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  <p:sldMasterId id="2147483678" r:id="rId2"/>
    <p:sldMasterId id="2147483687" r:id="rId3"/>
  </p:sldMasterIdLst>
  <p:notesMasterIdLst>
    <p:notesMasterId r:id="rId21"/>
  </p:notesMasterIdLst>
  <p:handoutMasterIdLst>
    <p:handoutMasterId r:id="rId22"/>
  </p:handoutMasterIdLst>
  <p:sldIdLst>
    <p:sldId id="880" r:id="rId4"/>
    <p:sldId id="941" r:id="rId5"/>
    <p:sldId id="942" r:id="rId6"/>
    <p:sldId id="944" r:id="rId7"/>
    <p:sldId id="943" r:id="rId8"/>
    <p:sldId id="946" r:id="rId9"/>
    <p:sldId id="945" r:id="rId10"/>
    <p:sldId id="947" r:id="rId11"/>
    <p:sldId id="948" r:id="rId12"/>
    <p:sldId id="950" r:id="rId13"/>
    <p:sldId id="949" r:id="rId14"/>
    <p:sldId id="951" r:id="rId15"/>
    <p:sldId id="953" r:id="rId16"/>
    <p:sldId id="954" r:id="rId17"/>
    <p:sldId id="955" r:id="rId18"/>
    <p:sldId id="956" r:id="rId19"/>
    <p:sldId id="935" r:id="rId2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910B9-92C0-4B5D-9EDD-A736DEDB7E28}">
          <p14:sldIdLst>
            <p14:sldId id="880"/>
            <p14:sldId id="941"/>
            <p14:sldId id="942"/>
            <p14:sldId id="944"/>
            <p14:sldId id="943"/>
            <p14:sldId id="946"/>
            <p14:sldId id="945"/>
            <p14:sldId id="947"/>
            <p14:sldId id="948"/>
            <p14:sldId id="950"/>
            <p14:sldId id="949"/>
            <p14:sldId id="951"/>
            <p14:sldId id="953"/>
            <p14:sldId id="954"/>
            <p14:sldId id="955"/>
            <p14:sldId id="956"/>
            <p14:sldId id="935"/>
          </p14:sldIdLst>
        </p14:section>
        <p14:section name="Default Section" id="{E11D8EC0-0360-6B49-99F6-7317FE81E3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0"/>
    <a:srgbClr val="007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6" autoAdjust="0"/>
  </p:normalViewPr>
  <p:slideViewPr>
    <p:cSldViewPr snapToGrid="0" snapToObjects="1">
      <p:cViewPr varScale="1">
        <p:scale>
          <a:sx n="125" d="100"/>
          <a:sy n="125" d="100"/>
        </p:scale>
        <p:origin x="11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90C306-393E-4675-AC3C-62E0081A4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4"/>
            <a:ext cx="3012328" cy="462599"/>
          </a:xfrm>
          <a:prstGeom prst="rect">
            <a:avLst/>
          </a:prstGeom>
        </p:spPr>
        <p:txBody>
          <a:bodyPr vert="horz" lIns="91050" tIns="45525" rIns="91050" bIns="455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4E74A-6BC2-46D0-A0E1-CEE28B020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175" y="4"/>
            <a:ext cx="3012328" cy="462599"/>
          </a:xfrm>
          <a:prstGeom prst="rect">
            <a:avLst/>
          </a:prstGeom>
        </p:spPr>
        <p:txBody>
          <a:bodyPr vert="horz" lIns="91050" tIns="45525" rIns="91050" bIns="45525" rtlCol="0"/>
          <a:lstStyle>
            <a:lvl1pPr algn="r">
              <a:defRPr sz="1200"/>
            </a:lvl1pPr>
          </a:lstStyle>
          <a:p>
            <a:fld id="{152442AF-BDEE-45DF-8CC8-4C922182847D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70514-6A26-498C-8890-4EDFD0E1E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8773477"/>
            <a:ext cx="3012328" cy="462598"/>
          </a:xfrm>
          <a:prstGeom prst="rect">
            <a:avLst/>
          </a:prstGeom>
        </p:spPr>
        <p:txBody>
          <a:bodyPr vert="horz" lIns="91050" tIns="45525" rIns="91050" bIns="455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1B84-F4FA-4D51-9822-FF792B87C2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175" y="8773477"/>
            <a:ext cx="3012328" cy="462598"/>
          </a:xfrm>
          <a:prstGeom prst="rect">
            <a:avLst/>
          </a:prstGeom>
        </p:spPr>
        <p:txBody>
          <a:bodyPr vert="horz" lIns="91050" tIns="45525" rIns="91050" bIns="45525" rtlCol="0" anchor="b"/>
          <a:lstStyle>
            <a:lvl1pPr algn="r">
              <a:defRPr sz="1200"/>
            </a:lvl1pPr>
          </a:lstStyle>
          <a:p>
            <a:fld id="{9F42FE52-7615-47F1-8A95-49F53DF76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23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11699" cy="463408"/>
          </a:xfrm>
          <a:prstGeom prst="rect">
            <a:avLst/>
          </a:prstGeom>
        </p:spPr>
        <p:txBody>
          <a:bodyPr vert="horz" lIns="92361" tIns="46181" rIns="92361" bIns="461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1"/>
            <a:ext cx="3011699" cy="463408"/>
          </a:xfrm>
          <a:prstGeom prst="rect">
            <a:avLst/>
          </a:prstGeom>
        </p:spPr>
        <p:txBody>
          <a:bodyPr vert="horz" lIns="92361" tIns="46181" rIns="92361" bIns="46181" rtlCol="0"/>
          <a:lstStyle>
            <a:lvl1pPr algn="r">
              <a:defRPr sz="1200"/>
            </a:lvl1pPr>
          </a:lstStyle>
          <a:p>
            <a:fld id="{53E62341-948B-491C-9443-1342308492A1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1" tIns="46181" rIns="92361" bIns="461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4"/>
            <a:ext cx="5560060" cy="3636705"/>
          </a:xfrm>
          <a:prstGeom prst="rect">
            <a:avLst/>
          </a:prstGeom>
        </p:spPr>
        <p:txBody>
          <a:bodyPr vert="horz" lIns="92361" tIns="46181" rIns="92361" bIns="4618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672"/>
            <a:ext cx="3011699" cy="463407"/>
          </a:xfrm>
          <a:prstGeom prst="rect">
            <a:avLst/>
          </a:prstGeom>
        </p:spPr>
        <p:txBody>
          <a:bodyPr vert="horz" lIns="92361" tIns="46181" rIns="92361" bIns="461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672"/>
            <a:ext cx="3011699" cy="463407"/>
          </a:xfrm>
          <a:prstGeom prst="rect">
            <a:avLst/>
          </a:prstGeom>
        </p:spPr>
        <p:txBody>
          <a:bodyPr vert="horz" lIns="92361" tIns="46181" rIns="92361" bIns="46181" rtlCol="0" anchor="b"/>
          <a:lstStyle>
            <a:lvl1pPr algn="r">
              <a:defRPr sz="1200"/>
            </a:lvl1pPr>
          </a:lstStyle>
          <a:p>
            <a:fld id="{C8790599-CC38-4F66-8490-6E9AE55F24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90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A62B2-C063-8C4F-A940-8CFA36070FC5}"/>
              </a:ext>
            </a:extLst>
          </p:cNvPr>
          <p:cNvSpPr/>
          <p:nvPr userDrawn="1"/>
        </p:nvSpPr>
        <p:spPr bwMode="auto">
          <a:xfrm>
            <a:off x="628650" y="767557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3C2868-D482-46BF-9569-7849AF10B2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6357669"/>
            <a:ext cx="689903" cy="5003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fld id="{E5774080-E731-4BD3-8D70-DFA7466AA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88F4-B60A-463B-BFAD-ACA4F2EA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0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5400000">
            <a:off x="3721172" y="-3721704"/>
            <a:ext cx="1715033" cy="9157376"/>
          </a:xfrm>
          <a:custGeom>
            <a:avLst/>
            <a:gdLst>
              <a:gd name="connsiteX0" fmla="*/ 0 w 6215605"/>
              <a:gd name="connsiteY0" fmla="*/ 0 h 6858000"/>
              <a:gd name="connsiteX1" fmla="*/ 6215605 w 6215605"/>
              <a:gd name="connsiteY1" fmla="*/ 0 h 6858000"/>
              <a:gd name="connsiteX2" fmla="*/ 6215605 w 6215605"/>
              <a:gd name="connsiteY2" fmla="*/ 6858000 h 6858000"/>
              <a:gd name="connsiteX3" fmla="*/ 0 w 6215605"/>
              <a:gd name="connsiteY3" fmla="*/ 6858000 h 6858000"/>
              <a:gd name="connsiteX4" fmla="*/ 0 w 6215605"/>
              <a:gd name="connsiteY4" fmla="*/ 0 h 6858000"/>
              <a:gd name="connsiteX0" fmla="*/ 0 w 6844255"/>
              <a:gd name="connsiteY0" fmla="*/ 0 h 6858000"/>
              <a:gd name="connsiteX1" fmla="*/ 6844255 w 6844255"/>
              <a:gd name="connsiteY1" fmla="*/ 14288 h 6858000"/>
              <a:gd name="connsiteX2" fmla="*/ 6215605 w 6844255"/>
              <a:gd name="connsiteY2" fmla="*/ 6858000 h 6858000"/>
              <a:gd name="connsiteX3" fmla="*/ 0 w 6844255"/>
              <a:gd name="connsiteY3" fmla="*/ 6858000 h 6858000"/>
              <a:gd name="connsiteX4" fmla="*/ 0 w 6844255"/>
              <a:gd name="connsiteY4" fmla="*/ 0 h 6858000"/>
              <a:gd name="connsiteX0" fmla="*/ 0 w 6844255"/>
              <a:gd name="connsiteY0" fmla="*/ 0 h 6858000"/>
              <a:gd name="connsiteX1" fmla="*/ 6844255 w 6844255"/>
              <a:gd name="connsiteY1" fmla="*/ 14288 h 6858000"/>
              <a:gd name="connsiteX2" fmla="*/ 6215605 w 6844255"/>
              <a:gd name="connsiteY2" fmla="*/ 6858000 h 6858000"/>
              <a:gd name="connsiteX3" fmla="*/ 0 w 6844255"/>
              <a:gd name="connsiteY3" fmla="*/ 6858000 h 6858000"/>
              <a:gd name="connsiteX4" fmla="*/ 0 w 6844255"/>
              <a:gd name="connsiteY4" fmla="*/ 0 h 6858000"/>
              <a:gd name="connsiteX0" fmla="*/ 0 w 6844255"/>
              <a:gd name="connsiteY0" fmla="*/ 0 h 6886575"/>
              <a:gd name="connsiteX1" fmla="*/ 6844255 w 6844255"/>
              <a:gd name="connsiteY1" fmla="*/ 14288 h 6886575"/>
              <a:gd name="connsiteX2" fmla="*/ 6601368 w 6844255"/>
              <a:gd name="connsiteY2" fmla="*/ 6886575 h 6886575"/>
              <a:gd name="connsiteX3" fmla="*/ 0 w 6844255"/>
              <a:gd name="connsiteY3" fmla="*/ 6858000 h 6886575"/>
              <a:gd name="connsiteX4" fmla="*/ 0 w 6844255"/>
              <a:gd name="connsiteY4" fmla="*/ 0 h 6886575"/>
              <a:gd name="connsiteX0" fmla="*/ 0 w 6844255"/>
              <a:gd name="connsiteY0" fmla="*/ 0 h 6886575"/>
              <a:gd name="connsiteX1" fmla="*/ 6844255 w 6844255"/>
              <a:gd name="connsiteY1" fmla="*/ 14288 h 6886575"/>
              <a:gd name="connsiteX2" fmla="*/ 6601368 w 6844255"/>
              <a:gd name="connsiteY2" fmla="*/ 6886575 h 6886575"/>
              <a:gd name="connsiteX3" fmla="*/ 0 w 6844255"/>
              <a:gd name="connsiteY3" fmla="*/ 6858000 h 6886575"/>
              <a:gd name="connsiteX4" fmla="*/ 0 w 6844255"/>
              <a:gd name="connsiteY4" fmla="*/ 0 h 6886575"/>
              <a:gd name="connsiteX0" fmla="*/ 0 w 6844255"/>
              <a:gd name="connsiteY0" fmla="*/ 0 h 6886575"/>
              <a:gd name="connsiteX1" fmla="*/ 6844255 w 6844255"/>
              <a:gd name="connsiteY1" fmla="*/ 14288 h 6886575"/>
              <a:gd name="connsiteX2" fmla="*/ 6601368 w 6844255"/>
              <a:gd name="connsiteY2" fmla="*/ 6886575 h 6886575"/>
              <a:gd name="connsiteX3" fmla="*/ 0 w 6844255"/>
              <a:gd name="connsiteY3" fmla="*/ 6858000 h 6886575"/>
              <a:gd name="connsiteX4" fmla="*/ 0 w 6844255"/>
              <a:gd name="connsiteY4" fmla="*/ 0 h 6886575"/>
              <a:gd name="connsiteX0" fmla="*/ 0 w 6687093"/>
              <a:gd name="connsiteY0" fmla="*/ 0 h 6886575"/>
              <a:gd name="connsiteX1" fmla="*/ 6687093 w 6687093"/>
              <a:gd name="connsiteY1" fmla="*/ 28576 h 6886575"/>
              <a:gd name="connsiteX2" fmla="*/ 6601368 w 6687093"/>
              <a:gd name="connsiteY2" fmla="*/ 6886575 h 6886575"/>
              <a:gd name="connsiteX3" fmla="*/ 0 w 6687093"/>
              <a:gd name="connsiteY3" fmla="*/ 6858000 h 6886575"/>
              <a:gd name="connsiteX4" fmla="*/ 0 w 6687093"/>
              <a:gd name="connsiteY4" fmla="*/ 0 h 6886575"/>
              <a:gd name="connsiteX0" fmla="*/ 0 w 6744243"/>
              <a:gd name="connsiteY0" fmla="*/ 0 h 6886575"/>
              <a:gd name="connsiteX1" fmla="*/ 6744243 w 6744243"/>
              <a:gd name="connsiteY1" fmla="*/ 14288 h 6886575"/>
              <a:gd name="connsiteX2" fmla="*/ 6601368 w 6744243"/>
              <a:gd name="connsiteY2" fmla="*/ 6886575 h 6886575"/>
              <a:gd name="connsiteX3" fmla="*/ 0 w 6744243"/>
              <a:gd name="connsiteY3" fmla="*/ 6858000 h 6886575"/>
              <a:gd name="connsiteX4" fmla="*/ 0 w 6744243"/>
              <a:gd name="connsiteY4" fmla="*/ 0 h 6886575"/>
              <a:gd name="connsiteX0" fmla="*/ 0 w 6744243"/>
              <a:gd name="connsiteY0" fmla="*/ 0 h 6886575"/>
              <a:gd name="connsiteX1" fmla="*/ 6744243 w 6744243"/>
              <a:gd name="connsiteY1" fmla="*/ 63450 h 6886575"/>
              <a:gd name="connsiteX2" fmla="*/ 6601368 w 6744243"/>
              <a:gd name="connsiteY2" fmla="*/ 6886575 h 6886575"/>
              <a:gd name="connsiteX3" fmla="*/ 0 w 6744243"/>
              <a:gd name="connsiteY3" fmla="*/ 6858000 h 6886575"/>
              <a:gd name="connsiteX4" fmla="*/ 0 w 6744243"/>
              <a:gd name="connsiteY4" fmla="*/ 0 h 6886575"/>
              <a:gd name="connsiteX0" fmla="*/ 0 w 6744243"/>
              <a:gd name="connsiteY0" fmla="*/ 0 h 6886575"/>
              <a:gd name="connsiteX1" fmla="*/ 6744243 w 6744243"/>
              <a:gd name="connsiteY1" fmla="*/ 53618 h 6886575"/>
              <a:gd name="connsiteX2" fmla="*/ 6601368 w 6744243"/>
              <a:gd name="connsiteY2" fmla="*/ 6886575 h 6886575"/>
              <a:gd name="connsiteX3" fmla="*/ 0 w 6744243"/>
              <a:gd name="connsiteY3" fmla="*/ 6858000 h 6886575"/>
              <a:gd name="connsiteX4" fmla="*/ 0 w 6744243"/>
              <a:gd name="connsiteY4" fmla="*/ 0 h 6886575"/>
              <a:gd name="connsiteX0" fmla="*/ 0 w 6744243"/>
              <a:gd name="connsiteY0" fmla="*/ 0 h 6866911"/>
              <a:gd name="connsiteX1" fmla="*/ 6744243 w 6744243"/>
              <a:gd name="connsiteY1" fmla="*/ 33954 h 6866911"/>
              <a:gd name="connsiteX2" fmla="*/ 6601368 w 6744243"/>
              <a:gd name="connsiteY2" fmla="*/ 6866911 h 6866911"/>
              <a:gd name="connsiteX3" fmla="*/ 0 w 6744243"/>
              <a:gd name="connsiteY3" fmla="*/ 6838336 h 6866911"/>
              <a:gd name="connsiteX4" fmla="*/ 0 w 6744243"/>
              <a:gd name="connsiteY4" fmla="*/ 0 h 6866911"/>
              <a:gd name="connsiteX0" fmla="*/ 0 w 6744243"/>
              <a:gd name="connsiteY0" fmla="*/ 25039 h 6832957"/>
              <a:gd name="connsiteX1" fmla="*/ 6744243 w 6744243"/>
              <a:gd name="connsiteY1" fmla="*/ 0 h 6832957"/>
              <a:gd name="connsiteX2" fmla="*/ 6601368 w 6744243"/>
              <a:gd name="connsiteY2" fmla="*/ 6832957 h 6832957"/>
              <a:gd name="connsiteX3" fmla="*/ 0 w 6744243"/>
              <a:gd name="connsiteY3" fmla="*/ 6804382 h 6832957"/>
              <a:gd name="connsiteX4" fmla="*/ 0 w 6744243"/>
              <a:gd name="connsiteY4" fmla="*/ 25039 h 6832957"/>
              <a:gd name="connsiteX0" fmla="*/ 0 w 6744243"/>
              <a:gd name="connsiteY0" fmla="*/ 5374 h 6832957"/>
              <a:gd name="connsiteX1" fmla="*/ 6744243 w 6744243"/>
              <a:gd name="connsiteY1" fmla="*/ 0 h 6832957"/>
              <a:gd name="connsiteX2" fmla="*/ 6601368 w 6744243"/>
              <a:gd name="connsiteY2" fmla="*/ 6832957 h 6832957"/>
              <a:gd name="connsiteX3" fmla="*/ 0 w 6744243"/>
              <a:gd name="connsiteY3" fmla="*/ 6804382 h 6832957"/>
              <a:gd name="connsiteX4" fmla="*/ 0 w 6744243"/>
              <a:gd name="connsiteY4" fmla="*/ 5374 h 6832957"/>
              <a:gd name="connsiteX0" fmla="*/ 0 w 6744243"/>
              <a:gd name="connsiteY0" fmla="*/ 5374 h 6832957"/>
              <a:gd name="connsiteX1" fmla="*/ 6744243 w 6744243"/>
              <a:gd name="connsiteY1" fmla="*/ 0 h 6832957"/>
              <a:gd name="connsiteX2" fmla="*/ 6601368 w 6744243"/>
              <a:gd name="connsiteY2" fmla="*/ 6832957 h 6832957"/>
              <a:gd name="connsiteX3" fmla="*/ 0 w 6744243"/>
              <a:gd name="connsiteY3" fmla="*/ 6804382 h 6832957"/>
              <a:gd name="connsiteX4" fmla="*/ 0 w 6744243"/>
              <a:gd name="connsiteY4" fmla="*/ 5374 h 6832957"/>
              <a:gd name="connsiteX0" fmla="*/ 0 w 6744243"/>
              <a:gd name="connsiteY0" fmla="*/ 15206 h 6842789"/>
              <a:gd name="connsiteX1" fmla="*/ 6744243 w 6744243"/>
              <a:gd name="connsiteY1" fmla="*/ 0 h 6842789"/>
              <a:gd name="connsiteX2" fmla="*/ 6601368 w 6744243"/>
              <a:gd name="connsiteY2" fmla="*/ 6842789 h 6842789"/>
              <a:gd name="connsiteX3" fmla="*/ 0 w 6744243"/>
              <a:gd name="connsiteY3" fmla="*/ 6814214 h 6842789"/>
              <a:gd name="connsiteX4" fmla="*/ 0 w 6744243"/>
              <a:gd name="connsiteY4" fmla="*/ 15206 h 6842789"/>
              <a:gd name="connsiteX0" fmla="*/ 0 w 6744243"/>
              <a:gd name="connsiteY0" fmla="*/ 15206 h 6842789"/>
              <a:gd name="connsiteX1" fmla="*/ 6744243 w 6744243"/>
              <a:gd name="connsiteY1" fmla="*/ 0 h 6842789"/>
              <a:gd name="connsiteX2" fmla="*/ 6601368 w 6744243"/>
              <a:gd name="connsiteY2" fmla="*/ 6842789 h 6842789"/>
              <a:gd name="connsiteX3" fmla="*/ 0 w 6744243"/>
              <a:gd name="connsiteY3" fmla="*/ 6814214 h 6842789"/>
              <a:gd name="connsiteX4" fmla="*/ 0 w 6744243"/>
              <a:gd name="connsiteY4" fmla="*/ 15206 h 6842789"/>
              <a:gd name="connsiteX0" fmla="*/ 0 w 6744243"/>
              <a:gd name="connsiteY0" fmla="*/ 0 h 6827583"/>
              <a:gd name="connsiteX1" fmla="*/ 6744243 w 6744243"/>
              <a:gd name="connsiteY1" fmla="*/ 19305 h 6827583"/>
              <a:gd name="connsiteX2" fmla="*/ 6601368 w 6744243"/>
              <a:gd name="connsiteY2" fmla="*/ 6827583 h 6827583"/>
              <a:gd name="connsiteX3" fmla="*/ 0 w 6744243"/>
              <a:gd name="connsiteY3" fmla="*/ 6799008 h 6827583"/>
              <a:gd name="connsiteX4" fmla="*/ 0 w 6744243"/>
              <a:gd name="connsiteY4" fmla="*/ 0 h 6827583"/>
              <a:gd name="connsiteX0" fmla="*/ 0 w 6744243"/>
              <a:gd name="connsiteY0" fmla="*/ 15206 h 6808278"/>
              <a:gd name="connsiteX1" fmla="*/ 6744243 w 6744243"/>
              <a:gd name="connsiteY1" fmla="*/ 0 h 6808278"/>
              <a:gd name="connsiteX2" fmla="*/ 6601368 w 6744243"/>
              <a:gd name="connsiteY2" fmla="*/ 6808278 h 6808278"/>
              <a:gd name="connsiteX3" fmla="*/ 0 w 6744243"/>
              <a:gd name="connsiteY3" fmla="*/ 6779703 h 6808278"/>
              <a:gd name="connsiteX4" fmla="*/ 0 w 6744243"/>
              <a:gd name="connsiteY4" fmla="*/ 15206 h 6808278"/>
              <a:gd name="connsiteX0" fmla="*/ 0 w 6744243"/>
              <a:gd name="connsiteY0" fmla="*/ 15206 h 6779703"/>
              <a:gd name="connsiteX1" fmla="*/ 6744243 w 6744243"/>
              <a:gd name="connsiteY1" fmla="*/ 0 h 6779703"/>
              <a:gd name="connsiteX2" fmla="*/ 6589793 w 6744243"/>
              <a:gd name="connsiteY2" fmla="*/ 6751575 h 6779703"/>
              <a:gd name="connsiteX3" fmla="*/ 0 w 6744243"/>
              <a:gd name="connsiteY3" fmla="*/ 6779703 h 6779703"/>
              <a:gd name="connsiteX4" fmla="*/ 0 w 6744243"/>
              <a:gd name="connsiteY4" fmla="*/ 15206 h 6779703"/>
              <a:gd name="connsiteX0" fmla="*/ 0 w 6744243"/>
              <a:gd name="connsiteY0" fmla="*/ 15206 h 6751575"/>
              <a:gd name="connsiteX1" fmla="*/ 6744243 w 6744243"/>
              <a:gd name="connsiteY1" fmla="*/ 0 h 6751575"/>
              <a:gd name="connsiteX2" fmla="*/ 6589793 w 6744243"/>
              <a:gd name="connsiteY2" fmla="*/ 6751575 h 6751575"/>
              <a:gd name="connsiteX3" fmla="*/ 0 w 6744243"/>
              <a:gd name="connsiteY3" fmla="*/ 6745681 h 6751575"/>
              <a:gd name="connsiteX4" fmla="*/ 0 w 6744243"/>
              <a:gd name="connsiteY4" fmla="*/ 15206 h 6751575"/>
              <a:gd name="connsiteX0" fmla="*/ 3364520 w 6744243"/>
              <a:gd name="connsiteY0" fmla="*/ 2463 h 6751575"/>
              <a:gd name="connsiteX1" fmla="*/ 6744243 w 6744243"/>
              <a:gd name="connsiteY1" fmla="*/ 0 h 6751575"/>
              <a:gd name="connsiteX2" fmla="*/ 6589793 w 6744243"/>
              <a:gd name="connsiteY2" fmla="*/ 6751575 h 6751575"/>
              <a:gd name="connsiteX3" fmla="*/ 0 w 6744243"/>
              <a:gd name="connsiteY3" fmla="*/ 6745681 h 6751575"/>
              <a:gd name="connsiteX4" fmla="*/ 3364520 w 6744243"/>
              <a:gd name="connsiteY4" fmla="*/ 2463 h 6751575"/>
              <a:gd name="connsiteX0" fmla="*/ 0 w 3379723"/>
              <a:gd name="connsiteY0" fmla="*/ 2463 h 6751575"/>
              <a:gd name="connsiteX1" fmla="*/ 3379723 w 3379723"/>
              <a:gd name="connsiteY1" fmla="*/ 0 h 6751575"/>
              <a:gd name="connsiteX2" fmla="*/ 3225273 w 3379723"/>
              <a:gd name="connsiteY2" fmla="*/ 6751575 h 6751575"/>
              <a:gd name="connsiteX3" fmla="*/ 120700 w 3379723"/>
              <a:gd name="connsiteY3" fmla="*/ 6745681 h 6751575"/>
              <a:gd name="connsiteX4" fmla="*/ 0 w 3379723"/>
              <a:gd name="connsiteY4" fmla="*/ 2463 h 6751575"/>
              <a:gd name="connsiteX0" fmla="*/ 0 w 3379723"/>
              <a:gd name="connsiteY0" fmla="*/ 2463 h 6751575"/>
              <a:gd name="connsiteX1" fmla="*/ 3379723 w 3379723"/>
              <a:gd name="connsiteY1" fmla="*/ 0 h 6751575"/>
              <a:gd name="connsiteX2" fmla="*/ 3225273 w 3379723"/>
              <a:gd name="connsiteY2" fmla="*/ 6751575 h 6751575"/>
              <a:gd name="connsiteX3" fmla="*/ 60349 w 3379723"/>
              <a:gd name="connsiteY3" fmla="*/ 6707453 h 6751575"/>
              <a:gd name="connsiteX4" fmla="*/ 0 w 3379723"/>
              <a:gd name="connsiteY4" fmla="*/ 2463 h 6751575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240361 w 3379723"/>
              <a:gd name="connsiteY2" fmla="*/ 6706976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45263 w 3319374"/>
              <a:gd name="connsiteY0" fmla="*/ 2461 h 6707453"/>
              <a:gd name="connsiteX1" fmla="*/ 3319374 w 3319374"/>
              <a:gd name="connsiteY1" fmla="*/ 0 h 6707453"/>
              <a:gd name="connsiteX2" fmla="*/ 3300715 w 3319374"/>
              <a:gd name="connsiteY2" fmla="*/ 6706975 h 6707453"/>
              <a:gd name="connsiteX3" fmla="*/ 0 w 3319374"/>
              <a:gd name="connsiteY3" fmla="*/ 6707453 h 6707453"/>
              <a:gd name="connsiteX4" fmla="*/ 45263 w 3319374"/>
              <a:gd name="connsiteY4" fmla="*/ 2461 h 6707453"/>
              <a:gd name="connsiteX0" fmla="*/ 15085 w 3289196"/>
              <a:gd name="connsiteY0" fmla="*/ 2461 h 6707453"/>
              <a:gd name="connsiteX1" fmla="*/ 3289196 w 3289196"/>
              <a:gd name="connsiteY1" fmla="*/ 0 h 6707453"/>
              <a:gd name="connsiteX2" fmla="*/ 3270537 w 3289196"/>
              <a:gd name="connsiteY2" fmla="*/ 6706975 h 6707453"/>
              <a:gd name="connsiteX3" fmla="*/ 1 w 3289196"/>
              <a:gd name="connsiteY3" fmla="*/ 6707453 h 6707453"/>
              <a:gd name="connsiteX4" fmla="*/ 15085 w 3289196"/>
              <a:gd name="connsiteY4" fmla="*/ 2461 h 6707453"/>
              <a:gd name="connsiteX0" fmla="*/ 0 w 3289955"/>
              <a:gd name="connsiteY0" fmla="*/ 0 h 6717264"/>
              <a:gd name="connsiteX1" fmla="*/ 3289955 w 3289955"/>
              <a:gd name="connsiteY1" fmla="*/ 9811 h 6717264"/>
              <a:gd name="connsiteX2" fmla="*/ 3271296 w 3289955"/>
              <a:gd name="connsiteY2" fmla="*/ 6716786 h 6717264"/>
              <a:gd name="connsiteX3" fmla="*/ 760 w 3289955"/>
              <a:gd name="connsiteY3" fmla="*/ 6717264 h 6717264"/>
              <a:gd name="connsiteX4" fmla="*/ 0 w 3289955"/>
              <a:gd name="connsiteY4" fmla="*/ 0 h 671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955" h="6717264">
                <a:moveTo>
                  <a:pt x="0" y="0"/>
                </a:moveTo>
                <a:lnTo>
                  <a:pt x="3289955" y="9811"/>
                </a:lnTo>
                <a:cubicBezTo>
                  <a:pt x="2280304" y="2705385"/>
                  <a:pt x="2562459" y="4605642"/>
                  <a:pt x="3271296" y="6716786"/>
                </a:cubicBezTo>
                <a:lnTo>
                  <a:pt x="760" y="6717264"/>
                </a:lnTo>
                <a:cubicBezTo>
                  <a:pt x="507" y="4478176"/>
                  <a:pt x="253" y="2239088"/>
                  <a:pt x="0" y="0"/>
                </a:cubicBezTo>
                <a:close/>
              </a:path>
            </a:pathLst>
          </a:custGeom>
          <a:solidFill>
            <a:srgbClr val="03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3320" y="345690"/>
            <a:ext cx="6970853" cy="100306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E2529-67F8-834B-8A6F-937A0872532F}"/>
              </a:ext>
            </a:extLst>
          </p:cNvPr>
          <p:cNvSpPr txBox="1"/>
          <p:nvPr userDrawn="1"/>
        </p:nvSpPr>
        <p:spPr>
          <a:xfrm>
            <a:off x="100362" y="6483100"/>
            <a:ext cx="714816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Copyright © 2018 Alliance Physical Therapy Partners. All rights reserved. Contains proprietary and confidential information – please do not disclose.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908FD-B790-498E-A6BB-519215A1A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8209" y="5284237"/>
            <a:ext cx="1825792" cy="15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2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5400000">
            <a:off x="3721172" y="-3721704"/>
            <a:ext cx="1715033" cy="9157376"/>
          </a:xfrm>
          <a:custGeom>
            <a:avLst/>
            <a:gdLst>
              <a:gd name="connsiteX0" fmla="*/ 0 w 6215605"/>
              <a:gd name="connsiteY0" fmla="*/ 0 h 6858000"/>
              <a:gd name="connsiteX1" fmla="*/ 6215605 w 6215605"/>
              <a:gd name="connsiteY1" fmla="*/ 0 h 6858000"/>
              <a:gd name="connsiteX2" fmla="*/ 6215605 w 6215605"/>
              <a:gd name="connsiteY2" fmla="*/ 6858000 h 6858000"/>
              <a:gd name="connsiteX3" fmla="*/ 0 w 6215605"/>
              <a:gd name="connsiteY3" fmla="*/ 6858000 h 6858000"/>
              <a:gd name="connsiteX4" fmla="*/ 0 w 6215605"/>
              <a:gd name="connsiteY4" fmla="*/ 0 h 6858000"/>
              <a:gd name="connsiteX0" fmla="*/ 0 w 6844255"/>
              <a:gd name="connsiteY0" fmla="*/ 0 h 6858000"/>
              <a:gd name="connsiteX1" fmla="*/ 6844255 w 6844255"/>
              <a:gd name="connsiteY1" fmla="*/ 14288 h 6858000"/>
              <a:gd name="connsiteX2" fmla="*/ 6215605 w 6844255"/>
              <a:gd name="connsiteY2" fmla="*/ 6858000 h 6858000"/>
              <a:gd name="connsiteX3" fmla="*/ 0 w 6844255"/>
              <a:gd name="connsiteY3" fmla="*/ 6858000 h 6858000"/>
              <a:gd name="connsiteX4" fmla="*/ 0 w 6844255"/>
              <a:gd name="connsiteY4" fmla="*/ 0 h 6858000"/>
              <a:gd name="connsiteX0" fmla="*/ 0 w 6844255"/>
              <a:gd name="connsiteY0" fmla="*/ 0 h 6858000"/>
              <a:gd name="connsiteX1" fmla="*/ 6844255 w 6844255"/>
              <a:gd name="connsiteY1" fmla="*/ 14288 h 6858000"/>
              <a:gd name="connsiteX2" fmla="*/ 6215605 w 6844255"/>
              <a:gd name="connsiteY2" fmla="*/ 6858000 h 6858000"/>
              <a:gd name="connsiteX3" fmla="*/ 0 w 6844255"/>
              <a:gd name="connsiteY3" fmla="*/ 6858000 h 6858000"/>
              <a:gd name="connsiteX4" fmla="*/ 0 w 6844255"/>
              <a:gd name="connsiteY4" fmla="*/ 0 h 6858000"/>
              <a:gd name="connsiteX0" fmla="*/ 0 w 6844255"/>
              <a:gd name="connsiteY0" fmla="*/ 0 h 6886575"/>
              <a:gd name="connsiteX1" fmla="*/ 6844255 w 6844255"/>
              <a:gd name="connsiteY1" fmla="*/ 14288 h 6886575"/>
              <a:gd name="connsiteX2" fmla="*/ 6601368 w 6844255"/>
              <a:gd name="connsiteY2" fmla="*/ 6886575 h 6886575"/>
              <a:gd name="connsiteX3" fmla="*/ 0 w 6844255"/>
              <a:gd name="connsiteY3" fmla="*/ 6858000 h 6886575"/>
              <a:gd name="connsiteX4" fmla="*/ 0 w 6844255"/>
              <a:gd name="connsiteY4" fmla="*/ 0 h 6886575"/>
              <a:gd name="connsiteX0" fmla="*/ 0 w 6844255"/>
              <a:gd name="connsiteY0" fmla="*/ 0 h 6886575"/>
              <a:gd name="connsiteX1" fmla="*/ 6844255 w 6844255"/>
              <a:gd name="connsiteY1" fmla="*/ 14288 h 6886575"/>
              <a:gd name="connsiteX2" fmla="*/ 6601368 w 6844255"/>
              <a:gd name="connsiteY2" fmla="*/ 6886575 h 6886575"/>
              <a:gd name="connsiteX3" fmla="*/ 0 w 6844255"/>
              <a:gd name="connsiteY3" fmla="*/ 6858000 h 6886575"/>
              <a:gd name="connsiteX4" fmla="*/ 0 w 6844255"/>
              <a:gd name="connsiteY4" fmla="*/ 0 h 6886575"/>
              <a:gd name="connsiteX0" fmla="*/ 0 w 6844255"/>
              <a:gd name="connsiteY0" fmla="*/ 0 h 6886575"/>
              <a:gd name="connsiteX1" fmla="*/ 6844255 w 6844255"/>
              <a:gd name="connsiteY1" fmla="*/ 14288 h 6886575"/>
              <a:gd name="connsiteX2" fmla="*/ 6601368 w 6844255"/>
              <a:gd name="connsiteY2" fmla="*/ 6886575 h 6886575"/>
              <a:gd name="connsiteX3" fmla="*/ 0 w 6844255"/>
              <a:gd name="connsiteY3" fmla="*/ 6858000 h 6886575"/>
              <a:gd name="connsiteX4" fmla="*/ 0 w 6844255"/>
              <a:gd name="connsiteY4" fmla="*/ 0 h 6886575"/>
              <a:gd name="connsiteX0" fmla="*/ 0 w 6687093"/>
              <a:gd name="connsiteY0" fmla="*/ 0 h 6886575"/>
              <a:gd name="connsiteX1" fmla="*/ 6687093 w 6687093"/>
              <a:gd name="connsiteY1" fmla="*/ 28576 h 6886575"/>
              <a:gd name="connsiteX2" fmla="*/ 6601368 w 6687093"/>
              <a:gd name="connsiteY2" fmla="*/ 6886575 h 6886575"/>
              <a:gd name="connsiteX3" fmla="*/ 0 w 6687093"/>
              <a:gd name="connsiteY3" fmla="*/ 6858000 h 6886575"/>
              <a:gd name="connsiteX4" fmla="*/ 0 w 6687093"/>
              <a:gd name="connsiteY4" fmla="*/ 0 h 6886575"/>
              <a:gd name="connsiteX0" fmla="*/ 0 w 6744243"/>
              <a:gd name="connsiteY0" fmla="*/ 0 h 6886575"/>
              <a:gd name="connsiteX1" fmla="*/ 6744243 w 6744243"/>
              <a:gd name="connsiteY1" fmla="*/ 14288 h 6886575"/>
              <a:gd name="connsiteX2" fmla="*/ 6601368 w 6744243"/>
              <a:gd name="connsiteY2" fmla="*/ 6886575 h 6886575"/>
              <a:gd name="connsiteX3" fmla="*/ 0 w 6744243"/>
              <a:gd name="connsiteY3" fmla="*/ 6858000 h 6886575"/>
              <a:gd name="connsiteX4" fmla="*/ 0 w 6744243"/>
              <a:gd name="connsiteY4" fmla="*/ 0 h 6886575"/>
              <a:gd name="connsiteX0" fmla="*/ 0 w 6744243"/>
              <a:gd name="connsiteY0" fmla="*/ 0 h 6886575"/>
              <a:gd name="connsiteX1" fmla="*/ 6744243 w 6744243"/>
              <a:gd name="connsiteY1" fmla="*/ 63450 h 6886575"/>
              <a:gd name="connsiteX2" fmla="*/ 6601368 w 6744243"/>
              <a:gd name="connsiteY2" fmla="*/ 6886575 h 6886575"/>
              <a:gd name="connsiteX3" fmla="*/ 0 w 6744243"/>
              <a:gd name="connsiteY3" fmla="*/ 6858000 h 6886575"/>
              <a:gd name="connsiteX4" fmla="*/ 0 w 6744243"/>
              <a:gd name="connsiteY4" fmla="*/ 0 h 6886575"/>
              <a:gd name="connsiteX0" fmla="*/ 0 w 6744243"/>
              <a:gd name="connsiteY0" fmla="*/ 0 h 6886575"/>
              <a:gd name="connsiteX1" fmla="*/ 6744243 w 6744243"/>
              <a:gd name="connsiteY1" fmla="*/ 53618 h 6886575"/>
              <a:gd name="connsiteX2" fmla="*/ 6601368 w 6744243"/>
              <a:gd name="connsiteY2" fmla="*/ 6886575 h 6886575"/>
              <a:gd name="connsiteX3" fmla="*/ 0 w 6744243"/>
              <a:gd name="connsiteY3" fmla="*/ 6858000 h 6886575"/>
              <a:gd name="connsiteX4" fmla="*/ 0 w 6744243"/>
              <a:gd name="connsiteY4" fmla="*/ 0 h 6886575"/>
              <a:gd name="connsiteX0" fmla="*/ 0 w 6744243"/>
              <a:gd name="connsiteY0" fmla="*/ 0 h 6866911"/>
              <a:gd name="connsiteX1" fmla="*/ 6744243 w 6744243"/>
              <a:gd name="connsiteY1" fmla="*/ 33954 h 6866911"/>
              <a:gd name="connsiteX2" fmla="*/ 6601368 w 6744243"/>
              <a:gd name="connsiteY2" fmla="*/ 6866911 h 6866911"/>
              <a:gd name="connsiteX3" fmla="*/ 0 w 6744243"/>
              <a:gd name="connsiteY3" fmla="*/ 6838336 h 6866911"/>
              <a:gd name="connsiteX4" fmla="*/ 0 w 6744243"/>
              <a:gd name="connsiteY4" fmla="*/ 0 h 6866911"/>
              <a:gd name="connsiteX0" fmla="*/ 0 w 6744243"/>
              <a:gd name="connsiteY0" fmla="*/ 25039 h 6832957"/>
              <a:gd name="connsiteX1" fmla="*/ 6744243 w 6744243"/>
              <a:gd name="connsiteY1" fmla="*/ 0 h 6832957"/>
              <a:gd name="connsiteX2" fmla="*/ 6601368 w 6744243"/>
              <a:gd name="connsiteY2" fmla="*/ 6832957 h 6832957"/>
              <a:gd name="connsiteX3" fmla="*/ 0 w 6744243"/>
              <a:gd name="connsiteY3" fmla="*/ 6804382 h 6832957"/>
              <a:gd name="connsiteX4" fmla="*/ 0 w 6744243"/>
              <a:gd name="connsiteY4" fmla="*/ 25039 h 6832957"/>
              <a:gd name="connsiteX0" fmla="*/ 0 w 6744243"/>
              <a:gd name="connsiteY0" fmla="*/ 5374 h 6832957"/>
              <a:gd name="connsiteX1" fmla="*/ 6744243 w 6744243"/>
              <a:gd name="connsiteY1" fmla="*/ 0 h 6832957"/>
              <a:gd name="connsiteX2" fmla="*/ 6601368 w 6744243"/>
              <a:gd name="connsiteY2" fmla="*/ 6832957 h 6832957"/>
              <a:gd name="connsiteX3" fmla="*/ 0 w 6744243"/>
              <a:gd name="connsiteY3" fmla="*/ 6804382 h 6832957"/>
              <a:gd name="connsiteX4" fmla="*/ 0 w 6744243"/>
              <a:gd name="connsiteY4" fmla="*/ 5374 h 6832957"/>
              <a:gd name="connsiteX0" fmla="*/ 0 w 6744243"/>
              <a:gd name="connsiteY0" fmla="*/ 5374 h 6832957"/>
              <a:gd name="connsiteX1" fmla="*/ 6744243 w 6744243"/>
              <a:gd name="connsiteY1" fmla="*/ 0 h 6832957"/>
              <a:gd name="connsiteX2" fmla="*/ 6601368 w 6744243"/>
              <a:gd name="connsiteY2" fmla="*/ 6832957 h 6832957"/>
              <a:gd name="connsiteX3" fmla="*/ 0 w 6744243"/>
              <a:gd name="connsiteY3" fmla="*/ 6804382 h 6832957"/>
              <a:gd name="connsiteX4" fmla="*/ 0 w 6744243"/>
              <a:gd name="connsiteY4" fmla="*/ 5374 h 6832957"/>
              <a:gd name="connsiteX0" fmla="*/ 0 w 6744243"/>
              <a:gd name="connsiteY0" fmla="*/ 15206 h 6842789"/>
              <a:gd name="connsiteX1" fmla="*/ 6744243 w 6744243"/>
              <a:gd name="connsiteY1" fmla="*/ 0 h 6842789"/>
              <a:gd name="connsiteX2" fmla="*/ 6601368 w 6744243"/>
              <a:gd name="connsiteY2" fmla="*/ 6842789 h 6842789"/>
              <a:gd name="connsiteX3" fmla="*/ 0 w 6744243"/>
              <a:gd name="connsiteY3" fmla="*/ 6814214 h 6842789"/>
              <a:gd name="connsiteX4" fmla="*/ 0 w 6744243"/>
              <a:gd name="connsiteY4" fmla="*/ 15206 h 6842789"/>
              <a:gd name="connsiteX0" fmla="*/ 0 w 6744243"/>
              <a:gd name="connsiteY0" fmla="*/ 15206 h 6842789"/>
              <a:gd name="connsiteX1" fmla="*/ 6744243 w 6744243"/>
              <a:gd name="connsiteY1" fmla="*/ 0 h 6842789"/>
              <a:gd name="connsiteX2" fmla="*/ 6601368 w 6744243"/>
              <a:gd name="connsiteY2" fmla="*/ 6842789 h 6842789"/>
              <a:gd name="connsiteX3" fmla="*/ 0 w 6744243"/>
              <a:gd name="connsiteY3" fmla="*/ 6814214 h 6842789"/>
              <a:gd name="connsiteX4" fmla="*/ 0 w 6744243"/>
              <a:gd name="connsiteY4" fmla="*/ 15206 h 6842789"/>
              <a:gd name="connsiteX0" fmla="*/ 0 w 6744243"/>
              <a:gd name="connsiteY0" fmla="*/ 0 h 6827583"/>
              <a:gd name="connsiteX1" fmla="*/ 6744243 w 6744243"/>
              <a:gd name="connsiteY1" fmla="*/ 19305 h 6827583"/>
              <a:gd name="connsiteX2" fmla="*/ 6601368 w 6744243"/>
              <a:gd name="connsiteY2" fmla="*/ 6827583 h 6827583"/>
              <a:gd name="connsiteX3" fmla="*/ 0 w 6744243"/>
              <a:gd name="connsiteY3" fmla="*/ 6799008 h 6827583"/>
              <a:gd name="connsiteX4" fmla="*/ 0 w 6744243"/>
              <a:gd name="connsiteY4" fmla="*/ 0 h 6827583"/>
              <a:gd name="connsiteX0" fmla="*/ 0 w 6744243"/>
              <a:gd name="connsiteY0" fmla="*/ 15206 h 6808278"/>
              <a:gd name="connsiteX1" fmla="*/ 6744243 w 6744243"/>
              <a:gd name="connsiteY1" fmla="*/ 0 h 6808278"/>
              <a:gd name="connsiteX2" fmla="*/ 6601368 w 6744243"/>
              <a:gd name="connsiteY2" fmla="*/ 6808278 h 6808278"/>
              <a:gd name="connsiteX3" fmla="*/ 0 w 6744243"/>
              <a:gd name="connsiteY3" fmla="*/ 6779703 h 6808278"/>
              <a:gd name="connsiteX4" fmla="*/ 0 w 6744243"/>
              <a:gd name="connsiteY4" fmla="*/ 15206 h 6808278"/>
              <a:gd name="connsiteX0" fmla="*/ 0 w 6744243"/>
              <a:gd name="connsiteY0" fmla="*/ 15206 h 6779703"/>
              <a:gd name="connsiteX1" fmla="*/ 6744243 w 6744243"/>
              <a:gd name="connsiteY1" fmla="*/ 0 h 6779703"/>
              <a:gd name="connsiteX2" fmla="*/ 6589793 w 6744243"/>
              <a:gd name="connsiteY2" fmla="*/ 6751575 h 6779703"/>
              <a:gd name="connsiteX3" fmla="*/ 0 w 6744243"/>
              <a:gd name="connsiteY3" fmla="*/ 6779703 h 6779703"/>
              <a:gd name="connsiteX4" fmla="*/ 0 w 6744243"/>
              <a:gd name="connsiteY4" fmla="*/ 15206 h 6779703"/>
              <a:gd name="connsiteX0" fmla="*/ 0 w 6744243"/>
              <a:gd name="connsiteY0" fmla="*/ 15206 h 6751575"/>
              <a:gd name="connsiteX1" fmla="*/ 6744243 w 6744243"/>
              <a:gd name="connsiteY1" fmla="*/ 0 h 6751575"/>
              <a:gd name="connsiteX2" fmla="*/ 6589793 w 6744243"/>
              <a:gd name="connsiteY2" fmla="*/ 6751575 h 6751575"/>
              <a:gd name="connsiteX3" fmla="*/ 0 w 6744243"/>
              <a:gd name="connsiteY3" fmla="*/ 6745681 h 6751575"/>
              <a:gd name="connsiteX4" fmla="*/ 0 w 6744243"/>
              <a:gd name="connsiteY4" fmla="*/ 15206 h 6751575"/>
              <a:gd name="connsiteX0" fmla="*/ 3364520 w 6744243"/>
              <a:gd name="connsiteY0" fmla="*/ 2463 h 6751575"/>
              <a:gd name="connsiteX1" fmla="*/ 6744243 w 6744243"/>
              <a:gd name="connsiteY1" fmla="*/ 0 h 6751575"/>
              <a:gd name="connsiteX2" fmla="*/ 6589793 w 6744243"/>
              <a:gd name="connsiteY2" fmla="*/ 6751575 h 6751575"/>
              <a:gd name="connsiteX3" fmla="*/ 0 w 6744243"/>
              <a:gd name="connsiteY3" fmla="*/ 6745681 h 6751575"/>
              <a:gd name="connsiteX4" fmla="*/ 3364520 w 6744243"/>
              <a:gd name="connsiteY4" fmla="*/ 2463 h 6751575"/>
              <a:gd name="connsiteX0" fmla="*/ 0 w 3379723"/>
              <a:gd name="connsiteY0" fmla="*/ 2463 h 6751575"/>
              <a:gd name="connsiteX1" fmla="*/ 3379723 w 3379723"/>
              <a:gd name="connsiteY1" fmla="*/ 0 h 6751575"/>
              <a:gd name="connsiteX2" fmla="*/ 3225273 w 3379723"/>
              <a:gd name="connsiteY2" fmla="*/ 6751575 h 6751575"/>
              <a:gd name="connsiteX3" fmla="*/ 120700 w 3379723"/>
              <a:gd name="connsiteY3" fmla="*/ 6745681 h 6751575"/>
              <a:gd name="connsiteX4" fmla="*/ 0 w 3379723"/>
              <a:gd name="connsiteY4" fmla="*/ 2463 h 6751575"/>
              <a:gd name="connsiteX0" fmla="*/ 0 w 3379723"/>
              <a:gd name="connsiteY0" fmla="*/ 2463 h 6751575"/>
              <a:gd name="connsiteX1" fmla="*/ 3379723 w 3379723"/>
              <a:gd name="connsiteY1" fmla="*/ 0 h 6751575"/>
              <a:gd name="connsiteX2" fmla="*/ 3225273 w 3379723"/>
              <a:gd name="connsiteY2" fmla="*/ 6751575 h 6751575"/>
              <a:gd name="connsiteX3" fmla="*/ 60349 w 3379723"/>
              <a:gd name="connsiteY3" fmla="*/ 6707453 h 6751575"/>
              <a:gd name="connsiteX4" fmla="*/ 0 w 3379723"/>
              <a:gd name="connsiteY4" fmla="*/ 2463 h 6751575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240361 w 3379723"/>
              <a:gd name="connsiteY2" fmla="*/ 6706976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0 w 3379723"/>
              <a:gd name="connsiteY0" fmla="*/ 2463 h 6707453"/>
              <a:gd name="connsiteX1" fmla="*/ 3379723 w 3379723"/>
              <a:gd name="connsiteY1" fmla="*/ 0 h 6707453"/>
              <a:gd name="connsiteX2" fmla="*/ 3361064 w 3379723"/>
              <a:gd name="connsiteY2" fmla="*/ 6706975 h 6707453"/>
              <a:gd name="connsiteX3" fmla="*/ 60349 w 3379723"/>
              <a:gd name="connsiteY3" fmla="*/ 6707453 h 6707453"/>
              <a:gd name="connsiteX4" fmla="*/ 0 w 3379723"/>
              <a:gd name="connsiteY4" fmla="*/ 2463 h 6707453"/>
              <a:gd name="connsiteX0" fmla="*/ 45263 w 3319374"/>
              <a:gd name="connsiteY0" fmla="*/ 2461 h 6707453"/>
              <a:gd name="connsiteX1" fmla="*/ 3319374 w 3319374"/>
              <a:gd name="connsiteY1" fmla="*/ 0 h 6707453"/>
              <a:gd name="connsiteX2" fmla="*/ 3300715 w 3319374"/>
              <a:gd name="connsiteY2" fmla="*/ 6706975 h 6707453"/>
              <a:gd name="connsiteX3" fmla="*/ 0 w 3319374"/>
              <a:gd name="connsiteY3" fmla="*/ 6707453 h 6707453"/>
              <a:gd name="connsiteX4" fmla="*/ 45263 w 3319374"/>
              <a:gd name="connsiteY4" fmla="*/ 2461 h 6707453"/>
              <a:gd name="connsiteX0" fmla="*/ 15085 w 3289196"/>
              <a:gd name="connsiteY0" fmla="*/ 2461 h 6707453"/>
              <a:gd name="connsiteX1" fmla="*/ 3289196 w 3289196"/>
              <a:gd name="connsiteY1" fmla="*/ 0 h 6707453"/>
              <a:gd name="connsiteX2" fmla="*/ 3270537 w 3289196"/>
              <a:gd name="connsiteY2" fmla="*/ 6706975 h 6707453"/>
              <a:gd name="connsiteX3" fmla="*/ 1 w 3289196"/>
              <a:gd name="connsiteY3" fmla="*/ 6707453 h 6707453"/>
              <a:gd name="connsiteX4" fmla="*/ 15085 w 3289196"/>
              <a:gd name="connsiteY4" fmla="*/ 2461 h 6707453"/>
              <a:gd name="connsiteX0" fmla="*/ 0 w 3289955"/>
              <a:gd name="connsiteY0" fmla="*/ 0 h 6717264"/>
              <a:gd name="connsiteX1" fmla="*/ 3289955 w 3289955"/>
              <a:gd name="connsiteY1" fmla="*/ 9811 h 6717264"/>
              <a:gd name="connsiteX2" fmla="*/ 3271296 w 3289955"/>
              <a:gd name="connsiteY2" fmla="*/ 6716786 h 6717264"/>
              <a:gd name="connsiteX3" fmla="*/ 760 w 3289955"/>
              <a:gd name="connsiteY3" fmla="*/ 6717264 h 6717264"/>
              <a:gd name="connsiteX4" fmla="*/ 0 w 3289955"/>
              <a:gd name="connsiteY4" fmla="*/ 0 h 671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955" h="6717264">
                <a:moveTo>
                  <a:pt x="0" y="0"/>
                </a:moveTo>
                <a:lnTo>
                  <a:pt x="3289955" y="9811"/>
                </a:lnTo>
                <a:cubicBezTo>
                  <a:pt x="2280304" y="2705385"/>
                  <a:pt x="2562459" y="4605642"/>
                  <a:pt x="3271296" y="6716786"/>
                </a:cubicBezTo>
                <a:lnTo>
                  <a:pt x="760" y="6717264"/>
                </a:lnTo>
                <a:cubicBezTo>
                  <a:pt x="507" y="4478176"/>
                  <a:pt x="253" y="2239088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3320" y="345690"/>
            <a:ext cx="6970853" cy="100306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510496" y="2604304"/>
            <a:ext cx="6970853" cy="333350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700058" y="6051817"/>
            <a:ext cx="546904" cy="816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3463" y="6197370"/>
            <a:ext cx="460094" cy="583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62F7A-CD80-444D-A752-6E013AA77A9B}"/>
              </a:ext>
            </a:extLst>
          </p:cNvPr>
          <p:cNvSpPr txBox="1"/>
          <p:nvPr userDrawn="1"/>
        </p:nvSpPr>
        <p:spPr>
          <a:xfrm>
            <a:off x="100362" y="6483100"/>
            <a:ext cx="714816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Copyright © 2018 Alliance Physical Therapy Partners. All rights reserved. Contains proprietary and confidential information – please do not disclose.</a:t>
            </a:r>
          </a:p>
        </p:txBody>
      </p:sp>
    </p:spTree>
    <p:extLst>
      <p:ext uri="{BB962C8B-B14F-4D97-AF65-F5344CB8AC3E}">
        <p14:creationId xmlns:p14="http://schemas.microsoft.com/office/powerpoint/2010/main" val="335423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9861-0F28-4F40-9223-42443AA8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A08D0-A4D4-3047-8F9B-820D2BE8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31C7-C86F-C648-9EB5-BDFECA33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2629" y="6455750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4E1F-8066-8B48-8089-F328A92D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0239" y="64557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57F3-F672-E44B-9A17-DF51163F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578" y="6455750"/>
            <a:ext cx="2057400" cy="365125"/>
          </a:xfrm>
        </p:spPr>
        <p:txBody>
          <a:bodyPr/>
          <a:lstStyle/>
          <a:p>
            <a:fld id="{3DAE3376-784A-A74F-A4A3-49605547CF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232A2-0EA6-A14B-A248-F54E68FAF934}"/>
              </a:ext>
            </a:extLst>
          </p:cNvPr>
          <p:cNvSpPr/>
          <p:nvPr userDrawn="1"/>
        </p:nvSpPr>
        <p:spPr>
          <a:xfrm>
            <a:off x="6597714" y="457200"/>
            <a:ext cx="2112264" cy="2816352"/>
          </a:xfrm>
          <a:prstGeom prst="rect">
            <a:avLst/>
          </a:prstGeom>
          <a:solidFill>
            <a:srgbClr val="05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Univers LT Pro 45 Light" panose="020B0403020202020204" pitchFamily="34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941C-033A-0D4C-8DC0-03A05F01A5D4}"/>
              </a:ext>
            </a:extLst>
          </p:cNvPr>
          <p:cNvSpPr/>
          <p:nvPr userDrawn="1"/>
        </p:nvSpPr>
        <p:spPr>
          <a:xfrm>
            <a:off x="4485450" y="457200"/>
            <a:ext cx="2112264" cy="2816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Univers LT Pro 45 Light" panose="020B0403020202020204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61FD6C-E182-0D4F-BCEC-FB1A4837C15E}"/>
              </a:ext>
            </a:extLst>
          </p:cNvPr>
          <p:cNvSpPr/>
          <p:nvPr userDrawn="1"/>
        </p:nvSpPr>
        <p:spPr>
          <a:xfrm>
            <a:off x="6597714" y="3288862"/>
            <a:ext cx="2112264" cy="2816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Univers LT Pro 45 Light" panose="020B0403020202020204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46A43-F3B9-6D46-A621-AA54B7955C96}"/>
              </a:ext>
            </a:extLst>
          </p:cNvPr>
          <p:cNvSpPr/>
          <p:nvPr userDrawn="1"/>
        </p:nvSpPr>
        <p:spPr>
          <a:xfrm>
            <a:off x="4485450" y="3288862"/>
            <a:ext cx="2112264" cy="2816352"/>
          </a:xfrm>
          <a:prstGeom prst="rect">
            <a:avLst/>
          </a:prstGeom>
          <a:solidFill>
            <a:srgbClr val="05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Univers LT Pro 45 Light" panose="020B0403020202020204" pitchFamily="34" charset="77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807065-09ED-0140-80C1-EC4F913D2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8" y="5925312"/>
            <a:ext cx="611297" cy="8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3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A62B2-C063-8C4F-A940-8CFA36070FC5}"/>
              </a:ext>
            </a:extLst>
          </p:cNvPr>
          <p:cNvSpPr/>
          <p:nvPr userDrawn="1"/>
        </p:nvSpPr>
        <p:spPr bwMode="auto">
          <a:xfrm>
            <a:off x="628650" y="767557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A62B2-C063-8C4F-A940-8CFA36070FC5}"/>
              </a:ext>
            </a:extLst>
          </p:cNvPr>
          <p:cNvSpPr/>
          <p:nvPr userDrawn="1"/>
        </p:nvSpPr>
        <p:spPr bwMode="auto">
          <a:xfrm>
            <a:off x="628650" y="439832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7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A62B2-C063-8C4F-A940-8CFA36070FC5}"/>
              </a:ext>
            </a:extLst>
          </p:cNvPr>
          <p:cNvSpPr/>
          <p:nvPr userDrawn="1"/>
        </p:nvSpPr>
        <p:spPr bwMode="auto">
          <a:xfrm>
            <a:off x="628650" y="767557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4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A62B2-C063-8C4F-A940-8CFA36070FC5}"/>
              </a:ext>
            </a:extLst>
          </p:cNvPr>
          <p:cNvSpPr/>
          <p:nvPr userDrawn="1"/>
        </p:nvSpPr>
        <p:spPr bwMode="auto">
          <a:xfrm>
            <a:off x="628650" y="439832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5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8" y="1709739"/>
            <a:ext cx="7772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188" y="4589464"/>
            <a:ext cx="7772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AD322-CD57-7441-99FB-D9D53F815DDB}"/>
              </a:ext>
            </a:extLst>
          </p:cNvPr>
          <p:cNvSpPr/>
          <p:nvPr userDrawn="1"/>
        </p:nvSpPr>
        <p:spPr bwMode="auto">
          <a:xfrm>
            <a:off x="623888" y="2971276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2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365126"/>
            <a:ext cx="777359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48" y="1681163"/>
            <a:ext cx="37552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48" y="2505075"/>
            <a:ext cx="3755233" cy="368458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92BE1-FD04-3246-A653-2578300AD8E2}"/>
              </a:ext>
            </a:extLst>
          </p:cNvPr>
          <p:cNvSpPr/>
          <p:nvPr userDrawn="1"/>
        </p:nvSpPr>
        <p:spPr bwMode="auto">
          <a:xfrm>
            <a:off x="628650" y="439832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3259C-EE2B-4542-86CE-F830E71A2536}"/>
              </a:ext>
            </a:extLst>
          </p:cNvPr>
          <p:cNvSpPr/>
          <p:nvPr userDrawn="1"/>
        </p:nvSpPr>
        <p:spPr bwMode="auto">
          <a:xfrm>
            <a:off x="628650" y="439832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0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41" y="457200"/>
            <a:ext cx="28348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141" y="2057400"/>
            <a:ext cx="28348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90E31-A7EA-4648-807B-1488DB847B97}"/>
              </a:ext>
            </a:extLst>
          </p:cNvPr>
          <p:cNvSpPr/>
          <p:nvPr userDrawn="1"/>
        </p:nvSpPr>
        <p:spPr bwMode="auto">
          <a:xfrm>
            <a:off x="629841" y="593836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8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667E3-EF30-0C45-BA41-76DE87A172EB}"/>
              </a:ext>
            </a:extLst>
          </p:cNvPr>
          <p:cNvSpPr/>
          <p:nvPr userDrawn="1"/>
        </p:nvSpPr>
        <p:spPr bwMode="auto">
          <a:xfrm>
            <a:off x="628650" y="439832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0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474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700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7505"/>
            <a:ext cx="7886700" cy="435133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683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700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7505"/>
            <a:ext cx="7886700" cy="4351338"/>
          </a:xfrm>
        </p:spPr>
        <p:txBody>
          <a:bodyPr/>
          <a:lstStyle>
            <a:lvl1pPr marL="228600" indent="-228600">
              <a:buClr>
                <a:srgbClr val="0073A7"/>
              </a:buClr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712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039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789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81163"/>
            <a:ext cx="38695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2505075"/>
            <a:ext cx="3869532" cy="368458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433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06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700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23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8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A62B2-C063-8C4F-A940-8CFA36070FC5}"/>
              </a:ext>
            </a:extLst>
          </p:cNvPr>
          <p:cNvSpPr/>
          <p:nvPr userDrawn="1"/>
        </p:nvSpPr>
        <p:spPr bwMode="auto">
          <a:xfrm>
            <a:off x="633046" y="767557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0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3A7"/>
              </a:buClr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7F8D7-8EB8-6E4C-938A-5CA7BD226067}"/>
              </a:ext>
            </a:extLst>
          </p:cNvPr>
          <p:cNvSpPr/>
          <p:nvPr userDrawn="1"/>
        </p:nvSpPr>
        <p:spPr bwMode="auto">
          <a:xfrm>
            <a:off x="628650" y="439832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5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8" y="1709739"/>
            <a:ext cx="7772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188" y="4589464"/>
            <a:ext cx="7772400" cy="12345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AD322-CD57-7441-99FB-D9D53F815DDB}"/>
              </a:ext>
            </a:extLst>
          </p:cNvPr>
          <p:cNvSpPr/>
          <p:nvPr userDrawn="1"/>
        </p:nvSpPr>
        <p:spPr bwMode="auto">
          <a:xfrm>
            <a:off x="623888" y="2971276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365126"/>
            <a:ext cx="777359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48" y="1681163"/>
            <a:ext cx="37552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48" y="2505075"/>
            <a:ext cx="3755233" cy="368458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228600" indent="-228600">
              <a:buClr>
                <a:srgbClr val="0073A7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92BE1-FD04-3246-A653-2578300AD8E2}"/>
              </a:ext>
            </a:extLst>
          </p:cNvPr>
          <p:cNvSpPr/>
          <p:nvPr userDrawn="1"/>
        </p:nvSpPr>
        <p:spPr bwMode="auto">
          <a:xfrm>
            <a:off x="628649" y="767557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2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41" y="457200"/>
            <a:ext cx="28348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141" y="2057400"/>
            <a:ext cx="28348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90E31-A7EA-4648-807B-1488DB847B97}"/>
              </a:ext>
            </a:extLst>
          </p:cNvPr>
          <p:cNvSpPr/>
          <p:nvPr userDrawn="1"/>
        </p:nvSpPr>
        <p:spPr bwMode="auto">
          <a:xfrm>
            <a:off x="629841" y="593836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667E3-EF30-0C45-BA41-76DE87A172EB}"/>
              </a:ext>
            </a:extLst>
          </p:cNvPr>
          <p:cNvSpPr/>
          <p:nvPr userDrawn="1"/>
        </p:nvSpPr>
        <p:spPr bwMode="auto">
          <a:xfrm>
            <a:off x="628650" y="767557"/>
            <a:ext cx="114300" cy="520700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41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365126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1825625"/>
            <a:ext cx="7772400" cy="403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4F2446-1371-8E40-919D-AF6551A375BE}"/>
              </a:ext>
            </a:extLst>
          </p:cNvPr>
          <p:cNvSpPr/>
          <p:nvPr userDrawn="1"/>
        </p:nvSpPr>
        <p:spPr>
          <a:xfrm rot="5400000">
            <a:off x="-2154332" y="2139265"/>
            <a:ext cx="4646142" cy="367613"/>
          </a:xfrm>
          <a:custGeom>
            <a:avLst/>
            <a:gdLst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931243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527589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527589 w 5920746"/>
              <a:gd name="connsiteY2" fmla="*/ 943232 h 943232"/>
              <a:gd name="connsiteX3" fmla="*/ 0 w 5920746"/>
              <a:gd name="connsiteY3" fmla="*/ 943232 h 943232"/>
              <a:gd name="connsiteX4" fmla="*/ 0 w 5920746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391118 w 5920746"/>
              <a:gd name="connsiteY2" fmla="*/ 926757 h 943232"/>
              <a:gd name="connsiteX3" fmla="*/ 0 w 5920746"/>
              <a:gd name="connsiteY3" fmla="*/ 943232 h 943232"/>
              <a:gd name="connsiteX4" fmla="*/ 0 w 5920746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380620 w 5920746"/>
              <a:gd name="connsiteY2" fmla="*/ 943232 h 943232"/>
              <a:gd name="connsiteX3" fmla="*/ 0 w 5920746"/>
              <a:gd name="connsiteY3" fmla="*/ 943232 h 943232"/>
              <a:gd name="connsiteX4" fmla="*/ 0 w 5920746"/>
              <a:gd name="connsiteY4" fmla="*/ 0 h 94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0746" h="943232">
                <a:moveTo>
                  <a:pt x="0" y="0"/>
                </a:moveTo>
                <a:lnTo>
                  <a:pt x="5920746" y="8238"/>
                </a:lnTo>
                <a:lnTo>
                  <a:pt x="5380620" y="943232"/>
                </a:lnTo>
                <a:lnTo>
                  <a:pt x="0" y="943232"/>
                </a:lnTo>
                <a:lnTo>
                  <a:pt x="0" y="0"/>
                </a:lnTo>
                <a:close/>
              </a:path>
            </a:pathLst>
          </a:custGeom>
          <a:solidFill>
            <a:srgbClr val="71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68FE96-8778-6043-A339-6DA3A82FD207}"/>
              </a:ext>
            </a:extLst>
          </p:cNvPr>
          <p:cNvSpPr/>
          <p:nvPr userDrawn="1"/>
        </p:nvSpPr>
        <p:spPr>
          <a:xfrm rot="16200000">
            <a:off x="-1064955" y="5428734"/>
            <a:ext cx="2490920" cy="367613"/>
          </a:xfrm>
          <a:custGeom>
            <a:avLst/>
            <a:gdLst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931243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527589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840632"/>
              <a:gd name="connsiteY0" fmla="*/ 8237 h 951469"/>
              <a:gd name="connsiteX1" fmla="*/ 5840632 w 5840632"/>
              <a:gd name="connsiteY1" fmla="*/ 0 h 951469"/>
              <a:gd name="connsiteX2" fmla="*/ 5527589 w 5840632"/>
              <a:gd name="connsiteY2" fmla="*/ 951469 h 951469"/>
              <a:gd name="connsiteX3" fmla="*/ 0 w 5840632"/>
              <a:gd name="connsiteY3" fmla="*/ 951469 h 951469"/>
              <a:gd name="connsiteX4" fmla="*/ 0 w 5840632"/>
              <a:gd name="connsiteY4" fmla="*/ 8237 h 951469"/>
              <a:gd name="connsiteX0" fmla="*/ 0 w 5878386"/>
              <a:gd name="connsiteY0" fmla="*/ 8237 h 951469"/>
              <a:gd name="connsiteX1" fmla="*/ 5878386 w 5878386"/>
              <a:gd name="connsiteY1" fmla="*/ 0 h 951469"/>
              <a:gd name="connsiteX2" fmla="*/ 5527589 w 5878386"/>
              <a:gd name="connsiteY2" fmla="*/ 951469 h 951469"/>
              <a:gd name="connsiteX3" fmla="*/ 0 w 5878386"/>
              <a:gd name="connsiteY3" fmla="*/ 951469 h 951469"/>
              <a:gd name="connsiteX4" fmla="*/ 0 w 5878386"/>
              <a:gd name="connsiteY4" fmla="*/ 8237 h 951469"/>
              <a:gd name="connsiteX0" fmla="*/ 0 w 5893488"/>
              <a:gd name="connsiteY0" fmla="*/ 8237 h 951469"/>
              <a:gd name="connsiteX1" fmla="*/ 5893488 w 5893488"/>
              <a:gd name="connsiteY1" fmla="*/ 0 h 951469"/>
              <a:gd name="connsiteX2" fmla="*/ 5527589 w 5893488"/>
              <a:gd name="connsiteY2" fmla="*/ 951469 h 951469"/>
              <a:gd name="connsiteX3" fmla="*/ 0 w 5893488"/>
              <a:gd name="connsiteY3" fmla="*/ 951469 h 951469"/>
              <a:gd name="connsiteX4" fmla="*/ 0 w 5893488"/>
              <a:gd name="connsiteY4" fmla="*/ 8237 h 951469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5527589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4989615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4922368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2006" h="943232">
                <a:moveTo>
                  <a:pt x="0" y="0"/>
                </a:moveTo>
                <a:lnTo>
                  <a:pt x="5862006" y="1"/>
                </a:lnTo>
                <a:lnTo>
                  <a:pt x="4922368" y="943232"/>
                </a:lnTo>
                <a:lnTo>
                  <a:pt x="0" y="943232"/>
                </a:lnTo>
                <a:lnTo>
                  <a:pt x="0" y="0"/>
                </a:ln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227027-D0BC-1B46-AE04-9C98F6DBDFA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13069" y="5856719"/>
            <a:ext cx="1799302" cy="8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7" r:id="rId2"/>
    <p:sldLayoutId id="2147483686" r:id="rId3"/>
    <p:sldLayoutId id="2147483698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99" r:id="rId10"/>
    <p:sldLayoutId id="2147483703" r:id="rId11"/>
    <p:sldLayoutId id="2147483704" r:id="rId12"/>
    <p:sldLayoutId id="214748370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6"/>
        </a:buBlip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6"/>
        </a:buBlip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6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6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365126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4F2446-1371-8E40-919D-AF6551A375BE}"/>
              </a:ext>
            </a:extLst>
          </p:cNvPr>
          <p:cNvSpPr/>
          <p:nvPr userDrawn="1"/>
        </p:nvSpPr>
        <p:spPr>
          <a:xfrm rot="5400000">
            <a:off x="-2154332" y="2139265"/>
            <a:ext cx="4646142" cy="367613"/>
          </a:xfrm>
          <a:custGeom>
            <a:avLst/>
            <a:gdLst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931243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527589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527589 w 5920746"/>
              <a:gd name="connsiteY2" fmla="*/ 943232 h 943232"/>
              <a:gd name="connsiteX3" fmla="*/ 0 w 5920746"/>
              <a:gd name="connsiteY3" fmla="*/ 943232 h 943232"/>
              <a:gd name="connsiteX4" fmla="*/ 0 w 5920746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391118 w 5920746"/>
              <a:gd name="connsiteY2" fmla="*/ 926757 h 943232"/>
              <a:gd name="connsiteX3" fmla="*/ 0 w 5920746"/>
              <a:gd name="connsiteY3" fmla="*/ 943232 h 943232"/>
              <a:gd name="connsiteX4" fmla="*/ 0 w 5920746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380620 w 5920746"/>
              <a:gd name="connsiteY2" fmla="*/ 943232 h 943232"/>
              <a:gd name="connsiteX3" fmla="*/ 0 w 5920746"/>
              <a:gd name="connsiteY3" fmla="*/ 943232 h 943232"/>
              <a:gd name="connsiteX4" fmla="*/ 0 w 5920746"/>
              <a:gd name="connsiteY4" fmla="*/ 0 h 94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0746" h="943232">
                <a:moveTo>
                  <a:pt x="0" y="0"/>
                </a:moveTo>
                <a:lnTo>
                  <a:pt x="5920746" y="8238"/>
                </a:lnTo>
                <a:lnTo>
                  <a:pt x="5380620" y="943232"/>
                </a:lnTo>
                <a:lnTo>
                  <a:pt x="0" y="943232"/>
                </a:lnTo>
                <a:lnTo>
                  <a:pt x="0" y="0"/>
                </a:lnTo>
                <a:close/>
              </a:path>
            </a:pathLst>
          </a:custGeom>
          <a:solidFill>
            <a:srgbClr val="71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68FE96-8778-6043-A339-6DA3A82FD207}"/>
              </a:ext>
            </a:extLst>
          </p:cNvPr>
          <p:cNvSpPr/>
          <p:nvPr userDrawn="1"/>
        </p:nvSpPr>
        <p:spPr>
          <a:xfrm rot="16200000">
            <a:off x="-1064955" y="5428734"/>
            <a:ext cx="2490920" cy="367613"/>
          </a:xfrm>
          <a:custGeom>
            <a:avLst/>
            <a:gdLst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931243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527589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840632"/>
              <a:gd name="connsiteY0" fmla="*/ 8237 h 951469"/>
              <a:gd name="connsiteX1" fmla="*/ 5840632 w 5840632"/>
              <a:gd name="connsiteY1" fmla="*/ 0 h 951469"/>
              <a:gd name="connsiteX2" fmla="*/ 5527589 w 5840632"/>
              <a:gd name="connsiteY2" fmla="*/ 951469 h 951469"/>
              <a:gd name="connsiteX3" fmla="*/ 0 w 5840632"/>
              <a:gd name="connsiteY3" fmla="*/ 951469 h 951469"/>
              <a:gd name="connsiteX4" fmla="*/ 0 w 5840632"/>
              <a:gd name="connsiteY4" fmla="*/ 8237 h 951469"/>
              <a:gd name="connsiteX0" fmla="*/ 0 w 5878386"/>
              <a:gd name="connsiteY0" fmla="*/ 8237 h 951469"/>
              <a:gd name="connsiteX1" fmla="*/ 5878386 w 5878386"/>
              <a:gd name="connsiteY1" fmla="*/ 0 h 951469"/>
              <a:gd name="connsiteX2" fmla="*/ 5527589 w 5878386"/>
              <a:gd name="connsiteY2" fmla="*/ 951469 h 951469"/>
              <a:gd name="connsiteX3" fmla="*/ 0 w 5878386"/>
              <a:gd name="connsiteY3" fmla="*/ 951469 h 951469"/>
              <a:gd name="connsiteX4" fmla="*/ 0 w 5878386"/>
              <a:gd name="connsiteY4" fmla="*/ 8237 h 951469"/>
              <a:gd name="connsiteX0" fmla="*/ 0 w 5893488"/>
              <a:gd name="connsiteY0" fmla="*/ 8237 h 951469"/>
              <a:gd name="connsiteX1" fmla="*/ 5893488 w 5893488"/>
              <a:gd name="connsiteY1" fmla="*/ 0 h 951469"/>
              <a:gd name="connsiteX2" fmla="*/ 5527589 w 5893488"/>
              <a:gd name="connsiteY2" fmla="*/ 951469 h 951469"/>
              <a:gd name="connsiteX3" fmla="*/ 0 w 5893488"/>
              <a:gd name="connsiteY3" fmla="*/ 951469 h 951469"/>
              <a:gd name="connsiteX4" fmla="*/ 0 w 5893488"/>
              <a:gd name="connsiteY4" fmla="*/ 8237 h 951469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5527589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4989615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4922368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2006" h="943232">
                <a:moveTo>
                  <a:pt x="0" y="0"/>
                </a:moveTo>
                <a:lnTo>
                  <a:pt x="5862006" y="1"/>
                </a:lnTo>
                <a:lnTo>
                  <a:pt x="4922368" y="943232"/>
                </a:lnTo>
                <a:lnTo>
                  <a:pt x="0" y="943232"/>
                </a:lnTo>
                <a:lnTo>
                  <a:pt x="0" y="0"/>
                </a:ln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00FAC-78F8-554D-B329-FCFC425EA1E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49028" y="6176963"/>
            <a:ext cx="579467" cy="5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5" r:id="rId2"/>
    <p:sldLayoutId id="2147483685" r:id="rId3"/>
    <p:sldLayoutId id="2147483696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1"/>
        </a:buBlip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1"/>
        </a:buBlip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1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11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B4F2446-1371-8E40-919D-AF6551A375BE}"/>
              </a:ext>
            </a:extLst>
          </p:cNvPr>
          <p:cNvSpPr/>
          <p:nvPr userDrawn="1"/>
        </p:nvSpPr>
        <p:spPr>
          <a:xfrm>
            <a:off x="-104303" y="-43960"/>
            <a:ext cx="7098488" cy="561648"/>
          </a:xfrm>
          <a:custGeom>
            <a:avLst/>
            <a:gdLst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931243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527589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527589 w 5920746"/>
              <a:gd name="connsiteY2" fmla="*/ 943232 h 943232"/>
              <a:gd name="connsiteX3" fmla="*/ 0 w 5920746"/>
              <a:gd name="connsiteY3" fmla="*/ 943232 h 943232"/>
              <a:gd name="connsiteX4" fmla="*/ 0 w 5920746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391118 w 5920746"/>
              <a:gd name="connsiteY2" fmla="*/ 926757 h 943232"/>
              <a:gd name="connsiteX3" fmla="*/ 0 w 5920746"/>
              <a:gd name="connsiteY3" fmla="*/ 943232 h 943232"/>
              <a:gd name="connsiteX4" fmla="*/ 0 w 5920746"/>
              <a:gd name="connsiteY4" fmla="*/ 0 h 943232"/>
              <a:gd name="connsiteX0" fmla="*/ 0 w 5920746"/>
              <a:gd name="connsiteY0" fmla="*/ 0 h 943232"/>
              <a:gd name="connsiteX1" fmla="*/ 5920746 w 5920746"/>
              <a:gd name="connsiteY1" fmla="*/ 8238 h 943232"/>
              <a:gd name="connsiteX2" fmla="*/ 5380620 w 5920746"/>
              <a:gd name="connsiteY2" fmla="*/ 943232 h 943232"/>
              <a:gd name="connsiteX3" fmla="*/ 0 w 5920746"/>
              <a:gd name="connsiteY3" fmla="*/ 943232 h 943232"/>
              <a:gd name="connsiteX4" fmla="*/ 0 w 5920746"/>
              <a:gd name="connsiteY4" fmla="*/ 0 h 94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0746" h="943232">
                <a:moveTo>
                  <a:pt x="0" y="0"/>
                </a:moveTo>
                <a:lnTo>
                  <a:pt x="5920746" y="8238"/>
                </a:lnTo>
                <a:lnTo>
                  <a:pt x="5380620" y="943232"/>
                </a:lnTo>
                <a:lnTo>
                  <a:pt x="0" y="943232"/>
                </a:lnTo>
                <a:lnTo>
                  <a:pt x="0" y="0"/>
                </a:lnTo>
                <a:close/>
              </a:path>
            </a:pathLst>
          </a:custGeom>
          <a:solidFill>
            <a:srgbClr val="71717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68FE96-8778-6043-A339-6DA3A82FD207}"/>
              </a:ext>
            </a:extLst>
          </p:cNvPr>
          <p:cNvSpPr/>
          <p:nvPr userDrawn="1"/>
        </p:nvSpPr>
        <p:spPr>
          <a:xfrm rot="10800000">
            <a:off x="5417443" y="-43960"/>
            <a:ext cx="3805688" cy="561648"/>
          </a:xfrm>
          <a:custGeom>
            <a:avLst/>
            <a:gdLst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931243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931243"/>
              <a:gd name="connsiteY0" fmla="*/ 0 h 943232"/>
              <a:gd name="connsiteX1" fmla="*/ 5931243 w 5931243"/>
              <a:gd name="connsiteY1" fmla="*/ 0 h 943232"/>
              <a:gd name="connsiteX2" fmla="*/ 5527589 w 5931243"/>
              <a:gd name="connsiteY2" fmla="*/ 943232 h 943232"/>
              <a:gd name="connsiteX3" fmla="*/ 0 w 5931243"/>
              <a:gd name="connsiteY3" fmla="*/ 943232 h 943232"/>
              <a:gd name="connsiteX4" fmla="*/ 0 w 5931243"/>
              <a:gd name="connsiteY4" fmla="*/ 0 h 943232"/>
              <a:gd name="connsiteX0" fmla="*/ 0 w 5840632"/>
              <a:gd name="connsiteY0" fmla="*/ 8237 h 951469"/>
              <a:gd name="connsiteX1" fmla="*/ 5840632 w 5840632"/>
              <a:gd name="connsiteY1" fmla="*/ 0 h 951469"/>
              <a:gd name="connsiteX2" fmla="*/ 5527589 w 5840632"/>
              <a:gd name="connsiteY2" fmla="*/ 951469 h 951469"/>
              <a:gd name="connsiteX3" fmla="*/ 0 w 5840632"/>
              <a:gd name="connsiteY3" fmla="*/ 951469 h 951469"/>
              <a:gd name="connsiteX4" fmla="*/ 0 w 5840632"/>
              <a:gd name="connsiteY4" fmla="*/ 8237 h 951469"/>
              <a:gd name="connsiteX0" fmla="*/ 0 w 5878386"/>
              <a:gd name="connsiteY0" fmla="*/ 8237 h 951469"/>
              <a:gd name="connsiteX1" fmla="*/ 5878386 w 5878386"/>
              <a:gd name="connsiteY1" fmla="*/ 0 h 951469"/>
              <a:gd name="connsiteX2" fmla="*/ 5527589 w 5878386"/>
              <a:gd name="connsiteY2" fmla="*/ 951469 h 951469"/>
              <a:gd name="connsiteX3" fmla="*/ 0 w 5878386"/>
              <a:gd name="connsiteY3" fmla="*/ 951469 h 951469"/>
              <a:gd name="connsiteX4" fmla="*/ 0 w 5878386"/>
              <a:gd name="connsiteY4" fmla="*/ 8237 h 951469"/>
              <a:gd name="connsiteX0" fmla="*/ 0 w 5893488"/>
              <a:gd name="connsiteY0" fmla="*/ 8237 h 951469"/>
              <a:gd name="connsiteX1" fmla="*/ 5893488 w 5893488"/>
              <a:gd name="connsiteY1" fmla="*/ 0 h 951469"/>
              <a:gd name="connsiteX2" fmla="*/ 5527589 w 5893488"/>
              <a:gd name="connsiteY2" fmla="*/ 951469 h 951469"/>
              <a:gd name="connsiteX3" fmla="*/ 0 w 5893488"/>
              <a:gd name="connsiteY3" fmla="*/ 951469 h 951469"/>
              <a:gd name="connsiteX4" fmla="*/ 0 w 5893488"/>
              <a:gd name="connsiteY4" fmla="*/ 8237 h 951469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5527589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4989615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  <a:gd name="connsiteX0" fmla="*/ 0 w 5862006"/>
              <a:gd name="connsiteY0" fmla="*/ 0 h 943232"/>
              <a:gd name="connsiteX1" fmla="*/ 5862006 w 5862006"/>
              <a:gd name="connsiteY1" fmla="*/ 1 h 943232"/>
              <a:gd name="connsiteX2" fmla="*/ 4922368 w 5862006"/>
              <a:gd name="connsiteY2" fmla="*/ 943232 h 943232"/>
              <a:gd name="connsiteX3" fmla="*/ 0 w 5862006"/>
              <a:gd name="connsiteY3" fmla="*/ 943232 h 943232"/>
              <a:gd name="connsiteX4" fmla="*/ 0 w 5862006"/>
              <a:gd name="connsiteY4" fmla="*/ 0 h 94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2006" h="943232">
                <a:moveTo>
                  <a:pt x="0" y="0"/>
                </a:moveTo>
                <a:lnTo>
                  <a:pt x="5862006" y="1"/>
                </a:lnTo>
                <a:lnTo>
                  <a:pt x="4922368" y="943232"/>
                </a:lnTo>
                <a:lnTo>
                  <a:pt x="0" y="943232"/>
                </a:lnTo>
                <a:lnTo>
                  <a:pt x="0" y="0"/>
                </a:lnTo>
                <a:close/>
              </a:path>
            </a:pathLst>
          </a:custGeom>
          <a:solidFill>
            <a:srgbClr val="0073A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497006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195750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00FAC-78F8-554D-B329-FCFC425EA1E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49028" y="6176963"/>
            <a:ext cx="579467" cy="5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9"/>
        </a:buBlip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9"/>
        </a:buBlip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9"/>
        </a:buBlip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9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7"/>
        </a:buClr>
        <a:buFontTx/>
        <a:buBlip>
          <a:blip r:embed="rId9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uthoriz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71F4-F56A-4E07-8BC8-8C66B286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07" y="2047630"/>
            <a:ext cx="8128001" cy="1555261"/>
          </a:xfrm>
        </p:spPr>
        <p:txBody>
          <a:bodyPr>
            <a:normAutofit/>
          </a:bodyPr>
          <a:lstStyle/>
          <a:p>
            <a:r>
              <a:rPr lang="en-US" sz="4800" dirty="0"/>
              <a:t>Authorize.net – Customer Information Manager (CIM)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B89C-21A2-4B85-AA58-5F55BFF5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247" y="4431956"/>
            <a:ext cx="8196262" cy="2182890"/>
          </a:xfrm>
        </p:spPr>
        <p:txBody>
          <a:bodyPr/>
          <a:lstStyle/>
          <a:p>
            <a:r>
              <a:rPr lang="en-US" dirty="0"/>
              <a:t>Linda Kerrick</a:t>
            </a:r>
          </a:p>
          <a:p>
            <a:r>
              <a:rPr lang="en-US" dirty="0"/>
              <a:t>Director of Front Office Operations</a:t>
            </a:r>
          </a:p>
        </p:txBody>
      </p:sp>
    </p:spTree>
    <p:extLst>
      <p:ext uri="{BB962C8B-B14F-4D97-AF65-F5344CB8AC3E}">
        <p14:creationId xmlns:p14="http://schemas.microsoft.com/office/powerpoint/2010/main" val="7160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1BA3-9ECA-4B1E-9E8E-08A786C3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Process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618E-ED7F-438D-9604-40424C02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5"/>
            <a:ext cx="7772400" cy="4387606"/>
          </a:xfrm>
        </p:spPr>
        <p:txBody>
          <a:bodyPr/>
          <a:lstStyle/>
          <a:p>
            <a:r>
              <a:rPr lang="en-US" sz="1800" dirty="0"/>
              <a:t>Main CIM home page</a:t>
            </a:r>
          </a:p>
          <a:p>
            <a:r>
              <a:rPr lang="en-US" sz="1800" dirty="0"/>
              <a:t>Click Customer Information Manager on L side of screen underneath tools heading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E2CAD-2AF7-49C1-88C6-DF89A3C4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14" y="2790345"/>
            <a:ext cx="5232535" cy="37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05DE-87DE-4362-B7CA-FB5E7AD9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Process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BB43-E2DB-4B3A-B4A0-71CADB16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Customer Information Manager click “Add Profile”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E4051-212C-472C-BBAC-04174ABF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7" y="3152298"/>
            <a:ext cx="6073666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1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49" y="-2"/>
            <a:ext cx="4081393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5DC77-1F4C-4195-A5E6-721BAD9E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1" y="632990"/>
            <a:ext cx="3046982" cy="1043409"/>
          </a:xfrm>
        </p:spPr>
        <p:txBody>
          <a:bodyPr>
            <a:normAutofit/>
          </a:bodyPr>
          <a:lstStyle/>
          <a:p>
            <a:r>
              <a:rPr lang="en-US" sz="3100"/>
              <a:t>CIM Process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8E55-6A16-48AC-9151-7AA772A0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55" y="1774372"/>
            <a:ext cx="3048307" cy="2754086"/>
          </a:xfrm>
        </p:spPr>
        <p:txBody>
          <a:bodyPr anchor="t">
            <a:normAutofit/>
          </a:bodyPr>
          <a:lstStyle/>
          <a:p>
            <a:r>
              <a:rPr lang="en-US" sz="1600"/>
              <a:t>Creating a patient profile</a:t>
            </a:r>
          </a:p>
          <a:p>
            <a:pPr lvl="1"/>
            <a:r>
              <a:rPr lang="en-US" sz="1600"/>
              <a:t>Patient first/last name</a:t>
            </a:r>
          </a:p>
          <a:p>
            <a:pPr lvl="1"/>
            <a:r>
              <a:rPr lang="en-US" sz="1600"/>
              <a:t>Email is needed in order to receive receipt</a:t>
            </a:r>
          </a:p>
          <a:p>
            <a:pPr lvl="1"/>
            <a:r>
              <a:rPr lang="en-US" sz="1600"/>
              <a:t>Description field must be filled verbatim w/ Clinic name &amp; Agile case #</a:t>
            </a:r>
          </a:p>
          <a:p>
            <a:r>
              <a:rPr lang="en-US" sz="1600"/>
              <a:t>Billing information</a:t>
            </a:r>
          </a:p>
          <a:p>
            <a:r>
              <a:rPr lang="en-US" sz="1600"/>
              <a:t>Payment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1D54C-4EB8-4F26-96A0-21C9D3E1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75" y="1215997"/>
            <a:ext cx="4133079" cy="41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9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68C-0A92-4511-A334-1C180C8D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750280" cy="1676603"/>
          </a:xfrm>
        </p:spPr>
        <p:txBody>
          <a:bodyPr>
            <a:normAutofit/>
          </a:bodyPr>
          <a:lstStyle/>
          <a:p>
            <a:r>
              <a:rPr lang="en-US" sz="3100"/>
              <a:t>CIM Process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0F68-0E34-400E-A706-F39C8E0A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38401"/>
            <a:ext cx="2750277" cy="3779520"/>
          </a:xfrm>
        </p:spPr>
        <p:txBody>
          <a:bodyPr>
            <a:normAutofit/>
          </a:bodyPr>
          <a:lstStyle/>
          <a:p>
            <a:r>
              <a:rPr lang="en-US" sz="1600"/>
              <a:t>Once that card is validated the following screen appears indicating the penny charge has been voided.  The patient’s information is now stored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2"/>
            <a:ext cx="5666994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3071D-59B4-4E47-B993-65109ADC0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" b="3"/>
          <a:stretch/>
        </p:blipFill>
        <p:spPr>
          <a:xfrm>
            <a:off x="3957066" y="640082"/>
            <a:ext cx="4707187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9300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AFDD-6CC7-4468-BB42-A88306A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process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0A3-8A23-4CD6-A649-9CECE9A4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563077"/>
            <a:ext cx="7772400" cy="4293642"/>
          </a:xfrm>
        </p:spPr>
        <p:txBody>
          <a:bodyPr>
            <a:normAutofit/>
          </a:bodyPr>
          <a:lstStyle/>
          <a:p>
            <a:r>
              <a:rPr lang="en-US" sz="2400" dirty="0"/>
              <a:t>Scroll to the very bottom of this page, click “ok” to store the patient’s credit card information, ignoring all shipping profile information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FAF6F-D2A1-4B5D-97CB-9035FE1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7" y="2767121"/>
            <a:ext cx="5507986" cy="34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8FDD-A132-41D2-9F07-D7854124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process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8E52-A92A-4B79-8486-A2D24C73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Upon saving the patient’s profile information, the window appears in the right hand corner asking if you want to Save Card?  Be sure to click “No thanks” – we do not want this saved to your PC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A352A-00BE-4ED0-A695-ABA0C949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72" y="2938006"/>
            <a:ext cx="5959356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9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ED1-EC09-49C2-BE6C-A1153FE2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5127"/>
            <a:ext cx="7772400" cy="1338628"/>
          </a:xfrm>
        </p:spPr>
        <p:txBody>
          <a:bodyPr>
            <a:normAutofit/>
          </a:bodyPr>
          <a:lstStyle/>
          <a:p>
            <a:r>
              <a:rPr lang="en-US" sz="4000" dirty="0"/>
              <a:t>How to charge a stored credit card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A7DA2-644E-46CA-8FDA-1234C416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selecting your patient’s profile from the CIM screen, click “charge”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4955B-9BCD-488E-BCC7-9576FE57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03" y="3045441"/>
            <a:ext cx="3634480" cy="2136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94353-EE56-46E7-AA58-EB7C4F8D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19" y="3045441"/>
            <a:ext cx="3684196" cy="21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D7FD-F151-4DEE-80B0-19B98258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786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E02B-33D6-485C-8BF5-BACBDFCB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FA0A-FC04-45CA-8AEF-E9356F20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patient’s information on the Auth.net server provides a convenient way for repeat patient’s to initiate future transactions with their stored information</a:t>
            </a:r>
          </a:p>
          <a:p>
            <a:r>
              <a:rPr lang="en-US" dirty="0"/>
              <a:t>A great percentage of revenue comes from patient payments, so it is critical to improve collections.  By keeping a credit card on file for our patients it can ensure that they pay their copays and statement balances and that those payments come through promptly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3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F86A-7AA8-4A82-8646-7D9A0E78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CIM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B4A8-773B-4383-8809-9DD0DDFE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164862"/>
            <a:ext cx="7772400" cy="3691856"/>
          </a:xfrm>
        </p:spPr>
        <p:txBody>
          <a:bodyPr/>
          <a:lstStyle/>
          <a:p>
            <a:r>
              <a:rPr lang="en-US" dirty="0"/>
              <a:t>Accessing CIM/placing icon on desktop</a:t>
            </a:r>
          </a:p>
          <a:p>
            <a:r>
              <a:rPr lang="en-US" dirty="0"/>
              <a:t>Create patient profiles for current &amp; future use</a:t>
            </a:r>
          </a:p>
          <a:p>
            <a:r>
              <a:rPr lang="en-US" dirty="0"/>
              <a:t>Ability to take payment for buddy clinic patient</a:t>
            </a:r>
          </a:p>
          <a:p>
            <a:r>
              <a:rPr lang="en-US" dirty="0"/>
              <a:t>Patient’s email &amp; Agile case # stored</a:t>
            </a:r>
          </a:p>
          <a:p>
            <a:r>
              <a:rPr lang="en-US" dirty="0"/>
              <a:t>Email Receipt </a:t>
            </a:r>
          </a:p>
          <a:p>
            <a:r>
              <a:rPr lang="en-US" dirty="0"/>
              <a:t>Reconciliation of days charges within CIM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3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DC7B-EFD1-4663-9C95-D21125CD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78CFF1-ED24-48A8-BA53-E50B4F248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808" y="1825625"/>
            <a:ext cx="5838683" cy="40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9179-6BE5-430E-BB68-FB099946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>
            <a:normAutofit/>
          </a:bodyPr>
          <a:lstStyle/>
          <a:p>
            <a:r>
              <a:rPr lang="en-US"/>
              <a:t>CIM Icon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7D94-DB27-481F-BE7B-9C30397B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6" y="2871982"/>
            <a:ext cx="4786993" cy="3181684"/>
          </a:xfrm>
        </p:spPr>
        <p:txBody>
          <a:bodyPr anchor="t">
            <a:normAutofit/>
          </a:bodyPr>
          <a:lstStyle/>
          <a:p>
            <a:r>
              <a:rPr lang="en-US" sz="1600"/>
              <a:t>Download the CIM icon to your desktop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On your desktop, right click on any blank area of your desktop</a:t>
            </a:r>
          </a:p>
          <a:p>
            <a:pPr lvl="1"/>
            <a:r>
              <a:rPr lang="en-US" sz="1600"/>
              <a:t>Scroll down to “New” </a:t>
            </a:r>
          </a:p>
          <a:p>
            <a:pPr lvl="1"/>
            <a:r>
              <a:rPr lang="en-US" sz="1600"/>
              <a:t>Scroll over to “Shortcut”</a:t>
            </a:r>
          </a:p>
          <a:p>
            <a:pPr lvl="1"/>
            <a:r>
              <a:rPr lang="en-US" sz="1600"/>
              <a:t>Box below populates – type this into the location field:  </a:t>
            </a:r>
            <a:r>
              <a:rPr lang="en-US" sz="1600">
                <a:hlinkClick r:id="rId2"/>
              </a:rPr>
              <a:t>https://www.authorize.net</a:t>
            </a:r>
            <a:endParaRPr lang="en-US" sz="1600"/>
          </a:p>
          <a:p>
            <a:pPr lvl="1"/>
            <a:r>
              <a:rPr lang="en-US" sz="1600"/>
              <a:t>Click “Next” – do NOT click browse</a:t>
            </a:r>
          </a:p>
          <a:p>
            <a:pPr lvl="1"/>
            <a:r>
              <a:rPr lang="en-US" sz="1600"/>
              <a:t>Name the shortcut:  Auth.net CIM</a:t>
            </a:r>
          </a:p>
          <a:p>
            <a:pPr lvl="1"/>
            <a:r>
              <a:rPr lang="en-US" sz="1600"/>
              <a:t>Click finish</a:t>
            </a:r>
          </a:p>
          <a:p>
            <a:pPr lvl="1"/>
            <a:endParaRPr lang="en-US" sz="1600"/>
          </a:p>
          <a:p>
            <a:pPr marL="457200" lvl="1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49" name="Freeform: Shape 3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831" y="1"/>
            <a:ext cx="3500169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7372" y="1"/>
            <a:ext cx="3376630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BC08-60EE-46E8-98E6-7B171315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05" y="197802"/>
            <a:ext cx="1891982" cy="2674180"/>
          </a:xfrm>
          <a:prstGeom prst="rect">
            <a:avLst/>
          </a:prstGeom>
        </p:spPr>
      </p:pic>
      <p:sp>
        <p:nvSpPr>
          <p:cNvPr id="51" name="Freeform: Shape 40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3552" y="3918051"/>
            <a:ext cx="2690448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6620" y="4082142"/>
            <a:ext cx="2567381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DB6E7-1762-4C0E-ADF9-0B04A4A4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462" y="4741832"/>
            <a:ext cx="2235200" cy="16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425B-F0AA-4217-9134-75FAD813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Icon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F35-B441-4856-BE02-CE336655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110153"/>
            <a:ext cx="7772400" cy="3746565"/>
          </a:xfrm>
        </p:spPr>
        <p:txBody>
          <a:bodyPr>
            <a:normAutofit/>
          </a:bodyPr>
          <a:lstStyle/>
          <a:p>
            <a:r>
              <a:rPr lang="en-US" dirty="0"/>
              <a:t>Move the new Auth.net CIM icon next to your VPOS icon on your desktop</a:t>
            </a:r>
          </a:p>
          <a:p>
            <a:r>
              <a:rPr lang="en-US" dirty="0"/>
              <a:t>VPOS icon = credit card swiper charges</a:t>
            </a:r>
          </a:p>
          <a:p>
            <a:r>
              <a:rPr lang="en-US" dirty="0"/>
              <a:t>Auth.net CIM = stored credit card charges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EAC2-BB2D-4AD2-9EFC-ED4A00E3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Auth.net CIM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BD44-0F47-46AE-BA2D-8F6299B9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4"/>
            <a:ext cx="7772400" cy="4667249"/>
          </a:xfrm>
        </p:spPr>
        <p:txBody>
          <a:bodyPr/>
          <a:lstStyle/>
          <a:p>
            <a:r>
              <a:rPr lang="en-US" dirty="0"/>
              <a:t>Double click on Auth.net CIM icon</a:t>
            </a:r>
          </a:p>
          <a:p>
            <a:r>
              <a:rPr lang="en-US" dirty="0"/>
              <a:t>Click “Sign in”</a:t>
            </a:r>
          </a:p>
          <a:p>
            <a:r>
              <a:rPr lang="en-US" dirty="0"/>
              <a:t>Select “Merchants”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2DE8A-94A1-4647-BF8E-C4786081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88" y="3306420"/>
            <a:ext cx="6681639" cy="30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188B-388D-48BE-8AA1-8803437E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92A-E71E-4171-A27C-0C6F863A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with your CIM Partner login provided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4E73C-E3CE-4269-8D2E-10F18B26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52" y="2399324"/>
            <a:ext cx="5606309" cy="35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1C5A-A4BB-4229-877D-C8972FE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988C-0B6A-4753-BBBB-4C1DEA47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logged in, the following screen populates – you can ignore, select “remind me later”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CA234-8EAF-49AB-B180-4C1D16E7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76" y="2657835"/>
            <a:ext cx="4354024" cy="37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8600DBE804544B7BBC59AD03F5C28" ma:contentTypeVersion="16" ma:contentTypeDescription="Create a new document." ma:contentTypeScope="" ma:versionID="55740fdc10d12b55caa938bf535bfe6d">
  <xsd:schema xmlns:xsd="http://www.w3.org/2001/XMLSchema" xmlns:xs="http://www.w3.org/2001/XMLSchema" xmlns:p="http://schemas.microsoft.com/office/2006/metadata/properties" xmlns:ns2="7b3ee4ca-cdb1-4a89-905c-5dd15c30cf53" xmlns:ns3="4b46b328-a3cf-40f5-ac79-1dac8ca6885e" targetNamespace="http://schemas.microsoft.com/office/2006/metadata/properties" ma:root="true" ma:fieldsID="360ff636cd87562e83518bdecb679473" ns2:_="" ns3:_="">
    <xsd:import namespace="7b3ee4ca-cdb1-4a89-905c-5dd15c30cf53"/>
    <xsd:import namespace="4b46b328-a3cf-40f5-ac79-1dac8ca68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Uploadedby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3ee4ca-cdb1-4a89-905c-5dd15c30cf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Uploadedby" ma:index="14" nillable="true" ma:displayName="Uploaded by" ma:format="Dropdown" ma:list="UserInfo" ma:SharePointGroup="0" ma:internalName="Upload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baa156a-5589-4262-a2cf-e504e2cac4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b328-a3cf-40f5-ac79-1dac8ca68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a7d138a3-ca90-4591-beb7-2c42feffd35e}" ma:internalName="TaxCatchAll" ma:showField="CatchAllData" ma:web="4b46b328-a3cf-40f5-ac79-1dac8ca688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ploadedby xmlns="7b3ee4ca-cdb1-4a89-905c-5dd15c30cf53">
      <UserInfo>
        <DisplayName/>
        <AccountId xsi:nil="true"/>
        <AccountType/>
      </UserInfo>
    </Uploadedby>
    <SharedWithUsers xmlns="4b46b328-a3cf-40f5-ac79-1dac8ca6885e">
      <UserInfo>
        <DisplayName>Karen Delong</DisplayName>
        <AccountId>87</AccountId>
        <AccountType/>
      </UserInfo>
      <UserInfo>
        <DisplayName>Guadalupe Garcia</DisplayName>
        <AccountId>933</AccountId>
        <AccountType/>
      </UserInfo>
    </SharedWithUsers>
    <TaxCatchAll xmlns="4b46b328-a3cf-40f5-ac79-1dac8ca6885e" xsi:nil="true"/>
    <lcf76f155ced4ddcb4097134ff3c332f xmlns="7b3ee4ca-cdb1-4a89-905c-5dd15c30cf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B3008E-8FCD-4704-AEE7-CA042BE881C2}"/>
</file>

<file path=customXml/itemProps2.xml><?xml version="1.0" encoding="utf-8"?>
<ds:datastoreItem xmlns:ds="http://schemas.openxmlformats.org/officeDocument/2006/customXml" ds:itemID="{6F379D38-2720-4125-BC1B-8B9331264752}"/>
</file>

<file path=customXml/itemProps3.xml><?xml version="1.0" encoding="utf-8"?>
<ds:datastoreItem xmlns:ds="http://schemas.openxmlformats.org/officeDocument/2006/customXml" ds:itemID="{76258590-25C3-4AD8-ADEF-84C0BF5F1780}"/>
</file>

<file path=docProps/app.xml><?xml version="1.0" encoding="utf-8"?>
<Properties xmlns="http://schemas.openxmlformats.org/officeDocument/2006/extended-properties" xmlns:vt="http://schemas.openxmlformats.org/officeDocument/2006/docPropsVTypes">
  <Template>Next Steps to A New Normal</Template>
  <TotalTime>1006</TotalTime>
  <Words>498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Univers LT Pro 45 Light</vt:lpstr>
      <vt:lpstr>1_Office Theme</vt:lpstr>
      <vt:lpstr>2_Office Theme</vt:lpstr>
      <vt:lpstr>3_Office Theme</vt:lpstr>
      <vt:lpstr>Authorize.net – Customer Information Manager (CIM)</vt:lpstr>
      <vt:lpstr>Purpose</vt:lpstr>
      <vt:lpstr>How CIM works</vt:lpstr>
      <vt:lpstr>Credit Card Authorization</vt:lpstr>
      <vt:lpstr>CIM Icon</vt:lpstr>
      <vt:lpstr>CIM Icon (Cont’d)</vt:lpstr>
      <vt:lpstr>Accessing Auth.net CIM</vt:lpstr>
      <vt:lpstr>CIM Login</vt:lpstr>
      <vt:lpstr>CIM Process</vt:lpstr>
      <vt:lpstr>CIM Process (cont’d)</vt:lpstr>
      <vt:lpstr>CIM Process (cont’d)</vt:lpstr>
      <vt:lpstr>CIM Process (cont’d)</vt:lpstr>
      <vt:lpstr>CIM Process (cont’d)</vt:lpstr>
      <vt:lpstr>CIM process (cont’d)</vt:lpstr>
      <vt:lpstr>CIM process (cont’d)</vt:lpstr>
      <vt:lpstr>How to charge a stored credit card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 to a New Normal</dc:title>
  <dc:creator>Linda Kerrick</dc:creator>
  <cp:lastModifiedBy>Linda Kerrick</cp:lastModifiedBy>
  <cp:revision>36</cp:revision>
  <cp:lastPrinted>2019-01-17T17:07:46Z</cp:lastPrinted>
  <dcterms:created xsi:type="dcterms:W3CDTF">2020-05-04T22:34:13Z</dcterms:created>
  <dcterms:modified xsi:type="dcterms:W3CDTF">2022-04-11T16:22:52Z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0x010100B308600DBE804544B7BBC59AD03F5C28</vt:lpwstr>
  </property>
</Properties>
</file>