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EF87-EBAD-BB5B-6767-73FEB1A7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5DAB4-0CDA-CF33-CA8A-A09E17DD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EF13-C62B-20C8-290A-08723D0F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BD9A-7AC9-7039-DDAB-C2E8E531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18F7-BBA3-1DFF-2DA1-69A81889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31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D62F-0D70-CED0-6D3B-86D728E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79418-D8C7-0D46-91CD-7CEBB119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672A-A284-670D-3420-525D2501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0D3A-1A31-ABFD-EEA2-E8B243A3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0AE4-5DEE-6217-37D4-3125E0B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5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3E271-5D17-297F-1DED-A5A5C91A0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6F7C-5F6E-6AE5-9EA1-AC0245F6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2C17-A299-7561-1FA0-98D0CA1D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15EE-BD43-D1DF-6E23-96CE402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C9F1-69C3-3EAC-4BF0-0BDC81F9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E1EF-5E66-F3B8-2CBA-D7FEE68A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7D6-0120-8C75-D43A-35C08545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6F00-8242-A2DC-8CDD-F2C5AD84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23D6-02FC-BD80-0A65-1D0AD7B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21BC-BE1A-8F12-C6E7-A34A92D2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6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2FF-7887-1D9B-F49F-75F4637B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41D6-2E76-4E83-412F-8C0BCCB1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573B-DE3F-DE98-38D0-99C21A6B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DDE2-3165-88F5-0B3E-9A9A34DA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EA7F-D7EA-CC86-EFB5-C369AC45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6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38AF-02B9-BEFE-47F6-E6846755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BD23-B6FD-75A8-F2E8-D183116F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31D6-3B5F-7E59-EB85-59246C6C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BE814-187E-C7D0-A8FD-D98D6BD1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F857-1324-03DE-A27E-6656CEF3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FD93-D21D-37B0-1AA1-99D6F2C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C860-2616-1A1F-2B0B-D935EA1D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4BBC0-802D-5143-53D5-E8B454CF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7031-03BA-2DBE-7872-368550D9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17AA4-93FC-A1BB-F081-A94EFD335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A9E9F-8197-FE57-156D-C3A951BD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9D8C-F424-1D93-81C8-6ED70B63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2FCD-6D6B-1A13-17AC-D650A707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B35CA-E188-A240-19CF-54FB8E2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CE53-F185-151D-BED7-AD5A33C3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172F4-2C3E-4E1A-CEE5-530354D0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A2D79-7E95-42A6-3F57-04D801D8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3A00F-2BB9-F25A-2AFE-E90B9F1B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5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AD719-8306-777B-1E4C-B0CA24D4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B6A3D-7460-7924-78C3-003DCDCA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F2880-A99C-EA0B-E81A-0D2E40FD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0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4326-39CF-CE4B-D46B-CCFA1221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0D86-E778-268D-C3B2-E348C7AB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C41CC-6508-73A7-1A6D-D5C74ED11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F24D-91D8-A5D6-BD10-DDF498F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7AEA-89D1-0352-2F9B-C9BDDAEF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FB4D-2754-8821-4630-C03CA44A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9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EFFF-73D3-B8A5-4521-CA45B8B9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CAA0D-DE1F-7C4B-690C-639649730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2C8E8-CF1E-C1F3-28CF-E168A6A4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679FC-4D73-3407-B0BF-5C9665A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3DAF-609E-1C74-125F-98F5E79E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A7B6-B27D-DEFF-D796-D995E057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10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DBB3F-2E9C-DDCB-ACC9-805E8539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8385-32A7-D5F7-C620-8AB8652B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D390-16BD-2BAE-CE6C-9984F523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AE83-2D3A-4B48-9D3E-3B9EBBAA5D20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4C52-273A-D63E-DE16-FD0B425D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2F3C-118D-B2AE-D09D-B9852D336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D58-8FAE-459D-8663-A2E70213B4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63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01F9DB8-C81D-6842-BDFF-E886A281A6A7}"/>
              </a:ext>
            </a:extLst>
          </p:cNvPr>
          <p:cNvSpPr/>
          <p:nvPr/>
        </p:nvSpPr>
        <p:spPr>
          <a:xfrm flipV="1">
            <a:off x="0" y="870857"/>
            <a:ext cx="12192000" cy="4577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24A6E21-A8E8-F5EB-C77D-17F9D8D7F9DA}"/>
              </a:ext>
            </a:extLst>
          </p:cNvPr>
          <p:cNvSpPr>
            <a:spLocks/>
          </p:cNvSpPr>
          <p:nvPr/>
        </p:nvSpPr>
        <p:spPr>
          <a:xfrm>
            <a:off x="7667588" y="5533836"/>
            <a:ext cx="4155257" cy="1252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CA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810B68AB-2168-94FD-15B6-497868757663}"/>
              </a:ext>
            </a:extLst>
          </p:cNvPr>
          <p:cNvSpPr/>
          <p:nvPr/>
        </p:nvSpPr>
        <p:spPr>
          <a:xfrm>
            <a:off x="281319" y="5533836"/>
            <a:ext cx="7071240" cy="12523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CA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155F45D-F86D-1732-B08D-E4F02E32759C}"/>
              </a:ext>
            </a:extLst>
          </p:cNvPr>
          <p:cNvSpPr/>
          <p:nvPr/>
        </p:nvSpPr>
        <p:spPr>
          <a:xfrm>
            <a:off x="2171358" y="2991058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1</a:t>
            </a:r>
            <a:endParaRPr lang="en-CA" sz="9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255025E-4A00-5928-5B23-9A0301CB1737}"/>
              </a:ext>
            </a:extLst>
          </p:cNvPr>
          <p:cNvSpPr/>
          <p:nvPr/>
        </p:nvSpPr>
        <p:spPr>
          <a:xfrm>
            <a:off x="444145" y="2756748"/>
            <a:ext cx="1005840" cy="100584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Start point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052ED22-7EAC-8ACB-D1E8-FA7B3C7D9AA4}"/>
              </a:ext>
            </a:extLst>
          </p:cNvPr>
          <p:cNvSpPr/>
          <p:nvPr/>
        </p:nvSpPr>
        <p:spPr>
          <a:xfrm>
            <a:off x="4543065" y="1734199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1a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E3F8DFF-E064-6E74-93DA-C8A76A118D7D}"/>
              </a:ext>
            </a:extLst>
          </p:cNvPr>
          <p:cNvSpPr/>
          <p:nvPr/>
        </p:nvSpPr>
        <p:spPr>
          <a:xfrm>
            <a:off x="4543064" y="4546952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3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D13FD60-697A-4738-A1DF-F78E96D2B1D2}"/>
              </a:ext>
            </a:extLst>
          </p:cNvPr>
          <p:cNvSpPr/>
          <p:nvPr/>
        </p:nvSpPr>
        <p:spPr>
          <a:xfrm>
            <a:off x="6964500" y="1734199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1b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73E6EE-5826-6238-3854-10809E4DD982}"/>
              </a:ext>
            </a:extLst>
          </p:cNvPr>
          <p:cNvCxnSpPr>
            <a:cxnSpLocks/>
            <a:stCxn id="7" idx="0"/>
            <a:endCxn id="39" idx="1"/>
          </p:cNvCxnSpPr>
          <p:nvPr/>
        </p:nvCxnSpPr>
        <p:spPr>
          <a:xfrm rot="5400000" flipH="1" flipV="1">
            <a:off x="2768801" y="1942921"/>
            <a:ext cx="953614" cy="1142661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5432F-AAF2-003E-E262-5F476B25DA74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1449985" y="3259668"/>
            <a:ext cx="721373" cy="57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8AD2AD-62B2-76B4-E410-0E1029C9215B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16200000" flipH="1">
            <a:off x="2583526" y="3630449"/>
            <a:ext cx="1324165" cy="1142661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D81F483E-89F1-7C5F-608D-5B217A2E023B}"/>
              </a:ext>
            </a:extLst>
          </p:cNvPr>
          <p:cNvSpPr/>
          <p:nvPr/>
        </p:nvSpPr>
        <p:spPr>
          <a:xfrm>
            <a:off x="3816939" y="1923144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064CC1DE-6929-9081-653E-A9D059EBB514}"/>
              </a:ext>
            </a:extLst>
          </p:cNvPr>
          <p:cNvSpPr/>
          <p:nvPr/>
        </p:nvSpPr>
        <p:spPr>
          <a:xfrm>
            <a:off x="3816939" y="4749563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D9D0EA-D590-A9DB-167B-0F3574E288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177477" y="2037444"/>
            <a:ext cx="78702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AE924E81-7917-63A4-A00A-58FC0C4A07E4}"/>
              </a:ext>
            </a:extLst>
          </p:cNvPr>
          <p:cNvSpPr/>
          <p:nvPr/>
        </p:nvSpPr>
        <p:spPr>
          <a:xfrm>
            <a:off x="10797133" y="1520858"/>
            <a:ext cx="1005840" cy="100584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BFDAA-C6EC-B54F-7D04-A23242CC20BD}"/>
              </a:ext>
            </a:extLst>
          </p:cNvPr>
          <p:cNvCxnSpPr>
            <a:cxnSpLocks/>
            <a:stCxn id="23" idx="3"/>
            <a:endCxn id="51" idx="1"/>
          </p:cNvCxnSpPr>
          <p:nvPr/>
        </p:nvCxnSpPr>
        <p:spPr>
          <a:xfrm flipV="1">
            <a:off x="8598912" y="2023778"/>
            <a:ext cx="2198221" cy="136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30F842F9-F065-717C-D1EE-020C3D983C3B}"/>
              </a:ext>
            </a:extLst>
          </p:cNvPr>
          <p:cNvSpPr/>
          <p:nvPr/>
        </p:nvSpPr>
        <p:spPr>
          <a:xfrm>
            <a:off x="6980083" y="2956423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2b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FA502EC-4F07-DFC9-4ADE-7805D13B9D97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>
            <a:off x="4274139" y="2037444"/>
            <a:ext cx="2689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69A4483-954B-FFFB-1D20-FBAFD33165AD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 flipV="1">
            <a:off x="4274139" y="4850197"/>
            <a:ext cx="268925" cy="136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Alternate Process 160">
            <a:extLst>
              <a:ext uri="{FF2B5EF4-FFF2-40B4-BE49-F238E27FC236}">
                <a16:creationId xmlns:a16="http://schemas.microsoft.com/office/drawing/2014/main" id="{894C86D5-F3C5-681A-1FA0-17DF05BD6B72}"/>
              </a:ext>
            </a:extLst>
          </p:cNvPr>
          <p:cNvSpPr/>
          <p:nvPr/>
        </p:nvSpPr>
        <p:spPr>
          <a:xfrm>
            <a:off x="10797133" y="4354110"/>
            <a:ext cx="1005840" cy="100584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CD5E5AE7-310E-810E-C133-96C415E54887}"/>
              </a:ext>
            </a:extLst>
          </p:cNvPr>
          <p:cNvSpPr/>
          <p:nvPr/>
        </p:nvSpPr>
        <p:spPr>
          <a:xfrm>
            <a:off x="7294369" y="4573449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2</a:t>
            </a:r>
            <a:endParaRPr lang="en-CA" sz="9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D3DE432-E0E7-7D92-7D4D-9F489DED2469}"/>
              </a:ext>
            </a:extLst>
          </p:cNvPr>
          <p:cNvCxnSpPr>
            <a:cxnSpLocks/>
            <a:stCxn id="22" idx="3"/>
            <a:endCxn id="162" idx="1"/>
          </p:cNvCxnSpPr>
          <p:nvPr/>
        </p:nvCxnSpPr>
        <p:spPr>
          <a:xfrm flipV="1">
            <a:off x="6177476" y="4847769"/>
            <a:ext cx="1116893" cy="242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18C393C-3A51-764E-DC6E-1253EE774F3F}"/>
              </a:ext>
            </a:extLst>
          </p:cNvPr>
          <p:cNvCxnSpPr>
            <a:cxnSpLocks/>
            <a:stCxn id="162" idx="0"/>
            <a:endCxn id="181" idx="2"/>
          </p:cNvCxnSpPr>
          <p:nvPr/>
        </p:nvCxnSpPr>
        <p:spPr>
          <a:xfrm flipV="1">
            <a:off x="7797289" y="4143724"/>
            <a:ext cx="0" cy="42972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5530C3A-7E33-7502-72EA-F062E9FD1705}"/>
              </a:ext>
            </a:extLst>
          </p:cNvPr>
          <p:cNvCxnSpPr>
            <a:cxnSpLocks/>
            <a:stCxn id="162" idx="3"/>
            <a:endCxn id="193" idx="1"/>
          </p:cNvCxnSpPr>
          <p:nvPr/>
        </p:nvCxnSpPr>
        <p:spPr>
          <a:xfrm>
            <a:off x="8300209" y="4847769"/>
            <a:ext cx="1097625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>
            <a:extLst>
              <a:ext uri="{FF2B5EF4-FFF2-40B4-BE49-F238E27FC236}">
                <a16:creationId xmlns:a16="http://schemas.microsoft.com/office/drawing/2014/main" id="{8E550C5F-5064-9FF5-0EE6-7DEB2F69B276}"/>
              </a:ext>
            </a:extLst>
          </p:cNvPr>
          <p:cNvSpPr/>
          <p:nvPr/>
        </p:nvSpPr>
        <p:spPr>
          <a:xfrm>
            <a:off x="7568689" y="3915124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0043DBA-9A57-6410-122F-8047675D56FD}"/>
              </a:ext>
            </a:extLst>
          </p:cNvPr>
          <p:cNvCxnSpPr>
            <a:cxnSpLocks/>
            <a:stCxn id="181" idx="0"/>
            <a:endCxn id="116" idx="2"/>
          </p:cNvCxnSpPr>
          <p:nvPr/>
        </p:nvCxnSpPr>
        <p:spPr>
          <a:xfrm flipV="1">
            <a:off x="7797289" y="3562913"/>
            <a:ext cx="0" cy="35221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Terminator 192">
            <a:extLst>
              <a:ext uri="{FF2B5EF4-FFF2-40B4-BE49-F238E27FC236}">
                <a16:creationId xmlns:a16="http://schemas.microsoft.com/office/drawing/2014/main" id="{22969E4A-F5FB-28E5-DC29-A73C43785CBC}"/>
              </a:ext>
            </a:extLst>
          </p:cNvPr>
          <p:cNvSpPr/>
          <p:nvPr/>
        </p:nvSpPr>
        <p:spPr>
          <a:xfrm>
            <a:off x="9397834" y="4733469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DA2E13-5D61-4587-4D08-CAF097D6DA59}"/>
              </a:ext>
            </a:extLst>
          </p:cNvPr>
          <p:cNvCxnSpPr>
            <a:cxnSpLocks/>
            <a:stCxn id="193" idx="3"/>
            <a:endCxn id="161" idx="1"/>
          </p:cNvCxnSpPr>
          <p:nvPr/>
        </p:nvCxnSpPr>
        <p:spPr>
          <a:xfrm>
            <a:off x="9855034" y="4847769"/>
            <a:ext cx="942099" cy="926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Alternate Process 307">
            <a:extLst>
              <a:ext uri="{FF2B5EF4-FFF2-40B4-BE49-F238E27FC236}">
                <a16:creationId xmlns:a16="http://schemas.microsoft.com/office/drawing/2014/main" id="{4B6C7616-13D2-403E-EC4C-1CAA3B0632C0}"/>
              </a:ext>
            </a:extLst>
          </p:cNvPr>
          <p:cNvSpPr/>
          <p:nvPr/>
        </p:nvSpPr>
        <p:spPr>
          <a:xfrm>
            <a:off x="2414196" y="5657100"/>
            <a:ext cx="1005840" cy="100584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Start/end point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(use your own color)</a:t>
            </a:r>
            <a:endParaRPr lang="en-CA" sz="1200" dirty="0">
              <a:solidFill>
                <a:schemeClr val="bg1"/>
              </a:solidFill>
            </a:endParaRP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6F8ABC0-992A-6AD1-E6B8-EF17CA389F9A}"/>
              </a:ext>
            </a:extLst>
          </p:cNvPr>
          <p:cNvCxnSpPr>
            <a:cxnSpLocks/>
          </p:cNvCxnSpPr>
          <p:nvPr/>
        </p:nvCxnSpPr>
        <p:spPr>
          <a:xfrm flipV="1">
            <a:off x="9930860" y="6166248"/>
            <a:ext cx="620272" cy="506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736A2249-0A9F-EA1A-587E-E42F4C375F8E}"/>
              </a:ext>
            </a:extLst>
          </p:cNvPr>
          <p:cNvCxnSpPr>
            <a:cxnSpLocks/>
          </p:cNvCxnSpPr>
          <p:nvPr/>
        </p:nvCxnSpPr>
        <p:spPr>
          <a:xfrm flipV="1">
            <a:off x="10777817" y="5993166"/>
            <a:ext cx="853848" cy="33370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Flowchart: Decision 315">
            <a:extLst>
              <a:ext uri="{FF2B5EF4-FFF2-40B4-BE49-F238E27FC236}">
                <a16:creationId xmlns:a16="http://schemas.microsoft.com/office/drawing/2014/main" id="{BF9D66DF-994B-6E6A-321C-4C54364246CE}"/>
              </a:ext>
            </a:extLst>
          </p:cNvPr>
          <p:cNvSpPr/>
          <p:nvPr/>
        </p:nvSpPr>
        <p:spPr>
          <a:xfrm>
            <a:off x="3635550" y="5885700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</a:t>
            </a:r>
            <a:endParaRPr lang="en-CA" sz="9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DA4B7FC-BEF2-DABE-B5CB-1EFD59216EDD}"/>
              </a:ext>
            </a:extLst>
          </p:cNvPr>
          <p:cNvSpPr txBox="1"/>
          <p:nvPr/>
        </p:nvSpPr>
        <p:spPr>
          <a:xfrm>
            <a:off x="548145" y="5742662"/>
            <a:ext cx="1638857" cy="83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/>
              <a:t>Flowchart items 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copy paste from here or insert more flowchart elements from your PPT menu:</a:t>
            </a:r>
            <a:endParaRPr lang="en-CA" sz="1200" dirty="0"/>
          </a:p>
        </p:txBody>
      </p:sp>
      <p:sp>
        <p:nvSpPr>
          <p:cNvPr id="318" name="Flowchart: Process 317">
            <a:extLst>
              <a:ext uri="{FF2B5EF4-FFF2-40B4-BE49-F238E27FC236}">
                <a16:creationId xmlns:a16="http://schemas.microsoft.com/office/drawing/2014/main" id="{81F35441-FDCC-80E1-A536-8E695FD066B3}"/>
              </a:ext>
            </a:extLst>
          </p:cNvPr>
          <p:cNvSpPr/>
          <p:nvPr/>
        </p:nvSpPr>
        <p:spPr>
          <a:xfrm>
            <a:off x="4856904" y="5856775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9" name="Flowchart: Terminator 318">
            <a:extLst>
              <a:ext uri="{FF2B5EF4-FFF2-40B4-BE49-F238E27FC236}">
                <a16:creationId xmlns:a16="http://schemas.microsoft.com/office/drawing/2014/main" id="{C8564474-98E1-5560-05A7-9DF03AFBD399}"/>
              </a:ext>
            </a:extLst>
          </p:cNvPr>
          <p:cNvSpPr/>
          <p:nvPr/>
        </p:nvSpPr>
        <p:spPr>
          <a:xfrm>
            <a:off x="6706831" y="6045720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ACC1C36-BAEF-D806-0A09-26974244B232}"/>
              </a:ext>
            </a:extLst>
          </p:cNvPr>
          <p:cNvSpPr txBox="1"/>
          <p:nvPr/>
        </p:nvSpPr>
        <p:spPr>
          <a:xfrm>
            <a:off x="7883791" y="5742662"/>
            <a:ext cx="1793601" cy="83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dirty="0"/>
              <a:t>Path </a:t>
            </a:r>
          </a:p>
          <a:p>
            <a:pPr>
              <a:lnSpc>
                <a:spcPct val="80000"/>
              </a:lnSpc>
            </a:pPr>
            <a:r>
              <a:rPr lang="en-US" sz="1200" dirty="0"/>
              <a:t>Drag and drop to connect to the flowchart elements; circles will appear as you near them:</a:t>
            </a:r>
            <a:endParaRPr lang="en-CA" sz="1200" dirty="0"/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4028C59B-21FD-14CD-D60B-5D86127C4890}"/>
              </a:ext>
            </a:extLst>
          </p:cNvPr>
          <p:cNvGrpSpPr/>
          <p:nvPr/>
        </p:nvGrpSpPr>
        <p:grpSpPr>
          <a:xfrm>
            <a:off x="651163" y="2318320"/>
            <a:ext cx="319314" cy="548782"/>
            <a:chOff x="561218" y="1606248"/>
            <a:chExt cx="319314" cy="548782"/>
          </a:xfrm>
        </p:grpSpPr>
        <p:sp>
          <p:nvSpPr>
            <p:cNvPr id="330" name="Flowchart: Punched Tape 329">
              <a:extLst>
                <a:ext uri="{FF2B5EF4-FFF2-40B4-BE49-F238E27FC236}">
                  <a16:creationId xmlns:a16="http://schemas.microsoft.com/office/drawing/2014/main" id="{0C385C36-EB6B-7131-9ABD-96B70007037F}"/>
                </a:ext>
              </a:extLst>
            </p:cNvPr>
            <p:cNvSpPr/>
            <p:nvPr/>
          </p:nvSpPr>
          <p:spPr>
            <a:xfrm>
              <a:off x="561218" y="1629519"/>
              <a:ext cx="319314" cy="222552"/>
            </a:xfrm>
            <a:prstGeom prst="flowChartPunchedTap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en-CA" dirty="0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F839615-B3BF-663D-9B6A-32CD19596CE4}"/>
                </a:ext>
              </a:extLst>
            </p:cNvPr>
            <p:cNvCxnSpPr>
              <a:stCxn id="330" idx="1"/>
              <a:endCxn id="330" idx="1"/>
            </p:cNvCxnSpPr>
            <p:nvPr/>
          </p:nvCxnSpPr>
          <p:spPr>
            <a:xfrm>
              <a:off x="561218" y="174079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6A5756C-77BF-4CC8-A9FE-A88C345C453C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8" y="1606248"/>
              <a:ext cx="0" cy="54878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8" name="Speech Bubble: Rectangle 337">
            <a:extLst>
              <a:ext uri="{FF2B5EF4-FFF2-40B4-BE49-F238E27FC236}">
                <a16:creationId xmlns:a16="http://schemas.microsoft.com/office/drawing/2014/main" id="{7EBD4BFF-27A9-04A8-2496-E505C5A80805}"/>
              </a:ext>
            </a:extLst>
          </p:cNvPr>
          <p:cNvSpPr/>
          <p:nvPr/>
        </p:nvSpPr>
        <p:spPr>
          <a:xfrm>
            <a:off x="543314" y="1525723"/>
            <a:ext cx="1801530" cy="594766"/>
          </a:xfrm>
          <a:prstGeom prst="wedgeRectCallout">
            <a:avLst>
              <a:gd name="adj1" fmla="val -37820"/>
              <a:gd name="adj2" fmla="val 9883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add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items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clarify the chart.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5DB568-AD34-6A32-8EBA-8B8CFA93F871}"/>
              </a:ext>
            </a:extLst>
          </p:cNvPr>
          <p:cNvCxnSpPr>
            <a:cxnSpLocks/>
            <a:stCxn id="116" idx="0"/>
            <a:endCxn id="23" idx="2"/>
          </p:cNvCxnSpPr>
          <p:nvPr/>
        </p:nvCxnSpPr>
        <p:spPr>
          <a:xfrm flipH="1" flipV="1">
            <a:off x="7781706" y="2340689"/>
            <a:ext cx="15583" cy="61573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5ECD12-F218-04DC-596D-3AFAE2AFC9CE}"/>
              </a:ext>
            </a:extLst>
          </p:cNvPr>
          <p:cNvSpPr/>
          <p:nvPr/>
        </p:nvSpPr>
        <p:spPr>
          <a:xfrm>
            <a:off x="2568090" y="1183176"/>
            <a:ext cx="9254755" cy="195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PHASE </a:t>
            </a:r>
            <a:endParaRPr lang="en-CA" sz="12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D5BDA6-1CFA-688E-1504-2CEDCC90D4E2}"/>
              </a:ext>
            </a:extLst>
          </p:cNvPr>
          <p:cNvSpPr/>
          <p:nvPr/>
        </p:nvSpPr>
        <p:spPr>
          <a:xfrm>
            <a:off x="281318" y="0"/>
            <a:ext cx="11581691" cy="662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crom ExtraBold" panose="00000900000000000000" pitchFamily="50" charset="0"/>
              </a:rPr>
              <a:t>PROCESS MAP TEMPLATE and example</a:t>
            </a:r>
            <a:endParaRPr lang="en-CA" dirty="0">
              <a:solidFill>
                <a:schemeClr val="tx2"/>
              </a:solidFill>
              <a:latin typeface="Acrom ExtraBold" panose="000009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057130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155F45D-F86D-1732-B08D-E4F02E32759C}"/>
              </a:ext>
            </a:extLst>
          </p:cNvPr>
          <p:cNvSpPr/>
          <p:nvPr/>
        </p:nvSpPr>
        <p:spPr>
          <a:xfrm>
            <a:off x="2055810" y="3559276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1</a:t>
            </a:r>
            <a:endParaRPr lang="en-CA" sz="9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255025E-4A00-5928-5B23-9A0301CB1737}"/>
              </a:ext>
            </a:extLst>
          </p:cNvPr>
          <p:cNvSpPr/>
          <p:nvPr/>
        </p:nvSpPr>
        <p:spPr>
          <a:xfrm>
            <a:off x="328597" y="3324966"/>
            <a:ext cx="1005840" cy="1005840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</a:rPr>
              <a:t>Start point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052ED22-7EAC-8ACB-D1E8-FA7B3C7D9AA4}"/>
              </a:ext>
            </a:extLst>
          </p:cNvPr>
          <p:cNvSpPr/>
          <p:nvPr/>
        </p:nvSpPr>
        <p:spPr>
          <a:xfrm>
            <a:off x="4453120" y="2303129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1a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E3F8DFF-E064-6E74-93DA-C8A76A118D7D}"/>
              </a:ext>
            </a:extLst>
          </p:cNvPr>
          <p:cNvSpPr/>
          <p:nvPr/>
        </p:nvSpPr>
        <p:spPr>
          <a:xfrm>
            <a:off x="4391209" y="4841524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3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D13FD60-697A-4738-A1DF-F78E96D2B1D2}"/>
              </a:ext>
            </a:extLst>
          </p:cNvPr>
          <p:cNvSpPr/>
          <p:nvPr/>
        </p:nvSpPr>
        <p:spPr>
          <a:xfrm>
            <a:off x="8490683" y="2310818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1b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73E6EE-5826-6238-3854-10809E4DD982}"/>
              </a:ext>
            </a:extLst>
          </p:cNvPr>
          <p:cNvCxnSpPr>
            <a:cxnSpLocks/>
            <a:stCxn id="7" idx="0"/>
            <a:endCxn id="39" idx="1"/>
          </p:cNvCxnSpPr>
          <p:nvPr/>
        </p:nvCxnSpPr>
        <p:spPr>
          <a:xfrm rot="5400000" flipH="1" flipV="1">
            <a:off x="2673244" y="2505526"/>
            <a:ext cx="939236" cy="116826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5432F-AAF2-003E-E262-5F476B25DA74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1334437" y="3827886"/>
            <a:ext cx="721373" cy="57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88AD2AD-62B2-76B4-E410-0E1029C9215B}"/>
              </a:ext>
            </a:extLst>
          </p:cNvPr>
          <p:cNvCxnSpPr>
            <a:cxnSpLocks/>
            <a:stCxn id="7" idx="2"/>
            <a:endCxn id="44" idx="1"/>
          </p:cNvCxnSpPr>
          <p:nvPr/>
        </p:nvCxnSpPr>
        <p:spPr>
          <a:xfrm rot="16200000" flipH="1">
            <a:off x="2610379" y="4056267"/>
            <a:ext cx="1036272" cy="1139570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D81F483E-89F1-7C5F-608D-5B217A2E023B}"/>
              </a:ext>
            </a:extLst>
          </p:cNvPr>
          <p:cNvSpPr/>
          <p:nvPr/>
        </p:nvSpPr>
        <p:spPr>
          <a:xfrm>
            <a:off x="3726994" y="2505740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064CC1DE-6929-9081-653E-A9D059EBB514}"/>
              </a:ext>
            </a:extLst>
          </p:cNvPr>
          <p:cNvSpPr/>
          <p:nvPr/>
        </p:nvSpPr>
        <p:spPr>
          <a:xfrm>
            <a:off x="3698300" y="5029888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D9D0EA-D590-A9DB-167B-0F3574E288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6087532" y="2606374"/>
            <a:ext cx="2403151" cy="768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BFDAA-C6EC-B54F-7D04-A23242CC20B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5095" y="2614063"/>
            <a:ext cx="2066905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30F842F9-F065-717C-D1EE-020C3D983C3B}"/>
              </a:ext>
            </a:extLst>
          </p:cNvPr>
          <p:cNvSpPr/>
          <p:nvPr/>
        </p:nvSpPr>
        <p:spPr>
          <a:xfrm>
            <a:off x="6864535" y="3524641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2b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FA502EC-4F07-DFC9-4ADE-7805D13B9D97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4184194" y="2606374"/>
            <a:ext cx="268926" cy="136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69A4483-954B-FFFB-1D20-FBAFD33165AD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>
            <a:off x="4155500" y="5144188"/>
            <a:ext cx="235709" cy="58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D787C7EB-CA4B-BBAA-483A-7E7FE758C0C0}"/>
              </a:ext>
            </a:extLst>
          </p:cNvPr>
          <p:cNvCxnSpPr>
            <a:cxnSpLocks/>
            <a:stCxn id="116" idx="3"/>
            <a:endCxn id="23" idx="2"/>
          </p:cNvCxnSpPr>
          <p:nvPr/>
        </p:nvCxnSpPr>
        <p:spPr>
          <a:xfrm flipV="1">
            <a:off x="8498947" y="2917308"/>
            <a:ext cx="808942" cy="91057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CD5E5AE7-310E-810E-C133-96C415E54887}"/>
              </a:ext>
            </a:extLst>
          </p:cNvPr>
          <p:cNvSpPr/>
          <p:nvPr/>
        </p:nvSpPr>
        <p:spPr>
          <a:xfrm>
            <a:off x="7178821" y="4872249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2</a:t>
            </a:r>
            <a:endParaRPr lang="en-CA" sz="9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D3DE432-E0E7-7D92-7D4D-9F489DED2469}"/>
              </a:ext>
            </a:extLst>
          </p:cNvPr>
          <p:cNvCxnSpPr>
            <a:cxnSpLocks/>
            <a:stCxn id="22" idx="3"/>
            <a:endCxn id="162" idx="1"/>
          </p:cNvCxnSpPr>
          <p:nvPr/>
        </p:nvCxnSpPr>
        <p:spPr>
          <a:xfrm>
            <a:off x="6025621" y="5144769"/>
            <a:ext cx="1153200" cy="180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18C393C-3A51-764E-DC6E-1253EE774F3F}"/>
              </a:ext>
            </a:extLst>
          </p:cNvPr>
          <p:cNvCxnSpPr>
            <a:cxnSpLocks/>
            <a:stCxn id="162" idx="0"/>
            <a:endCxn id="181" idx="2"/>
          </p:cNvCxnSpPr>
          <p:nvPr/>
        </p:nvCxnSpPr>
        <p:spPr>
          <a:xfrm flipV="1">
            <a:off x="7681741" y="4598742"/>
            <a:ext cx="0" cy="27350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5530C3A-7E33-7502-72EA-F062E9FD1705}"/>
              </a:ext>
            </a:extLst>
          </p:cNvPr>
          <p:cNvCxnSpPr>
            <a:cxnSpLocks/>
            <a:stCxn id="162" idx="3"/>
            <a:endCxn id="193" idx="1"/>
          </p:cNvCxnSpPr>
          <p:nvPr/>
        </p:nvCxnSpPr>
        <p:spPr>
          <a:xfrm>
            <a:off x="8184661" y="5146569"/>
            <a:ext cx="1094534" cy="140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>
            <a:extLst>
              <a:ext uri="{FF2B5EF4-FFF2-40B4-BE49-F238E27FC236}">
                <a16:creationId xmlns:a16="http://schemas.microsoft.com/office/drawing/2014/main" id="{8E550C5F-5064-9FF5-0EE6-7DEB2F69B276}"/>
              </a:ext>
            </a:extLst>
          </p:cNvPr>
          <p:cNvSpPr/>
          <p:nvPr/>
        </p:nvSpPr>
        <p:spPr>
          <a:xfrm>
            <a:off x="7453141" y="4370142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0043DBA-9A57-6410-122F-8047675D56FD}"/>
              </a:ext>
            </a:extLst>
          </p:cNvPr>
          <p:cNvCxnSpPr>
            <a:cxnSpLocks/>
            <a:stCxn id="181" idx="0"/>
            <a:endCxn id="116" idx="2"/>
          </p:cNvCxnSpPr>
          <p:nvPr/>
        </p:nvCxnSpPr>
        <p:spPr>
          <a:xfrm flipV="1">
            <a:off x="7681741" y="4131131"/>
            <a:ext cx="0" cy="23901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Terminator 192">
            <a:extLst>
              <a:ext uri="{FF2B5EF4-FFF2-40B4-BE49-F238E27FC236}">
                <a16:creationId xmlns:a16="http://schemas.microsoft.com/office/drawing/2014/main" id="{22969E4A-F5FB-28E5-DC29-A73C43785CBC}"/>
              </a:ext>
            </a:extLst>
          </p:cNvPr>
          <p:cNvSpPr/>
          <p:nvPr/>
        </p:nvSpPr>
        <p:spPr>
          <a:xfrm>
            <a:off x="9279195" y="5033672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DA2E13-5D61-4587-4D08-CAF097D6DA59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9736395" y="5144188"/>
            <a:ext cx="2455605" cy="3784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4028C59B-21FD-14CD-D60B-5D86127C4890}"/>
              </a:ext>
            </a:extLst>
          </p:cNvPr>
          <p:cNvGrpSpPr/>
          <p:nvPr/>
        </p:nvGrpSpPr>
        <p:grpSpPr>
          <a:xfrm>
            <a:off x="535615" y="2886538"/>
            <a:ext cx="319314" cy="548782"/>
            <a:chOff x="561218" y="1606248"/>
            <a:chExt cx="319314" cy="548782"/>
          </a:xfrm>
        </p:grpSpPr>
        <p:sp>
          <p:nvSpPr>
            <p:cNvPr id="330" name="Flowchart: Punched Tape 329">
              <a:extLst>
                <a:ext uri="{FF2B5EF4-FFF2-40B4-BE49-F238E27FC236}">
                  <a16:creationId xmlns:a16="http://schemas.microsoft.com/office/drawing/2014/main" id="{0C385C36-EB6B-7131-9ABD-96B70007037F}"/>
                </a:ext>
              </a:extLst>
            </p:cNvPr>
            <p:cNvSpPr/>
            <p:nvPr/>
          </p:nvSpPr>
          <p:spPr>
            <a:xfrm>
              <a:off x="561218" y="1629519"/>
              <a:ext cx="319314" cy="222552"/>
            </a:xfrm>
            <a:prstGeom prst="flowChartPunchedTap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en-CA" dirty="0"/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F839615-B3BF-663D-9B6A-32CD19596CE4}"/>
                </a:ext>
              </a:extLst>
            </p:cNvPr>
            <p:cNvCxnSpPr>
              <a:stCxn id="330" idx="1"/>
              <a:endCxn id="330" idx="1"/>
            </p:cNvCxnSpPr>
            <p:nvPr/>
          </p:nvCxnSpPr>
          <p:spPr>
            <a:xfrm>
              <a:off x="561218" y="1740795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6A5756C-77BF-4CC8-A9FE-A88C345C453C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8" y="1606248"/>
              <a:ext cx="0" cy="54878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4D5169E-D50F-D4EB-6E7A-40BDD3B161D4}"/>
              </a:ext>
            </a:extLst>
          </p:cNvPr>
          <p:cNvSpPr/>
          <p:nvPr/>
        </p:nvSpPr>
        <p:spPr>
          <a:xfrm>
            <a:off x="0" y="333064"/>
            <a:ext cx="12192000" cy="408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PHASE 1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553ECB2F-7C58-6EFD-F38B-C8C6CF6629D6}"/>
              </a:ext>
            </a:extLst>
          </p:cNvPr>
          <p:cNvSpPr/>
          <p:nvPr/>
        </p:nvSpPr>
        <p:spPr>
          <a:xfrm>
            <a:off x="8498947" y="1757465"/>
            <a:ext cx="1634412" cy="389714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200" b="0" i="0" dirty="0">
                <a:solidFill>
                  <a:srgbClr val="444746"/>
                </a:solidFill>
                <a:effectLst/>
                <a:latin typeface="Google Sans"/>
              </a:rPr>
              <a:t>Document in EMR</a:t>
            </a:r>
            <a:endParaRPr lang="en-CA" sz="1200" dirty="0">
              <a:solidFill>
                <a:schemeClr val="tx2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7436E5-0F07-74DF-6837-E42B7DD995AE}"/>
              </a:ext>
            </a:extLst>
          </p:cNvPr>
          <p:cNvCxnSpPr>
            <a:cxnSpLocks/>
            <a:stCxn id="23" idx="0"/>
            <a:endCxn id="36" idx="2"/>
          </p:cNvCxnSpPr>
          <p:nvPr/>
        </p:nvCxnSpPr>
        <p:spPr>
          <a:xfrm flipV="1">
            <a:off x="9307889" y="2147179"/>
            <a:ext cx="8264" cy="16363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91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4052ED22-7EAC-8ACB-D1E8-FA7B3C7D9AA4}"/>
              </a:ext>
            </a:extLst>
          </p:cNvPr>
          <p:cNvSpPr/>
          <p:nvPr/>
        </p:nvSpPr>
        <p:spPr>
          <a:xfrm>
            <a:off x="867368" y="2308446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4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4D13FD60-697A-4738-A1DF-F78E96D2B1D2}"/>
              </a:ext>
            </a:extLst>
          </p:cNvPr>
          <p:cNvSpPr/>
          <p:nvPr/>
        </p:nvSpPr>
        <p:spPr>
          <a:xfrm>
            <a:off x="8490683" y="2310818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5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6D9D0EA-D590-A9DB-167B-0F3574E2884F}"/>
              </a:ext>
            </a:extLst>
          </p:cNvPr>
          <p:cNvCxnSpPr>
            <a:cxnSpLocks/>
            <a:stCxn id="21" idx="3"/>
            <a:endCxn id="162" idx="1"/>
          </p:cNvCxnSpPr>
          <p:nvPr/>
        </p:nvCxnSpPr>
        <p:spPr>
          <a:xfrm flipV="1">
            <a:off x="2501780" y="2601583"/>
            <a:ext cx="1647428" cy="1010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BFDAA-C6EC-B54F-7D04-A23242CC20B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125095" y="2611691"/>
            <a:ext cx="2066905" cy="2372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30F842F9-F065-717C-D1EE-020C3D983C3B}"/>
              </a:ext>
            </a:extLst>
          </p:cNvPr>
          <p:cNvSpPr/>
          <p:nvPr/>
        </p:nvSpPr>
        <p:spPr>
          <a:xfrm>
            <a:off x="6211234" y="4006538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5a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CD5E5AE7-310E-810E-C133-96C415E54887}"/>
              </a:ext>
            </a:extLst>
          </p:cNvPr>
          <p:cNvSpPr/>
          <p:nvPr/>
        </p:nvSpPr>
        <p:spPr>
          <a:xfrm>
            <a:off x="4149208" y="2327263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2</a:t>
            </a:r>
            <a:endParaRPr lang="en-CA" sz="9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18C393C-3A51-764E-DC6E-1253EE774F3F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5155048" y="2601583"/>
            <a:ext cx="138646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5530C3A-7E33-7502-72EA-F062E9FD1705}"/>
              </a:ext>
            </a:extLst>
          </p:cNvPr>
          <p:cNvCxnSpPr>
            <a:cxnSpLocks/>
            <a:stCxn id="162" idx="2"/>
            <a:endCxn id="193" idx="0"/>
          </p:cNvCxnSpPr>
          <p:nvPr/>
        </p:nvCxnSpPr>
        <p:spPr>
          <a:xfrm>
            <a:off x="4652128" y="2875903"/>
            <a:ext cx="17953" cy="13195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>
            <a:extLst>
              <a:ext uri="{FF2B5EF4-FFF2-40B4-BE49-F238E27FC236}">
                <a16:creationId xmlns:a16="http://schemas.microsoft.com/office/drawing/2014/main" id="{8E550C5F-5064-9FF5-0EE6-7DEB2F69B276}"/>
              </a:ext>
            </a:extLst>
          </p:cNvPr>
          <p:cNvSpPr/>
          <p:nvPr/>
        </p:nvSpPr>
        <p:spPr>
          <a:xfrm>
            <a:off x="6541517" y="2487283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Flowchart: Terminator 192">
            <a:extLst>
              <a:ext uri="{FF2B5EF4-FFF2-40B4-BE49-F238E27FC236}">
                <a16:creationId xmlns:a16="http://schemas.microsoft.com/office/drawing/2014/main" id="{22969E4A-F5FB-28E5-DC29-A73C43785CBC}"/>
              </a:ext>
            </a:extLst>
          </p:cNvPr>
          <p:cNvSpPr/>
          <p:nvPr/>
        </p:nvSpPr>
        <p:spPr>
          <a:xfrm>
            <a:off x="4441481" y="4195483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9DA2E13-5D61-4587-4D08-CAF097D6DA59}"/>
              </a:ext>
            </a:extLst>
          </p:cNvPr>
          <p:cNvCxnSpPr>
            <a:cxnSpLocks/>
            <a:stCxn id="193" idx="3"/>
            <a:endCxn id="116" idx="1"/>
          </p:cNvCxnSpPr>
          <p:nvPr/>
        </p:nvCxnSpPr>
        <p:spPr>
          <a:xfrm>
            <a:off x="4898681" y="4309783"/>
            <a:ext cx="1312553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4D5169E-D50F-D4EB-6E7A-40BDD3B161D4}"/>
              </a:ext>
            </a:extLst>
          </p:cNvPr>
          <p:cNvSpPr/>
          <p:nvPr/>
        </p:nvSpPr>
        <p:spPr>
          <a:xfrm>
            <a:off x="0" y="337951"/>
            <a:ext cx="12192000" cy="408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PHASE 2</a:t>
            </a:r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F59668-2BB2-F30C-F586-455A2CAD83E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8282" y="2611691"/>
            <a:ext cx="849086" cy="7689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5FD403F0-CA3B-1B9A-D058-B5380A6C0C3B}"/>
              </a:ext>
            </a:extLst>
          </p:cNvPr>
          <p:cNvSpPr/>
          <p:nvPr/>
        </p:nvSpPr>
        <p:spPr>
          <a:xfrm>
            <a:off x="1824999" y="4646585"/>
            <a:ext cx="1005840" cy="100584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477C6A-8D60-2906-3CBA-75FB21702EE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8282" y="5149505"/>
            <a:ext cx="1806717" cy="378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15BFB7-7127-5AA6-9305-F750DBABD999}"/>
              </a:ext>
            </a:extLst>
          </p:cNvPr>
          <p:cNvCxnSpPr>
            <a:cxnSpLocks/>
          </p:cNvCxnSpPr>
          <p:nvPr/>
        </p:nvCxnSpPr>
        <p:spPr>
          <a:xfrm flipH="1" flipV="1">
            <a:off x="9305823" y="3613545"/>
            <a:ext cx="4132" cy="42191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36C87A-F808-4F21-F436-32A0ECE96B08}"/>
              </a:ext>
            </a:extLst>
          </p:cNvPr>
          <p:cNvCxnSpPr>
            <a:cxnSpLocks/>
            <a:stCxn id="181" idx="3"/>
            <a:endCxn id="23" idx="1"/>
          </p:cNvCxnSpPr>
          <p:nvPr/>
        </p:nvCxnSpPr>
        <p:spPr>
          <a:xfrm>
            <a:off x="6998717" y="2601583"/>
            <a:ext cx="1491966" cy="1248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CB063201-E385-D00E-34E9-9C52C94037F5}"/>
              </a:ext>
            </a:extLst>
          </p:cNvPr>
          <p:cNvSpPr/>
          <p:nvPr/>
        </p:nvSpPr>
        <p:spPr>
          <a:xfrm>
            <a:off x="8804969" y="4035463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3</a:t>
            </a:r>
            <a:endParaRPr lang="en-CA" sz="9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B4D0A12-5F84-9C4D-FFF0-FDD197889644}"/>
              </a:ext>
            </a:extLst>
          </p:cNvPr>
          <p:cNvCxnSpPr>
            <a:cxnSpLocks/>
            <a:stCxn id="116" idx="3"/>
            <a:endCxn id="97" idx="1"/>
          </p:cNvCxnSpPr>
          <p:nvPr/>
        </p:nvCxnSpPr>
        <p:spPr>
          <a:xfrm>
            <a:off x="7845646" y="4309783"/>
            <a:ext cx="95932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Folded Corner 100">
            <a:extLst>
              <a:ext uri="{FF2B5EF4-FFF2-40B4-BE49-F238E27FC236}">
                <a16:creationId xmlns:a16="http://schemas.microsoft.com/office/drawing/2014/main" id="{3BF8D7C6-B137-1C76-9EE3-42B570DF1564}"/>
              </a:ext>
            </a:extLst>
          </p:cNvPr>
          <p:cNvSpPr/>
          <p:nvPr/>
        </p:nvSpPr>
        <p:spPr>
          <a:xfrm>
            <a:off x="8494815" y="1759288"/>
            <a:ext cx="1626148" cy="389714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200" b="0" i="0" dirty="0">
                <a:solidFill>
                  <a:srgbClr val="444746"/>
                </a:solidFill>
                <a:effectLst/>
                <a:latin typeface="Google Sans"/>
              </a:rPr>
              <a:t>Document in EMR</a:t>
            </a:r>
            <a:endParaRPr lang="en-CA" sz="1200" dirty="0">
              <a:solidFill>
                <a:schemeClr val="tx2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920B22A-96B3-5C1D-B75F-2797565C7DED}"/>
              </a:ext>
            </a:extLst>
          </p:cNvPr>
          <p:cNvCxnSpPr>
            <a:cxnSpLocks/>
          </p:cNvCxnSpPr>
          <p:nvPr/>
        </p:nvCxnSpPr>
        <p:spPr>
          <a:xfrm flipV="1">
            <a:off x="9305823" y="2149002"/>
            <a:ext cx="4132" cy="1618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Terminator 118">
            <a:extLst>
              <a:ext uri="{FF2B5EF4-FFF2-40B4-BE49-F238E27FC236}">
                <a16:creationId xmlns:a16="http://schemas.microsoft.com/office/drawing/2014/main" id="{AAD73C35-C216-A465-AFF3-C4F6CC9B750D}"/>
              </a:ext>
            </a:extLst>
          </p:cNvPr>
          <p:cNvSpPr/>
          <p:nvPr/>
        </p:nvSpPr>
        <p:spPr>
          <a:xfrm>
            <a:off x="9079289" y="3384945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1D900E-A68D-A12F-9939-E3F1F43D8C38}"/>
              </a:ext>
            </a:extLst>
          </p:cNvPr>
          <p:cNvCxnSpPr>
            <a:cxnSpLocks/>
          </p:cNvCxnSpPr>
          <p:nvPr/>
        </p:nvCxnSpPr>
        <p:spPr>
          <a:xfrm flipV="1">
            <a:off x="9307889" y="2917308"/>
            <a:ext cx="0" cy="46763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589CE85-2A05-26F9-5E3F-A11474707C84}"/>
              </a:ext>
            </a:extLst>
          </p:cNvPr>
          <p:cNvCxnSpPr>
            <a:cxnSpLocks/>
            <a:stCxn id="97" idx="3"/>
            <a:endCxn id="139" idx="1"/>
          </p:cNvCxnSpPr>
          <p:nvPr/>
        </p:nvCxnSpPr>
        <p:spPr>
          <a:xfrm>
            <a:off x="9810809" y="4309783"/>
            <a:ext cx="107138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Terminator 138">
            <a:extLst>
              <a:ext uri="{FF2B5EF4-FFF2-40B4-BE49-F238E27FC236}">
                <a16:creationId xmlns:a16="http://schemas.microsoft.com/office/drawing/2014/main" id="{6DED703B-7ECF-A597-E195-FAA3D699533A}"/>
              </a:ext>
            </a:extLst>
          </p:cNvPr>
          <p:cNvSpPr/>
          <p:nvPr/>
        </p:nvSpPr>
        <p:spPr>
          <a:xfrm>
            <a:off x="10882195" y="4195483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54F655-567C-18AA-D8E1-1BAFE25AAD7B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11339395" y="4309783"/>
            <a:ext cx="852605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106216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D5169E-D50F-D4EB-6E7A-40BDD3B161D4}"/>
              </a:ext>
            </a:extLst>
          </p:cNvPr>
          <p:cNvSpPr/>
          <p:nvPr/>
        </p:nvSpPr>
        <p:spPr>
          <a:xfrm>
            <a:off x="0" y="337951"/>
            <a:ext cx="12192000" cy="408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PHASE 3</a:t>
            </a:r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F37B3FD-3194-D30A-C0DD-EDA2467100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2611691"/>
            <a:ext cx="852605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2FFCC8-9A0B-B3C8-1935-9A12A391715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-1" y="4307411"/>
            <a:ext cx="852606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46D9DA7-73F7-5503-210E-3C8ECAA71807}"/>
              </a:ext>
            </a:extLst>
          </p:cNvPr>
          <p:cNvSpPr/>
          <p:nvPr/>
        </p:nvSpPr>
        <p:spPr>
          <a:xfrm>
            <a:off x="852605" y="2108771"/>
            <a:ext cx="1005840" cy="100584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Alternative 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8D67A26-FB9F-1695-C921-29477FAF4223}"/>
              </a:ext>
            </a:extLst>
          </p:cNvPr>
          <p:cNvSpPr/>
          <p:nvPr/>
        </p:nvSpPr>
        <p:spPr>
          <a:xfrm>
            <a:off x="852605" y="4004166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6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AC0DAFE-EA8C-60E4-E32B-F3EEBA6011FD}"/>
              </a:ext>
            </a:extLst>
          </p:cNvPr>
          <p:cNvSpPr/>
          <p:nvPr/>
        </p:nvSpPr>
        <p:spPr>
          <a:xfrm>
            <a:off x="3246491" y="4033091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4</a:t>
            </a:r>
            <a:endParaRPr lang="en-CA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8C1556-A57C-E754-AA22-3E0378EECF8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52331" y="4307411"/>
            <a:ext cx="66768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F318D9-2204-4514-1842-16DEE3B39C4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749411" y="4581731"/>
            <a:ext cx="0" cy="20530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816E12A-B642-3238-BACA-F157CECA4093}"/>
              </a:ext>
            </a:extLst>
          </p:cNvPr>
          <p:cNvSpPr/>
          <p:nvPr/>
        </p:nvSpPr>
        <p:spPr>
          <a:xfrm>
            <a:off x="4920018" y="4193111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593ADC1-89FA-B160-9659-96D022DFEF4B}"/>
              </a:ext>
            </a:extLst>
          </p:cNvPr>
          <p:cNvSpPr/>
          <p:nvPr/>
        </p:nvSpPr>
        <p:spPr>
          <a:xfrm>
            <a:off x="3520811" y="4787031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82FCD-D7C1-6AA4-1D6C-1116AD5703A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487017" y="4307411"/>
            <a:ext cx="759474" cy="0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D35E69-C167-80FD-264B-01FC495D5F1A}"/>
              </a:ext>
            </a:extLst>
          </p:cNvPr>
          <p:cNvCxnSpPr>
            <a:cxnSpLocks/>
            <a:stCxn id="11" idx="3"/>
            <a:endCxn id="47" idx="1"/>
          </p:cNvCxnSpPr>
          <p:nvPr/>
        </p:nvCxnSpPr>
        <p:spPr>
          <a:xfrm>
            <a:off x="5377218" y="4307411"/>
            <a:ext cx="667687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A26EA3-6C95-D53B-66C0-46368074C950}"/>
              </a:ext>
            </a:extLst>
          </p:cNvPr>
          <p:cNvCxnSpPr>
            <a:cxnSpLocks/>
            <a:stCxn id="13" idx="2"/>
            <a:endCxn id="42" idx="0"/>
          </p:cNvCxnSpPr>
          <p:nvPr/>
        </p:nvCxnSpPr>
        <p:spPr>
          <a:xfrm>
            <a:off x="3749411" y="5015631"/>
            <a:ext cx="0" cy="20530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B2CD0B8B-ADC1-E331-29E7-4D48F4DE0049}"/>
              </a:ext>
            </a:extLst>
          </p:cNvPr>
          <p:cNvSpPr/>
          <p:nvPr/>
        </p:nvSpPr>
        <p:spPr>
          <a:xfrm>
            <a:off x="3246491" y="5220932"/>
            <a:ext cx="1005840" cy="548640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/>
              <a:t>Decision 5</a:t>
            </a:r>
            <a:endParaRPr lang="en-CA" sz="9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4EB83FC-AFF3-3825-3B48-ECEA0964EC9A}"/>
              </a:ext>
            </a:extLst>
          </p:cNvPr>
          <p:cNvCxnSpPr>
            <a:cxnSpLocks/>
            <a:stCxn id="42" idx="2"/>
            <a:endCxn id="61" idx="1"/>
          </p:cNvCxnSpPr>
          <p:nvPr/>
        </p:nvCxnSpPr>
        <p:spPr>
          <a:xfrm rot="16200000" flipH="1">
            <a:off x="5081922" y="4437061"/>
            <a:ext cx="262650" cy="2927672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526F0FD3-AD3C-2714-5202-1C60D0FF7740}"/>
              </a:ext>
            </a:extLst>
          </p:cNvPr>
          <p:cNvSpPr/>
          <p:nvPr/>
        </p:nvSpPr>
        <p:spPr>
          <a:xfrm>
            <a:off x="6044905" y="4004166"/>
            <a:ext cx="1634412" cy="606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 7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786913D8-2A7D-B404-E5F6-4672BB21386D}"/>
              </a:ext>
            </a:extLst>
          </p:cNvPr>
          <p:cNvSpPr/>
          <p:nvPr/>
        </p:nvSpPr>
        <p:spPr>
          <a:xfrm>
            <a:off x="6053169" y="3452636"/>
            <a:ext cx="1626148" cy="389714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200" b="0" i="0" dirty="0">
                <a:solidFill>
                  <a:srgbClr val="444746"/>
                </a:solidFill>
                <a:effectLst/>
                <a:latin typeface="Google Sans"/>
              </a:rPr>
              <a:t>Document in EMR</a:t>
            </a:r>
            <a:endParaRPr lang="en-CA" sz="1200" dirty="0">
              <a:solidFill>
                <a:schemeClr val="tx2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FDB76FF-261F-CBD3-9E96-9227DD041844}"/>
              </a:ext>
            </a:extLst>
          </p:cNvPr>
          <p:cNvCxnSpPr>
            <a:cxnSpLocks/>
            <a:stCxn id="47" idx="0"/>
            <a:endCxn id="50" idx="2"/>
          </p:cNvCxnSpPr>
          <p:nvPr/>
        </p:nvCxnSpPr>
        <p:spPr>
          <a:xfrm flipV="1">
            <a:off x="6862111" y="3842350"/>
            <a:ext cx="4132" cy="16181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D99AD15D-204B-87B2-C7F9-476866EBA8C1}"/>
              </a:ext>
            </a:extLst>
          </p:cNvPr>
          <p:cNvSpPr/>
          <p:nvPr/>
        </p:nvSpPr>
        <p:spPr>
          <a:xfrm>
            <a:off x="8699143" y="3804491"/>
            <a:ext cx="1005840" cy="100584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938633-8F64-3E08-F833-D8C45A7D6237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>
            <a:off x="7679317" y="4307411"/>
            <a:ext cx="1019826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>
            <a:extLst>
              <a:ext uri="{FF2B5EF4-FFF2-40B4-BE49-F238E27FC236}">
                <a16:creationId xmlns:a16="http://schemas.microsoft.com/office/drawing/2014/main" id="{43D64D47-3133-91FD-6E09-C49D479E3741}"/>
              </a:ext>
            </a:extLst>
          </p:cNvPr>
          <p:cNvSpPr/>
          <p:nvPr/>
        </p:nvSpPr>
        <p:spPr>
          <a:xfrm>
            <a:off x="6677083" y="5917922"/>
            <a:ext cx="457200" cy="228600"/>
          </a:xfrm>
          <a:prstGeom prst="flowChartTermina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en-CA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C1360E9-CD83-DAAA-6375-E4C95291152F}"/>
              </a:ext>
            </a:extLst>
          </p:cNvPr>
          <p:cNvCxnSpPr>
            <a:cxnSpLocks/>
            <a:stCxn id="61" idx="0"/>
            <a:endCxn id="67" idx="2"/>
          </p:cNvCxnSpPr>
          <p:nvPr/>
        </p:nvCxnSpPr>
        <p:spPr>
          <a:xfrm rot="5400000" flipH="1" flipV="1">
            <a:off x="6793472" y="5802321"/>
            <a:ext cx="227813" cy="33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FBED1749-C3C3-2412-6250-45896B09340B}"/>
              </a:ext>
            </a:extLst>
          </p:cNvPr>
          <p:cNvSpPr/>
          <p:nvPr/>
        </p:nvSpPr>
        <p:spPr>
          <a:xfrm>
            <a:off x="6096000" y="5300395"/>
            <a:ext cx="1626148" cy="389714"/>
          </a:xfrm>
          <a:prstGeom prst="foldedCorne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0" rtlCol="0" anchor="ctr"/>
          <a:lstStyle/>
          <a:p>
            <a:pPr algn="ctr">
              <a:lnSpc>
                <a:spcPct val="80000"/>
              </a:lnSpc>
            </a:pPr>
            <a:r>
              <a:rPr lang="en-CA" sz="1200" b="0" i="0" dirty="0">
                <a:solidFill>
                  <a:srgbClr val="444746"/>
                </a:solidFill>
                <a:effectLst/>
                <a:latin typeface="Google Sans"/>
              </a:rPr>
              <a:t>Document in EMR</a:t>
            </a:r>
            <a:endParaRPr lang="en-CA" sz="1200" dirty="0">
              <a:solidFill>
                <a:schemeClr val="tx2"/>
              </a:solidFill>
            </a:endParaRP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6EDEB2FD-EB01-0BA5-4AFE-BA6B88C0871E}"/>
              </a:ext>
            </a:extLst>
          </p:cNvPr>
          <p:cNvSpPr/>
          <p:nvPr/>
        </p:nvSpPr>
        <p:spPr>
          <a:xfrm>
            <a:off x="8732526" y="5529302"/>
            <a:ext cx="1005840" cy="1005840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051B0F-5775-3079-0D9F-B919A05F6C67}"/>
              </a:ext>
            </a:extLst>
          </p:cNvPr>
          <p:cNvCxnSpPr>
            <a:cxnSpLocks/>
            <a:stCxn id="61" idx="3"/>
            <a:endCxn id="79" idx="1"/>
          </p:cNvCxnSpPr>
          <p:nvPr/>
        </p:nvCxnSpPr>
        <p:spPr>
          <a:xfrm>
            <a:off x="7134283" y="6032222"/>
            <a:ext cx="1598243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9133484"/>
      </p:ext>
    </p:extLst>
  </p:cSld>
  <p:clrMapOvr>
    <a:masterClrMapping/>
  </p:clrMapOvr>
  <p:transition spd="slow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Acrom ExtraBold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Kinoshita</dc:creator>
  <cp:lastModifiedBy>Maria Kinoshita</cp:lastModifiedBy>
  <cp:revision>6</cp:revision>
  <dcterms:created xsi:type="dcterms:W3CDTF">2023-10-09T04:02:43Z</dcterms:created>
  <dcterms:modified xsi:type="dcterms:W3CDTF">2024-03-19T11:08:22Z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411D0FF0-FB54-4D41-83E3-528954C6C8B5</vt:lpwstr>
  </property>
  <property fmtid="{D5CDD505-2E9C-101B-9397-08002B2CF9AE}" pid="3" name="ArticulatePath">
    <vt:lpwstr>Presentation1</vt:lpwstr>
  </property>
</Properties>
</file>