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88" r:id="rId2"/>
    <p:sldId id="332" r:id="rId3"/>
    <p:sldId id="333" r:id="rId4"/>
    <p:sldId id="334" r:id="rId5"/>
    <p:sldId id="335" r:id="rId6"/>
    <p:sldId id="339" r:id="rId7"/>
    <p:sldId id="336" r:id="rId8"/>
    <p:sldId id="340" r:id="rId9"/>
    <p:sldId id="337" r:id="rId10"/>
    <p:sldId id="338" r:id="rId11"/>
    <p:sldId id="341" r:id="rId12"/>
    <p:sldId id="342" r:id="rId13"/>
    <p:sldId id="343" r:id="rId14"/>
    <p:sldId id="344" r:id="rId15"/>
    <p:sldId id="348" r:id="rId16"/>
    <p:sldId id="349" r:id="rId17"/>
    <p:sldId id="345" r:id="rId18"/>
    <p:sldId id="346" r:id="rId19"/>
    <p:sldId id="347" r:id="rId20"/>
    <p:sldId id="351" r:id="rId21"/>
    <p:sldId id="352" r:id="rId22"/>
    <p:sldId id="354" r:id="rId23"/>
  </p:sldIdLst>
  <p:sldSz cx="12192000" cy="68580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EFB"/>
    <a:srgbClr val="2C2B3C"/>
    <a:srgbClr val="22015E"/>
    <a:srgbClr val="280267"/>
    <a:srgbClr val="2E0375"/>
    <a:srgbClr val="3D0494"/>
    <a:srgbClr val="5606CE"/>
    <a:srgbClr val="DEDEE0"/>
    <a:srgbClr val="525252"/>
    <a:srgbClr val="5D5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478" autoAdjust="0"/>
    <p:restoredTop sz="81165" autoAdjust="0"/>
  </p:normalViewPr>
  <p:slideViewPr>
    <p:cSldViewPr snapToGrid="0">
      <p:cViewPr varScale="1">
        <p:scale>
          <a:sx n="94" d="100"/>
          <a:sy n="94" d="100"/>
        </p:scale>
        <p:origin x="438" y="4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2021/10/20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32334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2518041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集线器会转发所有的数据，每台计算机收到数据后，再自己比较</a:t>
            </a:r>
            <a:r>
              <a:rPr lang="en-US" altLang="zh-CN" dirty="0"/>
              <a:t>mac</a:t>
            </a:r>
            <a:r>
              <a:rPr lang="zh-CN" altLang="en-US" dirty="0"/>
              <a:t>地址，如果不是打给自己的数据，就丢弃。</a:t>
            </a:r>
            <a:endParaRPr lang="en-US" altLang="zh-CN" dirty="0"/>
          </a:p>
          <a:p>
            <a:r>
              <a:rPr lang="zh-CN" altLang="en-US" dirty="0"/>
              <a:t>集线器的连接方式，非常的简单直观，但是同时也有明显的缺点，有哪些缺点呢？</a:t>
            </a:r>
            <a:endParaRPr lang="en-US" altLang="zh-CN" dirty="0"/>
          </a:p>
          <a:p>
            <a:r>
              <a:rPr lang="zh-CN" altLang="en-US" dirty="0"/>
              <a:t>信号冲突，一台计算机在发信号时，其它计算机只能等待</a:t>
            </a:r>
            <a:endParaRPr lang="en-US" altLang="zh-CN" dirty="0"/>
          </a:p>
          <a:p>
            <a:r>
              <a:rPr lang="zh-CN" altLang="en-US" dirty="0"/>
              <a:t>任何一台计算机可以接收到所有的数据</a:t>
            </a:r>
            <a:endParaRPr lang="en-US" altLang="zh-CN" dirty="0"/>
          </a:p>
          <a:p>
            <a:r>
              <a:rPr lang="zh-CN" altLang="en-US" dirty="0"/>
              <a:t>如何来优化这些缺点</a:t>
            </a:r>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117241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那么我们来看看交互机是如何解决集线器的问题的。</a:t>
            </a:r>
            <a:endParaRPr lang="en-US" altLang="zh-CN" dirty="0"/>
          </a:p>
          <a:p>
            <a:r>
              <a:rPr lang="zh-CN" altLang="en-US" dirty="0"/>
              <a:t>交换机大家应该都看过，不过很多人会分不清交换机和路由器，这是两个几乎完全不一样的东西。</a:t>
            </a:r>
            <a:endParaRPr lang="en-US" altLang="zh-CN" dirty="0"/>
          </a:p>
          <a:p>
            <a:r>
              <a:rPr lang="zh-CN" altLang="en-US" dirty="0"/>
              <a:t>路由器的核心组件主要有三个，我们继续来看看这三个组件是如何工作的。</a:t>
            </a:r>
            <a:endParaRPr lang="en-US" altLang="zh-CN" dirty="0"/>
          </a:p>
          <a:p>
            <a:r>
              <a:rPr lang="zh-CN" altLang="en-US" dirty="0"/>
              <a:t>路由器的工作逻辑大致如下。</a:t>
            </a:r>
            <a:endParaRPr lang="en-US" altLang="zh-CN" dirty="0"/>
          </a:p>
          <a:p>
            <a:r>
              <a:rPr lang="zh-CN" altLang="en-US" dirty="0"/>
              <a:t>这个工作逻辑有没有</a:t>
            </a:r>
            <a:r>
              <a:rPr lang="en-US" altLang="zh-CN" dirty="0"/>
              <a:t>BUG</a:t>
            </a:r>
            <a:r>
              <a:rPr lang="zh-CN" altLang="en-US" dirty="0"/>
              <a:t>，或者说会不会出</a:t>
            </a:r>
            <a:r>
              <a:rPr lang="en-US" altLang="zh-CN" dirty="0"/>
              <a:t>BUG</a:t>
            </a:r>
            <a:r>
              <a:rPr lang="zh-CN" altLang="en-US" dirty="0"/>
              <a:t>呢？</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4119146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假设这台交换机的</a:t>
            </a:r>
            <a:r>
              <a:rPr lang="en-US" altLang="zh-CN" dirty="0"/>
              <a:t>1</a:t>
            </a:r>
            <a:r>
              <a:rPr lang="zh-CN" altLang="en-US" dirty="0"/>
              <a:t>号网口和</a:t>
            </a:r>
            <a:r>
              <a:rPr lang="en-US" altLang="zh-CN" dirty="0"/>
              <a:t>2</a:t>
            </a:r>
            <a:r>
              <a:rPr lang="zh-CN" altLang="en-US" dirty="0"/>
              <a:t>号网口用一个线直接连接起来了，会发生什么事情呢？</a:t>
            </a:r>
            <a:endParaRPr lang="en-US" altLang="zh-CN" dirty="0"/>
          </a:p>
          <a:p>
            <a:r>
              <a:rPr lang="zh-CN" altLang="en-US" dirty="0"/>
              <a:t>收到了一个广播包，路由器向每个网口发送数据，</a:t>
            </a:r>
            <a:r>
              <a:rPr lang="en-US" altLang="zh-CN" dirty="0"/>
              <a:t>1</a:t>
            </a:r>
            <a:r>
              <a:rPr lang="zh-CN" altLang="en-US" dirty="0"/>
              <a:t>号，</a:t>
            </a:r>
            <a:r>
              <a:rPr lang="en-US" altLang="zh-CN" dirty="0"/>
              <a:t>2</a:t>
            </a:r>
            <a:r>
              <a:rPr lang="zh-CN" altLang="en-US" dirty="0"/>
              <a:t>号网口立即收到同样的数据，再次广播，进入死循环，占用掉交互机全部资源，网络瘫痪。广播风暴。</a:t>
            </a:r>
            <a:endParaRPr lang="en-US" altLang="zh-CN" dirty="0"/>
          </a:p>
          <a:p>
            <a:r>
              <a:rPr lang="zh-CN" altLang="en-US" dirty="0"/>
              <a:t>那么有什么办法解决这个问题呢，生成树协议。</a:t>
            </a:r>
            <a:endParaRPr lang="en-US" altLang="zh-CN" dirty="0"/>
          </a:p>
          <a:p>
            <a:r>
              <a:rPr lang="zh-CN" altLang="en-US" dirty="0"/>
              <a:t>这是我们正常的一个交换机为中心的计算机网络，假设其中一台计算机不太安分，是个坏蛋，他想去窃听别的计算机的数据，他有什么办法达到窃听的目的呢？</a:t>
            </a:r>
            <a:endParaRPr lang="en-US" altLang="zh-CN" dirty="0"/>
          </a:p>
          <a:p>
            <a:r>
              <a:rPr lang="en-US" altLang="zh-CN" dirty="0"/>
              <a:t>MAC</a:t>
            </a:r>
            <a:r>
              <a:rPr lang="zh-CN" altLang="en-US" dirty="0"/>
              <a:t>表溢出，发送大量的假</a:t>
            </a:r>
            <a:r>
              <a:rPr lang="en-US" altLang="zh-CN" dirty="0"/>
              <a:t>MAC</a:t>
            </a:r>
            <a:r>
              <a:rPr lang="zh-CN" altLang="en-US" dirty="0"/>
              <a:t>地址数据，填满</a:t>
            </a:r>
            <a:r>
              <a:rPr lang="en-US" altLang="zh-CN" dirty="0"/>
              <a:t>mac</a:t>
            </a:r>
            <a:r>
              <a:rPr lang="zh-CN" altLang="en-US" dirty="0"/>
              <a:t>表，导致其他网口的</a:t>
            </a:r>
            <a:r>
              <a:rPr lang="en-US" altLang="zh-CN" dirty="0"/>
              <a:t>MAC</a:t>
            </a:r>
            <a:r>
              <a:rPr lang="zh-CN" altLang="en-US" dirty="0"/>
              <a:t>地址失效，其他网口的数据都变成广播数据，达到窃听目的。</a:t>
            </a:r>
            <a:r>
              <a:rPr lang="en-US" altLang="zh-CN" dirty="0"/>
              <a:t>MAC</a:t>
            </a:r>
            <a:r>
              <a:rPr lang="zh-CN" altLang="en-US" dirty="0"/>
              <a:t>泛洪攻击。</a:t>
            </a:r>
            <a:endParaRPr lang="en-US" altLang="zh-CN" dirty="0"/>
          </a:p>
          <a:p>
            <a:r>
              <a:rPr lang="zh-CN" altLang="en-US" dirty="0"/>
              <a:t>可以怎样来防御泛洪攻击呢？</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2284912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有了数据链路层，和交换机技术，基本上已经可以解决小型网络内部的多对多通信了。</a:t>
            </a:r>
            <a:endParaRPr lang="en-US" altLang="zh-CN" dirty="0"/>
          </a:p>
          <a:p>
            <a:r>
              <a:rPr lang="zh-CN" altLang="en-US" dirty="0"/>
              <a:t>同样，随着计算机技术的进步，军队，大学，公司都有了自己的小型内部网络，</a:t>
            </a:r>
            <a:endParaRPr lang="en-US" altLang="zh-CN" dirty="0"/>
          </a:p>
          <a:p>
            <a:r>
              <a:rPr lang="zh-CN" altLang="en-US" dirty="0"/>
              <a:t>当大学与大学之间，大学和公司之间，的计算机需要进行通信，如果继续用数据链路层和交互机来进行，可以吗？有什么问题？</a:t>
            </a:r>
            <a:endParaRPr lang="en-US" altLang="zh-CN" dirty="0"/>
          </a:p>
          <a:p>
            <a:r>
              <a:rPr lang="zh-CN" altLang="en-US" dirty="0"/>
              <a:t>如果只有少量的小型网络，交互机是能够，满足各个小型网络之间的通信的。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例如现在一个子网多了一个新来的，另一个子网想给新来的发送数据，那么会经历怎么的过程？整个网络都会收到发给这个计算的第一个数据包。</a:t>
            </a:r>
            <a:endParaRPr lang="en-US" altLang="zh-CN" dirty="0"/>
          </a:p>
          <a:p>
            <a:r>
              <a:rPr lang="zh-CN" altLang="en-US" dirty="0"/>
              <a:t>现在只有</a:t>
            </a:r>
            <a:r>
              <a:rPr lang="en-US" altLang="zh-CN" dirty="0"/>
              <a:t>3</a:t>
            </a:r>
            <a:r>
              <a:rPr lang="zh-CN" altLang="en-US" dirty="0"/>
              <a:t>个子网还好，但是数量更大就不行了。因为交换机是用广播的方式来寻找地址的，如果要向一个新加入的设备通信，那么所有的计算机都将收到广播数据。</a:t>
            </a:r>
            <a:endParaRPr lang="en-US" altLang="zh-CN" dirty="0"/>
          </a:p>
          <a:p>
            <a:r>
              <a:rPr lang="zh-CN" altLang="en-US" dirty="0"/>
              <a:t>所以我们又需要找个一个办法，去解决，各个子网间的通信问题</a:t>
            </a:r>
            <a:endParaRPr lang="en-US" altLang="zh-CN"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2751097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我们想想，利用</a:t>
            </a:r>
            <a:r>
              <a:rPr lang="en-US" altLang="zh-CN" dirty="0"/>
              <a:t>MAC</a:t>
            </a:r>
            <a:r>
              <a:rPr lang="zh-CN" altLang="en-US" dirty="0"/>
              <a:t>地址，交换机我们为什么只能用广播的方式来进行跨子网的通信呢？</a:t>
            </a:r>
            <a:endParaRPr lang="en-US" altLang="zh-CN" dirty="0"/>
          </a:p>
          <a:p>
            <a:r>
              <a:rPr lang="zh-CN" altLang="en-US" dirty="0"/>
              <a:t>是因为</a:t>
            </a:r>
            <a:r>
              <a:rPr lang="en-US" altLang="zh-CN" dirty="0"/>
              <a:t>MAC</a:t>
            </a:r>
            <a:r>
              <a:rPr lang="zh-CN" altLang="en-US" dirty="0"/>
              <a:t>地址和交互机都不知道，我们发送数据的目的地在哪里，只能广撒网，通过广播的方式找到目的地。</a:t>
            </a:r>
            <a:endParaRPr lang="en-US" altLang="zh-CN" dirty="0"/>
          </a:p>
          <a:p>
            <a:r>
              <a:rPr lang="zh-CN" altLang="en-US" dirty="0"/>
              <a:t>如果我们有一种方式，可以明确的知道，我们数据的目的地在哪儿？是不是就不需要用广播的方式来找目标了。</a:t>
            </a:r>
            <a:endParaRPr lang="en-US" altLang="zh-CN" dirty="0"/>
          </a:p>
          <a:p>
            <a:r>
              <a:rPr lang="zh-CN" altLang="en-US" dirty="0"/>
              <a:t>而网络层，就是来实现这个目标的。</a:t>
            </a:r>
            <a:endParaRPr lang="en-US" altLang="zh-CN" dirty="0"/>
          </a:p>
          <a:p>
            <a:r>
              <a:rPr lang="zh-CN" altLang="en-US" dirty="0"/>
              <a:t>那么我们来看看网络层是怎么实现这个目标的。</a:t>
            </a:r>
            <a:endParaRPr lang="en-US" altLang="zh-CN" dirty="0"/>
          </a:p>
          <a:p>
            <a:r>
              <a:rPr lang="zh-CN" altLang="en-US" dirty="0"/>
              <a:t>如何来分配管理</a:t>
            </a:r>
            <a:r>
              <a:rPr lang="en-US" altLang="zh-CN" dirty="0"/>
              <a:t>IP</a:t>
            </a:r>
            <a:r>
              <a:rPr lang="zh-CN" altLang="en-US" dirty="0"/>
              <a:t>地址的呢，这里便诞生了大名鼎鼎的</a:t>
            </a:r>
            <a:r>
              <a:rPr lang="en-US" altLang="zh-CN" dirty="0"/>
              <a:t>IP</a:t>
            </a:r>
            <a:r>
              <a:rPr lang="zh-CN" altLang="en-US" dirty="0"/>
              <a:t>协议。</a:t>
            </a:r>
            <a:endParaRPr lang="en-US" altLang="zh-CN" dirty="0"/>
          </a:p>
          <a:p>
            <a:r>
              <a:rPr lang="zh-CN" altLang="en-US" dirty="0"/>
              <a:t>我们常说的</a:t>
            </a:r>
            <a:r>
              <a:rPr lang="en-US" altLang="zh-CN" dirty="0"/>
              <a:t>TCP/IP</a:t>
            </a:r>
            <a:r>
              <a:rPr lang="zh-CN" altLang="en-US" dirty="0"/>
              <a:t>协议，不是一个协议，而是由多个协议构成的，其中最基础的就是这个</a:t>
            </a:r>
            <a:r>
              <a:rPr lang="en-US" altLang="zh-CN" dirty="0"/>
              <a:t>IP</a:t>
            </a:r>
            <a:r>
              <a:rPr lang="zh-CN" altLang="en-US" dirty="0"/>
              <a:t>协议。</a:t>
            </a:r>
            <a:endParaRPr lang="en-US" altLang="zh-CN" dirty="0"/>
          </a:p>
          <a:p>
            <a:r>
              <a:rPr lang="en-US" altLang="zh-CN" dirty="0"/>
              <a:t>IP</a:t>
            </a:r>
            <a:r>
              <a:rPr lang="zh-CN" altLang="en-US" dirty="0"/>
              <a:t>协议分成了</a:t>
            </a:r>
            <a:r>
              <a:rPr lang="en-US" altLang="zh-CN" dirty="0"/>
              <a:t>V4</a:t>
            </a:r>
            <a:r>
              <a:rPr lang="zh-CN" altLang="en-US" dirty="0"/>
              <a:t>和</a:t>
            </a:r>
            <a:r>
              <a:rPr lang="en-US" altLang="zh-CN" dirty="0"/>
              <a:t>V6</a:t>
            </a:r>
            <a:r>
              <a:rPr lang="zh-CN" altLang="en-US" dirty="0"/>
              <a:t>两个版本，我们主要学习</a:t>
            </a:r>
            <a:r>
              <a:rPr lang="en-US" altLang="zh-CN" dirty="0"/>
              <a:t>V4</a:t>
            </a:r>
            <a:r>
              <a:rPr lang="zh-CN" altLang="en-US" dirty="0"/>
              <a:t>版本</a:t>
            </a:r>
            <a:endParaRPr lang="en-US" altLang="zh-CN"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319045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这是我们数据链路层的数据包结构，为了增加一层网络层，我们在数据链路层的</a:t>
            </a:r>
            <a:r>
              <a:rPr lang="en-US" altLang="zh-CN" dirty="0"/>
              <a:t>Data</a:t>
            </a:r>
            <a:r>
              <a:rPr lang="zh-CN" altLang="en-US" dirty="0"/>
              <a:t>中，来实现</a:t>
            </a:r>
            <a:r>
              <a:rPr lang="en-US" altLang="zh-CN" dirty="0"/>
              <a:t>IP</a:t>
            </a:r>
            <a:r>
              <a:rPr lang="zh-CN" altLang="en-US" dirty="0"/>
              <a:t>协议</a:t>
            </a:r>
            <a:endParaRPr lang="en-US" altLang="zh-CN" dirty="0"/>
          </a:p>
          <a:p>
            <a:r>
              <a:rPr lang="en-US" altLang="zh-CN" dirty="0"/>
              <a:t>IP</a:t>
            </a:r>
            <a:r>
              <a:rPr lang="zh-CN" altLang="en-US" dirty="0"/>
              <a:t>协议同样也分为了包头，和数据，这样，我们的网络层数据包，就成了下面这样</a:t>
            </a:r>
          </a:p>
        </p:txBody>
      </p:sp>
      <p:sp>
        <p:nvSpPr>
          <p:cNvPr id="4" name="灯片编号占位符 3"/>
          <p:cNvSpPr>
            <a:spLocks noGrp="1"/>
          </p:cNvSpPr>
          <p:nvPr>
            <p:ph type="sldNum" sz="quarter" idx="5"/>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653822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这是我们数据链路层的数据包结构，为了增加一层网络层，我们在数据链路层的</a:t>
            </a:r>
            <a:r>
              <a:rPr lang="en-US" altLang="zh-CN" dirty="0"/>
              <a:t>Data</a:t>
            </a:r>
            <a:r>
              <a:rPr lang="zh-CN" altLang="en-US" dirty="0"/>
              <a:t>中，来实现</a:t>
            </a:r>
            <a:r>
              <a:rPr lang="en-US" altLang="zh-CN" dirty="0"/>
              <a:t>IP</a:t>
            </a:r>
            <a:r>
              <a:rPr lang="zh-CN" altLang="en-US" dirty="0"/>
              <a:t>协议</a:t>
            </a:r>
            <a:endParaRPr lang="en-US" altLang="zh-CN" dirty="0"/>
          </a:p>
          <a:p>
            <a:r>
              <a:rPr lang="en-US" altLang="zh-CN" dirty="0"/>
              <a:t>IP</a:t>
            </a:r>
            <a:r>
              <a:rPr lang="zh-CN" altLang="en-US" dirty="0"/>
              <a:t>协议同样也分为了包头，和数据，这样，我们的网络层数据包，就成了下面这样。</a:t>
            </a:r>
            <a:endParaRPr lang="en-US" altLang="zh-CN" dirty="0"/>
          </a:p>
          <a:p>
            <a:r>
              <a:rPr lang="en-US" altLang="zh-CN" dirty="0"/>
              <a:t>IPV4</a:t>
            </a:r>
            <a:r>
              <a:rPr lang="zh-CN" altLang="en-US" dirty="0"/>
              <a:t>协议多了很多内容，这里我们大致了解一下就行了。</a:t>
            </a:r>
            <a:endParaRPr lang="en-US" altLang="zh-CN" dirty="0"/>
          </a:p>
          <a:p>
            <a:r>
              <a:rPr lang="zh-CN" altLang="en-US" dirty="0"/>
              <a:t>需要注意的是，和数据链路层协议头一样，</a:t>
            </a:r>
            <a:endParaRPr lang="en-US" altLang="zh-CN" dirty="0"/>
          </a:p>
          <a:p>
            <a:r>
              <a:rPr lang="zh-CN" altLang="en-US" dirty="0"/>
              <a:t>在</a:t>
            </a:r>
            <a:r>
              <a:rPr lang="en-US" altLang="zh-CN" dirty="0"/>
              <a:t>IPV4</a:t>
            </a:r>
            <a:r>
              <a:rPr lang="zh-CN" altLang="en-US" dirty="0"/>
              <a:t>协议头里面，是包含了源</a:t>
            </a:r>
            <a:r>
              <a:rPr lang="en-US" altLang="zh-CN" dirty="0"/>
              <a:t>IP</a:t>
            </a:r>
            <a:r>
              <a:rPr lang="zh-CN" altLang="en-US" dirty="0"/>
              <a:t>地址和目的</a:t>
            </a:r>
            <a:r>
              <a:rPr lang="en-US" altLang="zh-CN" dirty="0"/>
              <a:t>IP</a:t>
            </a:r>
            <a:r>
              <a:rPr lang="zh-CN" altLang="en-US" dirty="0"/>
              <a:t>地址的，也就是这个数据包，从哪儿来到哪儿去。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接下来我们可以看看，有了</a:t>
            </a:r>
            <a:r>
              <a:rPr lang="en-US" altLang="zh-CN" dirty="0"/>
              <a:t>IP</a:t>
            </a:r>
            <a:r>
              <a:rPr lang="zh-CN" altLang="en-US" dirty="0"/>
              <a:t>地址和</a:t>
            </a:r>
            <a:r>
              <a:rPr lang="en-US" altLang="zh-CN" dirty="0"/>
              <a:t>IP</a:t>
            </a:r>
            <a:r>
              <a:rPr lang="zh-CN" altLang="en-US" dirty="0"/>
              <a:t>协议，我们又是如何来解决数据包的传输问题的呢？</a:t>
            </a:r>
            <a:endParaRPr lang="en-US" altLang="zh-CN"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755556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a:t>
            </a:r>
            <a:r>
              <a:rPr lang="en-US" altLang="zh-CN" dirty="0"/>
              <a:t>IP</a:t>
            </a:r>
            <a:r>
              <a:rPr lang="zh-CN" altLang="en-US" dirty="0"/>
              <a:t>协议需要判断数据的目标，是不是在一个子网内。</a:t>
            </a:r>
            <a:endParaRPr lang="en-US" altLang="zh-CN" dirty="0"/>
          </a:p>
          <a:p>
            <a:r>
              <a:rPr lang="zh-CN" altLang="en-US" dirty="0"/>
              <a:t>如果在同一个子网，我们就可以直接向目标发送数据，而不需要经过更多的处理。</a:t>
            </a:r>
            <a:endParaRPr lang="en-US" altLang="zh-CN" dirty="0"/>
          </a:p>
          <a:p>
            <a:r>
              <a:rPr lang="zh-CN" altLang="en-US" dirty="0"/>
              <a:t>如何判断两个</a:t>
            </a:r>
            <a:endParaRPr lang="en-US" altLang="zh-CN" dirty="0"/>
          </a:p>
          <a:p>
            <a:r>
              <a:rPr lang="zh-CN" altLang="en-US" dirty="0"/>
              <a:t>这里我们需要另一个地址，就是子网掩码。</a:t>
            </a:r>
            <a:endParaRPr lang="en-US" altLang="zh-CN" dirty="0"/>
          </a:p>
          <a:p>
            <a:r>
              <a:rPr lang="zh-CN" altLang="en-US" dirty="0"/>
              <a:t>子网掩码的格式和</a:t>
            </a:r>
            <a:r>
              <a:rPr lang="en-US" altLang="zh-CN" dirty="0"/>
              <a:t>IP</a:t>
            </a:r>
            <a:r>
              <a:rPr lang="zh-CN" altLang="en-US" dirty="0"/>
              <a:t>地址一样，也是</a:t>
            </a:r>
            <a:r>
              <a:rPr lang="en-US" altLang="zh-CN" dirty="0"/>
              <a:t>32</a:t>
            </a:r>
            <a:r>
              <a:rPr lang="zh-CN" altLang="en-US" dirty="0"/>
              <a:t>位构成。</a:t>
            </a:r>
            <a:endParaRPr lang="en-US" altLang="zh-CN" dirty="0"/>
          </a:p>
          <a:p>
            <a:r>
              <a:rPr lang="zh-CN" altLang="en-US" dirty="0"/>
              <a:t>通过将自己的</a:t>
            </a:r>
            <a:r>
              <a:rPr lang="en-US" altLang="zh-CN" dirty="0"/>
              <a:t>IP</a:t>
            </a:r>
            <a:r>
              <a:rPr lang="zh-CN" altLang="en-US" dirty="0"/>
              <a:t>地址和目标地址的</a:t>
            </a:r>
            <a:r>
              <a:rPr lang="en-US" altLang="zh-CN" dirty="0"/>
              <a:t>IP</a:t>
            </a:r>
            <a:r>
              <a:rPr lang="zh-CN" altLang="en-US" dirty="0"/>
              <a:t>地址，和子网掩码做与运输，就可以判断自己和目标</a:t>
            </a:r>
            <a:r>
              <a:rPr lang="en-US" altLang="zh-CN" dirty="0"/>
              <a:t>IP</a:t>
            </a:r>
            <a:r>
              <a:rPr lang="zh-CN" altLang="en-US" dirty="0"/>
              <a:t>是不是在同一个子网了。</a:t>
            </a:r>
            <a:endParaRPr lang="en-US" altLang="zh-CN" dirty="0"/>
          </a:p>
          <a:p>
            <a:r>
              <a:rPr lang="zh-CN" altLang="en-US" dirty="0"/>
              <a:t>判断完成是否是在同一个子网，就可以决定如何处理数据了。</a:t>
            </a:r>
            <a:endParaRPr lang="en-US" altLang="zh-CN" dirty="0"/>
          </a:p>
          <a:p>
            <a:r>
              <a:rPr lang="zh-CN" altLang="en-US" dirty="0"/>
              <a:t>我们结合一个实际的网络来看看</a:t>
            </a:r>
          </a:p>
        </p:txBody>
      </p:sp>
      <p:sp>
        <p:nvSpPr>
          <p:cNvPr id="4" name="灯片编号占位符 3"/>
          <p:cNvSpPr>
            <a:spLocks noGrp="1"/>
          </p:cNvSpPr>
          <p:nvPr>
            <p:ph type="sldNum" sz="quarter" idx="5"/>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2941218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IP</a:t>
            </a:r>
            <a:r>
              <a:rPr lang="zh-CN" altLang="en-US" dirty="0"/>
              <a:t>协议的核心，是要寻找到最优的路径，把数据包从一个</a:t>
            </a:r>
            <a:r>
              <a:rPr lang="en-US" altLang="zh-CN" dirty="0"/>
              <a:t>IP</a:t>
            </a:r>
            <a:r>
              <a:rPr lang="zh-CN" altLang="en-US" dirty="0"/>
              <a:t>传输到另一个</a:t>
            </a:r>
            <a:r>
              <a:rPr lang="en-US" altLang="zh-CN" dirty="0"/>
              <a:t>IP</a:t>
            </a:r>
            <a:r>
              <a:rPr lang="zh-CN" altLang="en-US" dirty="0"/>
              <a:t>，中间会有很多内容，这个只是一个入门</a:t>
            </a:r>
            <a:endParaRPr lang="en-US" altLang="zh-CN" dirty="0"/>
          </a:p>
          <a:p>
            <a:r>
              <a:rPr lang="zh-CN" altLang="en-US" dirty="0"/>
              <a:t>这里我们做一个简化，我们只考虑红框里的内容，并默认，上传的路由器，总是能把数据包成功送达。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局域网通信的时候，路由器的功能近视与一台交换机，是基于</a:t>
            </a:r>
            <a:r>
              <a:rPr lang="en-US" altLang="zh-CN" dirty="0"/>
              <a:t>MAC</a:t>
            </a:r>
            <a:r>
              <a:rPr lang="zh-CN" altLang="en-US" dirty="0"/>
              <a:t>地址在通信，</a:t>
            </a:r>
            <a:endParaRPr lang="en-US" altLang="zh-CN" dirty="0"/>
          </a:p>
          <a:p>
            <a:r>
              <a:rPr lang="zh-CN" altLang="en-US" dirty="0"/>
              <a:t>当我们要发送一个数据包的时候，因为</a:t>
            </a:r>
            <a:r>
              <a:rPr lang="en-US" altLang="zh-CN" dirty="0"/>
              <a:t>IP</a:t>
            </a:r>
            <a:r>
              <a:rPr lang="zh-CN" altLang="en-US" dirty="0"/>
              <a:t>协议头需要目标的</a:t>
            </a:r>
            <a:r>
              <a:rPr lang="en-US" altLang="zh-CN" dirty="0"/>
              <a:t>IP</a:t>
            </a:r>
            <a:r>
              <a:rPr lang="zh-CN" altLang="en-US" dirty="0"/>
              <a:t>地址，数据链路层的以太网协议需要目标的</a:t>
            </a:r>
            <a:r>
              <a:rPr lang="en-US" altLang="zh-CN" dirty="0"/>
              <a:t>MAC</a:t>
            </a:r>
            <a:r>
              <a:rPr lang="zh-CN" altLang="en-US" dirty="0"/>
              <a:t>地址。</a:t>
            </a:r>
            <a:endParaRPr lang="en-US" altLang="zh-CN" dirty="0"/>
          </a:p>
          <a:p>
            <a:r>
              <a:rPr lang="zh-CN" altLang="en-US" dirty="0"/>
              <a:t>目标的</a:t>
            </a:r>
            <a:r>
              <a:rPr lang="en-US" altLang="zh-CN" dirty="0"/>
              <a:t>IP</a:t>
            </a:r>
            <a:r>
              <a:rPr lang="zh-CN" altLang="en-US" dirty="0"/>
              <a:t>地址我们一般是知道的，但是</a:t>
            </a:r>
            <a:r>
              <a:rPr lang="en-US" altLang="zh-CN" dirty="0"/>
              <a:t>MAC</a:t>
            </a:r>
            <a:r>
              <a:rPr lang="zh-CN" altLang="en-US" dirty="0"/>
              <a:t>地址往往不知道，这个时候就需要利用</a:t>
            </a:r>
            <a:r>
              <a:rPr lang="en-US" altLang="zh-CN" dirty="0"/>
              <a:t>ARP</a:t>
            </a:r>
            <a:r>
              <a:rPr lang="zh-CN" altLang="en-US" dirty="0"/>
              <a:t>协议来获取目标的</a:t>
            </a:r>
            <a:r>
              <a:rPr lang="en-US" altLang="zh-CN" dirty="0"/>
              <a:t>MAC</a:t>
            </a:r>
            <a:r>
              <a:rPr lang="zh-CN" altLang="en-US" dirty="0"/>
              <a:t>地址。</a:t>
            </a:r>
            <a:endParaRPr lang="en-US" altLang="zh-CN"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943716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我们可以用</a:t>
            </a:r>
            <a:r>
              <a:rPr lang="en-US" altLang="zh-CN" dirty="0" err="1"/>
              <a:t>arp</a:t>
            </a:r>
            <a:r>
              <a:rPr lang="en-US" altLang="zh-CN" dirty="0"/>
              <a:t> –a</a:t>
            </a:r>
            <a:r>
              <a:rPr lang="zh-CN" altLang="en-US" dirty="0"/>
              <a:t>命令查看电脑上缓存的</a:t>
            </a:r>
            <a:r>
              <a:rPr lang="en-US" altLang="zh-CN" dirty="0"/>
              <a:t>MAC</a:t>
            </a:r>
            <a:r>
              <a:rPr lang="zh-CN" altLang="en-US" dirty="0"/>
              <a:t>地址信息。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ARP</a:t>
            </a:r>
            <a:r>
              <a:rPr lang="zh-CN" altLang="en-US" dirty="0"/>
              <a:t>协议存在一个漏洞，就是只要主机收到了</a:t>
            </a:r>
            <a:r>
              <a:rPr lang="en-US" altLang="zh-CN" dirty="0"/>
              <a:t>ARP</a:t>
            </a:r>
            <a:r>
              <a:rPr lang="zh-CN" altLang="en-US" dirty="0"/>
              <a:t>响应报文，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就会将响应报文的的</a:t>
            </a:r>
            <a:r>
              <a:rPr lang="en-US" altLang="zh-CN" dirty="0"/>
              <a:t>IP</a:t>
            </a:r>
            <a:r>
              <a:rPr lang="zh-CN" altLang="en-US" dirty="0"/>
              <a:t>地址和</a:t>
            </a:r>
            <a:r>
              <a:rPr lang="en-US" altLang="zh-CN" dirty="0"/>
              <a:t>MAC</a:t>
            </a:r>
            <a:r>
              <a:rPr lang="zh-CN" altLang="en-US" dirty="0"/>
              <a:t>地址做关联。</a:t>
            </a:r>
            <a:endParaRPr lang="en-US" altLang="zh-CN" dirty="0"/>
          </a:p>
          <a:p>
            <a:r>
              <a:rPr lang="en-US" altLang="zh-CN" dirty="0"/>
              <a:t>ARP </a:t>
            </a:r>
            <a:r>
              <a:rPr lang="zh-CN" altLang="en-US" dirty="0"/>
              <a:t>欺骗攻击就利用了 这点，攻击者主动发送</a:t>
            </a:r>
            <a:r>
              <a:rPr lang="en-US" altLang="zh-CN" dirty="0"/>
              <a:t>ARP</a:t>
            </a:r>
            <a:r>
              <a:rPr lang="zh-CN" altLang="en-US" dirty="0"/>
              <a:t>回复报文，达到欺骗的目的</a:t>
            </a:r>
          </a:p>
        </p:txBody>
      </p:sp>
      <p:sp>
        <p:nvSpPr>
          <p:cNvPr id="4" name="灯片编号占位符 3"/>
          <p:cNvSpPr>
            <a:spLocks noGrp="1"/>
          </p:cNvSpPr>
          <p:nvPr>
            <p:ph type="sldNum" sz="quarter" idx="5"/>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1900776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在正式开始前，我们先讨论点其他的，我们学习的方法，我们经常会去学习各种知识，但是一般很少会总结我们是怎么去学习的，大家在学习的时候，会有一些方法或者套路吗？比如我们现在要学习</a:t>
            </a:r>
            <a:r>
              <a:rPr lang="en-US" altLang="zh-CN" dirty="0"/>
              <a:t>React</a:t>
            </a:r>
            <a:r>
              <a:rPr lang="zh-CN" altLang="en-US" dirty="0"/>
              <a:t>，大家一般会怎么样开始学习呢？这里介绍一种</a:t>
            </a:r>
            <a:r>
              <a:rPr lang="en-US" altLang="zh-CN" dirty="0"/>
              <a:t>why</a:t>
            </a:r>
            <a:r>
              <a:rPr lang="zh-CN" altLang="en-US" dirty="0"/>
              <a:t>、</a:t>
            </a:r>
            <a:r>
              <a:rPr lang="en-US" altLang="zh-CN" dirty="0"/>
              <a:t>what</a:t>
            </a:r>
            <a:r>
              <a:rPr lang="zh-CN" altLang="en-US" dirty="0"/>
              <a:t>、</a:t>
            </a:r>
            <a:r>
              <a:rPr lang="en-US" altLang="zh-CN" dirty="0"/>
              <a:t>how</a:t>
            </a:r>
            <a:r>
              <a:rPr lang="zh-CN" altLang="en-US" dirty="0"/>
              <a:t>的学习方式。当然这种方法只是一个推荐，每个人，不同的学习内容都有不同的学习方法。</a:t>
            </a:r>
            <a:endParaRPr lang="en-US" altLang="zh-CN" dirty="0"/>
          </a:p>
          <a:p>
            <a:r>
              <a:rPr lang="zh-CN" altLang="en-US" dirty="0"/>
              <a:t>那么我先来搞清楚两个问题，搞清楚这两个问题，我们对计算机网络的学习就完成一半了。搞清楚</a:t>
            </a:r>
            <a:r>
              <a:rPr lang="en-US" altLang="zh-CN" dirty="0"/>
              <a:t>why</a:t>
            </a:r>
            <a:r>
              <a:rPr lang="zh-CN" altLang="en-US" dirty="0"/>
              <a:t>和</a:t>
            </a:r>
            <a:r>
              <a:rPr lang="en-US" altLang="zh-CN" dirty="0"/>
              <a:t>what</a:t>
            </a:r>
            <a:r>
              <a:rPr lang="zh-CN" altLang="en-US" dirty="0"/>
              <a:t>，我们继续来研究</a:t>
            </a:r>
            <a:r>
              <a:rPr lang="en-US" altLang="zh-CN" dirty="0"/>
              <a:t>how</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3447772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a:t>A</a:t>
            </a:r>
            <a:r>
              <a:rPr lang="zh-CN" altLang="en-US" dirty="0"/>
              <a:t>被欺骗，把网关的</a:t>
            </a:r>
            <a:r>
              <a:rPr lang="en-US" altLang="zh-CN" dirty="0"/>
              <a:t>MAC</a:t>
            </a:r>
            <a:r>
              <a:rPr lang="zh-CN" altLang="en-US" dirty="0"/>
              <a:t>设置为</a:t>
            </a:r>
            <a:r>
              <a:rPr lang="en-US" altLang="zh-CN" dirty="0"/>
              <a:t>B</a:t>
            </a:r>
            <a:r>
              <a:rPr lang="zh-CN" altLang="en-US" dirty="0"/>
              <a:t>的</a:t>
            </a:r>
            <a:r>
              <a:rPr lang="en-US" altLang="zh-CN" dirty="0"/>
              <a:t>MAC</a:t>
            </a:r>
            <a:r>
              <a:rPr lang="zh-CN" altLang="en-US" dirty="0"/>
              <a:t>时，会发生什么呢？</a:t>
            </a:r>
            <a:endParaRPr lang="en-US" altLang="zh-CN" dirty="0"/>
          </a:p>
          <a:p>
            <a:r>
              <a:rPr lang="zh-CN" altLang="en-US" dirty="0"/>
              <a:t>当网关被欺骗，把</a:t>
            </a:r>
            <a:r>
              <a:rPr lang="en-US" altLang="zh-CN" dirty="0"/>
              <a:t>A</a:t>
            </a:r>
            <a:r>
              <a:rPr lang="zh-CN" altLang="en-US" dirty="0"/>
              <a:t>的</a:t>
            </a:r>
            <a:r>
              <a:rPr lang="en-US" altLang="zh-CN" dirty="0"/>
              <a:t>MAC</a:t>
            </a:r>
            <a:r>
              <a:rPr lang="zh-CN" altLang="en-US" dirty="0"/>
              <a:t>设置为</a:t>
            </a:r>
            <a:r>
              <a:rPr lang="en-US" altLang="zh-CN" dirty="0"/>
              <a:t>B</a:t>
            </a:r>
            <a:r>
              <a:rPr lang="zh-CN" altLang="en-US" dirty="0"/>
              <a:t>的</a:t>
            </a:r>
            <a:r>
              <a:rPr lang="en-US" altLang="zh-CN" dirty="0"/>
              <a:t>MAC</a:t>
            </a:r>
            <a:r>
              <a:rPr lang="zh-CN" altLang="en-US" dirty="0"/>
              <a:t>时，会发生什么呢？</a:t>
            </a:r>
            <a:endParaRPr lang="en-US" altLang="zh-CN" dirty="0"/>
          </a:p>
          <a:p>
            <a:endParaRPr lang="en-US" altLang="zh-CN" dirty="0"/>
          </a:p>
          <a:p>
            <a:r>
              <a:rPr lang="zh-CN" altLang="en-US" dirty="0"/>
              <a:t>网络层再往上就是大家相对比较熟悉的传输层和应用层了，</a:t>
            </a:r>
            <a:r>
              <a:rPr lang="en-US" altLang="zh-CN" dirty="0"/>
              <a:t>1.</a:t>
            </a:r>
            <a:r>
              <a:rPr lang="zh-CN" altLang="en-US" dirty="0"/>
              <a:t>秋雨之前的分享已经涉及到这两个层，</a:t>
            </a:r>
            <a:r>
              <a:rPr lang="en-US" altLang="zh-CN" dirty="0"/>
              <a:t>2.</a:t>
            </a:r>
            <a:r>
              <a:rPr lang="zh-CN" altLang="en-US" dirty="0"/>
              <a:t>大家对这两个层相对熟悉，</a:t>
            </a:r>
            <a:endParaRPr lang="en-US" altLang="zh-CN" dirty="0"/>
          </a:p>
          <a:p>
            <a:r>
              <a:rPr lang="zh-CN" altLang="en-US" dirty="0"/>
              <a:t>这次分享就不再对这两个层做学习了。</a:t>
            </a:r>
            <a:endParaRPr lang="en-US" altLang="zh-CN" dirty="0"/>
          </a:p>
          <a:p>
            <a:endParaRPr lang="en-US" altLang="zh-CN" dirty="0"/>
          </a:p>
          <a:p>
            <a:r>
              <a:rPr lang="zh-CN" altLang="en-US" dirty="0"/>
              <a:t>接下来我们就综合的来看一下，各个层是如何协调工作的</a:t>
            </a:r>
            <a:endParaRPr lang="en-US" altLang="zh-CN"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1787905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经典问题了，浏览器输入网址，到页面显示，发生了什么？我们只关注网络部分。</a:t>
            </a:r>
            <a:endParaRPr lang="en-US" altLang="zh-CN" dirty="0"/>
          </a:p>
          <a:p>
            <a:r>
              <a:rPr lang="zh-CN" altLang="en-US" dirty="0"/>
              <a:t>这部分内容摘取阮一峰的文章，如果没读过的同事，推荐大家读一下。</a:t>
            </a:r>
            <a:endParaRPr lang="en-US" altLang="zh-CN" dirty="0"/>
          </a:p>
          <a:p>
            <a:r>
              <a:rPr lang="en-US" altLang="zh-CN" dirty="0"/>
              <a:t>1.</a:t>
            </a:r>
            <a:r>
              <a:rPr lang="zh-CN" altLang="en-US" dirty="0"/>
              <a:t>首先我们有了</a:t>
            </a:r>
            <a:r>
              <a:rPr lang="en-US" altLang="zh-CN" dirty="0"/>
              <a:t>www.baidu.com</a:t>
            </a:r>
            <a:r>
              <a:rPr lang="zh-CN" altLang="en-US" dirty="0"/>
              <a:t>的网址，为了能够通信，我需要吧网址转成</a:t>
            </a:r>
            <a:r>
              <a:rPr lang="en-US" altLang="zh-CN" dirty="0"/>
              <a:t>IP</a:t>
            </a:r>
            <a:r>
              <a:rPr lang="zh-CN" altLang="en-US" dirty="0"/>
              <a:t>地址。要用</a:t>
            </a:r>
            <a:r>
              <a:rPr lang="en-US" altLang="zh-CN" dirty="0"/>
              <a:t>DNS</a:t>
            </a:r>
            <a:r>
              <a:rPr lang="zh-CN" altLang="en-US" dirty="0"/>
              <a:t>协议，根服务器，如果我们不能访问根服务器了会怎样？</a:t>
            </a:r>
            <a:endParaRPr lang="en-US" altLang="zh-CN" dirty="0"/>
          </a:p>
          <a:p>
            <a:r>
              <a:rPr lang="en-US" altLang="zh-CN" dirty="0"/>
              <a:t>2.DNS</a:t>
            </a:r>
            <a:r>
              <a:rPr lang="zh-CN" altLang="en-US" dirty="0"/>
              <a:t>协议是</a:t>
            </a:r>
            <a:r>
              <a:rPr lang="en-US" altLang="zh-CN" dirty="0"/>
              <a:t>UDP</a:t>
            </a:r>
            <a:r>
              <a:rPr lang="zh-CN" altLang="en-US" dirty="0"/>
              <a:t>协议，我们同样需要知道</a:t>
            </a:r>
            <a:r>
              <a:rPr lang="en-US" altLang="zh-CN" dirty="0"/>
              <a:t>DNS</a:t>
            </a:r>
            <a:r>
              <a:rPr lang="zh-CN" altLang="en-US" dirty="0"/>
              <a:t>服务器的地址，我们如何知道</a:t>
            </a:r>
            <a:r>
              <a:rPr lang="en-US" altLang="zh-CN" dirty="0"/>
              <a:t>DNS</a:t>
            </a:r>
            <a:r>
              <a:rPr lang="zh-CN" altLang="en-US" dirty="0"/>
              <a:t>服务器的地址呢？介绍静态，</a:t>
            </a:r>
            <a:r>
              <a:rPr lang="en-US" altLang="zh-CN" dirty="0"/>
              <a:t>DHCP</a:t>
            </a:r>
            <a:r>
              <a:rPr lang="zh-CN" altLang="en-US" dirty="0"/>
              <a:t>，没发一个数据包，网线口的灯就闪烁一下</a:t>
            </a:r>
            <a:endParaRPr lang="en-US" altLang="zh-CN" dirty="0"/>
          </a:p>
          <a:p>
            <a:r>
              <a:rPr lang="en-US" altLang="zh-CN" dirty="0"/>
              <a:t>3.</a:t>
            </a:r>
            <a:r>
              <a:rPr lang="zh-CN" altLang="en-US" dirty="0"/>
              <a:t>因为</a:t>
            </a:r>
            <a:r>
              <a:rPr lang="en-US" altLang="zh-CN" dirty="0"/>
              <a:t>DNS</a:t>
            </a:r>
            <a:r>
              <a:rPr lang="zh-CN" altLang="en-US" dirty="0"/>
              <a:t>服务器和我们不再一个子网，需要把</a:t>
            </a:r>
            <a:r>
              <a:rPr lang="en-US" altLang="zh-CN" dirty="0"/>
              <a:t>DNS</a:t>
            </a:r>
            <a:r>
              <a:rPr lang="zh-CN" altLang="en-US" dirty="0"/>
              <a:t>请求，发送给网关，那么需要知道网关的</a:t>
            </a:r>
            <a:r>
              <a:rPr lang="en-US" altLang="zh-CN" dirty="0"/>
              <a:t>IP</a:t>
            </a:r>
            <a:r>
              <a:rPr lang="zh-CN" altLang="en-US" dirty="0"/>
              <a:t>和</a:t>
            </a:r>
            <a:r>
              <a:rPr lang="en-US" altLang="zh-CN" dirty="0"/>
              <a:t>MAC</a:t>
            </a:r>
            <a:r>
              <a:rPr lang="zh-CN" altLang="en-US" dirty="0"/>
              <a:t>，如何知道网关的</a:t>
            </a:r>
            <a:r>
              <a:rPr lang="en-US" altLang="zh-CN" dirty="0"/>
              <a:t>IP</a:t>
            </a:r>
            <a:r>
              <a:rPr lang="zh-CN" altLang="en-US" dirty="0"/>
              <a:t>和</a:t>
            </a:r>
            <a:r>
              <a:rPr lang="en-US" altLang="zh-CN" dirty="0"/>
              <a:t>MAC</a:t>
            </a:r>
          </a:p>
          <a:p>
            <a:r>
              <a:rPr lang="en-US" altLang="zh-CN" dirty="0"/>
              <a:t>4.</a:t>
            </a:r>
            <a:r>
              <a:rPr lang="zh-CN" altLang="en-US" dirty="0"/>
              <a:t>获得到对应的</a:t>
            </a:r>
            <a:r>
              <a:rPr lang="en-US" altLang="zh-CN" dirty="0"/>
              <a:t>IP</a:t>
            </a:r>
            <a:r>
              <a:rPr lang="zh-CN" altLang="en-US" dirty="0"/>
              <a:t>地址</a:t>
            </a:r>
            <a:endParaRPr lang="en-US" altLang="zh-CN" dirty="0"/>
          </a:p>
          <a:p>
            <a:r>
              <a:rPr lang="en-US" altLang="zh-CN" dirty="0"/>
              <a:t>5.</a:t>
            </a:r>
            <a:r>
              <a:rPr lang="zh-CN" altLang="en-US" dirty="0"/>
              <a:t>发送</a:t>
            </a:r>
            <a:r>
              <a:rPr lang="en-US" altLang="zh-CN" dirty="0"/>
              <a:t>HTTP</a:t>
            </a:r>
            <a:r>
              <a:rPr lang="zh-CN" altLang="en-US" dirty="0"/>
              <a:t>请求，该地址不再一个子网，需要走网关</a:t>
            </a:r>
            <a:endParaRPr lang="en-US" altLang="zh-CN" dirty="0"/>
          </a:p>
          <a:p>
            <a:r>
              <a:rPr lang="en-US" altLang="zh-CN" dirty="0"/>
              <a:t>6.</a:t>
            </a:r>
            <a:r>
              <a:rPr lang="zh-CN" altLang="en-US" dirty="0"/>
              <a:t>服务器收到请求，返回数据，数据量较大，需要分为多个包</a:t>
            </a:r>
            <a:endParaRPr lang="en-US" altLang="zh-CN" dirty="0"/>
          </a:p>
          <a:p>
            <a:r>
              <a:rPr lang="en-US" altLang="zh-CN" dirty="0"/>
              <a:t>7.</a:t>
            </a:r>
            <a:r>
              <a:rPr lang="zh-CN" altLang="en-US" dirty="0"/>
              <a:t>浏览器收到全部数据包，提取数据，显示</a:t>
            </a:r>
            <a:endParaRPr lang="en-US" altLang="zh-CN" dirty="0"/>
          </a:p>
          <a:p>
            <a:r>
              <a:rPr lang="zh-CN" altLang="en-US" dirty="0"/>
              <a:t>最后我们再来整体地看看计算机网络的前世今生</a:t>
            </a:r>
          </a:p>
        </p:txBody>
      </p:sp>
      <p:sp>
        <p:nvSpPr>
          <p:cNvPr id="4" name="灯片编号占位符 3"/>
          <p:cNvSpPr>
            <a:spLocks noGrp="1"/>
          </p:cNvSpPr>
          <p:nvPr>
            <p:ph type="sldNum" sz="quarter" idx="5"/>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3918678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罗马不是一天建成的，计算机网络也是</a:t>
            </a:r>
          </a:p>
        </p:txBody>
      </p:sp>
      <p:sp>
        <p:nvSpPr>
          <p:cNvPr id="4" name="灯片编号占位符 3"/>
          <p:cNvSpPr>
            <a:spLocks noGrp="1"/>
          </p:cNvSpPr>
          <p:nvPr>
            <p:ph type="sldNum" sz="quarter" idx="5"/>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66019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我们从我们自己出发，想一想我们要和别人通信的时候，是怎么做的？</a:t>
            </a:r>
            <a:endParaRPr lang="en-US" altLang="zh-CN" dirty="0"/>
          </a:p>
          <a:p>
            <a:r>
              <a:rPr lang="zh-CN" altLang="en-US" dirty="0"/>
              <a:t>同样，在计算机刚诞生的时候，计算机之间的通信需要也比较简单，一般是</a:t>
            </a:r>
            <a:r>
              <a:rPr lang="en-US" altLang="zh-CN" dirty="0"/>
              <a:t>1</a:t>
            </a:r>
            <a:r>
              <a:rPr lang="zh-CN" altLang="en-US" dirty="0"/>
              <a:t>对</a:t>
            </a:r>
            <a:r>
              <a:rPr lang="en-US" altLang="zh-CN" dirty="0"/>
              <a:t>1</a:t>
            </a:r>
            <a:r>
              <a:rPr lang="zh-CN" altLang="en-US" dirty="0"/>
              <a:t>的</a:t>
            </a:r>
            <a:endParaRPr lang="en-US" altLang="zh-CN" dirty="0"/>
          </a:p>
          <a:p>
            <a:r>
              <a:rPr lang="zh-CN" altLang="en-US" dirty="0"/>
              <a:t>距离近这个特点好理解，我们来看看常见的传输介质</a:t>
            </a:r>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57369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计算机传输介质有很多，常见有网线，光纤和无线。</a:t>
            </a:r>
            <a:endParaRPr lang="en-US" altLang="zh-CN" dirty="0"/>
          </a:p>
          <a:p>
            <a:br>
              <a:rPr lang="en-US" altLang="zh-CN" dirty="0"/>
            </a:br>
            <a:r>
              <a:rPr lang="zh-CN" altLang="en-US" dirty="0"/>
              <a:t>试想一下，如果我们每次发送一个</a:t>
            </a:r>
            <a:r>
              <a:rPr lang="en-US" altLang="zh-CN" dirty="0"/>
              <a:t>ajax</a:t>
            </a:r>
            <a:r>
              <a:rPr lang="zh-CN" altLang="en-US" dirty="0"/>
              <a:t>请求，除了地址和各种参数外，还要去处理传输介质，会极大的增加程序的复杂程度</a:t>
            </a:r>
            <a:endParaRPr lang="en-US" altLang="zh-CN" dirty="0"/>
          </a:p>
          <a:p>
            <a:br>
              <a:rPr lang="en-US" altLang="zh-CN" dirty="0"/>
            </a:br>
            <a:r>
              <a:rPr lang="zh-CN" altLang="en-US" dirty="0"/>
              <a:t>为了方便程序上的使用，我们把这层和物理相关的部分，封装起来，称为物理层</a:t>
            </a:r>
            <a:endParaRPr lang="en-US" altLang="zh-CN" dirty="0"/>
          </a:p>
          <a:p>
            <a:endParaRPr lang="en-US" altLang="zh-CN" dirty="0"/>
          </a:p>
          <a:p>
            <a:r>
              <a:rPr lang="zh-CN" altLang="en-US" dirty="0"/>
              <a:t>物理层这个概念大家应该都听过，不过物理层大致要做哪些工作呢？</a:t>
            </a:r>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185785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我们以网线为例：</a:t>
            </a:r>
            <a:endParaRPr lang="en-US" altLang="zh-CN" dirty="0"/>
          </a:p>
          <a:p>
            <a:r>
              <a:rPr lang="zh-CN" altLang="en-US" dirty="0"/>
              <a:t>我们要用网线来通信，除了要有一根连接计算机的网线，还需要做哪些工作呢？</a:t>
            </a:r>
            <a:endParaRPr lang="en-US" altLang="zh-CN" dirty="0"/>
          </a:p>
          <a:p>
            <a:endParaRPr lang="en-US" altLang="zh-CN" dirty="0"/>
          </a:p>
          <a:p>
            <a:r>
              <a:rPr lang="zh-CN" altLang="en-US" dirty="0"/>
              <a:t>一根典型的网线有</a:t>
            </a:r>
            <a:r>
              <a:rPr lang="en-US" altLang="zh-CN" dirty="0"/>
              <a:t>8</a:t>
            </a:r>
            <a:r>
              <a:rPr lang="zh-CN" altLang="en-US" dirty="0"/>
              <a:t>根线组成，每根线的信号可以表示</a:t>
            </a:r>
            <a:r>
              <a:rPr lang="en-US" altLang="zh-CN" dirty="0"/>
              <a:t>0/1</a:t>
            </a:r>
            <a:r>
              <a:rPr lang="zh-CN" altLang="en-US" dirty="0"/>
              <a:t>，但是什么样的电压表示</a:t>
            </a:r>
            <a:r>
              <a:rPr lang="en-US" altLang="zh-CN" dirty="0"/>
              <a:t>0</a:t>
            </a:r>
            <a:r>
              <a:rPr lang="zh-CN" altLang="en-US" dirty="0"/>
              <a:t>，什么样的电压表示</a:t>
            </a:r>
            <a:r>
              <a:rPr lang="en-US" altLang="zh-CN" dirty="0"/>
              <a:t>1</a:t>
            </a:r>
            <a:r>
              <a:rPr lang="zh-CN" altLang="en-US" dirty="0"/>
              <a:t>，这就是物理层的工作。</a:t>
            </a:r>
            <a:endParaRPr lang="en-US" altLang="zh-CN" dirty="0"/>
          </a:p>
          <a:p>
            <a:r>
              <a:rPr lang="en-US" altLang="zh-CN" dirty="0"/>
              <a:t>8</a:t>
            </a:r>
            <a:r>
              <a:rPr lang="zh-CN" altLang="en-US" dirty="0"/>
              <a:t>根线一次可以传输</a:t>
            </a:r>
            <a:r>
              <a:rPr lang="en-US" altLang="zh-CN" dirty="0"/>
              <a:t>8</a:t>
            </a:r>
            <a:r>
              <a:rPr lang="zh-CN" altLang="en-US" dirty="0"/>
              <a:t>位（</a:t>
            </a:r>
            <a:r>
              <a:rPr lang="en-US" altLang="zh-CN" dirty="0"/>
              <a:t>bit</a:t>
            </a:r>
            <a:r>
              <a:rPr lang="zh-CN" altLang="en-US" dirty="0"/>
              <a:t>）的数据，或</a:t>
            </a:r>
            <a:r>
              <a:rPr lang="en-US" altLang="zh-CN" dirty="0"/>
              <a:t>1</a:t>
            </a:r>
            <a:r>
              <a:rPr lang="zh-CN" altLang="en-US" dirty="0"/>
              <a:t>字节（</a:t>
            </a:r>
            <a:r>
              <a:rPr lang="en-US" altLang="zh-CN" dirty="0"/>
              <a:t>byte</a:t>
            </a:r>
            <a:r>
              <a:rPr lang="zh-CN" altLang="en-US" dirty="0"/>
              <a:t>）的数据。</a:t>
            </a:r>
            <a:endParaRPr lang="en-US" altLang="zh-CN" dirty="0"/>
          </a:p>
          <a:p>
            <a:r>
              <a:rPr lang="zh-CN" altLang="en-US" dirty="0"/>
              <a:t>同时传输的速度，如果一秒传输一次，传输的速度就是</a:t>
            </a:r>
            <a:r>
              <a:rPr lang="en-US" altLang="zh-CN" dirty="0"/>
              <a:t>8b/s</a:t>
            </a:r>
            <a:r>
              <a:rPr lang="zh-CN" altLang="en-US" dirty="0"/>
              <a:t>或</a:t>
            </a:r>
            <a:r>
              <a:rPr lang="en-US" altLang="zh-CN" dirty="0"/>
              <a:t>1B/s</a:t>
            </a:r>
            <a:r>
              <a:rPr lang="zh-CN" altLang="en-US" dirty="0"/>
              <a:t>，到底我们可以用什么样的速度传输，这也是物理层处理的</a:t>
            </a:r>
            <a:endParaRPr lang="en-US" altLang="zh-CN" dirty="0"/>
          </a:p>
          <a:p>
            <a:r>
              <a:rPr lang="zh-CN" altLang="en-US" dirty="0"/>
              <a:t>由于网线两头分别连接了计算机，可能两台计算机网口同一位置，连接的是不同的线，如何来自动校对信号，也是物理层需要做的事情</a:t>
            </a:r>
            <a:endParaRPr lang="en-US" altLang="zh-CN" dirty="0"/>
          </a:p>
          <a:p>
            <a:r>
              <a:rPr lang="zh-CN" altLang="en-US" dirty="0"/>
              <a:t>同样，其它的传输介质，也需要做类似的处理；</a:t>
            </a:r>
            <a:endParaRPr lang="en-US" altLang="zh-CN"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13404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这些所有的规范和标准，都被包含在</a:t>
            </a:r>
            <a:r>
              <a:rPr lang="en-US" altLang="zh-CN" dirty="0"/>
              <a:t>IEEE 802.3</a:t>
            </a:r>
            <a:r>
              <a:rPr lang="zh-CN" altLang="en-US" dirty="0"/>
              <a:t>标准中。</a:t>
            </a:r>
            <a:endParaRPr lang="en-US" altLang="zh-CN" dirty="0"/>
          </a:p>
          <a:p>
            <a:r>
              <a:rPr lang="zh-CN" altLang="en-US" dirty="0"/>
              <a:t>无线通信的标准为</a:t>
            </a:r>
            <a:r>
              <a:rPr lang="en-US" altLang="zh-CN" dirty="0"/>
              <a:t>ieee8021.1</a:t>
            </a:r>
          </a:p>
          <a:p>
            <a:r>
              <a:rPr lang="zh-CN" altLang="en-US" dirty="0"/>
              <a:t>我们公司使用的</a:t>
            </a:r>
            <a:r>
              <a:rPr lang="en-US" altLang="zh-CN" dirty="0"/>
              <a:t>UWB</a:t>
            </a:r>
            <a:r>
              <a:rPr lang="zh-CN" altLang="en-US" dirty="0"/>
              <a:t>技术是</a:t>
            </a:r>
            <a:r>
              <a:rPr lang="en-US" altLang="zh-CN" dirty="0"/>
              <a:t>IEEE 802.15.3</a:t>
            </a:r>
            <a:r>
              <a:rPr lang="zh-CN" altLang="en-US" dirty="0"/>
              <a:t>标准。</a:t>
            </a:r>
            <a:endParaRPr lang="en-US" altLang="zh-CN" dirty="0"/>
          </a:p>
          <a:p>
            <a:r>
              <a:rPr lang="zh-CN" altLang="en-US" dirty="0"/>
              <a:t>为什么叫双绞线？</a:t>
            </a:r>
            <a:endParaRPr lang="en-US" altLang="zh-CN" dirty="0"/>
          </a:p>
          <a:p>
            <a:r>
              <a:rPr lang="zh-CN" altLang="en-US" dirty="0"/>
              <a:t>日常开发一般接触不到物理层相关的内容（除非是搞硬件或者嵌入式的），不过生活中会接触到很多</a:t>
            </a:r>
            <a:endParaRPr lang="en-US" altLang="zh-CN" dirty="0"/>
          </a:p>
          <a:p>
            <a:r>
              <a:rPr lang="zh-CN" altLang="en-US" dirty="0"/>
              <a:t>额外补充一些关于网线的实用知识。</a:t>
            </a:r>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771338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如果通信的只是两台计算机，有一个网线足够了。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随着计算机技术的发展，计算机之间的通信不再是一对一，更多的时候，需要多对多了。</a:t>
            </a:r>
            <a:endParaRPr lang="en-US" altLang="zh-CN" dirty="0"/>
          </a:p>
          <a:p>
            <a:r>
              <a:rPr lang="zh-CN" altLang="en-US" dirty="0"/>
              <a:t>这个时候，假设我们都是计算机，现在我发送了这样的信号，大家也都收到了这个信号，但是这样的通信有没有什么问题？</a:t>
            </a:r>
            <a:endParaRPr lang="en-US" altLang="zh-CN" dirty="0"/>
          </a:p>
          <a:p>
            <a:r>
              <a:rPr lang="zh-CN" altLang="en-US" dirty="0"/>
              <a:t>单纯的依靠物理层，已经没有办法进行多台计算机之间的通信的。</a:t>
            </a:r>
            <a:endParaRPr lang="en-US" altLang="zh-CN"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110805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大家觉得可以怎么来解决这个问题？</a:t>
            </a:r>
            <a:endParaRPr lang="en-US" altLang="zh-CN" dirty="0"/>
          </a:p>
          <a:p>
            <a:r>
              <a:rPr lang="zh-CN" altLang="en-US" dirty="0"/>
              <a:t>很简单，加一个收件人姓名，发件人姓名就行了对吧</a:t>
            </a:r>
            <a:endParaRPr lang="en-US" altLang="zh-CN" dirty="0"/>
          </a:p>
          <a:p>
            <a:r>
              <a:rPr lang="zh-CN" altLang="en-US" dirty="0"/>
              <a:t>这里的</a:t>
            </a:r>
            <a:r>
              <a:rPr lang="en-US" altLang="zh-CN" dirty="0"/>
              <a:t>mac</a:t>
            </a:r>
            <a:r>
              <a:rPr lang="zh-CN" altLang="en-US" dirty="0"/>
              <a:t>地址是给网卡的姓名，一台计算机是有可能有多个网卡的</a:t>
            </a:r>
          </a:p>
        </p:txBody>
      </p:sp>
      <p:sp>
        <p:nvSpPr>
          <p:cNvPr id="4" name="灯片编号占位符 3"/>
          <p:cNvSpPr>
            <a:spLocks noGrp="1"/>
          </p:cNvSpPr>
          <p:nvPr>
            <p:ph type="sldNum" sz="quarter" idx="5"/>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719062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为了解析二进制数据，必然有一个数据协议，这个协议就是以太网协议</a:t>
            </a:r>
            <a:endParaRPr lang="en-US" altLang="zh-CN" dirty="0"/>
          </a:p>
          <a:p>
            <a:r>
              <a:rPr lang="zh-CN" altLang="en-US" dirty="0"/>
              <a:t>这个协议，的具体内容我截取了阮一峰的博客，和维基百科的说明，大家可以对比看看。</a:t>
            </a:r>
            <a:endParaRPr lang="en-US" altLang="zh-CN" dirty="0"/>
          </a:p>
          <a:p>
            <a:r>
              <a:rPr lang="zh-CN" altLang="en-US" dirty="0"/>
              <a:t>分析帧结构，</a:t>
            </a:r>
            <a:endParaRPr lang="en-US" altLang="zh-CN" dirty="0"/>
          </a:p>
          <a:p>
            <a:r>
              <a:rPr lang="zh-CN" altLang="en-US" dirty="0"/>
              <a:t>大家看了以太网协议，有没有什么疑问？</a:t>
            </a:r>
            <a:endParaRPr lang="en-US" altLang="zh-CN" dirty="0"/>
          </a:p>
          <a:p>
            <a:r>
              <a:rPr lang="zh-CN" altLang="en-US" dirty="0"/>
              <a:t>那我提一个疑问？</a:t>
            </a:r>
            <a:endParaRPr lang="en-US" altLang="zh-CN" dirty="0"/>
          </a:p>
          <a:p>
            <a:r>
              <a:rPr lang="zh-CN" altLang="en-US" dirty="0"/>
              <a:t>如果负载部分是不固定长度的，我们解析的时候，怎么知道负载有多长呢？</a:t>
            </a:r>
            <a:endParaRPr lang="en-US" altLang="zh-CN" dirty="0"/>
          </a:p>
          <a:p>
            <a:r>
              <a:rPr lang="zh-CN" altLang="en-US" dirty="0"/>
              <a:t>为什么最短是</a:t>
            </a:r>
            <a:r>
              <a:rPr lang="en-US" altLang="zh-CN" dirty="0"/>
              <a:t>46</a:t>
            </a:r>
            <a:r>
              <a:rPr lang="zh-CN" altLang="en-US" dirty="0"/>
              <a:t>字节呢？</a:t>
            </a:r>
            <a:endParaRPr lang="en-US" altLang="zh-CN" dirty="0"/>
          </a:p>
          <a:p>
            <a:r>
              <a:rPr lang="zh-CN" altLang="en-US" dirty="0"/>
              <a:t>这里可以多说点，大家应该都比较喜欢看阮一峰，他的文章写得很不错，浅显易懂，但是大家一对比还是能发现，浅显易懂的结果就是，省略了大量的细节。</a:t>
            </a:r>
            <a:endParaRPr lang="en-US" altLang="zh-CN" dirty="0"/>
          </a:p>
          <a:p>
            <a:r>
              <a:rPr lang="zh-CN" altLang="en-US" dirty="0"/>
              <a:t>所以我们在学习的时候，不能指望看两篇文章就能搞清楚技术细节，纸上得来终觉浅，绝知此事要躬行</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875828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3" name="矩形 2"/>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îṡḻîḓê"/>
          <p:cNvGrpSpPr/>
          <p:nvPr userDrawn="1"/>
        </p:nvGrpSpPr>
        <p:grpSpPr>
          <a:xfrm>
            <a:off x="1075684" y="1268413"/>
            <a:ext cx="10040632" cy="4934468"/>
            <a:chOff x="3011298" y="414885"/>
            <a:chExt cx="5646554" cy="2774951"/>
          </a:xfrm>
          <a:pattFill prst="pct10">
            <a:fgClr>
              <a:schemeClr val="bg1">
                <a:lumMod val="65000"/>
              </a:schemeClr>
            </a:fgClr>
            <a:bgClr>
              <a:schemeClr val="bg1">
                <a:lumMod val="95000"/>
              </a:schemeClr>
            </a:bgClr>
          </a:pattFill>
        </p:grpSpPr>
        <p:sp>
          <p:nvSpPr>
            <p:cNvPr id="5" name="íSļíďe"/>
            <p:cNvSpPr/>
            <p:nvPr/>
          </p:nvSpPr>
          <p:spPr bwMode="auto">
            <a:xfrm>
              <a:off x="6523058" y="505936"/>
              <a:ext cx="42023" cy="22413"/>
            </a:xfrm>
            <a:custGeom>
              <a:avLst/>
              <a:gdLst>
                <a:gd name="T0" fmla="*/ 10 w 20"/>
                <a:gd name="T1" fmla="*/ 0 h 11"/>
                <a:gd name="T2" fmla="*/ 12 w 20"/>
                <a:gd name="T3" fmla="*/ 2 h 11"/>
                <a:gd name="T4" fmla="*/ 16 w 20"/>
                <a:gd name="T5" fmla="*/ 9 h 11"/>
                <a:gd name="T6" fmla="*/ 6 w 20"/>
                <a:gd name="T7" fmla="*/ 6 h 11"/>
                <a:gd name="T8" fmla="*/ 10 w 20"/>
                <a:gd name="T9" fmla="*/ 0 h 11"/>
              </a:gdLst>
              <a:ahLst/>
              <a:cxnLst>
                <a:cxn ang="0">
                  <a:pos x="T0" y="T1"/>
                </a:cxn>
                <a:cxn ang="0">
                  <a:pos x="T2" y="T3"/>
                </a:cxn>
                <a:cxn ang="0">
                  <a:pos x="T4" y="T5"/>
                </a:cxn>
                <a:cxn ang="0">
                  <a:pos x="T6" y="T7"/>
                </a:cxn>
                <a:cxn ang="0">
                  <a:pos x="T8" y="T9"/>
                </a:cxn>
              </a:cxnLst>
              <a:rect l="0" t="0" r="r" b="b"/>
              <a:pathLst>
                <a:path w="20" h="11">
                  <a:moveTo>
                    <a:pt x="10" y="0"/>
                  </a:moveTo>
                  <a:cubicBezTo>
                    <a:pt x="12" y="0"/>
                    <a:pt x="12" y="1"/>
                    <a:pt x="12" y="2"/>
                  </a:cubicBezTo>
                  <a:cubicBezTo>
                    <a:pt x="14" y="5"/>
                    <a:pt x="20" y="5"/>
                    <a:pt x="16" y="9"/>
                  </a:cubicBezTo>
                  <a:cubicBezTo>
                    <a:pt x="10" y="11"/>
                    <a:pt x="13" y="3"/>
                    <a:pt x="6" y="6"/>
                  </a:cubicBezTo>
                  <a:cubicBezTo>
                    <a:pt x="0" y="3"/>
                    <a:pt x="14" y="6"/>
                    <a:pt x="10" y="0"/>
                  </a:cubicBezTo>
                  <a:close/>
                </a:path>
              </a:pathLst>
            </a:custGeom>
            <a:grpFill/>
            <a:ln>
              <a:noFill/>
            </a:ln>
          </p:spPr>
          <p:txBody>
            <a:bodyPr anchor="ctr"/>
            <a:lstStyle/>
            <a:p>
              <a:pPr algn="ctr"/>
              <a:endParaRPr dirty="0"/>
            </a:p>
          </p:txBody>
        </p:sp>
        <p:sp>
          <p:nvSpPr>
            <p:cNvPr id="6" name="íṧ1iďê"/>
            <p:cNvSpPr/>
            <p:nvPr/>
          </p:nvSpPr>
          <p:spPr bwMode="auto">
            <a:xfrm>
              <a:off x="7114188" y="505936"/>
              <a:ext cx="81245" cy="42023"/>
            </a:xfrm>
            <a:custGeom>
              <a:avLst/>
              <a:gdLst>
                <a:gd name="T0" fmla="*/ 37 w 39"/>
                <a:gd name="T1" fmla="*/ 15 h 20"/>
                <a:gd name="T2" fmla="*/ 23 w 39"/>
                <a:gd name="T3" fmla="*/ 19 h 20"/>
                <a:gd name="T4" fmla="*/ 4 w 39"/>
                <a:gd name="T5" fmla="*/ 19 h 20"/>
                <a:gd name="T6" fmla="*/ 0 w 39"/>
                <a:gd name="T7" fmla="*/ 15 h 20"/>
                <a:gd name="T8" fmla="*/ 30 w 39"/>
                <a:gd name="T9" fmla="*/ 0 h 20"/>
                <a:gd name="T10" fmla="*/ 36 w 39"/>
                <a:gd name="T11" fmla="*/ 4 h 20"/>
                <a:gd name="T12" fmla="*/ 32 w 39"/>
                <a:gd name="T13" fmla="*/ 6 h 20"/>
                <a:gd name="T14" fmla="*/ 37 w 39"/>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7" y="15"/>
                  </a:moveTo>
                  <a:cubicBezTo>
                    <a:pt x="32" y="16"/>
                    <a:pt x="23" y="13"/>
                    <a:pt x="23" y="19"/>
                  </a:cubicBezTo>
                  <a:cubicBezTo>
                    <a:pt x="19" y="16"/>
                    <a:pt x="12" y="20"/>
                    <a:pt x="4" y="19"/>
                  </a:cubicBezTo>
                  <a:cubicBezTo>
                    <a:pt x="5" y="16"/>
                    <a:pt x="2" y="15"/>
                    <a:pt x="0" y="15"/>
                  </a:cubicBezTo>
                  <a:cubicBezTo>
                    <a:pt x="4" y="4"/>
                    <a:pt x="15" y="0"/>
                    <a:pt x="30" y="0"/>
                  </a:cubicBezTo>
                  <a:cubicBezTo>
                    <a:pt x="28" y="5"/>
                    <a:pt x="34" y="2"/>
                    <a:pt x="36" y="4"/>
                  </a:cubicBezTo>
                  <a:cubicBezTo>
                    <a:pt x="37" y="5"/>
                    <a:pt x="32" y="5"/>
                    <a:pt x="32" y="6"/>
                  </a:cubicBezTo>
                  <a:cubicBezTo>
                    <a:pt x="31" y="8"/>
                    <a:pt x="39" y="7"/>
                    <a:pt x="37" y="15"/>
                  </a:cubicBezTo>
                  <a:close/>
                </a:path>
              </a:pathLst>
            </a:custGeom>
            <a:grpFill/>
            <a:ln>
              <a:noFill/>
            </a:ln>
          </p:spPr>
          <p:txBody>
            <a:bodyPr anchor="ctr"/>
            <a:lstStyle/>
            <a:p>
              <a:pPr algn="ctr"/>
              <a:endParaRPr dirty="0"/>
            </a:p>
          </p:txBody>
        </p:sp>
        <p:sp>
          <p:nvSpPr>
            <p:cNvPr id="7" name="íSlïḋe"/>
            <p:cNvSpPr/>
            <p:nvPr/>
          </p:nvSpPr>
          <p:spPr bwMode="auto">
            <a:xfrm>
              <a:off x="6651930" y="510139"/>
              <a:ext cx="39222" cy="22413"/>
            </a:xfrm>
            <a:custGeom>
              <a:avLst/>
              <a:gdLst>
                <a:gd name="T0" fmla="*/ 19 w 19"/>
                <a:gd name="T1" fmla="*/ 2 h 11"/>
                <a:gd name="T2" fmla="*/ 17 w 19"/>
                <a:gd name="T3" fmla="*/ 9 h 11"/>
                <a:gd name="T4" fmla="*/ 10 w 19"/>
                <a:gd name="T5" fmla="*/ 11 h 11"/>
                <a:gd name="T6" fmla="*/ 0 w 19"/>
                <a:gd name="T7" fmla="*/ 6 h 11"/>
                <a:gd name="T8" fmla="*/ 12 w 19"/>
                <a:gd name="T9" fmla="*/ 6 h 11"/>
                <a:gd name="T10" fmla="*/ 19 w 19"/>
                <a:gd name="T11" fmla="*/ 2 h 11"/>
              </a:gdLst>
              <a:ahLst/>
              <a:cxnLst>
                <a:cxn ang="0">
                  <a:pos x="T0" y="T1"/>
                </a:cxn>
                <a:cxn ang="0">
                  <a:pos x="T2" y="T3"/>
                </a:cxn>
                <a:cxn ang="0">
                  <a:pos x="T4" y="T5"/>
                </a:cxn>
                <a:cxn ang="0">
                  <a:pos x="T6" y="T7"/>
                </a:cxn>
                <a:cxn ang="0">
                  <a:pos x="T8" y="T9"/>
                </a:cxn>
                <a:cxn ang="0">
                  <a:pos x="T10" y="T11"/>
                </a:cxn>
              </a:cxnLst>
              <a:rect l="0" t="0" r="r" b="b"/>
              <a:pathLst>
                <a:path w="19" h="11">
                  <a:moveTo>
                    <a:pt x="19" y="2"/>
                  </a:moveTo>
                  <a:cubicBezTo>
                    <a:pt x="18" y="3"/>
                    <a:pt x="17" y="6"/>
                    <a:pt x="17" y="9"/>
                  </a:cubicBezTo>
                  <a:cubicBezTo>
                    <a:pt x="13" y="8"/>
                    <a:pt x="12" y="11"/>
                    <a:pt x="10" y="11"/>
                  </a:cubicBezTo>
                  <a:cubicBezTo>
                    <a:pt x="6" y="9"/>
                    <a:pt x="0" y="11"/>
                    <a:pt x="0" y="6"/>
                  </a:cubicBezTo>
                  <a:cubicBezTo>
                    <a:pt x="6" y="6"/>
                    <a:pt x="8" y="1"/>
                    <a:pt x="12" y="6"/>
                  </a:cubicBezTo>
                  <a:cubicBezTo>
                    <a:pt x="14" y="5"/>
                    <a:pt x="13" y="0"/>
                    <a:pt x="19" y="2"/>
                  </a:cubicBezTo>
                  <a:close/>
                </a:path>
              </a:pathLst>
            </a:custGeom>
            <a:grpFill/>
            <a:ln>
              <a:noFill/>
            </a:ln>
          </p:spPr>
          <p:txBody>
            <a:bodyPr anchor="ctr"/>
            <a:lstStyle/>
            <a:p>
              <a:pPr algn="ctr"/>
              <a:endParaRPr dirty="0"/>
            </a:p>
          </p:txBody>
        </p:sp>
        <p:sp>
          <p:nvSpPr>
            <p:cNvPr id="8" name="ïṧľíḍe"/>
            <p:cNvSpPr/>
            <p:nvPr/>
          </p:nvSpPr>
          <p:spPr bwMode="auto">
            <a:xfrm>
              <a:off x="6402591" y="522746"/>
              <a:ext cx="50428" cy="26615"/>
            </a:xfrm>
            <a:custGeom>
              <a:avLst/>
              <a:gdLst>
                <a:gd name="T0" fmla="*/ 23 w 24"/>
                <a:gd name="T1" fmla="*/ 0 h 13"/>
                <a:gd name="T2" fmla="*/ 20 w 24"/>
                <a:gd name="T3" fmla="*/ 5 h 13"/>
                <a:gd name="T4" fmla="*/ 14 w 24"/>
                <a:gd name="T5" fmla="*/ 11 h 13"/>
                <a:gd name="T6" fmla="*/ 10 w 24"/>
                <a:gd name="T7" fmla="*/ 7 h 13"/>
                <a:gd name="T8" fmla="*/ 5 w 24"/>
                <a:gd name="T9" fmla="*/ 9 h 13"/>
                <a:gd name="T10" fmla="*/ 1 w 24"/>
                <a:gd name="T11" fmla="*/ 5 h 13"/>
                <a:gd name="T12" fmla="*/ 10 w 24"/>
                <a:gd name="T13" fmla="*/ 3 h 13"/>
                <a:gd name="T14" fmla="*/ 10 w 24"/>
                <a:gd name="T15" fmla="*/ 1 h 13"/>
                <a:gd name="T16" fmla="*/ 23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23" y="0"/>
                  </a:moveTo>
                  <a:cubicBezTo>
                    <a:pt x="24" y="4"/>
                    <a:pt x="20" y="2"/>
                    <a:pt x="20" y="5"/>
                  </a:cubicBezTo>
                  <a:cubicBezTo>
                    <a:pt x="20" y="6"/>
                    <a:pt x="17" y="10"/>
                    <a:pt x="14" y="11"/>
                  </a:cubicBezTo>
                  <a:cubicBezTo>
                    <a:pt x="10" y="13"/>
                    <a:pt x="11" y="7"/>
                    <a:pt x="10" y="7"/>
                  </a:cubicBezTo>
                  <a:cubicBezTo>
                    <a:pt x="10" y="7"/>
                    <a:pt x="7" y="9"/>
                    <a:pt x="5" y="9"/>
                  </a:cubicBezTo>
                  <a:cubicBezTo>
                    <a:pt x="4" y="9"/>
                    <a:pt x="3" y="5"/>
                    <a:pt x="1" y="5"/>
                  </a:cubicBezTo>
                  <a:cubicBezTo>
                    <a:pt x="0" y="0"/>
                    <a:pt x="8" y="5"/>
                    <a:pt x="10" y="3"/>
                  </a:cubicBezTo>
                  <a:cubicBezTo>
                    <a:pt x="11" y="3"/>
                    <a:pt x="10" y="1"/>
                    <a:pt x="10" y="1"/>
                  </a:cubicBezTo>
                  <a:cubicBezTo>
                    <a:pt x="15" y="0"/>
                    <a:pt x="17" y="1"/>
                    <a:pt x="23" y="0"/>
                  </a:cubicBezTo>
                  <a:close/>
                </a:path>
              </a:pathLst>
            </a:custGeom>
            <a:grpFill/>
            <a:ln>
              <a:noFill/>
            </a:ln>
          </p:spPr>
          <p:txBody>
            <a:bodyPr anchor="ctr"/>
            <a:lstStyle/>
            <a:p>
              <a:pPr algn="ctr"/>
              <a:endParaRPr dirty="0"/>
            </a:p>
          </p:txBody>
        </p:sp>
        <p:sp>
          <p:nvSpPr>
            <p:cNvPr id="9" name="íSľîḓê"/>
            <p:cNvSpPr/>
            <p:nvPr/>
          </p:nvSpPr>
          <p:spPr bwMode="auto">
            <a:xfrm>
              <a:off x="6604304" y="518544"/>
              <a:ext cx="42023" cy="14008"/>
            </a:xfrm>
            <a:custGeom>
              <a:avLst/>
              <a:gdLst>
                <a:gd name="T0" fmla="*/ 18 w 20"/>
                <a:gd name="T1" fmla="*/ 7 h 7"/>
                <a:gd name="T2" fmla="*/ 3 w 20"/>
                <a:gd name="T3" fmla="*/ 7 h 7"/>
                <a:gd name="T4" fmla="*/ 8 w 20"/>
                <a:gd name="T5" fmla="*/ 2 h 7"/>
                <a:gd name="T6" fmla="*/ 18 w 20"/>
                <a:gd name="T7" fmla="*/ 7 h 7"/>
              </a:gdLst>
              <a:ahLst/>
              <a:cxnLst>
                <a:cxn ang="0">
                  <a:pos x="T0" y="T1"/>
                </a:cxn>
                <a:cxn ang="0">
                  <a:pos x="T2" y="T3"/>
                </a:cxn>
                <a:cxn ang="0">
                  <a:pos x="T4" y="T5"/>
                </a:cxn>
                <a:cxn ang="0">
                  <a:pos x="T6" y="T7"/>
                </a:cxn>
              </a:cxnLst>
              <a:rect l="0" t="0" r="r" b="b"/>
              <a:pathLst>
                <a:path w="20" h="7">
                  <a:moveTo>
                    <a:pt x="18" y="7"/>
                  </a:moveTo>
                  <a:cubicBezTo>
                    <a:pt x="13" y="7"/>
                    <a:pt x="8" y="7"/>
                    <a:pt x="3" y="7"/>
                  </a:cubicBezTo>
                  <a:cubicBezTo>
                    <a:pt x="0" y="1"/>
                    <a:pt x="9" y="6"/>
                    <a:pt x="8" y="2"/>
                  </a:cubicBezTo>
                  <a:cubicBezTo>
                    <a:pt x="10" y="5"/>
                    <a:pt x="20" y="0"/>
                    <a:pt x="18" y="7"/>
                  </a:cubicBezTo>
                  <a:close/>
                </a:path>
              </a:pathLst>
            </a:custGeom>
            <a:grpFill/>
            <a:ln>
              <a:noFill/>
            </a:ln>
          </p:spPr>
          <p:txBody>
            <a:bodyPr anchor="ctr"/>
            <a:lstStyle/>
            <a:p>
              <a:pPr algn="ctr"/>
              <a:endParaRPr dirty="0"/>
            </a:p>
          </p:txBody>
        </p:sp>
        <p:sp>
          <p:nvSpPr>
            <p:cNvPr id="10" name="ïś1îḋê"/>
            <p:cNvSpPr/>
            <p:nvPr/>
          </p:nvSpPr>
          <p:spPr bwMode="auto">
            <a:xfrm>
              <a:off x="6544070" y="536753"/>
              <a:ext cx="50428" cy="18211"/>
            </a:xfrm>
            <a:custGeom>
              <a:avLst/>
              <a:gdLst>
                <a:gd name="T0" fmla="*/ 17 w 24"/>
                <a:gd name="T1" fmla="*/ 0 h 9"/>
                <a:gd name="T2" fmla="*/ 17 w 24"/>
                <a:gd name="T3" fmla="*/ 7 h 9"/>
                <a:gd name="T4" fmla="*/ 0 w 24"/>
                <a:gd name="T5" fmla="*/ 6 h 9"/>
                <a:gd name="T6" fmla="*/ 17 w 24"/>
                <a:gd name="T7" fmla="*/ 0 h 9"/>
              </a:gdLst>
              <a:ahLst/>
              <a:cxnLst>
                <a:cxn ang="0">
                  <a:pos x="T0" y="T1"/>
                </a:cxn>
                <a:cxn ang="0">
                  <a:pos x="T2" y="T3"/>
                </a:cxn>
                <a:cxn ang="0">
                  <a:pos x="T4" y="T5"/>
                </a:cxn>
                <a:cxn ang="0">
                  <a:pos x="T6" y="T7"/>
                </a:cxn>
              </a:cxnLst>
              <a:rect l="0" t="0" r="r" b="b"/>
              <a:pathLst>
                <a:path w="24" h="9">
                  <a:moveTo>
                    <a:pt x="17" y="0"/>
                  </a:moveTo>
                  <a:cubicBezTo>
                    <a:pt x="24" y="3"/>
                    <a:pt x="17" y="2"/>
                    <a:pt x="17" y="7"/>
                  </a:cubicBezTo>
                  <a:cubicBezTo>
                    <a:pt x="11" y="7"/>
                    <a:pt x="3" y="9"/>
                    <a:pt x="0" y="6"/>
                  </a:cubicBezTo>
                  <a:cubicBezTo>
                    <a:pt x="3" y="1"/>
                    <a:pt x="13" y="4"/>
                    <a:pt x="17" y="0"/>
                  </a:cubicBezTo>
                  <a:close/>
                </a:path>
              </a:pathLst>
            </a:custGeom>
            <a:grpFill/>
            <a:ln>
              <a:noFill/>
            </a:ln>
          </p:spPr>
          <p:txBody>
            <a:bodyPr anchor="ctr"/>
            <a:lstStyle/>
            <a:p>
              <a:pPr algn="ctr"/>
              <a:endParaRPr dirty="0"/>
            </a:p>
          </p:txBody>
        </p:sp>
        <p:sp>
          <p:nvSpPr>
            <p:cNvPr id="11" name="išḻïḓe"/>
            <p:cNvSpPr/>
            <p:nvPr/>
          </p:nvSpPr>
          <p:spPr bwMode="auto">
            <a:xfrm>
              <a:off x="4077293" y="552163"/>
              <a:ext cx="22413" cy="15409"/>
            </a:xfrm>
            <a:custGeom>
              <a:avLst/>
              <a:gdLst>
                <a:gd name="T0" fmla="*/ 1 w 11"/>
                <a:gd name="T1" fmla="*/ 0 h 8"/>
                <a:gd name="T2" fmla="*/ 10 w 11"/>
                <a:gd name="T3" fmla="*/ 8 h 8"/>
                <a:gd name="T4" fmla="*/ 1 w 11"/>
                <a:gd name="T5" fmla="*/ 0 h 8"/>
              </a:gdLst>
              <a:ahLst/>
              <a:cxnLst>
                <a:cxn ang="0">
                  <a:pos x="T0" y="T1"/>
                </a:cxn>
                <a:cxn ang="0">
                  <a:pos x="T2" y="T3"/>
                </a:cxn>
                <a:cxn ang="0">
                  <a:pos x="T4" y="T5"/>
                </a:cxn>
              </a:cxnLst>
              <a:rect l="0" t="0" r="r" b="b"/>
              <a:pathLst>
                <a:path w="11" h="8">
                  <a:moveTo>
                    <a:pt x="1" y="0"/>
                  </a:moveTo>
                  <a:cubicBezTo>
                    <a:pt x="6" y="1"/>
                    <a:pt x="11" y="1"/>
                    <a:pt x="10" y="8"/>
                  </a:cubicBezTo>
                  <a:cubicBezTo>
                    <a:pt x="7" y="5"/>
                    <a:pt x="0" y="6"/>
                    <a:pt x="1" y="0"/>
                  </a:cubicBezTo>
                  <a:close/>
                </a:path>
              </a:pathLst>
            </a:custGeom>
            <a:grpFill/>
            <a:ln>
              <a:noFill/>
            </a:ln>
          </p:spPr>
          <p:txBody>
            <a:bodyPr anchor="ctr"/>
            <a:lstStyle/>
            <a:p>
              <a:pPr algn="ctr"/>
              <a:endParaRPr dirty="0"/>
            </a:p>
          </p:txBody>
        </p:sp>
        <p:sp>
          <p:nvSpPr>
            <p:cNvPr id="12" name="isļiḓè"/>
            <p:cNvSpPr/>
            <p:nvPr/>
          </p:nvSpPr>
          <p:spPr bwMode="auto">
            <a:xfrm>
              <a:off x="7143605" y="549361"/>
              <a:ext cx="89650" cy="46226"/>
            </a:xfrm>
            <a:custGeom>
              <a:avLst/>
              <a:gdLst>
                <a:gd name="T0" fmla="*/ 38 w 43"/>
                <a:gd name="T1" fmla="*/ 5 h 22"/>
                <a:gd name="T2" fmla="*/ 42 w 43"/>
                <a:gd name="T3" fmla="*/ 15 h 22"/>
                <a:gd name="T4" fmla="*/ 23 w 43"/>
                <a:gd name="T5" fmla="*/ 20 h 22"/>
                <a:gd name="T6" fmla="*/ 20 w 43"/>
                <a:gd name="T7" fmla="*/ 18 h 22"/>
                <a:gd name="T8" fmla="*/ 12 w 43"/>
                <a:gd name="T9" fmla="*/ 18 h 22"/>
                <a:gd name="T10" fmla="*/ 12 w 43"/>
                <a:gd name="T11" fmla="*/ 15 h 22"/>
                <a:gd name="T12" fmla="*/ 7 w 43"/>
                <a:gd name="T13" fmla="*/ 16 h 22"/>
                <a:gd name="T14" fmla="*/ 9 w 43"/>
                <a:gd name="T15" fmla="*/ 13 h 22"/>
                <a:gd name="T16" fmla="*/ 1 w 43"/>
                <a:gd name="T17" fmla="*/ 11 h 22"/>
                <a:gd name="T18" fmla="*/ 5 w 43"/>
                <a:gd name="T19" fmla="*/ 7 h 22"/>
                <a:gd name="T20" fmla="*/ 10 w 43"/>
                <a:gd name="T21" fmla="*/ 3 h 22"/>
                <a:gd name="T22" fmla="*/ 27 w 43"/>
                <a:gd name="T23" fmla="*/ 1 h 22"/>
                <a:gd name="T24" fmla="*/ 27 w 43"/>
                <a:gd name="T25" fmla="*/ 5 h 22"/>
                <a:gd name="T26" fmla="*/ 38 w 43"/>
                <a:gd name="T2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22">
                  <a:moveTo>
                    <a:pt x="38" y="5"/>
                  </a:moveTo>
                  <a:cubicBezTo>
                    <a:pt x="37" y="11"/>
                    <a:pt x="31" y="15"/>
                    <a:pt x="42" y="15"/>
                  </a:cubicBezTo>
                  <a:cubicBezTo>
                    <a:pt x="43" y="22"/>
                    <a:pt x="31" y="21"/>
                    <a:pt x="23" y="20"/>
                  </a:cubicBezTo>
                  <a:cubicBezTo>
                    <a:pt x="20" y="20"/>
                    <a:pt x="21" y="20"/>
                    <a:pt x="20" y="18"/>
                  </a:cubicBezTo>
                  <a:cubicBezTo>
                    <a:pt x="16" y="15"/>
                    <a:pt x="17" y="21"/>
                    <a:pt x="12" y="18"/>
                  </a:cubicBezTo>
                  <a:cubicBezTo>
                    <a:pt x="12" y="18"/>
                    <a:pt x="13" y="15"/>
                    <a:pt x="12" y="15"/>
                  </a:cubicBezTo>
                  <a:cubicBezTo>
                    <a:pt x="11" y="14"/>
                    <a:pt x="9" y="17"/>
                    <a:pt x="7" y="16"/>
                  </a:cubicBezTo>
                  <a:cubicBezTo>
                    <a:pt x="6" y="16"/>
                    <a:pt x="9" y="13"/>
                    <a:pt x="9" y="13"/>
                  </a:cubicBezTo>
                  <a:cubicBezTo>
                    <a:pt x="7" y="11"/>
                    <a:pt x="0" y="15"/>
                    <a:pt x="1" y="11"/>
                  </a:cubicBezTo>
                  <a:cubicBezTo>
                    <a:pt x="0" y="7"/>
                    <a:pt x="3" y="8"/>
                    <a:pt x="5" y="7"/>
                  </a:cubicBezTo>
                  <a:cubicBezTo>
                    <a:pt x="7" y="5"/>
                    <a:pt x="6" y="4"/>
                    <a:pt x="10" y="3"/>
                  </a:cubicBezTo>
                  <a:cubicBezTo>
                    <a:pt x="12" y="3"/>
                    <a:pt x="20" y="0"/>
                    <a:pt x="27" y="1"/>
                  </a:cubicBezTo>
                  <a:cubicBezTo>
                    <a:pt x="27" y="2"/>
                    <a:pt x="27" y="5"/>
                    <a:pt x="27" y="5"/>
                  </a:cubicBezTo>
                  <a:cubicBezTo>
                    <a:pt x="30" y="7"/>
                    <a:pt x="37" y="3"/>
                    <a:pt x="38" y="5"/>
                  </a:cubicBezTo>
                  <a:close/>
                </a:path>
              </a:pathLst>
            </a:custGeom>
            <a:grpFill/>
            <a:ln>
              <a:noFill/>
            </a:ln>
          </p:spPr>
          <p:txBody>
            <a:bodyPr anchor="ctr"/>
            <a:lstStyle/>
            <a:p>
              <a:pPr algn="ctr"/>
              <a:endParaRPr dirty="0"/>
            </a:p>
          </p:txBody>
        </p:sp>
        <p:sp>
          <p:nvSpPr>
            <p:cNvPr id="13" name="ïŝḻîḑê"/>
            <p:cNvSpPr/>
            <p:nvPr/>
          </p:nvSpPr>
          <p:spPr bwMode="auto">
            <a:xfrm>
              <a:off x="7105784" y="552163"/>
              <a:ext cx="35020" cy="22413"/>
            </a:xfrm>
            <a:custGeom>
              <a:avLst/>
              <a:gdLst>
                <a:gd name="T0" fmla="*/ 17 w 17"/>
                <a:gd name="T1" fmla="*/ 6 h 11"/>
                <a:gd name="T2" fmla="*/ 12 w 17"/>
                <a:gd name="T3" fmla="*/ 6 h 11"/>
                <a:gd name="T4" fmla="*/ 10 w 17"/>
                <a:gd name="T5" fmla="*/ 10 h 11"/>
                <a:gd name="T6" fmla="*/ 0 w 17"/>
                <a:gd name="T7" fmla="*/ 6 h 11"/>
                <a:gd name="T8" fmla="*/ 17 w 17"/>
                <a:gd name="T9" fmla="*/ 6 h 11"/>
              </a:gdLst>
              <a:ahLst/>
              <a:cxnLst>
                <a:cxn ang="0">
                  <a:pos x="T0" y="T1"/>
                </a:cxn>
                <a:cxn ang="0">
                  <a:pos x="T2" y="T3"/>
                </a:cxn>
                <a:cxn ang="0">
                  <a:pos x="T4" y="T5"/>
                </a:cxn>
                <a:cxn ang="0">
                  <a:pos x="T6" y="T7"/>
                </a:cxn>
                <a:cxn ang="0">
                  <a:pos x="T8" y="T9"/>
                </a:cxn>
              </a:cxnLst>
              <a:rect l="0" t="0" r="r" b="b"/>
              <a:pathLst>
                <a:path w="17" h="11">
                  <a:moveTo>
                    <a:pt x="17" y="6"/>
                  </a:moveTo>
                  <a:cubicBezTo>
                    <a:pt x="16" y="9"/>
                    <a:pt x="14" y="6"/>
                    <a:pt x="12" y="6"/>
                  </a:cubicBezTo>
                  <a:cubicBezTo>
                    <a:pt x="10" y="6"/>
                    <a:pt x="10" y="8"/>
                    <a:pt x="10" y="10"/>
                  </a:cubicBezTo>
                  <a:cubicBezTo>
                    <a:pt x="4" y="11"/>
                    <a:pt x="6" y="5"/>
                    <a:pt x="0" y="6"/>
                  </a:cubicBezTo>
                  <a:cubicBezTo>
                    <a:pt x="4" y="0"/>
                    <a:pt x="12" y="4"/>
                    <a:pt x="17" y="6"/>
                  </a:cubicBezTo>
                  <a:close/>
                </a:path>
              </a:pathLst>
            </a:custGeom>
            <a:grpFill/>
            <a:ln>
              <a:noFill/>
            </a:ln>
          </p:spPr>
          <p:txBody>
            <a:bodyPr anchor="ctr"/>
            <a:lstStyle/>
            <a:p>
              <a:pPr algn="ctr"/>
              <a:endParaRPr dirty="0"/>
            </a:p>
          </p:txBody>
        </p:sp>
        <p:sp>
          <p:nvSpPr>
            <p:cNvPr id="14" name="ïsļíḓê"/>
            <p:cNvSpPr/>
            <p:nvPr/>
          </p:nvSpPr>
          <p:spPr bwMode="auto">
            <a:xfrm>
              <a:off x="3997449" y="578777"/>
              <a:ext cx="91051" cy="49028"/>
            </a:xfrm>
            <a:custGeom>
              <a:avLst/>
              <a:gdLst>
                <a:gd name="T0" fmla="*/ 31 w 44"/>
                <a:gd name="T1" fmla="*/ 6 h 24"/>
                <a:gd name="T2" fmla="*/ 37 w 44"/>
                <a:gd name="T3" fmla="*/ 14 h 24"/>
                <a:gd name="T4" fmla="*/ 42 w 44"/>
                <a:gd name="T5" fmla="*/ 23 h 24"/>
                <a:gd name="T6" fmla="*/ 37 w 44"/>
                <a:gd name="T7" fmla="*/ 23 h 24"/>
                <a:gd name="T8" fmla="*/ 37 w 44"/>
                <a:gd name="T9" fmla="*/ 19 h 24"/>
                <a:gd name="T10" fmla="*/ 33 w 44"/>
                <a:gd name="T11" fmla="*/ 17 h 24"/>
                <a:gd name="T12" fmla="*/ 9 w 44"/>
                <a:gd name="T13" fmla="*/ 15 h 24"/>
                <a:gd name="T14" fmla="*/ 15 w 44"/>
                <a:gd name="T15" fmla="*/ 12 h 24"/>
                <a:gd name="T16" fmla="*/ 11 w 44"/>
                <a:gd name="T17" fmla="*/ 8 h 24"/>
                <a:gd name="T18" fmla="*/ 0 w 44"/>
                <a:gd name="T19" fmla="*/ 2 h 24"/>
                <a:gd name="T20" fmla="*/ 15 w 44"/>
                <a:gd name="T21" fmla="*/ 2 h 24"/>
                <a:gd name="T22" fmla="*/ 18 w 44"/>
                <a:gd name="T23" fmla="*/ 6 h 24"/>
                <a:gd name="T24" fmla="*/ 26 w 44"/>
                <a:gd name="T25" fmla="*/ 6 h 24"/>
                <a:gd name="T26" fmla="*/ 31 w 44"/>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24">
                  <a:moveTo>
                    <a:pt x="31" y="6"/>
                  </a:moveTo>
                  <a:cubicBezTo>
                    <a:pt x="34" y="8"/>
                    <a:pt x="35" y="11"/>
                    <a:pt x="37" y="14"/>
                  </a:cubicBezTo>
                  <a:cubicBezTo>
                    <a:pt x="39" y="16"/>
                    <a:pt x="44" y="18"/>
                    <a:pt x="42" y="23"/>
                  </a:cubicBezTo>
                  <a:cubicBezTo>
                    <a:pt x="41" y="22"/>
                    <a:pt x="38" y="24"/>
                    <a:pt x="37" y="23"/>
                  </a:cubicBezTo>
                  <a:cubicBezTo>
                    <a:pt x="36" y="22"/>
                    <a:pt x="37" y="20"/>
                    <a:pt x="37" y="19"/>
                  </a:cubicBezTo>
                  <a:cubicBezTo>
                    <a:pt x="36" y="19"/>
                    <a:pt x="32" y="23"/>
                    <a:pt x="33" y="17"/>
                  </a:cubicBezTo>
                  <a:cubicBezTo>
                    <a:pt x="22" y="17"/>
                    <a:pt x="15" y="17"/>
                    <a:pt x="9" y="15"/>
                  </a:cubicBezTo>
                  <a:cubicBezTo>
                    <a:pt x="8" y="11"/>
                    <a:pt x="12" y="12"/>
                    <a:pt x="15" y="12"/>
                  </a:cubicBezTo>
                  <a:cubicBezTo>
                    <a:pt x="14" y="10"/>
                    <a:pt x="11" y="10"/>
                    <a:pt x="11" y="8"/>
                  </a:cubicBezTo>
                  <a:cubicBezTo>
                    <a:pt x="4" y="6"/>
                    <a:pt x="1" y="11"/>
                    <a:pt x="0" y="2"/>
                  </a:cubicBezTo>
                  <a:cubicBezTo>
                    <a:pt x="4" y="0"/>
                    <a:pt x="10" y="1"/>
                    <a:pt x="15" y="2"/>
                  </a:cubicBezTo>
                  <a:cubicBezTo>
                    <a:pt x="17" y="3"/>
                    <a:pt x="18" y="3"/>
                    <a:pt x="18" y="6"/>
                  </a:cubicBezTo>
                  <a:cubicBezTo>
                    <a:pt x="20" y="8"/>
                    <a:pt x="26" y="0"/>
                    <a:pt x="26" y="6"/>
                  </a:cubicBezTo>
                  <a:cubicBezTo>
                    <a:pt x="26" y="8"/>
                    <a:pt x="32" y="9"/>
                    <a:pt x="31" y="6"/>
                  </a:cubicBezTo>
                  <a:close/>
                </a:path>
              </a:pathLst>
            </a:custGeom>
            <a:grpFill/>
            <a:ln>
              <a:noFill/>
            </a:ln>
          </p:spPr>
          <p:txBody>
            <a:bodyPr anchor="ctr"/>
            <a:lstStyle/>
            <a:p>
              <a:pPr algn="ctr"/>
              <a:endParaRPr dirty="0"/>
            </a:p>
          </p:txBody>
        </p:sp>
        <p:sp>
          <p:nvSpPr>
            <p:cNvPr id="15" name="îŝḻíḋé"/>
            <p:cNvSpPr/>
            <p:nvPr/>
          </p:nvSpPr>
          <p:spPr bwMode="auto">
            <a:xfrm>
              <a:off x="7237457" y="578777"/>
              <a:ext cx="88250" cy="44825"/>
            </a:xfrm>
            <a:custGeom>
              <a:avLst/>
              <a:gdLst>
                <a:gd name="T0" fmla="*/ 18 w 43"/>
                <a:gd name="T1" fmla="*/ 1 h 22"/>
                <a:gd name="T2" fmla="*/ 25 w 43"/>
                <a:gd name="T3" fmla="*/ 6 h 22"/>
                <a:gd name="T4" fmla="*/ 27 w 43"/>
                <a:gd name="T5" fmla="*/ 2 h 22"/>
                <a:gd name="T6" fmla="*/ 31 w 43"/>
                <a:gd name="T7" fmla="*/ 6 h 22"/>
                <a:gd name="T8" fmla="*/ 34 w 43"/>
                <a:gd name="T9" fmla="*/ 6 h 22"/>
                <a:gd name="T10" fmla="*/ 34 w 43"/>
                <a:gd name="T11" fmla="*/ 8 h 22"/>
                <a:gd name="T12" fmla="*/ 42 w 43"/>
                <a:gd name="T13" fmla="*/ 10 h 22"/>
                <a:gd name="T14" fmla="*/ 29 w 43"/>
                <a:gd name="T15" fmla="*/ 14 h 22"/>
                <a:gd name="T16" fmla="*/ 27 w 43"/>
                <a:gd name="T17" fmla="*/ 17 h 22"/>
                <a:gd name="T18" fmla="*/ 10 w 43"/>
                <a:gd name="T19" fmla="*/ 17 h 22"/>
                <a:gd name="T20" fmla="*/ 8 w 43"/>
                <a:gd name="T21" fmla="*/ 21 h 22"/>
                <a:gd name="T22" fmla="*/ 1 w 43"/>
                <a:gd name="T23" fmla="*/ 19 h 22"/>
                <a:gd name="T24" fmla="*/ 1 w 43"/>
                <a:gd name="T25" fmla="*/ 14 h 22"/>
                <a:gd name="T26" fmla="*/ 5 w 43"/>
                <a:gd name="T27" fmla="*/ 14 h 22"/>
                <a:gd name="T28" fmla="*/ 6 w 43"/>
                <a:gd name="T29" fmla="*/ 8 h 22"/>
                <a:gd name="T30" fmla="*/ 10 w 43"/>
                <a:gd name="T31" fmla="*/ 8 h 22"/>
                <a:gd name="T32" fmla="*/ 18 w 43"/>
                <a:gd name="T3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22">
                  <a:moveTo>
                    <a:pt x="18" y="1"/>
                  </a:moveTo>
                  <a:cubicBezTo>
                    <a:pt x="19" y="4"/>
                    <a:pt x="27" y="0"/>
                    <a:pt x="25" y="6"/>
                  </a:cubicBezTo>
                  <a:cubicBezTo>
                    <a:pt x="27" y="7"/>
                    <a:pt x="27" y="2"/>
                    <a:pt x="27" y="2"/>
                  </a:cubicBezTo>
                  <a:cubicBezTo>
                    <a:pt x="29" y="2"/>
                    <a:pt x="29" y="5"/>
                    <a:pt x="31" y="6"/>
                  </a:cubicBezTo>
                  <a:cubicBezTo>
                    <a:pt x="31" y="7"/>
                    <a:pt x="34" y="5"/>
                    <a:pt x="34" y="6"/>
                  </a:cubicBezTo>
                  <a:cubicBezTo>
                    <a:pt x="35" y="6"/>
                    <a:pt x="34" y="8"/>
                    <a:pt x="34" y="8"/>
                  </a:cubicBezTo>
                  <a:cubicBezTo>
                    <a:pt x="37" y="9"/>
                    <a:pt x="42" y="6"/>
                    <a:pt x="42" y="10"/>
                  </a:cubicBezTo>
                  <a:cubicBezTo>
                    <a:pt x="43" y="17"/>
                    <a:pt x="33" y="12"/>
                    <a:pt x="29" y="14"/>
                  </a:cubicBezTo>
                  <a:cubicBezTo>
                    <a:pt x="27" y="13"/>
                    <a:pt x="28" y="17"/>
                    <a:pt x="27" y="17"/>
                  </a:cubicBezTo>
                  <a:cubicBezTo>
                    <a:pt x="23" y="19"/>
                    <a:pt x="12" y="18"/>
                    <a:pt x="10" y="17"/>
                  </a:cubicBezTo>
                  <a:cubicBezTo>
                    <a:pt x="8" y="17"/>
                    <a:pt x="9" y="20"/>
                    <a:pt x="8" y="21"/>
                  </a:cubicBezTo>
                  <a:cubicBezTo>
                    <a:pt x="4" y="18"/>
                    <a:pt x="5" y="22"/>
                    <a:pt x="1" y="19"/>
                  </a:cubicBezTo>
                  <a:cubicBezTo>
                    <a:pt x="2" y="18"/>
                    <a:pt x="0" y="14"/>
                    <a:pt x="1" y="14"/>
                  </a:cubicBezTo>
                  <a:cubicBezTo>
                    <a:pt x="1" y="13"/>
                    <a:pt x="4" y="14"/>
                    <a:pt x="5" y="14"/>
                  </a:cubicBezTo>
                  <a:cubicBezTo>
                    <a:pt x="6" y="12"/>
                    <a:pt x="5" y="9"/>
                    <a:pt x="6" y="8"/>
                  </a:cubicBezTo>
                  <a:cubicBezTo>
                    <a:pt x="7" y="7"/>
                    <a:pt x="10" y="9"/>
                    <a:pt x="10" y="8"/>
                  </a:cubicBezTo>
                  <a:cubicBezTo>
                    <a:pt x="12" y="5"/>
                    <a:pt x="15" y="4"/>
                    <a:pt x="18" y="1"/>
                  </a:cubicBezTo>
                  <a:close/>
                </a:path>
              </a:pathLst>
            </a:custGeom>
            <a:grpFill/>
            <a:ln>
              <a:noFill/>
            </a:ln>
          </p:spPr>
          <p:txBody>
            <a:bodyPr anchor="ctr"/>
            <a:lstStyle/>
            <a:p>
              <a:pPr algn="ctr"/>
              <a:endParaRPr dirty="0"/>
            </a:p>
          </p:txBody>
        </p:sp>
        <p:sp>
          <p:nvSpPr>
            <p:cNvPr id="16" name="ïŝḷíḑè"/>
            <p:cNvSpPr/>
            <p:nvPr/>
          </p:nvSpPr>
          <p:spPr bwMode="auto">
            <a:xfrm>
              <a:off x="3837759" y="612396"/>
              <a:ext cx="16809" cy="26615"/>
            </a:xfrm>
            <a:custGeom>
              <a:avLst/>
              <a:gdLst>
                <a:gd name="T0" fmla="*/ 8 w 8"/>
                <a:gd name="T1" fmla="*/ 7 h 13"/>
                <a:gd name="T2" fmla="*/ 8 w 8"/>
                <a:gd name="T3" fmla="*/ 7 h 13"/>
              </a:gdLst>
              <a:ahLst/>
              <a:cxnLst>
                <a:cxn ang="0">
                  <a:pos x="T0" y="T1"/>
                </a:cxn>
                <a:cxn ang="0">
                  <a:pos x="T2" y="T3"/>
                </a:cxn>
              </a:cxnLst>
              <a:rect l="0" t="0" r="r" b="b"/>
              <a:pathLst>
                <a:path w="8" h="13">
                  <a:moveTo>
                    <a:pt x="8" y="7"/>
                  </a:moveTo>
                  <a:cubicBezTo>
                    <a:pt x="3" y="13"/>
                    <a:pt x="0" y="0"/>
                    <a:pt x="8" y="7"/>
                  </a:cubicBezTo>
                  <a:close/>
                </a:path>
              </a:pathLst>
            </a:custGeom>
            <a:grpFill/>
            <a:ln>
              <a:noFill/>
            </a:ln>
          </p:spPr>
          <p:txBody>
            <a:bodyPr anchor="ctr"/>
            <a:lstStyle/>
            <a:p>
              <a:pPr algn="ctr"/>
              <a:endParaRPr dirty="0"/>
            </a:p>
          </p:txBody>
        </p:sp>
        <p:sp>
          <p:nvSpPr>
            <p:cNvPr id="17" name="íSḻídè"/>
            <p:cNvSpPr/>
            <p:nvPr/>
          </p:nvSpPr>
          <p:spPr bwMode="auto">
            <a:xfrm>
              <a:off x="3872779" y="617999"/>
              <a:ext cx="50428" cy="29417"/>
            </a:xfrm>
            <a:custGeom>
              <a:avLst/>
              <a:gdLst>
                <a:gd name="T0" fmla="*/ 22 w 24"/>
                <a:gd name="T1" fmla="*/ 4 h 14"/>
                <a:gd name="T2" fmla="*/ 6 w 24"/>
                <a:gd name="T3" fmla="*/ 13 h 14"/>
                <a:gd name="T4" fmla="*/ 0 w 24"/>
                <a:gd name="T5" fmla="*/ 8 h 14"/>
                <a:gd name="T6" fmla="*/ 11 w 24"/>
                <a:gd name="T7" fmla="*/ 4 h 14"/>
                <a:gd name="T8" fmla="*/ 22 w 24"/>
                <a:gd name="T9" fmla="*/ 4 h 14"/>
              </a:gdLst>
              <a:ahLst/>
              <a:cxnLst>
                <a:cxn ang="0">
                  <a:pos x="T0" y="T1"/>
                </a:cxn>
                <a:cxn ang="0">
                  <a:pos x="T2" y="T3"/>
                </a:cxn>
                <a:cxn ang="0">
                  <a:pos x="T4" y="T5"/>
                </a:cxn>
                <a:cxn ang="0">
                  <a:pos x="T6" y="T7"/>
                </a:cxn>
                <a:cxn ang="0">
                  <a:pos x="T8" y="T9"/>
                </a:cxn>
              </a:cxnLst>
              <a:rect l="0" t="0" r="r" b="b"/>
              <a:pathLst>
                <a:path w="24" h="14">
                  <a:moveTo>
                    <a:pt x="22" y="4"/>
                  </a:moveTo>
                  <a:cubicBezTo>
                    <a:pt x="24" y="14"/>
                    <a:pt x="10" y="9"/>
                    <a:pt x="6" y="13"/>
                  </a:cubicBezTo>
                  <a:cubicBezTo>
                    <a:pt x="2" y="13"/>
                    <a:pt x="4" y="7"/>
                    <a:pt x="0" y="8"/>
                  </a:cubicBezTo>
                  <a:cubicBezTo>
                    <a:pt x="1" y="2"/>
                    <a:pt x="11" y="9"/>
                    <a:pt x="11" y="4"/>
                  </a:cubicBezTo>
                  <a:cubicBezTo>
                    <a:pt x="11" y="0"/>
                    <a:pt x="16" y="6"/>
                    <a:pt x="22" y="4"/>
                  </a:cubicBezTo>
                  <a:close/>
                </a:path>
              </a:pathLst>
            </a:custGeom>
            <a:grpFill/>
            <a:ln>
              <a:noFill/>
            </a:ln>
          </p:spPr>
          <p:txBody>
            <a:bodyPr anchor="ctr"/>
            <a:lstStyle/>
            <a:p>
              <a:pPr algn="ctr"/>
              <a:endParaRPr dirty="0"/>
            </a:p>
          </p:txBody>
        </p:sp>
        <p:sp>
          <p:nvSpPr>
            <p:cNvPr id="18" name="îśľiḓe"/>
            <p:cNvSpPr/>
            <p:nvPr/>
          </p:nvSpPr>
          <p:spPr bwMode="auto">
            <a:xfrm>
              <a:off x="4148733" y="622202"/>
              <a:ext cx="44825" cy="22413"/>
            </a:xfrm>
            <a:custGeom>
              <a:avLst/>
              <a:gdLst>
                <a:gd name="T0" fmla="*/ 18 w 21"/>
                <a:gd name="T1" fmla="*/ 4 h 11"/>
                <a:gd name="T2" fmla="*/ 18 w 21"/>
                <a:gd name="T3" fmla="*/ 7 h 11"/>
                <a:gd name="T4" fmla="*/ 12 w 21"/>
                <a:gd name="T5" fmla="*/ 9 h 11"/>
                <a:gd name="T6" fmla="*/ 10 w 21"/>
                <a:gd name="T7" fmla="*/ 11 h 11"/>
                <a:gd name="T8" fmla="*/ 5 w 21"/>
                <a:gd name="T9" fmla="*/ 9 h 11"/>
                <a:gd name="T10" fmla="*/ 3 w 21"/>
                <a:gd name="T11" fmla="*/ 11 h 11"/>
                <a:gd name="T12" fmla="*/ 1 w 21"/>
                <a:gd name="T13" fmla="*/ 9 h 11"/>
                <a:gd name="T14" fmla="*/ 18 w 21"/>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1">
                  <a:moveTo>
                    <a:pt x="18" y="4"/>
                  </a:moveTo>
                  <a:cubicBezTo>
                    <a:pt x="21" y="5"/>
                    <a:pt x="19" y="7"/>
                    <a:pt x="18" y="7"/>
                  </a:cubicBezTo>
                  <a:cubicBezTo>
                    <a:pt x="16" y="9"/>
                    <a:pt x="15" y="9"/>
                    <a:pt x="12" y="9"/>
                  </a:cubicBezTo>
                  <a:cubicBezTo>
                    <a:pt x="11" y="10"/>
                    <a:pt x="10" y="11"/>
                    <a:pt x="10" y="11"/>
                  </a:cubicBezTo>
                  <a:cubicBezTo>
                    <a:pt x="9" y="11"/>
                    <a:pt x="7" y="9"/>
                    <a:pt x="5" y="9"/>
                  </a:cubicBezTo>
                  <a:cubicBezTo>
                    <a:pt x="5" y="9"/>
                    <a:pt x="4" y="11"/>
                    <a:pt x="3" y="11"/>
                  </a:cubicBezTo>
                  <a:cubicBezTo>
                    <a:pt x="1" y="11"/>
                    <a:pt x="1" y="11"/>
                    <a:pt x="1" y="9"/>
                  </a:cubicBezTo>
                  <a:cubicBezTo>
                    <a:pt x="0" y="0"/>
                    <a:pt x="17" y="10"/>
                    <a:pt x="18" y="4"/>
                  </a:cubicBezTo>
                  <a:close/>
                </a:path>
              </a:pathLst>
            </a:custGeom>
            <a:grpFill/>
            <a:ln>
              <a:noFill/>
            </a:ln>
          </p:spPr>
          <p:txBody>
            <a:bodyPr anchor="ctr"/>
            <a:lstStyle/>
            <a:p>
              <a:pPr algn="ctr"/>
              <a:endParaRPr dirty="0"/>
            </a:p>
          </p:txBody>
        </p:sp>
        <p:sp>
          <p:nvSpPr>
            <p:cNvPr id="19" name="ïśḷiḓe"/>
            <p:cNvSpPr/>
            <p:nvPr/>
          </p:nvSpPr>
          <p:spPr bwMode="auto">
            <a:xfrm>
              <a:off x="3984841" y="634808"/>
              <a:ext cx="25214" cy="9806"/>
            </a:xfrm>
            <a:custGeom>
              <a:avLst/>
              <a:gdLst>
                <a:gd name="T0" fmla="*/ 0 w 12"/>
                <a:gd name="T1" fmla="*/ 3 h 5"/>
                <a:gd name="T2" fmla="*/ 9 w 12"/>
                <a:gd name="T3" fmla="*/ 5 h 5"/>
                <a:gd name="T4" fmla="*/ 0 w 12"/>
                <a:gd name="T5" fmla="*/ 3 h 5"/>
              </a:gdLst>
              <a:ahLst/>
              <a:cxnLst>
                <a:cxn ang="0">
                  <a:pos x="T0" y="T1"/>
                </a:cxn>
                <a:cxn ang="0">
                  <a:pos x="T2" y="T3"/>
                </a:cxn>
                <a:cxn ang="0">
                  <a:pos x="T4" y="T5"/>
                </a:cxn>
              </a:cxnLst>
              <a:rect l="0" t="0" r="r" b="b"/>
              <a:pathLst>
                <a:path w="12" h="5">
                  <a:moveTo>
                    <a:pt x="0" y="3"/>
                  </a:moveTo>
                  <a:cubicBezTo>
                    <a:pt x="0" y="0"/>
                    <a:pt x="12" y="0"/>
                    <a:pt x="9" y="5"/>
                  </a:cubicBezTo>
                  <a:cubicBezTo>
                    <a:pt x="5" y="3"/>
                    <a:pt x="6" y="5"/>
                    <a:pt x="0" y="3"/>
                  </a:cubicBezTo>
                  <a:close/>
                </a:path>
              </a:pathLst>
            </a:custGeom>
            <a:grpFill/>
            <a:ln>
              <a:noFill/>
            </a:ln>
          </p:spPr>
          <p:txBody>
            <a:bodyPr anchor="ctr"/>
            <a:lstStyle/>
            <a:p>
              <a:pPr algn="ctr"/>
              <a:endParaRPr dirty="0"/>
            </a:p>
          </p:txBody>
        </p:sp>
        <p:sp>
          <p:nvSpPr>
            <p:cNvPr id="20" name="iṧ1ide"/>
            <p:cNvSpPr/>
            <p:nvPr/>
          </p:nvSpPr>
          <p:spPr bwMode="auto">
            <a:xfrm>
              <a:off x="4228577" y="636209"/>
              <a:ext cx="12607" cy="12607"/>
            </a:xfrm>
            <a:custGeom>
              <a:avLst/>
              <a:gdLst>
                <a:gd name="T0" fmla="*/ 0 w 6"/>
                <a:gd name="T1" fmla="*/ 0 h 6"/>
                <a:gd name="T2" fmla="*/ 6 w 6"/>
                <a:gd name="T3" fmla="*/ 6 h 6"/>
                <a:gd name="T4" fmla="*/ 0 w 6"/>
                <a:gd name="T5" fmla="*/ 6 h 6"/>
                <a:gd name="T6" fmla="*/ 0 w 6"/>
                <a:gd name="T7" fmla="*/ 0 h 6"/>
              </a:gdLst>
              <a:ahLst/>
              <a:cxnLst>
                <a:cxn ang="0">
                  <a:pos x="T0" y="T1"/>
                </a:cxn>
                <a:cxn ang="0">
                  <a:pos x="T2" y="T3"/>
                </a:cxn>
                <a:cxn ang="0">
                  <a:pos x="T4" y="T5"/>
                </a:cxn>
                <a:cxn ang="0">
                  <a:pos x="T6" y="T7"/>
                </a:cxn>
              </a:cxnLst>
              <a:rect l="0" t="0" r="r" b="b"/>
              <a:pathLst>
                <a:path w="6" h="6">
                  <a:moveTo>
                    <a:pt x="0" y="0"/>
                  </a:moveTo>
                  <a:cubicBezTo>
                    <a:pt x="4" y="0"/>
                    <a:pt x="6" y="2"/>
                    <a:pt x="6" y="6"/>
                  </a:cubicBezTo>
                  <a:cubicBezTo>
                    <a:pt x="4" y="6"/>
                    <a:pt x="2" y="6"/>
                    <a:pt x="0" y="6"/>
                  </a:cubicBezTo>
                  <a:cubicBezTo>
                    <a:pt x="0" y="4"/>
                    <a:pt x="0" y="2"/>
                    <a:pt x="0" y="0"/>
                  </a:cubicBezTo>
                  <a:close/>
                </a:path>
              </a:pathLst>
            </a:custGeom>
            <a:grpFill/>
            <a:ln>
              <a:noFill/>
            </a:ln>
          </p:spPr>
          <p:txBody>
            <a:bodyPr anchor="ctr"/>
            <a:lstStyle/>
            <a:p>
              <a:pPr algn="ctr"/>
              <a:endParaRPr dirty="0"/>
            </a:p>
          </p:txBody>
        </p:sp>
        <p:sp>
          <p:nvSpPr>
            <p:cNvPr id="21" name="íṧḷïḋê"/>
            <p:cNvSpPr/>
            <p:nvPr/>
          </p:nvSpPr>
          <p:spPr bwMode="auto">
            <a:xfrm>
              <a:off x="4124919" y="657221"/>
              <a:ext cx="274553" cy="84047"/>
            </a:xfrm>
            <a:custGeom>
              <a:avLst/>
              <a:gdLst>
                <a:gd name="T0" fmla="*/ 132 w 132"/>
                <a:gd name="T1" fmla="*/ 22 h 40"/>
                <a:gd name="T2" fmla="*/ 132 w 132"/>
                <a:gd name="T3" fmla="*/ 31 h 40"/>
                <a:gd name="T4" fmla="*/ 127 w 132"/>
                <a:gd name="T5" fmla="*/ 35 h 40"/>
                <a:gd name="T6" fmla="*/ 104 w 132"/>
                <a:gd name="T7" fmla="*/ 35 h 40"/>
                <a:gd name="T8" fmla="*/ 97 w 132"/>
                <a:gd name="T9" fmla="*/ 39 h 40"/>
                <a:gd name="T10" fmla="*/ 91 w 132"/>
                <a:gd name="T11" fmla="*/ 37 h 40"/>
                <a:gd name="T12" fmla="*/ 90 w 132"/>
                <a:gd name="T13" fmla="*/ 39 h 40"/>
                <a:gd name="T14" fmla="*/ 82 w 132"/>
                <a:gd name="T15" fmla="*/ 39 h 40"/>
                <a:gd name="T16" fmla="*/ 82 w 132"/>
                <a:gd name="T17" fmla="*/ 37 h 40"/>
                <a:gd name="T18" fmla="*/ 78 w 132"/>
                <a:gd name="T19" fmla="*/ 39 h 40"/>
                <a:gd name="T20" fmla="*/ 71 w 132"/>
                <a:gd name="T21" fmla="*/ 35 h 40"/>
                <a:gd name="T22" fmla="*/ 43 w 132"/>
                <a:gd name="T23" fmla="*/ 35 h 40"/>
                <a:gd name="T24" fmla="*/ 45 w 132"/>
                <a:gd name="T25" fmla="*/ 31 h 40"/>
                <a:gd name="T26" fmla="*/ 41 w 132"/>
                <a:gd name="T27" fmla="*/ 30 h 40"/>
                <a:gd name="T28" fmla="*/ 37 w 132"/>
                <a:gd name="T29" fmla="*/ 22 h 40"/>
                <a:gd name="T30" fmla="*/ 41 w 132"/>
                <a:gd name="T31" fmla="*/ 18 h 40"/>
                <a:gd name="T32" fmla="*/ 37 w 132"/>
                <a:gd name="T33" fmla="*/ 11 h 40"/>
                <a:gd name="T34" fmla="*/ 21 w 132"/>
                <a:gd name="T35" fmla="*/ 13 h 40"/>
                <a:gd name="T36" fmla="*/ 17 w 132"/>
                <a:gd name="T37" fmla="*/ 9 h 40"/>
                <a:gd name="T38" fmla="*/ 13 w 132"/>
                <a:gd name="T39" fmla="*/ 7 h 40"/>
                <a:gd name="T40" fmla="*/ 6 w 132"/>
                <a:gd name="T41" fmla="*/ 9 h 40"/>
                <a:gd name="T42" fmla="*/ 2 w 132"/>
                <a:gd name="T43" fmla="*/ 2 h 40"/>
                <a:gd name="T44" fmla="*/ 22 w 132"/>
                <a:gd name="T45" fmla="*/ 0 h 40"/>
                <a:gd name="T46" fmla="*/ 26 w 132"/>
                <a:gd name="T47" fmla="*/ 2 h 40"/>
                <a:gd name="T48" fmla="*/ 26 w 132"/>
                <a:gd name="T49" fmla="*/ 5 h 40"/>
                <a:gd name="T50" fmla="*/ 32 w 132"/>
                <a:gd name="T51" fmla="*/ 9 h 40"/>
                <a:gd name="T52" fmla="*/ 49 w 132"/>
                <a:gd name="T53" fmla="*/ 9 h 40"/>
                <a:gd name="T54" fmla="*/ 49 w 132"/>
                <a:gd name="T55" fmla="*/ 18 h 40"/>
                <a:gd name="T56" fmla="*/ 62 w 132"/>
                <a:gd name="T57" fmla="*/ 20 h 40"/>
                <a:gd name="T58" fmla="*/ 62 w 132"/>
                <a:gd name="T59" fmla="*/ 24 h 40"/>
                <a:gd name="T60" fmla="*/ 65 w 132"/>
                <a:gd name="T61" fmla="*/ 22 h 40"/>
                <a:gd name="T62" fmla="*/ 88 w 132"/>
                <a:gd name="T63" fmla="*/ 22 h 40"/>
                <a:gd name="T64" fmla="*/ 91 w 132"/>
                <a:gd name="T65" fmla="*/ 24 h 40"/>
                <a:gd name="T66" fmla="*/ 97 w 132"/>
                <a:gd name="T67" fmla="*/ 20 h 40"/>
                <a:gd name="T68" fmla="*/ 103 w 132"/>
                <a:gd name="T69" fmla="*/ 20 h 40"/>
                <a:gd name="T70" fmla="*/ 132 w 132"/>
                <a:gd name="T7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 h="40">
                  <a:moveTo>
                    <a:pt x="132" y="22"/>
                  </a:moveTo>
                  <a:cubicBezTo>
                    <a:pt x="132" y="25"/>
                    <a:pt x="132" y="28"/>
                    <a:pt x="132" y="31"/>
                  </a:cubicBezTo>
                  <a:cubicBezTo>
                    <a:pt x="129" y="31"/>
                    <a:pt x="128" y="33"/>
                    <a:pt x="127" y="35"/>
                  </a:cubicBezTo>
                  <a:cubicBezTo>
                    <a:pt x="118" y="36"/>
                    <a:pt x="111" y="35"/>
                    <a:pt x="104" y="35"/>
                  </a:cubicBezTo>
                  <a:cubicBezTo>
                    <a:pt x="102" y="35"/>
                    <a:pt x="99" y="38"/>
                    <a:pt x="97" y="39"/>
                  </a:cubicBezTo>
                  <a:cubicBezTo>
                    <a:pt x="94" y="40"/>
                    <a:pt x="94" y="37"/>
                    <a:pt x="91" y="37"/>
                  </a:cubicBezTo>
                  <a:cubicBezTo>
                    <a:pt x="92" y="37"/>
                    <a:pt x="90" y="39"/>
                    <a:pt x="90" y="39"/>
                  </a:cubicBezTo>
                  <a:cubicBezTo>
                    <a:pt x="89" y="39"/>
                    <a:pt x="82" y="39"/>
                    <a:pt x="82" y="39"/>
                  </a:cubicBezTo>
                  <a:cubicBezTo>
                    <a:pt x="82" y="39"/>
                    <a:pt x="82" y="37"/>
                    <a:pt x="82" y="37"/>
                  </a:cubicBezTo>
                  <a:cubicBezTo>
                    <a:pt x="80" y="37"/>
                    <a:pt x="78" y="39"/>
                    <a:pt x="78" y="39"/>
                  </a:cubicBezTo>
                  <a:cubicBezTo>
                    <a:pt x="74" y="38"/>
                    <a:pt x="74" y="35"/>
                    <a:pt x="71" y="35"/>
                  </a:cubicBezTo>
                  <a:cubicBezTo>
                    <a:pt x="63" y="35"/>
                    <a:pt x="54" y="40"/>
                    <a:pt x="43" y="35"/>
                  </a:cubicBezTo>
                  <a:cubicBezTo>
                    <a:pt x="43" y="34"/>
                    <a:pt x="45" y="33"/>
                    <a:pt x="45" y="31"/>
                  </a:cubicBezTo>
                  <a:cubicBezTo>
                    <a:pt x="44" y="29"/>
                    <a:pt x="42" y="31"/>
                    <a:pt x="41" y="30"/>
                  </a:cubicBezTo>
                  <a:cubicBezTo>
                    <a:pt x="39" y="27"/>
                    <a:pt x="41" y="23"/>
                    <a:pt x="37" y="22"/>
                  </a:cubicBezTo>
                  <a:cubicBezTo>
                    <a:pt x="38" y="20"/>
                    <a:pt x="41" y="21"/>
                    <a:pt x="41" y="18"/>
                  </a:cubicBezTo>
                  <a:cubicBezTo>
                    <a:pt x="41" y="15"/>
                    <a:pt x="36" y="16"/>
                    <a:pt x="37" y="11"/>
                  </a:cubicBezTo>
                  <a:cubicBezTo>
                    <a:pt x="34" y="14"/>
                    <a:pt x="26" y="12"/>
                    <a:pt x="21" y="13"/>
                  </a:cubicBezTo>
                  <a:cubicBezTo>
                    <a:pt x="17" y="14"/>
                    <a:pt x="18" y="10"/>
                    <a:pt x="17" y="9"/>
                  </a:cubicBezTo>
                  <a:cubicBezTo>
                    <a:pt x="16" y="8"/>
                    <a:pt x="13" y="10"/>
                    <a:pt x="13" y="7"/>
                  </a:cubicBezTo>
                  <a:cubicBezTo>
                    <a:pt x="11" y="9"/>
                    <a:pt x="9" y="9"/>
                    <a:pt x="6" y="9"/>
                  </a:cubicBezTo>
                  <a:cubicBezTo>
                    <a:pt x="12" y="3"/>
                    <a:pt x="0" y="8"/>
                    <a:pt x="2" y="2"/>
                  </a:cubicBezTo>
                  <a:cubicBezTo>
                    <a:pt x="10" y="3"/>
                    <a:pt x="16" y="1"/>
                    <a:pt x="22" y="0"/>
                  </a:cubicBezTo>
                  <a:cubicBezTo>
                    <a:pt x="22" y="2"/>
                    <a:pt x="26" y="1"/>
                    <a:pt x="26" y="2"/>
                  </a:cubicBezTo>
                  <a:cubicBezTo>
                    <a:pt x="27" y="2"/>
                    <a:pt x="26" y="5"/>
                    <a:pt x="26" y="5"/>
                  </a:cubicBezTo>
                  <a:cubicBezTo>
                    <a:pt x="28" y="7"/>
                    <a:pt x="33" y="4"/>
                    <a:pt x="32" y="9"/>
                  </a:cubicBezTo>
                  <a:cubicBezTo>
                    <a:pt x="37" y="4"/>
                    <a:pt x="42" y="10"/>
                    <a:pt x="49" y="9"/>
                  </a:cubicBezTo>
                  <a:cubicBezTo>
                    <a:pt x="47" y="15"/>
                    <a:pt x="52" y="15"/>
                    <a:pt x="49" y="18"/>
                  </a:cubicBezTo>
                  <a:cubicBezTo>
                    <a:pt x="52" y="19"/>
                    <a:pt x="57" y="18"/>
                    <a:pt x="62" y="20"/>
                  </a:cubicBezTo>
                  <a:cubicBezTo>
                    <a:pt x="63" y="21"/>
                    <a:pt x="53" y="25"/>
                    <a:pt x="62" y="24"/>
                  </a:cubicBezTo>
                  <a:cubicBezTo>
                    <a:pt x="63" y="24"/>
                    <a:pt x="63" y="22"/>
                    <a:pt x="65" y="22"/>
                  </a:cubicBezTo>
                  <a:cubicBezTo>
                    <a:pt x="71" y="22"/>
                    <a:pt x="80" y="21"/>
                    <a:pt x="88" y="22"/>
                  </a:cubicBezTo>
                  <a:cubicBezTo>
                    <a:pt x="89" y="22"/>
                    <a:pt x="92" y="24"/>
                    <a:pt x="91" y="24"/>
                  </a:cubicBezTo>
                  <a:cubicBezTo>
                    <a:pt x="96" y="24"/>
                    <a:pt x="88" y="21"/>
                    <a:pt x="97" y="20"/>
                  </a:cubicBezTo>
                  <a:cubicBezTo>
                    <a:pt x="99" y="20"/>
                    <a:pt x="101" y="21"/>
                    <a:pt x="103" y="20"/>
                  </a:cubicBezTo>
                  <a:cubicBezTo>
                    <a:pt x="110" y="19"/>
                    <a:pt x="122" y="19"/>
                    <a:pt x="132" y="22"/>
                  </a:cubicBezTo>
                  <a:close/>
                </a:path>
              </a:pathLst>
            </a:custGeom>
            <a:grpFill/>
            <a:ln>
              <a:noFill/>
            </a:ln>
          </p:spPr>
          <p:txBody>
            <a:bodyPr anchor="ctr"/>
            <a:lstStyle/>
            <a:p>
              <a:pPr algn="ctr"/>
              <a:endParaRPr dirty="0"/>
            </a:p>
          </p:txBody>
        </p:sp>
        <p:sp>
          <p:nvSpPr>
            <p:cNvPr id="22" name="îṩ1îḍé"/>
            <p:cNvSpPr/>
            <p:nvPr/>
          </p:nvSpPr>
          <p:spPr bwMode="auto">
            <a:xfrm>
              <a:off x="6475432" y="655820"/>
              <a:ext cx="278756" cy="198911"/>
            </a:xfrm>
            <a:custGeom>
              <a:avLst/>
              <a:gdLst>
                <a:gd name="T0" fmla="*/ 110 w 134"/>
                <a:gd name="T1" fmla="*/ 3 h 96"/>
                <a:gd name="T2" fmla="*/ 132 w 134"/>
                <a:gd name="T3" fmla="*/ 1 h 96"/>
                <a:gd name="T4" fmla="*/ 130 w 134"/>
                <a:gd name="T5" fmla="*/ 10 h 96"/>
                <a:gd name="T6" fmla="*/ 106 w 134"/>
                <a:gd name="T7" fmla="*/ 14 h 96"/>
                <a:gd name="T8" fmla="*/ 102 w 134"/>
                <a:gd name="T9" fmla="*/ 18 h 96"/>
                <a:gd name="T10" fmla="*/ 98 w 134"/>
                <a:gd name="T11" fmla="*/ 18 h 96"/>
                <a:gd name="T12" fmla="*/ 95 w 134"/>
                <a:gd name="T13" fmla="*/ 21 h 96"/>
                <a:gd name="T14" fmla="*/ 91 w 134"/>
                <a:gd name="T15" fmla="*/ 19 h 96"/>
                <a:gd name="T16" fmla="*/ 83 w 134"/>
                <a:gd name="T17" fmla="*/ 21 h 96"/>
                <a:gd name="T18" fmla="*/ 76 w 134"/>
                <a:gd name="T19" fmla="*/ 23 h 96"/>
                <a:gd name="T20" fmla="*/ 74 w 134"/>
                <a:gd name="T21" fmla="*/ 27 h 96"/>
                <a:gd name="T22" fmla="*/ 65 w 134"/>
                <a:gd name="T23" fmla="*/ 32 h 96"/>
                <a:gd name="T24" fmla="*/ 59 w 134"/>
                <a:gd name="T25" fmla="*/ 36 h 96"/>
                <a:gd name="T26" fmla="*/ 56 w 134"/>
                <a:gd name="T27" fmla="*/ 40 h 96"/>
                <a:gd name="T28" fmla="*/ 54 w 134"/>
                <a:gd name="T29" fmla="*/ 44 h 96"/>
                <a:gd name="T30" fmla="*/ 44 w 134"/>
                <a:gd name="T31" fmla="*/ 47 h 96"/>
                <a:gd name="T32" fmla="*/ 43 w 134"/>
                <a:gd name="T33" fmla="*/ 49 h 96"/>
                <a:gd name="T34" fmla="*/ 35 w 134"/>
                <a:gd name="T35" fmla="*/ 53 h 96"/>
                <a:gd name="T36" fmla="*/ 31 w 134"/>
                <a:gd name="T37" fmla="*/ 60 h 96"/>
                <a:gd name="T38" fmla="*/ 33 w 134"/>
                <a:gd name="T39" fmla="*/ 72 h 96"/>
                <a:gd name="T40" fmla="*/ 28 w 134"/>
                <a:gd name="T41" fmla="*/ 75 h 96"/>
                <a:gd name="T42" fmla="*/ 31 w 134"/>
                <a:gd name="T43" fmla="*/ 83 h 96"/>
                <a:gd name="T44" fmla="*/ 29 w 134"/>
                <a:gd name="T45" fmla="*/ 85 h 96"/>
                <a:gd name="T46" fmla="*/ 31 w 134"/>
                <a:gd name="T47" fmla="*/ 87 h 96"/>
                <a:gd name="T48" fmla="*/ 33 w 134"/>
                <a:gd name="T49" fmla="*/ 85 h 96"/>
                <a:gd name="T50" fmla="*/ 39 w 134"/>
                <a:gd name="T51" fmla="*/ 88 h 96"/>
                <a:gd name="T52" fmla="*/ 37 w 134"/>
                <a:gd name="T53" fmla="*/ 96 h 96"/>
                <a:gd name="T54" fmla="*/ 20 w 134"/>
                <a:gd name="T55" fmla="*/ 96 h 96"/>
                <a:gd name="T56" fmla="*/ 22 w 134"/>
                <a:gd name="T57" fmla="*/ 92 h 96"/>
                <a:gd name="T58" fmla="*/ 16 w 134"/>
                <a:gd name="T59" fmla="*/ 90 h 96"/>
                <a:gd name="T60" fmla="*/ 13 w 134"/>
                <a:gd name="T61" fmla="*/ 87 h 96"/>
                <a:gd name="T62" fmla="*/ 9 w 134"/>
                <a:gd name="T63" fmla="*/ 87 h 96"/>
                <a:gd name="T64" fmla="*/ 3 w 134"/>
                <a:gd name="T65" fmla="*/ 87 h 96"/>
                <a:gd name="T66" fmla="*/ 2 w 134"/>
                <a:gd name="T67" fmla="*/ 73 h 96"/>
                <a:gd name="T68" fmla="*/ 11 w 134"/>
                <a:gd name="T69" fmla="*/ 70 h 96"/>
                <a:gd name="T70" fmla="*/ 9 w 134"/>
                <a:gd name="T71" fmla="*/ 68 h 96"/>
                <a:gd name="T72" fmla="*/ 11 w 134"/>
                <a:gd name="T73" fmla="*/ 64 h 96"/>
                <a:gd name="T74" fmla="*/ 20 w 134"/>
                <a:gd name="T75" fmla="*/ 60 h 96"/>
                <a:gd name="T76" fmla="*/ 20 w 134"/>
                <a:gd name="T77" fmla="*/ 53 h 96"/>
                <a:gd name="T78" fmla="*/ 26 w 134"/>
                <a:gd name="T79" fmla="*/ 51 h 96"/>
                <a:gd name="T80" fmla="*/ 29 w 134"/>
                <a:gd name="T81" fmla="*/ 46 h 96"/>
                <a:gd name="T82" fmla="*/ 29 w 134"/>
                <a:gd name="T83" fmla="*/ 36 h 96"/>
                <a:gd name="T84" fmla="*/ 44 w 134"/>
                <a:gd name="T85" fmla="*/ 31 h 96"/>
                <a:gd name="T86" fmla="*/ 46 w 134"/>
                <a:gd name="T87" fmla="*/ 27 h 96"/>
                <a:gd name="T88" fmla="*/ 48 w 134"/>
                <a:gd name="T89" fmla="*/ 29 h 96"/>
                <a:gd name="T90" fmla="*/ 52 w 134"/>
                <a:gd name="T91" fmla="*/ 25 h 96"/>
                <a:gd name="T92" fmla="*/ 54 w 134"/>
                <a:gd name="T93" fmla="*/ 21 h 96"/>
                <a:gd name="T94" fmla="*/ 63 w 134"/>
                <a:gd name="T95" fmla="*/ 19 h 96"/>
                <a:gd name="T96" fmla="*/ 74 w 134"/>
                <a:gd name="T97" fmla="*/ 18 h 96"/>
                <a:gd name="T98" fmla="*/ 76 w 134"/>
                <a:gd name="T99" fmla="*/ 16 h 96"/>
                <a:gd name="T100" fmla="*/ 80 w 134"/>
                <a:gd name="T101" fmla="*/ 18 h 96"/>
                <a:gd name="T102" fmla="*/ 82 w 134"/>
                <a:gd name="T103" fmla="*/ 14 h 96"/>
                <a:gd name="T104" fmla="*/ 83 w 134"/>
                <a:gd name="T105" fmla="*/ 14 h 96"/>
                <a:gd name="T106" fmla="*/ 97 w 134"/>
                <a:gd name="T107" fmla="*/ 12 h 96"/>
                <a:gd name="T108" fmla="*/ 100 w 134"/>
                <a:gd name="T109" fmla="*/ 10 h 96"/>
                <a:gd name="T110" fmla="*/ 102 w 134"/>
                <a:gd name="T111" fmla="*/ 8 h 96"/>
                <a:gd name="T112" fmla="*/ 110 w 134"/>
                <a:gd name="T113"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 h="96">
                  <a:moveTo>
                    <a:pt x="110" y="3"/>
                  </a:moveTo>
                  <a:cubicBezTo>
                    <a:pt x="116" y="7"/>
                    <a:pt x="124" y="0"/>
                    <a:pt x="132" y="1"/>
                  </a:cubicBezTo>
                  <a:cubicBezTo>
                    <a:pt x="134" y="6"/>
                    <a:pt x="129" y="6"/>
                    <a:pt x="130" y="10"/>
                  </a:cubicBezTo>
                  <a:cubicBezTo>
                    <a:pt x="124" y="7"/>
                    <a:pt x="114" y="13"/>
                    <a:pt x="106" y="14"/>
                  </a:cubicBezTo>
                  <a:cubicBezTo>
                    <a:pt x="104" y="14"/>
                    <a:pt x="103" y="17"/>
                    <a:pt x="102" y="18"/>
                  </a:cubicBezTo>
                  <a:cubicBezTo>
                    <a:pt x="101" y="18"/>
                    <a:pt x="99" y="17"/>
                    <a:pt x="98" y="18"/>
                  </a:cubicBezTo>
                  <a:cubicBezTo>
                    <a:pt x="98" y="18"/>
                    <a:pt x="95" y="21"/>
                    <a:pt x="95" y="21"/>
                  </a:cubicBezTo>
                  <a:cubicBezTo>
                    <a:pt x="93" y="22"/>
                    <a:pt x="93" y="19"/>
                    <a:pt x="91" y="19"/>
                  </a:cubicBezTo>
                  <a:cubicBezTo>
                    <a:pt x="89" y="20"/>
                    <a:pt x="86" y="21"/>
                    <a:pt x="83" y="21"/>
                  </a:cubicBezTo>
                  <a:cubicBezTo>
                    <a:pt x="82" y="22"/>
                    <a:pt x="78" y="22"/>
                    <a:pt x="76" y="23"/>
                  </a:cubicBezTo>
                  <a:cubicBezTo>
                    <a:pt x="74" y="24"/>
                    <a:pt x="76" y="26"/>
                    <a:pt x="74" y="27"/>
                  </a:cubicBezTo>
                  <a:cubicBezTo>
                    <a:pt x="73" y="28"/>
                    <a:pt x="65" y="27"/>
                    <a:pt x="65" y="32"/>
                  </a:cubicBezTo>
                  <a:cubicBezTo>
                    <a:pt x="65" y="34"/>
                    <a:pt x="61" y="35"/>
                    <a:pt x="59" y="36"/>
                  </a:cubicBezTo>
                  <a:cubicBezTo>
                    <a:pt x="58" y="37"/>
                    <a:pt x="56" y="39"/>
                    <a:pt x="56" y="40"/>
                  </a:cubicBezTo>
                  <a:cubicBezTo>
                    <a:pt x="55" y="41"/>
                    <a:pt x="53" y="42"/>
                    <a:pt x="54" y="44"/>
                  </a:cubicBezTo>
                  <a:cubicBezTo>
                    <a:pt x="48" y="46"/>
                    <a:pt x="48" y="42"/>
                    <a:pt x="44" y="47"/>
                  </a:cubicBezTo>
                  <a:cubicBezTo>
                    <a:pt x="44" y="48"/>
                    <a:pt x="43" y="47"/>
                    <a:pt x="43" y="49"/>
                  </a:cubicBezTo>
                  <a:cubicBezTo>
                    <a:pt x="42" y="52"/>
                    <a:pt x="38" y="51"/>
                    <a:pt x="35" y="53"/>
                  </a:cubicBezTo>
                  <a:cubicBezTo>
                    <a:pt x="35" y="56"/>
                    <a:pt x="37" y="62"/>
                    <a:pt x="31" y="60"/>
                  </a:cubicBezTo>
                  <a:cubicBezTo>
                    <a:pt x="32" y="64"/>
                    <a:pt x="29" y="71"/>
                    <a:pt x="33" y="72"/>
                  </a:cubicBezTo>
                  <a:cubicBezTo>
                    <a:pt x="32" y="73"/>
                    <a:pt x="30" y="74"/>
                    <a:pt x="28" y="75"/>
                  </a:cubicBezTo>
                  <a:cubicBezTo>
                    <a:pt x="25" y="80"/>
                    <a:pt x="32" y="79"/>
                    <a:pt x="31" y="83"/>
                  </a:cubicBezTo>
                  <a:cubicBezTo>
                    <a:pt x="31" y="83"/>
                    <a:pt x="28" y="83"/>
                    <a:pt x="29" y="85"/>
                  </a:cubicBezTo>
                  <a:cubicBezTo>
                    <a:pt x="29" y="84"/>
                    <a:pt x="33" y="87"/>
                    <a:pt x="31" y="87"/>
                  </a:cubicBezTo>
                  <a:cubicBezTo>
                    <a:pt x="33" y="87"/>
                    <a:pt x="34" y="85"/>
                    <a:pt x="33" y="85"/>
                  </a:cubicBezTo>
                  <a:cubicBezTo>
                    <a:pt x="35" y="86"/>
                    <a:pt x="35" y="89"/>
                    <a:pt x="39" y="88"/>
                  </a:cubicBezTo>
                  <a:cubicBezTo>
                    <a:pt x="39" y="92"/>
                    <a:pt x="36" y="92"/>
                    <a:pt x="37" y="96"/>
                  </a:cubicBezTo>
                  <a:cubicBezTo>
                    <a:pt x="31" y="96"/>
                    <a:pt x="26" y="96"/>
                    <a:pt x="20" y="96"/>
                  </a:cubicBezTo>
                  <a:cubicBezTo>
                    <a:pt x="20" y="95"/>
                    <a:pt x="23" y="93"/>
                    <a:pt x="22" y="92"/>
                  </a:cubicBezTo>
                  <a:cubicBezTo>
                    <a:pt x="21" y="90"/>
                    <a:pt x="18" y="91"/>
                    <a:pt x="16" y="90"/>
                  </a:cubicBezTo>
                  <a:cubicBezTo>
                    <a:pt x="15" y="90"/>
                    <a:pt x="14" y="87"/>
                    <a:pt x="13" y="87"/>
                  </a:cubicBezTo>
                  <a:cubicBezTo>
                    <a:pt x="12" y="86"/>
                    <a:pt x="9" y="87"/>
                    <a:pt x="9" y="87"/>
                  </a:cubicBezTo>
                  <a:cubicBezTo>
                    <a:pt x="7" y="84"/>
                    <a:pt x="7" y="87"/>
                    <a:pt x="3" y="87"/>
                  </a:cubicBezTo>
                  <a:cubicBezTo>
                    <a:pt x="3" y="82"/>
                    <a:pt x="0" y="80"/>
                    <a:pt x="2" y="73"/>
                  </a:cubicBezTo>
                  <a:cubicBezTo>
                    <a:pt x="7" y="80"/>
                    <a:pt x="2" y="66"/>
                    <a:pt x="11" y="70"/>
                  </a:cubicBezTo>
                  <a:cubicBezTo>
                    <a:pt x="12" y="68"/>
                    <a:pt x="9" y="68"/>
                    <a:pt x="9" y="68"/>
                  </a:cubicBezTo>
                  <a:cubicBezTo>
                    <a:pt x="9" y="66"/>
                    <a:pt x="15" y="65"/>
                    <a:pt x="11" y="64"/>
                  </a:cubicBezTo>
                  <a:cubicBezTo>
                    <a:pt x="12" y="61"/>
                    <a:pt x="17" y="61"/>
                    <a:pt x="20" y="60"/>
                  </a:cubicBezTo>
                  <a:cubicBezTo>
                    <a:pt x="18" y="57"/>
                    <a:pt x="26" y="54"/>
                    <a:pt x="20" y="53"/>
                  </a:cubicBezTo>
                  <a:cubicBezTo>
                    <a:pt x="20" y="51"/>
                    <a:pt x="24" y="51"/>
                    <a:pt x="26" y="51"/>
                  </a:cubicBezTo>
                  <a:cubicBezTo>
                    <a:pt x="26" y="48"/>
                    <a:pt x="27" y="46"/>
                    <a:pt x="29" y="46"/>
                  </a:cubicBezTo>
                  <a:cubicBezTo>
                    <a:pt x="26" y="42"/>
                    <a:pt x="31" y="42"/>
                    <a:pt x="29" y="36"/>
                  </a:cubicBezTo>
                  <a:cubicBezTo>
                    <a:pt x="37" y="37"/>
                    <a:pt x="39" y="32"/>
                    <a:pt x="44" y="31"/>
                  </a:cubicBezTo>
                  <a:cubicBezTo>
                    <a:pt x="47" y="31"/>
                    <a:pt x="45" y="27"/>
                    <a:pt x="46" y="27"/>
                  </a:cubicBezTo>
                  <a:cubicBezTo>
                    <a:pt x="47" y="26"/>
                    <a:pt x="49" y="28"/>
                    <a:pt x="48" y="29"/>
                  </a:cubicBezTo>
                  <a:cubicBezTo>
                    <a:pt x="49" y="28"/>
                    <a:pt x="51" y="26"/>
                    <a:pt x="52" y="25"/>
                  </a:cubicBezTo>
                  <a:cubicBezTo>
                    <a:pt x="53" y="24"/>
                    <a:pt x="54" y="23"/>
                    <a:pt x="54" y="21"/>
                  </a:cubicBezTo>
                  <a:cubicBezTo>
                    <a:pt x="57" y="22"/>
                    <a:pt x="60" y="21"/>
                    <a:pt x="63" y="19"/>
                  </a:cubicBezTo>
                  <a:cubicBezTo>
                    <a:pt x="66" y="18"/>
                    <a:pt x="68" y="19"/>
                    <a:pt x="74" y="18"/>
                  </a:cubicBezTo>
                  <a:cubicBezTo>
                    <a:pt x="76" y="17"/>
                    <a:pt x="75" y="16"/>
                    <a:pt x="76" y="16"/>
                  </a:cubicBezTo>
                  <a:cubicBezTo>
                    <a:pt x="78" y="15"/>
                    <a:pt x="80" y="18"/>
                    <a:pt x="80" y="18"/>
                  </a:cubicBezTo>
                  <a:cubicBezTo>
                    <a:pt x="83" y="17"/>
                    <a:pt x="78" y="14"/>
                    <a:pt x="82" y="14"/>
                  </a:cubicBezTo>
                  <a:cubicBezTo>
                    <a:pt x="82" y="14"/>
                    <a:pt x="83" y="14"/>
                    <a:pt x="83" y="14"/>
                  </a:cubicBezTo>
                  <a:cubicBezTo>
                    <a:pt x="85" y="13"/>
                    <a:pt x="91" y="13"/>
                    <a:pt x="97" y="12"/>
                  </a:cubicBezTo>
                  <a:cubicBezTo>
                    <a:pt x="100" y="11"/>
                    <a:pt x="99" y="12"/>
                    <a:pt x="100" y="10"/>
                  </a:cubicBezTo>
                  <a:cubicBezTo>
                    <a:pt x="100" y="10"/>
                    <a:pt x="102" y="8"/>
                    <a:pt x="102" y="8"/>
                  </a:cubicBezTo>
                  <a:cubicBezTo>
                    <a:pt x="107" y="6"/>
                    <a:pt x="110" y="12"/>
                    <a:pt x="110" y="3"/>
                  </a:cubicBezTo>
                  <a:close/>
                </a:path>
              </a:pathLst>
            </a:custGeom>
            <a:grpFill/>
            <a:ln>
              <a:noFill/>
            </a:ln>
          </p:spPr>
          <p:txBody>
            <a:bodyPr anchor="ctr"/>
            <a:lstStyle/>
            <a:p>
              <a:pPr algn="ctr"/>
              <a:endParaRPr dirty="0"/>
            </a:p>
          </p:txBody>
        </p:sp>
        <p:sp>
          <p:nvSpPr>
            <p:cNvPr id="23" name="iŝḻíďè"/>
            <p:cNvSpPr/>
            <p:nvPr/>
          </p:nvSpPr>
          <p:spPr bwMode="auto">
            <a:xfrm>
              <a:off x="4053480" y="668427"/>
              <a:ext cx="29417" cy="12607"/>
            </a:xfrm>
            <a:custGeom>
              <a:avLst/>
              <a:gdLst>
                <a:gd name="T0" fmla="*/ 10 w 14"/>
                <a:gd name="T1" fmla="*/ 0 h 6"/>
                <a:gd name="T2" fmla="*/ 14 w 14"/>
                <a:gd name="T3" fmla="*/ 0 h 6"/>
                <a:gd name="T4" fmla="*/ 10 w 14"/>
                <a:gd name="T5" fmla="*/ 0 h 6"/>
              </a:gdLst>
              <a:ahLst/>
              <a:cxnLst>
                <a:cxn ang="0">
                  <a:pos x="T0" y="T1"/>
                </a:cxn>
                <a:cxn ang="0">
                  <a:pos x="T2" y="T3"/>
                </a:cxn>
                <a:cxn ang="0">
                  <a:pos x="T4" y="T5"/>
                </a:cxn>
              </a:cxnLst>
              <a:rect l="0" t="0" r="r" b="b"/>
              <a:pathLst>
                <a:path w="14" h="6">
                  <a:moveTo>
                    <a:pt x="10" y="0"/>
                  </a:moveTo>
                  <a:cubicBezTo>
                    <a:pt x="11" y="0"/>
                    <a:pt x="12" y="0"/>
                    <a:pt x="14" y="0"/>
                  </a:cubicBezTo>
                  <a:cubicBezTo>
                    <a:pt x="14" y="6"/>
                    <a:pt x="0" y="0"/>
                    <a:pt x="10" y="0"/>
                  </a:cubicBezTo>
                  <a:close/>
                </a:path>
              </a:pathLst>
            </a:custGeom>
            <a:grpFill/>
            <a:ln>
              <a:noFill/>
            </a:ln>
          </p:spPr>
          <p:txBody>
            <a:bodyPr anchor="ctr"/>
            <a:lstStyle/>
            <a:p>
              <a:pPr algn="ctr"/>
              <a:endParaRPr dirty="0"/>
            </a:p>
          </p:txBody>
        </p:sp>
        <p:sp>
          <p:nvSpPr>
            <p:cNvPr id="24" name="íṣḻïḍe"/>
            <p:cNvSpPr/>
            <p:nvPr/>
          </p:nvSpPr>
          <p:spPr bwMode="auto">
            <a:xfrm>
              <a:off x="7827187" y="682435"/>
              <a:ext cx="85448" cy="67238"/>
            </a:xfrm>
            <a:custGeom>
              <a:avLst/>
              <a:gdLst>
                <a:gd name="T0" fmla="*/ 11 w 41"/>
                <a:gd name="T1" fmla="*/ 1 h 32"/>
                <a:gd name="T2" fmla="*/ 13 w 41"/>
                <a:gd name="T3" fmla="*/ 3 h 32"/>
                <a:gd name="T4" fmla="*/ 24 w 41"/>
                <a:gd name="T5" fmla="*/ 8 h 32"/>
                <a:gd name="T6" fmla="*/ 30 w 41"/>
                <a:gd name="T7" fmla="*/ 5 h 32"/>
                <a:gd name="T8" fmla="*/ 41 w 41"/>
                <a:gd name="T9" fmla="*/ 6 h 32"/>
                <a:gd name="T10" fmla="*/ 37 w 41"/>
                <a:gd name="T11" fmla="*/ 16 h 32"/>
                <a:gd name="T12" fmla="*/ 23 w 41"/>
                <a:gd name="T13" fmla="*/ 19 h 32"/>
                <a:gd name="T14" fmla="*/ 23 w 41"/>
                <a:gd name="T15" fmla="*/ 21 h 32"/>
                <a:gd name="T16" fmla="*/ 19 w 41"/>
                <a:gd name="T17" fmla="*/ 25 h 32"/>
                <a:gd name="T18" fmla="*/ 13 w 41"/>
                <a:gd name="T19" fmla="*/ 27 h 32"/>
                <a:gd name="T20" fmla="*/ 6 w 41"/>
                <a:gd name="T21" fmla="*/ 23 h 32"/>
                <a:gd name="T22" fmla="*/ 0 w 41"/>
                <a:gd name="T23" fmla="*/ 8 h 32"/>
                <a:gd name="T24" fmla="*/ 11 w 41"/>
                <a:gd name="T2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11" y="1"/>
                  </a:moveTo>
                  <a:cubicBezTo>
                    <a:pt x="13" y="0"/>
                    <a:pt x="13" y="2"/>
                    <a:pt x="13" y="3"/>
                  </a:cubicBezTo>
                  <a:cubicBezTo>
                    <a:pt x="15" y="7"/>
                    <a:pt x="21" y="6"/>
                    <a:pt x="24" y="8"/>
                  </a:cubicBezTo>
                  <a:cubicBezTo>
                    <a:pt x="28" y="10"/>
                    <a:pt x="29" y="5"/>
                    <a:pt x="30" y="5"/>
                  </a:cubicBezTo>
                  <a:cubicBezTo>
                    <a:pt x="32" y="4"/>
                    <a:pt x="35" y="8"/>
                    <a:pt x="41" y="6"/>
                  </a:cubicBezTo>
                  <a:cubicBezTo>
                    <a:pt x="40" y="8"/>
                    <a:pt x="31" y="12"/>
                    <a:pt x="37" y="16"/>
                  </a:cubicBezTo>
                  <a:cubicBezTo>
                    <a:pt x="36" y="20"/>
                    <a:pt x="29" y="20"/>
                    <a:pt x="23" y="19"/>
                  </a:cubicBezTo>
                  <a:cubicBezTo>
                    <a:pt x="20" y="20"/>
                    <a:pt x="21" y="21"/>
                    <a:pt x="23" y="21"/>
                  </a:cubicBezTo>
                  <a:cubicBezTo>
                    <a:pt x="24" y="25"/>
                    <a:pt x="12" y="22"/>
                    <a:pt x="19" y="25"/>
                  </a:cubicBezTo>
                  <a:cubicBezTo>
                    <a:pt x="19" y="32"/>
                    <a:pt x="13" y="21"/>
                    <a:pt x="13" y="27"/>
                  </a:cubicBezTo>
                  <a:cubicBezTo>
                    <a:pt x="10" y="26"/>
                    <a:pt x="12" y="21"/>
                    <a:pt x="6" y="23"/>
                  </a:cubicBezTo>
                  <a:cubicBezTo>
                    <a:pt x="4" y="18"/>
                    <a:pt x="5" y="10"/>
                    <a:pt x="0" y="8"/>
                  </a:cubicBezTo>
                  <a:cubicBezTo>
                    <a:pt x="2" y="4"/>
                    <a:pt x="13" y="8"/>
                    <a:pt x="11" y="1"/>
                  </a:cubicBezTo>
                  <a:close/>
                </a:path>
              </a:pathLst>
            </a:custGeom>
            <a:grpFill/>
            <a:ln>
              <a:noFill/>
            </a:ln>
          </p:spPr>
          <p:txBody>
            <a:bodyPr anchor="ctr"/>
            <a:lstStyle/>
            <a:p>
              <a:pPr algn="ctr"/>
              <a:endParaRPr dirty="0"/>
            </a:p>
          </p:txBody>
        </p:sp>
        <p:sp>
          <p:nvSpPr>
            <p:cNvPr id="25" name="iṧḻîḍê"/>
            <p:cNvSpPr/>
            <p:nvPr/>
          </p:nvSpPr>
          <p:spPr bwMode="auto">
            <a:xfrm>
              <a:off x="3770522" y="692241"/>
              <a:ext cx="23814" cy="15409"/>
            </a:xfrm>
            <a:custGeom>
              <a:avLst/>
              <a:gdLst>
                <a:gd name="T0" fmla="*/ 6 w 11"/>
                <a:gd name="T1" fmla="*/ 0 h 7"/>
                <a:gd name="T2" fmla="*/ 8 w 11"/>
                <a:gd name="T3" fmla="*/ 7 h 7"/>
                <a:gd name="T4" fmla="*/ 0 w 11"/>
                <a:gd name="T5" fmla="*/ 5 h 7"/>
                <a:gd name="T6" fmla="*/ 6 w 11"/>
                <a:gd name="T7" fmla="*/ 0 h 7"/>
              </a:gdLst>
              <a:ahLst/>
              <a:cxnLst>
                <a:cxn ang="0">
                  <a:pos x="T0" y="T1"/>
                </a:cxn>
                <a:cxn ang="0">
                  <a:pos x="T2" y="T3"/>
                </a:cxn>
                <a:cxn ang="0">
                  <a:pos x="T4" y="T5"/>
                </a:cxn>
                <a:cxn ang="0">
                  <a:pos x="T6" y="T7"/>
                </a:cxn>
              </a:cxnLst>
              <a:rect l="0" t="0" r="r" b="b"/>
              <a:pathLst>
                <a:path w="11" h="7">
                  <a:moveTo>
                    <a:pt x="6" y="0"/>
                  </a:moveTo>
                  <a:cubicBezTo>
                    <a:pt x="11" y="1"/>
                    <a:pt x="8" y="2"/>
                    <a:pt x="8" y="7"/>
                  </a:cubicBezTo>
                  <a:cubicBezTo>
                    <a:pt x="6" y="6"/>
                    <a:pt x="4" y="5"/>
                    <a:pt x="0" y="5"/>
                  </a:cubicBezTo>
                  <a:cubicBezTo>
                    <a:pt x="1" y="2"/>
                    <a:pt x="7" y="4"/>
                    <a:pt x="6" y="0"/>
                  </a:cubicBezTo>
                  <a:close/>
                </a:path>
              </a:pathLst>
            </a:custGeom>
            <a:grpFill/>
            <a:ln>
              <a:noFill/>
            </a:ln>
          </p:spPr>
          <p:txBody>
            <a:bodyPr anchor="ctr"/>
            <a:lstStyle/>
            <a:p>
              <a:pPr algn="ctr"/>
              <a:endParaRPr dirty="0"/>
            </a:p>
          </p:txBody>
        </p:sp>
        <p:sp>
          <p:nvSpPr>
            <p:cNvPr id="26" name="isḻïďè"/>
            <p:cNvSpPr/>
            <p:nvPr/>
          </p:nvSpPr>
          <p:spPr bwMode="auto">
            <a:xfrm>
              <a:off x="7921039" y="692241"/>
              <a:ext cx="39222" cy="36420"/>
            </a:xfrm>
            <a:custGeom>
              <a:avLst/>
              <a:gdLst>
                <a:gd name="T0" fmla="*/ 0 w 19"/>
                <a:gd name="T1" fmla="*/ 5 h 17"/>
                <a:gd name="T2" fmla="*/ 19 w 19"/>
                <a:gd name="T3" fmla="*/ 9 h 17"/>
                <a:gd name="T4" fmla="*/ 11 w 19"/>
                <a:gd name="T5" fmla="*/ 16 h 17"/>
                <a:gd name="T6" fmla="*/ 7 w 19"/>
                <a:gd name="T7" fmla="*/ 13 h 17"/>
                <a:gd name="T8" fmla="*/ 4 w 19"/>
                <a:gd name="T9" fmla="*/ 13 h 17"/>
                <a:gd name="T10" fmla="*/ 0 w 19"/>
                <a:gd name="T11" fmla="*/ 5 h 17"/>
              </a:gdLst>
              <a:ahLst/>
              <a:cxnLst>
                <a:cxn ang="0">
                  <a:pos x="T0" y="T1"/>
                </a:cxn>
                <a:cxn ang="0">
                  <a:pos x="T2" y="T3"/>
                </a:cxn>
                <a:cxn ang="0">
                  <a:pos x="T4" y="T5"/>
                </a:cxn>
                <a:cxn ang="0">
                  <a:pos x="T6" y="T7"/>
                </a:cxn>
                <a:cxn ang="0">
                  <a:pos x="T8" y="T9"/>
                </a:cxn>
                <a:cxn ang="0">
                  <a:pos x="T10" y="T11"/>
                </a:cxn>
              </a:cxnLst>
              <a:rect l="0" t="0" r="r" b="b"/>
              <a:pathLst>
                <a:path w="19" h="17">
                  <a:moveTo>
                    <a:pt x="0" y="5"/>
                  </a:moveTo>
                  <a:cubicBezTo>
                    <a:pt x="6" y="0"/>
                    <a:pt x="16" y="5"/>
                    <a:pt x="19" y="9"/>
                  </a:cubicBezTo>
                  <a:cubicBezTo>
                    <a:pt x="18" y="13"/>
                    <a:pt x="10" y="10"/>
                    <a:pt x="11" y="16"/>
                  </a:cubicBezTo>
                  <a:cubicBezTo>
                    <a:pt x="9" y="17"/>
                    <a:pt x="8" y="13"/>
                    <a:pt x="7" y="13"/>
                  </a:cubicBezTo>
                  <a:cubicBezTo>
                    <a:pt x="7" y="12"/>
                    <a:pt x="4" y="13"/>
                    <a:pt x="4" y="13"/>
                  </a:cubicBezTo>
                  <a:cubicBezTo>
                    <a:pt x="2" y="10"/>
                    <a:pt x="4" y="6"/>
                    <a:pt x="0" y="5"/>
                  </a:cubicBezTo>
                  <a:close/>
                </a:path>
              </a:pathLst>
            </a:custGeom>
            <a:grpFill/>
            <a:ln>
              <a:noFill/>
            </a:ln>
          </p:spPr>
          <p:txBody>
            <a:bodyPr anchor="ctr"/>
            <a:lstStyle/>
            <a:p>
              <a:pPr algn="ctr"/>
              <a:endParaRPr dirty="0"/>
            </a:p>
          </p:txBody>
        </p:sp>
        <p:sp>
          <p:nvSpPr>
            <p:cNvPr id="27" name="îṣ1íḑè"/>
            <p:cNvSpPr/>
            <p:nvPr/>
          </p:nvSpPr>
          <p:spPr bwMode="auto">
            <a:xfrm>
              <a:off x="7971467" y="703447"/>
              <a:ext cx="60234" cy="30817"/>
            </a:xfrm>
            <a:custGeom>
              <a:avLst/>
              <a:gdLst>
                <a:gd name="T0" fmla="*/ 2 w 29"/>
                <a:gd name="T1" fmla="*/ 2 h 15"/>
                <a:gd name="T2" fmla="*/ 6 w 29"/>
                <a:gd name="T3" fmla="*/ 2 h 15"/>
                <a:gd name="T4" fmla="*/ 15 w 29"/>
                <a:gd name="T5" fmla="*/ 6 h 15"/>
                <a:gd name="T6" fmla="*/ 24 w 29"/>
                <a:gd name="T7" fmla="*/ 9 h 15"/>
                <a:gd name="T8" fmla="*/ 28 w 29"/>
                <a:gd name="T9" fmla="*/ 13 h 15"/>
                <a:gd name="T10" fmla="*/ 6 w 29"/>
                <a:gd name="T11" fmla="*/ 9 h 15"/>
                <a:gd name="T12" fmla="*/ 2 w 29"/>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 y="2"/>
                  </a:moveTo>
                  <a:cubicBezTo>
                    <a:pt x="3" y="2"/>
                    <a:pt x="4" y="2"/>
                    <a:pt x="6" y="2"/>
                  </a:cubicBezTo>
                  <a:cubicBezTo>
                    <a:pt x="11" y="0"/>
                    <a:pt x="11" y="5"/>
                    <a:pt x="15" y="6"/>
                  </a:cubicBezTo>
                  <a:cubicBezTo>
                    <a:pt x="19" y="7"/>
                    <a:pt x="21" y="8"/>
                    <a:pt x="24" y="9"/>
                  </a:cubicBezTo>
                  <a:cubicBezTo>
                    <a:pt x="26" y="11"/>
                    <a:pt x="29" y="9"/>
                    <a:pt x="28" y="13"/>
                  </a:cubicBezTo>
                  <a:cubicBezTo>
                    <a:pt x="17" y="15"/>
                    <a:pt x="14" y="10"/>
                    <a:pt x="6" y="9"/>
                  </a:cubicBezTo>
                  <a:cubicBezTo>
                    <a:pt x="8" y="3"/>
                    <a:pt x="0" y="8"/>
                    <a:pt x="2" y="2"/>
                  </a:cubicBezTo>
                  <a:close/>
                </a:path>
              </a:pathLst>
            </a:custGeom>
            <a:grpFill/>
            <a:ln>
              <a:noFill/>
            </a:ln>
          </p:spPr>
          <p:txBody>
            <a:bodyPr anchor="ctr"/>
            <a:lstStyle/>
            <a:p>
              <a:pPr algn="ctr"/>
              <a:endParaRPr dirty="0"/>
            </a:p>
          </p:txBody>
        </p:sp>
        <p:sp>
          <p:nvSpPr>
            <p:cNvPr id="28" name="iṡḻide"/>
            <p:cNvSpPr/>
            <p:nvPr/>
          </p:nvSpPr>
          <p:spPr bwMode="auto">
            <a:xfrm>
              <a:off x="4035269" y="752474"/>
              <a:ext cx="98055" cy="81245"/>
            </a:xfrm>
            <a:custGeom>
              <a:avLst/>
              <a:gdLst>
                <a:gd name="T0" fmla="*/ 15 w 47"/>
                <a:gd name="T1" fmla="*/ 8 h 39"/>
                <a:gd name="T2" fmla="*/ 15 w 47"/>
                <a:gd name="T3" fmla="*/ 6 h 39"/>
                <a:gd name="T4" fmla="*/ 36 w 47"/>
                <a:gd name="T5" fmla="*/ 0 h 39"/>
                <a:gd name="T6" fmla="*/ 39 w 47"/>
                <a:gd name="T7" fmla="*/ 8 h 39"/>
                <a:gd name="T8" fmla="*/ 36 w 47"/>
                <a:gd name="T9" fmla="*/ 13 h 39"/>
                <a:gd name="T10" fmla="*/ 45 w 47"/>
                <a:gd name="T11" fmla="*/ 15 h 39"/>
                <a:gd name="T12" fmla="*/ 47 w 47"/>
                <a:gd name="T13" fmla="*/ 30 h 39"/>
                <a:gd name="T14" fmla="*/ 41 w 47"/>
                <a:gd name="T15" fmla="*/ 30 h 39"/>
                <a:gd name="T16" fmla="*/ 41 w 47"/>
                <a:gd name="T17" fmla="*/ 34 h 39"/>
                <a:gd name="T18" fmla="*/ 36 w 47"/>
                <a:gd name="T19" fmla="*/ 34 h 39"/>
                <a:gd name="T20" fmla="*/ 30 w 47"/>
                <a:gd name="T21" fmla="*/ 38 h 39"/>
                <a:gd name="T22" fmla="*/ 24 w 47"/>
                <a:gd name="T23" fmla="*/ 32 h 39"/>
                <a:gd name="T24" fmla="*/ 19 w 47"/>
                <a:gd name="T25" fmla="*/ 26 h 39"/>
                <a:gd name="T26" fmla="*/ 15 w 47"/>
                <a:gd name="T27" fmla="*/ 23 h 39"/>
                <a:gd name="T28" fmla="*/ 6 w 47"/>
                <a:gd name="T29" fmla="*/ 21 h 39"/>
                <a:gd name="T30" fmla="*/ 0 w 47"/>
                <a:gd name="T31" fmla="*/ 17 h 39"/>
                <a:gd name="T32" fmla="*/ 19 w 47"/>
                <a:gd name="T33" fmla="*/ 19 h 39"/>
                <a:gd name="T34" fmla="*/ 21 w 47"/>
                <a:gd name="T35" fmla="*/ 12 h 39"/>
                <a:gd name="T36" fmla="*/ 13 w 47"/>
                <a:gd name="T37" fmla="*/ 6 h 39"/>
                <a:gd name="T38" fmla="*/ 15 w 47"/>
                <a:gd name="T39"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39">
                  <a:moveTo>
                    <a:pt x="15" y="8"/>
                  </a:moveTo>
                  <a:cubicBezTo>
                    <a:pt x="17" y="7"/>
                    <a:pt x="16" y="6"/>
                    <a:pt x="15" y="6"/>
                  </a:cubicBezTo>
                  <a:cubicBezTo>
                    <a:pt x="19" y="2"/>
                    <a:pt x="33" y="6"/>
                    <a:pt x="36" y="0"/>
                  </a:cubicBezTo>
                  <a:cubicBezTo>
                    <a:pt x="38" y="2"/>
                    <a:pt x="39" y="4"/>
                    <a:pt x="39" y="8"/>
                  </a:cubicBezTo>
                  <a:cubicBezTo>
                    <a:pt x="40" y="12"/>
                    <a:pt x="36" y="11"/>
                    <a:pt x="36" y="13"/>
                  </a:cubicBezTo>
                  <a:cubicBezTo>
                    <a:pt x="37" y="19"/>
                    <a:pt x="41" y="16"/>
                    <a:pt x="45" y="15"/>
                  </a:cubicBezTo>
                  <a:cubicBezTo>
                    <a:pt x="47" y="23"/>
                    <a:pt x="45" y="22"/>
                    <a:pt x="47" y="30"/>
                  </a:cubicBezTo>
                  <a:cubicBezTo>
                    <a:pt x="46" y="31"/>
                    <a:pt x="42" y="29"/>
                    <a:pt x="41" y="30"/>
                  </a:cubicBezTo>
                  <a:cubicBezTo>
                    <a:pt x="41" y="31"/>
                    <a:pt x="42" y="34"/>
                    <a:pt x="41" y="34"/>
                  </a:cubicBezTo>
                  <a:cubicBezTo>
                    <a:pt x="40" y="35"/>
                    <a:pt x="37" y="34"/>
                    <a:pt x="36" y="34"/>
                  </a:cubicBezTo>
                  <a:cubicBezTo>
                    <a:pt x="33" y="34"/>
                    <a:pt x="33" y="37"/>
                    <a:pt x="30" y="38"/>
                  </a:cubicBezTo>
                  <a:cubicBezTo>
                    <a:pt x="26" y="39"/>
                    <a:pt x="26" y="34"/>
                    <a:pt x="24" y="32"/>
                  </a:cubicBezTo>
                  <a:cubicBezTo>
                    <a:pt x="23" y="31"/>
                    <a:pt x="17" y="31"/>
                    <a:pt x="19" y="26"/>
                  </a:cubicBezTo>
                  <a:cubicBezTo>
                    <a:pt x="16" y="27"/>
                    <a:pt x="15" y="25"/>
                    <a:pt x="15" y="23"/>
                  </a:cubicBezTo>
                  <a:cubicBezTo>
                    <a:pt x="12" y="24"/>
                    <a:pt x="9" y="22"/>
                    <a:pt x="6" y="21"/>
                  </a:cubicBezTo>
                  <a:cubicBezTo>
                    <a:pt x="3" y="20"/>
                    <a:pt x="0" y="22"/>
                    <a:pt x="0" y="17"/>
                  </a:cubicBezTo>
                  <a:cubicBezTo>
                    <a:pt x="8" y="16"/>
                    <a:pt x="11" y="20"/>
                    <a:pt x="19" y="19"/>
                  </a:cubicBezTo>
                  <a:cubicBezTo>
                    <a:pt x="21" y="18"/>
                    <a:pt x="20" y="14"/>
                    <a:pt x="21" y="12"/>
                  </a:cubicBezTo>
                  <a:cubicBezTo>
                    <a:pt x="21" y="7"/>
                    <a:pt x="10" y="13"/>
                    <a:pt x="13" y="6"/>
                  </a:cubicBezTo>
                  <a:cubicBezTo>
                    <a:pt x="15" y="6"/>
                    <a:pt x="15" y="7"/>
                    <a:pt x="15" y="8"/>
                  </a:cubicBezTo>
                  <a:close/>
                </a:path>
              </a:pathLst>
            </a:custGeom>
            <a:grpFill/>
            <a:ln>
              <a:noFill/>
            </a:ln>
          </p:spPr>
          <p:txBody>
            <a:bodyPr anchor="ctr"/>
            <a:lstStyle/>
            <a:p>
              <a:pPr algn="ctr"/>
              <a:endParaRPr dirty="0"/>
            </a:p>
          </p:txBody>
        </p:sp>
        <p:sp>
          <p:nvSpPr>
            <p:cNvPr id="29" name="iṧḻîḓé"/>
            <p:cNvSpPr/>
            <p:nvPr/>
          </p:nvSpPr>
          <p:spPr bwMode="auto">
            <a:xfrm>
              <a:off x="4384064" y="760879"/>
              <a:ext cx="58833" cy="28016"/>
            </a:xfrm>
            <a:custGeom>
              <a:avLst/>
              <a:gdLst>
                <a:gd name="T0" fmla="*/ 0 w 28"/>
                <a:gd name="T1" fmla="*/ 2 h 13"/>
                <a:gd name="T2" fmla="*/ 7 w 28"/>
                <a:gd name="T3" fmla="*/ 0 h 13"/>
                <a:gd name="T4" fmla="*/ 28 w 28"/>
                <a:gd name="T5" fmla="*/ 6 h 13"/>
                <a:gd name="T6" fmla="*/ 26 w 28"/>
                <a:gd name="T7" fmla="*/ 13 h 13"/>
                <a:gd name="T8" fmla="*/ 6 w 28"/>
                <a:gd name="T9" fmla="*/ 6 h 13"/>
                <a:gd name="T10" fmla="*/ 0 w 28"/>
                <a:gd name="T11" fmla="*/ 2 h 13"/>
              </a:gdLst>
              <a:ahLst/>
              <a:cxnLst>
                <a:cxn ang="0">
                  <a:pos x="T0" y="T1"/>
                </a:cxn>
                <a:cxn ang="0">
                  <a:pos x="T2" y="T3"/>
                </a:cxn>
                <a:cxn ang="0">
                  <a:pos x="T4" y="T5"/>
                </a:cxn>
                <a:cxn ang="0">
                  <a:pos x="T6" y="T7"/>
                </a:cxn>
                <a:cxn ang="0">
                  <a:pos x="T8" y="T9"/>
                </a:cxn>
                <a:cxn ang="0">
                  <a:pos x="T10" y="T11"/>
                </a:cxn>
              </a:cxnLst>
              <a:rect l="0" t="0" r="r" b="b"/>
              <a:pathLst>
                <a:path w="28" h="13">
                  <a:moveTo>
                    <a:pt x="0" y="2"/>
                  </a:moveTo>
                  <a:cubicBezTo>
                    <a:pt x="0" y="0"/>
                    <a:pt x="5" y="0"/>
                    <a:pt x="7" y="0"/>
                  </a:cubicBezTo>
                  <a:cubicBezTo>
                    <a:pt x="14" y="1"/>
                    <a:pt x="22" y="5"/>
                    <a:pt x="28" y="6"/>
                  </a:cubicBezTo>
                  <a:cubicBezTo>
                    <a:pt x="28" y="9"/>
                    <a:pt x="26" y="10"/>
                    <a:pt x="26" y="13"/>
                  </a:cubicBezTo>
                  <a:cubicBezTo>
                    <a:pt x="16" y="13"/>
                    <a:pt x="12" y="11"/>
                    <a:pt x="6" y="6"/>
                  </a:cubicBezTo>
                  <a:cubicBezTo>
                    <a:pt x="4" y="4"/>
                    <a:pt x="4" y="1"/>
                    <a:pt x="0" y="2"/>
                  </a:cubicBezTo>
                  <a:close/>
                </a:path>
              </a:pathLst>
            </a:custGeom>
            <a:grpFill/>
            <a:ln>
              <a:noFill/>
            </a:ln>
          </p:spPr>
          <p:txBody>
            <a:bodyPr anchor="ctr"/>
            <a:lstStyle/>
            <a:p>
              <a:pPr algn="ctr"/>
              <a:endParaRPr dirty="0"/>
            </a:p>
          </p:txBody>
        </p:sp>
        <p:sp>
          <p:nvSpPr>
            <p:cNvPr id="30" name="iṩľïďé"/>
            <p:cNvSpPr/>
            <p:nvPr/>
          </p:nvSpPr>
          <p:spPr bwMode="auto">
            <a:xfrm>
              <a:off x="7881817" y="760879"/>
              <a:ext cx="39222" cy="15409"/>
            </a:xfrm>
            <a:custGeom>
              <a:avLst/>
              <a:gdLst>
                <a:gd name="T0" fmla="*/ 19 w 19"/>
                <a:gd name="T1" fmla="*/ 6 h 7"/>
                <a:gd name="T2" fmla="*/ 0 w 19"/>
                <a:gd name="T3" fmla="*/ 4 h 7"/>
                <a:gd name="T4" fmla="*/ 6 w 19"/>
                <a:gd name="T5" fmla="*/ 0 h 7"/>
                <a:gd name="T6" fmla="*/ 19 w 19"/>
                <a:gd name="T7" fmla="*/ 6 h 7"/>
              </a:gdLst>
              <a:ahLst/>
              <a:cxnLst>
                <a:cxn ang="0">
                  <a:pos x="T0" y="T1"/>
                </a:cxn>
                <a:cxn ang="0">
                  <a:pos x="T2" y="T3"/>
                </a:cxn>
                <a:cxn ang="0">
                  <a:pos x="T4" y="T5"/>
                </a:cxn>
                <a:cxn ang="0">
                  <a:pos x="T6" y="T7"/>
                </a:cxn>
              </a:cxnLst>
              <a:rect l="0" t="0" r="r" b="b"/>
              <a:pathLst>
                <a:path w="19" h="7">
                  <a:moveTo>
                    <a:pt x="19" y="6"/>
                  </a:moveTo>
                  <a:cubicBezTo>
                    <a:pt x="16" y="7"/>
                    <a:pt x="5" y="6"/>
                    <a:pt x="0" y="4"/>
                  </a:cubicBezTo>
                  <a:cubicBezTo>
                    <a:pt x="1" y="1"/>
                    <a:pt x="6" y="3"/>
                    <a:pt x="6" y="0"/>
                  </a:cubicBezTo>
                  <a:cubicBezTo>
                    <a:pt x="10" y="2"/>
                    <a:pt x="19" y="0"/>
                    <a:pt x="19" y="6"/>
                  </a:cubicBezTo>
                  <a:close/>
                </a:path>
              </a:pathLst>
            </a:custGeom>
            <a:grpFill/>
            <a:ln>
              <a:noFill/>
            </a:ln>
          </p:spPr>
          <p:txBody>
            <a:bodyPr anchor="ctr"/>
            <a:lstStyle/>
            <a:p>
              <a:pPr algn="ctr"/>
              <a:endParaRPr dirty="0"/>
            </a:p>
          </p:txBody>
        </p:sp>
        <p:sp>
          <p:nvSpPr>
            <p:cNvPr id="31" name="iS1iḋe"/>
            <p:cNvSpPr/>
            <p:nvPr/>
          </p:nvSpPr>
          <p:spPr bwMode="auto">
            <a:xfrm>
              <a:off x="4811303" y="846327"/>
              <a:ext cx="30817" cy="21012"/>
            </a:xfrm>
            <a:custGeom>
              <a:avLst/>
              <a:gdLst>
                <a:gd name="T0" fmla="*/ 15 w 15"/>
                <a:gd name="T1" fmla="*/ 8 h 10"/>
                <a:gd name="T2" fmla="*/ 0 w 15"/>
                <a:gd name="T3" fmla="*/ 4 h 10"/>
                <a:gd name="T4" fmla="*/ 15 w 15"/>
                <a:gd name="T5" fmla="*/ 8 h 10"/>
              </a:gdLst>
              <a:ahLst/>
              <a:cxnLst>
                <a:cxn ang="0">
                  <a:pos x="T0" y="T1"/>
                </a:cxn>
                <a:cxn ang="0">
                  <a:pos x="T2" y="T3"/>
                </a:cxn>
                <a:cxn ang="0">
                  <a:pos x="T4" y="T5"/>
                </a:cxn>
              </a:cxnLst>
              <a:rect l="0" t="0" r="r" b="b"/>
              <a:pathLst>
                <a:path w="15" h="10">
                  <a:moveTo>
                    <a:pt x="15" y="8"/>
                  </a:moveTo>
                  <a:cubicBezTo>
                    <a:pt x="6" y="10"/>
                    <a:pt x="8" y="2"/>
                    <a:pt x="0" y="4"/>
                  </a:cubicBezTo>
                  <a:cubicBezTo>
                    <a:pt x="3" y="0"/>
                    <a:pt x="15" y="2"/>
                    <a:pt x="15" y="8"/>
                  </a:cubicBezTo>
                  <a:close/>
                </a:path>
              </a:pathLst>
            </a:custGeom>
            <a:grpFill/>
            <a:ln>
              <a:noFill/>
            </a:ln>
          </p:spPr>
          <p:txBody>
            <a:bodyPr anchor="ctr"/>
            <a:lstStyle/>
            <a:p>
              <a:pPr algn="ctr"/>
              <a:endParaRPr dirty="0"/>
            </a:p>
          </p:txBody>
        </p:sp>
        <p:sp>
          <p:nvSpPr>
            <p:cNvPr id="32" name="îsḷîḓè"/>
            <p:cNvSpPr/>
            <p:nvPr/>
          </p:nvSpPr>
          <p:spPr bwMode="auto">
            <a:xfrm>
              <a:off x="4790291" y="867338"/>
              <a:ext cx="43425" cy="25214"/>
            </a:xfrm>
            <a:custGeom>
              <a:avLst/>
              <a:gdLst>
                <a:gd name="T0" fmla="*/ 21 w 21"/>
                <a:gd name="T1" fmla="*/ 7 h 12"/>
                <a:gd name="T2" fmla="*/ 3 w 21"/>
                <a:gd name="T3" fmla="*/ 7 h 12"/>
                <a:gd name="T4" fmla="*/ 8 w 21"/>
                <a:gd name="T5" fmla="*/ 1 h 12"/>
                <a:gd name="T6" fmla="*/ 21 w 21"/>
                <a:gd name="T7" fmla="*/ 7 h 12"/>
              </a:gdLst>
              <a:ahLst/>
              <a:cxnLst>
                <a:cxn ang="0">
                  <a:pos x="T0" y="T1"/>
                </a:cxn>
                <a:cxn ang="0">
                  <a:pos x="T2" y="T3"/>
                </a:cxn>
                <a:cxn ang="0">
                  <a:pos x="T4" y="T5"/>
                </a:cxn>
                <a:cxn ang="0">
                  <a:pos x="T6" y="T7"/>
                </a:cxn>
              </a:cxnLst>
              <a:rect l="0" t="0" r="r" b="b"/>
              <a:pathLst>
                <a:path w="21" h="12">
                  <a:moveTo>
                    <a:pt x="21" y="7"/>
                  </a:moveTo>
                  <a:cubicBezTo>
                    <a:pt x="19" y="12"/>
                    <a:pt x="5" y="12"/>
                    <a:pt x="3" y="7"/>
                  </a:cubicBezTo>
                  <a:cubicBezTo>
                    <a:pt x="0" y="0"/>
                    <a:pt x="9" y="6"/>
                    <a:pt x="8" y="1"/>
                  </a:cubicBezTo>
                  <a:cubicBezTo>
                    <a:pt x="12" y="4"/>
                    <a:pt x="16" y="6"/>
                    <a:pt x="21" y="7"/>
                  </a:cubicBezTo>
                  <a:close/>
                </a:path>
              </a:pathLst>
            </a:custGeom>
            <a:grpFill/>
            <a:ln>
              <a:noFill/>
            </a:ln>
          </p:spPr>
          <p:txBody>
            <a:bodyPr anchor="ctr"/>
            <a:lstStyle/>
            <a:p>
              <a:pPr algn="ctr"/>
              <a:endParaRPr dirty="0"/>
            </a:p>
          </p:txBody>
        </p:sp>
        <p:sp>
          <p:nvSpPr>
            <p:cNvPr id="33" name="íS1îḓe"/>
            <p:cNvSpPr/>
            <p:nvPr/>
          </p:nvSpPr>
          <p:spPr bwMode="auto">
            <a:xfrm>
              <a:off x="6419400" y="885549"/>
              <a:ext cx="29417" cy="23814"/>
            </a:xfrm>
            <a:custGeom>
              <a:avLst/>
              <a:gdLst>
                <a:gd name="T0" fmla="*/ 6 w 14"/>
                <a:gd name="T1" fmla="*/ 0 h 11"/>
                <a:gd name="T2" fmla="*/ 14 w 14"/>
                <a:gd name="T3" fmla="*/ 7 h 11"/>
                <a:gd name="T4" fmla="*/ 4 w 14"/>
                <a:gd name="T5" fmla="*/ 11 h 11"/>
                <a:gd name="T6" fmla="*/ 2 w 14"/>
                <a:gd name="T7" fmla="*/ 2 h 11"/>
                <a:gd name="T8" fmla="*/ 6 w 14"/>
                <a:gd name="T9" fmla="*/ 0 h 11"/>
              </a:gdLst>
              <a:ahLst/>
              <a:cxnLst>
                <a:cxn ang="0">
                  <a:pos x="T0" y="T1"/>
                </a:cxn>
                <a:cxn ang="0">
                  <a:pos x="T2" y="T3"/>
                </a:cxn>
                <a:cxn ang="0">
                  <a:pos x="T4" y="T5"/>
                </a:cxn>
                <a:cxn ang="0">
                  <a:pos x="T6" y="T7"/>
                </a:cxn>
                <a:cxn ang="0">
                  <a:pos x="T8" y="T9"/>
                </a:cxn>
              </a:cxnLst>
              <a:rect l="0" t="0" r="r" b="b"/>
              <a:pathLst>
                <a:path w="14" h="11">
                  <a:moveTo>
                    <a:pt x="6" y="0"/>
                  </a:moveTo>
                  <a:cubicBezTo>
                    <a:pt x="11" y="0"/>
                    <a:pt x="13" y="2"/>
                    <a:pt x="14" y="7"/>
                  </a:cubicBezTo>
                  <a:cubicBezTo>
                    <a:pt x="9" y="7"/>
                    <a:pt x="5" y="7"/>
                    <a:pt x="4" y="11"/>
                  </a:cubicBezTo>
                  <a:cubicBezTo>
                    <a:pt x="0" y="11"/>
                    <a:pt x="3" y="4"/>
                    <a:pt x="2" y="2"/>
                  </a:cubicBezTo>
                  <a:cubicBezTo>
                    <a:pt x="5" y="2"/>
                    <a:pt x="6" y="1"/>
                    <a:pt x="6" y="0"/>
                  </a:cubicBezTo>
                  <a:close/>
                </a:path>
              </a:pathLst>
            </a:custGeom>
            <a:grpFill/>
            <a:ln>
              <a:noFill/>
            </a:ln>
          </p:spPr>
          <p:txBody>
            <a:bodyPr anchor="ctr"/>
            <a:lstStyle/>
            <a:p>
              <a:pPr algn="ctr"/>
              <a:endParaRPr dirty="0"/>
            </a:p>
          </p:txBody>
        </p:sp>
        <p:sp>
          <p:nvSpPr>
            <p:cNvPr id="34" name="iṧļïḋé"/>
            <p:cNvSpPr/>
            <p:nvPr/>
          </p:nvSpPr>
          <p:spPr bwMode="auto">
            <a:xfrm>
              <a:off x="3945619" y="900957"/>
              <a:ext cx="29417" cy="21012"/>
            </a:xfrm>
            <a:custGeom>
              <a:avLst/>
              <a:gdLst>
                <a:gd name="T0" fmla="*/ 13 w 14"/>
                <a:gd name="T1" fmla="*/ 8 h 10"/>
                <a:gd name="T2" fmla="*/ 0 w 14"/>
                <a:gd name="T3" fmla="*/ 10 h 10"/>
                <a:gd name="T4" fmla="*/ 13 w 14"/>
                <a:gd name="T5" fmla="*/ 8 h 10"/>
              </a:gdLst>
              <a:ahLst/>
              <a:cxnLst>
                <a:cxn ang="0">
                  <a:pos x="T0" y="T1"/>
                </a:cxn>
                <a:cxn ang="0">
                  <a:pos x="T2" y="T3"/>
                </a:cxn>
                <a:cxn ang="0">
                  <a:pos x="T4" y="T5"/>
                </a:cxn>
              </a:cxnLst>
              <a:rect l="0" t="0" r="r" b="b"/>
              <a:pathLst>
                <a:path w="14" h="10">
                  <a:moveTo>
                    <a:pt x="13" y="8"/>
                  </a:moveTo>
                  <a:cubicBezTo>
                    <a:pt x="7" y="7"/>
                    <a:pt x="5" y="9"/>
                    <a:pt x="0" y="10"/>
                  </a:cubicBezTo>
                  <a:cubicBezTo>
                    <a:pt x="1" y="6"/>
                    <a:pt x="14" y="0"/>
                    <a:pt x="13" y="8"/>
                  </a:cubicBezTo>
                  <a:close/>
                </a:path>
              </a:pathLst>
            </a:custGeom>
            <a:grpFill/>
            <a:ln>
              <a:noFill/>
            </a:ln>
          </p:spPr>
          <p:txBody>
            <a:bodyPr anchor="ctr"/>
            <a:lstStyle/>
            <a:p>
              <a:pPr algn="ctr"/>
              <a:endParaRPr dirty="0"/>
            </a:p>
          </p:txBody>
        </p:sp>
        <p:sp>
          <p:nvSpPr>
            <p:cNvPr id="35" name="iṥľíḓé"/>
            <p:cNvSpPr/>
            <p:nvPr/>
          </p:nvSpPr>
          <p:spPr bwMode="auto">
            <a:xfrm>
              <a:off x="4434493" y="917766"/>
              <a:ext cx="47627" cy="29417"/>
            </a:xfrm>
            <a:custGeom>
              <a:avLst/>
              <a:gdLst>
                <a:gd name="T0" fmla="*/ 19 w 23"/>
                <a:gd name="T1" fmla="*/ 2 h 14"/>
                <a:gd name="T2" fmla="*/ 21 w 23"/>
                <a:gd name="T3" fmla="*/ 13 h 14"/>
                <a:gd name="T4" fmla="*/ 2 w 23"/>
                <a:gd name="T5" fmla="*/ 9 h 14"/>
                <a:gd name="T6" fmla="*/ 6 w 23"/>
                <a:gd name="T7" fmla="*/ 2 h 14"/>
                <a:gd name="T8" fmla="*/ 19 w 23"/>
                <a:gd name="T9" fmla="*/ 2 h 14"/>
              </a:gdLst>
              <a:ahLst/>
              <a:cxnLst>
                <a:cxn ang="0">
                  <a:pos x="T0" y="T1"/>
                </a:cxn>
                <a:cxn ang="0">
                  <a:pos x="T2" y="T3"/>
                </a:cxn>
                <a:cxn ang="0">
                  <a:pos x="T4" y="T5"/>
                </a:cxn>
                <a:cxn ang="0">
                  <a:pos x="T6" y="T7"/>
                </a:cxn>
                <a:cxn ang="0">
                  <a:pos x="T8" y="T9"/>
                </a:cxn>
              </a:cxnLst>
              <a:rect l="0" t="0" r="r" b="b"/>
              <a:pathLst>
                <a:path w="23" h="14">
                  <a:moveTo>
                    <a:pt x="19" y="2"/>
                  </a:moveTo>
                  <a:cubicBezTo>
                    <a:pt x="21" y="4"/>
                    <a:pt x="23" y="11"/>
                    <a:pt x="21" y="13"/>
                  </a:cubicBezTo>
                  <a:cubicBezTo>
                    <a:pt x="13" y="12"/>
                    <a:pt x="4" y="14"/>
                    <a:pt x="2" y="9"/>
                  </a:cubicBezTo>
                  <a:cubicBezTo>
                    <a:pt x="0" y="3"/>
                    <a:pt x="8" y="8"/>
                    <a:pt x="6" y="2"/>
                  </a:cubicBezTo>
                  <a:cubicBezTo>
                    <a:pt x="11" y="0"/>
                    <a:pt x="19" y="5"/>
                    <a:pt x="19" y="2"/>
                  </a:cubicBezTo>
                  <a:close/>
                </a:path>
              </a:pathLst>
            </a:custGeom>
            <a:grpFill/>
            <a:ln>
              <a:noFill/>
            </a:ln>
          </p:spPr>
          <p:txBody>
            <a:bodyPr anchor="ctr"/>
            <a:lstStyle/>
            <a:p>
              <a:pPr algn="ctr"/>
              <a:endParaRPr dirty="0"/>
            </a:p>
          </p:txBody>
        </p:sp>
        <p:sp>
          <p:nvSpPr>
            <p:cNvPr id="36" name="ïŝḷîḋè"/>
            <p:cNvSpPr/>
            <p:nvPr/>
          </p:nvSpPr>
          <p:spPr bwMode="auto">
            <a:xfrm>
              <a:off x="4416282" y="999012"/>
              <a:ext cx="57433" cy="26615"/>
            </a:xfrm>
            <a:custGeom>
              <a:avLst/>
              <a:gdLst>
                <a:gd name="T0" fmla="*/ 26 w 28"/>
                <a:gd name="T1" fmla="*/ 5 h 13"/>
                <a:gd name="T2" fmla="*/ 19 w 28"/>
                <a:gd name="T3" fmla="*/ 9 h 13"/>
                <a:gd name="T4" fmla="*/ 11 w 28"/>
                <a:gd name="T5" fmla="*/ 11 h 13"/>
                <a:gd name="T6" fmla="*/ 4 w 28"/>
                <a:gd name="T7" fmla="*/ 9 h 13"/>
                <a:gd name="T8" fmla="*/ 5 w 28"/>
                <a:gd name="T9" fmla="*/ 4 h 13"/>
                <a:gd name="T10" fmla="*/ 11 w 28"/>
                <a:gd name="T11" fmla="*/ 0 h 13"/>
                <a:gd name="T12" fmla="*/ 26 w 28"/>
                <a:gd name="T13" fmla="*/ 5 h 13"/>
              </a:gdLst>
              <a:ahLst/>
              <a:cxnLst>
                <a:cxn ang="0">
                  <a:pos x="T0" y="T1"/>
                </a:cxn>
                <a:cxn ang="0">
                  <a:pos x="T2" y="T3"/>
                </a:cxn>
                <a:cxn ang="0">
                  <a:pos x="T4" y="T5"/>
                </a:cxn>
                <a:cxn ang="0">
                  <a:pos x="T6" y="T7"/>
                </a:cxn>
                <a:cxn ang="0">
                  <a:pos x="T8" y="T9"/>
                </a:cxn>
                <a:cxn ang="0">
                  <a:pos x="T10" y="T11"/>
                </a:cxn>
                <a:cxn ang="0">
                  <a:pos x="T12" y="T13"/>
                </a:cxn>
              </a:cxnLst>
              <a:rect l="0" t="0" r="r" b="b"/>
              <a:pathLst>
                <a:path w="28" h="13">
                  <a:moveTo>
                    <a:pt x="26" y="5"/>
                  </a:moveTo>
                  <a:cubicBezTo>
                    <a:pt x="28" y="11"/>
                    <a:pt x="21" y="9"/>
                    <a:pt x="19" y="9"/>
                  </a:cubicBezTo>
                  <a:cubicBezTo>
                    <a:pt x="18" y="9"/>
                    <a:pt x="13" y="13"/>
                    <a:pt x="11" y="11"/>
                  </a:cubicBezTo>
                  <a:cubicBezTo>
                    <a:pt x="10" y="9"/>
                    <a:pt x="6" y="10"/>
                    <a:pt x="4" y="9"/>
                  </a:cubicBezTo>
                  <a:cubicBezTo>
                    <a:pt x="0" y="4"/>
                    <a:pt x="12" y="6"/>
                    <a:pt x="5" y="4"/>
                  </a:cubicBezTo>
                  <a:cubicBezTo>
                    <a:pt x="6" y="1"/>
                    <a:pt x="11" y="3"/>
                    <a:pt x="11" y="0"/>
                  </a:cubicBezTo>
                  <a:cubicBezTo>
                    <a:pt x="16" y="1"/>
                    <a:pt x="22" y="2"/>
                    <a:pt x="26" y="5"/>
                  </a:cubicBezTo>
                  <a:close/>
                </a:path>
              </a:pathLst>
            </a:custGeom>
            <a:grpFill/>
            <a:ln>
              <a:noFill/>
            </a:ln>
          </p:spPr>
          <p:txBody>
            <a:bodyPr anchor="ctr"/>
            <a:lstStyle/>
            <a:p>
              <a:pPr algn="ctr"/>
              <a:endParaRPr dirty="0"/>
            </a:p>
          </p:txBody>
        </p:sp>
        <p:sp>
          <p:nvSpPr>
            <p:cNvPr id="37" name="iş1îḑê"/>
            <p:cNvSpPr/>
            <p:nvPr/>
          </p:nvSpPr>
          <p:spPr bwMode="auto">
            <a:xfrm>
              <a:off x="4417683" y="1039635"/>
              <a:ext cx="26615" cy="12607"/>
            </a:xfrm>
            <a:custGeom>
              <a:avLst/>
              <a:gdLst>
                <a:gd name="T0" fmla="*/ 10 w 13"/>
                <a:gd name="T1" fmla="*/ 6 h 6"/>
                <a:gd name="T2" fmla="*/ 3 w 13"/>
                <a:gd name="T3" fmla="*/ 6 h 6"/>
                <a:gd name="T4" fmla="*/ 10 w 13"/>
                <a:gd name="T5" fmla="*/ 6 h 6"/>
              </a:gdLst>
              <a:ahLst/>
              <a:cxnLst>
                <a:cxn ang="0">
                  <a:pos x="T0" y="T1"/>
                </a:cxn>
                <a:cxn ang="0">
                  <a:pos x="T2" y="T3"/>
                </a:cxn>
                <a:cxn ang="0">
                  <a:pos x="T4" y="T5"/>
                </a:cxn>
              </a:cxnLst>
              <a:rect l="0" t="0" r="r" b="b"/>
              <a:pathLst>
                <a:path w="13" h="6">
                  <a:moveTo>
                    <a:pt x="10" y="6"/>
                  </a:moveTo>
                  <a:cubicBezTo>
                    <a:pt x="6" y="3"/>
                    <a:pt x="8" y="6"/>
                    <a:pt x="3" y="6"/>
                  </a:cubicBezTo>
                  <a:cubicBezTo>
                    <a:pt x="0" y="0"/>
                    <a:pt x="13" y="0"/>
                    <a:pt x="10" y="6"/>
                  </a:cubicBezTo>
                  <a:close/>
                </a:path>
              </a:pathLst>
            </a:custGeom>
            <a:grpFill/>
            <a:ln>
              <a:noFill/>
            </a:ln>
          </p:spPr>
          <p:txBody>
            <a:bodyPr anchor="ctr"/>
            <a:lstStyle/>
            <a:p>
              <a:pPr algn="ctr"/>
              <a:endParaRPr dirty="0"/>
            </a:p>
          </p:txBody>
        </p:sp>
        <p:sp>
          <p:nvSpPr>
            <p:cNvPr id="38" name="íṣḻîḋé"/>
            <p:cNvSpPr/>
            <p:nvPr/>
          </p:nvSpPr>
          <p:spPr bwMode="auto">
            <a:xfrm>
              <a:off x="4330835" y="1059246"/>
              <a:ext cx="30817" cy="18211"/>
            </a:xfrm>
            <a:custGeom>
              <a:avLst/>
              <a:gdLst>
                <a:gd name="T0" fmla="*/ 13 w 15"/>
                <a:gd name="T1" fmla="*/ 1 h 9"/>
                <a:gd name="T2" fmla="*/ 15 w 15"/>
                <a:gd name="T3" fmla="*/ 4 h 9"/>
                <a:gd name="T4" fmla="*/ 7 w 15"/>
                <a:gd name="T5" fmla="*/ 6 h 9"/>
                <a:gd name="T6" fmla="*/ 0 w 15"/>
                <a:gd name="T7" fmla="*/ 6 h 9"/>
                <a:gd name="T8" fmla="*/ 13 w 15"/>
                <a:gd name="T9" fmla="*/ 1 h 9"/>
              </a:gdLst>
              <a:ahLst/>
              <a:cxnLst>
                <a:cxn ang="0">
                  <a:pos x="T0" y="T1"/>
                </a:cxn>
                <a:cxn ang="0">
                  <a:pos x="T2" y="T3"/>
                </a:cxn>
                <a:cxn ang="0">
                  <a:pos x="T4" y="T5"/>
                </a:cxn>
                <a:cxn ang="0">
                  <a:pos x="T6" y="T7"/>
                </a:cxn>
                <a:cxn ang="0">
                  <a:pos x="T8" y="T9"/>
                </a:cxn>
              </a:cxnLst>
              <a:rect l="0" t="0" r="r" b="b"/>
              <a:pathLst>
                <a:path w="15" h="9">
                  <a:moveTo>
                    <a:pt x="13" y="1"/>
                  </a:moveTo>
                  <a:cubicBezTo>
                    <a:pt x="13" y="3"/>
                    <a:pt x="13" y="4"/>
                    <a:pt x="15" y="4"/>
                  </a:cubicBezTo>
                  <a:cubicBezTo>
                    <a:pt x="15" y="8"/>
                    <a:pt x="9" y="5"/>
                    <a:pt x="7" y="6"/>
                  </a:cubicBezTo>
                  <a:cubicBezTo>
                    <a:pt x="5" y="9"/>
                    <a:pt x="7" y="6"/>
                    <a:pt x="0" y="6"/>
                  </a:cubicBezTo>
                  <a:cubicBezTo>
                    <a:pt x="3" y="3"/>
                    <a:pt x="6" y="0"/>
                    <a:pt x="13" y="1"/>
                  </a:cubicBezTo>
                  <a:close/>
                </a:path>
              </a:pathLst>
            </a:custGeom>
            <a:grpFill/>
            <a:ln>
              <a:noFill/>
            </a:ln>
          </p:spPr>
          <p:txBody>
            <a:bodyPr anchor="ctr"/>
            <a:lstStyle/>
            <a:p>
              <a:pPr algn="ctr"/>
              <a:endParaRPr dirty="0"/>
            </a:p>
          </p:txBody>
        </p:sp>
        <p:sp>
          <p:nvSpPr>
            <p:cNvPr id="39" name="íṥḷíḑe"/>
            <p:cNvSpPr/>
            <p:nvPr/>
          </p:nvSpPr>
          <p:spPr bwMode="auto">
            <a:xfrm>
              <a:off x="4388266" y="1076055"/>
              <a:ext cx="12607" cy="18211"/>
            </a:xfrm>
            <a:custGeom>
              <a:avLst/>
              <a:gdLst>
                <a:gd name="T0" fmla="*/ 2 w 6"/>
                <a:gd name="T1" fmla="*/ 0 h 9"/>
                <a:gd name="T2" fmla="*/ 5 w 6"/>
                <a:gd name="T3" fmla="*/ 8 h 9"/>
                <a:gd name="T4" fmla="*/ 2 w 6"/>
                <a:gd name="T5" fmla="*/ 0 h 9"/>
              </a:gdLst>
              <a:ahLst/>
              <a:cxnLst>
                <a:cxn ang="0">
                  <a:pos x="T0" y="T1"/>
                </a:cxn>
                <a:cxn ang="0">
                  <a:pos x="T2" y="T3"/>
                </a:cxn>
                <a:cxn ang="0">
                  <a:pos x="T4" y="T5"/>
                </a:cxn>
              </a:cxnLst>
              <a:rect l="0" t="0" r="r" b="b"/>
              <a:pathLst>
                <a:path w="6" h="9">
                  <a:moveTo>
                    <a:pt x="2" y="0"/>
                  </a:moveTo>
                  <a:cubicBezTo>
                    <a:pt x="5" y="1"/>
                    <a:pt x="6" y="3"/>
                    <a:pt x="5" y="8"/>
                  </a:cubicBezTo>
                  <a:cubicBezTo>
                    <a:pt x="0" y="9"/>
                    <a:pt x="2" y="3"/>
                    <a:pt x="2" y="0"/>
                  </a:cubicBezTo>
                  <a:close/>
                </a:path>
              </a:pathLst>
            </a:custGeom>
            <a:grpFill/>
            <a:ln>
              <a:noFill/>
            </a:ln>
          </p:spPr>
          <p:txBody>
            <a:bodyPr anchor="ctr"/>
            <a:lstStyle/>
            <a:p>
              <a:pPr algn="ctr"/>
              <a:endParaRPr dirty="0"/>
            </a:p>
          </p:txBody>
        </p:sp>
        <p:sp>
          <p:nvSpPr>
            <p:cNvPr id="40" name="ï$ḷîdé"/>
            <p:cNvSpPr/>
            <p:nvPr/>
          </p:nvSpPr>
          <p:spPr bwMode="auto">
            <a:xfrm>
              <a:off x="5499087" y="1237145"/>
              <a:ext cx="68639" cy="84047"/>
            </a:xfrm>
            <a:custGeom>
              <a:avLst/>
              <a:gdLst>
                <a:gd name="T0" fmla="*/ 12 w 33"/>
                <a:gd name="T1" fmla="*/ 0 h 40"/>
                <a:gd name="T2" fmla="*/ 14 w 33"/>
                <a:gd name="T3" fmla="*/ 2 h 40"/>
                <a:gd name="T4" fmla="*/ 27 w 33"/>
                <a:gd name="T5" fmla="*/ 2 h 40"/>
                <a:gd name="T6" fmla="*/ 32 w 33"/>
                <a:gd name="T7" fmla="*/ 6 h 40"/>
                <a:gd name="T8" fmla="*/ 31 w 33"/>
                <a:gd name="T9" fmla="*/ 10 h 40"/>
                <a:gd name="T10" fmla="*/ 27 w 33"/>
                <a:gd name="T11" fmla="*/ 12 h 40"/>
                <a:gd name="T12" fmla="*/ 31 w 33"/>
                <a:gd name="T13" fmla="*/ 21 h 40"/>
                <a:gd name="T14" fmla="*/ 29 w 33"/>
                <a:gd name="T15" fmla="*/ 30 h 40"/>
                <a:gd name="T16" fmla="*/ 19 w 33"/>
                <a:gd name="T17" fmla="*/ 30 h 40"/>
                <a:gd name="T18" fmla="*/ 18 w 33"/>
                <a:gd name="T19" fmla="*/ 36 h 40"/>
                <a:gd name="T20" fmla="*/ 14 w 33"/>
                <a:gd name="T21" fmla="*/ 40 h 40"/>
                <a:gd name="T22" fmla="*/ 3 w 33"/>
                <a:gd name="T23" fmla="*/ 40 h 40"/>
                <a:gd name="T24" fmla="*/ 6 w 33"/>
                <a:gd name="T25" fmla="*/ 28 h 40"/>
                <a:gd name="T26" fmla="*/ 6 w 33"/>
                <a:gd name="T27" fmla="*/ 21 h 40"/>
                <a:gd name="T28" fmla="*/ 3 w 33"/>
                <a:gd name="T29" fmla="*/ 12 h 40"/>
                <a:gd name="T30" fmla="*/ 10 w 33"/>
                <a:gd name="T31" fmla="*/ 13 h 40"/>
                <a:gd name="T32" fmla="*/ 12 w 33"/>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0">
                  <a:moveTo>
                    <a:pt x="12" y="0"/>
                  </a:moveTo>
                  <a:cubicBezTo>
                    <a:pt x="14" y="0"/>
                    <a:pt x="14" y="1"/>
                    <a:pt x="14" y="2"/>
                  </a:cubicBezTo>
                  <a:cubicBezTo>
                    <a:pt x="14" y="5"/>
                    <a:pt x="22" y="0"/>
                    <a:pt x="27" y="2"/>
                  </a:cubicBezTo>
                  <a:cubicBezTo>
                    <a:pt x="28" y="5"/>
                    <a:pt x="29" y="6"/>
                    <a:pt x="32" y="6"/>
                  </a:cubicBezTo>
                  <a:cubicBezTo>
                    <a:pt x="33" y="8"/>
                    <a:pt x="32" y="9"/>
                    <a:pt x="31" y="10"/>
                  </a:cubicBezTo>
                  <a:cubicBezTo>
                    <a:pt x="31" y="11"/>
                    <a:pt x="28" y="11"/>
                    <a:pt x="27" y="12"/>
                  </a:cubicBezTo>
                  <a:cubicBezTo>
                    <a:pt x="27" y="16"/>
                    <a:pt x="30" y="17"/>
                    <a:pt x="31" y="21"/>
                  </a:cubicBezTo>
                  <a:cubicBezTo>
                    <a:pt x="31" y="24"/>
                    <a:pt x="28" y="26"/>
                    <a:pt x="29" y="30"/>
                  </a:cubicBezTo>
                  <a:cubicBezTo>
                    <a:pt x="26" y="30"/>
                    <a:pt x="23" y="30"/>
                    <a:pt x="19" y="30"/>
                  </a:cubicBezTo>
                  <a:cubicBezTo>
                    <a:pt x="17" y="30"/>
                    <a:pt x="19" y="34"/>
                    <a:pt x="18" y="36"/>
                  </a:cubicBezTo>
                  <a:cubicBezTo>
                    <a:pt x="17" y="37"/>
                    <a:pt x="12" y="36"/>
                    <a:pt x="14" y="40"/>
                  </a:cubicBezTo>
                  <a:cubicBezTo>
                    <a:pt x="10" y="40"/>
                    <a:pt x="6" y="40"/>
                    <a:pt x="3" y="40"/>
                  </a:cubicBezTo>
                  <a:cubicBezTo>
                    <a:pt x="4" y="36"/>
                    <a:pt x="0" y="27"/>
                    <a:pt x="6" y="28"/>
                  </a:cubicBezTo>
                  <a:cubicBezTo>
                    <a:pt x="7" y="23"/>
                    <a:pt x="3" y="25"/>
                    <a:pt x="6" y="21"/>
                  </a:cubicBezTo>
                  <a:cubicBezTo>
                    <a:pt x="8" y="15"/>
                    <a:pt x="1" y="17"/>
                    <a:pt x="3" y="12"/>
                  </a:cubicBezTo>
                  <a:cubicBezTo>
                    <a:pt x="7" y="11"/>
                    <a:pt x="8" y="13"/>
                    <a:pt x="10" y="13"/>
                  </a:cubicBezTo>
                  <a:cubicBezTo>
                    <a:pt x="14" y="13"/>
                    <a:pt x="11" y="4"/>
                    <a:pt x="12" y="0"/>
                  </a:cubicBezTo>
                  <a:close/>
                </a:path>
              </a:pathLst>
            </a:custGeom>
            <a:grpFill/>
            <a:ln>
              <a:noFill/>
            </a:ln>
          </p:spPr>
          <p:txBody>
            <a:bodyPr anchor="ctr"/>
            <a:lstStyle/>
            <a:p>
              <a:pPr algn="ctr"/>
              <a:endParaRPr dirty="0"/>
            </a:p>
          </p:txBody>
        </p:sp>
        <p:sp>
          <p:nvSpPr>
            <p:cNvPr id="41" name="ï$ľiḑe"/>
            <p:cNvSpPr/>
            <p:nvPr/>
          </p:nvSpPr>
          <p:spPr bwMode="auto">
            <a:xfrm>
              <a:off x="3054722" y="1241347"/>
              <a:ext cx="21012" cy="19611"/>
            </a:xfrm>
            <a:custGeom>
              <a:avLst/>
              <a:gdLst>
                <a:gd name="T0" fmla="*/ 9 w 10"/>
                <a:gd name="T1" fmla="*/ 0 h 9"/>
                <a:gd name="T2" fmla="*/ 7 w 10"/>
                <a:gd name="T3" fmla="*/ 4 h 9"/>
                <a:gd name="T4" fmla="*/ 0 w 10"/>
                <a:gd name="T5" fmla="*/ 6 h 9"/>
                <a:gd name="T6" fmla="*/ 9 w 10"/>
                <a:gd name="T7" fmla="*/ 0 h 9"/>
              </a:gdLst>
              <a:ahLst/>
              <a:cxnLst>
                <a:cxn ang="0">
                  <a:pos x="T0" y="T1"/>
                </a:cxn>
                <a:cxn ang="0">
                  <a:pos x="T2" y="T3"/>
                </a:cxn>
                <a:cxn ang="0">
                  <a:pos x="T4" y="T5"/>
                </a:cxn>
                <a:cxn ang="0">
                  <a:pos x="T6" y="T7"/>
                </a:cxn>
              </a:cxnLst>
              <a:rect l="0" t="0" r="r" b="b"/>
              <a:pathLst>
                <a:path w="10" h="9">
                  <a:moveTo>
                    <a:pt x="9" y="0"/>
                  </a:moveTo>
                  <a:cubicBezTo>
                    <a:pt x="10" y="3"/>
                    <a:pt x="8" y="3"/>
                    <a:pt x="7" y="4"/>
                  </a:cubicBezTo>
                  <a:cubicBezTo>
                    <a:pt x="5" y="7"/>
                    <a:pt x="4" y="9"/>
                    <a:pt x="0" y="6"/>
                  </a:cubicBezTo>
                  <a:cubicBezTo>
                    <a:pt x="1" y="2"/>
                    <a:pt x="5" y="1"/>
                    <a:pt x="9" y="0"/>
                  </a:cubicBezTo>
                  <a:close/>
                </a:path>
              </a:pathLst>
            </a:custGeom>
            <a:grpFill/>
            <a:ln>
              <a:noFill/>
            </a:ln>
          </p:spPr>
          <p:txBody>
            <a:bodyPr anchor="ctr"/>
            <a:lstStyle/>
            <a:p>
              <a:pPr algn="ctr"/>
              <a:endParaRPr dirty="0"/>
            </a:p>
          </p:txBody>
        </p:sp>
        <p:sp>
          <p:nvSpPr>
            <p:cNvPr id="42" name="îşḷîḍê"/>
            <p:cNvSpPr/>
            <p:nvPr/>
          </p:nvSpPr>
          <p:spPr bwMode="auto">
            <a:xfrm>
              <a:off x="3560405" y="1258157"/>
              <a:ext cx="25214" cy="37822"/>
            </a:xfrm>
            <a:custGeom>
              <a:avLst/>
              <a:gdLst>
                <a:gd name="T0" fmla="*/ 3 w 12"/>
                <a:gd name="T1" fmla="*/ 0 h 18"/>
                <a:gd name="T2" fmla="*/ 12 w 12"/>
                <a:gd name="T3" fmla="*/ 13 h 18"/>
                <a:gd name="T4" fmla="*/ 5 w 12"/>
                <a:gd name="T5" fmla="*/ 9 h 18"/>
                <a:gd name="T6" fmla="*/ 3 w 12"/>
                <a:gd name="T7" fmla="*/ 0 h 18"/>
              </a:gdLst>
              <a:ahLst/>
              <a:cxnLst>
                <a:cxn ang="0">
                  <a:pos x="T0" y="T1"/>
                </a:cxn>
                <a:cxn ang="0">
                  <a:pos x="T2" y="T3"/>
                </a:cxn>
                <a:cxn ang="0">
                  <a:pos x="T4" y="T5"/>
                </a:cxn>
                <a:cxn ang="0">
                  <a:pos x="T6" y="T7"/>
                </a:cxn>
              </a:cxnLst>
              <a:rect l="0" t="0" r="r" b="b"/>
              <a:pathLst>
                <a:path w="12" h="18">
                  <a:moveTo>
                    <a:pt x="3" y="0"/>
                  </a:moveTo>
                  <a:cubicBezTo>
                    <a:pt x="6" y="4"/>
                    <a:pt x="7" y="11"/>
                    <a:pt x="12" y="13"/>
                  </a:cubicBezTo>
                  <a:cubicBezTo>
                    <a:pt x="10" y="18"/>
                    <a:pt x="5" y="12"/>
                    <a:pt x="5" y="9"/>
                  </a:cubicBezTo>
                  <a:cubicBezTo>
                    <a:pt x="0" y="9"/>
                    <a:pt x="0" y="2"/>
                    <a:pt x="3" y="0"/>
                  </a:cubicBezTo>
                  <a:close/>
                </a:path>
              </a:pathLst>
            </a:custGeom>
            <a:grpFill/>
            <a:ln>
              <a:noFill/>
            </a:ln>
          </p:spPr>
          <p:txBody>
            <a:bodyPr anchor="ctr"/>
            <a:lstStyle/>
            <a:p>
              <a:pPr algn="ctr"/>
              <a:endParaRPr dirty="0"/>
            </a:p>
          </p:txBody>
        </p:sp>
        <p:sp>
          <p:nvSpPr>
            <p:cNvPr id="43" name="iṩlîḍé"/>
            <p:cNvSpPr/>
            <p:nvPr/>
          </p:nvSpPr>
          <p:spPr bwMode="auto">
            <a:xfrm>
              <a:off x="7900028" y="1241347"/>
              <a:ext cx="40623" cy="180701"/>
            </a:xfrm>
            <a:custGeom>
              <a:avLst/>
              <a:gdLst>
                <a:gd name="T0" fmla="*/ 6 w 19"/>
                <a:gd name="T1" fmla="*/ 10 h 87"/>
                <a:gd name="T2" fmla="*/ 10 w 19"/>
                <a:gd name="T3" fmla="*/ 23 h 87"/>
                <a:gd name="T4" fmla="*/ 12 w 19"/>
                <a:gd name="T5" fmla="*/ 30 h 87"/>
                <a:gd name="T6" fmla="*/ 12 w 19"/>
                <a:gd name="T7" fmla="*/ 36 h 87"/>
                <a:gd name="T8" fmla="*/ 14 w 19"/>
                <a:gd name="T9" fmla="*/ 51 h 87"/>
                <a:gd name="T10" fmla="*/ 19 w 19"/>
                <a:gd name="T11" fmla="*/ 58 h 87"/>
                <a:gd name="T12" fmla="*/ 12 w 19"/>
                <a:gd name="T13" fmla="*/ 60 h 87"/>
                <a:gd name="T14" fmla="*/ 12 w 19"/>
                <a:gd name="T15" fmla="*/ 73 h 87"/>
                <a:gd name="T16" fmla="*/ 8 w 19"/>
                <a:gd name="T17" fmla="*/ 73 h 87"/>
                <a:gd name="T18" fmla="*/ 12 w 19"/>
                <a:gd name="T19" fmla="*/ 86 h 87"/>
                <a:gd name="T20" fmla="*/ 2 w 19"/>
                <a:gd name="T21" fmla="*/ 84 h 87"/>
                <a:gd name="T22" fmla="*/ 4 w 19"/>
                <a:gd name="T23" fmla="*/ 73 h 87"/>
                <a:gd name="T24" fmla="*/ 1 w 19"/>
                <a:gd name="T25" fmla="*/ 67 h 87"/>
                <a:gd name="T26" fmla="*/ 4 w 19"/>
                <a:gd name="T27" fmla="*/ 45 h 87"/>
                <a:gd name="T28" fmla="*/ 1 w 19"/>
                <a:gd name="T29" fmla="*/ 36 h 87"/>
                <a:gd name="T30" fmla="*/ 1 w 19"/>
                <a:gd name="T31" fmla="*/ 23 h 87"/>
                <a:gd name="T32" fmla="*/ 6 w 19"/>
                <a:gd name="T33" fmla="*/ 17 h 87"/>
                <a:gd name="T34" fmla="*/ 8 w 19"/>
                <a:gd name="T35" fmla="*/ 11 h 87"/>
                <a:gd name="T36" fmla="*/ 6 w 19"/>
                <a:gd name="T37"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87">
                  <a:moveTo>
                    <a:pt x="6" y="10"/>
                  </a:moveTo>
                  <a:cubicBezTo>
                    <a:pt x="14" y="0"/>
                    <a:pt x="7" y="20"/>
                    <a:pt x="10" y="23"/>
                  </a:cubicBezTo>
                  <a:cubicBezTo>
                    <a:pt x="13" y="25"/>
                    <a:pt x="8" y="26"/>
                    <a:pt x="12" y="30"/>
                  </a:cubicBezTo>
                  <a:cubicBezTo>
                    <a:pt x="14" y="33"/>
                    <a:pt x="12" y="33"/>
                    <a:pt x="12" y="36"/>
                  </a:cubicBezTo>
                  <a:cubicBezTo>
                    <a:pt x="12" y="38"/>
                    <a:pt x="15" y="43"/>
                    <a:pt x="14" y="51"/>
                  </a:cubicBezTo>
                  <a:cubicBezTo>
                    <a:pt x="13" y="55"/>
                    <a:pt x="16" y="56"/>
                    <a:pt x="19" y="58"/>
                  </a:cubicBezTo>
                  <a:cubicBezTo>
                    <a:pt x="19" y="62"/>
                    <a:pt x="14" y="62"/>
                    <a:pt x="12" y="60"/>
                  </a:cubicBezTo>
                  <a:cubicBezTo>
                    <a:pt x="11" y="65"/>
                    <a:pt x="11" y="73"/>
                    <a:pt x="12" y="73"/>
                  </a:cubicBezTo>
                  <a:cubicBezTo>
                    <a:pt x="12" y="73"/>
                    <a:pt x="8" y="73"/>
                    <a:pt x="8" y="73"/>
                  </a:cubicBezTo>
                  <a:cubicBezTo>
                    <a:pt x="8" y="77"/>
                    <a:pt x="13" y="78"/>
                    <a:pt x="12" y="86"/>
                  </a:cubicBezTo>
                  <a:cubicBezTo>
                    <a:pt x="6" y="84"/>
                    <a:pt x="7" y="87"/>
                    <a:pt x="2" y="84"/>
                  </a:cubicBezTo>
                  <a:cubicBezTo>
                    <a:pt x="6" y="79"/>
                    <a:pt x="2" y="78"/>
                    <a:pt x="4" y="73"/>
                  </a:cubicBezTo>
                  <a:cubicBezTo>
                    <a:pt x="4" y="70"/>
                    <a:pt x="3" y="68"/>
                    <a:pt x="1" y="67"/>
                  </a:cubicBezTo>
                  <a:cubicBezTo>
                    <a:pt x="2" y="63"/>
                    <a:pt x="6" y="55"/>
                    <a:pt x="4" y="45"/>
                  </a:cubicBezTo>
                  <a:cubicBezTo>
                    <a:pt x="4" y="41"/>
                    <a:pt x="1" y="39"/>
                    <a:pt x="1" y="36"/>
                  </a:cubicBezTo>
                  <a:cubicBezTo>
                    <a:pt x="0" y="30"/>
                    <a:pt x="5" y="26"/>
                    <a:pt x="1" y="23"/>
                  </a:cubicBezTo>
                  <a:cubicBezTo>
                    <a:pt x="2" y="20"/>
                    <a:pt x="3" y="18"/>
                    <a:pt x="6" y="17"/>
                  </a:cubicBezTo>
                  <a:cubicBezTo>
                    <a:pt x="6" y="14"/>
                    <a:pt x="6" y="12"/>
                    <a:pt x="8" y="11"/>
                  </a:cubicBezTo>
                  <a:cubicBezTo>
                    <a:pt x="8" y="10"/>
                    <a:pt x="7" y="10"/>
                    <a:pt x="6" y="10"/>
                  </a:cubicBezTo>
                  <a:close/>
                </a:path>
              </a:pathLst>
            </a:custGeom>
            <a:grpFill/>
            <a:ln>
              <a:noFill/>
            </a:ln>
          </p:spPr>
          <p:txBody>
            <a:bodyPr anchor="ctr"/>
            <a:lstStyle/>
            <a:p>
              <a:pPr algn="ctr"/>
              <a:endParaRPr dirty="0"/>
            </a:p>
          </p:txBody>
        </p:sp>
        <p:sp>
          <p:nvSpPr>
            <p:cNvPr id="44" name="îṡlïďe"/>
            <p:cNvSpPr/>
            <p:nvPr/>
          </p:nvSpPr>
          <p:spPr bwMode="auto">
            <a:xfrm>
              <a:off x="3023905" y="1260958"/>
              <a:ext cx="9806" cy="18211"/>
            </a:xfrm>
            <a:custGeom>
              <a:avLst/>
              <a:gdLst>
                <a:gd name="T0" fmla="*/ 2 w 5"/>
                <a:gd name="T1" fmla="*/ 1 h 9"/>
                <a:gd name="T2" fmla="*/ 0 w 5"/>
                <a:gd name="T3" fmla="*/ 6 h 9"/>
                <a:gd name="T4" fmla="*/ 0 w 5"/>
                <a:gd name="T5" fmla="*/ 2 h 9"/>
                <a:gd name="T6" fmla="*/ 2 w 5"/>
                <a:gd name="T7" fmla="*/ 1 h 9"/>
              </a:gdLst>
              <a:ahLst/>
              <a:cxnLst>
                <a:cxn ang="0">
                  <a:pos x="T0" y="T1"/>
                </a:cxn>
                <a:cxn ang="0">
                  <a:pos x="T2" y="T3"/>
                </a:cxn>
                <a:cxn ang="0">
                  <a:pos x="T4" y="T5"/>
                </a:cxn>
                <a:cxn ang="0">
                  <a:pos x="T6" y="T7"/>
                </a:cxn>
              </a:cxnLst>
              <a:rect l="0" t="0" r="r" b="b"/>
              <a:pathLst>
                <a:path w="5" h="9">
                  <a:moveTo>
                    <a:pt x="2" y="1"/>
                  </a:moveTo>
                  <a:cubicBezTo>
                    <a:pt x="5" y="0"/>
                    <a:pt x="4" y="9"/>
                    <a:pt x="0" y="6"/>
                  </a:cubicBezTo>
                  <a:cubicBezTo>
                    <a:pt x="0" y="5"/>
                    <a:pt x="0" y="4"/>
                    <a:pt x="0" y="2"/>
                  </a:cubicBezTo>
                  <a:cubicBezTo>
                    <a:pt x="1" y="3"/>
                    <a:pt x="1" y="2"/>
                    <a:pt x="2" y="1"/>
                  </a:cubicBezTo>
                  <a:close/>
                </a:path>
              </a:pathLst>
            </a:custGeom>
            <a:grpFill/>
            <a:ln>
              <a:noFill/>
            </a:ln>
          </p:spPr>
          <p:txBody>
            <a:bodyPr anchor="ctr"/>
            <a:lstStyle/>
            <a:p>
              <a:pPr algn="ctr"/>
              <a:endParaRPr dirty="0"/>
            </a:p>
          </p:txBody>
        </p:sp>
        <p:sp>
          <p:nvSpPr>
            <p:cNvPr id="45" name="ïŝ1îḑe"/>
            <p:cNvSpPr/>
            <p:nvPr/>
          </p:nvSpPr>
          <p:spPr bwMode="auto">
            <a:xfrm>
              <a:off x="4717451" y="1322593"/>
              <a:ext cx="116265" cy="98055"/>
            </a:xfrm>
            <a:custGeom>
              <a:avLst/>
              <a:gdLst>
                <a:gd name="T0" fmla="*/ 25 w 56"/>
                <a:gd name="T1" fmla="*/ 0 h 47"/>
                <a:gd name="T2" fmla="*/ 30 w 56"/>
                <a:gd name="T3" fmla="*/ 4 h 47"/>
                <a:gd name="T4" fmla="*/ 28 w 56"/>
                <a:gd name="T5" fmla="*/ 12 h 47"/>
                <a:gd name="T6" fmla="*/ 36 w 56"/>
                <a:gd name="T7" fmla="*/ 15 h 47"/>
                <a:gd name="T8" fmla="*/ 47 w 56"/>
                <a:gd name="T9" fmla="*/ 19 h 47"/>
                <a:gd name="T10" fmla="*/ 45 w 56"/>
                <a:gd name="T11" fmla="*/ 26 h 47"/>
                <a:gd name="T12" fmla="*/ 51 w 56"/>
                <a:gd name="T13" fmla="*/ 28 h 47"/>
                <a:gd name="T14" fmla="*/ 54 w 56"/>
                <a:gd name="T15" fmla="*/ 34 h 47"/>
                <a:gd name="T16" fmla="*/ 51 w 56"/>
                <a:gd name="T17" fmla="*/ 43 h 47"/>
                <a:gd name="T18" fmla="*/ 49 w 56"/>
                <a:gd name="T19" fmla="*/ 40 h 47"/>
                <a:gd name="T20" fmla="*/ 38 w 56"/>
                <a:gd name="T21" fmla="*/ 40 h 47"/>
                <a:gd name="T22" fmla="*/ 30 w 56"/>
                <a:gd name="T23" fmla="*/ 47 h 47"/>
                <a:gd name="T24" fmla="*/ 26 w 56"/>
                <a:gd name="T25" fmla="*/ 41 h 47"/>
                <a:gd name="T26" fmla="*/ 21 w 56"/>
                <a:gd name="T27" fmla="*/ 40 h 47"/>
                <a:gd name="T28" fmla="*/ 13 w 56"/>
                <a:gd name="T29" fmla="*/ 34 h 47"/>
                <a:gd name="T30" fmla="*/ 0 w 56"/>
                <a:gd name="T31" fmla="*/ 36 h 47"/>
                <a:gd name="T32" fmla="*/ 2 w 56"/>
                <a:gd name="T33" fmla="*/ 28 h 47"/>
                <a:gd name="T34" fmla="*/ 10 w 56"/>
                <a:gd name="T35" fmla="*/ 25 h 47"/>
                <a:gd name="T36" fmla="*/ 13 w 56"/>
                <a:gd name="T37" fmla="*/ 17 h 47"/>
                <a:gd name="T38" fmla="*/ 15 w 56"/>
                <a:gd name="T39" fmla="*/ 8 h 47"/>
                <a:gd name="T40" fmla="*/ 19 w 56"/>
                <a:gd name="T41" fmla="*/ 8 h 47"/>
                <a:gd name="T42" fmla="*/ 19 w 56"/>
                <a:gd name="T43" fmla="*/ 4 h 47"/>
                <a:gd name="T44" fmla="*/ 25 w 56"/>
                <a:gd name="T4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47">
                  <a:moveTo>
                    <a:pt x="25" y="0"/>
                  </a:moveTo>
                  <a:cubicBezTo>
                    <a:pt x="27" y="1"/>
                    <a:pt x="27" y="4"/>
                    <a:pt x="30" y="4"/>
                  </a:cubicBezTo>
                  <a:cubicBezTo>
                    <a:pt x="29" y="8"/>
                    <a:pt x="24" y="8"/>
                    <a:pt x="28" y="12"/>
                  </a:cubicBezTo>
                  <a:cubicBezTo>
                    <a:pt x="27" y="16"/>
                    <a:pt x="33" y="14"/>
                    <a:pt x="36" y="15"/>
                  </a:cubicBezTo>
                  <a:cubicBezTo>
                    <a:pt x="37" y="16"/>
                    <a:pt x="40" y="22"/>
                    <a:pt x="47" y="19"/>
                  </a:cubicBezTo>
                  <a:cubicBezTo>
                    <a:pt x="47" y="24"/>
                    <a:pt x="50" y="25"/>
                    <a:pt x="45" y="26"/>
                  </a:cubicBezTo>
                  <a:cubicBezTo>
                    <a:pt x="45" y="29"/>
                    <a:pt x="49" y="27"/>
                    <a:pt x="51" y="28"/>
                  </a:cubicBezTo>
                  <a:cubicBezTo>
                    <a:pt x="52" y="30"/>
                    <a:pt x="49" y="36"/>
                    <a:pt x="54" y="34"/>
                  </a:cubicBezTo>
                  <a:cubicBezTo>
                    <a:pt x="56" y="40"/>
                    <a:pt x="49" y="38"/>
                    <a:pt x="51" y="43"/>
                  </a:cubicBezTo>
                  <a:cubicBezTo>
                    <a:pt x="49" y="43"/>
                    <a:pt x="49" y="41"/>
                    <a:pt x="49" y="40"/>
                  </a:cubicBezTo>
                  <a:cubicBezTo>
                    <a:pt x="42" y="40"/>
                    <a:pt x="43" y="42"/>
                    <a:pt x="38" y="40"/>
                  </a:cubicBezTo>
                  <a:cubicBezTo>
                    <a:pt x="35" y="42"/>
                    <a:pt x="30" y="42"/>
                    <a:pt x="30" y="47"/>
                  </a:cubicBezTo>
                  <a:cubicBezTo>
                    <a:pt x="27" y="47"/>
                    <a:pt x="28" y="43"/>
                    <a:pt x="26" y="41"/>
                  </a:cubicBezTo>
                  <a:cubicBezTo>
                    <a:pt x="25" y="40"/>
                    <a:pt x="22" y="41"/>
                    <a:pt x="21" y="40"/>
                  </a:cubicBezTo>
                  <a:cubicBezTo>
                    <a:pt x="19" y="38"/>
                    <a:pt x="18" y="35"/>
                    <a:pt x="13" y="34"/>
                  </a:cubicBezTo>
                  <a:cubicBezTo>
                    <a:pt x="7" y="33"/>
                    <a:pt x="7" y="37"/>
                    <a:pt x="0" y="36"/>
                  </a:cubicBezTo>
                  <a:cubicBezTo>
                    <a:pt x="2" y="34"/>
                    <a:pt x="2" y="32"/>
                    <a:pt x="2" y="28"/>
                  </a:cubicBezTo>
                  <a:cubicBezTo>
                    <a:pt x="8" y="31"/>
                    <a:pt x="4" y="22"/>
                    <a:pt x="10" y="25"/>
                  </a:cubicBezTo>
                  <a:cubicBezTo>
                    <a:pt x="7" y="20"/>
                    <a:pt x="12" y="19"/>
                    <a:pt x="13" y="17"/>
                  </a:cubicBezTo>
                  <a:cubicBezTo>
                    <a:pt x="14" y="15"/>
                    <a:pt x="13" y="11"/>
                    <a:pt x="15" y="8"/>
                  </a:cubicBezTo>
                  <a:cubicBezTo>
                    <a:pt x="16" y="7"/>
                    <a:pt x="18" y="8"/>
                    <a:pt x="19" y="8"/>
                  </a:cubicBezTo>
                  <a:cubicBezTo>
                    <a:pt x="20" y="7"/>
                    <a:pt x="18" y="5"/>
                    <a:pt x="19" y="4"/>
                  </a:cubicBezTo>
                  <a:cubicBezTo>
                    <a:pt x="21" y="3"/>
                    <a:pt x="25" y="4"/>
                    <a:pt x="25" y="0"/>
                  </a:cubicBezTo>
                  <a:close/>
                </a:path>
              </a:pathLst>
            </a:custGeom>
            <a:grpFill/>
            <a:ln>
              <a:noFill/>
            </a:ln>
          </p:spPr>
          <p:txBody>
            <a:bodyPr anchor="ctr"/>
            <a:lstStyle/>
            <a:p>
              <a:pPr algn="ctr"/>
              <a:endParaRPr dirty="0"/>
            </a:p>
          </p:txBody>
        </p:sp>
        <p:sp>
          <p:nvSpPr>
            <p:cNvPr id="46" name="ïṣḷíďè"/>
            <p:cNvSpPr/>
            <p:nvPr/>
          </p:nvSpPr>
          <p:spPr bwMode="auto">
            <a:xfrm>
              <a:off x="4654415" y="1353410"/>
              <a:ext cx="29417" cy="25214"/>
            </a:xfrm>
            <a:custGeom>
              <a:avLst/>
              <a:gdLst>
                <a:gd name="T0" fmla="*/ 0 w 14"/>
                <a:gd name="T1" fmla="*/ 0 h 12"/>
                <a:gd name="T2" fmla="*/ 14 w 14"/>
                <a:gd name="T3" fmla="*/ 6 h 12"/>
                <a:gd name="T4" fmla="*/ 0 w 14"/>
                <a:gd name="T5" fmla="*/ 0 h 12"/>
              </a:gdLst>
              <a:ahLst/>
              <a:cxnLst>
                <a:cxn ang="0">
                  <a:pos x="T0" y="T1"/>
                </a:cxn>
                <a:cxn ang="0">
                  <a:pos x="T2" y="T3"/>
                </a:cxn>
                <a:cxn ang="0">
                  <a:pos x="T4" y="T5"/>
                </a:cxn>
              </a:cxnLst>
              <a:rect l="0" t="0" r="r" b="b"/>
              <a:pathLst>
                <a:path w="14" h="12">
                  <a:moveTo>
                    <a:pt x="0" y="0"/>
                  </a:moveTo>
                  <a:cubicBezTo>
                    <a:pt x="7" y="0"/>
                    <a:pt x="7" y="6"/>
                    <a:pt x="14" y="6"/>
                  </a:cubicBezTo>
                  <a:cubicBezTo>
                    <a:pt x="12" y="12"/>
                    <a:pt x="1" y="6"/>
                    <a:pt x="0" y="0"/>
                  </a:cubicBezTo>
                  <a:close/>
                </a:path>
              </a:pathLst>
            </a:custGeom>
            <a:grpFill/>
            <a:ln>
              <a:noFill/>
            </a:ln>
          </p:spPr>
          <p:txBody>
            <a:bodyPr anchor="ctr"/>
            <a:lstStyle/>
            <a:p>
              <a:pPr algn="ctr"/>
              <a:endParaRPr dirty="0"/>
            </a:p>
          </p:txBody>
        </p:sp>
        <p:sp>
          <p:nvSpPr>
            <p:cNvPr id="47" name="í$1ïdè"/>
            <p:cNvSpPr/>
            <p:nvPr/>
          </p:nvSpPr>
          <p:spPr bwMode="auto">
            <a:xfrm>
              <a:off x="7886020" y="1451465"/>
              <a:ext cx="81245" cy="58833"/>
            </a:xfrm>
            <a:custGeom>
              <a:avLst/>
              <a:gdLst>
                <a:gd name="T0" fmla="*/ 11 w 39"/>
                <a:gd name="T1" fmla="*/ 0 h 28"/>
                <a:gd name="T2" fmla="*/ 13 w 39"/>
                <a:gd name="T3" fmla="*/ 2 h 28"/>
                <a:gd name="T4" fmla="*/ 21 w 39"/>
                <a:gd name="T5" fmla="*/ 9 h 28"/>
                <a:gd name="T6" fmla="*/ 39 w 39"/>
                <a:gd name="T7" fmla="*/ 7 h 28"/>
                <a:gd name="T8" fmla="*/ 32 w 39"/>
                <a:gd name="T9" fmla="*/ 19 h 28"/>
                <a:gd name="T10" fmla="*/ 26 w 39"/>
                <a:gd name="T11" fmla="*/ 17 h 28"/>
                <a:gd name="T12" fmla="*/ 19 w 39"/>
                <a:gd name="T13" fmla="*/ 20 h 28"/>
                <a:gd name="T14" fmla="*/ 17 w 39"/>
                <a:gd name="T15" fmla="*/ 26 h 28"/>
                <a:gd name="T16" fmla="*/ 8 w 39"/>
                <a:gd name="T17" fmla="*/ 22 h 28"/>
                <a:gd name="T18" fmla="*/ 11 w 3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8">
                  <a:moveTo>
                    <a:pt x="11" y="0"/>
                  </a:moveTo>
                  <a:cubicBezTo>
                    <a:pt x="13" y="0"/>
                    <a:pt x="13" y="1"/>
                    <a:pt x="13" y="2"/>
                  </a:cubicBezTo>
                  <a:cubicBezTo>
                    <a:pt x="13" y="7"/>
                    <a:pt x="20" y="4"/>
                    <a:pt x="21" y="9"/>
                  </a:cubicBezTo>
                  <a:cubicBezTo>
                    <a:pt x="27" y="7"/>
                    <a:pt x="32" y="10"/>
                    <a:pt x="39" y="7"/>
                  </a:cubicBezTo>
                  <a:cubicBezTo>
                    <a:pt x="39" y="13"/>
                    <a:pt x="32" y="13"/>
                    <a:pt x="32" y="19"/>
                  </a:cubicBezTo>
                  <a:cubicBezTo>
                    <a:pt x="29" y="19"/>
                    <a:pt x="29" y="17"/>
                    <a:pt x="26" y="17"/>
                  </a:cubicBezTo>
                  <a:cubicBezTo>
                    <a:pt x="22" y="16"/>
                    <a:pt x="20" y="25"/>
                    <a:pt x="19" y="20"/>
                  </a:cubicBezTo>
                  <a:cubicBezTo>
                    <a:pt x="17" y="21"/>
                    <a:pt x="17" y="24"/>
                    <a:pt x="17" y="26"/>
                  </a:cubicBezTo>
                  <a:cubicBezTo>
                    <a:pt x="12" y="28"/>
                    <a:pt x="12" y="15"/>
                    <a:pt x="8" y="22"/>
                  </a:cubicBezTo>
                  <a:cubicBezTo>
                    <a:pt x="0" y="17"/>
                    <a:pt x="6" y="3"/>
                    <a:pt x="11" y="0"/>
                  </a:cubicBezTo>
                  <a:close/>
                </a:path>
              </a:pathLst>
            </a:custGeom>
            <a:grpFill/>
            <a:ln>
              <a:noFill/>
            </a:ln>
          </p:spPr>
          <p:txBody>
            <a:bodyPr anchor="ctr"/>
            <a:lstStyle/>
            <a:p>
              <a:pPr algn="ctr"/>
              <a:endParaRPr dirty="0"/>
            </a:p>
          </p:txBody>
        </p:sp>
        <p:sp>
          <p:nvSpPr>
            <p:cNvPr id="48" name="ïš1ïḋe"/>
            <p:cNvSpPr/>
            <p:nvPr/>
          </p:nvSpPr>
          <p:spPr bwMode="auto">
            <a:xfrm>
              <a:off x="7743140" y="1520103"/>
              <a:ext cx="156888" cy="137277"/>
            </a:xfrm>
            <a:custGeom>
              <a:avLst/>
              <a:gdLst>
                <a:gd name="T0" fmla="*/ 67 w 76"/>
                <a:gd name="T1" fmla="*/ 0 h 66"/>
                <a:gd name="T2" fmla="*/ 73 w 76"/>
                <a:gd name="T3" fmla="*/ 2 h 66"/>
                <a:gd name="T4" fmla="*/ 73 w 76"/>
                <a:gd name="T5" fmla="*/ 30 h 66"/>
                <a:gd name="T6" fmla="*/ 71 w 76"/>
                <a:gd name="T7" fmla="*/ 27 h 66"/>
                <a:gd name="T8" fmla="*/ 71 w 76"/>
                <a:gd name="T9" fmla="*/ 38 h 66"/>
                <a:gd name="T10" fmla="*/ 67 w 76"/>
                <a:gd name="T11" fmla="*/ 36 h 66"/>
                <a:gd name="T12" fmla="*/ 67 w 76"/>
                <a:gd name="T13" fmla="*/ 55 h 66"/>
                <a:gd name="T14" fmla="*/ 64 w 76"/>
                <a:gd name="T15" fmla="*/ 53 h 66"/>
                <a:gd name="T16" fmla="*/ 58 w 76"/>
                <a:gd name="T17" fmla="*/ 56 h 66"/>
                <a:gd name="T18" fmla="*/ 54 w 76"/>
                <a:gd name="T19" fmla="*/ 55 h 66"/>
                <a:gd name="T20" fmla="*/ 47 w 76"/>
                <a:gd name="T21" fmla="*/ 56 h 66"/>
                <a:gd name="T22" fmla="*/ 37 w 76"/>
                <a:gd name="T23" fmla="*/ 58 h 66"/>
                <a:gd name="T24" fmla="*/ 34 w 76"/>
                <a:gd name="T25" fmla="*/ 66 h 66"/>
                <a:gd name="T26" fmla="*/ 26 w 76"/>
                <a:gd name="T27" fmla="*/ 56 h 66"/>
                <a:gd name="T28" fmla="*/ 23 w 76"/>
                <a:gd name="T29" fmla="*/ 60 h 66"/>
                <a:gd name="T30" fmla="*/ 19 w 76"/>
                <a:gd name="T31" fmla="*/ 58 h 66"/>
                <a:gd name="T32" fmla="*/ 0 w 76"/>
                <a:gd name="T33" fmla="*/ 62 h 66"/>
                <a:gd name="T34" fmla="*/ 2 w 76"/>
                <a:gd name="T35" fmla="*/ 55 h 66"/>
                <a:gd name="T36" fmla="*/ 6 w 76"/>
                <a:gd name="T37" fmla="*/ 56 h 66"/>
                <a:gd name="T38" fmla="*/ 8 w 76"/>
                <a:gd name="T39" fmla="*/ 53 h 66"/>
                <a:gd name="T40" fmla="*/ 34 w 76"/>
                <a:gd name="T41" fmla="*/ 51 h 66"/>
                <a:gd name="T42" fmla="*/ 37 w 76"/>
                <a:gd name="T43" fmla="*/ 38 h 66"/>
                <a:gd name="T44" fmla="*/ 41 w 76"/>
                <a:gd name="T45" fmla="*/ 34 h 66"/>
                <a:gd name="T46" fmla="*/ 52 w 76"/>
                <a:gd name="T47" fmla="*/ 36 h 66"/>
                <a:gd name="T48" fmla="*/ 52 w 76"/>
                <a:gd name="T49" fmla="*/ 28 h 66"/>
                <a:gd name="T50" fmla="*/ 54 w 76"/>
                <a:gd name="T51" fmla="*/ 32 h 66"/>
                <a:gd name="T52" fmla="*/ 56 w 76"/>
                <a:gd name="T53" fmla="*/ 23 h 66"/>
                <a:gd name="T54" fmla="*/ 62 w 76"/>
                <a:gd name="T55" fmla="*/ 8 h 66"/>
                <a:gd name="T56" fmla="*/ 67 w 76"/>
                <a:gd name="T5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66">
                  <a:moveTo>
                    <a:pt x="67" y="0"/>
                  </a:moveTo>
                  <a:cubicBezTo>
                    <a:pt x="70" y="0"/>
                    <a:pt x="70" y="2"/>
                    <a:pt x="73" y="2"/>
                  </a:cubicBezTo>
                  <a:cubicBezTo>
                    <a:pt x="73" y="16"/>
                    <a:pt x="76" y="22"/>
                    <a:pt x="73" y="30"/>
                  </a:cubicBezTo>
                  <a:cubicBezTo>
                    <a:pt x="71" y="30"/>
                    <a:pt x="71" y="28"/>
                    <a:pt x="71" y="27"/>
                  </a:cubicBezTo>
                  <a:cubicBezTo>
                    <a:pt x="66" y="28"/>
                    <a:pt x="71" y="34"/>
                    <a:pt x="71" y="38"/>
                  </a:cubicBezTo>
                  <a:cubicBezTo>
                    <a:pt x="69" y="37"/>
                    <a:pt x="69" y="36"/>
                    <a:pt x="67" y="36"/>
                  </a:cubicBezTo>
                  <a:cubicBezTo>
                    <a:pt x="67" y="42"/>
                    <a:pt x="67" y="48"/>
                    <a:pt x="67" y="55"/>
                  </a:cubicBezTo>
                  <a:cubicBezTo>
                    <a:pt x="66" y="54"/>
                    <a:pt x="65" y="53"/>
                    <a:pt x="64" y="53"/>
                  </a:cubicBezTo>
                  <a:cubicBezTo>
                    <a:pt x="60" y="51"/>
                    <a:pt x="59" y="56"/>
                    <a:pt x="58" y="56"/>
                  </a:cubicBezTo>
                  <a:cubicBezTo>
                    <a:pt x="57" y="57"/>
                    <a:pt x="56" y="55"/>
                    <a:pt x="54" y="55"/>
                  </a:cubicBezTo>
                  <a:cubicBezTo>
                    <a:pt x="54" y="54"/>
                    <a:pt x="49" y="56"/>
                    <a:pt x="47" y="56"/>
                  </a:cubicBezTo>
                  <a:cubicBezTo>
                    <a:pt x="46" y="57"/>
                    <a:pt x="42" y="59"/>
                    <a:pt x="37" y="58"/>
                  </a:cubicBezTo>
                  <a:cubicBezTo>
                    <a:pt x="34" y="58"/>
                    <a:pt x="36" y="65"/>
                    <a:pt x="34" y="66"/>
                  </a:cubicBezTo>
                  <a:cubicBezTo>
                    <a:pt x="30" y="64"/>
                    <a:pt x="26" y="62"/>
                    <a:pt x="26" y="56"/>
                  </a:cubicBezTo>
                  <a:cubicBezTo>
                    <a:pt x="23" y="54"/>
                    <a:pt x="23" y="60"/>
                    <a:pt x="23" y="60"/>
                  </a:cubicBezTo>
                  <a:cubicBezTo>
                    <a:pt x="20" y="61"/>
                    <a:pt x="19" y="58"/>
                    <a:pt x="19" y="58"/>
                  </a:cubicBezTo>
                  <a:cubicBezTo>
                    <a:pt x="12" y="59"/>
                    <a:pt x="5" y="65"/>
                    <a:pt x="0" y="62"/>
                  </a:cubicBezTo>
                  <a:cubicBezTo>
                    <a:pt x="2" y="60"/>
                    <a:pt x="2" y="58"/>
                    <a:pt x="2" y="55"/>
                  </a:cubicBezTo>
                  <a:cubicBezTo>
                    <a:pt x="4" y="53"/>
                    <a:pt x="6" y="56"/>
                    <a:pt x="6" y="56"/>
                  </a:cubicBezTo>
                  <a:cubicBezTo>
                    <a:pt x="8" y="56"/>
                    <a:pt x="7" y="53"/>
                    <a:pt x="8" y="53"/>
                  </a:cubicBezTo>
                  <a:cubicBezTo>
                    <a:pt x="14" y="52"/>
                    <a:pt x="26" y="54"/>
                    <a:pt x="34" y="51"/>
                  </a:cubicBezTo>
                  <a:cubicBezTo>
                    <a:pt x="31" y="42"/>
                    <a:pt x="39" y="45"/>
                    <a:pt x="37" y="38"/>
                  </a:cubicBezTo>
                  <a:cubicBezTo>
                    <a:pt x="41" y="40"/>
                    <a:pt x="42" y="39"/>
                    <a:pt x="41" y="34"/>
                  </a:cubicBezTo>
                  <a:cubicBezTo>
                    <a:pt x="45" y="38"/>
                    <a:pt x="49" y="31"/>
                    <a:pt x="52" y="36"/>
                  </a:cubicBezTo>
                  <a:cubicBezTo>
                    <a:pt x="53" y="35"/>
                    <a:pt x="51" y="29"/>
                    <a:pt x="52" y="28"/>
                  </a:cubicBezTo>
                  <a:cubicBezTo>
                    <a:pt x="54" y="27"/>
                    <a:pt x="54" y="32"/>
                    <a:pt x="54" y="32"/>
                  </a:cubicBezTo>
                  <a:cubicBezTo>
                    <a:pt x="56" y="33"/>
                    <a:pt x="60" y="31"/>
                    <a:pt x="56" y="23"/>
                  </a:cubicBezTo>
                  <a:cubicBezTo>
                    <a:pt x="63" y="21"/>
                    <a:pt x="59" y="13"/>
                    <a:pt x="62" y="8"/>
                  </a:cubicBezTo>
                  <a:cubicBezTo>
                    <a:pt x="63" y="5"/>
                    <a:pt x="70" y="5"/>
                    <a:pt x="67" y="0"/>
                  </a:cubicBezTo>
                  <a:close/>
                </a:path>
              </a:pathLst>
            </a:custGeom>
            <a:grpFill/>
            <a:ln>
              <a:noFill/>
            </a:ln>
          </p:spPr>
          <p:txBody>
            <a:bodyPr anchor="ctr"/>
            <a:lstStyle/>
            <a:p>
              <a:pPr algn="ctr"/>
              <a:endParaRPr dirty="0"/>
            </a:p>
          </p:txBody>
        </p:sp>
        <p:sp>
          <p:nvSpPr>
            <p:cNvPr id="49" name="ï$ḷiďé"/>
            <p:cNvSpPr/>
            <p:nvPr/>
          </p:nvSpPr>
          <p:spPr bwMode="auto">
            <a:xfrm>
              <a:off x="5794652" y="1528507"/>
              <a:ext cx="28016" cy="30817"/>
            </a:xfrm>
            <a:custGeom>
              <a:avLst/>
              <a:gdLst>
                <a:gd name="T0" fmla="*/ 4 w 13"/>
                <a:gd name="T1" fmla="*/ 0 h 15"/>
                <a:gd name="T2" fmla="*/ 0 w 13"/>
                <a:gd name="T3" fmla="*/ 13 h 15"/>
                <a:gd name="T4" fmla="*/ 4 w 13"/>
                <a:gd name="T5" fmla="*/ 0 h 15"/>
              </a:gdLst>
              <a:ahLst/>
              <a:cxnLst>
                <a:cxn ang="0">
                  <a:pos x="T0" y="T1"/>
                </a:cxn>
                <a:cxn ang="0">
                  <a:pos x="T2" y="T3"/>
                </a:cxn>
                <a:cxn ang="0">
                  <a:pos x="T4" y="T5"/>
                </a:cxn>
              </a:cxnLst>
              <a:rect l="0" t="0" r="r" b="b"/>
              <a:pathLst>
                <a:path w="13" h="15">
                  <a:moveTo>
                    <a:pt x="4" y="0"/>
                  </a:moveTo>
                  <a:cubicBezTo>
                    <a:pt x="13" y="0"/>
                    <a:pt x="10" y="15"/>
                    <a:pt x="0" y="13"/>
                  </a:cubicBezTo>
                  <a:cubicBezTo>
                    <a:pt x="4" y="12"/>
                    <a:pt x="0" y="1"/>
                    <a:pt x="4" y="0"/>
                  </a:cubicBezTo>
                  <a:close/>
                </a:path>
              </a:pathLst>
            </a:custGeom>
            <a:grpFill/>
            <a:ln>
              <a:noFill/>
            </a:ln>
          </p:spPr>
          <p:txBody>
            <a:bodyPr anchor="ctr"/>
            <a:lstStyle/>
            <a:p>
              <a:pPr algn="ctr"/>
              <a:endParaRPr dirty="0"/>
            </a:p>
          </p:txBody>
        </p:sp>
        <p:sp>
          <p:nvSpPr>
            <p:cNvPr id="50" name="íSlíḍê"/>
            <p:cNvSpPr/>
            <p:nvPr/>
          </p:nvSpPr>
          <p:spPr bwMode="auto">
            <a:xfrm>
              <a:off x="5861889" y="1571932"/>
              <a:ext cx="39222" cy="29417"/>
            </a:xfrm>
            <a:custGeom>
              <a:avLst/>
              <a:gdLst>
                <a:gd name="T0" fmla="*/ 15 w 19"/>
                <a:gd name="T1" fmla="*/ 3 h 14"/>
                <a:gd name="T2" fmla="*/ 19 w 19"/>
                <a:gd name="T3" fmla="*/ 13 h 14"/>
                <a:gd name="T4" fmla="*/ 9 w 19"/>
                <a:gd name="T5" fmla="*/ 13 h 14"/>
                <a:gd name="T6" fmla="*/ 9 w 19"/>
                <a:gd name="T7" fmla="*/ 11 h 14"/>
                <a:gd name="T8" fmla="*/ 2 w 19"/>
                <a:gd name="T9" fmla="*/ 9 h 14"/>
                <a:gd name="T10" fmla="*/ 15 w 19"/>
                <a:gd name="T11" fmla="*/ 3 h 14"/>
              </a:gdLst>
              <a:ahLst/>
              <a:cxnLst>
                <a:cxn ang="0">
                  <a:pos x="T0" y="T1"/>
                </a:cxn>
                <a:cxn ang="0">
                  <a:pos x="T2" y="T3"/>
                </a:cxn>
                <a:cxn ang="0">
                  <a:pos x="T4" y="T5"/>
                </a:cxn>
                <a:cxn ang="0">
                  <a:pos x="T6" y="T7"/>
                </a:cxn>
                <a:cxn ang="0">
                  <a:pos x="T8" y="T9"/>
                </a:cxn>
                <a:cxn ang="0">
                  <a:pos x="T10" y="T11"/>
                </a:cxn>
              </a:cxnLst>
              <a:rect l="0" t="0" r="r" b="b"/>
              <a:pathLst>
                <a:path w="19" h="14">
                  <a:moveTo>
                    <a:pt x="15" y="3"/>
                  </a:moveTo>
                  <a:cubicBezTo>
                    <a:pt x="18" y="5"/>
                    <a:pt x="19" y="8"/>
                    <a:pt x="19" y="13"/>
                  </a:cubicBezTo>
                  <a:cubicBezTo>
                    <a:pt x="17" y="12"/>
                    <a:pt x="11" y="14"/>
                    <a:pt x="9" y="13"/>
                  </a:cubicBezTo>
                  <a:cubicBezTo>
                    <a:pt x="9" y="13"/>
                    <a:pt x="10" y="11"/>
                    <a:pt x="9" y="11"/>
                  </a:cubicBezTo>
                  <a:cubicBezTo>
                    <a:pt x="7" y="10"/>
                    <a:pt x="2" y="12"/>
                    <a:pt x="2" y="9"/>
                  </a:cubicBezTo>
                  <a:cubicBezTo>
                    <a:pt x="0" y="0"/>
                    <a:pt x="15" y="9"/>
                    <a:pt x="15" y="3"/>
                  </a:cubicBezTo>
                  <a:close/>
                </a:path>
              </a:pathLst>
            </a:custGeom>
            <a:grpFill/>
            <a:ln>
              <a:noFill/>
            </a:ln>
          </p:spPr>
          <p:txBody>
            <a:bodyPr anchor="ctr"/>
            <a:lstStyle/>
            <a:p>
              <a:pPr algn="ctr"/>
              <a:endParaRPr dirty="0"/>
            </a:p>
          </p:txBody>
        </p:sp>
        <p:sp>
          <p:nvSpPr>
            <p:cNvPr id="51" name="ïşlîḓé"/>
            <p:cNvSpPr/>
            <p:nvPr/>
          </p:nvSpPr>
          <p:spPr bwMode="auto">
            <a:xfrm>
              <a:off x="6175664" y="1627963"/>
              <a:ext cx="29417" cy="15409"/>
            </a:xfrm>
            <a:custGeom>
              <a:avLst/>
              <a:gdLst>
                <a:gd name="T0" fmla="*/ 0 w 14"/>
                <a:gd name="T1" fmla="*/ 6 h 7"/>
                <a:gd name="T2" fmla="*/ 8 w 14"/>
                <a:gd name="T3" fmla="*/ 1 h 7"/>
                <a:gd name="T4" fmla="*/ 6 w 14"/>
                <a:gd name="T5" fmla="*/ 3 h 7"/>
                <a:gd name="T6" fmla="*/ 0 w 14"/>
                <a:gd name="T7" fmla="*/ 6 h 7"/>
              </a:gdLst>
              <a:ahLst/>
              <a:cxnLst>
                <a:cxn ang="0">
                  <a:pos x="T0" y="T1"/>
                </a:cxn>
                <a:cxn ang="0">
                  <a:pos x="T2" y="T3"/>
                </a:cxn>
                <a:cxn ang="0">
                  <a:pos x="T4" y="T5"/>
                </a:cxn>
                <a:cxn ang="0">
                  <a:pos x="T6" y="T7"/>
                </a:cxn>
              </a:cxnLst>
              <a:rect l="0" t="0" r="r" b="b"/>
              <a:pathLst>
                <a:path w="14" h="7">
                  <a:moveTo>
                    <a:pt x="0" y="6"/>
                  </a:moveTo>
                  <a:cubicBezTo>
                    <a:pt x="0" y="1"/>
                    <a:pt x="3" y="0"/>
                    <a:pt x="8" y="1"/>
                  </a:cubicBezTo>
                  <a:cubicBezTo>
                    <a:pt x="14" y="0"/>
                    <a:pt x="10" y="4"/>
                    <a:pt x="6" y="3"/>
                  </a:cubicBezTo>
                  <a:cubicBezTo>
                    <a:pt x="4" y="4"/>
                    <a:pt x="4" y="7"/>
                    <a:pt x="0" y="6"/>
                  </a:cubicBezTo>
                  <a:close/>
                </a:path>
              </a:pathLst>
            </a:custGeom>
            <a:grpFill/>
            <a:ln>
              <a:noFill/>
            </a:ln>
          </p:spPr>
          <p:txBody>
            <a:bodyPr anchor="ctr"/>
            <a:lstStyle/>
            <a:p>
              <a:pPr algn="ctr"/>
              <a:endParaRPr dirty="0"/>
            </a:p>
          </p:txBody>
        </p:sp>
        <p:sp>
          <p:nvSpPr>
            <p:cNvPr id="52" name="ïŝļïḋe"/>
            <p:cNvSpPr/>
            <p:nvPr/>
          </p:nvSpPr>
          <p:spPr bwMode="auto">
            <a:xfrm>
              <a:off x="7757148" y="1651776"/>
              <a:ext cx="29417" cy="18211"/>
            </a:xfrm>
            <a:custGeom>
              <a:avLst/>
              <a:gdLst>
                <a:gd name="T0" fmla="*/ 12 w 14"/>
                <a:gd name="T1" fmla="*/ 1 h 9"/>
                <a:gd name="T2" fmla="*/ 8 w 14"/>
                <a:gd name="T3" fmla="*/ 8 h 9"/>
                <a:gd name="T4" fmla="*/ 1 w 14"/>
                <a:gd name="T5" fmla="*/ 3 h 9"/>
                <a:gd name="T6" fmla="*/ 12 w 14"/>
                <a:gd name="T7" fmla="*/ 1 h 9"/>
              </a:gdLst>
              <a:ahLst/>
              <a:cxnLst>
                <a:cxn ang="0">
                  <a:pos x="T0" y="T1"/>
                </a:cxn>
                <a:cxn ang="0">
                  <a:pos x="T2" y="T3"/>
                </a:cxn>
                <a:cxn ang="0">
                  <a:pos x="T4" y="T5"/>
                </a:cxn>
                <a:cxn ang="0">
                  <a:pos x="T6" y="T7"/>
                </a:cxn>
              </a:cxnLst>
              <a:rect l="0" t="0" r="r" b="b"/>
              <a:pathLst>
                <a:path w="14" h="9">
                  <a:moveTo>
                    <a:pt x="12" y="1"/>
                  </a:moveTo>
                  <a:cubicBezTo>
                    <a:pt x="14" y="7"/>
                    <a:pt x="6" y="2"/>
                    <a:pt x="8" y="8"/>
                  </a:cubicBezTo>
                  <a:cubicBezTo>
                    <a:pt x="3" y="9"/>
                    <a:pt x="0" y="8"/>
                    <a:pt x="1" y="3"/>
                  </a:cubicBezTo>
                  <a:cubicBezTo>
                    <a:pt x="5" y="8"/>
                    <a:pt x="6" y="0"/>
                    <a:pt x="12" y="1"/>
                  </a:cubicBezTo>
                  <a:close/>
                </a:path>
              </a:pathLst>
            </a:custGeom>
            <a:grpFill/>
            <a:ln>
              <a:noFill/>
            </a:ln>
          </p:spPr>
          <p:txBody>
            <a:bodyPr anchor="ctr"/>
            <a:lstStyle/>
            <a:p>
              <a:pPr algn="ctr"/>
              <a:endParaRPr dirty="0"/>
            </a:p>
          </p:txBody>
        </p:sp>
        <p:sp>
          <p:nvSpPr>
            <p:cNvPr id="53" name="îṣliḓe"/>
            <p:cNvSpPr/>
            <p:nvPr/>
          </p:nvSpPr>
          <p:spPr bwMode="auto">
            <a:xfrm>
              <a:off x="7706720" y="1653177"/>
              <a:ext cx="42023" cy="43425"/>
            </a:xfrm>
            <a:custGeom>
              <a:avLst/>
              <a:gdLst>
                <a:gd name="T0" fmla="*/ 17 w 20"/>
                <a:gd name="T1" fmla="*/ 4 h 21"/>
                <a:gd name="T2" fmla="*/ 17 w 20"/>
                <a:gd name="T3" fmla="*/ 17 h 21"/>
                <a:gd name="T4" fmla="*/ 6 w 20"/>
                <a:gd name="T5" fmla="*/ 18 h 21"/>
                <a:gd name="T6" fmla="*/ 0 w 20"/>
                <a:gd name="T7" fmla="*/ 11 h 21"/>
                <a:gd name="T8" fmla="*/ 17 w 20"/>
                <a:gd name="T9" fmla="*/ 4 h 21"/>
              </a:gdLst>
              <a:ahLst/>
              <a:cxnLst>
                <a:cxn ang="0">
                  <a:pos x="T0" y="T1"/>
                </a:cxn>
                <a:cxn ang="0">
                  <a:pos x="T2" y="T3"/>
                </a:cxn>
                <a:cxn ang="0">
                  <a:pos x="T4" y="T5"/>
                </a:cxn>
                <a:cxn ang="0">
                  <a:pos x="T6" y="T7"/>
                </a:cxn>
                <a:cxn ang="0">
                  <a:pos x="T8" y="T9"/>
                </a:cxn>
              </a:cxnLst>
              <a:rect l="0" t="0" r="r" b="b"/>
              <a:pathLst>
                <a:path w="20" h="21">
                  <a:moveTo>
                    <a:pt x="17" y="4"/>
                  </a:moveTo>
                  <a:cubicBezTo>
                    <a:pt x="20" y="9"/>
                    <a:pt x="12" y="14"/>
                    <a:pt x="17" y="17"/>
                  </a:cubicBezTo>
                  <a:cubicBezTo>
                    <a:pt x="17" y="21"/>
                    <a:pt x="9" y="17"/>
                    <a:pt x="6" y="18"/>
                  </a:cubicBezTo>
                  <a:cubicBezTo>
                    <a:pt x="6" y="11"/>
                    <a:pt x="7" y="8"/>
                    <a:pt x="0" y="11"/>
                  </a:cubicBezTo>
                  <a:cubicBezTo>
                    <a:pt x="0" y="2"/>
                    <a:pt x="10" y="0"/>
                    <a:pt x="17" y="4"/>
                  </a:cubicBezTo>
                  <a:close/>
                </a:path>
              </a:pathLst>
            </a:custGeom>
            <a:grpFill/>
            <a:ln>
              <a:noFill/>
            </a:ln>
          </p:spPr>
          <p:txBody>
            <a:bodyPr anchor="ctr"/>
            <a:lstStyle/>
            <a:p>
              <a:pPr algn="ctr"/>
              <a:endParaRPr dirty="0"/>
            </a:p>
          </p:txBody>
        </p:sp>
        <p:sp>
          <p:nvSpPr>
            <p:cNvPr id="54" name="işľïḓè"/>
            <p:cNvSpPr/>
            <p:nvPr/>
          </p:nvSpPr>
          <p:spPr bwMode="auto">
            <a:xfrm>
              <a:off x="7561038" y="1807263"/>
              <a:ext cx="25214" cy="39222"/>
            </a:xfrm>
            <a:custGeom>
              <a:avLst/>
              <a:gdLst>
                <a:gd name="T0" fmla="*/ 11 w 12"/>
                <a:gd name="T1" fmla="*/ 8 h 19"/>
                <a:gd name="T2" fmla="*/ 7 w 12"/>
                <a:gd name="T3" fmla="*/ 19 h 19"/>
                <a:gd name="T4" fmla="*/ 0 w 12"/>
                <a:gd name="T5" fmla="*/ 19 h 19"/>
                <a:gd name="T6" fmla="*/ 1 w 12"/>
                <a:gd name="T7" fmla="*/ 6 h 19"/>
                <a:gd name="T8" fmla="*/ 11 w 12"/>
                <a:gd name="T9" fmla="*/ 8 h 19"/>
              </a:gdLst>
              <a:ahLst/>
              <a:cxnLst>
                <a:cxn ang="0">
                  <a:pos x="T0" y="T1"/>
                </a:cxn>
                <a:cxn ang="0">
                  <a:pos x="T2" y="T3"/>
                </a:cxn>
                <a:cxn ang="0">
                  <a:pos x="T4" y="T5"/>
                </a:cxn>
                <a:cxn ang="0">
                  <a:pos x="T6" y="T7"/>
                </a:cxn>
                <a:cxn ang="0">
                  <a:pos x="T8" y="T9"/>
                </a:cxn>
              </a:cxnLst>
              <a:rect l="0" t="0" r="r" b="b"/>
              <a:pathLst>
                <a:path w="12" h="19">
                  <a:moveTo>
                    <a:pt x="11" y="8"/>
                  </a:moveTo>
                  <a:cubicBezTo>
                    <a:pt x="11" y="13"/>
                    <a:pt x="4" y="11"/>
                    <a:pt x="7" y="19"/>
                  </a:cubicBezTo>
                  <a:cubicBezTo>
                    <a:pt x="5" y="19"/>
                    <a:pt x="2" y="19"/>
                    <a:pt x="0" y="19"/>
                  </a:cubicBezTo>
                  <a:cubicBezTo>
                    <a:pt x="0" y="16"/>
                    <a:pt x="6" y="9"/>
                    <a:pt x="1" y="6"/>
                  </a:cubicBezTo>
                  <a:cubicBezTo>
                    <a:pt x="3" y="2"/>
                    <a:pt x="12" y="0"/>
                    <a:pt x="11" y="8"/>
                  </a:cubicBezTo>
                  <a:close/>
                </a:path>
              </a:pathLst>
            </a:custGeom>
            <a:grpFill/>
            <a:ln>
              <a:noFill/>
            </a:ln>
          </p:spPr>
          <p:txBody>
            <a:bodyPr anchor="ctr"/>
            <a:lstStyle/>
            <a:p>
              <a:pPr algn="ctr"/>
              <a:endParaRPr dirty="0"/>
            </a:p>
          </p:txBody>
        </p:sp>
        <p:sp>
          <p:nvSpPr>
            <p:cNvPr id="55" name="íŝḷiďê"/>
            <p:cNvSpPr/>
            <p:nvPr/>
          </p:nvSpPr>
          <p:spPr bwMode="auto">
            <a:xfrm>
              <a:off x="3912000" y="1825473"/>
              <a:ext cx="16809" cy="12607"/>
            </a:xfrm>
            <a:custGeom>
              <a:avLst/>
              <a:gdLst>
                <a:gd name="T0" fmla="*/ 0 w 8"/>
                <a:gd name="T1" fmla="*/ 3 h 6"/>
                <a:gd name="T2" fmla="*/ 7 w 8"/>
                <a:gd name="T3" fmla="*/ 1 h 6"/>
                <a:gd name="T4" fmla="*/ 5 w 8"/>
                <a:gd name="T5" fmla="*/ 6 h 6"/>
                <a:gd name="T6" fmla="*/ 1 w 8"/>
                <a:gd name="T7" fmla="*/ 6 h 6"/>
                <a:gd name="T8" fmla="*/ 0 w 8"/>
                <a:gd name="T9" fmla="*/ 3 h 6"/>
              </a:gdLst>
              <a:ahLst/>
              <a:cxnLst>
                <a:cxn ang="0">
                  <a:pos x="T0" y="T1"/>
                </a:cxn>
                <a:cxn ang="0">
                  <a:pos x="T2" y="T3"/>
                </a:cxn>
                <a:cxn ang="0">
                  <a:pos x="T4" y="T5"/>
                </a:cxn>
                <a:cxn ang="0">
                  <a:pos x="T6" y="T7"/>
                </a:cxn>
                <a:cxn ang="0">
                  <a:pos x="T8" y="T9"/>
                </a:cxn>
              </a:cxnLst>
              <a:rect l="0" t="0" r="r" b="b"/>
              <a:pathLst>
                <a:path w="8" h="6">
                  <a:moveTo>
                    <a:pt x="0" y="3"/>
                  </a:moveTo>
                  <a:cubicBezTo>
                    <a:pt x="0" y="0"/>
                    <a:pt x="4" y="1"/>
                    <a:pt x="7" y="1"/>
                  </a:cubicBezTo>
                  <a:cubicBezTo>
                    <a:pt x="8" y="4"/>
                    <a:pt x="5" y="4"/>
                    <a:pt x="5" y="6"/>
                  </a:cubicBezTo>
                  <a:cubicBezTo>
                    <a:pt x="4" y="6"/>
                    <a:pt x="3" y="6"/>
                    <a:pt x="1" y="6"/>
                  </a:cubicBezTo>
                  <a:cubicBezTo>
                    <a:pt x="2" y="4"/>
                    <a:pt x="1" y="3"/>
                    <a:pt x="0" y="3"/>
                  </a:cubicBezTo>
                  <a:close/>
                </a:path>
              </a:pathLst>
            </a:custGeom>
            <a:grpFill/>
            <a:ln>
              <a:noFill/>
            </a:ln>
          </p:spPr>
          <p:txBody>
            <a:bodyPr anchor="ctr"/>
            <a:lstStyle/>
            <a:p>
              <a:pPr algn="ctr"/>
              <a:endParaRPr dirty="0"/>
            </a:p>
          </p:txBody>
        </p:sp>
        <p:sp>
          <p:nvSpPr>
            <p:cNvPr id="56" name="isḻiďe"/>
            <p:cNvSpPr/>
            <p:nvPr/>
          </p:nvSpPr>
          <p:spPr bwMode="auto">
            <a:xfrm>
              <a:off x="4322430" y="1838081"/>
              <a:ext cx="158289" cy="63036"/>
            </a:xfrm>
            <a:custGeom>
              <a:avLst/>
              <a:gdLst>
                <a:gd name="T0" fmla="*/ 75 w 76"/>
                <a:gd name="T1" fmla="*/ 21 h 30"/>
                <a:gd name="T2" fmla="*/ 58 w 76"/>
                <a:gd name="T3" fmla="*/ 26 h 30"/>
                <a:gd name="T4" fmla="*/ 54 w 76"/>
                <a:gd name="T5" fmla="*/ 17 h 30"/>
                <a:gd name="T6" fmla="*/ 34 w 76"/>
                <a:gd name="T7" fmla="*/ 13 h 30"/>
                <a:gd name="T8" fmla="*/ 32 w 76"/>
                <a:gd name="T9" fmla="*/ 8 h 30"/>
                <a:gd name="T10" fmla="*/ 13 w 76"/>
                <a:gd name="T11" fmla="*/ 8 h 30"/>
                <a:gd name="T12" fmla="*/ 0 w 76"/>
                <a:gd name="T13" fmla="*/ 11 h 30"/>
                <a:gd name="T14" fmla="*/ 8 w 76"/>
                <a:gd name="T15" fmla="*/ 2 h 30"/>
                <a:gd name="T16" fmla="*/ 24 w 76"/>
                <a:gd name="T17" fmla="*/ 0 h 30"/>
                <a:gd name="T18" fmla="*/ 30 w 76"/>
                <a:gd name="T19" fmla="*/ 4 h 30"/>
                <a:gd name="T20" fmla="*/ 36 w 76"/>
                <a:gd name="T21" fmla="*/ 6 h 30"/>
                <a:gd name="T22" fmla="*/ 50 w 76"/>
                <a:gd name="T23" fmla="*/ 8 h 30"/>
                <a:gd name="T24" fmla="*/ 56 w 76"/>
                <a:gd name="T25" fmla="*/ 17 h 30"/>
                <a:gd name="T26" fmla="*/ 62 w 76"/>
                <a:gd name="T27" fmla="*/ 19 h 30"/>
                <a:gd name="T28" fmla="*/ 75 w 76"/>
                <a:gd name="T2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30">
                  <a:moveTo>
                    <a:pt x="75" y="21"/>
                  </a:moveTo>
                  <a:cubicBezTo>
                    <a:pt x="76" y="30"/>
                    <a:pt x="59" y="20"/>
                    <a:pt x="58" y="26"/>
                  </a:cubicBezTo>
                  <a:cubicBezTo>
                    <a:pt x="54" y="26"/>
                    <a:pt x="57" y="18"/>
                    <a:pt x="54" y="17"/>
                  </a:cubicBezTo>
                  <a:cubicBezTo>
                    <a:pt x="48" y="15"/>
                    <a:pt x="41" y="15"/>
                    <a:pt x="34" y="13"/>
                  </a:cubicBezTo>
                  <a:cubicBezTo>
                    <a:pt x="33" y="12"/>
                    <a:pt x="32" y="10"/>
                    <a:pt x="32" y="8"/>
                  </a:cubicBezTo>
                  <a:cubicBezTo>
                    <a:pt x="24" y="8"/>
                    <a:pt x="19" y="7"/>
                    <a:pt x="13" y="8"/>
                  </a:cubicBezTo>
                  <a:cubicBezTo>
                    <a:pt x="9" y="8"/>
                    <a:pt x="5" y="13"/>
                    <a:pt x="0" y="11"/>
                  </a:cubicBezTo>
                  <a:cubicBezTo>
                    <a:pt x="0" y="6"/>
                    <a:pt x="8" y="8"/>
                    <a:pt x="8" y="2"/>
                  </a:cubicBezTo>
                  <a:cubicBezTo>
                    <a:pt x="13" y="1"/>
                    <a:pt x="22" y="4"/>
                    <a:pt x="24" y="0"/>
                  </a:cubicBezTo>
                  <a:cubicBezTo>
                    <a:pt x="33" y="2"/>
                    <a:pt x="22" y="2"/>
                    <a:pt x="30" y="4"/>
                  </a:cubicBezTo>
                  <a:cubicBezTo>
                    <a:pt x="30" y="4"/>
                    <a:pt x="35" y="6"/>
                    <a:pt x="36" y="6"/>
                  </a:cubicBezTo>
                  <a:cubicBezTo>
                    <a:pt x="37" y="8"/>
                    <a:pt x="43" y="8"/>
                    <a:pt x="50" y="8"/>
                  </a:cubicBezTo>
                  <a:cubicBezTo>
                    <a:pt x="49" y="14"/>
                    <a:pt x="60" y="9"/>
                    <a:pt x="56" y="17"/>
                  </a:cubicBezTo>
                  <a:cubicBezTo>
                    <a:pt x="59" y="15"/>
                    <a:pt x="61" y="15"/>
                    <a:pt x="62" y="19"/>
                  </a:cubicBezTo>
                  <a:cubicBezTo>
                    <a:pt x="66" y="20"/>
                    <a:pt x="74" y="17"/>
                    <a:pt x="75" y="21"/>
                  </a:cubicBezTo>
                  <a:close/>
                </a:path>
              </a:pathLst>
            </a:custGeom>
            <a:grpFill/>
            <a:ln>
              <a:noFill/>
            </a:ln>
          </p:spPr>
          <p:txBody>
            <a:bodyPr anchor="ctr"/>
            <a:lstStyle/>
            <a:p>
              <a:pPr algn="ctr"/>
              <a:endParaRPr dirty="0"/>
            </a:p>
          </p:txBody>
        </p:sp>
        <p:sp>
          <p:nvSpPr>
            <p:cNvPr id="57" name="ïś1íďé"/>
            <p:cNvSpPr/>
            <p:nvPr/>
          </p:nvSpPr>
          <p:spPr bwMode="auto">
            <a:xfrm>
              <a:off x="4508734" y="1892711"/>
              <a:ext cx="64436" cy="35020"/>
            </a:xfrm>
            <a:custGeom>
              <a:avLst/>
              <a:gdLst>
                <a:gd name="T0" fmla="*/ 1 w 31"/>
                <a:gd name="T1" fmla="*/ 0 h 17"/>
                <a:gd name="T2" fmla="*/ 16 w 31"/>
                <a:gd name="T3" fmla="*/ 2 h 17"/>
                <a:gd name="T4" fmla="*/ 24 w 31"/>
                <a:gd name="T5" fmla="*/ 4 h 17"/>
                <a:gd name="T6" fmla="*/ 31 w 31"/>
                <a:gd name="T7" fmla="*/ 8 h 17"/>
                <a:gd name="T8" fmla="*/ 5 w 31"/>
                <a:gd name="T9" fmla="*/ 12 h 17"/>
                <a:gd name="T10" fmla="*/ 9 w 31"/>
                <a:gd name="T11" fmla="*/ 10 h 17"/>
                <a:gd name="T12" fmla="*/ 1 w 3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 y="0"/>
                  </a:moveTo>
                  <a:cubicBezTo>
                    <a:pt x="5" y="3"/>
                    <a:pt x="12" y="1"/>
                    <a:pt x="16" y="2"/>
                  </a:cubicBezTo>
                  <a:cubicBezTo>
                    <a:pt x="17" y="2"/>
                    <a:pt x="22" y="9"/>
                    <a:pt x="24" y="4"/>
                  </a:cubicBezTo>
                  <a:cubicBezTo>
                    <a:pt x="27" y="5"/>
                    <a:pt x="25" y="10"/>
                    <a:pt x="31" y="8"/>
                  </a:cubicBezTo>
                  <a:cubicBezTo>
                    <a:pt x="31" y="17"/>
                    <a:pt x="11" y="13"/>
                    <a:pt x="5" y="12"/>
                  </a:cubicBezTo>
                  <a:cubicBezTo>
                    <a:pt x="4" y="10"/>
                    <a:pt x="9" y="10"/>
                    <a:pt x="9" y="10"/>
                  </a:cubicBezTo>
                  <a:cubicBezTo>
                    <a:pt x="9" y="7"/>
                    <a:pt x="0" y="7"/>
                    <a:pt x="1" y="0"/>
                  </a:cubicBezTo>
                  <a:close/>
                </a:path>
              </a:pathLst>
            </a:custGeom>
            <a:grpFill/>
            <a:ln>
              <a:noFill/>
            </a:ln>
          </p:spPr>
          <p:txBody>
            <a:bodyPr anchor="ctr"/>
            <a:lstStyle/>
            <a:p>
              <a:pPr algn="ctr"/>
              <a:endParaRPr dirty="0"/>
            </a:p>
          </p:txBody>
        </p:sp>
        <p:sp>
          <p:nvSpPr>
            <p:cNvPr id="58" name="îS1îḍè"/>
            <p:cNvSpPr/>
            <p:nvPr/>
          </p:nvSpPr>
          <p:spPr bwMode="auto">
            <a:xfrm>
              <a:off x="7378937" y="1896914"/>
              <a:ext cx="30817" cy="22413"/>
            </a:xfrm>
            <a:custGeom>
              <a:avLst/>
              <a:gdLst>
                <a:gd name="T0" fmla="*/ 13 w 15"/>
                <a:gd name="T1" fmla="*/ 0 h 11"/>
                <a:gd name="T2" fmla="*/ 9 w 15"/>
                <a:gd name="T3" fmla="*/ 11 h 11"/>
                <a:gd name="T4" fmla="*/ 0 w 15"/>
                <a:gd name="T5" fmla="*/ 4 h 11"/>
                <a:gd name="T6" fmla="*/ 4 w 15"/>
                <a:gd name="T7" fmla="*/ 0 h 11"/>
                <a:gd name="T8" fmla="*/ 13 w 15"/>
                <a:gd name="T9" fmla="*/ 0 h 11"/>
              </a:gdLst>
              <a:ahLst/>
              <a:cxnLst>
                <a:cxn ang="0">
                  <a:pos x="T0" y="T1"/>
                </a:cxn>
                <a:cxn ang="0">
                  <a:pos x="T2" y="T3"/>
                </a:cxn>
                <a:cxn ang="0">
                  <a:pos x="T4" y="T5"/>
                </a:cxn>
                <a:cxn ang="0">
                  <a:pos x="T6" y="T7"/>
                </a:cxn>
                <a:cxn ang="0">
                  <a:pos x="T8" y="T9"/>
                </a:cxn>
              </a:cxnLst>
              <a:rect l="0" t="0" r="r" b="b"/>
              <a:pathLst>
                <a:path w="15" h="11">
                  <a:moveTo>
                    <a:pt x="13" y="0"/>
                  </a:moveTo>
                  <a:cubicBezTo>
                    <a:pt x="15" y="7"/>
                    <a:pt x="8" y="6"/>
                    <a:pt x="9" y="11"/>
                  </a:cubicBezTo>
                  <a:cubicBezTo>
                    <a:pt x="5" y="10"/>
                    <a:pt x="0" y="10"/>
                    <a:pt x="0" y="4"/>
                  </a:cubicBezTo>
                  <a:cubicBezTo>
                    <a:pt x="3" y="5"/>
                    <a:pt x="3" y="2"/>
                    <a:pt x="4" y="0"/>
                  </a:cubicBezTo>
                  <a:cubicBezTo>
                    <a:pt x="7" y="0"/>
                    <a:pt x="10" y="0"/>
                    <a:pt x="13" y="0"/>
                  </a:cubicBezTo>
                  <a:close/>
                </a:path>
              </a:pathLst>
            </a:custGeom>
            <a:grpFill/>
            <a:ln>
              <a:noFill/>
            </a:ln>
          </p:spPr>
          <p:txBody>
            <a:bodyPr anchor="ctr"/>
            <a:lstStyle/>
            <a:p>
              <a:pPr algn="ctr"/>
              <a:endParaRPr dirty="0"/>
            </a:p>
          </p:txBody>
        </p:sp>
        <p:sp>
          <p:nvSpPr>
            <p:cNvPr id="59" name="íṡlíḋè"/>
            <p:cNvSpPr/>
            <p:nvPr/>
          </p:nvSpPr>
          <p:spPr bwMode="auto">
            <a:xfrm>
              <a:off x="4484921" y="1905318"/>
              <a:ext cx="23814" cy="18211"/>
            </a:xfrm>
            <a:custGeom>
              <a:avLst/>
              <a:gdLst>
                <a:gd name="T0" fmla="*/ 10 w 12"/>
                <a:gd name="T1" fmla="*/ 9 h 9"/>
                <a:gd name="T2" fmla="*/ 0 w 12"/>
                <a:gd name="T3" fmla="*/ 7 h 9"/>
                <a:gd name="T4" fmla="*/ 10 w 12"/>
                <a:gd name="T5" fmla="*/ 9 h 9"/>
              </a:gdLst>
              <a:ahLst/>
              <a:cxnLst>
                <a:cxn ang="0">
                  <a:pos x="T0" y="T1"/>
                </a:cxn>
                <a:cxn ang="0">
                  <a:pos x="T2" y="T3"/>
                </a:cxn>
                <a:cxn ang="0">
                  <a:pos x="T4" y="T5"/>
                </a:cxn>
              </a:cxnLst>
              <a:rect l="0" t="0" r="r" b="b"/>
              <a:pathLst>
                <a:path w="12" h="9">
                  <a:moveTo>
                    <a:pt x="10" y="9"/>
                  </a:moveTo>
                  <a:cubicBezTo>
                    <a:pt x="8" y="8"/>
                    <a:pt x="5" y="7"/>
                    <a:pt x="0" y="7"/>
                  </a:cubicBezTo>
                  <a:cubicBezTo>
                    <a:pt x="1" y="4"/>
                    <a:pt x="12" y="0"/>
                    <a:pt x="10" y="9"/>
                  </a:cubicBezTo>
                  <a:close/>
                </a:path>
              </a:pathLst>
            </a:custGeom>
            <a:grpFill/>
            <a:ln>
              <a:noFill/>
            </a:ln>
          </p:spPr>
          <p:txBody>
            <a:bodyPr anchor="ctr"/>
            <a:lstStyle/>
            <a:p>
              <a:pPr algn="ctr"/>
              <a:endParaRPr dirty="0"/>
            </a:p>
          </p:txBody>
        </p:sp>
        <p:sp>
          <p:nvSpPr>
            <p:cNvPr id="60" name="íSlïḋe"/>
            <p:cNvSpPr/>
            <p:nvPr/>
          </p:nvSpPr>
          <p:spPr bwMode="auto">
            <a:xfrm>
              <a:off x="4420485" y="1910921"/>
              <a:ext cx="30817" cy="19611"/>
            </a:xfrm>
            <a:custGeom>
              <a:avLst/>
              <a:gdLst>
                <a:gd name="T0" fmla="*/ 2 w 15"/>
                <a:gd name="T1" fmla="*/ 3 h 9"/>
                <a:gd name="T2" fmla="*/ 13 w 15"/>
                <a:gd name="T3" fmla="*/ 6 h 9"/>
                <a:gd name="T4" fmla="*/ 2 w 15"/>
                <a:gd name="T5" fmla="*/ 3 h 9"/>
              </a:gdLst>
              <a:ahLst/>
              <a:cxnLst>
                <a:cxn ang="0">
                  <a:pos x="T0" y="T1"/>
                </a:cxn>
                <a:cxn ang="0">
                  <a:pos x="T2" y="T3"/>
                </a:cxn>
                <a:cxn ang="0">
                  <a:pos x="T4" y="T5"/>
                </a:cxn>
              </a:cxnLst>
              <a:rect l="0" t="0" r="r" b="b"/>
              <a:pathLst>
                <a:path w="15" h="9">
                  <a:moveTo>
                    <a:pt x="2" y="3"/>
                  </a:moveTo>
                  <a:cubicBezTo>
                    <a:pt x="5" y="4"/>
                    <a:pt x="15" y="0"/>
                    <a:pt x="13" y="6"/>
                  </a:cubicBezTo>
                  <a:cubicBezTo>
                    <a:pt x="9" y="5"/>
                    <a:pt x="0" y="9"/>
                    <a:pt x="2" y="3"/>
                  </a:cubicBezTo>
                  <a:close/>
                </a:path>
              </a:pathLst>
            </a:custGeom>
            <a:grpFill/>
            <a:ln>
              <a:noFill/>
            </a:ln>
          </p:spPr>
          <p:txBody>
            <a:bodyPr anchor="ctr"/>
            <a:lstStyle/>
            <a:p>
              <a:pPr algn="ctr"/>
              <a:endParaRPr dirty="0"/>
            </a:p>
          </p:txBody>
        </p:sp>
        <p:sp>
          <p:nvSpPr>
            <p:cNvPr id="61" name="işḷîḓe"/>
            <p:cNvSpPr/>
            <p:nvPr/>
          </p:nvSpPr>
          <p:spPr bwMode="auto">
            <a:xfrm>
              <a:off x="7551232" y="1919326"/>
              <a:ext cx="43425" cy="77043"/>
            </a:xfrm>
            <a:custGeom>
              <a:avLst/>
              <a:gdLst>
                <a:gd name="T0" fmla="*/ 10 w 21"/>
                <a:gd name="T1" fmla="*/ 0 h 37"/>
                <a:gd name="T2" fmla="*/ 18 w 21"/>
                <a:gd name="T3" fmla="*/ 0 h 37"/>
                <a:gd name="T4" fmla="*/ 21 w 21"/>
                <a:gd name="T5" fmla="*/ 13 h 37"/>
                <a:gd name="T6" fmla="*/ 16 w 21"/>
                <a:gd name="T7" fmla="*/ 19 h 37"/>
                <a:gd name="T8" fmla="*/ 14 w 21"/>
                <a:gd name="T9" fmla="*/ 25 h 37"/>
                <a:gd name="T10" fmla="*/ 12 w 21"/>
                <a:gd name="T11" fmla="*/ 34 h 37"/>
                <a:gd name="T12" fmla="*/ 6 w 21"/>
                <a:gd name="T13" fmla="*/ 28 h 37"/>
                <a:gd name="T14" fmla="*/ 1 w 21"/>
                <a:gd name="T15" fmla="*/ 21 h 37"/>
                <a:gd name="T16" fmla="*/ 5 w 21"/>
                <a:gd name="T17" fmla="*/ 10 h 37"/>
                <a:gd name="T18" fmla="*/ 10 w 21"/>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0" y="0"/>
                  </a:moveTo>
                  <a:cubicBezTo>
                    <a:pt x="13" y="0"/>
                    <a:pt x="15" y="0"/>
                    <a:pt x="18" y="0"/>
                  </a:cubicBezTo>
                  <a:cubicBezTo>
                    <a:pt x="20" y="4"/>
                    <a:pt x="20" y="9"/>
                    <a:pt x="21" y="13"/>
                  </a:cubicBezTo>
                  <a:cubicBezTo>
                    <a:pt x="18" y="14"/>
                    <a:pt x="20" y="20"/>
                    <a:pt x="16" y="19"/>
                  </a:cubicBezTo>
                  <a:cubicBezTo>
                    <a:pt x="16" y="22"/>
                    <a:pt x="16" y="24"/>
                    <a:pt x="14" y="25"/>
                  </a:cubicBezTo>
                  <a:cubicBezTo>
                    <a:pt x="13" y="27"/>
                    <a:pt x="16" y="34"/>
                    <a:pt x="12" y="34"/>
                  </a:cubicBezTo>
                  <a:cubicBezTo>
                    <a:pt x="6" y="37"/>
                    <a:pt x="11" y="29"/>
                    <a:pt x="6" y="28"/>
                  </a:cubicBezTo>
                  <a:cubicBezTo>
                    <a:pt x="4" y="28"/>
                    <a:pt x="3" y="23"/>
                    <a:pt x="1" y="21"/>
                  </a:cubicBezTo>
                  <a:cubicBezTo>
                    <a:pt x="0" y="16"/>
                    <a:pt x="7" y="17"/>
                    <a:pt x="5" y="10"/>
                  </a:cubicBezTo>
                  <a:cubicBezTo>
                    <a:pt x="9" y="14"/>
                    <a:pt x="9" y="5"/>
                    <a:pt x="10" y="0"/>
                  </a:cubicBezTo>
                  <a:close/>
                </a:path>
              </a:pathLst>
            </a:custGeom>
            <a:grpFill/>
            <a:ln>
              <a:noFill/>
            </a:ln>
          </p:spPr>
          <p:txBody>
            <a:bodyPr anchor="ctr"/>
            <a:lstStyle/>
            <a:p>
              <a:pPr algn="ctr"/>
              <a:endParaRPr dirty="0"/>
            </a:p>
          </p:txBody>
        </p:sp>
        <p:sp>
          <p:nvSpPr>
            <p:cNvPr id="62" name="íṩḷidè"/>
            <p:cNvSpPr/>
            <p:nvPr/>
          </p:nvSpPr>
          <p:spPr bwMode="auto">
            <a:xfrm>
              <a:off x="7594657" y="1983762"/>
              <a:ext cx="58833" cy="60234"/>
            </a:xfrm>
            <a:custGeom>
              <a:avLst/>
              <a:gdLst>
                <a:gd name="T0" fmla="*/ 15 w 28"/>
                <a:gd name="T1" fmla="*/ 3 h 29"/>
                <a:gd name="T2" fmla="*/ 21 w 28"/>
                <a:gd name="T3" fmla="*/ 9 h 29"/>
                <a:gd name="T4" fmla="*/ 19 w 28"/>
                <a:gd name="T5" fmla="*/ 10 h 29"/>
                <a:gd name="T6" fmla="*/ 21 w 28"/>
                <a:gd name="T7" fmla="*/ 14 h 29"/>
                <a:gd name="T8" fmla="*/ 28 w 28"/>
                <a:gd name="T9" fmla="*/ 23 h 29"/>
                <a:gd name="T10" fmla="*/ 25 w 28"/>
                <a:gd name="T11" fmla="*/ 29 h 29"/>
                <a:gd name="T12" fmla="*/ 19 w 28"/>
                <a:gd name="T13" fmla="*/ 29 h 29"/>
                <a:gd name="T14" fmla="*/ 10 w 28"/>
                <a:gd name="T15" fmla="*/ 20 h 29"/>
                <a:gd name="T16" fmla="*/ 13 w 28"/>
                <a:gd name="T17" fmla="*/ 16 h 29"/>
                <a:gd name="T18" fmla="*/ 0 w 28"/>
                <a:gd name="T19" fmla="*/ 5 h 29"/>
                <a:gd name="T20" fmla="*/ 15 w 28"/>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15" y="3"/>
                  </a:moveTo>
                  <a:cubicBezTo>
                    <a:pt x="10" y="9"/>
                    <a:pt x="20" y="7"/>
                    <a:pt x="21" y="9"/>
                  </a:cubicBezTo>
                  <a:cubicBezTo>
                    <a:pt x="22" y="10"/>
                    <a:pt x="19" y="10"/>
                    <a:pt x="19" y="10"/>
                  </a:cubicBezTo>
                  <a:cubicBezTo>
                    <a:pt x="19" y="11"/>
                    <a:pt x="21" y="14"/>
                    <a:pt x="21" y="14"/>
                  </a:cubicBezTo>
                  <a:cubicBezTo>
                    <a:pt x="23" y="18"/>
                    <a:pt x="28" y="18"/>
                    <a:pt x="28" y="23"/>
                  </a:cubicBezTo>
                  <a:cubicBezTo>
                    <a:pt x="24" y="23"/>
                    <a:pt x="25" y="26"/>
                    <a:pt x="25" y="29"/>
                  </a:cubicBezTo>
                  <a:cubicBezTo>
                    <a:pt x="23" y="28"/>
                    <a:pt x="19" y="26"/>
                    <a:pt x="19" y="29"/>
                  </a:cubicBezTo>
                  <a:cubicBezTo>
                    <a:pt x="14" y="28"/>
                    <a:pt x="15" y="21"/>
                    <a:pt x="10" y="20"/>
                  </a:cubicBezTo>
                  <a:cubicBezTo>
                    <a:pt x="10" y="18"/>
                    <a:pt x="13" y="18"/>
                    <a:pt x="13" y="16"/>
                  </a:cubicBezTo>
                  <a:cubicBezTo>
                    <a:pt x="9" y="13"/>
                    <a:pt x="6" y="7"/>
                    <a:pt x="0" y="5"/>
                  </a:cubicBezTo>
                  <a:cubicBezTo>
                    <a:pt x="5" y="0"/>
                    <a:pt x="9" y="2"/>
                    <a:pt x="15" y="3"/>
                  </a:cubicBezTo>
                  <a:close/>
                </a:path>
              </a:pathLst>
            </a:custGeom>
            <a:grpFill/>
            <a:ln>
              <a:noFill/>
            </a:ln>
          </p:spPr>
          <p:txBody>
            <a:bodyPr anchor="ctr"/>
            <a:lstStyle/>
            <a:p>
              <a:pPr algn="ctr"/>
              <a:endParaRPr dirty="0"/>
            </a:p>
          </p:txBody>
        </p:sp>
        <p:sp>
          <p:nvSpPr>
            <p:cNvPr id="63" name="ïŝ1ïḋé"/>
            <p:cNvSpPr/>
            <p:nvPr/>
          </p:nvSpPr>
          <p:spPr bwMode="auto">
            <a:xfrm>
              <a:off x="7572245" y="2008976"/>
              <a:ext cx="12607" cy="8405"/>
            </a:xfrm>
            <a:custGeom>
              <a:avLst/>
              <a:gdLst>
                <a:gd name="T0" fmla="*/ 0 w 6"/>
                <a:gd name="T1" fmla="*/ 0 h 4"/>
                <a:gd name="T2" fmla="*/ 6 w 6"/>
                <a:gd name="T3" fmla="*/ 0 h 4"/>
                <a:gd name="T4" fmla="*/ 6 w 6"/>
                <a:gd name="T5" fmla="*/ 4 h 4"/>
                <a:gd name="T6" fmla="*/ 0 w 6"/>
                <a:gd name="T7" fmla="*/ 4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cubicBezTo>
                    <a:pt x="2" y="0"/>
                    <a:pt x="4" y="0"/>
                    <a:pt x="6" y="0"/>
                  </a:cubicBezTo>
                  <a:cubicBezTo>
                    <a:pt x="6" y="2"/>
                    <a:pt x="6" y="3"/>
                    <a:pt x="6" y="4"/>
                  </a:cubicBezTo>
                  <a:cubicBezTo>
                    <a:pt x="4" y="4"/>
                    <a:pt x="2" y="4"/>
                    <a:pt x="0" y="4"/>
                  </a:cubicBezTo>
                  <a:cubicBezTo>
                    <a:pt x="0" y="3"/>
                    <a:pt x="0" y="2"/>
                    <a:pt x="0" y="0"/>
                  </a:cubicBezTo>
                  <a:close/>
                </a:path>
              </a:pathLst>
            </a:custGeom>
            <a:grpFill/>
            <a:ln>
              <a:noFill/>
            </a:ln>
          </p:spPr>
          <p:txBody>
            <a:bodyPr anchor="ctr"/>
            <a:lstStyle/>
            <a:p>
              <a:pPr algn="ctr"/>
              <a:endParaRPr dirty="0"/>
            </a:p>
          </p:txBody>
        </p:sp>
        <p:sp>
          <p:nvSpPr>
            <p:cNvPr id="64" name="íṧľíḑé"/>
            <p:cNvSpPr/>
            <p:nvPr/>
          </p:nvSpPr>
          <p:spPr bwMode="auto">
            <a:xfrm>
              <a:off x="7590454" y="2018781"/>
              <a:ext cx="33619" cy="50428"/>
            </a:xfrm>
            <a:custGeom>
              <a:avLst/>
              <a:gdLst>
                <a:gd name="T0" fmla="*/ 15 w 16"/>
                <a:gd name="T1" fmla="*/ 20 h 24"/>
                <a:gd name="T2" fmla="*/ 6 w 16"/>
                <a:gd name="T3" fmla="*/ 21 h 24"/>
                <a:gd name="T4" fmla="*/ 0 w 16"/>
                <a:gd name="T5" fmla="*/ 12 h 24"/>
                <a:gd name="T6" fmla="*/ 15 w 16"/>
                <a:gd name="T7" fmla="*/ 20 h 24"/>
              </a:gdLst>
              <a:ahLst/>
              <a:cxnLst>
                <a:cxn ang="0">
                  <a:pos x="T0" y="T1"/>
                </a:cxn>
                <a:cxn ang="0">
                  <a:pos x="T2" y="T3"/>
                </a:cxn>
                <a:cxn ang="0">
                  <a:pos x="T4" y="T5"/>
                </a:cxn>
                <a:cxn ang="0">
                  <a:pos x="T6" y="T7"/>
                </a:cxn>
              </a:cxnLst>
              <a:rect l="0" t="0" r="r" b="b"/>
              <a:pathLst>
                <a:path w="16" h="24">
                  <a:moveTo>
                    <a:pt x="15" y="20"/>
                  </a:moveTo>
                  <a:cubicBezTo>
                    <a:pt x="16" y="24"/>
                    <a:pt x="9" y="20"/>
                    <a:pt x="6" y="21"/>
                  </a:cubicBezTo>
                  <a:cubicBezTo>
                    <a:pt x="6" y="16"/>
                    <a:pt x="8" y="10"/>
                    <a:pt x="0" y="12"/>
                  </a:cubicBezTo>
                  <a:cubicBezTo>
                    <a:pt x="7" y="0"/>
                    <a:pt x="7" y="21"/>
                    <a:pt x="15" y="20"/>
                  </a:cubicBezTo>
                  <a:close/>
                </a:path>
              </a:pathLst>
            </a:custGeom>
            <a:grpFill/>
            <a:ln>
              <a:noFill/>
            </a:ln>
          </p:spPr>
          <p:txBody>
            <a:bodyPr anchor="ctr"/>
            <a:lstStyle/>
            <a:p>
              <a:pPr algn="ctr"/>
              <a:endParaRPr dirty="0"/>
            </a:p>
          </p:txBody>
        </p:sp>
        <p:sp>
          <p:nvSpPr>
            <p:cNvPr id="65" name="îṧḻíḓê"/>
            <p:cNvSpPr/>
            <p:nvPr/>
          </p:nvSpPr>
          <p:spPr bwMode="auto">
            <a:xfrm>
              <a:off x="6922282" y="2060805"/>
              <a:ext cx="33619" cy="56031"/>
            </a:xfrm>
            <a:custGeom>
              <a:avLst/>
              <a:gdLst>
                <a:gd name="T0" fmla="*/ 3 w 16"/>
                <a:gd name="T1" fmla="*/ 1 h 27"/>
                <a:gd name="T2" fmla="*/ 8 w 16"/>
                <a:gd name="T3" fmla="*/ 7 h 27"/>
                <a:gd name="T4" fmla="*/ 10 w 16"/>
                <a:gd name="T5" fmla="*/ 9 h 27"/>
                <a:gd name="T6" fmla="*/ 14 w 16"/>
                <a:gd name="T7" fmla="*/ 13 h 27"/>
                <a:gd name="T8" fmla="*/ 12 w 16"/>
                <a:gd name="T9" fmla="*/ 14 h 27"/>
                <a:gd name="T10" fmla="*/ 14 w 16"/>
                <a:gd name="T11" fmla="*/ 24 h 27"/>
                <a:gd name="T12" fmla="*/ 10 w 16"/>
                <a:gd name="T13" fmla="*/ 27 h 27"/>
                <a:gd name="T14" fmla="*/ 3 w 16"/>
                <a:gd name="T15" fmla="*/ 1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7">
                  <a:moveTo>
                    <a:pt x="3" y="1"/>
                  </a:moveTo>
                  <a:cubicBezTo>
                    <a:pt x="6" y="0"/>
                    <a:pt x="7" y="5"/>
                    <a:pt x="8" y="7"/>
                  </a:cubicBezTo>
                  <a:cubicBezTo>
                    <a:pt x="9" y="8"/>
                    <a:pt x="10" y="7"/>
                    <a:pt x="10" y="9"/>
                  </a:cubicBezTo>
                  <a:cubicBezTo>
                    <a:pt x="10" y="11"/>
                    <a:pt x="13" y="11"/>
                    <a:pt x="14" y="13"/>
                  </a:cubicBezTo>
                  <a:cubicBezTo>
                    <a:pt x="15" y="15"/>
                    <a:pt x="12" y="14"/>
                    <a:pt x="12" y="14"/>
                  </a:cubicBezTo>
                  <a:cubicBezTo>
                    <a:pt x="12" y="16"/>
                    <a:pt x="16" y="18"/>
                    <a:pt x="14" y="24"/>
                  </a:cubicBezTo>
                  <a:cubicBezTo>
                    <a:pt x="11" y="23"/>
                    <a:pt x="10" y="25"/>
                    <a:pt x="10" y="27"/>
                  </a:cubicBezTo>
                  <a:cubicBezTo>
                    <a:pt x="0" y="24"/>
                    <a:pt x="1" y="13"/>
                    <a:pt x="3" y="1"/>
                  </a:cubicBezTo>
                  <a:close/>
                </a:path>
              </a:pathLst>
            </a:custGeom>
            <a:grpFill/>
            <a:ln>
              <a:noFill/>
            </a:ln>
          </p:spPr>
          <p:txBody>
            <a:bodyPr anchor="ctr"/>
            <a:lstStyle/>
            <a:p>
              <a:pPr algn="ctr"/>
              <a:endParaRPr dirty="0"/>
            </a:p>
          </p:txBody>
        </p:sp>
        <p:sp>
          <p:nvSpPr>
            <p:cNvPr id="66" name="ïş1ïḋê"/>
            <p:cNvSpPr/>
            <p:nvPr/>
          </p:nvSpPr>
          <p:spPr bwMode="auto">
            <a:xfrm>
              <a:off x="7619871" y="2063606"/>
              <a:ext cx="42023" cy="64436"/>
            </a:xfrm>
            <a:custGeom>
              <a:avLst/>
              <a:gdLst>
                <a:gd name="T0" fmla="*/ 16 w 20"/>
                <a:gd name="T1" fmla="*/ 0 h 31"/>
                <a:gd name="T2" fmla="*/ 20 w 20"/>
                <a:gd name="T3" fmla="*/ 15 h 31"/>
                <a:gd name="T4" fmla="*/ 14 w 20"/>
                <a:gd name="T5" fmla="*/ 17 h 31"/>
                <a:gd name="T6" fmla="*/ 14 w 20"/>
                <a:gd name="T7" fmla="*/ 30 h 31"/>
                <a:gd name="T8" fmla="*/ 5 w 20"/>
                <a:gd name="T9" fmla="*/ 25 h 31"/>
                <a:gd name="T10" fmla="*/ 7 w 20"/>
                <a:gd name="T11" fmla="*/ 17 h 31"/>
                <a:gd name="T12" fmla="*/ 7 w 20"/>
                <a:gd name="T13" fmla="*/ 13 h 31"/>
                <a:gd name="T14" fmla="*/ 5 w 20"/>
                <a:gd name="T15" fmla="*/ 13 h 31"/>
                <a:gd name="T16" fmla="*/ 9 w 20"/>
                <a:gd name="T17" fmla="*/ 8 h 31"/>
                <a:gd name="T18" fmla="*/ 13 w 20"/>
                <a:gd name="T19" fmla="*/ 2 h 31"/>
                <a:gd name="T20" fmla="*/ 16 w 20"/>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1">
                  <a:moveTo>
                    <a:pt x="16" y="0"/>
                  </a:moveTo>
                  <a:cubicBezTo>
                    <a:pt x="16" y="7"/>
                    <a:pt x="16" y="13"/>
                    <a:pt x="20" y="15"/>
                  </a:cubicBezTo>
                  <a:cubicBezTo>
                    <a:pt x="20" y="17"/>
                    <a:pt x="17" y="17"/>
                    <a:pt x="14" y="17"/>
                  </a:cubicBezTo>
                  <a:cubicBezTo>
                    <a:pt x="18" y="20"/>
                    <a:pt x="13" y="23"/>
                    <a:pt x="14" y="30"/>
                  </a:cubicBezTo>
                  <a:cubicBezTo>
                    <a:pt x="9" y="31"/>
                    <a:pt x="10" y="25"/>
                    <a:pt x="5" y="25"/>
                  </a:cubicBezTo>
                  <a:cubicBezTo>
                    <a:pt x="4" y="21"/>
                    <a:pt x="7" y="20"/>
                    <a:pt x="7" y="17"/>
                  </a:cubicBezTo>
                  <a:cubicBezTo>
                    <a:pt x="7" y="16"/>
                    <a:pt x="4" y="14"/>
                    <a:pt x="7" y="13"/>
                  </a:cubicBezTo>
                  <a:cubicBezTo>
                    <a:pt x="7" y="11"/>
                    <a:pt x="5" y="12"/>
                    <a:pt x="5" y="13"/>
                  </a:cubicBezTo>
                  <a:cubicBezTo>
                    <a:pt x="0" y="13"/>
                    <a:pt x="5" y="6"/>
                    <a:pt x="9" y="8"/>
                  </a:cubicBezTo>
                  <a:cubicBezTo>
                    <a:pt x="9" y="5"/>
                    <a:pt x="11" y="3"/>
                    <a:pt x="13" y="2"/>
                  </a:cubicBezTo>
                  <a:cubicBezTo>
                    <a:pt x="13" y="2"/>
                    <a:pt x="14" y="0"/>
                    <a:pt x="16" y="0"/>
                  </a:cubicBezTo>
                  <a:close/>
                </a:path>
              </a:pathLst>
            </a:custGeom>
            <a:grpFill/>
            <a:ln>
              <a:noFill/>
            </a:ln>
          </p:spPr>
          <p:txBody>
            <a:bodyPr anchor="ctr"/>
            <a:lstStyle/>
            <a:p>
              <a:pPr algn="ctr"/>
              <a:endParaRPr dirty="0"/>
            </a:p>
          </p:txBody>
        </p:sp>
        <p:sp>
          <p:nvSpPr>
            <p:cNvPr id="67" name="îşlidê"/>
            <p:cNvSpPr/>
            <p:nvPr/>
          </p:nvSpPr>
          <p:spPr bwMode="auto">
            <a:xfrm>
              <a:off x="7589054" y="2074812"/>
              <a:ext cx="30817" cy="28016"/>
            </a:xfrm>
            <a:custGeom>
              <a:avLst/>
              <a:gdLst>
                <a:gd name="T0" fmla="*/ 9 w 15"/>
                <a:gd name="T1" fmla="*/ 0 h 13"/>
                <a:gd name="T2" fmla="*/ 15 w 15"/>
                <a:gd name="T3" fmla="*/ 6 h 13"/>
                <a:gd name="T4" fmla="*/ 13 w 15"/>
                <a:gd name="T5" fmla="*/ 7 h 13"/>
                <a:gd name="T6" fmla="*/ 1 w 15"/>
                <a:gd name="T7" fmla="*/ 13 h 13"/>
                <a:gd name="T8" fmla="*/ 9 w 15"/>
                <a:gd name="T9" fmla="*/ 0 h 13"/>
              </a:gdLst>
              <a:ahLst/>
              <a:cxnLst>
                <a:cxn ang="0">
                  <a:pos x="T0" y="T1"/>
                </a:cxn>
                <a:cxn ang="0">
                  <a:pos x="T2" y="T3"/>
                </a:cxn>
                <a:cxn ang="0">
                  <a:pos x="T4" y="T5"/>
                </a:cxn>
                <a:cxn ang="0">
                  <a:pos x="T6" y="T7"/>
                </a:cxn>
                <a:cxn ang="0">
                  <a:pos x="T8" y="T9"/>
                </a:cxn>
              </a:cxnLst>
              <a:rect l="0" t="0" r="r" b="b"/>
              <a:pathLst>
                <a:path w="15" h="13">
                  <a:moveTo>
                    <a:pt x="9" y="0"/>
                  </a:moveTo>
                  <a:cubicBezTo>
                    <a:pt x="13" y="0"/>
                    <a:pt x="15" y="2"/>
                    <a:pt x="15" y="6"/>
                  </a:cubicBezTo>
                  <a:cubicBezTo>
                    <a:pt x="11" y="5"/>
                    <a:pt x="11" y="7"/>
                    <a:pt x="13" y="7"/>
                  </a:cubicBezTo>
                  <a:cubicBezTo>
                    <a:pt x="11" y="9"/>
                    <a:pt x="6" y="12"/>
                    <a:pt x="1" y="13"/>
                  </a:cubicBezTo>
                  <a:cubicBezTo>
                    <a:pt x="0" y="5"/>
                    <a:pt x="9" y="7"/>
                    <a:pt x="9" y="0"/>
                  </a:cubicBezTo>
                  <a:close/>
                </a:path>
              </a:pathLst>
            </a:custGeom>
            <a:grpFill/>
            <a:ln>
              <a:noFill/>
            </a:ln>
          </p:spPr>
          <p:txBody>
            <a:bodyPr anchor="ctr"/>
            <a:lstStyle/>
            <a:p>
              <a:pPr algn="ctr"/>
              <a:endParaRPr dirty="0"/>
            </a:p>
          </p:txBody>
        </p:sp>
        <p:sp>
          <p:nvSpPr>
            <p:cNvPr id="68" name="î$lïḋé"/>
            <p:cNvSpPr/>
            <p:nvPr/>
          </p:nvSpPr>
          <p:spPr bwMode="auto">
            <a:xfrm>
              <a:off x="7675902" y="2175669"/>
              <a:ext cx="21012" cy="39222"/>
            </a:xfrm>
            <a:custGeom>
              <a:avLst/>
              <a:gdLst>
                <a:gd name="T0" fmla="*/ 2 w 10"/>
                <a:gd name="T1" fmla="*/ 0 h 19"/>
                <a:gd name="T2" fmla="*/ 10 w 10"/>
                <a:gd name="T3" fmla="*/ 6 h 19"/>
                <a:gd name="T4" fmla="*/ 0 w 10"/>
                <a:gd name="T5" fmla="*/ 17 h 19"/>
                <a:gd name="T6" fmla="*/ 4 w 10"/>
                <a:gd name="T7" fmla="*/ 15 h 19"/>
                <a:gd name="T8" fmla="*/ 2 w 10"/>
                <a:gd name="T9" fmla="*/ 0 h 19"/>
              </a:gdLst>
              <a:ahLst/>
              <a:cxnLst>
                <a:cxn ang="0">
                  <a:pos x="T0" y="T1"/>
                </a:cxn>
                <a:cxn ang="0">
                  <a:pos x="T2" y="T3"/>
                </a:cxn>
                <a:cxn ang="0">
                  <a:pos x="T4" y="T5"/>
                </a:cxn>
                <a:cxn ang="0">
                  <a:pos x="T6" y="T7"/>
                </a:cxn>
                <a:cxn ang="0">
                  <a:pos x="T8" y="T9"/>
                </a:cxn>
              </a:cxnLst>
              <a:rect l="0" t="0" r="r" b="b"/>
              <a:pathLst>
                <a:path w="10" h="19">
                  <a:moveTo>
                    <a:pt x="2" y="0"/>
                  </a:moveTo>
                  <a:cubicBezTo>
                    <a:pt x="7" y="0"/>
                    <a:pt x="4" y="8"/>
                    <a:pt x="10" y="6"/>
                  </a:cubicBezTo>
                  <a:cubicBezTo>
                    <a:pt x="8" y="11"/>
                    <a:pt x="9" y="19"/>
                    <a:pt x="0" y="17"/>
                  </a:cubicBezTo>
                  <a:cubicBezTo>
                    <a:pt x="0" y="15"/>
                    <a:pt x="3" y="16"/>
                    <a:pt x="4" y="15"/>
                  </a:cubicBezTo>
                  <a:cubicBezTo>
                    <a:pt x="1" y="8"/>
                    <a:pt x="1" y="10"/>
                    <a:pt x="2" y="0"/>
                  </a:cubicBezTo>
                  <a:close/>
                </a:path>
              </a:pathLst>
            </a:custGeom>
            <a:grpFill/>
            <a:ln>
              <a:noFill/>
            </a:ln>
          </p:spPr>
          <p:txBody>
            <a:bodyPr anchor="ctr"/>
            <a:lstStyle/>
            <a:p>
              <a:pPr algn="ctr"/>
              <a:endParaRPr dirty="0"/>
            </a:p>
          </p:txBody>
        </p:sp>
        <p:sp>
          <p:nvSpPr>
            <p:cNvPr id="69" name="íṥḷîḑè"/>
            <p:cNvSpPr/>
            <p:nvPr/>
          </p:nvSpPr>
          <p:spPr bwMode="auto">
            <a:xfrm>
              <a:off x="7556835" y="2185475"/>
              <a:ext cx="79845" cy="25214"/>
            </a:xfrm>
            <a:custGeom>
              <a:avLst/>
              <a:gdLst>
                <a:gd name="T0" fmla="*/ 37 w 38"/>
                <a:gd name="T1" fmla="*/ 5 h 12"/>
                <a:gd name="T2" fmla="*/ 26 w 38"/>
                <a:gd name="T3" fmla="*/ 10 h 12"/>
                <a:gd name="T4" fmla="*/ 0 w 38"/>
                <a:gd name="T5" fmla="*/ 12 h 12"/>
                <a:gd name="T6" fmla="*/ 31 w 38"/>
                <a:gd name="T7" fmla="*/ 3 h 12"/>
                <a:gd name="T8" fmla="*/ 37 w 38"/>
                <a:gd name="T9" fmla="*/ 5 h 12"/>
              </a:gdLst>
              <a:ahLst/>
              <a:cxnLst>
                <a:cxn ang="0">
                  <a:pos x="T0" y="T1"/>
                </a:cxn>
                <a:cxn ang="0">
                  <a:pos x="T2" y="T3"/>
                </a:cxn>
                <a:cxn ang="0">
                  <a:pos x="T4" y="T5"/>
                </a:cxn>
                <a:cxn ang="0">
                  <a:pos x="T6" y="T7"/>
                </a:cxn>
                <a:cxn ang="0">
                  <a:pos x="T8" y="T9"/>
                </a:cxn>
              </a:cxnLst>
              <a:rect l="0" t="0" r="r" b="b"/>
              <a:pathLst>
                <a:path w="38" h="12">
                  <a:moveTo>
                    <a:pt x="37" y="5"/>
                  </a:moveTo>
                  <a:cubicBezTo>
                    <a:pt x="38" y="10"/>
                    <a:pt x="30" y="10"/>
                    <a:pt x="26" y="10"/>
                  </a:cubicBezTo>
                  <a:cubicBezTo>
                    <a:pt x="18" y="11"/>
                    <a:pt x="7" y="9"/>
                    <a:pt x="0" y="12"/>
                  </a:cubicBezTo>
                  <a:cubicBezTo>
                    <a:pt x="1" y="0"/>
                    <a:pt x="27" y="12"/>
                    <a:pt x="31" y="3"/>
                  </a:cubicBezTo>
                  <a:cubicBezTo>
                    <a:pt x="33" y="4"/>
                    <a:pt x="34" y="5"/>
                    <a:pt x="37" y="5"/>
                  </a:cubicBezTo>
                  <a:close/>
                </a:path>
              </a:pathLst>
            </a:custGeom>
            <a:grpFill/>
            <a:ln>
              <a:noFill/>
            </a:ln>
          </p:spPr>
          <p:txBody>
            <a:bodyPr anchor="ctr"/>
            <a:lstStyle/>
            <a:p>
              <a:pPr algn="ctr"/>
              <a:endParaRPr dirty="0"/>
            </a:p>
          </p:txBody>
        </p:sp>
        <p:sp>
          <p:nvSpPr>
            <p:cNvPr id="70" name="îŝlíde"/>
            <p:cNvSpPr/>
            <p:nvPr/>
          </p:nvSpPr>
          <p:spPr bwMode="auto">
            <a:xfrm>
              <a:off x="7727731" y="2216292"/>
              <a:ext cx="50428" cy="32218"/>
            </a:xfrm>
            <a:custGeom>
              <a:avLst/>
              <a:gdLst>
                <a:gd name="T0" fmla="*/ 24 w 24"/>
                <a:gd name="T1" fmla="*/ 10 h 15"/>
                <a:gd name="T2" fmla="*/ 20 w 24"/>
                <a:gd name="T3" fmla="*/ 14 h 15"/>
                <a:gd name="T4" fmla="*/ 9 w 24"/>
                <a:gd name="T5" fmla="*/ 14 h 15"/>
                <a:gd name="T6" fmla="*/ 7 w 24"/>
                <a:gd name="T7" fmla="*/ 12 h 15"/>
                <a:gd name="T8" fmla="*/ 0 w 24"/>
                <a:gd name="T9" fmla="*/ 7 h 15"/>
                <a:gd name="T10" fmla="*/ 9 w 24"/>
                <a:gd name="T11" fmla="*/ 3 h 15"/>
                <a:gd name="T12" fmla="*/ 15 w 24"/>
                <a:gd name="T13" fmla="*/ 1 h 15"/>
                <a:gd name="T14" fmla="*/ 15 w 24"/>
                <a:gd name="T15" fmla="*/ 3 h 15"/>
                <a:gd name="T16" fmla="*/ 16 w 24"/>
                <a:gd name="T17" fmla="*/ 1 h 15"/>
                <a:gd name="T18" fmla="*/ 24 w 24"/>
                <a:gd name="T19"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5">
                  <a:moveTo>
                    <a:pt x="24" y="10"/>
                  </a:moveTo>
                  <a:cubicBezTo>
                    <a:pt x="22" y="11"/>
                    <a:pt x="21" y="12"/>
                    <a:pt x="20" y="14"/>
                  </a:cubicBezTo>
                  <a:cubicBezTo>
                    <a:pt x="16" y="11"/>
                    <a:pt x="13" y="15"/>
                    <a:pt x="9" y="14"/>
                  </a:cubicBezTo>
                  <a:cubicBezTo>
                    <a:pt x="8" y="14"/>
                    <a:pt x="9" y="12"/>
                    <a:pt x="7" y="12"/>
                  </a:cubicBezTo>
                  <a:cubicBezTo>
                    <a:pt x="5" y="12"/>
                    <a:pt x="3" y="8"/>
                    <a:pt x="0" y="7"/>
                  </a:cubicBezTo>
                  <a:cubicBezTo>
                    <a:pt x="0" y="4"/>
                    <a:pt x="6" y="5"/>
                    <a:pt x="9" y="3"/>
                  </a:cubicBezTo>
                  <a:cubicBezTo>
                    <a:pt x="9" y="3"/>
                    <a:pt x="14" y="0"/>
                    <a:pt x="15" y="1"/>
                  </a:cubicBezTo>
                  <a:cubicBezTo>
                    <a:pt x="15" y="1"/>
                    <a:pt x="15" y="3"/>
                    <a:pt x="15" y="3"/>
                  </a:cubicBezTo>
                  <a:cubicBezTo>
                    <a:pt x="16" y="3"/>
                    <a:pt x="17" y="1"/>
                    <a:pt x="16" y="1"/>
                  </a:cubicBezTo>
                  <a:cubicBezTo>
                    <a:pt x="20" y="2"/>
                    <a:pt x="23" y="6"/>
                    <a:pt x="24" y="10"/>
                  </a:cubicBezTo>
                  <a:close/>
                </a:path>
              </a:pathLst>
            </a:custGeom>
            <a:grpFill/>
            <a:ln>
              <a:noFill/>
            </a:ln>
          </p:spPr>
          <p:txBody>
            <a:bodyPr anchor="ctr"/>
            <a:lstStyle/>
            <a:p>
              <a:pPr algn="ctr"/>
              <a:endParaRPr dirty="0"/>
            </a:p>
          </p:txBody>
        </p:sp>
        <p:sp>
          <p:nvSpPr>
            <p:cNvPr id="71" name="išḷïḋe"/>
            <p:cNvSpPr/>
            <p:nvPr/>
          </p:nvSpPr>
          <p:spPr bwMode="auto">
            <a:xfrm>
              <a:off x="7754346" y="2233101"/>
              <a:ext cx="282958" cy="149884"/>
            </a:xfrm>
            <a:custGeom>
              <a:avLst/>
              <a:gdLst>
                <a:gd name="T0" fmla="*/ 44 w 136"/>
                <a:gd name="T1" fmla="*/ 36 h 72"/>
                <a:gd name="T2" fmla="*/ 37 w 136"/>
                <a:gd name="T3" fmla="*/ 32 h 72"/>
                <a:gd name="T4" fmla="*/ 33 w 136"/>
                <a:gd name="T5" fmla="*/ 25 h 72"/>
                <a:gd name="T6" fmla="*/ 13 w 136"/>
                <a:gd name="T7" fmla="*/ 19 h 72"/>
                <a:gd name="T8" fmla="*/ 2 w 136"/>
                <a:gd name="T9" fmla="*/ 19 h 72"/>
                <a:gd name="T10" fmla="*/ 0 w 136"/>
                <a:gd name="T11" fmla="*/ 12 h 72"/>
                <a:gd name="T12" fmla="*/ 5 w 136"/>
                <a:gd name="T13" fmla="*/ 12 h 72"/>
                <a:gd name="T14" fmla="*/ 11 w 136"/>
                <a:gd name="T15" fmla="*/ 10 h 72"/>
                <a:gd name="T16" fmla="*/ 20 w 136"/>
                <a:gd name="T17" fmla="*/ 13 h 72"/>
                <a:gd name="T18" fmla="*/ 28 w 136"/>
                <a:gd name="T19" fmla="*/ 8 h 72"/>
                <a:gd name="T20" fmla="*/ 43 w 136"/>
                <a:gd name="T21" fmla="*/ 2 h 72"/>
                <a:gd name="T22" fmla="*/ 46 w 136"/>
                <a:gd name="T23" fmla="*/ 6 h 72"/>
                <a:gd name="T24" fmla="*/ 61 w 136"/>
                <a:gd name="T25" fmla="*/ 12 h 72"/>
                <a:gd name="T26" fmla="*/ 65 w 136"/>
                <a:gd name="T27" fmla="*/ 10 h 72"/>
                <a:gd name="T28" fmla="*/ 69 w 136"/>
                <a:gd name="T29" fmla="*/ 13 h 72"/>
                <a:gd name="T30" fmla="*/ 78 w 136"/>
                <a:gd name="T31" fmla="*/ 13 h 72"/>
                <a:gd name="T32" fmla="*/ 85 w 136"/>
                <a:gd name="T33" fmla="*/ 17 h 72"/>
                <a:gd name="T34" fmla="*/ 85 w 136"/>
                <a:gd name="T35" fmla="*/ 23 h 72"/>
                <a:gd name="T36" fmla="*/ 89 w 136"/>
                <a:gd name="T37" fmla="*/ 21 h 72"/>
                <a:gd name="T38" fmla="*/ 91 w 136"/>
                <a:gd name="T39" fmla="*/ 27 h 72"/>
                <a:gd name="T40" fmla="*/ 100 w 136"/>
                <a:gd name="T41" fmla="*/ 32 h 72"/>
                <a:gd name="T42" fmla="*/ 115 w 136"/>
                <a:gd name="T43" fmla="*/ 38 h 72"/>
                <a:gd name="T44" fmla="*/ 113 w 136"/>
                <a:gd name="T45" fmla="*/ 43 h 72"/>
                <a:gd name="T46" fmla="*/ 119 w 136"/>
                <a:gd name="T47" fmla="*/ 47 h 72"/>
                <a:gd name="T48" fmla="*/ 119 w 136"/>
                <a:gd name="T49" fmla="*/ 51 h 72"/>
                <a:gd name="T50" fmla="*/ 126 w 136"/>
                <a:gd name="T51" fmla="*/ 58 h 72"/>
                <a:gd name="T52" fmla="*/ 136 w 136"/>
                <a:gd name="T53" fmla="*/ 68 h 72"/>
                <a:gd name="T54" fmla="*/ 123 w 136"/>
                <a:gd name="T55" fmla="*/ 68 h 72"/>
                <a:gd name="T56" fmla="*/ 112 w 136"/>
                <a:gd name="T57" fmla="*/ 60 h 72"/>
                <a:gd name="T58" fmla="*/ 108 w 136"/>
                <a:gd name="T59" fmla="*/ 56 h 72"/>
                <a:gd name="T60" fmla="*/ 106 w 136"/>
                <a:gd name="T61" fmla="*/ 54 h 72"/>
                <a:gd name="T62" fmla="*/ 100 w 136"/>
                <a:gd name="T63" fmla="*/ 49 h 72"/>
                <a:gd name="T64" fmla="*/ 85 w 136"/>
                <a:gd name="T65" fmla="*/ 47 h 72"/>
                <a:gd name="T66" fmla="*/ 78 w 136"/>
                <a:gd name="T67" fmla="*/ 64 h 72"/>
                <a:gd name="T68" fmla="*/ 67 w 136"/>
                <a:gd name="T69" fmla="*/ 60 h 72"/>
                <a:gd name="T70" fmla="*/ 61 w 136"/>
                <a:gd name="T71" fmla="*/ 58 h 72"/>
                <a:gd name="T72" fmla="*/ 54 w 136"/>
                <a:gd name="T73" fmla="*/ 49 h 72"/>
                <a:gd name="T74" fmla="*/ 46 w 136"/>
                <a:gd name="T75" fmla="*/ 56 h 72"/>
                <a:gd name="T76" fmla="*/ 41 w 136"/>
                <a:gd name="T77" fmla="*/ 53 h 72"/>
                <a:gd name="T78" fmla="*/ 46 w 136"/>
                <a:gd name="T79" fmla="*/ 47 h 72"/>
                <a:gd name="T80" fmla="*/ 50 w 136"/>
                <a:gd name="T81" fmla="*/ 40 h 72"/>
                <a:gd name="T82" fmla="*/ 48 w 136"/>
                <a:gd name="T83" fmla="*/ 43 h 72"/>
                <a:gd name="T84" fmla="*/ 44 w 136"/>
                <a:gd name="T8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72">
                  <a:moveTo>
                    <a:pt x="44" y="36"/>
                  </a:moveTo>
                  <a:cubicBezTo>
                    <a:pt x="41" y="36"/>
                    <a:pt x="42" y="31"/>
                    <a:pt x="37" y="32"/>
                  </a:cubicBezTo>
                  <a:cubicBezTo>
                    <a:pt x="36" y="29"/>
                    <a:pt x="34" y="27"/>
                    <a:pt x="33" y="25"/>
                  </a:cubicBezTo>
                  <a:cubicBezTo>
                    <a:pt x="25" y="24"/>
                    <a:pt x="17" y="23"/>
                    <a:pt x="13" y="19"/>
                  </a:cubicBezTo>
                  <a:cubicBezTo>
                    <a:pt x="7" y="21"/>
                    <a:pt x="9" y="19"/>
                    <a:pt x="2" y="19"/>
                  </a:cubicBezTo>
                  <a:cubicBezTo>
                    <a:pt x="1" y="16"/>
                    <a:pt x="3" y="12"/>
                    <a:pt x="0" y="12"/>
                  </a:cubicBezTo>
                  <a:cubicBezTo>
                    <a:pt x="1" y="8"/>
                    <a:pt x="3" y="12"/>
                    <a:pt x="5" y="12"/>
                  </a:cubicBezTo>
                  <a:cubicBezTo>
                    <a:pt x="8" y="11"/>
                    <a:pt x="9" y="9"/>
                    <a:pt x="11" y="10"/>
                  </a:cubicBezTo>
                  <a:cubicBezTo>
                    <a:pt x="15" y="10"/>
                    <a:pt x="17" y="13"/>
                    <a:pt x="20" y="13"/>
                  </a:cubicBezTo>
                  <a:cubicBezTo>
                    <a:pt x="24" y="15"/>
                    <a:pt x="25" y="9"/>
                    <a:pt x="28" y="8"/>
                  </a:cubicBezTo>
                  <a:cubicBezTo>
                    <a:pt x="32" y="5"/>
                    <a:pt x="39" y="6"/>
                    <a:pt x="43" y="2"/>
                  </a:cubicBezTo>
                  <a:cubicBezTo>
                    <a:pt x="46" y="0"/>
                    <a:pt x="45" y="5"/>
                    <a:pt x="46" y="6"/>
                  </a:cubicBezTo>
                  <a:cubicBezTo>
                    <a:pt x="50" y="8"/>
                    <a:pt x="61" y="5"/>
                    <a:pt x="61" y="12"/>
                  </a:cubicBezTo>
                  <a:cubicBezTo>
                    <a:pt x="63" y="13"/>
                    <a:pt x="65" y="10"/>
                    <a:pt x="65" y="10"/>
                  </a:cubicBezTo>
                  <a:cubicBezTo>
                    <a:pt x="67" y="10"/>
                    <a:pt x="67" y="13"/>
                    <a:pt x="69" y="13"/>
                  </a:cubicBezTo>
                  <a:cubicBezTo>
                    <a:pt x="71" y="15"/>
                    <a:pt x="75" y="12"/>
                    <a:pt x="78" y="13"/>
                  </a:cubicBezTo>
                  <a:cubicBezTo>
                    <a:pt x="79" y="14"/>
                    <a:pt x="80" y="19"/>
                    <a:pt x="85" y="17"/>
                  </a:cubicBezTo>
                  <a:cubicBezTo>
                    <a:pt x="88" y="20"/>
                    <a:pt x="86" y="20"/>
                    <a:pt x="85" y="23"/>
                  </a:cubicBezTo>
                  <a:cubicBezTo>
                    <a:pt x="88" y="23"/>
                    <a:pt x="89" y="22"/>
                    <a:pt x="89" y="21"/>
                  </a:cubicBezTo>
                  <a:cubicBezTo>
                    <a:pt x="91" y="21"/>
                    <a:pt x="91" y="24"/>
                    <a:pt x="91" y="27"/>
                  </a:cubicBezTo>
                  <a:cubicBezTo>
                    <a:pt x="93" y="30"/>
                    <a:pt x="97" y="30"/>
                    <a:pt x="100" y="32"/>
                  </a:cubicBezTo>
                  <a:cubicBezTo>
                    <a:pt x="102" y="33"/>
                    <a:pt x="109" y="38"/>
                    <a:pt x="115" y="38"/>
                  </a:cubicBezTo>
                  <a:cubicBezTo>
                    <a:pt x="116" y="41"/>
                    <a:pt x="114" y="41"/>
                    <a:pt x="113" y="43"/>
                  </a:cubicBezTo>
                  <a:cubicBezTo>
                    <a:pt x="114" y="46"/>
                    <a:pt x="118" y="45"/>
                    <a:pt x="119" y="47"/>
                  </a:cubicBezTo>
                  <a:cubicBezTo>
                    <a:pt x="120" y="48"/>
                    <a:pt x="118" y="50"/>
                    <a:pt x="119" y="51"/>
                  </a:cubicBezTo>
                  <a:cubicBezTo>
                    <a:pt x="121" y="53"/>
                    <a:pt x="124" y="55"/>
                    <a:pt x="126" y="58"/>
                  </a:cubicBezTo>
                  <a:cubicBezTo>
                    <a:pt x="129" y="62"/>
                    <a:pt x="131" y="67"/>
                    <a:pt x="136" y="68"/>
                  </a:cubicBezTo>
                  <a:cubicBezTo>
                    <a:pt x="132" y="72"/>
                    <a:pt x="125" y="68"/>
                    <a:pt x="123" y="68"/>
                  </a:cubicBezTo>
                  <a:cubicBezTo>
                    <a:pt x="119" y="67"/>
                    <a:pt x="117" y="65"/>
                    <a:pt x="112" y="60"/>
                  </a:cubicBezTo>
                  <a:cubicBezTo>
                    <a:pt x="110" y="59"/>
                    <a:pt x="109" y="57"/>
                    <a:pt x="108" y="56"/>
                  </a:cubicBezTo>
                  <a:cubicBezTo>
                    <a:pt x="107" y="55"/>
                    <a:pt x="106" y="57"/>
                    <a:pt x="106" y="54"/>
                  </a:cubicBezTo>
                  <a:cubicBezTo>
                    <a:pt x="106" y="54"/>
                    <a:pt x="101" y="49"/>
                    <a:pt x="100" y="49"/>
                  </a:cubicBezTo>
                  <a:cubicBezTo>
                    <a:pt x="96" y="47"/>
                    <a:pt x="90" y="50"/>
                    <a:pt x="85" y="47"/>
                  </a:cubicBezTo>
                  <a:cubicBezTo>
                    <a:pt x="81" y="51"/>
                    <a:pt x="80" y="58"/>
                    <a:pt x="78" y="64"/>
                  </a:cubicBezTo>
                  <a:cubicBezTo>
                    <a:pt x="77" y="61"/>
                    <a:pt x="70" y="62"/>
                    <a:pt x="67" y="60"/>
                  </a:cubicBezTo>
                  <a:cubicBezTo>
                    <a:pt x="65" y="58"/>
                    <a:pt x="68" y="55"/>
                    <a:pt x="61" y="58"/>
                  </a:cubicBezTo>
                  <a:cubicBezTo>
                    <a:pt x="65" y="49"/>
                    <a:pt x="52" y="56"/>
                    <a:pt x="54" y="49"/>
                  </a:cubicBezTo>
                  <a:cubicBezTo>
                    <a:pt x="49" y="50"/>
                    <a:pt x="45" y="50"/>
                    <a:pt x="46" y="56"/>
                  </a:cubicBezTo>
                  <a:cubicBezTo>
                    <a:pt x="44" y="55"/>
                    <a:pt x="44" y="52"/>
                    <a:pt x="41" y="53"/>
                  </a:cubicBezTo>
                  <a:cubicBezTo>
                    <a:pt x="41" y="49"/>
                    <a:pt x="44" y="49"/>
                    <a:pt x="46" y="47"/>
                  </a:cubicBezTo>
                  <a:cubicBezTo>
                    <a:pt x="49" y="45"/>
                    <a:pt x="51" y="45"/>
                    <a:pt x="50" y="40"/>
                  </a:cubicBezTo>
                  <a:cubicBezTo>
                    <a:pt x="49" y="38"/>
                    <a:pt x="48" y="43"/>
                    <a:pt x="48" y="43"/>
                  </a:cubicBezTo>
                  <a:cubicBezTo>
                    <a:pt x="45" y="42"/>
                    <a:pt x="46" y="31"/>
                    <a:pt x="44" y="36"/>
                  </a:cubicBezTo>
                  <a:close/>
                </a:path>
              </a:pathLst>
            </a:custGeom>
            <a:grpFill/>
            <a:ln>
              <a:noFill/>
            </a:ln>
          </p:spPr>
          <p:txBody>
            <a:bodyPr anchor="ctr"/>
            <a:lstStyle/>
            <a:p>
              <a:pPr algn="ctr"/>
              <a:endParaRPr dirty="0"/>
            </a:p>
          </p:txBody>
        </p:sp>
        <p:sp>
          <p:nvSpPr>
            <p:cNvPr id="72" name="íSľidè"/>
            <p:cNvSpPr/>
            <p:nvPr/>
          </p:nvSpPr>
          <p:spPr bwMode="auto">
            <a:xfrm>
              <a:off x="7688509" y="2252712"/>
              <a:ext cx="29417" cy="23814"/>
            </a:xfrm>
            <a:custGeom>
              <a:avLst/>
              <a:gdLst>
                <a:gd name="T0" fmla="*/ 13 w 14"/>
                <a:gd name="T1" fmla="*/ 4 h 12"/>
                <a:gd name="T2" fmla="*/ 0 w 14"/>
                <a:gd name="T3" fmla="*/ 6 h 12"/>
                <a:gd name="T4" fmla="*/ 13 w 14"/>
                <a:gd name="T5" fmla="*/ 4 h 12"/>
              </a:gdLst>
              <a:ahLst/>
              <a:cxnLst>
                <a:cxn ang="0">
                  <a:pos x="T0" y="T1"/>
                </a:cxn>
                <a:cxn ang="0">
                  <a:pos x="T2" y="T3"/>
                </a:cxn>
                <a:cxn ang="0">
                  <a:pos x="T4" y="T5"/>
                </a:cxn>
              </a:cxnLst>
              <a:rect l="0" t="0" r="r" b="b"/>
              <a:pathLst>
                <a:path w="14" h="12">
                  <a:moveTo>
                    <a:pt x="13" y="4"/>
                  </a:moveTo>
                  <a:cubicBezTo>
                    <a:pt x="14" y="12"/>
                    <a:pt x="3" y="6"/>
                    <a:pt x="0" y="6"/>
                  </a:cubicBezTo>
                  <a:cubicBezTo>
                    <a:pt x="2" y="4"/>
                    <a:pt x="11" y="0"/>
                    <a:pt x="13" y="4"/>
                  </a:cubicBezTo>
                  <a:close/>
                </a:path>
              </a:pathLst>
            </a:custGeom>
            <a:grpFill/>
            <a:ln>
              <a:noFill/>
            </a:ln>
          </p:spPr>
          <p:txBody>
            <a:bodyPr anchor="ctr"/>
            <a:lstStyle/>
            <a:p>
              <a:pPr algn="ctr"/>
              <a:endParaRPr dirty="0"/>
            </a:p>
          </p:txBody>
        </p:sp>
        <p:sp>
          <p:nvSpPr>
            <p:cNvPr id="73" name="íśļíḓè"/>
            <p:cNvSpPr/>
            <p:nvPr/>
          </p:nvSpPr>
          <p:spPr bwMode="auto">
            <a:xfrm>
              <a:off x="7653490" y="2258315"/>
              <a:ext cx="18211" cy="9806"/>
            </a:xfrm>
            <a:custGeom>
              <a:avLst/>
              <a:gdLst>
                <a:gd name="T0" fmla="*/ 0 w 9"/>
                <a:gd name="T1" fmla="*/ 3 h 5"/>
                <a:gd name="T2" fmla="*/ 6 w 9"/>
                <a:gd name="T3" fmla="*/ 5 h 5"/>
                <a:gd name="T4" fmla="*/ 2 w 9"/>
                <a:gd name="T5" fmla="*/ 5 h 5"/>
                <a:gd name="T6" fmla="*/ 0 w 9"/>
                <a:gd name="T7" fmla="*/ 3 h 5"/>
              </a:gdLst>
              <a:ahLst/>
              <a:cxnLst>
                <a:cxn ang="0">
                  <a:pos x="T0" y="T1"/>
                </a:cxn>
                <a:cxn ang="0">
                  <a:pos x="T2" y="T3"/>
                </a:cxn>
                <a:cxn ang="0">
                  <a:pos x="T4" y="T5"/>
                </a:cxn>
                <a:cxn ang="0">
                  <a:pos x="T6" y="T7"/>
                </a:cxn>
              </a:cxnLst>
              <a:rect l="0" t="0" r="r" b="b"/>
              <a:pathLst>
                <a:path w="9" h="5">
                  <a:moveTo>
                    <a:pt x="0" y="3"/>
                  </a:moveTo>
                  <a:cubicBezTo>
                    <a:pt x="0" y="0"/>
                    <a:pt x="9" y="1"/>
                    <a:pt x="6" y="5"/>
                  </a:cubicBezTo>
                  <a:cubicBezTo>
                    <a:pt x="5" y="5"/>
                    <a:pt x="3" y="5"/>
                    <a:pt x="2" y="5"/>
                  </a:cubicBezTo>
                  <a:cubicBezTo>
                    <a:pt x="2" y="4"/>
                    <a:pt x="1" y="3"/>
                    <a:pt x="0" y="3"/>
                  </a:cubicBezTo>
                  <a:close/>
                </a:path>
              </a:pathLst>
            </a:custGeom>
            <a:grpFill/>
            <a:ln>
              <a:noFill/>
            </a:ln>
          </p:spPr>
          <p:txBody>
            <a:bodyPr anchor="ctr"/>
            <a:lstStyle/>
            <a:p>
              <a:pPr algn="ctr"/>
              <a:endParaRPr dirty="0"/>
            </a:p>
          </p:txBody>
        </p:sp>
        <p:sp>
          <p:nvSpPr>
            <p:cNvPr id="74" name="išľide"/>
            <p:cNvSpPr/>
            <p:nvPr/>
          </p:nvSpPr>
          <p:spPr bwMode="auto">
            <a:xfrm>
              <a:off x="8013490" y="2280728"/>
              <a:ext cx="56031" cy="40623"/>
            </a:xfrm>
            <a:custGeom>
              <a:avLst/>
              <a:gdLst>
                <a:gd name="T0" fmla="*/ 21 w 27"/>
                <a:gd name="T1" fmla="*/ 0 h 19"/>
                <a:gd name="T2" fmla="*/ 27 w 27"/>
                <a:gd name="T3" fmla="*/ 0 h 19"/>
                <a:gd name="T4" fmla="*/ 27 w 27"/>
                <a:gd name="T5" fmla="*/ 5 h 19"/>
                <a:gd name="T6" fmla="*/ 23 w 27"/>
                <a:gd name="T7" fmla="*/ 7 h 19"/>
                <a:gd name="T8" fmla="*/ 23 w 27"/>
                <a:gd name="T9" fmla="*/ 13 h 19"/>
                <a:gd name="T10" fmla="*/ 19 w 27"/>
                <a:gd name="T11" fmla="*/ 15 h 19"/>
                <a:gd name="T12" fmla="*/ 2 w 27"/>
                <a:gd name="T13" fmla="*/ 9 h 19"/>
                <a:gd name="T14" fmla="*/ 21 w 27"/>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9">
                  <a:moveTo>
                    <a:pt x="21" y="0"/>
                  </a:moveTo>
                  <a:cubicBezTo>
                    <a:pt x="23" y="0"/>
                    <a:pt x="25" y="0"/>
                    <a:pt x="27" y="0"/>
                  </a:cubicBezTo>
                  <a:cubicBezTo>
                    <a:pt x="26" y="1"/>
                    <a:pt x="27" y="4"/>
                    <a:pt x="27" y="5"/>
                  </a:cubicBezTo>
                  <a:cubicBezTo>
                    <a:pt x="26" y="7"/>
                    <a:pt x="23" y="6"/>
                    <a:pt x="23" y="7"/>
                  </a:cubicBezTo>
                  <a:cubicBezTo>
                    <a:pt x="22" y="9"/>
                    <a:pt x="26" y="11"/>
                    <a:pt x="23" y="13"/>
                  </a:cubicBezTo>
                  <a:cubicBezTo>
                    <a:pt x="21" y="11"/>
                    <a:pt x="19" y="11"/>
                    <a:pt x="19" y="15"/>
                  </a:cubicBezTo>
                  <a:cubicBezTo>
                    <a:pt x="13" y="13"/>
                    <a:pt x="0" y="19"/>
                    <a:pt x="2" y="9"/>
                  </a:cubicBezTo>
                  <a:cubicBezTo>
                    <a:pt x="12" y="13"/>
                    <a:pt x="18" y="8"/>
                    <a:pt x="21" y="0"/>
                  </a:cubicBezTo>
                  <a:close/>
                </a:path>
              </a:pathLst>
            </a:custGeom>
            <a:grpFill/>
            <a:ln>
              <a:noFill/>
            </a:ln>
          </p:spPr>
          <p:txBody>
            <a:bodyPr anchor="ctr"/>
            <a:lstStyle/>
            <a:p>
              <a:pPr algn="ctr"/>
              <a:endParaRPr dirty="0"/>
            </a:p>
          </p:txBody>
        </p:sp>
        <p:sp>
          <p:nvSpPr>
            <p:cNvPr id="75" name="iṡľîḋé"/>
            <p:cNvSpPr/>
            <p:nvPr/>
          </p:nvSpPr>
          <p:spPr bwMode="auto">
            <a:xfrm>
              <a:off x="7509209" y="2340961"/>
              <a:ext cx="30817" cy="15409"/>
            </a:xfrm>
            <a:custGeom>
              <a:avLst/>
              <a:gdLst>
                <a:gd name="T0" fmla="*/ 15 w 15"/>
                <a:gd name="T1" fmla="*/ 1 h 7"/>
                <a:gd name="T2" fmla="*/ 0 w 15"/>
                <a:gd name="T3" fmla="*/ 6 h 7"/>
                <a:gd name="T4" fmla="*/ 15 w 15"/>
                <a:gd name="T5" fmla="*/ 1 h 7"/>
              </a:gdLst>
              <a:ahLst/>
              <a:cxnLst>
                <a:cxn ang="0">
                  <a:pos x="T0" y="T1"/>
                </a:cxn>
                <a:cxn ang="0">
                  <a:pos x="T2" y="T3"/>
                </a:cxn>
                <a:cxn ang="0">
                  <a:pos x="T4" y="T5"/>
                </a:cxn>
              </a:cxnLst>
              <a:rect l="0" t="0" r="r" b="b"/>
              <a:pathLst>
                <a:path w="15" h="7">
                  <a:moveTo>
                    <a:pt x="15" y="1"/>
                  </a:moveTo>
                  <a:cubicBezTo>
                    <a:pt x="12" y="4"/>
                    <a:pt x="8" y="7"/>
                    <a:pt x="0" y="6"/>
                  </a:cubicBezTo>
                  <a:cubicBezTo>
                    <a:pt x="1" y="0"/>
                    <a:pt x="9" y="1"/>
                    <a:pt x="15" y="1"/>
                  </a:cubicBezTo>
                  <a:close/>
                </a:path>
              </a:pathLst>
            </a:custGeom>
            <a:grpFill/>
            <a:ln>
              <a:noFill/>
            </a:ln>
          </p:spPr>
          <p:txBody>
            <a:bodyPr anchor="ctr"/>
            <a:lstStyle/>
            <a:p>
              <a:pPr algn="ctr"/>
              <a:endParaRPr dirty="0"/>
            </a:p>
          </p:txBody>
        </p:sp>
        <p:sp>
          <p:nvSpPr>
            <p:cNvPr id="76" name="îṩḷiḓè"/>
            <p:cNvSpPr/>
            <p:nvPr/>
          </p:nvSpPr>
          <p:spPr bwMode="auto">
            <a:xfrm>
              <a:off x="7556835" y="2340961"/>
              <a:ext cx="32218" cy="11206"/>
            </a:xfrm>
            <a:custGeom>
              <a:avLst/>
              <a:gdLst>
                <a:gd name="T0" fmla="*/ 15 w 15"/>
                <a:gd name="T1" fmla="*/ 1 h 5"/>
                <a:gd name="T2" fmla="*/ 0 w 15"/>
                <a:gd name="T3" fmla="*/ 4 h 5"/>
                <a:gd name="T4" fmla="*/ 15 w 15"/>
                <a:gd name="T5" fmla="*/ 1 h 5"/>
              </a:gdLst>
              <a:ahLst/>
              <a:cxnLst>
                <a:cxn ang="0">
                  <a:pos x="T0" y="T1"/>
                </a:cxn>
                <a:cxn ang="0">
                  <a:pos x="T2" y="T3"/>
                </a:cxn>
                <a:cxn ang="0">
                  <a:pos x="T4" y="T5"/>
                </a:cxn>
              </a:cxnLst>
              <a:rect l="0" t="0" r="r" b="b"/>
              <a:pathLst>
                <a:path w="15" h="5">
                  <a:moveTo>
                    <a:pt x="15" y="1"/>
                  </a:moveTo>
                  <a:cubicBezTo>
                    <a:pt x="13" y="5"/>
                    <a:pt x="6" y="4"/>
                    <a:pt x="0" y="4"/>
                  </a:cubicBezTo>
                  <a:cubicBezTo>
                    <a:pt x="2" y="0"/>
                    <a:pt x="8" y="0"/>
                    <a:pt x="15" y="1"/>
                  </a:cubicBezTo>
                  <a:close/>
                </a:path>
              </a:pathLst>
            </a:custGeom>
            <a:grpFill/>
            <a:ln>
              <a:noFill/>
            </a:ln>
          </p:spPr>
          <p:txBody>
            <a:bodyPr anchor="ctr"/>
            <a:lstStyle/>
            <a:p>
              <a:pPr algn="ctr"/>
              <a:endParaRPr dirty="0"/>
            </a:p>
          </p:txBody>
        </p:sp>
        <p:sp>
          <p:nvSpPr>
            <p:cNvPr id="77" name="išḻiḍè"/>
            <p:cNvSpPr/>
            <p:nvPr/>
          </p:nvSpPr>
          <p:spPr bwMode="auto">
            <a:xfrm>
              <a:off x="7615668" y="2340961"/>
              <a:ext cx="51829" cy="33619"/>
            </a:xfrm>
            <a:custGeom>
              <a:avLst/>
              <a:gdLst>
                <a:gd name="T0" fmla="*/ 24 w 25"/>
                <a:gd name="T1" fmla="*/ 1 h 16"/>
                <a:gd name="T2" fmla="*/ 22 w 25"/>
                <a:gd name="T3" fmla="*/ 8 h 16"/>
                <a:gd name="T4" fmla="*/ 18 w 25"/>
                <a:gd name="T5" fmla="*/ 8 h 16"/>
                <a:gd name="T6" fmla="*/ 2 w 25"/>
                <a:gd name="T7" fmla="*/ 16 h 16"/>
                <a:gd name="T8" fmla="*/ 7 w 25"/>
                <a:gd name="T9" fmla="*/ 10 h 16"/>
                <a:gd name="T10" fmla="*/ 11 w 25"/>
                <a:gd name="T11" fmla="*/ 6 h 16"/>
                <a:gd name="T12" fmla="*/ 15 w 25"/>
                <a:gd name="T13" fmla="*/ 2 h 16"/>
                <a:gd name="T14" fmla="*/ 24 w 25"/>
                <a:gd name="T15" fmla="*/ 1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6">
                  <a:moveTo>
                    <a:pt x="24" y="1"/>
                  </a:moveTo>
                  <a:cubicBezTo>
                    <a:pt x="25" y="4"/>
                    <a:pt x="23" y="7"/>
                    <a:pt x="22" y="8"/>
                  </a:cubicBezTo>
                  <a:cubicBezTo>
                    <a:pt x="21" y="9"/>
                    <a:pt x="19" y="7"/>
                    <a:pt x="18" y="8"/>
                  </a:cubicBezTo>
                  <a:cubicBezTo>
                    <a:pt x="16" y="11"/>
                    <a:pt x="10" y="16"/>
                    <a:pt x="2" y="16"/>
                  </a:cubicBezTo>
                  <a:cubicBezTo>
                    <a:pt x="0" y="11"/>
                    <a:pt x="5" y="11"/>
                    <a:pt x="7" y="10"/>
                  </a:cubicBezTo>
                  <a:cubicBezTo>
                    <a:pt x="8" y="9"/>
                    <a:pt x="10" y="7"/>
                    <a:pt x="11" y="6"/>
                  </a:cubicBezTo>
                  <a:cubicBezTo>
                    <a:pt x="12" y="5"/>
                    <a:pt x="14" y="5"/>
                    <a:pt x="15" y="2"/>
                  </a:cubicBezTo>
                  <a:cubicBezTo>
                    <a:pt x="20" y="4"/>
                    <a:pt x="19" y="0"/>
                    <a:pt x="24" y="1"/>
                  </a:cubicBezTo>
                  <a:close/>
                </a:path>
              </a:pathLst>
            </a:custGeom>
            <a:grpFill/>
            <a:ln>
              <a:noFill/>
            </a:ln>
          </p:spPr>
          <p:txBody>
            <a:bodyPr anchor="ctr"/>
            <a:lstStyle/>
            <a:p>
              <a:pPr algn="ctr"/>
              <a:endParaRPr dirty="0"/>
            </a:p>
          </p:txBody>
        </p:sp>
        <p:sp>
          <p:nvSpPr>
            <p:cNvPr id="78" name="iśľídè"/>
            <p:cNvSpPr/>
            <p:nvPr/>
          </p:nvSpPr>
          <p:spPr bwMode="auto">
            <a:xfrm>
              <a:off x="8401508" y="2785009"/>
              <a:ext cx="28016" cy="39222"/>
            </a:xfrm>
            <a:custGeom>
              <a:avLst/>
              <a:gdLst>
                <a:gd name="T0" fmla="*/ 2 w 13"/>
                <a:gd name="T1" fmla="*/ 0 h 19"/>
                <a:gd name="T2" fmla="*/ 4 w 13"/>
                <a:gd name="T3" fmla="*/ 4 h 19"/>
                <a:gd name="T4" fmla="*/ 9 w 13"/>
                <a:gd name="T5" fmla="*/ 9 h 19"/>
                <a:gd name="T6" fmla="*/ 11 w 13"/>
                <a:gd name="T7" fmla="*/ 19 h 19"/>
                <a:gd name="T8" fmla="*/ 6 w 13"/>
                <a:gd name="T9" fmla="*/ 19 h 19"/>
                <a:gd name="T10" fmla="*/ 0 w 13"/>
                <a:gd name="T11" fmla="*/ 4 h 19"/>
                <a:gd name="T12" fmla="*/ 2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2" y="0"/>
                  </a:moveTo>
                  <a:cubicBezTo>
                    <a:pt x="4" y="0"/>
                    <a:pt x="3" y="2"/>
                    <a:pt x="4" y="4"/>
                  </a:cubicBezTo>
                  <a:cubicBezTo>
                    <a:pt x="2" y="6"/>
                    <a:pt x="12" y="7"/>
                    <a:pt x="9" y="9"/>
                  </a:cubicBezTo>
                  <a:cubicBezTo>
                    <a:pt x="6" y="13"/>
                    <a:pt x="13" y="10"/>
                    <a:pt x="11" y="19"/>
                  </a:cubicBezTo>
                  <a:cubicBezTo>
                    <a:pt x="8" y="19"/>
                    <a:pt x="6" y="16"/>
                    <a:pt x="6" y="19"/>
                  </a:cubicBezTo>
                  <a:cubicBezTo>
                    <a:pt x="3" y="16"/>
                    <a:pt x="2" y="8"/>
                    <a:pt x="0" y="4"/>
                  </a:cubicBezTo>
                  <a:cubicBezTo>
                    <a:pt x="2" y="4"/>
                    <a:pt x="1" y="2"/>
                    <a:pt x="2" y="0"/>
                  </a:cubicBezTo>
                  <a:close/>
                </a:path>
              </a:pathLst>
            </a:custGeom>
            <a:grpFill/>
            <a:ln>
              <a:noFill/>
            </a:ln>
          </p:spPr>
          <p:txBody>
            <a:bodyPr anchor="ctr"/>
            <a:lstStyle/>
            <a:p>
              <a:pPr algn="ctr"/>
              <a:endParaRPr dirty="0"/>
            </a:p>
          </p:txBody>
        </p:sp>
        <p:sp>
          <p:nvSpPr>
            <p:cNvPr id="79" name="ï$1ïdè"/>
            <p:cNvSpPr/>
            <p:nvPr/>
          </p:nvSpPr>
          <p:spPr bwMode="auto">
            <a:xfrm>
              <a:off x="8408511" y="2820029"/>
              <a:ext cx="64436" cy="85448"/>
            </a:xfrm>
            <a:custGeom>
              <a:avLst/>
              <a:gdLst>
                <a:gd name="T0" fmla="*/ 10 w 31"/>
                <a:gd name="T1" fmla="*/ 0 h 41"/>
                <a:gd name="T2" fmla="*/ 12 w 31"/>
                <a:gd name="T3" fmla="*/ 2 h 41"/>
                <a:gd name="T4" fmla="*/ 16 w 31"/>
                <a:gd name="T5" fmla="*/ 2 h 41"/>
                <a:gd name="T6" fmla="*/ 31 w 31"/>
                <a:gd name="T7" fmla="*/ 9 h 41"/>
                <a:gd name="T8" fmla="*/ 31 w 31"/>
                <a:gd name="T9" fmla="*/ 19 h 41"/>
                <a:gd name="T10" fmla="*/ 25 w 31"/>
                <a:gd name="T11" fmla="*/ 19 h 41"/>
                <a:gd name="T12" fmla="*/ 23 w 31"/>
                <a:gd name="T13" fmla="*/ 22 h 41"/>
                <a:gd name="T14" fmla="*/ 21 w 31"/>
                <a:gd name="T15" fmla="*/ 33 h 41"/>
                <a:gd name="T16" fmla="*/ 19 w 31"/>
                <a:gd name="T17" fmla="*/ 37 h 41"/>
                <a:gd name="T18" fmla="*/ 10 w 31"/>
                <a:gd name="T19" fmla="*/ 39 h 41"/>
                <a:gd name="T20" fmla="*/ 8 w 31"/>
                <a:gd name="T21" fmla="*/ 33 h 41"/>
                <a:gd name="T22" fmla="*/ 12 w 31"/>
                <a:gd name="T23" fmla="*/ 30 h 41"/>
                <a:gd name="T24" fmla="*/ 1 w 31"/>
                <a:gd name="T25" fmla="*/ 24 h 41"/>
                <a:gd name="T26" fmla="*/ 8 w 31"/>
                <a:gd name="T27" fmla="*/ 17 h 41"/>
                <a:gd name="T28" fmla="*/ 10 w 31"/>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1">
                  <a:moveTo>
                    <a:pt x="10" y="0"/>
                  </a:moveTo>
                  <a:cubicBezTo>
                    <a:pt x="12" y="0"/>
                    <a:pt x="12" y="1"/>
                    <a:pt x="12" y="2"/>
                  </a:cubicBezTo>
                  <a:cubicBezTo>
                    <a:pt x="12" y="5"/>
                    <a:pt x="16" y="2"/>
                    <a:pt x="16" y="2"/>
                  </a:cubicBezTo>
                  <a:cubicBezTo>
                    <a:pt x="21" y="5"/>
                    <a:pt x="19" y="12"/>
                    <a:pt x="31" y="9"/>
                  </a:cubicBezTo>
                  <a:cubicBezTo>
                    <a:pt x="31" y="12"/>
                    <a:pt x="31" y="15"/>
                    <a:pt x="31" y="19"/>
                  </a:cubicBezTo>
                  <a:cubicBezTo>
                    <a:pt x="29" y="19"/>
                    <a:pt x="27" y="19"/>
                    <a:pt x="25" y="19"/>
                  </a:cubicBezTo>
                  <a:cubicBezTo>
                    <a:pt x="25" y="21"/>
                    <a:pt x="25" y="22"/>
                    <a:pt x="23" y="22"/>
                  </a:cubicBezTo>
                  <a:cubicBezTo>
                    <a:pt x="27" y="27"/>
                    <a:pt x="22" y="28"/>
                    <a:pt x="21" y="33"/>
                  </a:cubicBezTo>
                  <a:cubicBezTo>
                    <a:pt x="21" y="35"/>
                    <a:pt x="15" y="36"/>
                    <a:pt x="19" y="37"/>
                  </a:cubicBezTo>
                  <a:cubicBezTo>
                    <a:pt x="20" y="41"/>
                    <a:pt x="13" y="38"/>
                    <a:pt x="10" y="39"/>
                  </a:cubicBezTo>
                  <a:cubicBezTo>
                    <a:pt x="11" y="36"/>
                    <a:pt x="8" y="36"/>
                    <a:pt x="8" y="33"/>
                  </a:cubicBezTo>
                  <a:cubicBezTo>
                    <a:pt x="8" y="30"/>
                    <a:pt x="10" y="30"/>
                    <a:pt x="12" y="30"/>
                  </a:cubicBezTo>
                  <a:cubicBezTo>
                    <a:pt x="9" y="27"/>
                    <a:pt x="8" y="22"/>
                    <a:pt x="1" y="24"/>
                  </a:cubicBezTo>
                  <a:cubicBezTo>
                    <a:pt x="0" y="19"/>
                    <a:pt x="6" y="19"/>
                    <a:pt x="8" y="17"/>
                  </a:cubicBezTo>
                  <a:cubicBezTo>
                    <a:pt x="9" y="7"/>
                    <a:pt x="8" y="7"/>
                    <a:pt x="10" y="0"/>
                  </a:cubicBezTo>
                  <a:close/>
                </a:path>
              </a:pathLst>
            </a:custGeom>
            <a:grpFill/>
            <a:ln>
              <a:noFill/>
            </a:ln>
          </p:spPr>
          <p:txBody>
            <a:bodyPr anchor="ctr"/>
            <a:lstStyle/>
            <a:p>
              <a:pPr algn="ctr"/>
              <a:endParaRPr dirty="0"/>
            </a:p>
          </p:txBody>
        </p:sp>
        <p:sp>
          <p:nvSpPr>
            <p:cNvPr id="80" name="îşḷîḑê"/>
            <p:cNvSpPr/>
            <p:nvPr/>
          </p:nvSpPr>
          <p:spPr bwMode="auto">
            <a:xfrm>
              <a:off x="7957459" y="2890068"/>
              <a:ext cx="51829" cy="56031"/>
            </a:xfrm>
            <a:custGeom>
              <a:avLst/>
              <a:gdLst>
                <a:gd name="T0" fmla="*/ 24 w 25"/>
                <a:gd name="T1" fmla="*/ 1 h 27"/>
                <a:gd name="T2" fmla="*/ 24 w 25"/>
                <a:gd name="T3" fmla="*/ 12 h 27"/>
                <a:gd name="T4" fmla="*/ 22 w 25"/>
                <a:gd name="T5" fmla="*/ 9 h 27"/>
                <a:gd name="T6" fmla="*/ 20 w 25"/>
                <a:gd name="T7" fmla="*/ 11 h 27"/>
                <a:gd name="T8" fmla="*/ 20 w 25"/>
                <a:gd name="T9" fmla="*/ 20 h 27"/>
                <a:gd name="T10" fmla="*/ 16 w 25"/>
                <a:gd name="T11" fmla="*/ 20 h 27"/>
                <a:gd name="T12" fmla="*/ 16 w 25"/>
                <a:gd name="T13" fmla="*/ 24 h 27"/>
                <a:gd name="T14" fmla="*/ 11 w 25"/>
                <a:gd name="T15" fmla="*/ 27 h 27"/>
                <a:gd name="T16" fmla="*/ 7 w 25"/>
                <a:gd name="T17" fmla="*/ 22 h 27"/>
                <a:gd name="T18" fmla="*/ 3 w 25"/>
                <a:gd name="T19" fmla="*/ 18 h 27"/>
                <a:gd name="T20" fmla="*/ 0 w 25"/>
                <a:gd name="T21" fmla="*/ 7 h 27"/>
                <a:gd name="T22" fmla="*/ 15 w 25"/>
                <a:gd name="T23" fmla="*/ 3 h 27"/>
                <a:gd name="T24" fmla="*/ 24 w 25"/>
                <a:gd name="T2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7">
                  <a:moveTo>
                    <a:pt x="24" y="1"/>
                  </a:moveTo>
                  <a:cubicBezTo>
                    <a:pt x="23" y="5"/>
                    <a:pt x="25" y="8"/>
                    <a:pt x="24" y="12"/>
                  </a:cubicBezTo>
                  <a:cubicBezTo>
                    <a:pt x="24" y="13"/>
                    <a:pt x="22" y="10"/>
                    <a:pt x="22" y="9"/>
                  </a:cubicBezTo>
                  <a:cubicBezTo>
                    <a:pt x="22" y="9"/>
                    <a:pt x="21" y="9"/>
                    <a:pt x="20" y="11"/>
                  </a:cubicBezTo>
                  <a:cubicBezTo>
                    <a:pt x="19" y="13"/>
                    <a:pt x="21" y="17"/>
                    <a:pt x="20" y="20"/>
                  </a:cubicBezTo>
                  <a:cubicBezTo>
                    <a:pt x="20" y="20"/>
                    <a:pt x="17" y="19"/>
                    <a:pt x="16" y="20"/>
                  </a:cubicBezTo>
                  <a:cubicBezTo>
                    <a:pt x="16" y="20"/>
                    <a:pt x="17" y="23"/>
                    <a:pt x="16" y="24"/>
                  </a:cubicBezTo>
                  <a:cubicBezTo>
                    <a:pt x="15" y="25"/>
                    <a:pt x="11" y="24"/>
                    <a:pt x="11" y="27"/>
                  </a:cubicBezTo>
                  <a:cubicBezTo>
                    <a:pt x="9" y="26"/>
                    <a:pt x="8" y="24"/>
                    <a:pt x="7" y="22"/>
                  </a:cubicBezTo>
                  <a:cubicBezTo>
                    <a:pt x="6" y="21"/>
                    <a:pt x="4" y="19"/>
                    <a:pt x="3" y="18"/>
                  </a:cubicBezTo>
                  <a:cubicBezTo>
                    <a:pt x="2" y="14"/>
                    <a:pt x="4" y="9"/>
                    <a:pt x="0" y="7"/>
                  </a:cubicBezTo>
                  <a:cubicBezTo>
                    <a:pt x="2" y="4"/>
                    <a:pt x="9" y="4"/>
                    <a:pt x="15" y="3"/>
                  </a:cubicBezTo>
                  <a:cubicBezTo>
                    <a:pt x="18" y="2"/>
                    <a:pt x="20" y="0"/>
                    <a:pt x="24" y="1"/>
                  </a:cubicBezTo>
                  <a:close/>
                </a:path>
              </a:pathLst>
            </a:custGeom>
            <a:grpFill/>
            <a:ln>
              <a:noFill/>
            </a:ln>
          </p:spPr>
          <p:txBody>
            <a:bodyPr anchor="ctr"/>
            <a:lstStyle/>
            <a:p>
              <a:pPr algn="ctr"/>
              <a:endParaRPr dirty="0"/>
            </a:p>
          </p:txBody>
        </p:sp>
        <p:sp>
          <p:nvSpPr>
            <p:cNvPr id="81" name="îṧḷïḍé"/>
            <p:cNvSpPr/>
            <p:nvPr/>
          </p:nvSpPr>
          <p:spPr bwMode="auto">
            <a:xfrm>
              <a:off x="4511535" y="414885"/>
              <a:ext cx="952532" cy="710197"/>
            </a:xfrm>
            <a:custGeom>
              <a:avLst/>
              <a:gdLst>
                <a:gd name="T0" fmla="*/ 325 w 458"/>
                <a:gd name="T1" fmla="*/ 39 h 342"/>
                <a:gd name="T2" fmla="*/ 343 w 458"/>
                <a:gd name="T3" fmla="*/ 40 h 342"/>
                <a:gd name="T4" fmla="*/ 370 w 458"/>
                <a:gd name="T5" fmla="*/ 35 h 342"/>
                <a:gd name="T6" fmla="*/ 384 w 458"/>
                <a:gd name="T7" fmla="*/ 37 h 342"/>
                <a:gd name="T8" fmla="*/ 383 w 458"/>
                <a:gd name="T9" fmla="*/ 42 h 342"/>
                <a:gd name="T10" fmla="*/ 431 w 458"/>
                <a:gd name="T11" fmla="*/ 33 h 342"/>
                <a:gd name="T12" fmla="*/ 457 w 458"/>
                <a:gd name="T13" fmla="*/ 39 h 342"/>
                <a:gd name="T14" fmla="*/ 424 w 458"/>
                <a:gd name="T15" fmla="*/ 55 h 342"/>
                <a:gd name="T16" fmla="*/ 414 w 458"/>
                <a:gd name="T17" fmla="*/ 68 h 342"/>
                <a:gd name="T18" fmla="*/ 397 w 458"/>
                <a:gd name="T19" fmla="*/ 87 h 342"/>
                <a:gd name="T20" fmla="*/ 401 w 458"/>
                <a:gd name="T21" fmla="*/ 104 h 342"/>
                <a:gd name="T22" fmla="*/ 390 w 458"/>
                <a:gd name="T23" fmla="*/ 121 h 342"/>
                <a:gd name="T24" fmla="*/ 403 w 458"/>
                <a:gd name="T25" fmla="*/ 143 h 342"/>
                <a:gd name="T26" fmla="*/ 392 w 458"/>
                <a:gd name="T27" fmla="*/ 160 h 342"/>
                <a:gd name="T28" fmla="*/ 379 w 458"/>
                <a:gd name="T29" fmla="*/ 175 h 342"/>
                <a:gd name="T30" fmla="*/ 397 w 458"/>
                <a:gd name="T31" fmla="*/ 208 h 342"/>
                <a:gd name="T32" fmla="*/ 368 w 458"/>
                <a:gd name="T33" fmla="*/ 204 h 342"/>
                <a:gd name="T34" fmla="*/ 366 w 458"/>
                <a:gd name="T35" fmla="*/ 216 h 342"/>
                <a:gd name="T36" fmla="*/ 353 w 458"/>
                <a:gd name="T37" fmla="*/ 234 h 342"/>
                <a:gd name="T38" fmla="*/ 323 w 458"/>
                <a:gd name="T39" fmla="*/ 242 h 342"/>
                <a:gd name="T40" fmla="*/ 308 w 458"/>
                <a:gd name="T41" fmla="*/ 251 h 342"/>
                <a:gd name="T42" fmla="*/ 299 w 458"/>
                <a:gd name="T43" fmla="*/ 262 h 342"/>
                <a:gd name="T44" fmla="*/ 258 w 458"/>
                <a:gd name="T45" fmla="*/ 273 h 342"/>
                <a:gd name="T46" fmla="*/ 247 w 458"/>
                <a:gd name="T47" fmla="*/ 290 h 342"/>
                <a:gd name="T48" fmla="*/ 235 w 458"/>
                <a:gd name="T49" fmla="*/ 305 h 342"/>
                <a:gd name="T50" fmla="*/ 232 w 458"/>
                <a:gd name="T51" fmla="*/ 320 h 342"/>
                <a:gd name="T52" fmla="*/ 207 w 458"/>
                <a:gd name="T53" fmla="*/ 335 h 342"/>
                <a:gd name="T54" fmla="*/ 181 w 458"/>
                <a:gd name="T55" fmla="*/ 322 h 342"/>
                <a:gd name="T56" fmla="*/ 166 w 458"/>
                <a:gd name="T57" fmla="*/ 303 h 342"/>
                <a:gd name="T58" fmla="*/ 157 w 458"/>
                <a:gd name="T59" fmla="*/ 290 h 342"/>
                <a:gd name="T60" fmla="*/ 150 w 458"/>
                <a:gd name="T61" fmla="*/ 262 h 342"/>
                <a:gd name="T62" fmla="*/ 153 w 458"/>
                <a:gd name="T63" fmla="*/ 253 h 342"/>
                <a:gd name="T64" fmla="*/ 166 w 458"/>
                <a:gd name="T65" fmla="*/ 238 h 342"/>
                <a:gd name="T66" fmla="*/ 159 w 458"/>
                <a:gd name="T67" fmla="*/ 219 h 342"/>
                <a:gd name="T68" fmla="*/ 163 w 458"/>
                <a:gd name="T69" fmla="*/ 204 h 342"/>
                <a:gd name="T70" fmla="*/ 144 w 458"/>
                <a:gd name="T71" fmla="*/ 199 h 342"/>
                <a:gd name="T72" fmla="*/ 131 w 458"/>
                <a:gd name="T73" fmla="*/ 175 h 342"/>
                <a:gd name="T74" fmla="*/ 118 w 458"/>
                <a:gd name="T75" fmla="*/ 148 h 342"/>
                <a:gd name="T76" fmla="*/ 84 w 458"/>
                <a:gd name="T77" fmla="*/ 132 h 342"/>
                <a:gd name="T78" fmla="*/ 38 w 458"/>
                <a:gd name="T79" fmla="*/ 134 h 342"/>
                <a:gd name="T80" fmla="*/ 38 w 458"/>
                <a:gd name="T81" fmla="*/ 122 h 342"/>
                <a:gd name="T82" fmla="*/ 19 w 458"/>
                <a:gd name="T83" fmla="*/ 106 h 342"/>
                <a:gd name="T84" fmla="*/ 28 w 458"/>
                <a:gd name="T85" fmla="*/ 89 h 342"/>
                <a:gd name="T86" fmla="*/ 51 w 458"/>
                <a:gd name="T87" fmla="*/ 80 h 342"/>
                <a:gd name="T88" fmla="*/ 55 w 458"/>
                <a:gd name="T89" fmla="*/ 68 h 342"/>
                <a:gd name="T90" fmla="*/ 49 w 458"/>
                <a:gd name="T91" fmla="*/ 61 h 342"/>
                <a:gd name="T92" fmla="*/ 66 w 458"/>
                <a:gd name="T93" fmla="*/ 55 h 342"/>
                <a:gd name="T94" fmla="*/ 84 w 458"/>
                <a:gd name="T95" fmla="*/ 37 h 342"/>
                <a:gd name="T96" fmla="*/ 140 w 458"/>
                <a:gd name="T97" fmla="*/ 29 h 342"/>
                <a:gd name="T98" fmla="*/ 166 w 458"/>
                <a:gd name="T99" fmla="*/ 37 h 342"/>
                <a:gd name="T100" fmla="*/ 191 w 458"/>
                <a:gd name="T101" fmla="*/ 24 h 342"/>
                <a:gd name="T102" fmla="*/ 213 w 458"/>
                <a:gd name="T103" fmla="*/ 25 h 342"/>
                <a:gd name="T104" fmla="*/ 220 w 458"/>
                <a:gd name="T105" fmla="*/ 12 h 342"/>
                <a:gd name="T106" fmla="*/ 263 w 458"/>
                <a:gd name="T107" fmla="*/ 3 h 342"/>
                <a:gd name="T108" fmla="*/ 323 w 458"/>
                <a:gd name="T109" fmla="*/ 1 h 342"/>
                <a:gd name="T110" fmla="*/ 368 w 458"/>
                <a:gd name="T111" fmla="*/ 16 h 342"/>
                <a:gd name="T112" fmla="*/ 383 w 458"/>
                <a:gd name="T113" fmla="*/ 27 h 342"/>
                <a:gd name="T114" fmla="*/ 319 w 458"/>
                <a:gd name="T115" fmla="*/ 2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8" h="342">
                  <a:moveTo>
                    <a:pt x="310" y="35"/>
                  </a:moveTo>
                  <a:cubicBezTo>
                    <a:pt x="310" y="37"/>
                    <a:pt x="314" y="36"/>
                    <a:pt x="314" y="39"/>
                  </a:cubicBezTo>
                  <a:cubicBezTo>
                    <a:pt x="316" y="40"/>
                    <a:pt x="319" y="37"/>
                    <a:pt x="319" y="37"/>
                  </a:cubicBezTo>
                  <a:cubicBezTo>
                    <a:pt x="322" y="36"/>
                    <a:pt x="322" y="39"/>
                    <a:pt x="325" y="39"/>
                  </a:cubicBezTo>
                  <a:cubicBezTo>
                    <a:pt x="326" y="38"/>
                    <a:pt x="327" y="37"/>
                    <a:pt x="329" y="37"/>
                  </a:cubicBezTo>
                  <a:cubicBezTo>
                    <a:pt x="330" y="36"/>
                    <a:pt x="332" y="37"/>
                    <a:pt x="334" y="37"/>
                  </a:cubicBezTo>
                  <a:cubicBezTo>
                    <a:pt x="341" y="35"/>
                    <a:pt x="349" y="32"/>
                    <a:pt x="355" y="35"/>
                  </a:cubicBezTo>
                  <a:cubicBezTo>
                    <a:pt x="353" y="39"/>
                    <a:pt x="345" y="36"/>
                    <a:pt x="343" y="40"/>
                  </a:cubicBezTo>
                  <a:cubicBezTo>
                    <a:pt x="344" y="44"/>
                    <a:pt x="347" y="40"/>
                    <a:pt x="347" y="40"/>
                  </a:cubicBezTo>
                  <a:cubicBezTo>
                    <a:pt x="351" y="41"/>
                    <a:pt x="351" y="43"/>
                    <a:pt x="356" y="40"/>
                  </a:cubicBezTo>
                  <a:cubicBezTo>
                    <a:pt x="358" y="40"/>
                    <a:pt x="359" y="39"/>
                    <a:pt x="360" y="39"/>
                  </a:cubicBezTo>
                  <a:cubicBezTo>
                    <a:pt x="361" y="38"/>
                    <a:pt x="369" y="35"/>
                    <a:pt x="370" y="35"/>
                  </a:cubicBezTo>
                  <a:cubicBezTo>
                    <a:pt x="373" y="40"/>
                    <a:pt x="368" y="33"/>
                    <a:pt x="371" y="33"/>
                  </a:cubicBezTo>
                  <a:cubicBezTo>
                    <a:pt x="372" y="33"/>
                    <a:pt x="377" y="33"/>
                    <a:pt x="377" y="33"/>
                  </a:cubicBezTo>
                  <a:cubicBezTo>
                    <a:pt x="378" y="32"/>
                    <a:pt x="381" y="30"/>
                    <a:pt x="386" y="31"/>
                  </a:cubicBezTo>
                  <a:cubicBezTo>
                    <a:pt x="386" y="34"/>
                    <a:pt x="387" y="36"/>
                    <a:pt x="384" y="37"/>
                  </a:cubicBezTo>
                  <a:cubicBezTo>
                    <a:pt x="384" y="38"/>
                    <a:pt x="382" y="39"/>
                    <a:pt x="381" y="40"/>
                  </a:cubicBezTo>
                  <a:cubicBezTo>
                    <a:pt x="379" y="43"/>
                    <a:pt x="378" y="47"/>
                    <a:pt x="373" y="46"/>
                  </a:cubicBezTo>
                  <a:cubicBezTo>
                    <a:pt x="374" y="52"/>
                    <a:pt x="377" y="44"/>
                    <a:pt x="381" y="46"/>
                  </a:cubicBezTo>
                  <a:cubicBezTo>
                    <a:pt x="383" y="47"/>
                    <a:pt x="382" y="43"/>
                    <a:pt x="383" y="42"/>
                  </a:cubicBezTo>
                  <a:cubicBezTo>
                    <a:pt x="385" y="41"/>
                    <a:pt x="392" y="43"/>
                    <a:pt x="392" y="39"/>
                  </a:cubicBezTo>
                  <a:cubicBezTo>
                    <a:pt x="396" y="45"/>
                    <a:pt x="408" y="36"/>
                    <a:pt x="411" y="40"/>
                  </a:cubicBezTo>
                  <a:cubicBezTo>
                    <a:pt x="412" y="39"/>
                    <a:pt x="414" y="37"/>
                    <a:pt x="416" y="35"/>
                  </a:cubicBezTo>
                  <a:cubicBezTo>
                    <a:pt x="422" y="37"/>
                    <a:pt x="426" y="33"/>
                    <a:pt x="431" y="33"/>
                  </a:cubicBezTo>
                  <a:cubicBezTo>
                    <a:pt x="430" y="33"/>
                    <a:pt x="432" y="35"/>
                    <a:pt x="433" y="35"/>
                  </a:cubicBezTo>
                  <a:cubicBezTo>
                    <a:pt x="434" y="35"/>
                    <a:pt x="441" y="34"/>
                    <a:pt x="442" y="35"/>
                  </a:cubicBezTo>
                  <a:cubicBezTo>
                    <a:pt x="444" y="37"/>
                    <a:pt x="443" y="34"/>
                    <a:pt x="446" y="35"/>
                  </a:cubicBezTo>
                  <a:cubicBezTo>
                    <a:pt x="449" y="36"/>
                    <a:pt x="453" y="39"/>
                    <a:pt x="457" y="39"/>
                  </a:cubicBezTo>
                  <a:cubicBezTo>
                    <a:pt x="458" y="42"/>
                    <a:pt x="455" y="41"/>
                    <a:pt x="453" y="42"/>
                  </a:cubicBezTo>
                  <a:cubicBezTo>
                    <a:pt x="452" y="43"/>
                    <a:pt x="451" y="45"/>
                    <a:pt x="450" y="46"/>
                  </a:cubicBezTo>
                  <a:cubicBezTo>
                    <a:pt x="445" y="48"/>
                    <a:pt x="437" y="47"/>
                    <a:pt x="437" y="53"/>
                  </a:cubicBezTo>
                  <a:cubicBezTo>
                    <a:pt x="432" y="53"/>
                    <a:pt x="426" y="53"/>
                    <a:pt x="424" y="55"/>
                  </a:cubicBezTo>
                  <a:cubicBezTo>
                    <a:pt x="426" y="58"/>
                    <a:pt x="430" y="59"/>
                    <a:pt x="422" y="59"/>
                  </a:cubicBezTo>
                  <a:cubicBezTo>
                    <a:pt x="422" y="61"/>
                    <a:pt x="425" y="61"/>
                    <a:pt x="427" y="61"/>
                  </a:cubicBezTo>
                  <a:cubicBezTo>
                    <a:pt x="424" y="66"/>
                    <a:pt x="415" y="65"/>
                    <a:pt x="414" y="72"/>
                  </a:cubicBezTo>
                  <a:cubicBezTo>
                    <a:pt x="411" y="72"/>
                    <a:pt x="415" y="69"/>
                    <a:pt x="414" y="68"/>
                  </a:cubicBezTo>
                  <a:cubicBezTo>
                    <a:pt x="413" y="68"/>
                    <a:pt x="408" y="71"/>
                    <a:pt x="405" y="72"/>
                  </a:cubicBezTo>
                  <a:cubicBezTo>
                    <a:pt x="405" y="74"/>
                    <a:pt x="407" y="73"/>
                    <a:pt x="409" y="74"/>
                  </a:cubicBezTo>
                  <a:cubicBezTo>
                    <a:pt x="404" y="78"/>
                    <a:pt x="407" y="77"/>
                    <a:pt x="405" y="83"/>
                  </a:cubicBezTo>
                  <a:cubicBezTo>
                    <a:pt x="405" y="85"/>
                    <a:pt x="398" y="86"/>
                    <a:pt x="397" y="87"/>
                  </a:cubicBezTo>
                  <a:cubicBezTo>
                    <a:pt x="397" y="88"/>
                    <a:pt x="398" y="92"/>
                    <a:pt x="397" y="93"/>
                  </a:cubicBezTo>
                  <a:cubicBezTo>
                    <a:pt x="396" y="94"/>
                    <a:pt x="392" y="93"/>
                    <a:pt x="390" y="94"/>
                  </a:cubicBezTo>
                  <a:cubicBezTo>
                    <a:pt x="391" y="97"/>
                    <a:pt x="393" y="97"/>
                    <a:pt x="394" y="100"/>
                  </a:cubicBezTo>
                  <a:cubicBezTo>
                    <a:pt x="395" y="104"/>
                    <a:pt x="399" y="102"/>
                    <a:pt x="401" y="104"/>
                  </a:cubicBezTo>
                  <a:cubicBezTo>
                    <a:pt x="402" y="104"/>
                    <a:pt x="401" y="107"/>
                    <a:pt x="401" y="107"/>
                  </a:cubicBezTo>
                  <a:cubicBezTo>
                    <a:pt x="403" y="109"/>
                    <a:pt x="406" y="108"/>
                    <a:pt x="407" y="109"/>
                  </a:cubicBezTo>
                  <a:cubicBezTo>
                    <a:pt x="407" y="113"/>
                    <a:pt x="409" y="113"/>
                    <a:pt x="409" y="117"/>
                  </a:cubicBezTo>
                  <a:cubicBezTo>
                    <a:pt x="403" y="119"/>
                    <a:pt x="397" y="117"/>
                    <a:pt x="390" y="121"/>
                  </a:cubicBezTo>
                  <a:cubicBezTo>
                    <a:pt x="395" y="125"/>
                    <a:pt x="399" y="131"/>
                    <a:pt x="409" y="130"/>
                  </a:cubicBezTo>
                  <a:cubicBezTo>
                    <a:pt x="408" y="133"/>
                    <a:pt x="410" y="133"/>
                    <a:pt x="412" y="134"/>
                  </a:cubicBezTo>
                  <a:cubicBezTo>
                    <a:pt x="413" y="138"/>
                    <a:pt x="409" y="136"/>
                    <a:pt x="409" y="139"/>
                  </a:cubicBezTo>
                  <a:cubicBezTo>
                    <a:pt x="409" y="141"/>
                    <a:pt x="406" y="143"/>
                    <a:pt x="403" y="143"/>
                  </a:cubicBezTo>
                  <a:cubicBezTo>
                    <a:pt x="401" y="150"/>
                    <a:pt x="410" y="146"/>
                    <a:pt x="409" y="152"/>
                  </a:cubicBezTo>
                  <a:cubicBezTo>
                    <a:pt x="405" y="152"/>
                    <a:pt x="405" y="154"/>
                    <a:pt x="407" y="154"/>
                  </a:cubicBezTo>
                  <a:cubicBezTo>
                    <a:pt x="405" y="160"/>
                    <a:pt x="401" y="153"/>
                    <a:pt x="397" y="154"/>
                  </a:cubicBezTo>
                  <a:cubicBezTo>
                    <a:pt x="394" y="154"/>
                    <a:pt x="396" y="160"/>
                    <a:pt x="392" y="160"/>
                  </a:cubicBezTo>
                  <a:cubicBezTo>
                    <a:pt x="392" y="163"/>
                    <a:pt x="393" y="164"/>
                    <a:pt x="396" y="165"/>
                  </a:cubicBezTo>
                  <a:cubicBezTo>
                    <a:pt x="395" y="168"/>
                    <a:pt x="391" y="166"/>
                    <a:pt x="388" y="167"/>
                  </a:cubicBezTo>
                  <a:cubicBezTo>
                    <a:pt x="383" y="168"/>
                    <a:pt x="378" y="172"/>
                    <a:pt x="373" y="173"/>
                  </a:cubicBezTo>
                  <a:cubicBezTo>
                    <a:pt x="373" y="175"/>
                    <a:pt x="377" y="174"/>
                    <a:pt x="379" y="175"/>
                  </a:cubicBezTo>
                  <a:cubicBezTo>
                    <a:pt x="381" y="176"/>
                    <a:pt x="382" y="182"/>
                    <a:pt x="386" y="180"/>
                  </a:cubicBezTo>
                  <a:cubicBezTo>
                    <a:pt x="388" y="184"/>
                    <a:pt x="383" y="184"/>
                    <a:pt x="383" y="186"/>
                  </a:cubicBezTo>
                  <a:cubicBezTo>
                    <a:pt x="382" y="188"/>
                    <a:pt x="385" y="194"/>
                    <a:pt x="381" y="195"/>
                  </a:cubicBezTo>
                  <a:cubicBezTo>
                    <a:pt x="383" y="202"/>
                    <a:pt x="396" y="200"/>
                    <a:pt x="397" y="208"/>
                  </a:cubicBezTo>
                  <a:cubicBezTo>
                    <a:pt x="395" y="208"/>
                    <a:pt x="390" y="209"/>
                    <a:pt x="390" y="206"/>
                  </a:cubicBezTo>
                  <a:cubicBezTo>
                    <a:pt x="388" y="207"/>
                    <a:pt x="389" y="208"/>
                    <a:pt x="390" y="208"/>
                  </a:cubicBezTo>
                  <a:cubicBezTo>
                    <a:pt x="385" y="214"/>
                    <a:pt x="382" y="213"/>
                    <a:pt x="373" y="212"/>
                  </a:cubicBezTo>
                  <a:cubicBezTo>
                    <a:pt x="376" y="205"/>
                    <a:pt x="365" y="211"/>
                    <a:pt x="368" y="204"/>
                  </a:cubicBezTo>
                  <a:cubicBezTo>
                    <a:pt x="362" y="203"/>
                    <a:pt x="362" y="208"/>
                    <a:pt x="356" y="206"/>
                  </a:cubicBezTo>
                  <a:cubicBezTo>
                    <a:pt x="359" y="209"/>
                    <a:pt x="358" y="210"/>
                    <a:pt x="355" y="210"/>
                  </a:cubicBezTo>
                  <a:cubicBezTo>
                    <a:pt x="355" y="213"/>
                    <a:pt x="366" y="213"/>
                    <a:pt x="356" y="214"/>
                  </a:cubicBezTo>
                  <a:cubicBezTo>
                    <a:pt x="358" y="218"/>
                    <a:pt x="363" y="215"/>
                    <a:pt x="366" y="216"/>
                  </a:cubicBezTo>
                  <a:cubicBezTo>
                    <a:pt x="370" y="216"/>
                    <a:pt x="375" y="219"/>
                    <a:pt x="381" y="217"/>
                  </a:cubicBezTo>
                  <a:cubicBezTo>
                    <a:pt x="377" y="223"/>
                    <a:pt x="372" y="228"/>
                    <a:pt x="368" y="232"/>
                  </a:cubicBezTo>
                  <a:cubicBezTo>
                    <a:pt x="363" y="231"/>
                    <a:pt x="360" y="233"/>
                    <a:pt x="356" y="234"/>
                  </a:cubicBezTo>
                  <a:cubicBezTo>
                    <a:pt x="356" y="234"/>
                    <a:pt x="353" y="234"/>
                    <a:pt x="353" y="234"/>
                  </a:cubicBezTo>
                  <a:cubicBezTo>
                    <a:pt x="351" y="236"/>
                    <a:pt x="352" y="234"/>
                    <a:pt x="349" y="234"/>
                  </a:cubicBezTo>
                  <a:cubicBezTo>
                    <a:pt x="344" y="234"/>
                    <a:pt x="339" y="238"/>
                    <a:pt x="332" y="238"/>
                  </a:cubicBezTo>
                  <a:cubicBezTo>
                    <a:pt x="329" y="238"/>
                    <a:pt x="332" y="240"/>
                    <a:pt x="332" y="240"/>
                  </a:cubicBezTo>
                  <a:cubicBezTo>
                    <a:pt x="330" y="244"/>
                    <a:pt x="329" y="241"/>
                    <a:pt x="323" y="242"/>
                  </a:cubicBezTo>
                  <a:cubicBezTo>
                    <a:pt x="323" y="243"/>
                    <a:pt x="325" y="243"/>
                    <a:pt x="327" y="244"/>
                  </a:cubicBezTo>
                  <a:cubicBezTo>
                    <a:pt x="327" y="246"/>
                    <a:pt x="313" y="248"/>
                    <a:pt x="315" y="242"/>
                  </a:cubicBezTo>
                  <a:cubicBezTo>
                    <a:pt x="314" y="243"/>
                    <a:pt x="309" y="242"/>
                    <a:pt x="308" y="244"/>
                  </a:cubicBezTo>
                  <a:cubicBezTo>
                    <a:pt x="307" y="245"/>
                    <a:pt x="309" y="249"/>
                    <a:pt x="308" y="251"/>
                  </a:cubicBezTo>
                  <a:cubicBezTo>
                    <a:pt x="308" y="251"/>
                    <a:pt x="303" y="249"/>
                    <a:pt x="302" y="251"/>
                  </a:cubicBezTo>
                  <a:cubicBezTo>
                    <a:pt x="302" y="252"/>
                    <a:pt x="305" y="254"/>
                    <a:pt x="304" y="257"/>
                  </a:cubicBezTo>
                  <a:cubicBezTo>
                    <a:pt x="302" y="259"/>
                    <a:pt x="301" y="257"/>
                    <a:pt x="299" y="257"/>
                  </a:cubicBezTo>
                  <a:cubicBezTo>
                    <a:pt x="299" y="258"/>
                    <a:pt x="299" y="260"/>
                    <a:pt x="299" y="262"/>
                  </a:cubicBezTo>
                  <a:cubicBezTo>
                    <a:pt x="298" y="262"/>
                    <a:pt x="296" y="262"/>
                    <a:pt x="295" y="262"/>
                  </a:cubicBezTo>
                  <a:cubicBezTo>
                    <a:pt x="293" y="263"/>
                    <a:pt x="295" y="265"/>
                    <a:pt x="293" y="266"/>
                  </a:cubicBezTo>
                  <a:cubicBezTo>
                    <a:pt x="290" y="267"/>
                    <a:pt x="282" y="265"/>
                    <a:pt x="284" y="271"/>
                  </a:cubicBezTo>
                  <a:cubicBezTo>
                    <a:pt x="276" y="273"/>
                    <a:pt x="267" y="274"/>
                    <a:pt x="258" y="273"/>
                  </a:cubicBezTo>
                  <a:cubicBezTo>
                    <a:pt x="254" y="276"/>
                    <a:pt x="252" y="285"/>
                    <a:pt x="247" y="281"/>
                  </a:cubicBezTo>
                  <a:cubicBezTo>
                    <a:pt x="247" y="282"/>
                    <a:pt x="249" y="284"/>
                    <a:pt x="248" y="286"/>
                  </a:cubicBezTo>
                  <a:cubicBezTo>
                    <a:pt x="248" y="287"/>
                    <a:pt x="245" y="286"/>
                    <a:pt x="245" y="286"/>
                  </a:cubicBezTo>
                  <a:cubicBezTo>
                    <a:pt x="244" y="287"/>
                    <a:pt x="247" y="289"/>
                    <a:pt x="247" y="290"/>
                  </a:cubicBezTo>
                  <a:cubicBezTo>
                    <a:pt x="247" y="290"/>
                    <a:pt x="245" y="291"/>
                    <a:pt x="245" y="292"/>
                  </a:cubicBezTo>
                  <a:cubicBezTo>
                    <a:pt x="245" y="294"/>
                    <a:pt x="239" y="298"/>
                    <a:pt x="243" y="299"/>
                  </a:cubicBezTo>
                  <a:cubicBezTo>
                    <a:pt x="243" y="302"/>
                    <a:pt x="240" y="300"/>
                    <a:pt x="239" y="301"/>
                  </a:cubicBezTo>
                  <a:cubicBezTo>
                    <a:pt x="238" y="302"/>
                    <a:pt x="236" y="304"/>
                    <a:pt x="235" y="305"/>
                  </a:cubicBezTo>
                  <a:cubicBezTo>
                    <a:pt x="235" y="306"/>
                    <a:pt x="236" y="308"/>
                    <a:pt x="235" y="309"/>
                  </a:cubicBezTo>
                  <a:cubicBezTo>
                    <a:pt x="233" y="311"/>
                    <a:pt x="235" y="313"/>
                    <a:pt x="233" y="316"/>
                  </a:cubicBezTo>
                  <a:cubicBezTo>
                    <a:pt x="233" y="317"/>
                    <a:pt x="230" y="316"/>
                    <a:pt x="230" y="316"/>
                  </a:cubicBezTo>
                  <a:cubicBezTo>
                    <a:pt x="230" y="317"/>
                    <a:pt x="231" y="319"/>
                    <a:pt x="232" y="320"/>
                  </a:cubicBezTo>
                  <a:cubicBezTo>
                    <a:pt x="232" y="323"/>
                    <a:pt x="230" y="323"/>
                    <a:pt x="230" y="326"/>
                  </a:cubicBezTo>
                  <a:cubicBezTo>
                    <a:pt x="230" y="327"/>
                    <a:pt x="231" y="330"/>
                    <a:pt x="232" y="329"/>
                  </a:cubicBezTo>
                  <a:cubicBezTo>
                    <a:pt x="229" y="336"/>
                    <a:pt x="226" y="338"/>
                    <a:pt x="220" y="342"/>
                  </a:cubicBezTo>
                  <a:cubicBezTo>
                    <a:pt x="214" y="342"/>
                    <a:pt x="211" y="338"/>
                    <a:pt x="207" y="335"/>
                  </a:cubicBezTo>
                  <a:cubicBezTo>
                    <a:pt x="202" y="342"/>
                    <a:pt x="191" y="331"/>
                    <a:pt x="192" y="331"/>
                  </a:cubicBezTo>
                  <a:cubicBezTo>
                    <a:pt x="191" y="331"/>
                    <a:pt x="190" y="335"/>
                    <a:pt x="191" y="335"/>
                  </a:cubicBezTo>
                  <a:cubicBezTo>
                    <a:pt x="188" y="334"/>
                    <a:pt x="188" y="331"/>
                    <a:pt x="187" y="329"/>
                  </a:cubicBezTo>
                  <a:cubicBezTo>
                    <a:pt x="185" y="327"/>
                    <a:pt x="180" y="327"/>
                    <a:pt x="181" y="322"/>
                  </a:cubicBezTo>
                  <a:cubicBezTo>
                    <a:pt x="179" y="319"/>
                    <a:pt x="176" y="318"/>
                    <a:pt x="174" y="316"/>
                  </a:cubicBezTo>
                  <a:cubicBezTo>
                    <a:pt x="174" y="314"/>
                    <a:pt x="176" y="315"/>
                    <a:pt x="178" y="314"/>
                  </a:cubicBezTo>
                  <a:cubicBezTo>
                    <a:pt x="177" y="310"/>
                    <a:pt x="173" y="312"/>
                    <a:pt x="170" y="309"/>
                  </a:cubicBezTo>
                  <a:cubicBezTo>
                    <a:pt x="169" y="307"/>
                    <a:pt x="169" y="304"/>
                    <a:pt x="166" y="303"/>
                  </a:cubicBezTo>
                  <a:cubicBezTo>
                    <a:pt x="163" y="307"/>
                    <a:pt x="166" y="300"/>
                    <a:pt x="166" y="301"/>
                  </a:cubicBezTo>
                  <a:cubicBezTo>
                    <a:pt x="166" y="299"/>
                    <a:pt x="164" y="301"/>
                    <a:pt x="163" y="299"/>
                  </a:cubicBezTo>
                  <a:cubicBezTo>
                    <a:pt x="161" y="297"/>
                    <a:pt x="164" y="294"/>
                    <a:pt x="161" y="294"/>
                  </a:cubicBezTo>
                  <a:cubicBezTo>
                    <a:pt x="157" y="294"/>
                    <a:pt x="160" y="286"/>
                    <a:pt x="157" y="290"/>
                  </a:cubicBezTo>
                  <a:cubicBezTo>
                    <a:pt x="155" y="289"/>
                    <a:pt x="155" y="286"/>
                    <a:pt x="151" y="286"/>
                  </a:cubicBezTo>
                  <a:cubicBezTo>
                    <a:pt x="152" y="284"/>
                    <a:pt x="155" y="283"/>
                    <a:pt x="155" y="281"/>
                  </a:cubicBezTo>
                  <a:cubicBezTo>
                    <a:pt x="155" y="278"/>
                    <a:pt x="151" y="279"/>
                    <a:pt x="148" y="279"/>
                  </a:cubicBezTo>
                  <a:cubicBezTo>
                    <a:pt x="146" y="272"/>
                    <a:pt x="147" y="269"/>
                    <a:pt x="150" y="262"/>
                  </a:cubicBezTo>
                  <a:cubicBezTo>
                    <a:pt x="145" y="259"/>
                    <a:pt x="153" y="256"/>
                    <a:pt x="146" y="257"/>
                  </a:cubicBezTo>
                  <a:cubicBezTo>
                    <a:pt x="145" y="254"/>
                    <a:pt x="149" y="256"/>
                    <a:pt x="150" y="255"/>
                  </a:cubicBezTo>
                  <a:cubicBezTo>
                    <a:pt x="150" y="254"/>
                    <a:pt x="149" y="251"/>
                    <a:pt x="150" y="251"/>
                  </a:cubicBezTo>
                  <a:cubicBezTo>
                    <a:pt x="151" y="251"/>
                    <a:pt x="152" y="253"/>
                    <a:pt x="153" y="253"/>
                  </a:cubicBezTo>
                  <a:cubicBezTo>
                    <a:pt x="153" y="249"/>
                    <a:pt x="153" y="245"/>
                    <a:pt x="153" y="242"/>
                  </a:cubicBezTo>
                  <a:cubicBezTo>
                    <a:pt x="156" y="242"/>
                    <a:pt x="158" y="240"/>
                    <a:pt x="159" y="238"/>
                  </a:cubicBezTo>
                  <a:cubicBezTo>
                    <a:pt x="161" y="238"/>
                    <a:pt x="160" y="240"/>
                    <a:pt x="161" y="242"/>
                  </a:cubicBezTo>
                  <a:cubicBezTo>
                    <a:pt x="163" y="240"/>
                    <a:pt x="163" y="237"/>
                    <a:pt x="166" y="238"/>
                  </a:cubicBezTo>
                  <a:cubicBezTo>
                    <a:pt x="168" y="236"/>
                    <a:pt x="164" y="235"/>
                    <a:pt x="164" y="234"/>
                  </a:cubicBezTo>
                  <a:cubicBezTo>
                    <a:pt x="165" y="232"/>
                    <a:pt x="170" y="232"/>
                    <a:pt x="170" y="230"/>
                  </a:cubicBezTo>
                  <a:cubicBezTo>
                    <a:pt x="171" y="227"/>
                    <a:pt x="164" y="226"/>
                    <a:pt x="168" y="221"/>
                  </a:cubicBezTo>
                  <a:cubicBezTo>
                    <a:pt x="160" y="226"/>
                    <a:pt x="172" y="217"/>
                    <a:pt x="159" y="219"/>
                  </a:cubicBezTo>
                  <a:cubicBezTo>
                    <a:pt x="158" y="213"/>
                    <a:pt x="164" y="214"/>
                    <a:pt x="170" y="214"/>
                  </a:cubicBezTo>
                  <a:cubicBezTo>
                    <a:pt x="170" y="212"/>
                    <a:pt x="166" y="212"/>
                    <a:pt x="166" y="210"/>
                  </a:cubicBezTo>
                  <a:cubicBezTo>
                    <a:pt x="167" y="208"/>
                    <a:pt x="164" y="209"/>
                    <a:pt x="163" y="208"/>
                  </a:cubicBezTo>
                  <a:cubicBezTo>
                    <a:pt x="162" y="208"/>
                    <a:pt x="163" y="205"/>
                    <a:pt x="163" y="204"/>
                  </a:cubicBezTo>
                  <a:cubicBezTo>
                    <a:pt x="162" y="204"/>
                    <a:pt x="158" y="201"/>
                    <a:pt x="157" y="201"/>
                  </a:cubicBezTo>
                  <a:cubicBezTo>
                    <a:pt x="156" y="201"/>
                    <a:pt x="154" y="196"/>
                    <a:pt x="151" y="193"/>
                  </a:cubicBezTo>
                  <a:cubicBezTo>
                    <a:pt x="149" y="196"/>
                    <a:pt x="148" y="199"/>
                    <a:pt x="146" y="193"/>
                  </a:cubicBezTo>
                  <a:cubicBezTo>
                    <a:pt x="144" y="194"/>
                    <a:pt x="144" y="197"/>
                    <a:pt x="144" y="199"/>
                  </a:cubicBezTo>
                  <a:cubicBezTo>
                    <a:pt x="141" y="199"/>
                    <a:pt x="138" y="199"/>
                    <a:pt x="135" y="199"/>
                  </a:cubicBezTo>
                  <a:cubicBezTo>
                    <a:pt x="129" y="191"/>
                    <a:pt x="133" y="185"/>
                    <a:pt x="135" y="176"/>
                  </a:cubicBezTo>
                  <a:cubicBezTo>
                    <a:pt x="134" y="175"/>
                    <a:pt x="133" y="173"/>
                    <a:pt x="133" y="171"/>
                  </a:cubicBezTo>
                  <a:cubicBezTo>
                    <a:pt x="131" y="171"/>
                    <a:pt x="131" y="173"/>
                    <a:pt x="131" y="175"/>
                  </a:cubicBezTo>
                  <a:cubicBezTo>
                    <a:pt x="126" y="175"/>
                    <a:pt x="133" y="164"/>
                    <a:pt x="125" y="167"/>
                  </a:cubicBezTo>
                  <a:cubicBezTo>
                    <a:pt x="128" y="164"/>
                    <a:pt x="128" y="162"/>
                    <a:pt x="125" y="160"/>
                  </a:cubicBezTo>
                  <a:cubicBezTo>
                    <a:pt x="125" y="157"/>
                    <a:pt x="122" y="158"/>
                    <a:pt x="120" y="158"/>
                  </a:cubicBezTo>
                  <a:cubicBezTo>
                    <a:pt x="118" y="155"/>
                    <a:pt x="119" y="151"/>
                    <a:pt x="118" y="148"/>
                  </a:cubicBezTo>
                  <a:cubicBezTo>
                    <a:pt x="117" y="146"/>
                    <a:pt x="112" y="146"/>
                    <a:pt x="114" y="141"/>
                  </a:cubicBezTo>
                  <a:cubicBezTo>
                    <a:pt x="111" y="142"/>
                    <a:pt x="110" y="140"/>
                    <a:pt x="109" y="139"/>
                  </a:cubicBezTo>
                  <a:cubicBezTo>
                    <a:pt x="108" y="139"/>
                    <a:pt x="105" y="140"/>
                    <a:pt x="105" y="139"/>
                  </a:cubicBezTo>
                  <a:cubicBezTo>
                    <a:pt x="103" y="136"/>
                    <a:pt x="88" y="138"/>
                    <a:pt x="84" y="132"/>
                  </a:cubicBezTo>
                  <a:cubicBezTo>
                    <a:pt x="77" y="135"/>
                    <a:pt x="62" y="127"/>
                    <a:pt x="58" y="132"/>
                  </a:cubicBezTo>
                  <a:cubicBezTo>
                    <a:pt x="56" y="135"/>
                    <a:pt x="56" y="131"/>
                    <a:pt x="53" y="132"/>
                  </a:cubicBezTo>
                  <a:cubicBezTo>
                    <a:pt x="48" y="132"/>
                    <a:pt x="44" y="135"/>
                    <a:pt x="40" y="135"/>
                  </a:cubicBezTo>
                  <a:cubicBezTo>
                    <a:pt x="40" y="135"/>
                    <a:pt x="39" y="134"/>
                    <a:pt x="38" y="134"/>
                  </a:cubicBezTo>
                  <a:cubicBezTo>
                    <a:pt x="36" y="133"/>
                    <a:pt x="34" y="134"/>
                    <a:pt x="32" y="134"/>
                  </a:cubicBezTo>
                  <a:cubicBezTo>
                    <a:pt x="32" y="130"/>
                    <a:pt x="31" y="129"/>
                    <a:pt x="28" y="128"/>
                  </a:cubicBezTo>
                  <a:cubicBezTo>
                    <a:pt x="28" y="125"/>
                    <a:pt x="33" y="127"/>
                    <a:pt x="34" y="126"/>
                  </a:cubicBezTo>
                  <a:cubicBezTo>
                    <a:pt x="35" y="125"/>
                    <a:pt x="29" y="121"/>
                    <a:pt x="38" y="122"/>
                  </a:cubicBezTo>
                  <a:cubicBezTo>
                    <a:pt x="35" y="117"/>
                    <a:pt x="21" y="123"/>
                    <a:pt x="17" y="119"/>
                  </a:cubicBezTo>
                  <a:cubicBezTo>
                    <a:pt x="21" y="109"/>
                    <a:pt x="33" y="119"/>
                    <a:pt x="40" y="111"/>
                  </a:cubicBezTo>
                  <a:cubicBezTo>
                    <a:pt x="36" y="107"/>
                    <a:pt x="24" y="110"/>
                    <a:pt x="19" y="111"/>
                  </a:cubicBezTo>
                  <a:cubicBezTo>
                    <a:pt x="17" y="109"/>
                    <a:pt x="18" y="108"/>
                    <a:pt x="19" y="106"/>
                  </a:cubicBezTo>
                  <a:cubicBezTo>
                    <a:pt x="18" y="105"/>
                    <a:pt x="17" y="106"/>
                    <a:pt x="17" y="107"/>
                  </a:cubicBezTo>
                  <a:cubicBezTo>
                    <a:pt x="15" y="107"/>
                    <a:pt x="16" y="105"/>
                    <a:pt x="15" y="104"/>
                  </a:cubicBezTo>
                  <a:cubicBezTo>
                    <a:pt x="8" y="105"/>
                    <a:pt x="5" y="102"/>
                    <a:pt x="0" y="100"/>
                  </a:cubicBezTo>
                  <a:cubicBezTo>
                    <a:pt x="4" y="88"/>
                    <a:pt x="19" y="91"/>
                    <a:pt x="28" y="89"/>
                  </a:cubicBezTo>
                  <a:cubicBezTo>
                    <a:pt x="31" y="88"/>
                    <a:pt x="30" y="89"/>
                    <a:pt x="32" y="87"/>
                  </a:cubicBezTo>
                  <a:cubicBezTo>
                    <a:pt x="32" y="87"/>
                    <a:pt x="35" y="85"/>
                    <a:pt x="34" y="85"/>
                  </a:cubicBezTo>
                  <a:cubicBezTo>
                    <a:pt x="39" y="83"/>
                    <a:pt x="46" y="85"/>
                    <a:pt x="49" y="83"/>
                  </a:cubicBezTo>
                  <a:cubicBezTo>
                    <a:pt x="51" y="82"/>
                    <a:pt x="49" y="81"/>
                    <a:pt x="51" y="80"/>
                  </a:cubicBezTo>
                  <a:cubicBezTo>
                    <a:pt x="52" y="78"/>
                    <a:pt x="55" y="79"/>
                    <a:pt x="56" y="78"/>
                  </a:cubicBezTo>
                  <a:cubicBezTo>
                    <a:pt x="58" y="76"/>
                    <a:pt x="59" y="74"/>
                    <a:pt x="62" y="72"/>
                  </a:cubicBezTo>
                  <a:cubicBezTo>
                    <a:pt x="64" y="66"/>
                    <a:pt x="56" y="71"/>
                    <a:pt x="58" y="65"/>
                  </a:cubicBezTo>
                  <a:cubicBezTo>
                    <a:pt x="55" y="62"/>
                    <a:pt x="55" y="68"/>
                    <a:pt x="55" y="68"/>
                  </a:cubicBezTo>
                  <a:cubicBezTo>
                    <a:pt x="53" y="69"/>
                    <a:pt x="45" y="64"/>
                    <a:pt x="40" y="66"/>
                  </a:cubicBezTo>
                  <a:cubicBezTo>
                    <a:pt x="37" y="61"/>
                    <a:pt x="44" y="64"/>
                    <a:pt x="45" y="63"/>
                  </a:cubicBezTo>
                  <a:cubicBezTo>
                    <a:pt x="45" y="62"/>
                    <a:pt x="45" y="61"/>
                    <a:pt x="45" y="61"/>
                  </a:cubicBezTo>
                  <a:cubicBezTo>
                    <a:pt x="46" y="60"/>
                    <a:pt x="48" y="61"/>
                    <a:pt x="49" y="61"/>
                  </a:cubicBezTo>
                  <a:cubicBezTo>
                    <a:pt x="49" y="60"/>
                    <a:pt x="50" y="57"/>
                    <a:pt x="51" y="57"/>
                  </a:cubicBezTo>
                  <a:cubicBezTo>
                    <a:pt x="53" y="56"/>
                    <a:pt x="52" y="59"/>
                    <a:pt x="53" y="59"/>
                  </a:cubicBezTo>
                  <a:cubicBezTo>
                    <a:pt x="53" y="59"/>
                    <a:pt x="59" y="58"/>
                    <a:pt x="58" y="53"/>
                  </a:cubicBezTo>
                  <a:cubicBezTo>
                    <a:pt x="62" y="53"/>
                    <a:pt x="62" y="56"/>
                    <a:pt x="66" y="55"/>
                  </a:cubicBezTo>
                  <a:cubicBezTo>
                    <a:pt x="69" y="55"/>
                    <a:pt x="66" y="53"/>
                    <a:pt x="66" y="53"/>
                  </a:cubicBezTo>
                  <a:cubicBezTo>
                    <a:pt x="66" y="51"/>
                    <a:pt x="70" y="52"/>
                    <a:pt x="69" y="48"/>
                  </a:cubicBezTo>
                  <a:cubicBezTo>
                    <a:pt x="74" y="48"/>
                    <a:pt x="78" y="48"/>
                    <a:pt x="83" y="48"/>
                  </a:cubicBezTo>
                  <a:cubicBezTo>
                    <a:pt x="87" y="48"/>
                    <a:pt x="83" y="40"/>
                    <a:pt x="84" y="37"/>
                  </a:cubicBezTo>
                  <a:cubicBezTo>
                    <a:pt x="91" y="38"/>
                    <a:pt x="97" y="40"/>
                    <a:pt x="103" y="37"/>
                  </a:cubicBezTo>
                  <a:cubicBezTo>
                    <a:pt x="103" y="35"/>
                    <a:pt x="101" y="35"/>
                    <a:pt x="99" y="35"/>
                  </a:cubicBezTo>
                  <a:cubicBezTo>
                    <a:pt x="101" y="32"/>
                    <a:pt x="107" y="33"/>
                    <a:pt x="110" y="31"/>
                  </a:cubicBezTo>
                  <a:cubicBezTo>
                    <a:pt x="115" y="28"/>
                    <a:pt x="129" y="30"/>
                    <a:pt x="140" y="29"/>
                  </a:cubicBezTo>
                  <a:cubicBezTo>
                    <a:pt x="143" y="29"/>
                    <a:pt x="144" y="27"/>
                    <a:pt x="146" y="27"/>
                  </a:cubicBezTo>
                  <a:cubicBezTo>
                    <a:pt x="151" y="27"/>
                    <a:pt x="155" y="29"/>
                    <a:pt x="159" y="27"/>
                  </a:cubicBezTo>
                  <a:cubicBezTo>
                    <a:pt x="158" y="29"/>
                    <a:pt x="160" y="34"/>
                    <a:pt x="161" y="33"/>
                  </a:cubicBezTo>
                  <a:cubicBezTo>
                    <a:pt x="163" y="30"/>
                    <a:pt x="161" y="32"/>
                    <a:pt x="166" y="37"/>
                  </a:cubicBezTo>
                  <a:cubicBezTo>
                    <a:pt x="170" y="36"/>
                    <a:pt x="163" y="31"/>
                    <a:pt x="172" y="33"/>
                  </a:cubicBezTo>
                  <a:cubicBezTo>
                    <a:pt x="169" y="30"/>
                    <a:pt x="175" y="26"/>
                    <a:pt x="166" y="25"/>
                  </a:cubicBezTo>
                  <a:cubicBezTo>
                    <a:pt x="167" y="22"/>
                    <a:pt x="181" y="16"/>
                    <a:pt x="181" y="24"/>
                  </a:cubicBezTo>
                  <a:cubicBezTo>
                    <a:pt x="187" y="24"/>
                    <a:pt x="186" y="21"/>
                    <a:pt x="191" y="24"/>
                  </a:cubicBezTo>
                  <a:cubicBezTo>
                    <a:pt x="193" y="25"/>
                    <a:pt x="194" y="26"/>
                    <a:pt x="196" y="27"/>
                  </a:cubicBezTo>
                  <a:cubicBezTo>
                    <a:pt x="198" y="29"/>
                    <a:pt x="204" y="29"/>
                    <a:pt x="211" y="31"/>
                  </a:cubicBezTo>
                  <a:cubicBezTo>
                    <a:pt x="211" y="29"/>
                    <a:pt x="209" y="30"/>
                    <a:pt x="207" y="29"/>
                  </a:cubicBezTo>
                  <a:cubicBezTo>
                    <a:pt x="208" y="27"/>
                    <a:pt x="210" y="25"/>
                    <a:pt x="213" y="25"/>
                  </a:cubicBezTo>
                  <a:cubicBezTo>
                    <a:pt x="210" y="21"/>
                    <a:pt x="202" y="21"/>
                    <a:pt x="196" y="20"/>
                  </a:cubicBezTo>
                  <a:cubicBezTo>
                    <a:pt x="196" y="15"/>
                    <a:pt x="204" y="16"/>
                    <a:pt x="209" y="16"/>
                  </a:cubicBezTo>
                  <a:cubicBezTo>
                    <a:pt x="210" y="12"/>
                    <a:pt x="207" y="13"/>
                    <a:pt x="204" y="12"/>
                  </a:cubicBezTo>
                  <a:cubicBezTo>
                    <a:pt x="208" y="5"/>
                    <a:pt x="215" y="12"/>
                    <a:pt x="220" y="12"/>
                  </a:cubicBezTo>
                  <a:cubicBezTo>
                    <a:pt x="224" y="13"/>
                    <a:pt x="224" y="10"/>
                    <a:pt x="228" y="11"/>
                  </a:cubicBezTo>
                  <a:cubicBezTo>
                    <a:pt x="237" y="11"/>
                    <a:pt x="243" y="15"/>
                    <a:pt x="250" y="11"/>
                  </a:cubicBezTo>
                  <a:cubicBezTo>
                    <a:pt x="253" y="9"/>
                    <a:pt x="257" y="10"/>
                    <a:pt x="261" y="9"/>
                  </a:cubicBezTo>
                  <a:cubicBezTo>
                    <a:pt x="264" y="8"/>
                    <a:pt x="263" y="5"/>
                    <a:pt x="263" y="3"/>
                  </a:cubicBezTo>
                  <a:cubicBezTo>
                    <a:pt x="266" y="3"/>
                    <a:pt x="270" y="4"/>
                    <a:pt x="273" y="3"/>
                  </a:cubicBezTo>
                  <a:cubicBezTo>
                    <a:pt x="275" y="3"/>
                    <a:pt x="276" y="1"/>
                    <a:pt x="278" y="1"/>
                  </a:cubicBezTo>
                  <a:cubicBezTo>
                    <a:pt x="282" y="1"/>
                    <a:pt x="287" y="4"/>
                    <a:pt x="295" y="3"/>
                  </a:cubicBezTo>
                  <a:cubicBezTo>
                    <a:pt x="300" y="2"/>
                    <a:pt x="312" y="0"/>
                    <a:pt x="323" y="1"/>
                  </a:cubicBezTo>
                  <a:cubicBezTo>
                    <a:pt x="326" y="1"/>
                    <a:pt x="326" y="3"/>
                    <a:pt x="329" y="3"/>
                  </a:cubicBezTo>
                  <a:cubicBezTo>
                    <a:pt x="339" y="5"/>
                    <a:pt x="349" y="1"/>
                    <a:pt x="349" y="11"/>
                  </a:cubicBezTo>
                  <a:cubicBezTo>
                    <a:pt x="354" y="12"/>
                    <a:pt x="354" y="8"/>
                    <a:pt x="358" y="9"/>
                  </a:cubicBezTo>
                  <a:cubicBezTo>
                    <a:pt x="358" y="15"/>
                    <a:pt x="365" y="13"/>
                    <a:pt x="368" y="16"/>
                  </a:cubicBezTo>
                  <a:cubicBezTo>
                    <a:pt x="373" y="18"/>
                    <a:pt x="373" y="14"/>
                    <a:pt x="377" y="14"/>
                  </a:cubicBezTo>
                  <a:cubicBezTo>
                    <a:pt x="375" y="21"/>
                    <a:pt x="384" y="17"/>
                    <a:pt x="388" y="18"/>
                  </a:cubicBezTo>
                  <a:cubicBezTo>
                    <a:pt x="385" y="22"/>
                    <a:pt x="385" y="19"/>
                    <a:pt x="386" y="25"/>
                  </a:cubicBezTo>
                  <a:cubicBezTo>
                    <a:pt x="384" y="23"/>
                    <a:pt x="382" y="24"/>
                    <a:pt x="383" y="27"/>
                  </a:cubicBezTo>
                  <a:cubicBezTo>
                    <a:pt x="363" y="29"/>
                    <a:pt x="339" y="30"/>
                    <a:pt x="325" y="31"/>
                  </a:cubicBezTo>
                  <a:cubicBezTo>
                    <a:pt x="323" y="31"/>
                    <a:pt x="323" y="32"/>
                    <a:pt x="323" y="33"/>
                  </a:cubicBezTo>
                  <a:cubicBezTo>
                    <a:pt x="321" y="33"/>
                    <a:pt x="322" y="31"/>
                    <a:pt x="323" y="31"/>
                  </a:cubicBezTo>
                  <a:cubicBezTo>
                    <a:pt x="324" y="30"/>
                    <a:pt x="320" y="29"/>
                    <a:pt x="319" y="29"/>
                  </a:cubicBezTo>
                  <a:cubicBezTo>
                    <a:pt x="319" y="30"/>
                    <a:pt x="320" y="33"/>
                    <a:pt x="319" y="33"/>
                  </a:cubicBezTo>
                  <a:cubicBezTo>
                    <a:pt x="316" y="34"/>
                    <a:pt x="312" y="32"/>
                    <a:pt x="310" y="35"/>
                  </a:cubicBezTo>
                  <a:close/>
                </a:path>
              </a:pathLst>
            </a:custGeom>
            <a:grpFill/>
            <a:ln>
              <a:noFill/>
            </a:ln>
          </p:spPr>
          <p:txBody>
            <a:bodyPr anchor="ctr"/>
            <a:lstStyle/>
            <a:p>
              <a:pPr algn="ctr"/>
              <a:endParaRPr dirty="0"/>
            </a:p>
          </p:txBody>
        </p:sp>
        <p:sp>
          <p:nvSpPr>
            <p:cNvPr id="82" name="î$ļíḍê"/>
            <p:cNvSpPr/>
            <p:nvPr/>
          </p:nvSpPr>
          <p:spPr bwMode="auto">
            <a:xfrm>
              <a:off x="4224375" y="434497"/>
              <a:ext cx="466461" cy="253542"/>
            </a:xfrm>
            <a:custGeom>
              <a:avLst/>
              <a:gdLst>
                <a:gd name="T0" fmla="*/ 209 w 224"/>
                <a:gd name="T1" fmla="*/ 12 h 122"/>
                <a:gd name="T2" fmla="*/ 222 w 224"/>
                <a:gd name="T3" fmla="*/ 19 h 122"/>
                <a:gd name="T4" fmla="*/ 217 w 224"/>
                <a:gd name="T5" fmla="*/ 23 h 122"/>
                <a:gd name="T6" fmla="*/ 207 w 224"/>
                <a:gd name="T7" fmla="*/ 27 h 122"/>
                <a:gd name="T8" fmla="*/ 181 w 224"/>
                <a:gd name="T9" fmla="*/ 32 h 122"/>
                <a:gd name="T10" fmla="*/ 193 w 224"/>
                <a:gd name="T11" fmla="*/ 36 h 122"/>
                <a:gd name="T12" fmla="*/ 170 w 224"/>
                <a:gd name="T13" fmla="*/ 45 h 122"/>
                <a:gd name="T14" fmla="*/ 163 w 224"/>
                <a:gd name="T15" fmla="*/ 49 h 122"/>
                <a:gd name="T16" fmla="*/ 152 w 224"/>
                <a:gd name="T17" fmla="*/ 55 h 122"/>
                <a:gd name="T18" fmla="*/ 133 w 224"/>
                <a:gd name="T19" fmla="*/ 62 h 122"/>
                <a:gd name="T20" fmla="*/ 127 w 224"/>
                <a:gd name="T21" fmla="*/ 68 h 122"/>
                <a:gd name="T22" fmla="*/ 114 w 224"/>
                <a:gd name="T23" fmla="*/ 70 h 122"/>
                <a:gd name="T24" fmla="*/ 122 w 224"/>
                <a:gd name="T25" fmla="*/ 81 h 122"/>
                <a:gd name="T26" fmla="*/ 109 w 224"/>
                <a:gd name="T27" fmla="*/ 90 h 122"/>
                <a:gd name="T28" fmla="*/ 99 w 224"/>
                <a:gd name="T29" fmla="*/ 96 h 122"/>
                <a:gd name="T30" fmla="*/ 83 w 224"/>
                <a:gd name="T31" fmla="*/ 107 h 122"/>
                <a:gd name="T32" fmla="*/ 88 w 224"/>
                <a:gd name="T33" fmla="*/ 116 h 122"/>
                <a:gd name="T34" fmla="*/ 73 w 224"/>
                <a:gd name="T35" fmla="*/ 120 h 122"/>
                <a:gd name="T36" fmla="*/ 45 w 224"/>
                <a:gd name="T37" fmla="*/ 114 h 122"/>
                <a:gd name="T38" fmla="*/ 36 w 224"/>
                <a:gd name="T39" fmla="*/ 116 h 122"/>
                <a:gd name="T40" fmla="*/ 23 w 224"/>
                <a:gd name="T41" fmla="*/ 107 h 122"/>
                <a:gd name="T42" fmla="*/ 36 w 224"/>
                <a:gd name="T43" fmla="*/ 96 h 122"/>
                <a:gd name="T44" fmla="*/ 51 w 224"/>
                <a:gd name="T45" fmla="*/ 96 h 122"/>
                <a:gd name="T46" fmla="*/ 25 w 224"/>
                <a:gd name="T47" fmla="*/ 90 h 122"/>
                <a:gd name="T48" fmla="*/ 40 w 224"/>
                <a:gd name="T49" fmla="*/ 79 h 122"/>
                <a:gd name="T50" fmla="*/ 53 w 224"/>
                <a:gd name="T51" fmla="*/ 79 h 122"/>
                <a:gd name="T52" fmla="*/ 53 w 224"/>
                <a:gd name="T53" fmla="*/ 71 h 122"/>
                <a:gd name="T54" fmla="*/ 49 w 224"/>
                <a:gd name="T55" fmla="*/ 62 h 122"/>
                <a:gd name="T56" fmla="*/ 40 w 224"/>
                <a:gd name="T57" fmla="*/ 58 h 122"/>
                <a:gd name="T58" fmla="*/ 60 w 224"/>
                <a:gd name="T59" fmla="*/ 56 h 122"/>
                <a:gd name="T60" fmla="*/ 68 w 224"/>
                <a:gd name="T61" fmla="*/ 53 h 122"/>
                <a:gd name="T62" fmla="*/ 83 w 224"/>
                <a:gd name="T63" fmla="*/ 42 h 122"/>
                <a:gd name="T64" fmla="*/ 51 w 224"/>
                <a:gd name="T65" fmla="*/ 47 h 122"/>
                <a:gd name="T66" fmla="*/ 29 w 224"/>
                <a:gd name="T67" fmla="*/ 42 h 122"/>
                <a:gd name="T68" fmla="*/ 6 w 224"/>
                <a:gd name="T69" fmla="*/ 36 h 122"/>
                <a:gd name="T70" fmla="*/ 2 w 224"/>
                <a:gd name="T71" fmla="*/ 25 h 122"/>
                <a:gd name="T72" fmla="*/ 40 w 224"/>
                <a:gd name="T73" fmla="*/ 15 h 122"/>
                <a:gd name="T74" fmla="*/ 66 w 224"/>
                <a:gd name="T75" fmla="*/ 10 h 122"/>
                <a:gd name="T76" fmla="*/ 97 w 224"/>
                <a:gd name="T77" fmla="*/ 4 h 122"/>
                <a:gd name="T78" fmla="*/ 129 w 224"/>
                <a:gd name="T79" fmla="*/ 2 h 122"/>
                <a:gd name="T80" fmla="*/ 146 w 224"/>
                <a:gd name="T81" fmla="*/ 2 h 122"/>
                <a:gd name="T82" fmla="*/ 178 w 224"/>
                <a:gd name="T83" fmla="*/ 2 h 122"/>
                <a:gd name="T84" fmla="*/ 209 w 224"/>
                <a:gd name="T85"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122">
                  <a:moveTo>
                    <a:pt x="209" y="4"/>
                  </a:moveTo>
                  <a:cubicBezTo>
                    <a:pt x="206" y="8"/>
                    <a:pt x="209" y="7"/>
                    <a:pt x="209" y="12"/>
                  </a:cubicBezTo>
                  <a:cubicBezTo>
                    <a:pt x="214" y="12"/>
                    <a:pt x="219" y="12"/>
                    <a:pt x="224" y="12"/>
                  </a:cubicBezTo>
                  <a:cubicBezTo>
                    <a:pt x="224" y="15"/>
                    <a:pt x="222" y="16"/>
                    <a:pt x="222" y="19"/>
                  </a:cubicBezTo>
                  <a:cubicBezTo>
                    <a:pt x="221" y="20"/>
                    <a:pt x="218" y="18"/>
                    <a:pt x="217" y="19"/>
                  </a:cubicBezTo>
                  <a:cubicBezTo>
                    <a:pt x="216" y="20"/>
                    <a:pt x="217" y="23"/>
                    <a:pt x="217" y="23"/>
                  </a:cubicBezTo>
                  <a:cubicBezTo>
                    <a:pt x="214" y="24"/>
                    <a:pt x="210" y="25"/>
                    <a:pt x="209" y="23"/>
                  </a:cubicBezTo>
                  <a:cubicBezTo>
                    <a:pt x="207" y="22"/>
                    <a:pt x="208" y="26"/>
                    <a:pt x="207" y="27"/>
                  </a:cubicBezTo>
                  <a:cubicBezTo>
                    <a:pt x="205" y="28"/>
                    <a:pt x="200" y="25"/>
                    <a:pt x="200" y="29"/>
                  </a:cubicBezTo>
                  <a:cubicBezTo>
                    <a:pt x="194" y="28"/>
                    <a:pt x="185" y="26"/>
                    <a:pt x="181" y="32"/>
                  </a:cubicBezTo>
                  <a:cubicBezTo>
                    <a:pt x="183" y="37"/>
                    <a:pt x="191" y="32"/>
                    <a:pt x="193" y="30"/>
                  </a:cubicBezTo>
                  <a:cubicBezTo>
                    <a:pt x="195" y="31"/>
                    <a:pt x="192" y="33"/>
                    <a:pt x="193" y="36"/>
                  </a:cubicBezTo>
                  <a:cubicBezTo>
                    <a:pt x="186" y="36"/>
                    <a:pt x="182" y="39"/>
                    <a:pt x="176" y="40"/>
                  </a:cubicBezTo>
                  <a:cubicBezTo>
                    <a:pt x="173" y="41"/>
                    <a:pt x="171" y="43"/>
                    <a:pt x="170" y="45"/>
                  </a:cubicBezTo>
                  <a:cubicBezTo>
                    <a:pt x="169" y="46"/>
                    <a:pt x="166" y="45"/>
                    <a:pt x="165" y="45"/>
                  </a:cubicBezTo>
                  <a:cubicBezTo>
                    <a:pt x="163" y="46"/>
                    <a:pt x="164" y="48"/>
                    <a:pt x="163" y="49"/>
                  </a:cubicBezTo>
                  <a:cubicBezTo>
                    <a:pt x="161" y="50"/>
                    <a:pt x="157" y="47"/>
                    <a:pt x="157" y="51"/>
                  </a:cubicBezTo>
                  <a:cubicBezTo>
                    <a:pt x="157" y="54"/>
                    <a:pt x="152" y="52"/>
                    <a:pt x="152" y="55"/>
                  </a:cubicBezTo>
                  <a:cubicBezTo>
                    <a:pt x="151" y="59"/>
                    <a:pt x="146" y="56"/>
                    <a:pt x="144" y="58"/>
                  </a:cubicBezTo>
                  <a:cubicBezTo>
                    <a:pt x="142" y="61"/>
                    <a:pt x="137" y="60"/>
                    <a:pt x="133" y="62"/>
                  </a:cubicBezTo>
                  <a:cubicBezTo>
                    <a:pt x="132" y="62"/>
                    <a:pt x="133" y="64"/>
                    <a:pt x="131" y="64"/>
                  </a:cubicBezTo>
                  <a:cubicBezTo>
                    <a:pt x="126" y="64"/>
                    <a:pt x="129" y="66"/>
                    <a:pt x="127" y="68"/>
                  </a:cubicBezTo>
                  <a:cubicBezTo>
                    <a:pt x="127" y="68"/>
                    <a:pt x="126" y="68"/>
                    <a:pt x="125" y="68"/>
                  </a:cubicBezTo>
                  <a:cubicBezTo>
                    <a:pt x="124" y="68"/>
                    <a:pt x="120" y="71"/>
                    <a:pt x="114" y="70"/>
                  </a:cubicBezTo>
                  <a:cubicBezTo>
                    <a:pt x="115" y="72"/>
                    <a:pt x="122" y="73"/>
                    <a:pt x="114" y="73"/>
                  </a:cubicBezTo>
                  <a:cubicBezTo>
                    <a:pt x="115" y="77"/>
                    <a:pt x="124" y="74"/>
                    <a:pt x="122" y="81"/>
                  </a:cubicBezTo>
                  <a:cubicBezTo>
                    <a:pt x="118" y="77"/>
                    <a:pt x="118" y="81"/>
                    <a:pt x="118" y="86"/>
                  </a:cubicBezTo>
                  <a:cubicBezTo>
                    <a:pt x="114" y="81"/>
                    <a:pt x="112" y="88"/>
                    <a:pt x="109" y="90"/>
                  </a:cubicBezTo>
                  <a:cubicBezTo>
                    <a:pt x="105" y="92"/>
                    <a:pt x="100" y="90"/>
                    <a:pt x="97" y="94"/>
                  </a:cubicBezTo>
                  <a:cubicBezTo>
                    <a:pt x="96" y="96"/>
                    <a:pt x="99" y="95"/>
                    <a:pt x="99" y="96"/>
                  </a:cubicBezTo>
                  <a:cubicBezTo>
                    <a:pt x="100" y="97"/>
                    <a:pt x="93" y="99"/>
                    <a:pt x="97" y="99"/>
                  </a:cubicBezTo>
                  <a:cubicBezTo>
                    <a:pt x="95" y="105"/>
                    <a:pt x="85" y="101"/>
                    <a:pt x="83" y="107"/>
                  </a:cubicBezTo>
                  <a:cubicBezTo>
                    <a:pt x="86" y="110"/>
                    <a:pt x="91" y="111"/>
                    <a:pt x="97" y="111"/>
                  </a:cubicBezTo>
                  <a:cubicBezTo>
                    <a:pt x="99" y="117"/>
                    <a:pt x="88" y="112"/>
                    <a:pt x="88" y="116"/>
                  </a:cubicBezTo>
                  <a:cubicBezTo>
                    <a:pt x="88" y="119"/>
                    <a:pt x="86" y="116"/>
                    <a:pt x="84" y="116"/>
                  </a:cubicBezTo>
                  <a:cubicBezTo>
                    <a:pt x="80" y="116"/>
                    <a:pt x="78" y="122"/>
                    <a:pt x="73" y="120"/>
                  </a:cubicBezTo>
                  <a:cubicBezTo>
                    <a:pt x="72" y="118"/>
                    <a:pt x="69" y="118"/>
                    <a:pt x="70" y="114"/>
                  </a:cubicBezTo>
                  <a:cubicBezTo>
                    <a:pt x="60" y="113"/>
                    <a:pt x="54" y="116"/>
                    <a:pt x="45" y="114"/>
                  </a:cubicBezTo>
                  <a:cubicBezTo>
                    <a:pt x="45" y="114"/>
                    <a:pt x="43" y="112"/>
                    <a:pt x="43" y="112"/>
                  </a:cubicBezTo>
                  <a:cubicBezTo>
                    <a:pt x="40" y="112"/>
                    <a:pt x="39" y="116"/>
                    <a:pt x="36" y="116"/>
                  </a:cubicBezTo>
                  <a:cubicBezTo>
                    <a:pt x="27" y="117"/>
                    <a:pt x="20" y="114"/>
                    <a:pt x="10" y="112"/>
                  </a:cubicBezTo>
                  <a:cubicBezTo>
                    <a:pt x="13" y="109"/>
                    <a:pt x="17" y="107"/>
                    <a:pt x="23" y="107"/>
                  </a:cubicBezTo>
                  <a:cubicBezTo>
                    <a:pt x="27" y="106"/>
                    <a:pt x="23" y="99"/>
                    <a:pt x="27" y="97"/>
                  </a:cubicBezTo>
                  <a:cubicBezTo>
                    <a:pt x="32" y="99"/>
                    <a:pt x="31" y="95"/>
                    <a:pt x="36" y="96"/>
                  </a:cubicBezTo>
                  <a:cubicBezTo>
                    <a:pt x="36" y="102"/>
                    <a:pt x="43" y="101"/>
                    <a:pt x="49" y="101"/>
                  </a:cubicBezTo>
                  <a:cubicBezTo>
                    <a:pt x="53" y="100"/>
                    <a:pt x="47" y="98"/>
                    <a:pt x="51" y="96"/>
                  </a:cubicBezTo>
                  <a:cubicBezTo>
                    <a:pt x="50" y="91"/>
                    <a:pt x="40" y="97"/>
                    <a:pt x="43" y="88"/>
                  </a:cubicBezTo>
                  <a:cubicBezTo>
                    <a:pt x="36" y="90"/>
                    <a:pt x="33" y="93"/>
                    <a:pt x="25" y="90"/>
                  </a:cubicBezTo>
                  <a:cubicBezTo>
                    <a:pt x="26" y="86"/>
                    <a:pt x="30" y="85"/>
                    <a:pt x="34" y="84"/>
                  </a:cubicBezTo>
                  <a:cubicBezTo>
                    <a:pt x="36" y="83"/>
                    <a:pt x="38" y="81"/>
                    <a:pt x="40" y="79"/>
                  </a:cubicBezTo>
                  <a:cubicBezTo>
                    <a:pt x="42" y="79"/>
                    <a:pt x="43" y="78"/>
                    <a:pt x="43" y="77"/>
                  </a:cubicBezTo>
                  <a:cubicBezTo>
                    <a:pt x="48" y="76"/>
                    <a:pt x="51" y="77"/>
                    <a:pt x="53" y="79"/>
                  </a:cubicBezTo>
                  <a:cubicBezTo>
                    <a:pt x="55" y="78"/>
                    <a:pt x="57" y="76"/>
                    <a:pt x="58" y="73"/>
                  </a:cubicBezTo>
                  <a:cubicBezTo>
                    <a:pt x="59" y="70"/>
                    <a:pt x="54" y="73"/>
                    <a:pt x="53" y="71"/>
                  </a:cubicBezTo>
                  <a:cubicBezTo>
                    <a:pt x="52" y="71"/>
                    <a:pt x="51" y="67"/>
                    <a:pt x="51" y="66"/>
                  </a:cubicBezTo>
                  <a:cubicBezTo>
                    <a:pt x="50" y="65"/>
                    <a:pt x="48" y="64"/>
                    <a:pt x="49" y="62"/>
                  </a:cubicBezTo>
                  <a:cubicBezTo>
                    <a:pt x="48" y="63"/>
                    <a:pt x="46" y="64"/>
                    <a:pt x="43" y="64"/>
                  </a:cubicBezTo>
                  <a:cubicBezTo>
                    <a:pt x="44" y="60"/>
                    <a:pt x="43" y="58"/>
                    <a:pt x="40" y="58"/>
                  </a:cubicBezTo>
                  <a:cubicBezTo>
                    <a:pt x="41" y="55"/>
                    <a:pt x="43" y="52"/>
                    <a:pt x="49" y="53"/>
                  </a:cubicBezTo>
                  <a:cubicBezTo>
                    <a:pt x="54" y="52"/>
                    <a:pt x="53" y="59"/>
                    <a:pt x="60" y="56"/>
                  </a:cubicBezTo>
                  <a:cubicBezTo>
                    <a:pt x="60" y="59"/>
                    <a:pt x="61" y="60"/>
                    <a:pt x="62" y="60"/>
                  </a:cubicBezTo>
                  <a:cubicBezTo>
                    <a:pt x="68" y="62"/>
                    <a:pt x="65" y="54"/>
                    <a:pt x="68" y="53"/>
                  </a:cubicBezTo>
                  <a:cubicBezTo>
                    <a:pt x="77" y="51"/>
                    <a:pt x="85" y="48"/>
                    <a:pt x="90" y="42"/>
                  </a:cubicBezTo>
                  <a:cubicBezTo>
                    <a:pt x="90" y="37"/>
                    <a:pt x="87" y="44"/>
                    <a:pt x="83" y="42"/>
                  </a:cubicBezTo>
                  <a:cubicBezTo>
                    <a:pt x="80" y="44"/>
                    <a:pt x="75" y="44"/>
                    <a:pt x="73" y="47"/>
                  </a:cubicBezTo>
                  <a:cubicBezTo>
                    <a:pt x="68" y="46"/>
                    <a:pt x="59" y="48"/>
                    <a:pt x="51" y="47"/>
                  </a:cubicBezTo>
                  <a:cubicBezTo>
                    <a:pt x="46" y="47"/>
                    <a:pt x="44" y="44"/>
                    <a:pt x="38" y="47"/>
                  </a:cubicBezTo>
                  <a:cubicBezTo>
                    <a:pt x="36" y="40"/>
                    <a:pt x="31" y="48"/>
                    <a:pt x="29" y="42"/>
                  </a:cubicBezTo>
                  <a:cubicBezTo>
                    <a:pt x="26" y="45"/>
                    <a:pt x="21" y="40"/>
                    <a:pt x="14" y="42"/>
                  </a:cubicBezTo>
                  <a:cubicBezTo>
                    <a:pt x="15" y="36"/>
                    <a:pt x="8" y="39"/>
                    <a:pt x="6" y="36"/>
                  </a:cubicBezTo>
                  <a:cubicBezTo>
                    <a:pt x="5" y="31"/>
                    <a:pt x="10" y="32"/>
                    <a:pt x="12" y="30"/>
                  </a:cubicBezTo>
                  <a:cubicBezTo>
                    <a:pt x="12" y="25"/>
                    <a:pt x="0" y="33"/>
                    <a:pt x="2" y="25"/>
                  </a:cubicBezTo>
                  <a:cubicBezTo>
                    <a:pt x="11" y="22"/>
                    <a:pt x="25" y="21"/>
                    <a:pt x="38" y="19"/>
                  </a:cubicBezTo>
                  <a:cubicBezTo>
                    <a:pt x="40" y="19"/>
                    <a:pt x="39" y="17"/>
                    <a:pt x="40" y="15"/>
                  </a:cubicBezTo>
                  <a:cubicBezTo>
                    <a:pt x="49" y="17"/>
                    <a:pt x="57" y="13"/>
                    <a:pt x="62" y="15"/>
                  </a:cubicBezTo>
                  <a:cubicBezTo>
                    <a:pt x="64" y="14"/>
                    <a:pt x="65" y="12"/>
                    <a:pt x="66" y="10"/>
                  </a:cubicBezTo>
                  <a:cubicBezTo>
                    <a:pt x="77" y="9"/>
                    <a:pt x="87" y="6"/>
                    <a:pt x="96" y="8"/>
                  </a:cubicBezTo>
                  <a:cubicBezTo>
                    <a:pt x="97" y="8"/>
                    <a:pt x="97" y="6"/>
                    <a:pt x="97" y="4"/>
                  </a:cubicBezTo>
                  <a:cubicBezTo>
                    <a:pt x="105" y="5"/>
                    <a:pt x="115" y="3"/>
                    <a:pt x="120" y="6"/>
                  </a:cubicBezTo>
                  <a:cubicBezTo>
                    <a:pt x="121" y="3"/>
                    <a:pt x="129" y="6"/>
                    <a:pt x="129" y="2"/>
                  </a:cubicBezTo>
                  <a:cubicBezTo>
                    <a:pt x="134" y="4"/>
                    <a:pt x="141" y="5"/>
                    <a:pt x="148" y="4"/>
                  </a:cubicBezTo>
                  <a:cubicBezTo>
                    <a:pt x="148" y="3"/>
                    <a:pt x="147" y="3"/>
                    <a:pt x="146" y="2"/>
                  </a:cubicBezTo>
                  <a:cubicBezTo>
                    <a:pt x="146" y="0"/>
                    <a:pt x="148" y="1"/>
                    <a:pt x="148" y="2"/>
                  </a:cubicBezTo>
                  <a:cubicBezTo>
                    <a:pt x="156" y="4"/>
                    <a:pt x="169" y="1"/>
                    <a:pt x="178" y="2"/>
                  </a:cubicBezTo>
                  <a:cubicBezTo>
                    <a:pt x="178" y="2"/>
                    <a:pt x="177" y="6"/>
                    <a:pt x="178" y="6"/>
                  </a:cubicBezTo>
                  <a:cubicBezTo>
                    <a:pt x="192" y="6"/>
                    <a:pt x="193" y="3"/>
                    <a:pt x="209" y="4"/>
                  </a:cubicBezTo>
                  <a:close/>
                </a:path>
              </a:pathLst>
            </a:custGeom>
            <a:grpFill/>
            <a:ln>
              <a:noFill/>
            </a:ln>
          </p:spPr>
          <p:txBody>
            <a:bodyPr anchor="ctr"/>
            <a:lstStyle/>
            <a:p>
              <a:pPr algn="ctr"/>
              <a:endParaRPr dirty="0"/>
            </a:p>
          </p:txBody>
        </p:sp>
        <p:sp>
          <p:nvSpPr>
            <p:cNvPr id="83" name="íSļiďê"/>
            <p:cNvSpPr/>
            <p:nvPr/>
          </p:nvSpPr>
          <p:spPr bwMode="auto">
            <a:xfrm>
              <a:off x="5955742" y="531150"/>
              <a:ext cx="133075" cy="49028"/>
            </a:xfrm>
            <a:custGeom>
              <a:avLst/>
              <a:gdLst>
                <a:gd name="T0" fmla="*/ 17 w 64"/>
                <a:gd name="T1" fmla="*/ 3 h 24"/>
                <a:gd name="T2" fmla="*/ 17 w 64"/>
                <a:gd name="T3" fmla="*/ 5 h 24"/>
                <a:gd name="T4" fmla="*/ 22 w 64"/>
                <a:gd name="T5" fmla="*/ 10 h 24"/>
                <a:gd name="T6" fmla="*/ 28 w 64"/>
                <a:gd name="T7" fmla="*/ 7 h 24"/>
                <a:gd name="T8" fmla="*/ 37 w 64"/>
                <a:gd name="T9" fmla="*/ 10 h 24"/>
                <a:gd name="T10" fmla="*/ 54 w 64"/>
                <a:gd name="T11" fmla="*/ 7 h 24"/>
                <a:gd name="T12" fmla="*/ 61 w 64"/>
                <a:gd name="T13" fmla="*/ 10 h 24"/>
                <a:gd name="T14" fmla="*/ 58 w 64"/>
                <a:gd name="T15" fmla="*/ 18 h 24"/>
                <a:gd name="T16" fmla="*/ 41 w 64"/>
                <a:gd name="T17" fmla="*/ 20 h 24"/>
                <a:gd name="T18" fmla="*/ 30 w 64"/>
                <a:gd name="T19" fmla="*/ 24 h 24"/>
                <a:gd name="T20" fmla="*/ 11 w 64"/>
                <a:gd name="T21" fmla="*/ 10 h 24"/>
                <a:gd name="T22" fmla="*/ 2 w 64"/>
                <a:gd name="T23" fmla="*/ 9 h 24"/>
                <a:gd name="T24" fmla="*/ 17 w 64"/>
                <a:gd name="T25"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4">
                  <a:moveTo>
                    <a:pt x="17" y="3"/>
                  </a:moveTo>
                  <a:cubicBezTo>
                    <a:pt x="19" y="3"/>
                    <a:pt x="18" y="5"/>
                    <a:pt x="17" y="5"/>
                  </a:cubicBezTo>
                  <a:cubicBezTo>
                    <a:pt x="16" y="9"/>
                    <a:pt x="25" y="4"/>
                    <a:pt x="22" y="10"/>
                  </a:cubicBezTo>
                  <a:cubicBezTo>
                    <a:pt x="26" y="11"/>
                    <a:pt x="25" y="7"/>
                    <a:pt x="28" y="7"/>
                  </a:cubicBezTo>
                  <a:cubicBezTo>
                    <a:pt x="32" y="11"/>
                    <a:pt x="36" y="3"/>
                    <a:pt x="37" y="10"/>
                  </a:cubicBezTo>
                  <a:cubicBezTo>
                    <a:pt x="42" y="9"/>
                    <a:pt x="49" y="8"/>
                    <a:pt x="54" y="7"/>
                  </a:cubicBezTo>
                  <a:cubicBezTo>
                    <a:pt x="53" y="12"/>
                    <a:pt x="63" y="5"/>
                    <a:pt x="61" y="10"/>
                  </a:cubicBezTo>
                  <a:cubicBezTo>
                    <a:pt x="64" y="16"/>
                    <a:pt x="50" y="14"/>
                    <a:pt x="58" y="18"/>
                  </a:cubicBezTo>
                  <a:cubicBezTo>
                    <a:pt x="56" y="22"/>
                    <a:pt x="46" y="19"/>
                    <a:pt x="41" y="20"/>
                  </a:cubicBezTo>
                  <a:cubicBezTo>
                    <a:pt x="37" y="20"/>
                    <a:pt x="33" y="22"/>
                    <a:pt x="30" y="24"/>
                  </a:cubicBezTo>
                  <a:cubicBezTo>
                    <a:pt x="22" y="20"/>
                    <a:pt x="15" y="17"/>
                    <a:pt x="11" y="10"/>
                  </a:cubicBezTo>
                  <a:cubicBezTo>
                    <a:pt x="8" y="9"/>
                    <a:pt x="1" y="13"/>
                    <a:pt x="2" y="9"/>
                  </a:cubicBezTo>
                  <a:cubicBezTo>
                    <a:pt x="0" y="0"/>
                    <a:pt x="16" y="9"/>
                    <a:pt x="17" y="3"/>
                  </a:cubicBezTo>
                  <a:close/>
                </a:path>
              </a:pathLst>
            </a:custGeom>
            <a:grpFill/>
            <a:ln>
              <a:noFill/>
            </a:ln>
          </p:spPr>
          <p:txBody>
            <a:bodyPr anchor="ctr"/>
            <a:lstStyle/>
            <a:p>
              <a:pPr algn="ctr"/>
              <a:endParaRPr dirty="0"/>
            </a:p>
          </p:txBody>
        </p:sp>
        <p:sp>
          <p:nvSpPr>
            <p:cNvPr id="84" name="ïşliḓe"/>
            <p:cNvSpPr/>
            <p:nvPr/>
          </p:nvSpPr>
          <p:spPr bwMode="auto">
            <a:xfrm>
              <a:off x="3864374" y="596988"/>
              <a:ext cx="63036" cy="19611"/>
            </a:xfrm>
            <a:custGeom>
              <a:avLst/>
              <a:gdLst>
                <a:gd name="T0" fmla="*/ 28 w 30"/>
                <a:gd name="T1" fmla="*/ 1 h 9"/>
                <a:gd name="T2" fmla="*/ 17 w 30"/>
                <a:gd name="T3" fmla="*/ 6 h 9"/>
                <a:gd name="T4" fmla="*/ 13 w 30"/>
                <a:gd name="T5" fmla="*/ 8 h 9"/>
                <a:gd name="T6" fmla="*/ 6 w 30"/>
                <a:gd name="T7" fmla="*/ 8 h 9"/>
                <a:gd name="T8" fmla="*/ 10 w 30"/>
                <a:gd name="T9" fmla="*/ 3 h 9"/>
                <a:gd name="T10" fmla="*/ 28 w 30"/>
                <a:gd name="T11" fmla="*/ 1 h 9"/>
              </a:gdLst>
              <a:ahLst/>
              <a:cxnLst>
                <a:cxn ang="0">
                  <a:pos x="T0" y="T1"/>
                </a:cxn>
                <a:cxn ang="0">
                  <a:pos x="T2" y="T3"/>
                </a:cxn>
                <a:cxn ang="0">
                  <a:pos x="T4" y="T5"/>
                </a:cxn>
                <a:cxn ang="0">
                  <a:pos x="T6" y="T7"/>
                </a:cxn>
                <a:cxn ang="0">
                  <a:pos x="T8" y="T9"/>
                </a:cxn>
                <a:cxn ang="0">
                  <a:pos x="T10" y="T11"/>
                </a:cxn>
              </a:cxnLst>
              <a:rect l="0" t="0" r="r" b="b"/>
              <a:pathLst>
                <a:path w="30" h="9">
                  <a:moveTo>
                    <a:pt x="28" y="1"/>
                  </a:moveTo>
                  <a:cubicBezTo>
                    <a:pt x="30" y="7"/>
                    <a:pt x="22" y="6"/>
                    <a:pt x="17" y="6"/>
                  </a:cubicBezTo>
                  <a:cubicBezTo>
                    <a:pt x="15" y="7"/>
                    <a:pt x="15" y="8"/>
                    <a:pt x="13" y="8"/>
                  </a:cubicBezTo>
                  <a:cubicBezTo>
                    <a:pt x="10" y="8"/>
                    <a:pt x="6" y="6"/>
                    <a:pt x="6" y="8"/>
                  </a:cubicBezTo>
                  <a:cubicBezTo>
                    <a:pt x="0" y="9"/>
                    <a:pt x="9" y="2"/>
                    <a:pt x="10" y="3"/>
                  </a:cubicBezTo>
                  <a:cubicBezTo>
                    <a:pt x="13" y="7"/>
                    <a:pt x="22" y="0"/>
                    <a:pt x="28" y="1"/>
                  </a:cubicBezTo>
                  <a:close/>
                </a:path>
              </a:pathLst>
            </a:custGeom>
            <a:grpFill/>
            <a:ln>
              <a:noFill/>
            </a:ln>
          </p:spPr>
          <p:txBody>
            <a:bodyPr anchor="ctr"/>
            <a:lstStyle/>
            <a:p>
              <a:pPr algn="ctr"/>
              <a:endParaRPr dirty="0"/>
            </a:p>
          </p:txBody>
        </p:sp>
        <p:sp>
          <p:nvSpPr>
            <p:cNvPr id="85" name="íšľîḑê"/>
            <p:cNvSpPr/>
            <p:nvPr/>
          </p:nvSpPr>
          <p:spPr bwMode="auto">
            <a:xfrm>
              <a:off x="4109511" y="596988"/>
              <a:ext cx="56031" cy="37822"/>
            </a:xfrm>
            <a:custGeom>
              <a:avLst/>
              <a:gdLst>
                <a:gd name="T0" fmla="*/ 13 w 27"/>
                <a:gd name="T1" fmla="*/ 1 h 18"/>
                <a:gd name="T2" fmla="*/ 9 w 27"/>
                <a:gd name="T3" fmla="*/ 3 h 18"/>
                <a:gd name="T4" fmla="*/ 18 w 27"/>
                <a:gd name="T5" fmla="*/ 8 h 18"/>
                <a:gd name="T6" fmla="*/ 22 w 27"/>
                <a:gd name="T7" fmla="*/ 6 h 18"/>
                <a:gd name="T8" fmla="*/ 11 w 27"/>
                <a:gd name="T9" fmla="*/ 18 h 18"/>
                <a:gd name="T10" fmla="*/ 0 w 27"/>
                <a:gd name="T11" fmla="*/ 5 h 18"/>
                <a:gd name="T12" fmla="*/ 13 w 27"/>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13" y="1"/>
                  </a:moveTo>
                  <a:cubicBezTo>
                    <a:pt x="13" y="3"/>
                    <a:pt x="10" y="2"/>
                    <a:pt x="9" y="3"/>
                  </a:cubicBezTo>
                  <a:cubicBezTo>
                    <a:pt x="9" y="8"/>
                    <a:pt x="21" y="0"/>
                    <a:pt x="18" y="8"/>
                  </a:cubicBezTo>
                  <a:cubicBezTo>
                    <a:pt x="20" y="9"/>
                    <a:pt x="22" y="8"/>
                    <a:pt x="22" y="6"/>
                  </a:cubicBezTo>
                  <a:cubicBezTo>
                    <a:pt x="27" y="12"/>
                    <a:pt x="12" y="13"/>
                    <a:pt x="11" y="18"/>
                  </a:cubicBezTo>
                  <a:cubicBezTo>
                    <a:pt x="6" y="14"/>
                    <a:pt x="7" y="5"/>
                    <a:pt x="0" y="5"/>
                  </a:cubicBezTo>
                  <a:cubicBezTo>
                    <a:pt x="2" y="1"/>
                    <a:pt x="9" y="3"/>
                    <a:pt x="13" y="1"/>
                  </a:cubicBezTo>
                  <a:close/>
                </a:path>
              </a:pathLst>
            </a:custGeom>
            <a:grpFill/>
            <a:ln>
              <a:noFill/>
            </a:ln>
          </p:spPr>
          <p:txBody>
            <a:bodyPr anchor="ctr"/>
            <a:lstStyle/>
            <a:p>
              <a:pPr algn="ctr"/>
              <a:endParaRPr dirty="0"/>
            </a:p>
          </p:txBody>
        </p:sp>
        <p:sp>
          <p:nvSpPr>
            <p:cNvPr id="86" name="íṣliḍé"/>
            <p:cNvSpPr/>
            <p:nvPr/>
          </p:nvSpPr>
          <p:spPr bwMode="auto">
            <a:xfrm>
              <a:off x="5381422" y="639011"/>
              <a:ext cx="3276430" cy="2147400"/>
            </a:xfrm>
            <a:custGeom>
              <a:avLst/>
              <a:gdLst>
                <a:gd name="T0" fmla="*/ 936 w 1575"/>
                <a:gd name="T1" fmla="*/ 72 h 1033"/>
                <a:gd name="T2" fmla="*/ 1105 w 1575"/>
                <a:gd name="T3" fmla="*/ 72 h 1033"/>
                <a:gd name="T4" fmla="*/ 1247 w 1575"/>
                <a:gd name="T5" fmla="*/ 85 h 1033"/>
                <a:gd name="T6" fmla="*/ 1432 w 1575"/>
                <a:gd name="T7" fmla="*/ 115 h 1033"/>
                <a:gd name="T8" fmla="*/ 1575 w 1575"/>
                <a:gd name="T9" fmla="*/ 162 h 1033"/>
                <a:gd name="T10" fmla="*/ 1484 w 1575"/>
                <a:gd name="T11" fmla="*/ 184 h 1033"/>
                <a:gd name="T12" fmla="*/ 1366 w 1575"/>
                <a:gd name="T13" fmla="*/ 273 h 1033"/>
                <a:gd name="T14" fmla="*/ 1320 w 1575"/>
                <a:gd name="T15" fmla="*/ 301 h 1033"/>
                <a:gd name="T16" fmla="*/ 1381 w 1575"/>
                <a:gd name="T17" fmla="*/ 208 h 1033"/>
                <a:gd name="T18" fmla="*/ 1247 w 1575"/>
                <a:gd name="T19" fmla="*/ 247 h 1033"/>
                <a:gd name="T20" fmla="*/ 1204 w 1575"/>
                <a:gd name="T21" fmla="*/ 313 h 1033"/>
                <a:gd name="T22" fmla="*/ 1130 w 1575"/>
                <a:gd name="T23" fmla="*/ 415 h 1033"/>
                <a:gd name="T24" fmla="*/ 1081 w 1575"/>
                <a:gd name="T25" fmla="*/ 439 h 1033"/>
                <a:gd name="T26" fmla="*/ 1061 w 1575"/>
                <a:gd name="T27" fmla="*/ 464 h 1033"/>
                <a:gd name="T28" fmla="*/ 993 w 1575"/>
                <a:gd name="T29" fmla="*/ 587 h 1033"/>
                <a:gd name="T30" fmla="*/ 956 w 1575"/>
                <a:gd name="T31" fmla="*/ 674 h 1033"/>
                <a:gd name="T32" fmla="*/ 895 w 1575"/>
                <a:gd name="T33" fmla="*/ 685 h 1033"/>
                <a:gd name="T34" fmla="*/ 882 w 1575"/>
                <a:gd name="T35" fmla="*/ 689 h 1033"/>
                <a:gd name="T36" fmla="*/ 848 w 1575"/>
                <a:gd name="T37" fmla="*/ 602 h 1033"/>
                <a:gd name="T38" fmla="*/ 742 w 1575"/>
                <a:gd name="T39" fmla="*/ 657 h 1033"/>
                <a:gd name="T40" fmla="*/ 665 w 1575"/>
                <a:gd name="T41" fmla="*/ 579 h 1033"/>
                <a:gd name="T42" fmla="*/ 524 w 1575"/>
                <a:gd name="T43" fmla="*/ 557 h 1033"/>
                <a:gd name="T44" fmla="*/ 557 w 1575"/>
                <a:gd name="T45" fmla="*/ 616 h 1033"/>
                <a:gd name="T46" fmla="*/ 453 w 1575"/>
                <a:gd name="T47" fmla="*/ 622 h 1033"/>
                <a:gd name="T48" fmla="*/ 391 w 1575"/>
                <a:gd name="T49" fmla="*/ 546 h 1033"/>
                <a:gd name="T50" fmla="*/ 440 w 1575"/>
                <a:gd name="T51" fmla="*/ 646 h 1033"/>
                <a:gd name="T52" fmla="*/ 470 w 1575"/>
                <a:gd name="T53" fmla="*/ 749 h 1033"/>
                <a:gd name="T54" fmla="*/ 412 w 1575"/>
                <a:gd name="T55" fmla="*/ 898 h 1033"/>
                <a:gd name="T56" fmla="*/ 352 w 1575"/>
                <a:gd name="T57" fmla="*/ 1013 h 1033"/>
                <a:gd name="T58" fmla="*/ 237 w 1575"/>
                <a:gd name="T59" fmla="*/ 924 h 1033"/>
                <a:gd name="T60" fmla="*/ 224 w 1575"/>
                <a:gd name="T61" fmla="*/ 788 h 1033"/>
                <a:gd name="T62" fmla="*/ 47 w 1575"/>
                <a:gd name="T63" fmla="*/ 702 h 1033"/>
                <a:gd name="T64" fmla="*/ 6 w 1575"/>
                <a:gd name="T65" fmla="*/ 588 h 1033"/>
                <a:gd name="T66" fmla="*/ 162 w 1575"/>
                <a:gd name="T67" fmla="*/ 465 h 1033"/>
                <a:gd name="T68" fmla="*/ 263 w 1575"/>
                <a:gd name="T69" fmla="*/ 512 h 1033"/>
                <a:gd name="T70" fmla="*/ 378 w 1575"/>
                <a:gd name="T71" fmla="*/ 512 h 1033"/>
                <a:gd name="T72" fmla="*/ 309 w 1575"/>
                <a:gd name="T73" fmla="*/ 436 h 1033"/>
                <a:gd name="T74" fmla="*/ 255 w 1575"/>
                <a:gd name="T75" fmla="*/ 402 h 1033"/>
                <a:gd name="T76" fmla="*/ 259 w 1575"/>
                <a:gd name="T77" fmla="*/ 432 h 1033"/>
                <a:gd name="T78" fmla="*/ 158 w 1575"/>
                <a:gd name="T79" fmla="*/ 408 h 1033"/>
                <a:gd name="T80" fmla="*/ 116 w 1575"/>
                <a:gd name="T81" fmla="*/ 406 h 1033"/>
                <a:gd name="T82" fmla="*/ 158 w 1575"/>
                <a:gd name="T83" fmla="*/ 329 h 1033"/>
                <a:gd name="T84" fmla="*/ 214 w 1575"/>
                <a:gd name="T85" fmla="*/ 292 h 1033"/>
                <a:gd name="T86" fmla="*/ 317 w 1575"/>
                <a:gd name="T87" fmla="*/ 247 h 1033"/>
                <a:gd name="T88" fmla="*/ 313 w 1575"/>
                <a:gd name="T89" fmla="*/ 197 h 1033"/>
                <a:gd name="T90" fmla="*/ 278 w 1575"/>
                <a:gd name="T91" fmla="*/ 238 h 1033"/>
                <a:gd name="T92" fmla="*/ 183 w 1575"/>
                <a:gd name="T93" fmla="*/ 251 h 1033"/>
                <a:gd name="T94" fmla="*/ 227 w 1575"/>
                <a:gd name="T95" fmla="*/ 167 h 1033"/>
                <a:gd name="T96" fmla="*/ 354 w 1575"/>
                <a:gd name="T97" fmla="*/ 106 h 1033"/>
                <a:gd name="T98" fmla="*/ 397 w 1575"/>
                <a:gd name="T99" fmla="*/ 154 h 1033"/>
                <a:gd name="T100" fmla="*/ 470 w 1575"/>
                <a:gd name="T101" fmla="*/ 134 h 1033"/>
                <a:gd name="T102" fmla="*/ 596 w 1575"/>
                <a:gd name="T103" fmla="*/ 126 h 1033"/>
                <a:gd name="T104" fmla="*/ 660 w 1575"/>
                <a:gd name="T105" fmla="*/ 83 h 1033"/>
                <a:gd name="T106" fmla="*/ 705 w 1575"/>
                <a:gd name="T107" fmla="*/ 130 h 1033"/>
                <a:gd name="T108" fmla="*/ 734 w 1575"/>
                <a:gd name="T109" fmla="*/ 81 h 1033"/>
                <a:gd name="T110" fmla="*/ 889 w 1575"/>
                <a:gd name="T111" fmla="*/ 18 h 1033"/>
                <a:gd name="T112" fmla="*/ 373 w 1575"/>
                <a:gd name="T113" fmla="*/ 374 h 1033"/>
                <a:gd name="T114" fmla="*/ 449 w 1575"/>
                <a:gd name="T115" fmla="*/ 424 h 1033"/>
                <a:gd name="T116" fmla="*/ 531 w 1575"/>
                <a:gd name="T117" fmla="*/ 411 h 1033"/>
                <a:gd name="T118" fmla="*/ 505 w 1575"/>
                <a:gd name="T119" fmla="*/ 451 h 1033"/>
                <a:gd name="T120" fmla="*/ 375 w 1575"/>
                <a:gd name="T121" fmla="*/ 762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75" h="1033">
                  <a:moveTo>
                    <a:pt x="949" y="11"/>
                  </a:moveTo>
                  <a:cubicBezTo>
                    <a:pt x="949" y="13"/>
                    <a:pt x="952" y="12"/>
                    <a:pt x="954" y="13"/>
                  </a:cubicBezTo>
                  <a:cubicBezTo>
                    <a:pt x="954" y="15"/>
                    <a:pt x="951" y="14"/>
                    <a:pt x="949" y="14"/>
                  </a:cubicBezTo>
                  <a:cubicBezTo>
                    <a:pt x="957" y="22"/>
                    <a:pt x="965" y="11"/>
                    <a:pt x="979" y="14"/>
                  </a:cubicBezTo>
                  <a:cubicBezTo>
                    <a:pt x="982" y="19"/>
                    <a:pt x="987" y="22"/>
                    <a:pt x="993" y="24"/>
                  </a:cubicBezTo>
                  <a:cubicBezTo>
                    <a:pt x="994" y="26"/>
                    <a:pt x="993" y="29"/>
                    <a:pt x="993" y="31"/>
                  </a:cubicBezTo>
                  <a:cubicBezTo>
                    <a:pt x="994" y="33"/>
                    <a:pt x="998" y="33"/>
                    <a:pt x="997" y="37"/>
                  </a:cubicBezTo>
                  <a:cubicBezTo>
                    <a:pt x="993" y="36"/>
                    <a:pt x="994" y="39"/>
                    <a:pt x="993" y="42"/>
                  </a:cubicBezTo>
                  <a:cubicBezTo>
                    <a:pt x="992" y="41"/>
                    <a:pt x="989" y="40"/>
                    <a:pt x="986" y="40"/>
                  </a:cubicBezTo>
                  <a:cubicBezTo>
                    <a:pt x="983" y="41"/>
                    <a:pt x="986" y="43"/>
                    <a:pt x="984" y="44"/>
                  </a:cubicBezTo>
                  <a:cubicBezTo>
                    <a:pt x="983" y="45"/>
                    <a:pt x="982" y="42"/>
                    <a:pt x="980" y="42"/>
                  </a:cubicBezTo>
                  <a:cubicBezTo>
                    <a:pt x="979" y="43"/>
                    <a:pt x="975" y="46"/>
                    <a:pt x="969" y="44"/>
                  </a:cubicBezTo>
                  <a:cubicBezTo>
                    <a:pt x="967" y="44"/>
                    <a:pt x="968" y="47"/>
                    <a:pt x="967" y="48"/>
                  </a:cubicBezTo>
                  <a:cubicBezTo>
                    <a:pt x="967" y="48"/>
                    <a:pt x="964" y="47"/>
                    <a:pt x="964" y="48"/>
                  </a:cubicBezTo>
                  <a:cubicBezTo>
                    <a:pt x="963" y="50"/>
                    <a:pt x="967" y="51"/>
                    <a:pt x="964" y="55"/>
                  </a:cubicBezTo>
                  <a:cubicBezTo>
                    <a:pt x="963" y="52"/>
                    <a:pt x="954" y="56"/>
                    <a:pt x="958" y="57"/>
                  </a:cubicBezTo>
                  <a:cubicBezTo>
                    <a:pt x="954" y="61"/>
                    <a:pt x="948" y="59"/>
                    <a:pt x="943" y="61"/>
                  </a:cubicBezTo>
                  <a:cubicBezTo>
                    <a:pt x="940" y="62"/>
                    <a:pt x="938" y="67"/>
                    <a:pt x="934" y="67"/>
                  </a:cubicBezTo>
                  <a:cubicBezTo>
                    <a:pt x="934" y="69"/>
                    <a:pt x="934" y="72"/>
                    <a:pt x="932" y="72"/>
                  </a:cubicBezTo>
                  <a:cubicBezTo>
                    <a:pt x="933" y="75"/>
                    <a:pt x="934" y="72"/>
                    <a:pt x="936" y="72"/>
                  </a:cubicBezTo>
                  <a:cubicBezTo>
                    <a:pt x="941" y="72"/>
                    <a:pt x="943" y="68"/>
                    <a:pt x="947" y="67"/>
                  </a:cubicBezTo>
                  <a:cubicBezTo>
                    <a:pt x="950" y="66"/>
                    <a:pt x="950" y="69"/>
                    <a:pt x="952" y="68"/>
                  </a:cubicBezTo>
                  <a:cubicBezTo>
                    <a:pt x="955" y="68"/>
                    <a:pt x="955" y="65"/>
                    <a:pt x="956" y="65"/>
                  </a:cubicBezTo>
                  <a:cubicBezTo>
                    <a:pt x="960" y="63"/>
                    <a:pt x="965" y="65"/>
                    <a:pt x="969" y="63"/>
                  </a:cubicBezTo>
                  <a:cubicBezTo>
                    <a:pt x="972" y="62"/>
                    <a:pt x="968" y="60"/>
                    <a:pt x="971" y="59"/>
                  </a:cubicBezTo>
                  <a:cubicBezTo>
                    <a:pt x="972" y="59"/>
                    <a:pt x="974" y="60"/>
                    <a:pt x="975" y="59"/>
                  </a:cubicBezTo>
                  <a:cubicBezTo>
                    <a:pt x="975" y="59"/>
                    <a:pt x="976" y="55"/>
                    <a:pt x="977" y="55"/>
                  </a:cubicBezTo>
                  <a:cubicBezTo>
                    <a:pt x="977" y="55"/>
                    <a:pt x="982" y="57"/>
                    <a:pt x="984" y="57"/>
                  </a:cubicBezTo>
                  <a:cubicBezTo>
                    <a:pt x="989" y="57"/>
                    <a:pt x="989" y="56"/>
                    <a:pt x="993" y="55"/>
                  </a:cubicBezTo>
                  <a:cubicBezTo>
                    <a:pt x="993" y="57"/>
                    <a:pt x="993" y="59"/>
                    <a:pt x="993" y="61"/>
                  </a:cubicBezTo>
                  <a:cubicBezTo>
                    <a:pt x="996" y="59"/>
                    <a:pt x="997" y="59"/>
                    <a:pt x="997" y="63"/>
                  </a:cubicBezTo>
                  <a:cubicBezTo>
                    <a:pt x="1007" y="62"/>
                    <a:pt x="1023" y="64"/>
                    <a:pt x="1038" y="63"/>
                  </a:cubicBezTo>
                  <a:cubicBezTo>
                    <a:pt x="1037" y="71"/>
                    <a:pt x="1051" y="65"/>
                    <a:pt x="1049" y="74"/>
                  </a:cubicBezTo>
                  <a:cubicBezTo>
                    <a:pt x="1051" y="71"/>
                    <a:pt x="1054" y="74"/>
                    <a:pt x="1057" y="74"/>
                  </a:cubicBezTo>
                  <a:cubicBezTo>
                    <a:pt x="1062" y="74"/>
                    <a:pt x="1069" y="72"/>
                    <a:pt x="1072" y="74"/>
                  </a:cubicBezTo>
                  <a:cubicBezTo>
                    <a:pt x="1076" y="74"/>
                    <a:pt x="1072" y="66"/>
                    <a:pt x="1076" y="65"/>
                  </a:cubicBezTo>
                  <a:cubicBezTo>
                    <a:pt x="1082" y="66"/>
                    <a:pt x="1088" y="65"/>
                    <a:pt x="1094" y="67"/>
                  </a:cubicBezTo>
                  <a:cubicBezTo>
                    <a:pt x="1094" y="67"/>
                    <a:pt x="1094" y="68"/>
                    <a:pt x="1094" y="68"/>
                  </a:cubicBezTo>
                  <a:cubicBezTo>
                    <a:pt x="1097" y="69"/>
                    <a:pt x="1101" y="68"/>
                    <a:pt x="1103" y="68"/>
                  </a:cubicBezTo>
                  <a:cubicBezTo>
                    <a:pt x="1104" y="69"/>
                    <a:pt x="1105" y="72"/>
                    <a:pt x="1105" y="72"/>
                  </a:cubicBezTo>
                  <a:cubicBezTo>
                    <a:pt x="1108" y="74"/>
                    <a:pt x="1113" y="71"/>
                    <a:pt x="1115" y="74"/>
                  </a:cubicBezTo>
                  <a:cubicBezTo>
                    <a:pt x="1114" y="78"/>
                    <a:pt x="1114" y="82"/>
                    <a:pt x="1109" y="81"/>
                  </a:cubicBezTo>
                  <a:cubicBezTo>
                    <a:pt x="1109" y="85"/>
                    <a:pt x="1112" y="86"/>
                    <a:pt x="1117" y="85"/>
                  </a:cubicBezTo>
                  <a:cubicBezTo>
                    <a:pt x="1115" y="96"/>
                    <a:pt x="1124" y="97"/>
                    <a:pt x="1128" y="102"/>
                  </a:cubicBezTo>
                  <a:cubicBezTo>
                    <a:pt x="1131" y="100"/>
                    <a:pt x="1134" y="99"/>
                    <a:pt x="1137" y="96"/>
                  </a:cubicBezTo>
                  <a:cubicBezTo>
                    <a:pt x="1138" y="95"/>
                    <a:pt x="1138" y="92"/>
                    <a:pt x="1139" y="91"/>
                  </a:cubicBezTo>
                  <a:cubicBezTo>
                    <a:pt x="1140" y="90"/>
                    <a:pt x="1143" y="91"/>
                    <a:pt x="1143" y="89"/>
                  </a:cubicBezTo>
                  <a:cubicBezTo>
                    <a:pt x="1148" y="88"/>
                    <a:pt x="1146" y="93"/>
                    <a:pt x="1148" y="95"/>
                  </a:cubicBezTo>
                  <a:cubicBezTo>
                    <a:pt x="1153" y="95"/>
                    <a:pt x="1157" y="95"/>
                    <a:pt x="1161" y="95"/>
                  </a:cubicBezTo>
                  <a:cubicBezTo>
                    <a:pt x="1163" y="93"/>
                    <a:pt x="1168" y="94"/>
                    <a:pt x="1167" y="89"/>
                  </a:cubicBezTo>
                  <a:cubicBezTo>
                    <a:pt x="1173" y="91"/>
                    <a:pt x="1187" y="85"/>
                    <a:pt x="1187" y="93"/>
                  </a:cubicBezTo>
                  <a:cubicBezTo>
                    <a:pt x="1193" y="93"/>
                    <a:pt x="1191" y="86"/>
                    <a:pt x="1199" y="89"/>
                  </a:cubicBezTo>
                  <a:cubicBezTo>
                    <a:pt x="1198" y="87"/>
                    <a:pt x="1196" y="87"/>
                    <a:pt x="1195" y="87"/>
                  </a:cubicBezTo>
                  <a:cubicBezTo>
                    <a:pt x="1196" y="86"/>
                    <a:pt x="1196" y="82"/>
                    <a:pt x="1199" y="81"/>
                  </a:cubicBezTo>
                  <a:cubicBezTo>
                    <a:pt x="1204" y="82"/>
                    <a:pt x="1202" y="75"/>
                    <a:pt x="1210" y="78"/>
                  </a:cubicBezTo>
                  <a:cubicBezTo>
                    <a:pt x="1212" y="78"/>
                    <a:pt x="1210" y="75"/>
                    <a:pt x="1210" y="76"/>
                  </a:cubicBezTo>
                  <a:cubicBezTo>
                    <a:pt x="1213" y="72"/>
                    <a:pt x="1218" y="75"/>
                    <a:pt x="1225" y="74"/>
                  </a:cubicBezTo>
                  <a:cubicBezTo>
                    <a:pt x="1223" y="84"/>
                    <a:pt x="1235" y="71"/>
                    <a:pt x="1232" y="80"/>
                  </a:cubicBezTo>
                  <a:cubicBezTo>
                    <a:pt x="1240" y="81"/>
                    <a:pt x="1246" y="79"/>
                    <a:pt x="1253" y="78"/>
                  </a:cubicBezTo>
                  <a:cubicBezTo>
                    <a:pt x="1253" y="83"/>
                    <a:pt x="1245" y="79"/>
                    <a:pt x="1247" y="85"/>
                  </a:cubicBezTo>
                  <a:cubicBezTo>
                    <a:pt x="1248" y="89"/>
                    <a:pt x="1254" y="87"/>
                    <a:pt x="1258" y="87"/>
                  </a:cubicBezTo>
                  <a:cubicBezTo>
                    <a:pt x="1265" y="87"/>
                    <a:pt x="1271" y="87"/>
                    <a:pt x="1277" y="85"/>
                  </a:cubicBezTo>
                  <a:cubicBezTo>
                    <a:pt x="1278" y="92"/>
                    <a:pt x="1287" y="92"/>
                    <a:pt x="1290" y="98"/>
                  </a:cubicBezTo>
                  <a:cubicBezTo>
                    <a:pt x="1294" y="97"/>
                    <a:pt x="1296" y="100"/>
                    <a:pt x="1299" y="100"/>
                  </a:cubicBezTo>
                  <a:cubicBezTo>
                    <a:pt x="1311" y="101"/>
                    <a:pt x="1324" y="98"/>
                    <a:pt x="1335" y="100"/>
                  </a:cubicBezTo>
                  <a:cubicBezTo>
                    <a:pt x="1339" y="101"/>
                    <a:pt x="1343" y="106"/>
                    <a:pt x="1348" y="104"/>
                  </a:cubicBezTo>
                  <a:cubicBezTo>
                    <a:pt x="1347" y="107"/>
                    <a:pt x="1349" y="107"/>
                    <a:pt x="1351" y="108"/>
                  </a:cubicBezTo>
                  <a:cubicBezTo>
                    <a:pt x="1351" y="110"/>
                    <a:pt x="1351" y="113"/>
                    <a:pt x="1351" y="115"/>
                  </a:cubicBezTo>
                  <a:cubicBezTo>
                    <a:pt x="1351" y="118"/>
                    <a:pt x="1358" y="115"/>
                    <a:pt x="1359" y="117"/>
                  </a:cubicBezTo>
                  <a:cubicBezTo>
                    <a:pt x="1361" y="120"/>
                    <a:pt x="1360" y="116"/>
                    <a:pt x="1363" y="117"/>
                  </a:cubicBezTo>
                  <a:cubicBezTo>
                    <a:pt x="1363" y="117"/>
                    <a:pt x="1363" y="119"/>
                    <a:pt x="1364" y="119"/>
                  </a:cubicBezTo>
                  <a:cubicBezTo>
                    <a:pt x="1367" y="119"/>
                    <a:pt x="1387" y="121"/>
                    <a:pt x="1389" y="119"/>
                  </a:cubicBezTo>
                  <a:cubicBezTo>
                    <a:pt x="1389" y="119"/>
                    <a:pt x="1389" y="117"/>
                    <a:pt x="1389" y="117"/>
                  </a:cubicBezTo>
                  <a:cubicBezTo>
                    <a:pt x="1390" y="117"/>
                    <a:pt x="1394" y="119"/>
                    <a:pt x="1394" y="119"/>
                  </a:cubicBezTo>
                  <a:cubicBezTo>
                    <a:pt x="1396" y="117"/>
                    <a:pt x="1399" y="116"/>
                    <a:pt x="1400" y="119"/>
                  </a:cubicBezTo>
                  <a:cubicBezTo>
                    <a:pt x="1403" y="115"/>
                    <a:pt x="1409" y="115"/>
                    <a:pt x="1415" y="113"/>
                  </a:cubicBezTo>
                  <a:cubicBezTo>
                    <a:pt x="1414" y="119"/>
                    <a:pt x="1416" y="122"/>
                    <a:pt x="1417" y="126"/>
                  </a:cubicBezTo>
                  <a:cubicBezTo>
                    <a:pt x="1424" y="126"/>
                    <a:pt x="1427" y="130"/>
                    <a:pt x="1433" y="126"/>
                  </a:cubicBezTo>
                  <a:cubicBezTo>
                    <a:pt x="1434" y="123"/>
                    <a:pt x="1432" y="123"/>
                    <a:pt x="1430" y="122"/>
                  </a:cubicBezTo>
                  <a:cubicBezTo>
                    <a:pt x="1431" y="121"/>
                    <a:pt x="1432" y="118"/>
                    <a:pt x="1432" y="115"/>
                  </a:cubicBezTo>
                  <a:cubicBezTo>
                    <a:pt x="1436" y="111"/>
                    <a:pt x="1448" y="113"/>
                    <a:pt x="1450" y="117"/>
                  </a:cubicBezTo>
                  <a:cubicBezTo>
                    <a:pt x="1458" y="117"/>
                    <a:pt x="1466" y="116"/>
                    <a:pt x="1474" y="117"/>
                  </a:cubicBezTo>
                  <a:cubicBezTo>
                    <a:pt x="1477" y="117"/>
                    <a:pt x="1483" y="121"/>
                    <a:pt x="1484" y="117"/>
                  </a:cubicBezTo>
                  <a:cubicBezTo>
                    <a:pt x="1488" y="119"/>
                    <a:pt x="1487" y="121"/>
                    <a:pt x="1493" y="122"/>
                  </a:cubicBezTo>
                  <a:cubicBezTo>
                    <a:pt x="1495" y="123"/>
                    <a:pt x="1496" y="126"/>
                    <a:pt x="1497" y="126"/>
                  </a:cubicBezTo>
                  <a:cubicBezTo>
                    <a:pt x="1498" y="126"/>
                    <a:pt x="1499" y="125"/>
                    <a:pt x="1499" y="124"/>
                  </a:cubicBezTo>
                  <a:cubicBezTo>
                    <a:pt x="1501" y="125"/>
                    <a:pt x="1499" y="127"/>
                    <a:pt x="1500" y="128"/>
                  </a:cubicBezTo>
                  <a:cubicBezTo>
                    <a:pt x="1501" y="129"/>
                    <a:pt x="1504" y="127"/>
                    <a:pt x="1504" y="128"/>
                  </a:cubicBezTo>
                  <a:cubicBezTo>
                    <a:pt x="1505" y="129"/>
                    <a:pt x="1509" y="130"/>
                    <a:pt x="1514" y="132"/>
                  </a:cubicBezTo>
                  <a:cubicBezTo>
                    <a:pt x="1516" y="133"/>
                    <a:pt x="1521" y="134"/>
                    <a:pt x="1525" y="136"/>
                  </a:cubicBezTo>
                  <a:cubicBezTo>
                    <a:pt x="1526" y="136"/>
                    <a:pt x="1526" y="139"/>
                    <a:pt x="1527" y="139"/>
                  </a:cubicBezTo>
                  <a:cubicBezTo>
                    <a:pt x="1527" y="140"/>
                    <a:pt x="1530" y="139"/>
                    <a:pt x="1530" y="139"/>
                  </a:cubicBezTo>
                  <a:cubicBezTo>
                    <a:pt x="1531" y="140"/>
                    <a:pt x="1530" y="142"/>
                    <a:pt x="1530" y="143"/>
                  </a:cubicBezTo>
                  <a:cubicBezTo>
                    <a:pt x="1531" y="144"/>
                    <a:pt x="1534" y="142"/>
                    <a:pt x="1534" y="143"/>
                  </a:cubicBezTo>
                  <a:cubicBezTo>
                    <a:pt x="1535" y="145"/>
                    <a:pt x="1532" y="151"/>
                    <a:pt x="1540" y="149"/>
                  </a:cubicBezTo>
                  <a:cubicBezTo>
                    <a:pt x="1540" y="153"/>
                    <a:pt x="1540" y="157"/>
                    <a:pt x="1540" y="162"/>
                  </a:cubicBezTo>
                  <a:cubicBezTo>
                    <a:pt x="1546" y="161"/>
                    <a:pt x="1551" y="160"/>
                    <a:pt x="1553" y="154"/>
                  </a:cubicBezTo>
                  <a:cubicBezTo>
                    <a:pt x="1558" y="157"/>
                    <a:pt x="1565" y="156"/>
                    <a:pt x="1569" y="158"/>
                  </a:cubicBezTo>
                  <a:cubicBezTo>
                    <a:pt x="1570" y="158"/>
                    <a:pt x="1569" y="161"/>
                    <a:pt x="1569" y="162"/>
                  </a:cubicBezTo>
                  <a:cubicBezTo>
                    <a:pt x="1570" y="163"/>
                    <a:pt x="1574" y="161"/>
                    <a:pt x="1575" y="162"/>
                  </a:cubicBezTo>
                  <a:cubicBezTo>
                    <a:pt x="1574" y="164"/>
                    <a:pt x="1571" y="164"/>
                    <a:pt x="1571" y="167"/>
                  </a:cubicBezTo>
                  <a:cubicBezTo>
                    <a:pt x="1568" y="168"/>
                    <a:pt x="1568" y="165"/>
                    <a:pt x="1566" y="165"/>
                  </a:cubicBezTo>
                  <a:cubicBezTo>
                    <a:pt x="1564" y="167"/>
                    <a:pt x="1564" y="170"/>
                    <a:pt x="1560" y="169"/>
                  </a:cubicBezTo>
                  <a:cubicBezTo>
                    <a:pt x="1561" y="172"/>
                    <a:pt x="1566" y="171"/>
                    <a:pt x="1564" y="177"/>
                  </a:cubicBezTo>
                  <a:cubicBezTo>
                    <a:pt x="1557" y="171"/>
                    <a:pt x="1563" y="179"/>
                    <a:pt x="1558" y="180"/>
                  </a:cubicBezTo>
                  <a:cubicBezTo>
                    <a:pt x="1557" y="181"/>
                    <a:pt x="1555" y="182"/>
                    <a:pt x="1554" y="184"/>
                  </a:cubicBezTo>
                  <a:cubicBezTo>
                    <a:pt x="1552" y="184"/>
                    <a:pt x="1551" y="183"/>
                    <a:pt x="1549" y="182"/>
                  </a:cubicBezTo>
                  <a:cubicBezTo>
                    <a:pt x="1548" y="181"/>
                    <a:pt x="1546" y="179"/>
                    <a:pt x="1545" y="178"/>
                  </a:cubicBezTo>
                  <a:cubicBezTo>
                    <a:pt x="1542" y="177"/>
                    <a:pt x="1540" y="178"/>
                    <a:pt x="1538" y="177"/>
                  </a:cubicBezTo>
                  <a:cubicBezTo>
                    <a:pt x="1536" y="176"/>
                    <a:pt x="1535" y="173"/>
                    <a:pt x="1534" y="173"/>
                  </a:cubicBezTo>
                  <a:cubicBezTo>
                    <a:pt x="1532" y="172"/>
                    <a:pt x="1529" y="173"/>
                    <a:pt x="1527" y="173"/>
                  </a:cubicBezTo>
                  <a:cubicBezTo>
                    <a:pt x="1526" y="173"/>
                    <a:pt x="1526" y="171"/>
                    <a:pt x="1525" y="171"/>
                  </a:cubicBezTo>
                  <a:cubicBezTo>
                    <a:pt x="1522" y="171"/>
                    <a:pt x="1520" y="164"/>
                    <a:pt x="1517" y="169"/>
                  </a:cubicBezTo>
                  <a:cubicBezTo>
                    <a:pt x="1515" y="169"/>
                    <a:pt x="1516" y="166"/>
                    <a:pt x="1515" y="163"/>
                  </a:cubicBezTo>
                  <a:cubicBezTo>
                    <a:pt x="1512" y="163"/>
                    <a:pt x="1508" y="163"/>
                    <a:pt x="1504" y="163"/>
                  </a:cubicBezTo>
                  <a:cubicBezTo>
                    <a:pt x="1500" y="164"/>
                    <a:pt x="1504" y="168"/>
                    <a:pt x="1504" y="167"/>
                  </a:cubicBezTo>
                  <a:cubicBezTo>
                    <a:pt x="1504" y="170"/>
                    <a:pt x="1500" y="170"/>
                    <a:pt x="1500" y="175"/>
                  </a:cubicBezTo>
                  <a:cubicBezTo>
                    <a:pt x="1492" y="174"/>
                    <a:pt x="1491" y="180"/>
                    <a:pt x="1482" y="178"/>
                  </a:cubicBezTo>
                  <a:cubicBezTo>
                    <a:pt x="1480" y="180"/>
                    <a:pt x="1480" y="183"/>
                    <a:pt x="1476" y="182"/>
                  </a:cubicBezTo>
                  <a:cubicBezTo>
                    <a:pt x="1477" y="185"/>
                    <a:pt x="1481" y="184"/>
                    <a:pt x="1484" y="184"/>
                  </a:cubicBezTo>
                  <a:cubicBezTo>
                    <a:pt x="1486" y="185"/>
                    <a:pt x="1487" y="187"/>
                    <a:pt x="1489" y="188"/>
                  </a:cubicBezTo>
                  <a:cubicBezTo>
                    <a:pt x="1488" y="194"/>
                    <a:pt x="1488" y="192"/>
                    <a:pt x="1491" y="195"/>
                  </a:cubicBezTo>
                  <a:cubicBezTo>
                    <a:pt x="1493" y="199"/>
                    <a:pt x="1498" y="200"/>
                    <a:pt x="1500" y="203"/>
                  </a:cubicBezTo>
                  <a:cubicBezTo>
                    <a:pt x="1500" y="203"/>
                    <a:pt x="1495" y="208"/>
                    <a:pt x="1495" y="208"/>
                  </a:cubicBezTo>
                  <a:cubicBezTo>
                    <a:pt x="1490" y="209"/>
                    <a:pt x="1490" y="204"/>
                    <a:pt x="1487" y="204"/>
                  </a:cubicBezTo>
                  <a:cubicBezTo>
                    <a:pt x="1488" y="204"/>
                    <a:pt x="1490" y="208"/>
                    <a:pt x="1487" y="208"/>
                  </a:cubicBezTo>
                  <a:cubicBezTo>
                    <a:pt x="1482" y="209"/>
                    <a:pt x="1473" y="208"/>
                    <a:pt x="1467" y="210"/>
                  </a:cubicBezTo>
                  <a:cubicBezTo>
                    <a:pt x="1464" y="211"/>
                    <a:pt x="1457" y="213"/>
                    <a:pt x="1458" y="218"/>
                  </a:cubicBezTo>
                  <a:cubicBezTo>
                    <a:pt x="1449" y="216"/>
                    <a:pt x="1448" y="222"/>
                    <a:pt x="1443" y="223"/>
                  </a:cubicBezTo>
                  <a:cubicBezTo>
                    <a:pt x="1441" y="225"/>
                    <a:pt x="1441" y="226"/>
                    <a:pt x="1439" y="227"/>
                  </a:cubicBezTo>
                  <a:cubicBezTo>
                    <a:pt x="1438" y="228"/>
                    <a:pt x="1435" y="231"/>
                    <a:pt x="1433" y="231"/>
                  </a:cubicBezTo>
                  <a:cubicBezTo>
                    <a:pt x="1432" y="231"/>
                    <a:pt x="1430" y="233"/>
                    <a:pt x="1430" y="234"/>
                  </a:cubicBezTo>
                  <a:cubicBezTo>
                    <a:pt x="1424" y="233"/>
                    <a:pt x="1414" y="237"/>
                    <a:pt x="1411" y="232"/>
                  </a:cubicBezTo>
                  <a:cubicBezTo>
                    <a:pt x="1409" y="234"/>
                    <a:pt x="1404" y="233"/>
                    <a:pt x="1405" y="238"/>
                  </a:cubicBezTo>
                  <a:cubicBezTo>
                    <a:pt x="1395" y="239"/>
                    <a:pt x="1394" y="239"/>
                    <a:pt x="1383" y="238"/>
                  </a:cubicBezTo>
                  <a:cubicBezTo>
                    <a:pt x="1382" y="238"/>
                    <a:pt x="1381" y="240"/>
                    <a:pt x="1379" y="240"/>
                  </a:cubicBezTo>
                  <a:cubicBezTo>
                    <a:pt x="1378" y="241"/>
                    <a:pt x="1374" y="242"/>
                    <a:pt x="1374" y="246"/>
                  </a:cubicBezTo>
                  <a:cubicBezTo>
                    <a:pt x="1373" y="251"/>
                    <a:pt x="1365" y="248"/>
                    <a:pt x="1366" y="257"/>
                  </a:cubicBezTo>
                  <a:cubicBezTo>
                    <a:pt x="1365" y="263"/>
                    <a:pt x="1371" y="262"/>
                    <a:pt x="1374" y="264"/>
                  </a:cubicBezTo>
                  <a:cubicBezTo>
                    <a:pt x="1373" y="269"/>
                    <a:pt x="1372" y="274"/>
                    <a:pt x="1366" y="273"/>
                  </a:cubicBezTo>
                  <a:cubicBezTo>
                    <a:pt x="1367" y="277"/>
                    <a:pt x="1366" y="279"/>
                    <a:pt x="1363" y="279"/>
                  </a:cubicBezTo>
                  <a:cubicBezTo>
                    <a:pt x="1363" y="282"/>
                    <a:pt x="1363" y="284"/>
                    <a:pt x="1363" y="287"/>
                  </a:cubicBezTo>
                  <a:cubicBezTo>
                    <a:pt x="1363" y="289"/>
                    <a:pt x="1366" y="285"/>
                    <a:pt x="1366" y="288"/>
                  </a:cubicBezTo>
                  <a:cubicBezTo>
                    <a:pt x="1368" y="292"/>
                    <a:pt x="1364" y="291"/>
                    <a:pt x="1363" y="292"/>
                  </a:cubicBezTo>
                  <a:cubicBezTo>
                    <a:pt x="1362" y="293"/>
                    <a:pt x="1361" y="297"/>
                    <a:pt x="1361" y="298"/>
                  </a:cubicBezTo>
                  <a:cubicBezTo>
                    <a:pt x="1359" y="299"/>
                    <a:pt x="1353" y="298"/>
                    <a:pt x="1351" y="300"/>
                  </a:cubicBezTo>
                  <a:cubicBezTo>
                    <a:pt x="1350" y="301"/>
                    <a:pt x="1353" y="306"/>
                    <a:pt x="1351" y="307"/>
                  </a:cubicBezTo>
                  <a:cubicBezTo>
                    <a:pt x="1350" y="308"/>
                    <a:pt x="1350" y="303"/>
                    <a:pt x="1350" y="303"/>
                  </a:cubicBezTo>
                  <a:cubicBezTo>
                    <a:pt x="1348" y="303"/>
                    <a:pt x="1344" y="304"/>
                    <a:pt x="1348" y="313"/>
                  </a:cubicBezTo>
                  <a:cubicBezTo>
                    <a:pt x="1344" y="311"/>
                    <a:pt x="1345" y="315"/>
                    <a:pt x="1344" y="316"/>
                  </a:cubicBezTo>
                  <a:cubicBezTo>
                    <a:pt x="1343" y="317"/>
                    <a:pt x="1341" y="316"/>
                    <a:pt x="1340" y="316"/>
                  </a:cubicBezTo>
                  <a:cubicBezTo>
                    <a:pt x="1339" y="317"/>
                    <a:pt x="1340" y="322"/>
                    <a:pt x="1336" y="320"/>
                  </a:cubicBezTo>
                  <a:cubicBezTo>
                    <a:pt x="1337" y="323"/>
                    <a:pt x="1334" y="324"/>
                    <a:pt x="1335" y="328"/>
                  </a:cubicBezTo>
                  <a:cubicBezTo>
                    <a:pt x="1332" y="328"/>
                    <a:pt x="1327" y="327"/>
                    <a:pt x="1327" y="329"/>
                  </a:cubicBezTo>
                  <a:cubicBezTo>
                    <a:pt x="1325" y="329"/>
                    <a:pt x="1328" y="327"/>
                    <a:pt x="1327" y="324"/>
                  </a:cubicBezTo>
                  <a:cubicBezTo>
                    <a:pt x="1327" y="324"/>
                    <a:pt x="1325" y="323"/>
                    <a:pt x="1325" y="322"/>
                  </a:cubicBezTo>
                  <a:cubicBezTo>
                    <a:pt x="1325" y="321"/>
                    <a:pt x="1325" y="319"/>
                    <a:pt x="1325" y="318"/>
                  </a:cubicBezTo>
                  <a:cubicBezTo>
                    <a:pt x="1324" y="317"/>
                    <a:pt x="1323" y="315"/>
                    <a:pt x="1322" y="314"/>
                  </a:cubicBezTo>
                  <a:cubicBezTo>
                    <a:pt x="1321" y="314"/>
                    <a:pt x="1320" y="312"/>
                    <a:pt x="1318" y="313"/>
                  </a:cubicBezTo>
                  <a:cubicBezTo>
                    <a:pt x="1320" y="310"/>
                    <a:pt x="1320" y="305"/>
                    <a:pt x="1320" y="301"/>
                  </a:cubicBezTo>
                  <a:cubicBezTo>
                    <a:pt x="1320" y="298"/>
                    <a:pt x="1318" y="298"/>
                    <a:pt x="1318" y="296"/>
                  </a:cubicBezTo>
                  <a:cubicBezTo>
                    <a:pt x="1317" y="289"/>
                    <a:pt x="1320" y="281"/>
                    <a:pt x="1318" y="275"/>
                  </a:cubicBezTo>
                  <a:cubicBezTo>
                    <a:pt x="1325" y="281"/>
                    <a:pt x="1319" y="272"/>
                    <a:pt x="1322" y="268"/>
                  </a:cubicBezTo>
                  <a:cubicBezTo>
                    <a:pt x="1322" y="267"/>
                    <a:pt x="1324" y="274"/>
                    <a:pt x="1325" y="270"/>
                  </a:cubicBezTo>
                  <a:cubicBezTo>
                    <a:pt x="1325" y="269"/>
                    <a:pt x="1325" y="267"/>
                    <a:pt x="1325" y="266"/>
                  </a:cubicBezTo>
                  <a:cubicBezTo>
                    <a:pt x="1327" y="263"/>
                    <a:pt x="1335" y="258"/>
                    <a:pt x="1336" y="257"/>
                  </a:cubicBezTo>
                  <a:cubicBezTo>
                    <a:pt x="1336" y="257"/>
                    <a:pt x="1340" y="256"/>
                    <a:pt x="1338" y="255"/>
                  </a:cubicBezTo>
                  <a:cubicBezTo>
                    <a:pt x="1336" y="253"/>
                    <a:pt x="1339" y="253"/>
                    <a:pt x="1342" y="253"/>
                  </a:cubicBezTo>
                  <a:cubicBezTo>
                    <a:pt x="1345" y="251"/>
                    <a:pt x="1346" y="248"/>
                    <a:pt x="1346" y="244"/>
                  </a:cubicBezTo>
                  <a:cubicBezTo>
                    <a:pt x="1346" y="243"/>
                    <a:pt x="1352" y="241"/>
                    <a:pt x="1351" y="240"/>
                  </a:cubicBezTo>
                  <a:cubicBezTo>
                    <a:pt x="1351" y="240"/>
                    <a:pt x="1350" y="240"/>
                    <a:pt x="1350" y="240"/>
                  </a:cubicBezTo>
                  <a:cubicBezTo>
                    <a:pt x="1350" y="240"/>
                    <a:pt x="1351" y="236"/>
                    <a:pt x="1351" y="236"/>
                  </a:cubicBezTo>
                  <a:cubicBezTo>
                    <a:pt x="1353" y="236"/>
                    <a:pt x="1356" y="241"/>
                    <a:pt x="1355" y="232"/>
                  </a:cubicBezTo>
                  <a:cubicBezTo>
                    <a:pt x="1358" y="232"/>
                    <a:pt x="1362" y="232"/>
                    <a:pt x="1364" y="231"/>
                  </a:cubicBezTo>
                  <a:cubicBezTo>
                    <a:pt x="1365" y="230"/>
                    <a:pt x="1366" y="227"/>
                    <a:pt x="1366" y="227"/>
                  </a:cubicBezTo>
                  <a:cubicBezTo>
                    <a:pt x="1367" y="226"/>
                    <a:pt x="1369" y="227"/>
                    <a:pt x="1370" y="227"/>
                  </a:cubicBezTo>
                  <a:cubicBezTo>
                    <a:pt x="1371" y="226"/>
                    <a:pt x="1373" y="224"/>
                    <a:pt x="1374" y="223"/>
                  </a:cubicBezTo>
                  <a:cubicBezTo>
                    <a:pt x="1375" y="222"/>
                    <a:pt x="1375" y="223"/>
                    <a:pt x="1376" y="221"/>
                  </a:cubicBezTo>
                  <a:cubicBezTo>
                    <a:pt x="1376" y="219"/>
                    <a:pt x="1378" y="214"/>
                    <a:pt x="1381" y="218"/>
                  </a:cubicBezTo>
                  <a:cubicBezTo>
                    <a:pt x="1381" y="214"/>
                    <a:pt x="1381" y="211"/>
                    <a:pt x="1381" y="208"/>
                  </a:cubicBezTo>
                  <a:cubicBezTo>
                    <a:pt x="1377" y="208"/>
                    <a:pt x="1374" y="209"/>
                    <a:pt x="1372" y="210"/>
                  </a:cubicBezTo>
                  <a:cubicBezTo>
                    <a:pt x="1371" y="211"/>
                    <a:pt x="1369" y="213"/>
                    <a:pt x="1368" y="214"/>
                  </a:cubicBezTo>
                  <a:cubicBezTo>
                    <a:pt x="1367" y="215"/>
                    <a:pt x="1366" y="214"/>
                    <a:pt x="1366" y="216"/>
                  </a:cubicBezTo>
                  <a:cubicBezTo>
                    <a:pt x="1366" y="219"/>
                    <a:pt x="1359" y="218"/>
                    <a:pt x="1359" y="223"/>
                  </a:cubicBezTo>
                  <a:cubicBezTo>
                    <a:pt x="1355" y="223"/>
                    <a:pt x="1353" y="224"/>
                    <a:pt x="1353" y="227"/>
                  </a:cubicBezTo>
                  <a:cubicBezTo>
                    <a:pt x="1351" y="227"/>
                    <a:pt x="1352" y="224"/>
                    <a:pt x="1351" y="223"/>
                  </a:cubicBezTo>
                  <a:cubicBezTo>
                    <a:pt x="1351" y="223"/>
                    <a:pt x="1348" y="224"/>
                    <a:pt x="1348" y="223"/>
                  </a:cubicBezTo>
                  <a:cubicBezTo>
                    <a:pt x="1347" y="222"/>
                    <a:pt x="1348" y="219"/>
                    <a:pt x="1348" y="218"/>
                  </a:cubicBezTo>
                  <a:cubicBezTo>
                    <a:pt x="1340" y="219"/>
                    <a:pt x="1335" y="216"/>
                    <a:pt x="1329" y="218"/>
                  </a:cubicBezTo>
                  <a:cubicBezTo>
                    <a:pt x="1327" y="218"/>
                    <a:pt x="1329" y="220"/>
                    <a:pt x="1327" y="221"/>
                  </a:cubicBezTo>
                  <a:cubicBezTo>
                    <a:pt x="1325" y="223"/>
                    <a:pt x="1322" y="222"/>
                    <a:pt x="1320" y="223"/>
                  </a:cubicBezTo>
                  <a:cubicBezTo>
                    <a:pt x="1316" y="225"/>
                    <a:pt x="1316" y="226"/>
                    <a:pt x="1314" y="229"/>
                  </a:cubicBezTo>
                  <a:cubicBezTo>
                    <a:pt x="1313" y="230"/>
                    <a:pt x="1312" y="233"/>
                    <a:pt x="1308" y="232"/>
                  </a:cubicBezTo>
                  <a:cubicBezTo>
                    <a:pt x="1307" y="238"/>
                    <a:pt x="1311" y="237"/>
                    <a:pt x="1310" y="242"/>
                  </a:cubicBezTo>
                  <a:cubicBezTo>
                    <a:pt x="1308" y="243"/>
                    <a:pt x="1307" y="244"/>
                    <a:pt x="1307" y="247"/>
                  </a:cubicBezTo>
                  <a:cubicBezTo>
                    <a:pt x="1299" y="246"/>
                    <a:pt x="1297" y="250"/>
                    <a:pt x="1290" y="249"/>
                  </a:cubicBezTo>
                  <a:cubicBezTo>
                    <a:pt x="1288" y="247"/>
                    <a:pt x="1289" y="246"/>
                    <a:pt x="1290" y="244"/>
                  </a:cubicBezTo>
                  <a:cubicBezTo>
                    <a:pt x="1287" y="244"/>
                    <a:pt x="1286" y="242"/>
                    <a:pt x="1286" y="240"/>
                  </a:cubicBezTo>
                  <a:cubicBezTo>
                    <a:pt x="1283" y="240"/>
                    <a:pt x="1279" y="241"/>
                    <a:pt x="1279" y="238"/>
                  </a:cubicBezTo>
                  <a:cubicBezTo>
                    <a:pt x="1270" y="243"/>
                    <a:pt x="1259" y="246"/>
                    <a:pt x="1247" y="247"/>
                  </a:cubicBezTo>
                  <a:cubicBezTo>
                    <a:pt x="1246" y="244"/>
                    <a:pt x="1241" y="246"/>
                    <a:pt x="1243" y="240"/>
                  </a:cubicBezTo>
                  <a:cubicBezTo>
                    <a:pt x="1241" y="240"/>
                    <a:pt x="1238" y="240"/>
                    <a:pt x="1236" y="240"/>
                  </a:cubicBezTo>
                  <a:cubicBezTo>
                    <a:pt x="1228" y="242"/>
                    <a:pt x="1222" y="244"/>
                    <a:pt x="1215" y="247"/>
                  </a:cubicBezTo>
                  <a:cubicBezTo>
                    <a:pt x="1210" y="250"/>
                    <a:pt x="1206" y="255"/>
                    <a:pt x="1200" y="257"/>
                  </a:cubicBezTo>
                  <a:cubicBezTo>
                    <a:pt x="1201" y="260"/>
                    <a:pt x="1200" y="263"/>
                    <a:pt x="1197" y="262"/>
                  </a:cubicBezTo>
                  <a:cubicBezTo>
                    <a:pt x="1198" y="268"/>
                    <a:pt x="1194" y="267"/>
                    <a:pt x="1195" y="272"/>
                  </a:cubicBezTo>
                  <a:cubicBezTo>
                    <a:pt x="1191" y="268"/>
                    <a:pt x="1187" y="279"/>
                    <a:pt x="1185" y="277"/>
                  </a:cubicBezTo>
                  <a:cubicBezTo>
                    <a:pt x="1182" y="274"/>
                    <a:pt x="1185" y="279"/>
                    <a:pt x="1180" y="279"/>
                  </a:cubicBezTo>
                  <a:cubicBezTo>
                    <a:pt x="1177" y="279"/>
                    <a:pt x="1176" y="280"/>
                    <a:pt x="1176" y="283"/>
                  </a:cubicBezTo>
                  <a:cubicBezTo>
                    <a:pt x="1167" y="280"/>
                    <a:pt x="1170" y="289"/>
                    <a:pt x="1163" y="288"/>
                  </a:cubicBezTo>
                  <a:cubicBezTo>
                    <a:pt x="1164" y="290"/>
                    <a:pt x="1169" y="298"/>
                    <a:pt x="1171" y="294"/>
                  </a:cubicBezTo>
                  <a:cubicBezTo>
                    <a:pt x="1173" y="295"/>
                    <a:pt x="1172" y="299"/>
                    <a:pt x="1172" y="301"/>
                  </a:cubicBezTo>
                  <a:cubicBezTo>
                    <a:pt x="1175" y="300"/>
                    <a:pt x="1178" y="303"/>
                    <a:pt x="1178" y="303"/>
                  </a:cubicBezTo>
                  <a:cubicBezTo>
                    <a:pt x="1180" y="303"/>
                    <a:pt x="1182" y="301"/>
                    <a:pt x="1185" y="301"/>
                  </a:cubicBezTo>
                  <a:cubicBezTo>
                    <a:pt x="1186" y="302"/>
                    <a:pt x="1188" y="303"/>
                    <a:pt x="1187" y="303"/>
                  </a:cubicBezTo>
                  <a:cubicBezTo>
                    <a:pt x="1190" y="303"/>
                    <a:pt x="1192" y="298"/>
                    <a:pt x="1193" y="301"/>
                  </a:cubicBezTo>
                  <a:cubicBezTo>
                    <a:pt x="1195" y="301"/>
                    <a:pt x="1194" y="299"/>
                    <a:pt x="1195" y="298"/>
                  </a:cubicBezTo>
                  <a:cubicBezTo>
                    <a:pt x="1198" y="299"/>
                    <a:pt x="1198" y="312"/>
                    <a:pt x="1202" y="305"/>
                  </a:cubicBezTo>
                  <a:cubicBezTo>
                    <a:pt x="1207" y="304"/>
                    <a:pt x="1201" y="314"/>
                    <a:pt x="1208" y="311"/>
                  </a:cubicBezTo>
                  <a:cubicBezTo>
                    <a:pt x="1208" y="313"/>
                    <a:pt x="1205" y="312"/>
                    <a:pt x="1204" y="313"/>
                  </a:cubicBezTo>
                  <a:cubicBezTo>
                    <a:pt x="1204" y="313"/>
                    <a:pt x="1207" y="318"/>
                    <a:pt x="1206" y="320"/>
                  </a:cubicBezTo>
                  <a:cubicBezTo>
                    <a:pt x="1206" y="321"/>
                    <a:pt x="1204" y="320"/>
                    <a:pt x="1204" y="322"/>
                  </a:cubicBezTo>
                  <a:cubicBezTo>
                    <a:pt x="1204" y="323"/>
                    <a:pt x="1202" y="324"/>
                    <a:pt x="1202" y="326"/>
                  </a:cubicBezTo>
                  <a:cubicBezTo>
                    <a:pt x="1201" y="332"/>
                    <a:pt x="1205" y="342"/>
                    <a:pt x="1199" y="337"/>
                  </a:cubicBezTo>
                  <a:cubicBezTo>
                    <a:pt x="1200" y="353"/>
                    <a:pt x="1193" y="361"/>
                    <a:pt x="1189" y="372"/>
                  </a:cubicBezTo>
                  <a:cubicBezTo>
                    <a:pt x="1187" y="374"/>
                    <a:pt x="1186" y="373"/>
                    <a:pt x="1184" y="372"/>
                  </a:cubicBezTo>
                  <a:cubicBezTo>
                    <a:pt x="1183" y="374"/>
                    <a:pt x="1184" y="376"/>
                    <a:pt x="1184" y="378"/>
                  </a:cubicBezTo>
                  <a:cubicBezTo>
                    <a:pt x="1183" y="380"/>
                    <a:pt x="1180" y="378"/>
                    <a:pt x="1178" y="380"/>
                  </a:cubicBezTo>
                  <a:cubicBezTo>
                    <a:pt x="1177" y="380"/>
                    <a:pt x="1179" y="383"/>
                    <a:pt x="1178" y="383"/>
                  </a:cubicBezTo>
                  <a:cubicBezTo>
                    <a:pt x="1177" y="384"/>
                    <a:pt x="1175" y="383"/>
                    <a:pt x="1174" y="383"/>
                  </a:cubicBezTo>
                  <a:cubicBezTo>
                    <a:pt x="1173" y="385"/>
                    <a:pt x="1176" y="386"/>
                    <a:pt x="1176" y="385"/>
                  </a:cubicBezTo>
                  <a:cubicBezTo>
                    <a:pt x="1175" y="387"/>
                    <a:pt x="1172" y="387"/>
                    <a:pt x="1171" y="389"/>
                  </a:cubicBezTo>
                  <a:cubicBezTo>
                    <a:pt x="1170" y="390"/>
                    <a:pt x="1170" y="393"/>
                    <a:pt x="1169" y="395"/>
                  </a:cubicBezTo>
                  <a:cubicBezTo>
                    <a:pt x="1167" y="396"/>
                    <a:pt x="1165" y="395"/>
                    <a:pt x="1163" y="396"/>
                  </a:cubicBezTo>
                  <a:cubicBezTo>
                    <a:pt x="1161" y="398"/>
                    <a:pt x="1163" y="400"/>
                    <a:pt x="1161" y="402"/>
                  </a:cubicBezTo>
                  <a:cubicBezTo>
                    <a:pt x="1161" y="403"/>
                    <a:pt x="1158" y="401"/>
                    <a:pt x="1158" y="402"/>
                  </a:cubicBezTo>
                  <a:cubicBezTo>
                    <a:pt x="1157" y="402"/>
                    <a:pt x="1157" y="407"/>
                    <a:pt x="1156" y="406"/>
                  </a:cubicBezTo>
                  <a:cubicBezTo>
                    <a:pt x="1154" y="404"/>
                    <a:pt x="1152" y="404"/>
                    <a:pt x="1152" y="410"/>
                  </a:cubicBezTo>
                  <a:cubicBezTo>
                    <a:pt x="1143" y="411"/>
                    <a:pt x="1143" y="410"/>
                    <a:pt x="1133" y="410"/>
                  </a:cubicBezTo>
                  <a:cubicBezTo>
                    <a:pt x="1133" y="411"/>
                    <a:pt x="1126" y="414"/>
                    <a:pt x="1130" y="415"/>
                  </a:cubicBezTo>
                  <a:cubicBezTo>
                    <a:pt x="1131" y="419"/>
                    <a:pt x="1117" y="416"/>
                    <a:pt x="1124" y="419"/>
                  </a:cubicBezTo>
                  <a:cubicBezTo>
                    <a:pt x="1123" y="421"/>
                    <a:pt x="1120" y="421"/>
                    <a:pt x="1120" y="419"/>
                  </a:cubicBezTo>
                  <a:cubicBezTo>
                    <a:pt x="1115" y="423"/>
                    <a:pt x="1118" y="427"/>
                    <a:pt x="1118" y="434"/>
                  </a:cubicBezTo>
                  <a:cubicBezTo>
                    <a:pt x="1113" y="435"/>
                    <a:pt x="1115" y="435"/>
                    <a:pt x="1109" y="434"/>
                  </a:cubicBezTo>
                  <a:cubicBezTo>
                    <a:pt x="1111" y="436"/>
                    <a:pt x="1111" y="438"/>
                    <a:pt x="1107" y="438"/>
                  </a:cubicBezTo>
                  <a:cubicBezTo>
                    <a:pt x="1107" y="441"/>
                    <a:pt x="1109" y="457"/>
                    <a:pt x="1111" y="452"/>
                  </a:cubicBezTo>
                  <a:cubicBezTo>
                    <a:pt x="1115" y="452"/>
                    <a:pt x="1111" y="467"/>
                    <a:pt x="1117" y="467"/>
                  </a:cubicBezTo>
                  <a:cubicBezTo>
                    <a:pt x="1121" y="468"/>
                    <a:pt x="1115" y="473"/>
                    <a:pt x="1120" y="475"/>
                  </a:cubicBezTo>
                  <a:cubicBezTo>
                    <a:pt x="1119" y="475"/>
                    <a:pt x="1119" y="478"/>
                    <a:pt x="1118" y="479"/>
                  </a:cubicBezTo>
                  <a:cubicBezTo>
                    <a:pt x="1116" y="479"/>
                    <a:pt x="1114" y="477"/>
                    <a:pt x="1115" y="477"/>
                  </a:cubicBezTo>
                  <a:cubicBezTo>
                    <a:pt x="1113" y="478"/>
                    <a:pt x="1114" y="479"/>
                    <a:pt x="1113" y="480"/>
                  </a:cubicBezTo>
                  <a:cubicBezTo>
                    <a:pt x="1112" y="481"/>
                    <a:pt x="1109" y="480"/>
                    <a:pt x="1107" y="480"/>
                  </a:cubicBezTo>
                  <a:cubicBezTo>
                    <a:pt x="1103" y="482"/>
                    <a:pt x="1098" y="486"/>
                    <a:pt x="1094" y="482"/>
                  </a:cubicBezTo>
                  <a:cubicBezTo>
                    <a:pt x="1093" y="478"/>
                    <a:pt x="1096" y="477"/>
                    <a:pt x="1096" y="475"/>
                  </a:cubicBezTo>
                  <a:cubicBezTo>
                    <a:pt x="1097" y="471"/>
                    <a:pt x="1094" y="465"/>
                    <a:pt x="1098" y="464"/>
                  </a:cubicBezTo>
                  <a:cubicBezTo>
                    <a:pt x="1097" y="461"/>
                    <a:pt x="1092" y="462"/>
                    <a:pt x="1094" y="456"/>
                  </a:cubicBezTo>
                  <a:cubicBezTo>
                    <a:pt x="1090" y="454"/>
                    <a:pt x="1087" y="457"/>
                    <a:pt x="1083" y="452"/>
                  </a:cubicBezTo>
                  <a:cubicBezTo>
                    <a:pt x="1082" y="447"/>
                    <a:pt x="1089" y="450"/>
                    <a:pt x="1087" y="443"/>
                  </a:cubicBezTo>
                  <a:cubicBezTo>
                    <a:pt x="1086" y="441"/>
                    <a:pt x="1085" y="442"/>
                    <a:pt x="1085" y="443"/>
                  </a:cubicBezTo>
                  <a:cubicBezTo>
                    <a:pt x="1082" y="443"/>
                    <a:pt x="1082" y="441"/>
                    <a:pt x="1081" y="439"/>
                  </a:cubicBezTo>
                  <a:cubicBezTo>
                    <a:pt x="1080" y="438"/>
                    <a:pt x="1078" y="438"/>
                    <a:pt x="1077" y="436"/>
                  </a:cubicBezTo>
                  <a:cubicBezTo>
                    <a:pt x="1076" y="437"/>
                    <a:pt x="1074" y="438"/>
                    <a:pt x="1072" y="438"/>
                  </a:cubicBezTo>
                  <a:cubicBezTo>
                    <a:pt x="1070" y="438"/>
                    <a:pt x="1071" y="439"/>
                    <a:pt x="1072" y="439"/>
                  </a:cubicBezTo>
                  <a:cubicBezTo>
                    <a:pt x="1072" y="445"/>
                    <a:pt x="1067" y="435"/>
                    <a:pt x="1068" y="443"/>
                  </a:cubicBezTo>
                  <a:cubicBezTo>
                    <a:pt x="1063" y="439"/>
                    <a:pt x="1063" y="447"/>
                    <a:pt x="1057" y="443"/>
                  </a:cubicBezTo>
                  <a:cubicBezTo>
                    <a:pt x="1062" y="439"/>
                    <a:pt x="1057" y="436"/>
                    <a:pt x="1062" y="432"/>
                  </a:cubicBezTo>
                  <a:cubicBezTo>
                    <a:pt x="1066" y="430"/>
                    <a:pt x="1053" y="431"/>
                    <a:pt x="1053" y="434"/>
                  </a:cubicBezTo>
                  <a:cubicBezTo>
                    <a:pt x="1053" y="438"/>
                    <a:pt x="1050" y="432"/>
                    <a:pt x="1051" y="432"/>
                  </a:cubicBezTo>
                  <a:cubicBezTo>
                    <a:pt x="1048" y="433"/>
                    <a:pt x="1049" y="437"/>
                    <a:pt x="1046" y="438"/>
                  </a:cubicBezTo>
                  <a:cubicBezTo>
                    <a:pt x="1045" y="438"/>
                    <a:pt x="1041" y="440"/>
                    <a:pt x="1040" y="441"/>
                  </a:cubicBezTo>
                  <a:cubicBezTo>
                    <a:pt x="1039" y="442"/>
                    <a:pt x="1038" y="443"/>
                    <a:pt x="1038" y="445"/>
                  </a:cubicBezTo>
                  <a:cubicBezTo>
                    <a:pt x="1031" y="444"/>
                    <a:pt x="1033" y="444"/>
                    <a:pt x="1025" y="445"/>
                  </a:cubicBezTo>
                  <a:cubicBezTo>
                    <a:pt x="1027" y="445"/>
                    <a:pt x="1026" y="450"/>
                    <a:pt x="1027" y="451"/>
                  </a:cubicBezTo>
                  <a:cubicBezTo>
                    <a:pt x="1028" y="451"/>
                    <a:pt x="1031" y="450"/>
                    <a:pt x="1033" y="451"/>
                  </a:cubicBezTo>
                  <a:cubicBezTo>
                    <a:pt x="1033" y="451"/>
                    <a:pt x="1032" y="454"/>
                    <a:pt x="1033" y="454"/>
                  </a:cubicBezTo>
                  <a:cubicBezTo>
                    <a:pt x="1033" y="455"/>
                    <a:pt x="1037" y="454"/>
                    <a:pt x="1038" y="454"/>
                  </a:cubicBezTo>
                  <a:cubicBezTo>
                    <a:pt x="1039" y="455"/>
                    <a:pt x="1038" y="458"/>
                    <a:pt x="1038" y="458"/>
                  </a:cubicBezTo>
                  <a:cubicBezTo>
                    <a:pt x="1040" y="459"/>
                    <a:pt x="1043" y="458"/>
                    <a:pt x="1044" y="460"/>
                  </a:cubicBezTo>
                  <a:cubicBezTo>
                    <a:pt x="1046" y="459"/>
                    <a:pt x="1045" y="456"/>
                    <a:pt x="1048" y="456"/>
                  </a:cubicBezTo>
                  <a:cubicBezTo>
                    <a:pt x="1055" y="455"/>
                    <a:pt x="1061" y="457"/>
                    <a:pt x="1061" y="464"/>
                  </a:cubicBezTo>
                  <a:cubicBezTo>
                    <a:pt x="1058" y="466"/>
                    <a:pt x="1054" y="466"/>
                    <a:pt x="1051" y="464"/>
                  </a:cubicBezTo>
                  <a:cubicBezTo>
                    <a:pt x="1050" y="466"/>
                    <a:pt x="1049" y="469"/>
                    <a:pt x="1049" y="473"/>
                  </a:cubicBezTo>
                  <a:cubicBezTo>
                    <a:pt x="1046" y="472"/>
                    <a:pt x="1046" y="475"/>
                    <a:pt x="1048" y="475"/>
                  </a:cubicBezTo>
                  <a:cubicBezTo>
                    <a:pt x="1047" y="477"/>
                    <a:pt x="1043" y="476"/>
                    <a:pt x="1040" y="477"/>
                  </a:cubicBezTo>
                  <a:cubicBezTo>
                    <a:pt x="1043" y="483"/>
                    <a:pt x="1049" y="486"/>
                    <a:pt x="1049" y="495"/>
                  </a:cubicBezTo>
                  <a:cubicBezTo>
                    <a:pt x="1054" y="490"/>
                    <a:pt x="1051" y="494"/>
                    <a:pt x="1055" y="497"/>
                  </a:cubicBezTo>
                  <a:cubicBezTo>
                    <a:pt x="1054" y="504"/>
                    <a:pt x="1057" y="514"/>
                    <a:pt x="1053" y="518"/>
                  </a:cubicBezTo>
                  <a:cubicBezTo>
                    <a:pt x="1056" y="522"/>
                    <a:pt x="1058" y="528"/>
                    <a:pt x="1057" y="536"/>
                  </a:cubicBezTo>
                  <a:cubicBezTo>
                    <a:pt x="1051" y="532"/>
                    <a:pt x="1054" y="545"/>
                    <a:pt x="1051" y="542"/>
                  </a:cubicBezTo>
                  <a:cubicBezTo>
                    <a:pt x="1049" y="539"/>
                    <a:pt x="1051" y="542"/>
                    <a:pt x="1049" y="544"/>
                  </a:cubicBezTo>
                  <a:cubicBezTo>
                    <a:pt x="1048" y="545"/>
                    <a:pt x="1044" y="545"/>
                    <a:pt x="1046" y="551"/>
                  </a:cubicBezTo>
                  <a:cubicBezTo>
                    <a:pt x="1040" y="549"/>
                    <a:pt x="1044" y="557"/>
                    <a:pt x="1038" y="555"/>
                  </a:cubicBezTo>
                  <a:cubicBezTo>
                    <a:pt x="1043" y="559"/>
                    <a:pt x="1030" y="562"/>
                    <a:pt x="1033" y="564"/>
                  </a:cubicBezTo>
                  <a:cubicBezTo>
                    <a:pt x="1036" y="567"/>
                    <a:pt x="1032" y="565"/>
                    <a:pt x="1029" y="568"/>
                  </a:cubicBezTo>
                  <a:cubicBezTo>
                    <a:pt x="1028" y="569"/>
                    <a:pt x="1028" y="572"/>
                    <a:pt x="1027" y="574"/>
                  </a:cubicBezTo>
                  <a:cubicBezTo>
                    <a:pt x="1027" y="574"/>
                    <a:pt x="1024" y="573"/>
                    <a:pt x="1023" y="574"/>
                  </a:cubicBezTo>
                  <a:cubicBezTo>
                    <a:pt x="1023" y="574"/>
                    <a:pt x="1024" y="577"/>
                    <a:pt x="1023" y="577"/>
                  </a:cubicBezTo>
                  <a:cubicBezTo>
                    <a:pt x="1022" y="579"/>
                    <a:pt x="1016" y="576"/>
                    <a:pt x="1018" y="581"/>
                  </a:cubicBezTo>
                  <a:cubicBezTo>
                    <a:pt x="1006" y="582"/>
                    <a:pt x="1008" y="583"/>
                    <a:pt x="995" y="581"/>
                  </a:cubicBezTo>
                  <a:cubicBezTo>
                    <a:pt x="993" y="581"/>
                    <a:pt x="994" y="584"/>
                    <a:pt x="993" y="587"/>
                  </a:cubicBezTo>
                  <a:cubicBezTo>
                    <a:pt x="989" y="583"/>
                    <a:pt x="983" y="591"/>
                    <a:pt x="982" y="590"/>
                  </a:cubicBezTo>
                  <a:cubicBezTo>
                    <a:pt x="979" y="587"/>
                    <a:pt x="982" y="592"/>
                    <a:pt x="975" y="592"/>
                  </a:cubicBezTo>
                  <a:cubicBezTo>
                    <a:pt x="972" y="593"/>
                    <a:pt x="976" y="595"/>
                    <a:pt x="973" y="596"/>
                  </a:cubicBezTo>
                  <a:cubicBezTo>
                    <a:pt x="969" y="600"/>
                    <a:pt x="967" y="593"/>
                    <a:pt x="962" y="592"/>
                  </a:cubicBezTo>
                  <a:cubicBezTo>
                    <a:pt x="956" y="591"/>
                    <a:pt x="955" y="594"/>
                    <a:pt x="951" y="594"/>
                  </a:cubicBezTo>
                  <a:cubicBezTo>
                    <a:pt x="948" y="595"/>
                    <a:pt x="947" y="598"/>
                    <a:pt x="947" y="602"/>
                  </a:cubicBezTo>
                  <a:cubicBezTo>
                    <a:pt x="941" y="600"/>
                    <a:pt x="941" y="604"/>
                    <a:pt x="938" y="605"/>
                  </a:cubicBezTo>
                  <a:cubicBezTo>
                    <a:pt x="936" y="610"/>
                    <a:pt x="941" y="609"/>
                    <a:pt x="941" y="613"/>
                  </a:cubicBezTo>
                  <a:cubicBezTo>
                    <a:pt x="941" y="615"/>
                    <a:pt x="941" y="616"/>
                    <a:pt x="943" y="616"/>
                  </a:cubicBezTo>
                  <a:cubicBezTo>
                    <a:pt x="946" y="617"/>
                    <a:pt x="944" y="619"/>
                    <a:pt x="945" y="620"/>
                  </a:cubicBezTo>
                  <a:cubicBezTo>
                    <a:pt x="946" y="622"/>
                    <a:pt x="949" y="621"/>
                    <a:pt x="951" y="622"/>
                  </a:cubicBezTo>
                  <a:cubicBezTo>
                    <a:pt x="951" y="622"/>
                    <a:pt x="950" y="625"/>
                    <a:pt x="951" y="626"/>
                  </a:cubicBezTo>
                  <a:cubicBezTo>
                    <a:pt x="951" y="626"/>
                    <a:pt x="954" y="625"/>
                    <a:pt x="954" y="626"/>
                  </a:cubicBezTo>
                  <a:cubicBezTo>
                    <a:pt x="956" y="627"/>
                    <a:pt x="956" y="632"/>
                    <a:pt x="958" y="635"/>
                  </a:cubicBezTo>
                  <a:cubicBezTo>
                    <a:pt x="959" y="637"/>
                    <a:pt x="964" y="641"/>
                    <a:pt x="964" y="641"/>
                  </a:cubicBezTo>
                  <a:cubicBezTo>
                    <a:pt x="964" y="643"/>
                    <a:pt x="963" y="646"/>
                    <a:pt x="964" y="648"/>
                  </a:cubicBezTo>
                  <a:cubicBezTo>
                    <a:pt x="964" y="651"/>
                    <a:pt x="966" y="652"/>
                    <a:pt x="965" y="656"/>
                  </a:cubicBezTo>
                  <a:cubicBezTo>
                    <a:pt x="965" y="659"/>
                    <a:pt x="964" y="659"/>
                    <a:pt x="964" y="661"/>
                  </a:cubicBezTo>
                  <a:cubicBezTo>
                    <a:pt x="963" y="665"/>
                    <a:pt x="965" y="668"/>
                    <a:pt x="960" y="665"/>
                  </a:cubicBezTo>
                  <a:cubicBezTo>
                    <a:pt x="963" y="672"/>
                    <a:pt x="955" y="668"/>
                    <a:pt x="956" y="674"/>
                  </a:cubicBezTo>
                  <a:cubicBezTo>
                    <a:pt x="949" y="672"/>
                    <a:pt x="950" y="678"/>
                    <a:pt x="945" y="678"/>
                  </a:cubicBezTo>
                  <a:cubicBezTo>
                    <a:pt x="943" y="677"/>
                    <a:pt x="944" y="681"/>
                    <a:pt x="943" y="682"/>
                  </a:cubicBezTo>
                  <a:cubicBezTo>
                    <a:pt x="943" y="682"/>
                    <a:pt x="938" y="682"/>
                    <a:pt x="939" y="684"/>
                  </a:cubicBezTo>
                  <a:cubicBezTo>
                    <a:pt x="941" y="685"/>
                    <a:pt x="941" y="684"/>
                    <a:pt x="939" y="685"/>
                  </a:cubicBezTo>
                  <a:cubicBezTo>
                    <a:pt x="938" y="687"/>
                    <a:pt x="937" y="689"/>
                    <a:pt x="934" y="689"/>
                  </a:cubicBezTo>
                  <a:cubicBezTo>
                    <a:pt x="936" y="680"/>
                    <a:pt x="930" y="688"/>
                    <a:pt x="930" y="684"/>
                  </a:cubicBezTo>
                  <a:cubicBezTo>
                    <a:pt x="930" y="682"/>
                    <a:pt x="929" y="678"/>
                    <a:pt x="926" y="676"/>
                  </a:cubicBezTo>
                  <a:cubicBezTo>
                    <a:pt x="926" y="675"/>
                    <a:pt x="923" y="677"/>
                    <a:pt x="923" y="676"/>
                  </a:cubicBezTo>
                  <a:cubicBezTo>
                    <a:pt x="922" y="675"/>
                    <a:pt x="923" y="673"/>
                    <a:pt x="923" y="672"/>
                  </a:cubicBezTo>
                  <a:cubicBezTo>
                    <a:pt x="921" y="671"/>
                    <a:pt x="916" y="672"/>
                    <a:pt x="915" y="670"/>
                  </a:cubicBezTo>
                  <a:cubicBezTo>
                    <a:pt x="915" y="670"/>
                    <a:pt x="916" y="667"/>
                    <a:pt x="915" y="667"/>
                  </a:cubicBezTo>
                  <a:cubicBezTo>
                    <a:pt x="914" y="666"/>
                    <a:pt x="911" y="667"/>
                    <a:pt x="910" y="667"/>
                  </a:cubicBezTo>
                  <a:cubicBezTo>
                    <a:pt x="908" y="667"/>
                    <a:pt x="909" y="662"/>
                    <a:pt x="908" y="661"/>
                  </a:cubicBezTo>
                  <a:cubicBezTo>
                    <a:pt x="907" y="661"/>
                    <a:pt x="905" y="662"/>
                    <a:pt x="906" y="663"/>
                  </a:cubicBezTo>
                  <a:cubicBezTo>
                    <a:pt x="902" y="659"/>
                    <a:pt x="904" y="659"/>
                    <a:pt x="900" y="656"/>
                  </a:cubicBezTo>
                  <a:cubicBezTo>
                    <a:pt x="895" y="653"/>
                    <a:pt x="896" y="662"/>
                    <a:pt x="895" y="665"/>
                  </a:cubicBezTo>
                  <a:cubicBezTo>
                    <a:pt x="894" y="666"/>
                    <a:pt x="891" y="666"/>
                    <a:pt x="891" y="667"/>
                  </a:cubicBezTo>
                  <a:cubicBezTo>
                    <a:pt x="890" y="670"/>
                    <a:pt x="892" y="675"/>
                    <a:pt x="889" y="678"/>
                  </a:cubicBezTo>
                  <a:cubicBezTo>
                    <a:pt x="890" y="679"/>
                    <a:pt x="891" y="681"/>
                    <a:pt x="891" y="684"/>
                  </a:cubicBezTo>
                  <a:cubicBezTo>
                    <a:pt x="892" y="686"/>
                    <a:pt x="894" y="688"/>
                    <a:pt x="895" y="685"/>
                  </a:cubicBezTo>
                  <a:cubicBezTo>
                    <a:pt x="899" y="690"/>
                    <a:pt x="897" y="692"/>
                    <a:pt x="897" y="698"/>
                  </a:cubicBezTo>
                  <a:cubicBezTo>
                    <a:pt x="897" y="700"/>
                    <a:pt x="898" y="700"/>
                    <a:pt x="898" y="702"/>
                  </a:cubicBezTo>
                  <a:cubicBezTo>
                    <a:pt x="900" y="703"/>
                    <a:pt x="901" y="705"/>
                    <a:pt x="902" y="706"/>
                  </a:cubicBezTo>
                  <a:cubicBezTo>
                    <a:pt x="905" y="708"/>
                    <a:pt x="908" y="709"/>
                    <a:pt x="911" y="711"/>
                  </a:cubicBezTo>
                  <a:cubicBezTo>
                    <a:pt x="913" y="712"/>
                    <a:pt x="911" y="713"/>
                    <a:pt x="913" y="713"/>
                  </a:cubicBezTo>
                  <a:cubicBezTo>
                    <a:pt x="915" y="713"/>
                    <a:pt x="915" y="716"/>
                    <a:pt x="915" y="717"/>
                  </a:cubicBezTo>
                  <a:cubicBezTo>
                    <a:pt x="916" y="719"/>
                    <a:pt x="918" y="717"/>
                    <a:pt x="919" y="719"/>
                  </a:cubicBezTo>
                  <a:cubicBezTo>
                    <a:pt x="920" y="721"/>
                    <a:pt x="918" y="724"/>
                    <a:pt x="919" y="726"/>
                  </a:cubicBezTo>
                  <a:cubicBezTo>
                    <a:pt x="919" y="727"/>
                    <a:pt x="923" y="730"/>
                    <a:pt x="923" y="730"/>
                  </a:cubicBezTo>
                  <a:cubicBezTo>
                    <a:pt x="923" y="732"/>
                    <a:pt x="918" y="737"/>
                    <a:pt x="925" y="738"/>
                  </a:cubicBezTo>
                  <a:cubicBezTo>
                    <a:pt x="924" y="742"/>
                    <a:pt x="920" y="740"/>
                    <a:pt x="917" y="739"/>
                  </a:cubicBezTo>
                  <a:cubicBezTo>
                    <a:pt x="914" y="739"/>
                    <a:pt x="909" y="739"/>
                    <a:pt x="908" y="738"/>
                  </a:cubicBezTo>
                  <a:cubicBezTo>
                    <a:pt x="908" y="738"/>
                    <a:pt x="910" y="729"/>
                    <a:pt x="906" y="736"/>
                  </a:cubicBezTo>
                  <a:cubicBezTo>
                    <a:pt x="902" y="734"/>
                    <a:pt x="904" y="729"/>
                    <a:pt x="902" y="726"/>
                  </a:cubicBezTo>
                  <a:cubicBezTo>
                    <a:pt x="901" y="724"/>
                    <a:pt x="899" y="724"/>
                    <a:pt x="897" y="721"/>
                  </a:cubicBezTo>
                  <a:cubicBezTo>
                    <a:pt x="896" y="718"/>
                    <a:pt x="896" y="716"/>
                    <a:pt x="898" y="715"/>
                  </a:cubicBezTo>
                  <a:cubicBezTo>
                    <a:pt x="895" y="712"/>
                    <a:pt x="894" y="706"/>
                    <a:pt x="889" y="704"/>
                  </a:cubicBezTo>
                  <a:cubicBezTo>
                    <a:pt x="889" y="701"/>
                    <a:pt x="886" y="699"/>
                    <a:pt x="889" y="698"/>
                  </a:cubicBezTo>
                  <a:cubicBezTo>
                    <a:pt x="888" y="697"/>
                    <a:pt x="886" y="696"/>
                    <a:pt x="883" y="695"/>
                  </a:cubicBezTo>
                  <a:cubicBezTo>
                    <a:pt x="884" y="692"/>
                    <a:pt x="884" y="689"/>
                    <a:pt x="882" y="689"/>
                  </a:cubicBezTo>
                  <a:cubicBezTo>
                    <a:pt x="881" y="685"/>
                    <a:pt x="883" y="684"/>
                    <a:pt x="883" y="682"/>
                  </a:cubicBezTo>
                  <a:cubicBezTo>
                    <a:pt x="884" y="678"/>
                    <a:pt x="882" y="677"/>
                    <a:pt x="880" y="676"/>
                  </a:cubicBezTo>
                  <a:cubicBezTo>
                    <a:pt x="881" y="674"/>
                    <a:pt x="882" y="673"/>
                    <a:pt x="880" y="672"/>
                  </a:cubicBezTo>
                  <a:cubicBezTo>
                    <a:pt x="880" y="670"/>
                    <a:pt x="884" y="671"/>
                    <a:pt x="887" y="670"/>
                  </a:cubicBezTo>
                  <a:cubicBezTo>
                    <a:pt x="887" y="669"/>
                    <a:pt x="885" y="669"/>
                    <a:pt x="885" y="667"/>
                  </a:cubicBezTo>
                  <a:cubicBezTo>
                    <a:pt x="885" y="665"/>
                    <a:pt x="888" y="665"/>
                    <a:pt x="887" y="663"/>
                  </a:cubicBezTo>
                  <a:cubicBezTo>
                    <a:pt x="887" y="660"/>
                    <a:pt x="884" y="657"/>
                    <a:pt x="883" y="654"/>
                  </a:cubicBezTo>
                  <a:cubicBezTo>
                    <a:pt x="883" y="650"/>
                    <a:pt x="884" y="645"/>
                    <a:pt x="883" y="643"/>
                  </a:cubicBezTo>
                  <a:cubicBezTo>
                    <a:pt x="883" y="640"/>
                    <a:pt x="881" y="640"/>
                    <a:pt x="880" y="639"/>
                  </a:cubicBezTo>
                  <a:cubicBezTo>
                    <a:pt x="879" y="637"/>
                    <a:pt x="879" y="635"/>
                    <a:pt x="878" y="633"/>
                  </a:cubicBezTo>
                  <a:cubicBezTo>
                    <a:pt x="876" y="630"/>
                    <a:pt x="875" y="627"/>
                    <a:pt x="872" y="626"/>
                  </a:cubicBezTo>
                  <a:cubicBezTo>
                    <a:pt x="866" y="625"/>
                    <a:pt x="870" y="632"/>
                    <a:pt x="865" y="628"/>
                  </a:cubicBezTo>
                  <a:cubicBezTo>
                    <a:pt x="862" y="628"/>
                    <a:pt x="864" y="632"/>
                    <a:pt x="863" y="633"/>
                  </a:cubicBezTo>
                  <a:cubicBezTo>
                    <a:pt x="863" y="634"/>
                    <a:pt x="860" y="633"/>
                    <a:pt x="859" y="633"/>
                  </a:cubicBezTo>
                  <a:cubicBezTo>
                    <a:pt x="858" y="634"/>
                    <a:pt x="860" y="637"/>
                    <a:pt x="857" y="637"/>
                  </a:cubicBezTo>
                  <a:cubicBezTo>
                    <a:pt x="853" y="637"/>
                    <a:pt x="853" y="636"/>
                    <a:pt x="852" y="631"/>
                  </a:cubicBezTo>
                  <a:cubicBezTo>
                    <a:pt x="851" y="630"/>
                    <a:pt x="850" y="630"/>
                    <a:pt x="850" y="629"/>
                  </a:cubicBezTo>
                  <a:cubicBezTo>
                    <a:pt x="849" y="627"/>
                    <a:pt x="852" y="627"/>
                    <a:pt x="852" y="626"/>
                  </a:cubicBezTo>
                  <a:cubicBezTo>
                    <a:pt x="852" y="624"/>
                    <a:pt x="847" y="616"/>
                    <a:pt x="852" y="613"/>
                  </a:cubicBezTo>
                  <a:cubicBezTo>
                    <a:pt x="850" y="611"/>
                    <a:pt x="847" y="609"/>
                    <a:pt x="848" y="602"/>
                  </a:cubicBezTo>
                  <a:cubicBezTo>
                    <a:pt x="846" y="602"/>
                    <a:pt x="847" y="604"/>
                    <a:pt x="846" y="605"/>
                  </a:cubicBezTo>
                  <a:cubicBezTo>
                    <a:pt x="843" y="604"/>
                    <a:pt x="845" y="597"/>
                    <a:pt x="843" y="594"/>
                  </a:cubicBezTo>
                  <a:cubicBezTo>
                    <a:pt x="841" y="593"/>
                    <a:pt x="840" y="592"/>
                    <a:pt x="839" y="590"/>
                  </a:cubicBezTo>
                  <a:cubicBezTo>
                    <a:pt x="838" y="589"/>
                    <a:pt x="838" y="587"/>
                    <a:pt x="837" y="587"/>
                  </a:cubicBezTo>
                  <a:cubicBezTo>
                    <a:pt x="835" y="585"/>
                    <a:pt x="830" y="585"/>
                    <a:pt x="831" y="581"/>
                  </a:cubicBezTo>
                  <a:cubicBezTo>
                    <a:pt x="825" y="580"/>
                    <a:pt x="823" y="584"/>
                    <a:pt x="820" y="587"/>
                  </a:cubicBezTo>
                  <a:cubicBezTo>
                    <a:pt x="817" y="586"/>
                    <a:pt x="815" y="586"/>
                    <a:pt x="815" y="588"/>
                  </a:cubicBezTo>
                  <a:cubicBezTo>
                    <a:pt x="810" y="588"/>
                    <a:pt x="806" y="588"/>
                    <a:pt x="801" y="588"/>
                  </a:cubicBezTo>
                  <a:cubicBezTo>
                    <a:pt x="801" y="590"/>
                    <a:pt x="799" y="591"/>
                    <a:pt x="798" y="592"/>
                  </a:cubicBezTo>
                  <a:cubicBezTo>
                    <a:pt x="797" y="593"/>
                    <a:pt x="796" y="592"/>
                    <a:pt x="796" y="594"/>
                  </a:cubicBezTo>
                  <a:cubicBezTo>
                    <a:pt x="796" y="596"/>
                    <a:pt x="791" y="597"/>
                    <a:pt x="790" y="598"/>
                  </a:cubicBezTo>
                  <a:cubicBezTo>
                    <a:pt x="786" y="601"/>
                    <a:pt x="783" y="608"/>
                    <a:pt x="775" y="611"/>
                  </a:cubicBezTo>
                  <a:cubicBezTo>
                    <a:pt x="771" y="614"/>
                    <a:pt x="770" y="621"/>
                    <a:pt x="762" y="622"/>
                  </a:cubicBezTo>
                  <a:cubicBezTo>
                    <a:pt x="765" y="625"/>
                    <a:pt x="764" y="626"/>
                    <a:pt x="759" y="626"/>
                  </a:cubicBezTo>
                  <a:cubicBezTo>
                    <a:pt x="758" y="628"/>
                    <a:pt x="759" y="629"/>
                    <a:pt x="760" y="629"/>
                  </a:cubicBezTo>
                  <a:cubicBezTo>
                    <a:pt x="760" y="632"/>
                    <a:pt x="757" y="631"/>
                    <a:pt x="757" y="629"/>
                  </a:cubicBezTo>
                  <a:cubicBezTo>
                    <a:pt x="754" y="630"/>
                    <a:pt x="755" y="635"/>
                    <a:pt x="749" y="633"/>
                  </a:cubicBezTo>
                  <a:cubicBezTo>
                    <a:pt x="747" y="634"/>
                    <a:pt x="747" y="637"/>
                    <a:pt x="744" y="637"/>
                  </a:cubicBezTo>
                  <a:cubicBezTo>
                    <a:pt x="743" y="640"/>
                    <a:pt x="746" y="640"/>
                    <a:pt x="746" y="643"/>
                  </a:cubicBezTo>
                  <a:cubicBezTo>
                    <a:pt x="745" y="646"/>
                    <a:pt x="743" y="651"/>
                    <a:pt x="742" y="657"/>
                  </a:cubicBezTo>
                  <a:cubicBezTo>
                    <a:pt x="741" y="666"/>
                    <a:pt x="742" y="675"/>
                    <a:pt x="740" y="678"/>
                  </a:cubicBezTo>
                  <a:cubicBezTo>
                    <a:pt x="740" y="678"/>
                    <a:pt x="737" y="677"/>
                    <a:pt x="736" y="678"/>
                  </a:cubicBezTo>
                  <a:cubicBezTo>
                    <a:pt x="735" y="679"/>
                    <a:pt x="736" y="684"/>
                    <a:pt x="734" y="685"/>
                  </a:cubicBezTo>
                  <a:cubicBezTo>
                    <a:pt x="733" y="687"/>
                    <a:pt x="729" y="686"/>
                    <a:pt x="727" y="687"/>
                  </a:cubicBezTo>
                  <a:cubicBezTo>
                    <a:pt x="725" y="688"/>
                    <a:pt x="725" y="692"/>
                    <a:pt x="721" y="691"/>
                  </a:cubicBezTo>
                  <a:cubicBezTo>
                    <a:pt x="717" y="686"/>
                    <a:pt x="714" y="680"/>
                    <a:pt x="712" y="672"/>
                  </a:cubicBezTo>
                  <a:cubicBezTo>
                    <a:pt x="711" y="672"/>
                    <a:pt x="710" y="670"/>
                    <a:pt x="708" y="669"/>
                  </a:cubicBezTo>
                  <a:cubicBezTo>
                    <a:pt x="707" y="668"/>
                    <a:pt x="707" y="666"/>
                    <a:pt x="705" y="667"/>
                  </a:cubicBezTo>
                  <a:cubicBezTo>
                    <a:pt x="703" y="661"/>
                    <a:pt x="707" y="661"/>
                    <a:pt x="708" y="657"/>
                  </a:cubicBezTo>
                  <a:cubicBezTo>
                    <a:pt x="708" y="654"/>
                    <a:pt x="705" y="652"/>
                    <a:pt x="703" y="650"/>
                  </a:cubicBezTo>
                  <a:cubicBezTo>
                    <a:pt x="701" y="648"/>
                    <a:pt x="700" y="645"/>
                    <a:pt x="697" y="644"/>
                  </a:cubicBezTo>
                  <a:cubicBezTo>
                    <a:pt x="696" y="641"/>
                    <a:pt x="696" y="637"/>
                    <a:pt x="693" y="633"/>
                  </a:cubicBezTo>
                  <a:cubicBezTo>
                    <a:pt x="691" y="630"/>
                    <a:pt x="691" y="617"/>
                    <a:pt x="690" y="607"/>
                  </a:cubicBezTo>
                  <a:cubicBezTo>
                    <a:pt x="689" y="603"/>
                    <a:pt x="688" y="592"/>
                    <a:pt x="686" y="585"/>
                  </a:cubicBezTo>
                  <a:cubicBezTo>
                    <a:pt x="683" y="585"/>
                    <a:pt x="678" y="593"/>
                    <a:pt x="682" y="594"/>
                  </a:cubicBezTo>
                  <a:cubicBezTo>
                    <a:pt x="682" y="599"/>
                    <a:pt x="675" y="595"/>
                    <a:pt x="673" y="594"/>
                  </a:cubicBezTo>
                  <a:cubicBezTo>
                    <a:pt x="672" y="594"/>
                    <a:pt x="670" y="595"/>
                    <a:pt x="669" y="594"/>
                  </a:cubicBezTo>
                  <a:cubicBezTo>
                    <a:pt x="667" y="593"/>
                    <a:pt x="665" y="586"/>
                    <a:pt x="662" y="588"/>
                  </a:cubicBezTo>
                  <a:cubicBezTo>
                    <a:pt x="661" y="585"/>
                    <a:pt x="663" y="585"/>
                    <a:pt x="665" y="585"/>
                  </a:cubicBezTo>
                  <a:cubicBezTo>
                    <a:pt x="663" y="582"/>
                    <a:pt x="665" y="582"/>
                    <a:pt x="665" y="579"/>
                  </a:cubicBezTo>
                  <a:cubicBezTo>
                    <a:pt x="665" y="576"/>
                    <a:pt x="660" y="578"/>
                    <a:pt x="658" y="577"/>
                  </a:cubicBezTo>
                  <a:cubicBezTo>
                    <a:pt x="656" y="576"/>
                    <a:pt x="653" y="568"/>
                    <a:pt x="652" y="574"/>
                  </a:cubicBezTo>
                  <a:cubicBezTo>
                    <a:pt x="648" y="573"/>
                    <a:pt x="650" y="567"/>
                    <a:pt x="651" y="568"/>
                  </a:cubicBezTo>
                  <a:cubicBezTo>
                    <a:pt x="650" y="566"/>
                    <a:pt x="646" y="566"/>
                    <a:pt x="647" y="562"/>
                  </a:cubicBezTo>
                  <a:cubicBezTo>
                    <a:pt x="645" y="561"/>
                    <a:pt x="640" y="564"/>
                    <a:pt x="639" y="562"/>
                  </a:cubicBezTo>
                  <a:cubicBezTo>
                    <a:pt x="639" y="562"/>
                    <a:pt x="640" y="559"/>
                    <a:pt x="639" y="559"/>
                  </a:cubicBezTo>
                  <a:cubicBezTo>
                    <a:pt x="635" y="558"/>
                    <a:pt x="632" y="560"/>
                    <a:pt x="628" y="560"/>
                  </a:cubicBezTo>
                  <a:cubicBezTo>
                    <a:pt x="627" y="561"/>
                    <a:pt x="625" y="561"/>
                    <a:pt x="624" y="560"/>
                  </a:cubicBezTo>
                  <a:cubicBezTo>
                    <a:pt x="622" y="560"/>
                    <a:pt x="621" y="558"/>
                    <a:pt x="621" y="562"/>
                  </a:cubicBezTo>
                  <a:cubicBezTo>
                    <a:pt x="603" y="564"/>
                    <a:pt x="589" y="561"/>
                    <a:pt x="576" y="559"/>
                  </a:cubicBezTo>
                  <a:cubicBezTo>
                    <a:pt x="577" y="555"/>
                    <a:pt x="572" y="556"/>
                    <a:pt x="572" y="553"/>
                  </a:cubicBezTo>
                  <a:cubicBezTo>
                    <a:pt x="572" y="549"/>
                    <a:pt x="564" y="557"/>
                    <a:pt x="569" y="549"/>
                  </a:cubicBezTo>
                  <a:cubicBezTo>
                    <a:pt x="566" y="550"/>
                    <a:pt x="565" y="549"/>
                    <a:pt x="565" y="547"/>
                  </a:cubicBezTo>
                  <a:cubicBezTo>
                    <a:pt x="560" y="550"/>
                    <a:pt x="546" y="547"/>
                    <a:pt x="541" y="546"/>
                  </a:cubicBezTo>
                  <a:cubicBezTo>
                    <a:pt x="538" y="545"/>
                    <a:pt x="537" y="545"/>
                    <a:pt x="537" y="542"/>
                  </a:cubicBezTo>
                  <a:cubicBezTo>
                    <a:pt x="529" y="544"/>
                    <a:pt x="531" y="536"/>
                    <a:pt x="524" y="536"/>
                  </a:cubicBezTo>
                  <a:cubicBezTo>
                    <a:pt x="523" y="529"/>
                    <a:pt x="519" y="525"/>
                    <a:pt x="516" y="520"/>
                  </a:cubicBezTo>
                  <a:cubicBezTo>
                    <a:pt x="500" y="517"/>
                    <a:pt x="500" y="525"/>
                    <a:pt x="501" y="534"/>
                  </a:cubicBezTo>
                  <a:cubicBezTo>
                    <a:pt x="502" y="537"/>
                    <a:pt x="509" y="541"/>
                    <a:pt x="514" y="547"/>
                  </a:cubicBezTo>
                  <a:cubicBezTo>
                    <a:pt x="516" y="549"/>
                    <a:pt x="519" y="559"/>
                    <a:pt x="524" y="557"/>
                  </a:cubicBezTo>
                  <a:cubicBezTo>
                    <a:pt x="523" y="561"/>
                    <a:pt x="527" y="561"/>
                    <a:pt x="526" y="566"/>
                  </a:cubicBezTo>
                  <a:cubicBezTo>
                    <a:pt x="530" y="566"/>
                    <a:pt x="540" y="564"/>
                    <a:pt x="535" y="570"/>
                  </a:cubicBezTo>
                  <a:cubicBezTo>
                    <a:pt x="539" y="572"/>
                    <a:pt x="537" y="567"/>
                    <a:pt x="539" y="566"/>
                  </a:cubicBezTo>
                  <a:cubicBezTo>
                    <a:pt x="540" y="565"/>
                    <a:pt x="546" y="566"/>
                    <a:pt x="546" y="562"/>
                  </a:cubicBezTo>
                  <a:cubicBezTo>
                    <a:pt x="546" y="561"/>
                    <a:pt x="548" y="561"/>
                    <a:pt x="550" y="560"/>
                  </a:cubicBezTo>
                  <a:cubicBezTo>
                    <a:pt x="552" y="560"/>
                    <a:pt x="550" y="558"/>
                    <a:pt x="552" y="557"/>
                  </a:cubicBezTo>
                  <a:cubicBezTo>
                    <a:pt x="555" y="555"/>
                    <a:pt x="559" y="556"/>
                    <a:pt x="563" y="555"/>
                  </a:cubicBezTo>
                  <a:cubicBezTo>
                    <a:pt x="563" y="556"/>
                    <a:pt x="560" y="558"/>
                    <a:pt x="561" y="559"/>
                  </a:cubicBezTo>
                  <a:cubicBezTo>
                    <a:pt x="561" y="559"/>
                    <a:pt x="565" y="558"/>
                    <a:pt x="565" y="559"/>
                  </a:cubicBezTo>
                  <a:cubicBezTo>
                    <a:pt x="566" y="562"/>
                    <a:pt x="564" y="564"/>
                    <a:pt x="567" y="566"/>
                  </a:cubicBezTo>
                  <a:cubicBezTo>
                    <a:pt x="566" y="570"/>
                    <a:pt x="572" y="568"/>
                    <a:pt x="572" y="572"/>
                  </a:cubicBezTo>
                  <a:cubicBezTo>
                    <a:pt x="572" y="576"/>
                    <a:pt x="576" y="573"/>
                    <a:pt x="580" y="575"/>
                  </a:cubicBezTo>
                  <a:cubicBezTo>
                    <a:pt x="582" y="577"/>
                    <a:pt x="581" y="580"/>
                    <a:pt x="585" y="581"/>
                  </a:cubicBezTo>
                  <a:cubicBezTo>
                    <a:pt x="581" y="585"/>
                    <a:pt x="586" y="590"/>
                    <a:pt x="585" y="596"/>
                  </a:cubicBezTo>
                  <a:cubicBezTo>
                    <a:pt x="583" y="596"/>
                    <a:pt x="582" y="596"/>
                    <a:pt x="580" y="596"/>
                  </a:cubicBezTo>
                  <a:cubicBezTo>
                    <a:pt x="582" y="603"/>
                    <a:pt x="575" y="601"/>
                    <a:pt x="576" y="607"/>
                  </a:cubicBezTo>
                  <a:cubicBezTo>
                    <a:pt x="572" y="606"/>
                    <a:pt x="570" y="607"/>
                    <a:pt x="570" y="611"/>
                  </a:cubicBezTo>
                  <a:cubicBezTo>
                    <a:pt x="568" y="611"/>
                    <a:pt x="565" y="611"/>
                    <a:pt x="563" y="611"/>
                  </a:cubicBezTo>
                  <a:cubicBezTo>
                    <a:pt x="560" y="611"/>
                    <a:pt x="562" y="615"/>
                    <a:pt x="561" y="616"/>
                  </a:cubicBezTo>
                  <a:cubicBezTo>
                    <a:pt x="561" y="617"/>
                    <a:pt x="558" y="616"/>
                    <a:pt x="557" y="616"/>
                  </a:cubicBezTo>
                  <a:cubicBezTo>
                    <a:pt x="556" y="617"/>
                    <a:pt x="558" y="621"/>
                    <a:pt x="557" y="622"/>
                  </a:cubicBezTo>
                  <a:cubicBezTo>
                    <a:pt x="554" y="621"/>
                    <a:pt x="552" y="622"/>
                    <a:pt x="552" y="626"/>
                  </a:cubicBezTo>
                  <a:cubicBezTo>
                    <a:pt x="548" y="625"/>
                    <a:pt x="546" y="626"/>
                    <a:pt x="544" y="628"/>
                  </a:cubicBezTo>
                  <a:cubicBezTo>
                    <a:pt x="541" y="629"/>
                    <a:pt x="542" y="630"/>
                    <a:pt x="537" y="631"/>
                  </a:cubicBezTo>
                  <a:cubicBezTo>
                    <a:pt x="535" y="632"/>
                    <a:pt x="526" y="635"/>
                    <a:pt x="526" y="641"/>
                  </a:cubicBezTo>
                  <a:cubicBezTo>
                    <a:pt x="523" y="641"/>
                    <a:pt x="520" y="640"/>
                    <a:pt x="518" y="641"/>
                  </a:cubicBezTo>
                  <a:cubicBezTo>
                    <a:pt x="516" y="642"/>
                    <a:pt x="518" y="643"/>
                    <a:pt x="516" y="644"/>
                  </a:cubicBezTo>
                  <a:cubicBezTo>
                    <a:pt x="516" y="645"/>
                    <a:pt x="513" y="644"/>
                    <a:pt x="513" y="644"/>
                  </a:cubicBezTo>
                  <a:cubicBezTo>
                    <a:pt x="513" y="644"/>
                    <a:pt x="507" y="646"/>
                    <a:pt x="507" y="646"/>
                  </a:cubicBezTo>
                  <a:cubicBezTo>
                    <a:pt x="504" y="650"/>
                    <a:pt x="489" y="648"/>
                    <a:pt x="483" y="652"/>
                  </a:cubicBezTo>
                  <a:cubicBezTo>
                    <a:pt x="477" y="653"/>
                    <a:pt x="488" y="655"/>
                    <a:pt x="479" y="656"/>
                  </a:cubicBezTo>
                  <a:cubicBezTo>
                    <a:pt x="478" y="656"/>
                    <a:pt x="476" y="655"/>
                    <a:pt x="475" y="656"/>
                  </a:cubicBezTo>
                  <a:cubicBezTo>
                    <a:pt x="473" y="656"/>
                    <a:pt x="474" y="660"/>
                    <a:pt x="470" y="659"/>
                  </a:cubicBezTo>
                  <a:cubicBezTo>
                    <a:pt x="472" y="655"/>
                    <a:pt x="467" y="657"/>
                    <a:pt x="466" y="656"/>
                  </a:cubicBezTo>
                  <a:cubicBezTo>
                    <a:pt x="465" y="653"/>
                    <a:pt x="467" y="648"/>
                    <a:pt x="462" y="648"/>
                  </a:cubicBezTo>
                  <a:cubicBezTo>
                    <a:pt x="462" y="645"/>
                    <a:pt x="464" y="645"/>
                    <a:pt x="464" y="643"/>
                  </a:cubicBezTo>
                  <a:cubicBezTo>
                    <a:pt x="463" y="641"/>
                    <a:pt x="459" y="640"/>
                    <a:pt x="462" y="639"/>
                  </a:cubicBezTo>
                  <a:cubicBezTo>
                    <a:pt x="461" y="637"/>
                    <a:pt x="460" y="635"/>
                    <a:pt x="457" y="635"/>
                  </a:cubicBezTo>
                  <a:cubicBezTo>
                    <a:pt x="459" y="630"/>
                    <a:pt x="453" y="624"/>
                    <a:pt x="457" y="624"/>
                  </a:cubicBezTo>
                  <a:cubicBezTo>
                    <a:pt x="457" y="622"/>
                    <a:pt x="454" y="623"/>
                    <a:pt x="453" y="622"/>
                  </a:cubicBezTo>
                  <a:cubicBezTo>
                    <a:pt x="451" y="620"/>
                    <a:pt x="452" y="615"/>
                    <a:pt x="453" y="616"/>
                  </a:cubicBezTo>
                  <a:cubicBezTo>
                    <a:pt x="452" y="615"/>
                    <a:pt x="450" y="613"/>
                    <a:pt x="449" y="613"/>
                  </a:cubicBezTo>
                  <a:cubicBezTo>
                    <a:pt x="448" y="612"/>
                    <a:pt x="449" y="611"/>
                    <a:pt x="447" y="611"/>
                  </a:cubicBezTo>
                  <a:cubicBezTo>
                    <a:pt x="446" y="611"/>
                    <a:pt x="444" y="604"/>
                    <a:pt x="444" y="605"/>
                  </a:cubicBezTo>
                  <a:cubicBezTo>
                    <a:pt x="444" y="605"/>
                    <a:pt x="444" y="607"/>
                    <a:pt x="444" y="607"/>
                  </a:cubicBezTo>
                  <a:cubicBezTo>
                    <a:pt x="440" y="604"/>
                    <a:pt x="440" y="598"/>
                    <a:pt x="434" y="598"/>
                  </a:cubicBezTo>
                  <a:cubicBezTo>
                    <a:pt x="439" y="590"/>
                    <a:pt x="430" y="588"/>
                    <a:pt x="431" y="579"/>
                  </a:cubicBezTo>
                  <a:cubicBezTo>
                    <a:pt x="430" y="577"/>
                    <a:pt x="427" y="578"/>
                    <a:pt x="427" y="575"/>
                  </a:cubicBezTo>
                  <a:cubicBezTo>
                    <a:pt x="427" y="572"/>
                    <a:pt x="421" y="574"/>
                    <a:pt x="419" y="572"/>
                  </a:cubicBezTo>
                  <a:cubicBezTo>
                    <a:pt x="421" y="569"/>
                    <a:pt x="421" y="568"/>
                    <a:pt x="418" y="568"/>
                  </a:cubicBezTo>
                  <a:cubicBezTo>
                    <a:pt x="420" y="565"/>
                    <a:pt x="419" y="564"/>
                    <a:pt x="418" y="559"/>
                  </a:cubicBezTo>
                  <a:cubicBezTo>
                    <a:pt x="417" y="558"/>
                    <a:pt x="418" y="555"/>
                    <a:pt x="418" y="555"/>
                  </a:cubicBezTo>
                  <a:cubicBezTo>
                    <a:pt x="417" y="555"/>
                    <a:pt x="416" y="555"/>
                    <a:pt x="416" y="555"/>
                  </a:cubicBezTo>
                  <a:cubicBezTo>
                    <a:pt x="415" y="550"/>
                    <a:pt x="419" y="552"/>
                    <a:pt x="416" y="547"/>
                  </a:cubicBezTo>
                  <a:cubicBezTo>
                    <a:pt x="414" y="545"/>
                    <a:pt x="412" y="557"/>
                    <a:pt x="412" y="547"/>
                  </a:cubicBezTo>
                  <a:cubicBezTo>
                    <a:pt x="412" y="540"/>
                    <a:pt x="406" y="536"/>
                    <a:pt x="399" y="529"/>
                  </a:cubicBezTo>
                  <a:cubicBezTo>
                    <a:pt x="394" y="533"/>
                    <a:pt x="398" y="534"/>
                    <a:pt x="395" y="540"/>
                  </a:cubicBezTo>
                  <a:cubicBezTo>
                    <a:pt x="391" y="541"/>
                    <a:pt x="392" y="536"/>
                    <a:pt x="390" y="536"/>
                  </a:cubicBezTo>
                  <a:cubicBezTo>
                    <a:pt x="387" y="537"/>
                    <a:pt x="386" y="535"/>
                    <a:pt x="384" y="534"/>
                  </a:cubicBezTo>
                  <a:cubicBezTo>
                    <a:pt x="388" y="537"/>
                    <a:pt x="385" y="546"/>
                    <a:pt x="391" y="546"/>
                  </a:cubicBezTo>
                  <a:cubicBezTo>
                    <a:pt x="389" y="550"/>
                    <a:pt x="392" y="555"/>
                    <a:pt x="395" y="562"/>
                  </a:cubicBezTo>
                  <a:cubicBezTo>
                    <a:pt x="395" y="563"/>
                    <a:pt x="395" y="566"/>
                    <a:pt x="395" y="566"/>
                  </a:cubicBezTo>
                  <a:cubicBezTo>
                    <a:pt x="398" y="568"/>
                    <a:pt x="399" y="577"/>
                    <a:pt x="401" y="581"/>
                  </a:cubicBezTo>
                  <a:cubicBezTo>
                    <a:pt x="403" y="581"/>
                    <a:pt x="406" y="581"/>
                    <a:pt x="408" y="581"/>
                  </a:cubicBezTo>
                  <a:cubicBezTo>
                    <a:pt x="407" y="583"/>
                    <a:pt x="406" y="584"/>
                    <a:pt x="406" y="587"/>
                  </a:cubicBezTo>
                  <a:cubicBezTo>
                    <a:pt x="409" y="587"/>
                    <a:pt x="410" y="586"/>
                    <a:pt x="410" y="585"/>
                  </a:cubicBezTo>
                  <a:cubicBezTo>
                    <a:pt x="414" y="587"/>
                    <a:pt x="412" y="590"/>
                    <a:pt x="414" y="594"/>
                  </a:cubicBezTo>
                  <a:cubicBezTo>
                    <a:pt x="414" y="595"/>
                    <a:pt x="417" y="595"/>
                    <a:pt x="418" y="596"/>
                  </a:cubicBezTo>
                  <a:cubicBezTo>
                    <a:pt x="418" y="597"/>
                    <a:pt x="417" y="599"/>
                    <a:pt x="418" y="600"/>
                  </a:cubicBezTo>
                  <a:cubicBezTo>
                    <a:pt x="418" y="600"/>
                    <a:pt x="419" y="599"/>
                    <a:pt x="419" y="600"/>
                  </a:cubicBezTo>
                  <a:cubicBezTo>
                    <a:pt x="420" y="602"/>
                    <a:pt x="418" y="603"/>
                    <a:pt x="418" y="603"/>
                  </a:cubicBezTo>
                  <a:cubicBezTo>
                    <a:pt x="418" y="606"/>
                    <a:pt x="420" y="606"/>
                    <a:pt x="421" y="607"/>
                  </a:cubicBezTo>
                  <a:cubicBezTo>
                    <a:pt x="422" y="608"/>
                    <a:pt x="421" y="610"/>
                    <a:pt x="421" y="611"/>
                  </a:cubicBezTo>
                  <a:cubicBezTo>
                    <a:pt x="421" y="611"/>
                    <a:pt x="423" y="611"/>
                    <a:pt x="423" y="611"/>
                  </a:cubicBezTo>
                  <a:cubicBezTo>
                    <a:pt x="424" y="613"/>
                    <a:pt x="421" y="620"/>
                    <a:pt x="427" y="618"/>
                  </a:cubicBezTo>
                  <a:cubicBezTo>
                    <a:pt x="427" y="622"/>
                    <a:pt x="427" y="626"/>
                    <a:pt x="429" y="629"/>
                  </a:cubicBezTo>
                  <a:cubicBezTo>
                    <a:pt x="429" y="631"/>
                    <a:pt x="432" y="632"/>
                    <a:pt x="432" y="633"/>
                  </a:cubicBezTo>
                  <a:cubicBezTo>
                    <a:pt x="433" y="635"/>
                    <a:pt x="433" y="637"/>
                    <a:pt x="434" y="639"/>
                  </a:cubicBezTo>
                  <a:cubicBezTo>
                    <a:pt x="435" y="640"/>
                    <a:pt x="437" y="640"/>
                    <a:pt x="438" y="641"/>
                  </a:cubicBezTo>
                  <a:cubicBezTo>
                    <a:pt x="440" y="643"/>
                    <a:pt x="436" y="646"/>
                    <a:pt x="440" y="646"/>
                  </a:cubicBezTo>
                  <a:cubicBezTo>
                    <a:pt x="442" y="646"/>
                    <a:pt x="441" y="651"/>
                    <a:pt x="442" y="654"/>
                  </a:cubicBezTo>
                  <a:cubicBezTo>
                    <a:pt x="449" y="650"/>
                    <a:pt x="447" y="657"/>
                    <a:pt x="457" y="656"/>
                  </a:cubicBezTo>
                  <a:cubicBezTo>
                    <a:pt x="457" y="661"/>
                    <a:pt x="460" y="663"/>
                    <a:pt x="460" y="669"/>
                  </a:cubicBezTo>
                  <a:cubicBezTo>
                    <a:pt x="467" y="679"/>
                    <a:pt x="489" y="676"/>
                    <a:pt x="503" y="674"/>
                  </a:cubicBezTo>
                  <a:cubicBezTo>
                    <a:pt x="505" y="675"/>
                    <a:pt x="504" y="671"/>
                    <a:pt x="505" y="670"/>
                  </a:cubicBezTo>
                  <a:cubicBezTo>
                    <a:pt x="509" y="669"/>
                    <a:pt x="518" y="674"/>
                    <a:pt x="516" y="667"/>
                  </a:cubicBezTo>
                  <a:cubicBezTo>
                    <a:pt x="520" y="669"/>
                    <a:pt x="520" y="672"/>
                    <a:pt x="518" y="676"/>
                  </a:cubicBezTo>
                  <a:cubicBezTo>
                    <a:pt x="518" y="677"/>
                    <a:pt x="516" y="678"/>
                    <a:pt x="516" y="678"/>
                  </a:cubicBezTo>
                  <a:cubicBezTo>
                    <a:pt x="516" y="681"/>
                    <a:pt x="517" y="686"/>
                    <a:pt x="516" y="689"/>
                  </a:cubicBezTo>
                  <a:cubicBezTo>
                    <a:pt x="516" y="690"/>
                    <a:pt x="513" y="689"/>
                    <a:pt x="513" y="689"/>
                  </a:cubicBezTo>
                  <a:cubicBezTo>
                    <a:pt x="512" y="690"/>
                    <a:pt x="512" y="698"/>
                    <a:pt x="511" y="700"/>
                  </a:cubicBezTo>
                  <a:cubicBezTo>
                    <a:pt x="510" y="702"/>
                    <a:pt x="505" y="703"/>
                    <a:pt x="507" y="710"/>
                  </a:cubicBezTo>
                  <a:cubicBezTo>
                    <a:pt x="501" y="710"/>
                    <a:pt x="505" y="720"/>
                    <a:pt x="498" y="719"/>
                  </a:cubicBezTo>
                  <a:cubicBezTo>
                    <a:pt x="499" y="725"/>
                    <a:pt x="496" y="726"/>
                    <a:pt x="496" y="730"/>
                  </a:cubicBezTo>
                  <a:cubicBezTo>
                    <a:pt x="489" y="728"/>
                    <a:pt x="493" y="737"/>
                    <a:pt x="486" y="736"/>
                  </a:cubicBezTo>
                  <a:cubicBezTo>
                    <a:pt x="486" y="738"/>
                    <a:pt x="486" y="739"/>
                    <a:pt x="486" y="741"/>
                  </a:cubicBezTo>
                  <a:cubicBezTo>
                    <a:pt x="485" y="741"/>
                    <a:pt x="484" y="739"/>
                    <a:pt x="483" y="739"/>
                  </a:cubicBezTo>
                  <a:cubicBezTo>
                    <a:pt x="479" y="741"/>
                    <a:pt x="481" y="743"/>
                    <a:pt x="475" y="745"/>
                  </a:cubicBezTo>
                  <a:cubicBezTo>
                    <a:pt x="475" y="745"/>
                    <a:pt x="470" y="747"/>
                    <a:pt x="470" y="747"/>
                  </a:cubicBezTo>
                  <a:cubicBezTo>
                    <a:pt x="470" y="747"/>
                    <a:pt x="470" y="749"/>
                    <a:pt x="470" y="749"/>
                  </a:cubicBezTo>
                  <a:cubicBezTo>
                    <a:pt x="468" y="750"/>
                    <a:pt x="464" y="751"/>
                    <a:pt x="462" y="753"/>
                  </a:cubicBezTo>
                  <a:cubicBezTo>
                    <a:pt x="458" y="756"/>
                    <a:pt x="456" y="762"/>
                    <a:pt x="449" y="762"/>
                  </a:cubicBezTo>
                  <a:cubicBezTo>
                    <a:pt x="451" y="767"/>
                    <a:pt x="447" y="767"/>
                    <a:pt x="447" y="771"/>
                  </a:cubicBezTo>
                  <a:cubicBezTo>
                    <a:pt x="445" y="773"/>
                    <a:pt x="444" y="772"/>
                    <a:pt x="442" y="771"/>
                  </a:cubicBezTo>
                  <a:cubicBezTo>
                    <a:pt x="443" y="773"/>
                    <a:pt x="439" y="776"/>
                    <a:pt x="440" y="777"/>
                  </a:cubicBezTo>
                  <a:cubicBezTo>
                    <a:pt x="444" y="780"/>
                    <a:pt x="438" y="777"/>
                    <a:pt x="438" y="782"/>
                  </a:cubicBezTo>
                  <a:cubicBezTo>
                    <a:pt x="438" y="785"/>
                    <a:pt x="435" y="783"/>
                    <a:pt x="434" y="784"/>
                  </a:cubicBezTo>
                  <a:cubicBezTo>
                    <a:pt x="434" y="785"/>
                    <a:pt x="435" y="787"/>
                    <a:pt x="434" y="788"/>
                  </a:cubicBezTo>
                  <a:cubicBezTo>
                    <a:pt x="434" y="790"/>
                    <a:pt x="430" y="804"/>
                    <a:pt x="431" y="808"/>
                  </a:cubicBezTo>
                  <a:cubicBezTo>
                    <a:pt x="431" y="812"/>
                    <a:pt x="432" y="813"/>
                    <a:pt x="434" y="816"/>
                  </a:cubicBezTo>
                  <a:cubicBezTo>
                    <a:pt x="435" y="821"/>
                    <a:pt x="434" y="823"/>
                    <a:pt x="434" y="827"/>
                  </a:cubicBezTo>
                  <a:cubicBezTo>
                    <a:pt x="434" y="828"/>
                    <a:pt x="436" y="834"/>
                    <a:pt x="438" y="835"/>
                  </a:cubicBezTo>
                  <a:cubicBezTo>
                    <a:pt x="443" y="835"/>
                    <a:pt x="432" y="843"/>
                    <a:pt x="442" y="844"/>
                  </a:cubicBezTo>
                  <a:cubicBezTo>
                    <a:pt x="441" y="853"/>
                    <a:pt x="443" y="860"/>
                    <a:pt x="442" y="868"/>
                  </a:cubicBezTo>
                  <a:cubicBezTo>
                    <a:pt x="441" y="873"/>
                    <a:pt x="436" y="878"/>
                    <a:pt x="436" y="883"/>
                  </a:cubicBezTo>
                  <a:cubicBezTo>
                    <a:pt x="432" y="883"/>
                    <a:pt x="425" y="888"/>
                    <a:pt x="423" y="890"/>
                  </a:cubicBezTo>
                  <a:cubicBezTo>
                    <a:pt x="422" y="892"/>
                    <a:pt x="421" y="892"/>
                    <a:pt x="423" y="892"/>
                  </a:cubicBezTo>
                  <a:cubicBezTo>
                    <a:pt x="423" y="895"/>
                    <a:pt x="419" y="893"/>
                    <a:pt x="418" y="894"/>
                  </a:cubicBezTo>
                  <a:cubicBezTo>
                    <a:pt x="416" y="895"/>
                    <a:pt x="417" y="897"/>
                    <a:pt x="416" y="898"/>
                  </a:cubicBezTo>
                  <a:cubicBezTo>
                    <a:pt x="415" y="898"/>
                    <a:pt x="412" y="894"/>
                    <a:pt x="412" y="898"/>
                  </a:cubicBezTo>
                  <a:cubicBezTo>
                    <a:pt x="412" y="900"/>
                    <a:pt x="410" y="899"/>
                    <a:pt x="408" y="900"/>
                  </a:cubicBezTo>
                  <a:cubicBezTo>
                    <a:pt x="406" y="901"/>
                    <a:pt x="406" y="906"/>
                    <a:pt x="401" y="905"/>
                  </a:cubicBezTo>
                  <a:cubicBezTo>
                    <a:pt x="398" y="916"/>
                    <a:pt x="401" y="931"/>
                    <a:pt x="403" y="946"/>
                  </a:cubicBezTo>
                  <a:cubicBezTo>
                    <a:pt x="401" y="948"/>
                    <a:pt x="399" y="949"/>
                    <a:pt x="399" y="946"/>
                  </a:cubicBezTo>
                  <a:cubicBezTo>
                    <a:pt x="397" y="946"/>
                    <a:pt x="398" y="949"/>
                    <a:pt x="397" y="950"/>
                  </a:cubicBezTo>
                  <a:cubicBezTo>
                    <a:pt x="395" y="952"/>
                    <a:pt x="392" y="949"/>
                    <a:pt x="391" y="952"/>
                  </a:cubicBezTo>
                  <a:cubicBezTo>
                    <a:pt x="391" y="955"/>
                    <a:pt x="384" y="954"/>
                    <a:pt x="382" y="958"/>
                  </a:cubicBezTo>
                  <a:cubicBezTo>
                    <a:pt x="382" y="961"/>
                    <a:pt x="382" y="965"/>
                    <a:pt x="382" y="969"/>
                  </a:cubicBezTo>
                  <a:cubicBezTo>
                    <a:pt x="378" y="969"/>
                    <a:pt x="380" y="975"/>
                    <a:pt x="378" y="978"/>
                  </a:cubicBezTo>
                  <a:cubicBezTo>
                    <a:pt x="378" y="979"/>
                    <a:pt x="375" y="979"/>
                    <a:pt x="375" y="980"/>
                  </a:cubicBezTo>
                  <a:cubicBezTo>
                    <a:pt x="373" y="983"/>
                    <a:pt x="374" y="987"/>
                    <a:pt x="371" y="989"/>
                  </a:cubicBezTo>
                  <a:cubicBezTo>
                    <a:pt x="370" y="990"/>
                    <a:pt x="371" y="992"/>
                    <a:pt x="371" y="993"/>
                  </a:cubicBezTo>
                  <a:cubicBezTo>
                    <a:pt x="371" y="993"/>
                    <a:pt x="368" y="992"/>
                    <a:pt x="367" y="993"/>
                  </a:cubicBezTo>
                  <a:cubicBezTo>
                    <a:pt x="367" y="994"/>
                    <a:pt x="368" y="997"/>
                    <a:pt x="367" y="999"/>
                  </a:cubicBezTo>
                  <a:cubicBezTo>
                    <a:pt x="367" y="999"/>
                    <a:pt x="364" y="998"/>
                    <a:pt x="363" y="999"/>
                  </a:cubicBezTo>
                  <a:cubicBezTo>
                    <a:pt x="363" y="999"/>
                    <a:pt x="364" y="1002"/>
                    <a:pt x="363" y="1002"/>
                  </a:cubicBezTo>
                  <a:cubicBezTo>
                    <a:pt x="363" y="1003"/>
                    <a:pt x="360" y="1002"/>
                    <a:pt x="360" y="1002"/>
                  </a:cubicBezTo>
                  <a:cubicBezTo>
                    <a:pt x="359" y="1003"/>
                    <a:pt x="356" y="1006"/>
                    <a:pt x="356" y="1008"/>
                  </a:cubicBezTo>
                  <a:cubicBezTo>
                    <a:pt x="356" y="1010"/>
                    <a:pt x="354" y="1009"/>
                    <a:pt x="352" y="1010"/>
                  </a:cubicBezTo>
                  <a:cubicBezTo>
                    <a:pt x="352" y="1010"/>
                    <a:pt x="353" y="1013"/>
                    <a:pt x="352" y="1013"/>
                  </a:cubicBezTo>
                  <a:cubicBezTo>
                    <a:pt x="352" y="1014"/>
                    <a:pt x="349" y="1013"/>
                    <a:pt x="349" y="1013"/>
                  </a:cubicBezTo>
                  <a:cubicBezTo>
                    <a:pt x="347" y="1015"/>
                    <a:pt x="346" y="1016"/>
                    <a:pt x="345" y="1017"/>
                  </a:cubicBezTo>
                  <a:cubicBezTo>
                    <a:pt x="344" y="1018"/>
                    <a:pt x="342" y="1021"/>
                    <a:pt x="341" y="1021"/>
                  </a:cubicBezTo>
                  <a:cubicBezTo>
                    <a:pt x="340" y="1021"/>
                    <a:pt x="335" y="1023"/>
                    <a:pt x="335" y="1023"/>
                  </a:cubicBezTo>
                  <a:cubicBezTo>
                    <a:pt x="334" y="1022"/>
                    <a:pt x="334" y="1021"/>
                    <a:pt x="332" y="1023"/>
                  </a:cubicBezTo>
                  <a:cubicBezTo>
                    <a:pt x="329" y="1024"/>
                    <a:pt x="328" y="1024"/>
                    <a:pt x="324" y="1025"/>
                  </a:cubicBezTo>
                  <a:cubicBezTo>
                    <a:pt x="323" y="1025"/>
                    <a:pt x="311" y="1030"/>
                    <a:pt x="308" y="1025"/>
                  </a:cubicBezTo>
                  <a:cubicBezTo>
                    <a:pt x="305" y="1025"/>
                    <a:pt x="307" y="1027"/>
                    <a:pt x="308" y="1027"/>
                  </a:cubicBezTo>
                  <a:cubicBezTo>
                    <a:pt x="305" y="1031"/>
                    <a:pt x="301" y="1027"/>
                    <a:pt x="295" y="1028"/>
                  </a:cubicBezTo>
                  <a:cubicBezTo>
                    <a:pt x="292" y="1029"/>
                    <a:pt x="293" y="1030"/>
                    <a:pt x="295" y="1030"/>
                  </a:cubicBezTo>
                  <a:cubicBezTo>
                    <a:pt x="293" y="1033"/>
                    <a:pt x="283" y="1028"/>
                    <a:pt x="278" y="1028"/>
                  </a:cubicBezTo>
                  <a:cubicBezTo>
                    <a:pt x="278" y="1019"/>
                    <a:pt x="269" y="1014"/>
                    <a:pt x="274" y="1006"/>
                  </a:cubicBezTo>
                  <a:cubicBezTo>
                    <a:pt x="270" y="1003"/>
                    <a:pt x="265" y="1000"/>
                    <a:pt x="267" y="991"/>
                  </a:cubicBezTo>
                  <a:cubicBezTo>
                    <a:pt x="261" y="997"/>
                    <a:pt x="265" y="994"/>
                    <a:pt x="263" y="985"/>
                  </a:cubicBezTo>
                  <a:cubicBezTo>
                    <a:pt x="260" y="977"/>
                    <a:pt x="249" y="970"/>
                    <a:pt x="252" y="959"/>
                  </a:cubicBezTo>
                  <a:cubicBezTo>
                    <a:pt x="250" y="958"/>
                    <a:pt x="250" y="963"/>
                    <a:pt x="250" y="963"/>
                  </a:cubicBezTo>
                  <a:cubicBezTo>
                    <a:pt x="246" y="962"/>
                    <a:pt x="250" y="950"/>
                    <a:pt x="246" y="956"/>
                  </a:cubicBezTo>
                  <a:cubicBezTo>
                    <a:pt x="243" y="953"/>
                    <a:pt x="244" y="947"/>
                    <a:pt x="244" y="943"/>
                  </a:cubicBezTo>
                  <a:cubicBezTo>
                    <a:pt x="245" y="937"/>
                    <a:pt x="245" y="933"/>
                    <a:pt x="242" y="926"/>
                  </a:cubicBezTo>
                  <a:cubicBezTo>
                    <a:pt x="243" y="923"/>
                    <a:pt x="238" y="925"/>
                    <a:pt x="237" y="924"/>
                  </a:cubicBezTo>
                  <a:cubicBezTo>
                    <a:pt x="236" y="923"/>
                    <a:pt x="242" y="919"/>
                    <a:pt x="233" y="920"/>
                  </a:cubicBezTo>
                  <a:cubicBezTo>
                    <a:pt x="232" y="919"/>
                    <a:pt x="234" y="915"/>
                    <a:pt x="233" y="915"/>
                  </a:cubicBezTo>
                  <a:cubicBezTo>
                    <a:pt x="233" y="914"/>
                    <a:pt x="229" y="915"/>
                    <a:pt x="229" y="915"/>
                  </a:cubicBezTo>
                  <a:cubicBezTo>
                    <a:pt x="229" y="914"/>
                    <a:pt x="235" y="907"/>
                    <a:pt x="227" y="909"/>
                  </a:cubicBezTo>
                  <a:cubicBezTo>
                    <a:pt x="227" y="906"/>
                    <a:pt x="230" y="905"/>
                    <a:pt x="229" y="902"/>
                  </a:cubicBezTo>
                  <a:cubicBezTo>
                    <a:pt x="226" y="900"/>
                    <a:pt x="230" y="892"/>
                    <a:pt x="224" y="894"/>
                  </a:cubicBezTo>
                  <a:cubicBezTo>
                    <a:pt x="223" y="877"/>
                    <a:pt x="225" y="871"/>
                    <a:pt x="233" y="861"/>
                  </a:cubicBezTo>
                  <a:cubicBezTo>
                    <a:pt x="232" y="858"/>
                    <a:pt x="235" y="851"/>
                    <a:pt x="231" y="851"/>
                  </a:cubicBezTo>
                  <a:cubicBezTo>
                    <a:pt x="231" y="848"/>
                    <a:pt x="235" y="851"/>
                    <a:pt x="237" y="849"/>
                  </a:cubicBezTo>
                  <a:cubicBezTo>
                    <a:pt x="238" y="849"/>
                    <a:pt x="236" y="845"/>
                    <a:pt x="239" y="846"/>
                  </a:cubicBezTo>
                  <a:cubicBezTo>
                    <a:pt x="238" y="843"/>
                    <a:pt x="237" y="826"/>
                    <a:pt x="235" y="831"/>
                  </a:cubicBezTo>
                  <a:cubicBezTo>
                    <a:pt x="231" y="827"/>
                    <a:pt x="233" y="823"/>
                    <a:pt x="233" y="820"/>
                  </a:cubicBezTo>
                  <a:cubicBezTo>
                    <a:pt x="233" y="815"/>
                    <a:pt x="234" y="810"/>
                    <a:pt x="233" y="807"/>
                  </a:cubicBezTo>
                  <a:cubicBezTo>
                    <a:pt x="233" y="804"/>
                    <a:pt x="230" y="806"/>
                    <a:pt x="229" y="805"/>
                  </a:cubicBezTo>
                  <a:cubicBezTo>
                    <a:pt x="229" y="804"/>
                    <a:pt x="231" y="802"/>
                    <a:pt x="231" y="801"/>
                  </a:cubicBezTo>
                  <a:cubicBezTo>
                    <a:pt x="231" y="801"/>
                    <a:pt x="229" y="800"/>
                    <a:pt x="229" y="799"/>
                  </a:cubicBezTo>
                  <a:cubicBezTo>
                    <a:pt x="229" y="795"/>
                    <a:pt x="227" y="796"/>
                    <a:pt x="226" y="794"/>
                  </a:cubicBezTo>
                  <a:cubicBezTo>
                    <a:pt x="225" y="793"/>
                    <a:pt x="226" y="790"/>
                    <a:pt x="226" y="790"/>
                  </a:cubicBezTo>
                  <a:cubicBezTo>
                    <a:pt x="225" y="790"/>
                    <a:pt x="220" y="789"/>
                    <a:pt x="222" y="788"/>
                  </a:cubicBezTo>
                  <a:cubicBezTo>
                    <a:pt x="222" y="788"/>
                    <a:pt x="224" y="788"/>
                    <a:pt x="224" y="788"/>
                  </a:cubicBezTo>
                  <a:cubicBezTo>
                    <a:pt x="221" y="784"/>
                    <a:pt x="219" y="783"/>
                    <a:pt x="214" y="780"/>
                  </a:cubicBezTo>
                  <a:cubicBezTo>
                    <a:pt x="213" y="780"/>
                    <a:pt x="215" y="779"/>
                    <a:pt x="213" y="779"/>
                  </a:cubicBezTo>
                  <a:cubicBezTo>
                    <a:pt x="211" y="779"/>
                    <a:pt x="211" y="773"/>
                    <a:pt x="207" y="775"/>
                  </a:cubicBezTo>
                  <a:cubicBezTo>
                    <a:pt x="203" y="759"/>
                    <a:pt x="207" y="746"/>
                    <a:pt x="207" y="728"/>
                  </a:cubicBezTo>
                  <a:cubicBezTo>
                    <a:pt x="206" y="725"/>
                    <a:pt x="202" y="731"/>
                    <a:pt x="203" y="723"/>
                  </a:cubicBezTo>
                  <a:cubicBezTo>
                    <a:pt x="192" y="724"/>
                    <a:pt x="184" y="722"/>
                    <a:pt x="177" y="719"/>
                  </a:cubicBezTo>
                  <a:cubicBezTo>
                    <a:pt x="179" y="709"/>
                    <a:pt x="172" y="720"/>
                    <a:pt x="173" y="710"/>
                  </a:cubicBezTo>
                  <a:cubicBezTo>
                    <a:pt x="165" y="707"/>
                    <a:pt x="163" y="705"/>
                    <a:pt x="153" y="708"/>
                  </a:cubicBezTo>
                  <a:cubicBezTo>
                    <a:pt x="151" y="708"/>
                    <a:pt x="148" y="709"/>
                    <a:pt x="145" y="710"/>
                  </a:cubicBezTo>
                  <a:cubicBezTo>
                    <a:pt x="144" y="710"/>
                    <a:pt x="140" y="713"/>
                    <a:pt x="134" y="711"/>
                  </a:cubicBezTo>
                  <a:cubicBezTo>
                    <a:pt x="137" y="716"/>
                    <a:pt x="140" y="713"/>
                    <a:pt x="130" y="715"/>
                  </a:cubicBezTo>
                  <a:cubicBezTo>
                    <a:pt x="124" y="717"/>
                    <a:pt x="120" y="718"/>
                    <a:pt x="110" y="719"/>
                  </a:cubicBezTo>
                  <a:cubicBezTo>
                    <a:pt x="107" y="719"/>
                    <a:pt x="107" y="717"/>
                    <a:pt x="104" y="717"/>
                  </a:cubicBezTo>
                  <a:cubicBezTo>
                    <a:pt x="92" y="716"/>
                    <a:pt x="79" y="723"/>
                    <a:pt x="69" y="721"/>
                  </a:cubicBezTo>
                  <a:cubicBezTo>
                    <a:pt x="70" y="714"/>
                    <a:pt x="62" y="716"/>
                    <a:pt x="60" y="715"/>
                  </a:cubicBezTo>
                  <a:cubicBezTo>
                    <a:pt x="59" y="715"/>
                    <a:pt x="60" y="712"/>
                    <a:pt x="60" y="711"/>
                  </a:cubicBezTo>
                  <a:cubicBezTo>
                    <a:pt x="59" y="711"/>
                    <a:pt x="55" y="712"/>
                    <a:pt x="54" y="711"/>
                  </a:cubicBezTo>
                  <a:cubicBezTo>
                    <a:pt x="53" y="711"/>
                    <a:pt x="55" y="708"/>
                    <a:pt x="54" y="708"/>
                  </a:cubicBezTo>
                  <a:cubicBezTo>
                    <a:pt x="53" y="707"/>
                    <a:pt x="50" y="709"/>
                    <a:pt x="50" y="706"/>
                  </a:cubicBezTo>
                  <a:cubicBezTo>
                    <a:pt x="50" y="705"/>
                    <a:pt x="47" y="702"/>
                    <a:pt x="47" y="702"/>
                  </a:cubicBezTo>
                  <a:cubicBezTo>
                    <a:pt x="46" y="701"/>
                    <a:pt x="47" y="700"/>
                    <a:pt x="45" y="700"/>
                  </a:cubicBezTo>
                  <a:cubicBezTo>
                    <a:pt x="43" y="700"/>
                    <a:pt x="43" y="698"/>
                    <a:pt x="43" y="697"/>
                  </a:cubicBezTo>
                  <a:cubicBezTo>
                    <a:pt x="42" y="694"/>
                    <a:pt x="40" y="696"/>
                    <a:pt x="39" y="695"/>
                  </a:cubicBezTo>
                  <a:cubicBezTo>
                    <a:pt x="39" y="694"/>
                    <a:pt x="40" y="692"/>
                    <a:pt x="39" y="691"/>
                  </a:cubicBezTo>
                  <a:cubicBezTo>
                    <a:pt x="38" y="689"/>
                    <a:pt x="35" y="692"/>
                    <a:pt x="35" y="689"/>
                  </a:cubicBezTo>
                  <a:cubicBezTo>
                    <a:pt x="35" y="688"/>
                    <a:pt x="37" y="686"/>
                    <a:pt x="37" y="687"/>
                  </a:cubicBezTo>
                  <a:cubicBezTo>
                    <a:pt x="35" y="681"/>
                    <a:pt x="26" y="682"/>
                    <a:pt x="28" y="676"/>
                  </a:cubicBezTo>
                  <a:cubicBezTo>
                    <a:pt x="19" y="679"/>
                    <a:pt x="23" y="668"/>
                    <a:pt x="15" y="670"/>
                  </a:cubicBezTo>
                  <a:cubicBezTo>
                    <a:pt x="16" y="669"/>
                    <a:pt x="17" y="667"/>
                    <a:pt x="17" y="665"/>
                  </a:cubicBezTo>
                  <a:cubicBezTo>
                    <a:pt x="16" y="662"/>
                    <a:pt x="12" y="663"/>
                    <a:pt x="9" y="663"/>
                  </a:cubicBezTo>
                  <a:cubicBezTo>
                    <a:pt x="11" y="660"/>
                    <a:pt x="6" y="659"/>
                    <a:pt x="6" y="657"/>
                  </a:cubicBezTo>
                  <a:cubicBezTo>
                    <a:pt x="5" y="654"/>
                    <a:pt x="9" y="655"/>
                    <a:pt x="6" y="650"/>
                  </a:cubicBezTo>
                  <a:cubicBezTo>
                    <a:pt x="5" y="649"/>
                    <a:pt x="4" y="650"/>
                    <a:pt x="4" y="648"/>
                  </a:cubicBezTo>
                  <a:cubicBezTo>
                    <a:pt x="4" y="647"/>
                    <a:pt x="2" y="642"/>
                    <a:pt x="0" y="641"/>
                  </a:cubicBezTo>
                  <a:cubicBezTo>
                    <a:pt x="0" y="638"/>
                    <a:pt x="4" y="640"/>
                    <a:pt x="6" y="639"/>
                  </a:cubicBezTo>
                  <a:cubicBezTo>
                    <a:pt x="7" y="638"/>
                    <a:pt x="6" y="632"/>
                    <a:pt x="9" y="633"/>
                  </a:cubicBezTo>
                  <a:cubicBezTo>
                    <a:pt x="9" y="623"/>
                    <a:pt x="9" y="612"/>
                    <a:pt x="9" y="602"/>
                  </a:cubicBezTo>
                  <a:cubicBezTo>
                    <a:pt x="10" y="599"/>
                    <a:pt x="6" y="601"/>
                    <a:pt x="6" y="600"/>
                  </a:cubicBezTo>
                  <a:cubicBezTo>
                    <a:pt x="5" y="599"/>
                    <a:pt x="7" y="597"/>
                    <a:pt x="7" y="596"/>
                  </a:cubicBezTo>
                  <a:cubicBezTo>
                    <a:pt x="8" y="593"/>
                    <a:pt x="5" y="592"/>
                    <a:pt x="6" y="588"/>
                  </a:cubicBezTo>
                  <a:cubicBezTo>
                    <a:pt x="13" y="596"/>
                    <a:pt x="6" y="575"/>
                    <a:pt x="13" y="583"/>
                  </a:cubicBezTo>
                  <a:cubicBezTo>
                    <a:pt x="14" y="581"/>
                    <a:pt x="13" y="574"/>
                    <a:pt x="15" y="572"/>
                  </a:cubicBezTo>
                  <a:cubicBezTo>
                    <a:pt x="15" y="571"/>
                    <a:pt x="19" y="572"/>
                    <a:pt x="19" y="572"/>
                  </a:cubicBezTo>
                  <a:cubicBezTo>
                    <a:pt x="19" y="571"/>
                    <a:pt x="16" y="568"/>
                    <a:pt x="17" y="566"/>
                  </a:cubicBezTo>
                  <a:cubicBezTo>
                    <a:pt x="24" y="564"/>
                    <a:pt x="23" y="554"/>
                    <a:pt x="30" y="553"/>
                  </a:cubicBezTo>
                  <a:cubicBezTo>
                    <a:pt x="30" y="547"/>
                    <a:pt x="36" y="547"/>
                    <a:pt x="35" y="540"/>
                  </a:cubicBezTo>
                  <a:cubicBezTo>
                    <a:pt x="39" y="541"/>
                    <a:pt x="39" y="539"/>
                    <a:pt x="39" y="536"/>
                  </a:cubicBezTo>
                  <a:cubicBezTo>
                    <a:pt x="50" y="535"/>
                    <a:pt x="59" y="531"/>
                    <a:pt x="58" y="518"/>
                  </a:cubicBezTo>
                  <a:cubicBezTo>
                    <a:pt x="65" y="519"/>
                    <a:pt x="59" y="507"/>
                    <a:pt x="65" y="508"/>
                  </a:cubicBezTo>
                  <a:cubicBezTo>
                    <a:pt x="65" y="505"/>
                    <a:pt x="65" y="501"/>
                    <a:pt x="65" y="497"/>
                  </a:cubicBezTo>
                  <a:cubicBezTo>
                    <a:pt x="69" y="497"/>
                    <a:pt x="69" y="495"/>
                    <a:pt x="73" y="495"/>
                  </a:cubicBezTo>
                  <a:cubicBezTo>
                    <a:pt x="76" y="492"/>
                    <a:pt x="79" y="489"/>
                    <a:pt x="82" y="484"/>
                  </a:cubicBezTo>
                  <a:cubicBezTo>
                    <a:pt x="83" y="483"/>
                    <a:pt x="84" y="484"/>
                    <a:pt x="84" y="482"/>
                  </a:cubicBezTo>
                  <a:cubicBezTo>
                    <a:pt x="84" y="480"/>
                    <a:pt x="89" y="480"/>
                    <a:pt x="88" y="477"/>
                  </a:cubicBezTo>
                  <a:cubicBezTo>
                    <a:pt x="96" y="478"/>
                    <a:pt x="97" y="472"/>
                    <a:pt x="104" y="473"/>
                  </a:cubicBezTo>
                  <a:cubicBezTo>
                    <a:pt x="102" y="480"/>
                    <a:pt x="113" y="473"/>
                    <a:pt x="110" y="480"/>
                  </a:cubicBezTo>
                  <a:cubicBezTo>
                    <a:pt x="114" y="476"/>
                    <a:pt x="129" y="483"/>
                    <a:pt x="129" y="475"/>
                  </a:cubicBezTo>
                  <a:cubicBezTo>
                    <a:pt x="137" y="474"/>
                    <a:pt x="145" y="471"/>
                    <a:pt x="149" y="465"/>
                  </a:cubicBezTo>
                  <a:cubicBezTo>
                    <a:pt x="152" y="466"/>
                    <a:pt x="154" y="466"/>
                    <a:pt x="155" y="464"/>
                  </a:cubicBezTo>
                  <a:cubicBezTo>
                    <a:pt x="158" y="464"/>
                    <a:pt x="159" y="465"/>
                    <a:pt x="162" y="465"/>
                  </a:cubicBezTo>
                  <a:cubicBezTo>
                    <a:pt x="166" y="466"/>
                    <a:pt x="170" y="463"/>
                    <a:pt x="173" y="464"/>
                  </a:cubicBezTo>
                  <a:cubicBezTo>
                    <a:pt x="173" y="464"/>
                    <a:pt x="174" y="465"/>
                    <a:pt x="175" y="465"/>
                  </a:cubicBezTo>
                  <a:cubicBezTo>
                    <a:pt x="179" y="466"/>
                    <a:pt x="187" y="469"/>
                    <a:pt x="196" y="467"/>
                  </a:cubicBezTo>
                  <a:cubicBezTo>
                    <a:pt x="199" y="467"/>
                    <a:pt x="205" y="461"/>
                    <a:pt x="209" y="465"/>
                  </a:cubicBezTo>
                  <a:cubicBezTo>
                    <a:pt x="212" y="468"/>
                    <a:pt x="211" y="466"/>
                    <a:pt x="216" y="465"/>
                  </a:cubicBezTo>
                  <a:cubicBezTo>
                    <a:pt x="216" y="467"/>
                    <a:pt x="219" y="467"/>
                    <a:pt x="218" y="469"/>
                  </a:cubicBezTo>
                  <a:cubicBezTo>
                    <a:pt x="218" y="470"/>
                    <a:pt x="214" y="471"/>
                    <a:pt x="214" y="471"/>
                  </a:cubicBezTo>
                  <a:cubicBezTo>
                    <a:pt x="214" y="473"/>
                    <a:pt x="216" y="472"/>
                    <a:pt x="216" y="473"/>
                  </a:cubicBezTo>
                  <a:cubicBezTo>
                    <a:pt x="217" y="475"/>
                    <a:pt x="214" y="475"/>
                    <a:pt x="214" y="475"/>
                  </a:cubicBezTo>
                  <a:cubicBezTo>
                    <a:pt x="215" y="476"/>
                    <a:pt x="216" y="477"/>
                    <a:pt x="216" y="479"/>
                  </a:cubicBezTo>
                  <a:cubicBezTo>
                    <a:pt x="216" y="484"/>
                    <a:pt x="213" y="486"/>
                    <a:pt x="218" y="493"/>
                  </a:cubicBezTo>
                  <a:cubicBezTo>
                    <a:pt x="219" y="498"/>
                    <a:pt x="221" y="491"/>
                    <a:pt x="224" y="495"/>
                  </a:cubicBezTo>
                  <a:cubicBezTo>
                    <a:pt x="223" y="498"/>
                    <a:pt x="227" y="496"/>
                    <a:pt x="227" y="497"/>
                  </a:cubicBezTo>
                  <a:cubicBezTo>
                    <a:pt x="228" y="498"/>
                    <a:pt x="227" y="500"/>
                    <a:pt x="227" y="501"/>
                  </a:cubicBezTo>
                  <a:cubicBezTo>
                    <a:pt x="229" y="502"/>
                    <a:pt x="233" y="500"/>
                    <a:pt x="233" y="503"/>
                  </a:cubicBezTo>
                  <a:cubicBezTo>
                    <a:pt x="239" y="500"/>
                    <a:pt x="243" y="508"/>
                    <a:pt x="246" y="503"/>
                  </a:cubicBezTo>
                  <a:cubicBezTo>
                    <a:pt x="248" y="502"/>
                    <a:pt x="247" y="506"/>
                    <a:pt x="248" y="506"/>
                  </a:cubicBezTo>
                  <a:cubicBezTo>
                    <a:pt x="251" y="508"/>
                    <a:pt x="253" y="506"/>
                    <a:pt x="257" y="508"/>
                  </a:cubicBezTo>
                  <a:cubicBezTo>
                    <a:pt x="258" y="509"/>
                    <a:pt x="258" y="511"/>
                    <a:pt x="259" y="512"/>
                  </a:cubicBezTo>
                  <a:cubicBezTo>
                    <a:pt x="260" y="513"/>
                    <a:pt x="262" y="511"/>
                    <a:pt x="263" y="512"/>
                  </a:cubicBezTo>
                  <a:cubicBezTo>
                    <a:pt x="265" y="514"/>
                    <a:pt x="266" y="513"/>
                    <a:pt x="268" y="514"/>
                  </a:cubicBezTo>
                  <a:cubicBezTo>
                    <a:pt x="269" y="514"/>
                    <a:pt x="270" y="518"/>
                    <a:pt x="270" y="518"/>
                  </a:cubicBezTo>
                  <a:cubicBezTo>
                    <a:pt x="271" y="518"/>
                    <a:pt x="274" y="516"/>
                    <a:pt x="276" y="516"/>
                  </a:cubicBezTo>
                  <a:cubicBezTo>
                    <a:pt x="275" y="516"/>
                    <a:pt x="277" y="517"/>
                    <a:pt x="278" y="518"/>
                  </a:cubicBezTo>
                  <a:cubicBezTo>
                    <a:pt x="279" y="518"/>
                    <a:pt x="280" y="517"/>
                    <a:pt x="281" y="518"/>
                  </a:cubicBezTo>
                  <a:cubicBezTo>
                    <a:pt x="282" y="516"/>
                    <a:pt x="284" y="515"/>
                    <a:pt x="285" y="514"/>
                  </a:cubicBezTo>
                  <a:cubicBezTo>
                    <a:pt x="285" y="514"/>
                    <a:pt x="288" y="513"/>
                    <a:pt x="287" y="512"/>
                  </a:cubicBezTo>
                  <a:cubicBezTo>
                    <a:pt x="282" y="508"/>
                    <a:pt x="292" y="509"/>
                    <a:pt x="293" y="503"/>
                  </a:cubicBezTo>
                  <a:cubicBezTo>
                    <a:pt x="298" y="504"/>
                    <a:pt x="298" y="499"/>
                    <a:pt x="304" y="501"/>
                  </a:cubicBezTo>
                  <a:cubicBezTo>
                    <a:pt x="305" y="501"/>
                    <a:pt x="305" y="503"/>
                    <a:pt x="306" y="503"/>
                  </a:cubicBezTo>
                  <a:cubicBezTo>
                    <a:pt x="308" y="503"/>
                    <a:pt x="311" y="502"/>
                    <a:pt x="313" y="503"/>
                  </a:cubicBezTo>
                  <a:cubicBezTo>
                    <a:pt x="314" y="503"/>
                    <a:pt x="317" y="506"/>
                    <a:pt x="317" y="506"/>
                  </a:cubicBezTo>
                  <a:cubicBezTo>
                    <a:pt x="318" y="507"/>
                    <a:pt x="320" y="504"/>
                    <a:pt x="322" y="505"/>
                  </a:cubicBezTo>
                  <a:cubicBezTo>
                    <a:pt x="323" y="505"/>
                    <a:pt x="322" y="508"/>
                    <a:pt x="322" y="508"/>
                  </a:cubicBezTo>
                  <a:cubicBezTo>
                    <a:pt x="324" y="509"/>
                    <a:pt x="327" y="505"/>
                    <a:pt x="330" y="506"/>
                  </a:cubicBezTo>
                  <a:cubicBezTo>
                    <a:pt x="331" y="508"/>
                    <a:pt x="326" y="508"/>
                    <a:pt x="326" y="508"/>
                  </a:cubicBezTo>
                  <a:cubicBezTo>
                    <a:pt x="327" y="512"/>
                    <a:pt x="339" y="512"/>
                    <a:pt x="345" y="512"/>
                  </a:cubicBezTo>
                  <a:cubicBezTo>
                    <a:pt x="344" y="519"/>
                    <a:pt x="360" y="517"/>
                    <a:pt x="363" y="512"/>
                  </a:cubicBezTo>
                  <a:cubicBezTo>
                    <a:pt x="365" y="514"/>
                    <a:pt x="373" y="510"/>
                    <a:pt x="375" y="512"/>
                  </a:cubicBezTo>
                  <a:cubicBezTo>
                    <a:pt x="377" y="514"/>
                    <a:pt x="375" y="512"/>
                    <a:pt x="378" y="512"/>
                  </a:cubicBezTo>
                  <a:cubicBezTo>
                    <a:pt x="382" y="512"/>
                    <a:pt x="384" y="514"/>
                    <a:pt x="388" y="514"/>
                  </a:cubicBezTo>
                  <a:cubicBezTo>
                    <a:pt x="391" y="513"/>
                    <a:pt x="393" y="511"/>
                    <a:pt x="397" y="510"/>
                  </a:cubicBezTo>
                  <a:cubicBezTo>
                    <a:pt x="398" y="506"/>
                    <a:pt x="398" y="500"/>
                    <a:pt x="403" y="499"/>
                  </a:cubicBezTo>
                  <a:cubicBezTo>
                    <a:pt x="403" y="496"/>
                    <a:pt x="400" y="495"/>
                    <a:pt x="401" y="492"/>
                  </a:cubicBezTo>
                  <a:cubicBezTo>
                    <a:pt x="407" y="492"/>
                    <a:pt x="406" y="480"/>
                    <a:pt x="412" y="486"/>
                  </a:cubicBezTo>
                  <a:cubicBezTo>
                    <a:pt x="413" y="479"/>
                    <a:pt x="410" y="477"/>
                    <a:pt x="404" y="477"/>
                  </a:cubicBezTo>
                  <a:cubicBezTo>
                    <a:pt x="406" y="475"/>
                    <a:pt x="406" y="472"/>
                    <a:pt x="406" y="469"/>
                  </a:cubicBezTo>
                  <a:cubicBezTo>
                    <a:pt x="404" y="464"/>
                    <a:pt x="393" y="467"/>
                    <a:pt x="391" y="462"/>
                  </a:cubicBezTo>
                  <a:cubicBezTo>
                    <a:pt x="388" y="464"/>
                    <a:pt x="382" y="463"/>
                    <a:pt x="380" y="467"/>
                  </a:cubicBezTo>
                  <a:cubicBezTo>
                    <a:pt x="378" y="468"/>
                    <a:pt x="379" y="464"/>
                    <a:pt x="378" y="464"/>
                  </a:cubicBezTo>
                  <a:cubicBezTo>
                    <a:pt x="375" y="462"/>
                    <a:pt x="369" y="465"/>
                    <a:pt x="365" y="464"/>
                  </a:cubicBezTo>
                  <a:cubicBezTo>
                    <a:pt x="363" y="465"/>
                    <a:pt x="363" y="468"/>
                    <a:pt x="360" y="467"/>
                  </a:cubicBezTo>
                  <a:cubicBezTo>
                    <a:pt x="354" y="468"/>
                    <a:pt x="356" y="460"/>
                    <a:pt x="347" y="462"/>
                  </a:cubicBezTo>
                  <a:cubicBezTo>
                    <a:pt x="347" y="458"/>
                    <a:pt x="344" y="458"/>
                    <a:pt x="345" y="454"/>
                  </a:cubicBezTo>
                  <a:cubicBezTo>
                    <a:pt x="343" y="455"/>
                    <a:pt x="342" y="454"/>
                    <a:pt x="341" y="452"/>
                  </a:cubicBezTo>
                  <a:cubicBezTo>
                    <a:pt x="340" y="450"/>
                    <a:pt x="337" y="449"/>
                    <a:pt x="334" y="449"/>
                  </a:cubicBezTo>
                  <a:cubicBezTo>
                    <a:pt x="337" y="444"/>
                    <a:pt x="335" y="433"/>
                    <a:pt x="334" y="428"/>
                  </a:cubicBezTo>
                  <a:cubicBezTo>
                    <a:pt x="329" y="431"/>
                    <a:pt x="323" y="425"/>
                    <a:pt x="322" y="434"/>
                  </a:cubicBezTo>
                  <a:cubicBezTo>
                    <a:pt x="317" y="431"/>
                    <a:pt x="316" y="435"/>
                    <a:pt x="311" y="432"/>
                  </a:cubicBezTo>
                  <a:cubicBezTo>
                    <a:pt x="312" y="434"/>
                    <a:pt x="311" y="435"/>
                    <a:pt x="309" y="436"/>
                  </a:cubicBezTo>
                  <a:cubicBezTo>
                    <a:pt x="311" y="437"/>
                    <a:pt x="312" y="438"/>
                    <a:pt x="313" y="439"/>
                  </a:cubicBezTo>
                  <a:cubicBezTo>
                    <a:pt x="314" y="441"/>
                    <a:pt x="313" y="444"/>
                    <a:pt x="317" y="443"/>
                  </a:cubicBezTo>
                  <a:cubicBezTo>
                    <a:pt x="315" y="449"/>
                    <a:pt x="315" y="447"/>
                    <a:pt x="319" y="451"/>
                  </a:cubicBezTo>
                  <a:cubicBezTo>
                    <a:pt x="320" y="455"/>
                    <a:pt x="316" y="453"/>
                    <a:pt x="315" y="454"/>
                  </a:cubicBezTo>
                  <a:cubicBezTo>
                    <a:pt x="315" y="455"/>
                    <a:pt x="312" y="461"/>
                    <a:pt x="311" y="460"/>
                  </a:cubicBezTo>
                  <a:cubicBezTo>
                    <a:pt x="307" y="456"/>
                    <a:pt x="311" y="465"/>
                    <a:pt x="304" y="464"/>
                  </a:cubicBezTo>
                  <a:cubicBezTo>
                    <a:pt x="303" y="462"/>
                    <a:pt x="302" y="460"/>
                    <a:pt x="300" y="460"/>
                  </a:cubicBezTo>
                  <a:cubicBezTo>
                    <a:pt x="299" y="457"/>
                    <a:pt x="302" y="456"/>
                    <a:pt x="304" y="456"/>
                  </a:cubicBezTo>
                  <a:cubicBezTo>
                    <a:pt x="301" y="453"/>
                    <a:pt x="295" y="451"/>
                    <a:pt x="300" y="447"/>
                  </a:cubicBezTo>
                  <a:cubicBezTo>
                    <a:pt x="298" y="446"/>
                    <a:pt x="294" y="448"/>
                    <a:pt x="293" y="447"/>
                  </a:cubicBezTo>
                  <a:cubicBezTo>
                    <a:pt x="291" y="446"/>
                    <a:pt x="296" y="445"/>
                    <a:pt x="296" y="445"/>
                  </a:cubicBezTo>
                  <a:cubicBezTo>
                    <a:pt x="296" y="445"/>
                    <a:pt x="292" y="440"/>
                    <a:pt x="287" y="438"/>
                  </a:cubicBezTo>
                  <a:cubicBezTo>
                    <a:pt x="288" y="429"/>
                    <a:pt x="283" y="427"/>
                    <a:pt x="283" y="419"/>
                  </a:cubicBezTo>
                  <a:cubicBezTo>
                    <a:pt x="284" y="416"/>
                    <a:pt x="279" y="418"/>
                    <a:pt x="278" y="417"/>
                  </a:cubicBezTo>
                  <a:cubicBezTo>
                    <a:pt x="277" y="416"/>
                    <a:pt x="281" y="414"/>
                    <a:pt x="280" y="413"/>
                  </a:cubicBezTo>
                  <a:cubicBezTo>
                    <a:pt x="276" y="410"/>
                    <a:pt x="275" y="414"/>
                    <a:pt x="272" y="411"/>
                  </a:cubicBezTo>
                  <a:cubicBezTo>
                    <a:pt x="272" y="411"/>
                    <a:pt x="274" y="409"/>
                    <a:pt x="274" y="408"/>
                  </a:cubicBezTo>
                  <a:cubicBezTo>
                    <a:pt x="273" y="406"/>
                    <a:pt x="272" y="410"/>
                    <a:pt x="272" y="410"/>
                  </a:cubicBezTo>
                  <a:cubicBezTo>
                    <a:pt x="270" y="410"/>
                    <a:pt x="271" y="407"/>
                    <a:pt x="270" y="406"/>
                  </a:cubicBezTo>
                  <a:cubicBezTo>
                    <a:pt x="263" y="407"/>
                    <a:pt x="263" y="401"/>
                    <a:pt x="255" y="402"/>
                  </a:cubicBezTo>
                  <a:cubicBezTo>
                    <a:pt x="255" y="400"/>
                    <a:pt x="253" y="400"/>
                    <a:pt x="252" y="398"/>
                  </a:cubicBezTo>
                  <a:cubicBezTo>
                    <a:pt x="251" y="398"/>
                    <a:pt x="252" y="395"/>
                    <a:pt x="252" y="395"/>
                  </a:cubicBezTo>
                  <a:cubicBezTo>
                    <a:pt x="251" y="394"/>
                    <a:pt x="248" y="395"/>
                    <a:pt x="248" y="395"/>
                  </a:cubicBezTo>
                  <a:cubicBezTo>
                    <a:pt x="248" y="394"/>
                    <a:pt x="248" y="387"/>
                    <a:pt x="246" y="389"/>
                  </a:cubicBezTo>
                  <a:cubicBezTo>
                    <a:pt x="245" y="391"/>
                    <a:pt x="244" y="389"/>
                    <a:pt x="242" y="387"/>
                  </a:cubicBezTo>
                  <a:cubicBezTo>
                    <a:pt x="242" y="386"/>
                    <a:pt x="240" y="386"/>
                    <a:pt x="240" y="383"/>
                  </a:cubicBezTo>
                  <a:cubicBezTo>
                    <a:pt x="234" y="384"/>
                    <a:pt x="235" y="386"/>
                    <a:pt x="229" y="383"/>
                  </a:cubicBezTo>
                  <a:cubicBezTo>
                    <a:pt x="227" y="384"/>
                    <a:pt x="228" y="387"/>
                    <a:pt x="226" y="387"/>
                  </a:cubicBezTo>
                  <a:cubicBezTo>
                    <a:pt x="224" y="392"/>
                    <a:pt x="229" y="391"/>
                    <a:pt x="229" y="395"/>
                  </a:cubicBezTo>
                  <a:cubicBezTo>
                    <a:pt x="229" y="396"/>
                    <a:pt x="232" y="399"/>
                    <a:pt x="233" y="400"/>
                  </a:cubicBezTo>
                  <a:cubicBezTo>
                    <a:pt x="234" y="401"/>
                    <a:pt x="235" y="402"/>
                    <a:pt x="237" y="402"/>
                  </a:cubicBezTo>
                  <a:cubicBezTo>
                    <a:pt x="234" y="408"/>
                    <a:pt x="240" y="407"/>
                    <a:pt x="242" y="410"/>
                  </a:cubicBezTo>
                  <a:cubicBezTo>
                    <a:pt x="243" y="410"/>
                    <a:pt x="244" y="417"/>
                    <a:pt x="246" y="415"/>
                  </a:cubicBezTo>
                  <a:cubicBezTo>
                    <a:pt x="249" y="412"/>
                    <a:pt x="246" y="416"/>
                    <a:pt x="248" y="417"/>
                  </a:cubicBezTo>
                  <a:cubicBezTo>
                    <a:pt x="250" y="419"/>
                    <a:pt x="254" y="418"/>
                    <a:pt x="255" y="423"/>
                  </a:cubicBezTo>
                  <a:cubicBezTo>
                    <a:pt x="258" y="421"/>
                    <a:pt x="259" y="424"/>
                    <a:pt x="259" y="424"/>
                  </a:cubicBezTo>
                  <a:cubicBezTo>
                    <a:pt x="260" y="425"/>
                    <a:pt x="262" y="423"/>
                    <a:pt x="261" y="423"/>
                  </a:cubicBezTo>
                  <a:cubicBezTo>
                    <a:pt x="263" y="423"/>
                    <a:pt x="264" y="428"/>
                    <a:pt x="265" y="424"/>
                  </a:cubicBezTo>
                  <a:cubicBezTo>
                    <a:pt x="269" y="424"/>
                    <a:pt x="264" y="433"/>
                    <a:pt x="270" y="430"/>
                  </a:cubicBezTo>
                  <a:cubicBezTo>
                    <a:pt x="270" y="434"/>
                    <a:pt x="262" y="431"/>
                    <a:pt x="259" y="432"/>
                  </a:cubicBezTo>
                  <a:cubicBezTo>
                    <a:pt x="260" y="434"/>
                    <a:pt x="262" y="433"/>
                    <a:pt x="263" y="436"/>
                  </a:cubicBezTo>
                  <a:cubicBezTo>
                    <a:pt x="264" y="439"/>
                    <a:pt x="260" y="445"/>
                    <a:pt x="263" y="445"/>
                  </a:cubicBezTo>
                  <a:cubicBezTo>
                    <a:pt x="261" y="448"/>
                    <a:pt x="257" y="448"/>
                    <a:pt x="253" y="449"/>
                  </a:cubicBezTo>
                  <a:cubicBezTo>
                    <a:pt x="256" y="448"/>
                    <a:pt x="254" y="441"/>
                    <a:pt x="257" y="441"/>
                  </a:cubicBezTo>
                  <a:cubicBezTo>
                    <a:pt x="256" y="440"/>
                    <a:pt x="256" y="436"/>
                    <a:pt x="253" y="436"/>
                  </a:cubicBezTo>
                  <a:cubicBezTo>
                    <a:pt x="251" y="435"/>
                    <a:pt x="255" y="433"/>
                    <a:pt x="250" y="430"/>
                  </a:cubicBezTo>
                  <a:cubicBezTo>
                    <a:pt x="248" y="429"/>
                    <a:pt x="244" y="429"/>
                    <a:pt x="244" y="424"/>
                  </a:cubicBezTo>
                  <a:cubicBezTo>
                    <a:pt x="236" y="426"/>
                    <a:pt x="235" y="421"/>
                    <a:pt x="229" y="421"/>
                  </a:cubicBezTo>
                  <a:cubicBezTo>
                    <a:pt x="228" y="416"/>
                    <a:pt x="225" y="414"/>
                    <a:pt x="222" y="410"/>
                  </a:cubicBezTo>
                  <a:cubicBezTo>
                    <a:pt x="221" y="408"/>
                    <a:pt x="220" y="410"/>
                    <a:pt x="220" y="408"/>
                  </a:cubicBezTo>
                  <a:cubicBezTo>
                    <a:pt x="220" y="405"/>
                    <a:pt x="217" y="407"/>
                    <a:pt x="216" y="406"/>
                  </a:cubicBezTo>
                  <a:cubicBezTo>
                    <a:pt x="216" y="405"/>
                    <a:pt x="217" y="402"/>
                    <a:pt x="216" y="402"/>
                  </a:cubicBezTo>
                  <a:cubicBezTo>
                    <a:pt x="214" y="401"/>
                    <a:pt x="211" y="403"/>
                    <a:pt x="209" y="402"/>
                  </a:cubicBezTo>
                  <a:cubicBezTo>
                    <a:pt x="208" y="401"/>
                    <a:pt x="212" y="400"/>
                    <a:pt x="213" y="400"/>
                  </a:cubicBezTo>
                  <a:cubicBezTo>
                    <a:pt x="210" y="396"/>
                    <a:pt x="199" y="396"/>
                    <a:pt x="194" y="398"/>
                  </a:cubicBezTo>
                  <a:cubicBezTo>
                    <a:pt x="193" y="400"/>
                    <a:pt x="197" y="401"/>
                    <a:pt x="198" y="400"/>
                  </a:cubicBezTo>
                  <a:cubicBezTo>
                    <a:pt x="196" y="403"/>
                    <a:pt x="195" y="401"/>
                    <a:pt x="192" y="402"/>
                  </a:cubicBezTo>
                  <a:cubicBezTo>
                    <a:pt x="188" y="404"/>
                    <a:pt x="188" y="410"/>
                    <a:pt x="185" y="410"/>
                  </a:cubicBezTo>
                  <a:cubicBezTo>
                    <a:pt x="177" y="409"/>
                    <a:pt x="175" y="403"/>
                    <a:pt x="166" y="404"/>
                  </a:cubicBezTo>
                  <a:cubicBezTo>
                    <a:pt x="163" y="405"/>
                    <a:pt x="164" y="410"/>
                    <a:pt x="158" y="408"/>
                  </a:cubicBezTo>
                  <a:cubicBezTo>
                    <a:pt x="158" y="412"/>
                    <a:pt x="158" y="416"/>
                    <a:pt x="158" y="421"/>
                  </a:cubicBezTo>
                  <a:cubicBezTo>
                    <a:pt x="153" y="423"/>
                    <a:pt x="141" y="421"/>
                    <a:pt x="144" y="432"/>
                  </a:cubicBezTo>
                  <a:cubicBezTo>
                    <a:pt x="131" y="429"/>
                    <a:pt x="141" y="439"/>
                    <a:pt x="130" y="439"/>
                  </a:cubicBezTo>
                  <a:cubicBezTo>
                    <a:pt x="130" y="442"/>
                    <a:pt x="137" y="446"/>
                    <a:pt x="132" y="447"/>
                  </a:cubicBezTo>
                  <a:cubicBezTo>
                    <a:pt x="132" y="453"/>
                    <a:pt x="129" y="447"/>
                    <a:pt x="125" y="452"/>
                  </a:cubicBezTo>
                  <a:cubicBezTo>
                    <a:pt x="125" y="455"/>
                    <a:pt x="125" y="456"/>
                    <a:pt x="127" y="456"/>
                  </a:cubicBezTo>
                  <a:cubicBezTo>
                    <a:pt x="127" y="460"/>
                    <a:pt x="120" y="457"/>
                    <a:pt x="117" y="458"/>
                  </a:cubicBezTo>
                  <a:cubicBezTo>
                    <a:pt x="115" y="458"/>
                    <a:pt x="115" y="463"/>
                    <a:pt x="114" y="464"/>
                  </a:cubicBezTo>
                  <a:cubicBezTo>
                    <a:pt x="108" y="466"/>
                    <a:pt x="98" y="462"/>
                    <a:pt x="93" y="469"/>
                  </a:cubicBezTo>
                  <a:cubicBezTo>
                    <a:pt x="91" y="467"/>
                    <a:pt x="89" y="464"/>
                    <a:pt x="88" y="462"/>
                  </a:cubicBezTo>
                  <a:cubicBezTo>
                    <a:pt x="79" y="460"/>
                    <a:pt x="70" y="464"/>
                    <a:pt x="67" y="462"/>
                  </a:cubicBezTo>
                  <a:cubicBezTo>
                    <a:pt x="68" y="455"/>
                    <a:pt x="71" y="447"/>
                    <a:pt x="65" y="443"/>
                  </a:cubicBezTo>
                  <a:cubicBezTo>
                    <a:pt x="64" y="440"/>
                    <a:pt x="68" y="439"/>
                    <a:pt x="69" y="436"/>
                  </a:cubicBezTo>
                  <a:cubicBezTo>
                    <a:pt x="70" y="430"/>
                    <a:pt x="67" y="425"/>
                    <a:pt x="71" y="421"/>
                  </a:cubicBezTo>
                  <a:cubicBezTo>
                    <a:pt x="69" y="417"/>
                    <a:pt x="70" y="411"/>
                    <a:pt x="65" y="410"/>
                  </a:cubicBezTo>
                  <a:cubicBezTo>
                    <a:pt x="66" y="408"/>
                    <a:pt x="70" y="408"/>
                    <a:pt x="69" y="404"/>
                  </a:cubicBezTo>
                  <a:cubicBezTo>
                    <a:pt x="74" y="405"/>
                    <a:pt x="85" y="400"/>
                    <a:pt x="84" y="408"/>
                  </a:cubicBezTo>
                  <a:cubicBezTo>
                    <a:pt x="88" y="404"/>
                    <a:pt x="106" y="412"/>
                    <a:pt x="110" y="408"/>
                  </a:cubicBezTo>
                  <a:cubicBezTo>
                    <a:pt x="112" y="406"/>
                    <a:pt x="111" y="407"/>
                    <a:pt x="114" y="408"/>
                  </a:cubicBezTo>
                  <a:cubicBezTo>
                    <a:pt x="113" y="408"/>
                    <a:pt x="115" y="405"/>
                    <a:pt x="116" y="406"/>
                  </a:cubicBezTo>
                  <a:cubicBezTo>
                    <a:pt x="116" y="406"/>
                    <a:pt x="116" y="408"/>
                    <a:pt x="116" y="408"/>
                  </a:cubicBezTo>
                  <a:cubicBezTo>
                    <a:pt x="121" y="406"/>
                    <a:pt x="124" y="404"/>
                    <a:pt x="125" y="398"/>
                  </a:cubicBezTo>
                  <a:cubicBezTo>
                    <a:pt x="125" y="396"/>
                    <a:pt x="130" y="386"/>
                    <a:pt x="125" y="382"/>
                  </a:cubicBezTo>
                  <a:cubicBezTo>
                    <a:pt x="122" y="379"/>
                    <a:pt x="126" y="379"/>
                    <a:pt x="123" y="374"/>
                  </a:cubicBezTo>
                  <a:cubicBezTo>
                    <a:pt x="123" y="372"/>
                    <a:pt x="120" y="373"/>
                    <a:pt x="117" y="372"/>
                  </a:cubicBezTo>
                  <a:cubicBezTo>
                    <a:pt x="118" y="371"/>
                    <a:pt x="119" y="369"/>
                    <a:pt x="119" y="367"/>
                  </a:cubicBezTo>
                  <a:cubicBezTo>
                    <a:pt x="117" y="365"/>
                    <a:pt x="116" y="369"/>
                    <a:pt x="116" y="369"/>
                  </a:cubicBezTo>
                  <a:cubicBezTo>
                    <a:pt x="113" y="368"/>
                    <a:pt x="115" y="366"/>
                    <a:pt x="114" y="365"/>
                  </a:cubicBezTo>
                  <a:cubicBezTo>
                    <a:pt x="112" y="364"/>
                    <a:pt x="107" y="364"/>
                    <a:pt x="104" y="363"/>
                  </a:cubicBezTo>
                  <a:cubicBezTo>
                    <a:pt x="104" y="363"/>
                    <a:pt x="104" y="361"/>
                    <a:pt x="102" y="361"/>
                  </a:cubicBezTo>
                  <a:cubicBezTo>
                    <a:pt x="100" y="361"/>
                    <a:pt x="99" y="361"/>
                    <a:pt x="99" y="359"/>
                  </a:cubicBezTo>
                  <a:cubicBezTo>
                    <a:pt x="97" y="354"/>
                    <a:pt x="103" y="357"/>
                    <a:pt x="102" y="357"/>
                  </a:cubicBezTo>
                  <a:cubicBezTo>
                    <a:pt x="108" y="356"/>
                    <a:pt x="112" y="352"/>
                    <a:pt x="123" y="354"/>
                  </a:cubicBezTo>
                  <a:cubicBezTo>
                    <a:pt x="124" y="350"/>
                    <a:pt x="122" y="350"/>
                    <a:pt x="119" y="350"/>
                  </a:cubicBezTo>
                  <a:cubicBezTo>
                    <a:pt x="121" y="345"/>
                    <a:pt x="127" y="350"/>
                    <a:pt x="130" y="350"/>
                  </a:cubicBezTo>
                  <a:cubicBezTo>
                    <a:pt x="132" y="350"/>
                    <a:pt x="136" y="346"/>
                    <a:pt x="136" y="350"/>
                  </a:cubicBezTo>
                  <a:cubicBezTo>
                    <a:pt x="140" y="347"/>
                    <a:pt x="140" y="341"/>
                    <a:pt x="147" y="341"/>
                  </a:cubicBezTo>
                  <a:cubicBezTo>
                    <a:pt x="145" y="334"/>
                    <a:pt x="152" y="337"/>
                    <a:pt x="151" y="331"/>
                  </a:cubicBezTo>
                  <a:cubicBezTo>
                    <a:pt x="155" y="331"/>
                    <a:pt x="158" y="331"/>
                    <a:pt x="162" y="331"/>
                  </a:cubicBezTo>
                  <a:cubicBezTo>
                    <a:pt x="162" y="329"/>
                    <a:pt x="160" y="330"/>
                    <a:pt x="158" y="329"/>
                  </a:cubicBezTo>
                  <a:cubicBezTo>
                    <a:pt x="159" y="326"/>
                    <a:pt x="164" y="328"/>
                    <a:pt x="162" y="322"/>
                  </a:cubicBezTo>
                  <a:cubicBezTo>
                    <a:pt x="167" y="322"/>
                    <a:pt x="166" y="325"/>
                    <a:pt x="170" y="322"/>
                  </a:cubicBezTo>
                  <a:cubicBezTo>
                    <a:pt x="165" y="312"/>
                    <a:pt x="173" y="316"/>
                    <a:pt x="173" y="307"/>
                  </a:cubicBezTo>
                  <a:cubicBezTo>
                    <a:pt x="176" y="307"/>
                    <a:pt x="178" y="308"/>
                    <a:pt x="181" y="307"/>
                  </a:cubicBezTo>
                  <a:cubicBezTo>
                    <a:pt x="183" y="306"/>
                    <a:pt x="183" y="304"/>
                    <a:pt x="185" y="303"/>
                  </a:cubicBezTo>
                  <a:cubicBezTo>
                    <a:pt x="187" y="302"/>
                    <a:pt x="186" y="305"/>
                    <a:pt x="186" y="305"/>
                  </a:cubicBezTo>
                  <a:cubicBezTo>
                    <a:pt x="189" y="306"/>
                    <a:pt x="188" y="303"/>
                    <a:pt x="188" y="303"/>
                  </a:cubicBezTo>
                  <a:cubicBezTo>
                    <a:pt x="190" y="303"/>
                    <a:pt x="194" y="304"/>
                    <a:pt x="196" y="303"/>
                  </a:cubicBezTo>
                  <a:cubicBezTo>
                    <a:pt x="198" y="303"/>
                    <a:pt x="199" y="297"/>
                    <a:pt x="203" y="300"/>
                  </a:cubicBezTo>
                  <a:cubicBezTo>
                    <a:pt x="203" y="295"/>
                    <a:pt x="197" y="296"/>
                    <a:pt x="198" y="290"/>
                  </a:cubicBezTo>
                  <a:cubicBezTo>
                    <a:pt x="203" y="289"/>
                    <a:pt x="200" y="288"/>
                    <a:pt x="199" y="281"/>
                  </a:cubicBezTo>
                  <a:cubicBezTo>
                    <a:pt x="199" y="276"/>
                    <a:pt x="202" y="273"/>
                    <a:pt x="201" y="268"/>
                  </a:cubicBezTo>
                  <a:cubicBezTo>
                    <a:pt x="204" y="268"/>
                    <a:pt x="206" y="268"/>
                    <a:pt x="209" y="268"/>
                  </a:cubicBezTo>
                  <a:cubicBezTo>
                    <a:pt x="214" y="268"/>
                    <a:pt x="204" y="263"/>
                    <a:pt x="213" y="264"/>
                  </a:cubicBezTo>
                  <a:cubicBezTo>
                    <a:pt x="213" y="266"/>
                    <a:pt x="215" y="266"/>
                    <a:pt x="216" y="266"/>
                  </a:cubicBezTo>
                  <a:cubicBezTo>
                    <a:pt x="213" y="270"/>
                    <a:pt x="213" y="266"/>
                    <a:pt x="214" y="272"/>
                  </a:cubicBezTo>
                  <a:cubicBezTo>
                    <a:pt x="215" y="275"/>
                    <a:pt x="214" y="278"/>
                    <a:pt x="218" y="277"/>
                  </a:cubicBezTo>
                  <a:cubicBezTo>
                    <a:pt x="218" y="280"/>
                    <a:pt x="218" y="282"/>
                    <a:pt x="216" y="283"/>
                  </a:cubicBezTo>
                  <a:cubicBezTo>
                    <a:pt x="216" y="286"/>
                    <a:pt x="224" y="280"/>
                    <a:pt x="227" y="285"/>
                  </a:cubicBezTo>
                  <a:cubicBezTo>
                    <a:pt x="226" y="290"/>
                    <a:pt x="215" y="286"/>
                    <a:pt x="214" y="292"/>
                  </a:cubicBezTo>
                  <a:cubicBezTo>
                    <a:pt x="213" y="296"/>
                    <a:pt x="219" y="297"/>
                    <a:pt x="220" y="298"/>
                  </a:cubicBezTo>
                  <a:cubicBezTo>
                    <a:pt x="222" y="299"/>
                    <a:pt x="222" y="302"/>
                    <a:pt x="226" y="301"/>
                  </a:cubicBezTo>
                  <a:cubicBezTo>
                    <a:pt x="224" y="298"/>
                    <a:pt x="219" y="298"/>
                    <a:pt x="227" y="298"/>
                  </a:cubicBezTo>
                  <a:cubicBezTo>
                    <a:pt x="230" y="298"/>
                    <a:pt x="233" y="297"/>
                    <a:pt x="235" y="298"/>
                  </a:cubicBezTo>
                  <a:cubicBezTo>
                    <a:pt x="238" y="298"/>
                    <a:pt x="239" y="300"/>
                    <a:pt x="242" y="300"/>
                  </a:cubicBezTo>
                  <a:cubicBezTo>
                    <a:pt x="247" y="300"/>
                    <a:pt x="248" y="296"/>
                    <a:pt x="253" y="298"/>
                  </a:cubicBezTo>
                  <a:cubicBezTo>
                    <a:pt x="254" y="298"/>
                    <a:pt x="260" y="301"/>
                    <a:pt x="263" y="298"/>
                  </a:cubicBezTo>
                  <a:cubicBezTo>
                    <a:pt x="263" y="298"/>
                    <a:pt x="263" y="296"/>
                    <a:pt x="263" y="296"/>
                  </a:cubicBezTo>
                  <a:cubicBezTo>
                    <a:pt x="268" y="294"/>
                    <a:pt x="274" y="296"/>
                    <a:pt x="276" y="292"/>
                  </a:cubicBezTo>
                  <a:cubicBezTo>
                    <a:pt x="283" y="300"/>
                    <a:pt x="288" y="286"/>
                    <a:pt x="293" y="290"/>
                  </a:cubicBezTo>
                  <a:cubicBezTo>
                    <a:pt x="293" y="288"/>
                    <a:pt x="293" y="285"/>
                    <a:pt x="293" y="283"/>
                  </a:cubicBezTo>
                  <a:cubicBezTo>
                    <a:pt x="296" y="284"/>
                    <a:pt x="296" y="281"/>
                    <a:pt x="296" y="279"/>
                  </a:cubicBezTo>
                  <a:cubicBezTo>
                    <a:pt x="296" y="279"/>
                    <a:pt x="298" y="274"/>
                    <a:pt x="298" y="273"/>
                  </a:cubicBezTo>
                  <a:cubicBezTo>
                    <a:pt x="300" y="272"/>
                    <a:pt x="298" y="272"/>
                    <a:pt x="298" y="268"/>
                  </a:cubicBezTo>
                  <a:cubicBezTo>
                    <a:pt x="302" y="268"/>
                    <a:pt x="305" y="267"/>
                    <a:pt x="306" y="264"/>
                  </a:cubicBezTo>
                  <a:cubicBezTo>
                    <a:pt x="308" y="264"/>
                    <a:pt x="307" y="266"/>
                    <a:pt x="308" y="268"/>
                  </a:cubicBezTo>
                  <a:cubicBezTo>
                    <a:pt x="309" y="266"/>
                    <a:pt x="312" y="266"/>
                    <a:pt x="315" y="266"/>
                  </a:cubicBezTo>
                  <a:cubicBezTo>
                    <a:pt x="317" y="266"/>
                    <a:pt x="316" y="262"/>
                    <a:pt x="319" y="262"/>
                  </a:cubicBezTo>
                  <a:cubicBezTo>
                    <a:pt x="319" y="258"/>
                    <a:pt x="318" y="255"/>
                    <a:pt x="315" y="255"/>
                  </a:cubicBezTo>
                  <a:cubicBezTo>
                    <a:pt x="316" y="253"/>
                    <a:pt x="317" y="251"/>
                    <a:pt x="317" y="247"/>
                  </a:cubicBezTo>
                  <a:cubicBezTo>
                    <a:pt x="321" y="248"/>
                    <a:pt x="323" y="247"/>
                    <a:pt x="322" y="244"/>
                  </a:cubicBezTo>
                  <a:cubicBezTo>
                    <a:pt x="327" y="248"/>
                    <a:pt x="328" y="241"/>
                    <a:pt x="335" y="244"/>
                  </a:cubicBezTo>
                  <a:cubicBezTo>
                    <a:pt x="336" y="244"/>
                    <a:pt x="338" y="246"/>
                    <a:pt x="337" y="246"/>
                  </a:cubicBezTo>
                  <a:cubicBezTo>
                    <a:pt x="339" y="246"/>
                    <a:pt x="339" y="244"/>
                    <a:pt x="341" y="244"/>
                  </a:cubicBezTo>
                  <a:cubicBezTo>
                    <a:pt x="343" y="243"/>
                    <a:pt x="345" y="245"/>
                    <a:pt x="345" y="246"/>
                  </a:cubicBezTo>
                  <a:cubicBezTo>
                    <a:pt x="347" y="245"/>
                    <a:pt x="345" y="243"/>
                    <a:pt x="347" y="242"/>
                  </a:cubicBezTo>
                  <a:cubicBezTo>
                    <a:pt x="348" y="241"/>
                    <a:pt x="350" y="242"/>
                    <a:pt x="350" y="242"/>
                  </a:cubicBezTo>
                  <a:cubicBezTo>
                    <a:pt x="353" y="240"/>
                    <a:pt x="353" y="236"/>
                    <a:pt x="358" y="238"/>
                  </a:cubicBezTo>
                  <a:cubicBezTo>
                    <a:pt x="355" y="236"/>
                    <a:pt x="357" y="229"/>
                    <a:pt x="352" y="229"/>
                  </a:cubicBezTo>
                  <a:cubicBezTo>
                    <a:pt x="349" y="226"/>
                    <a:pt x="349" y="232"/>
                    <a:pt x="349" y="232"/>
                  </a:cubicBezTo>
                  <a:cubicBezTo>
                    <a:pt x="347" y="233"/>
                    <a:pt x="346" y="230"/>
                    <a:pt x="345" y="231"/>
                  </a:cubicBezTo>
                  <a:cubicBezTo>
                    <a:pt x="344" y="231"/>
                    <a:pt x="342" y="232"/>
                    <a:pt x="343" y="232"/>
                  </a:cubicBezTo>
                  <a:cubicBezTo>
                    <a:pt x="341" y="232"/>
                    <a:pt x="341" y="230"/>
                    <a:pt x="339" y="231"/>
                  </a:cubicBezTo>
                  <a:cubicBezTo>
                    <a:pt x="336" y="231"/>
                    <a:pt x="334" y="234"/>
                    <a:pt x="330" y="232"/>
                  </a:cubicBezTo>
                  <a:cubicBezTo>
                    <a:pt x="328" y="232"/>
                    <a:pt x="328" y="235"/>
                    <a:pt x="328" y="236"/>
                  </a:cubicBezTo>
                  <a:cubicBezTo>
                    <a:pt x="320" y="235"/>
                    <a:pt x="312" y="237"/>
                    <a:pt x="306" y="234"/>
                  </a:cubicBezTo>
                  <a:cubicBezTo>
                    <a:pt x="305" y="234"/>
                    <a:pt x="306" y="231"/>
                    <a:pt x="306" y="231"/>
                  </a:cubicBezTo>
                  <a:cubicBezTo>
                    <a:pt x="304" y="229"/>
                    <a:pt x="299" y="231"/>
                    <a:pt x="298" y="229"/>
                  </a:cubicBezTo>
                  <a:cubicBezTo>
                    <a:pt x="303" y="218"/>
                    <a:pt x="300" y="213"/>
                    <a:pt x="298" y="201"/>
                  </a:cubicBezTo>
                  <a:cubicBezTo>
                    <a:pt x="303" y="200"/>
                    <a:pt x="311" y="193"/>
                    <a:pt x="313" y="197"/>
                  </a:cubicBezTo>
                  <a:cubicBezTo>
                    <a:pt x="316" y="195"/>
                    <a:pt x="313" y="194"/>
                    <a:pt x="315" y="190"/>
                  </a:cubicBezTo>
                  <a:cubicBezTo>
                    <a:pt x="321" y="190"/>
                    <a:pt x="321" y="179"/>
                    <a:pt x="322" y="177"/>
                  </a:cubicBezTo>
                  <a:cubicBezTo>
                    <a:pt x="323" y="176"/>
                    <a:pt x="326" y="177"/>
                    <a:pt x="326" y="177"/>
                  </a:cubicBezTo>
                  <a:cubicBezTo>
                    <a:pt x="326" y="173"/>
                    <a:pt x="319" y="171"/>
                    <a:pt x="322" y="167"/>
                  </a:cubicBezTo>
                  <a:cubicBezTo>
                    <a:pt x="320" y="169"/>
                    <a:pt x="315" y="167"/>
                    <a:pt x="311" y="167"/>
                  </a:cubicBezTo>
                  <a:cubicBezTo>
                    <a:pt x="307" y="168"/>
                    <a:pt x="303" y="172"/>
                    <a:pt x="298" y="171"/>
                  </a:cubicBezTo>
                  <a:cubicBezTo>
                    <a:pt x="295" y="168"/>
                    <a:pt x="295" y="182"/>
                    <a:pt x="296" y="178"/>
                  </a:cubicBezTo>
                  <a:cubicBezTo>
                    <a:pt x="295" y="182"/>
                    <a:pt x="294" y="177"/>
                    <a:pt x="293" y="178"/>
                  </a:cubicBezTo>
                  <a:cubicBezTo>
                    <a:pt x="291" y="180"/>
                    <a:pt x="294" y="184"/>
                    <a:pt x="293" y="186"/>
                  </a:cubicBezTo>
                  <a:cubicBezTo>
                    <a:pt x="292" y="187"/>
                    <a:pt x="288" y="191"/>
                    <a:pt x="285" y="193"/>
                  </a:cubicBezTo>
                  <a:cubicBezTo>
                    <a:pt x="280" y="199"/>
                    <a:pt x="280" y="203"/>
                    <a:pt x="272" y="203"/>
                  </a:cubicBezTo>
                  <a:cubicBezTo>
                    <a:pt x="272" y="205"/>
                    <a:pt x="275" y="208"/>
                    <a:pt x="272" y="208"/>
                  </a:cubicBezTo>
                  <a:cubicBezTo>
                    <a:pt x="270" y="208"/>
                    <a:pt x="272" y="211"/>
                    <a:pt x="270" y="212"/>
                  </a:cubicBezTo>
                  <a:cubicBezTo>
                    <a:pt x="270" y="212"/>
                    <a:pt x="267" y="211"/>
                    <a:pt x="267" y="212"/>
                  </a:cubicBezTo>
                  <a:cubicBezTo>
                    <a:pt x="266" y="213"/>
                    <a:pt x="267" y="215"/>
                    <a:pt x="267" y="216"/>
                  </a:cubicBezTo>
                  <a:cubicBezTo>
                    <a:pt x="266" y="216"/>
                    <a:pt x="265" y="215"/>
                    <a:pt x="265" y="216"/>
                  </a:cubicBezTo>
                  <a:cubicBezTo>
                    <a:pt x="264" y="218"/>
                    <a:pt x="266" y="223"/>
                    <a:pt x="263" y="223"/>
                  </a:cubicBezTo>
                  <a:cubicBezTo>
                    <a:pt x="264" y="225"/>
                    <a:pt x="268" y="226"/>
                    <a:pt x="265" y="227"/>
                  </a:cubicBezTo>
                  <a:cubicBezTo>
                    <a:pt x="267" y="229"/>
                    <a:pt x="269" y="232"/>
                    <a:pt x="274" y="232"/>
                  </a:cubicBezTo>
                  <a:cubicBezTo>
                    <a:pt x="274" y="236"/>
                    <a:pt x="275" y="237"/>
                    <a:pt x="278" y="238"/>
                  </a:cubicBezTo>
                  <a:cubicBezTo>
                    <a:pt x="276" y="240"/>
                    <a:pt x="275" y="240"/>
                    <a:pt x="274" y="242"/>
                  </a:cubicBezTo>
                  <a:cubicBezTo>
                    <a:pt x="273" y="244"/>
                    <a:pt x="274" y="246"/>
                    <a:pt x="272" y="247"/>
                  </a:cubicBezTo>
                  <a:cubicBezTo>
                    <a:pt x="270" y="249"/>
                    <a:pt x="268" y="249"/>
                    <a:pt x="265" y="249"/>
                  </a:cubicBezTo>
                  <a:cubicBezTo>
                    <a:pt x="264" y="257"/>
                    <a:pt x="257" y="259"/>
                    <a:pt x="259" y="270"/>
                  </a:cubicBezTo>
                  <a:cubicBezTo>
                    <a:pt x="252" y="267"/>
                    <a:pt x="253" y="279"/>
                    <a:pt x="248" y="279"/>
                  </a:cubicBezTo>
                  <a:cubicBezTo>
                    <a:pt x="247" y="279"/>
                    <a:pt x="247" y="279"/>
                    <a:pt x="246" y="279"/>
                  </a:cubicBezTo>
                  <a:cubicBezTo>
                    <a:pt x="244" y="280"/>
                    <a:pt x="245" y="282"/>
                    <a:pt x="244" y="283"/>
                  </a:cubicBezTo>
                  <a:cubicBezTo>
                    <a:pt x="241" y="284"/>
                    <a:pt x="237" y="280"/>
                    <a:pt x="235" y="285"/>
                  </a:cubicBezTo>
                  <a:cubicBezTo>
                    <a:pt x="231" y="284"/>
                    <a:pt x="234" y="277"/>
                    <a:pt x="233" y="273"/>
                  </a:cubicBezTo>
                  <a:cubicBezTo>
                    <a:pt x="231" y="272"/>
                    <a:pt x="232" y="268"/>
                    <a:pt x="229" y="268"/>
                  </a:cubicBezTo>
                  <a:cubicBezTo>
                    <a:pt x="224" y="268"/>
                    <a:pt x="231" y="262"/>
                    <a:pt x="224" y="262"/>
                  </a:cubicBezTo>
                  <a:cubicBezTo>
                    <a:pt x="227" y="258"/>
                    <a:pt x="220" y="257"/>
                    <a:pt x="220" y="255"/>
                  </a:cubicBezTo>
                  <a:cubicBezTo>
                    <a:pt x="220" y="254"/>
                    <a:pt x="222" y="253"/>
                    <a:pt x="222" y="251"/>
                  </a:cubicBezTo>
                  <a:cubicBezTo>
                    <a:pt x="221" y="246"/>
                    <a:pt x="217" y="243"/>
                    <a:pt x="213" y="240"/>
                  </a:cubicBezTo>
                  <a:cubicBezTo>
                    <a:pt x="207" y="242"/>
                    <a:pt x="209" y="251"/>
                    <a:pt x="199" y="249"/>
                  </a:cubicBezTo>
                  <a:cubicBezTo>
                    <a:pt x="200" y="251"/>
                    <a:pt x="202" y="251"/>
                    <a:pt x="203" y="251"/>
                  </a:cubicBezTo>
                  <a:cubicBezTo>
                    <a:pt x="203" y="253"/>
                    <a:pt x="201" y="253"/>
                    <a:pt x="199" y="253"/>
                  </a:cubicBezTo>
                  <a:cubicBezTo>
                    <a:pt x="196" y="253"/>
                    <a:pt x="198" y="259"/>
                    <a:pt x="194" y="259"/>
                  </a:cubicBezTo>
                  <a:cubicBezTo>
                    <a:pt x="185" y="260"/>
                    <a:pt x="188" y="251"/>
                    <a:pt x="179" y="253"/>
                  </a:cubicBezTo>
                  <a:cubicBezTo>
                    <a:pt x="179" y="251"/>
                    <a:pt x="181" y="252"/>
                    <a:pt x="183" y="251"/>
                  </a:cubicBezTo>
                  <a:cubicBezTo>
                    <a:pt x="185" y="246"/>
                    <a:pt x="178" y="242"/>
                    <a:pt x="183" y="240"/>
                  </a:cubicBezTo>
                  <a:cubicBezTo>
                    <a:pt x="181" y="238"/>
                    <a:pt x="179" y="237"/>
                    <a:pt x="177" y="236"/>
                  </a:cubicBezTo>
                  <a:cubicBezTo>
                    <a:pt x="176" y="234"/>
                    <a:pt x="179" y="233"/>
                    <a:pt x="179" y="232"/>
                  </a:cubicBezTo>
                  <a:cubicBezTo>
                    <a:pt x="179" y="231"/>
                    <a:pt x="175" y="229"/>
                    <a:pt x="175" y="229"/>
                  </a:cubicBezTo>
                  <a:cubicBezTo>
                    <a:pt x="175" y="227"/>
                    <a:pt x="178" y="216"/>
                    <a:pt x="175" y="223"/>
                  </a:cubicBezTo>
                  <a:cubicBezTo>
                    <a:pt x="172" y="222"/>
                    <a:pt x="174" y="219"/>
                    <a:pt x="177" y="219"/>
                  </a:cubicBezTo>
                  <a:cubicBezTo>
                    <a:pt x="173" y="213"/>
                    <a:pt x="183" y="211"/>
                    <a:pt x="179" y="210"/>
                  </a:cubicBezTo>
                  <a:cubicBezTo>
                    <a:pt x="179" y="207"/>
                    <a:pt x="184" y="209"/>
                    <a:pt x="185" y="206"/>
                  </a:cubicBezTo>
                  <a:cubicBezTo>
                    <a:pt x="185" y="204"/>
                    <a:pt x="187" y="206"/>
                    <a:pt x="186" y="206"/>
                  </a:cubicBezTo>
                  <a:cubicBezTo>
                    <a:pt x="188" y="205"/>
                    <a:pt x="188" y="203"/>
                    <a:pt x="190" y="203"/>
                  </a:cubicBezTo>
                  <a:cubicBezTo>
                    <a:pt x="192" y="202"/>
                    <a:pt x="192" y="199"/>
                    <a:pt x="192" y="197"/>
                  </a:cubicBezTo>
                  <a:cubicBezTo>
                    <a:pt x="196" y="198"/>
                    <a:pt x="198" y="197"/>
                    <a:pt x="198" y="193"/>
                  </a:cubicBezTo>
                  <a:cubicBezTo>
                    <a:pt x="203" y="192"/>
                    <a:pt x="200" y="200"/>
                    <a:pt x="207" y="197"/>
                  </a:cubicBezTo>
                  <a:cubicBezTo>
                    <a:pt x="207" y="195"/>
                    <a:pt x="205" y="196"/>
                    <a:pt x="203" y="195"/>
                  </a:cubicBezTo>
                  <a:cubicBezTo>
                    <a:pt x="208" y="191"/>
                    <a:pt x="214" y="193"/>
                    <a:pt x="218" y="188"/>
                  </a:cubicBezTo>
                  <a:cubicBezTo>
                    <a:pt x="219" y="187"/>
                    <a:pt x="217" y="185"/>
                    <a:pt x="218" y="184"/>
                  </a:cubicBezTo>
                  <a:cubicBezTo>
                    <a:pt x="219" y="183"/>
                    <a:pt x="221" y="185"/>
                    <a:pt x="222" y="184"/>
                  </a:cubicBezTo>
                  <a:cubicBezTo>
                    <a:pt x="223" y="183"/>
                    <a:pt x="221" y="180"/>
                    <a:pt x="222" y="178"/>
                  </a:cubicBezTo>
                  <a:cubicBezTo>
                    <a:pt x="222" y="177"/>
                    <a:pt x="227" y="176"/>
                    <a:pt x="227" y="175"/>
                  </a:cubicBezTo>
                  <a:cubicBezTo>
                    <a:pt x="228" y="173"/>
                    <a:pt x="226" y="169"/>
                    <a:pt x="227" y="167"/>
                  </a:cubicBezTo>
                  <a:cubicBezTo>
                    <a:pt x="228" y="167"/>
                    <a:pt x="230" y="170"/>
                    <a:pt x="231" y="169"/>
                  </a:cubicBezTo>
                  <a:cubicBezTo>
                    <a:pt x="229" y="170"/>
                    <a:pt x="234" y="160"/>
                    <a:pt x="233" y="160"/>
                  </a:cubicBezTo>
                  <a:cubicBezTo>
                    <a:pt x="237" y="164"/>
                    <a:pt x="238" y="157"/>
                    <a:pt x="242" y="156"/>
                  </a:cubicBezTo>
                  <a:cubicBezTo>
                    <a:pt x="242" y="153"/>
                    <a:pt x="245" y="151"/>
                    <a:pt x="242" y="150"/>
                  </a:cubicBezTo>
                  <a:cubicBezTo>
                    <a:pt x="243" y="147"/>
                    <a:pt x="248" y="150"/>
                    <a:pt x="248" y="145"/>
                  </a:cubicBezTo>
                  <a:cubicBezTo>
                    <a:pt x="248" y="143"/>
                    <a:pt x="251" y="143"/>
                    <a:pt x="253" y="143"/>
                  </a:cubicBezTo>
                  <a:cubicBezTo>
                    <a:pt x="254" y="141"/>
                    <a:pt x="253" y="140"/>
                    <a:pt x="252" y="139"/>
                  </a:cubicBezTo>
                  <a:cubicBezTo>
                    <a:pt x="257" y="135"/>
                    <a:pt x="260" y="135"/>
                    <a:pt x="265" y="134"/>
                  </a:cubicBezTo>
                  <a:cubicBezTo>
                    <a:pt x="267" y="132"/>
                    <a:pt x="264" y="131"/>
                    <a:pt x="267" y="126"/>
                  </a:cubicBezTo>
                  <a:cubicBezTo>
                    <a:pt x="268" y="125"/>
                    <a:pt x="272" y="124"/>
                    <a:pt x="272" y="121"/>
                  </a:cubicBezTo>
                  <a:cubicBezTo>
                    <a:pt x="272" y="116"/>
                    <a:pt x="278" y="123"/>
                    <a:pt x="278" y="115"/>
                  </a:cubicBezTo>
                  <a:cubicBezTo>
                    <a:pt x="285" y="112"/>
                    <a:pt x="292" y="119"/>
                    <a:pt x="293" y="108"/>
                  </a:cubicBezTo>
                  <a:cubicBezTo>
                    <a:pt x="296" y="110"/>
                    <a:pt x="304" y="106"/>
                    <a:pt x="309" y="109"/>
                  </a:cubicBezTo>
                  <a:cubicBezTo>
                    <a:pt x="311" y="108"/>
                    <a:pt x="312" y="106"/>
                    <a:pt x="313" y="104"/>
                  </a:cubicBezTo>
                  <a:cubicBezTo>
                    <a:pt x="318" y="101"/>
                    <a:pt x="323" y="110"/>
                    <a:pt x="322" y="102"/>
                  </a:cubicBezTo>
                  <a:cubicBezTo>
                    <a:pt x="326" y="103"/>
                    <a:pt x="326" y="107"/>
                    <a:pt x="330" y="108"/>
                  </a:cubicBezTo>
                  <a:cubicBezTo>
                    <a:pt x="333" y="107"/>
                    <a:pt x="332" y="102"/>
                    <a:pt x="337" y="104"/>
                  </a:cubicBezTo>
                  <a:cubicBezTo>
                    <a:pt x="338" y="107"/>
                    <a:pt x="336" y="107"/>
                    <a:pt x="335" y="109"/>
                  </a:cubicBezTo>
                  <a:cubicBezTo>
                    <a:pt x="337" y="110"/>
                    <a:pt x="346" y="101"/>
                    <a:pt x="350" y="106"/>
                  </a:cubicBezTo>
                  <a:cubicBezTo>
                    <a:pt x="353" y="108"/>
                    <a:pt x="351" y="105"/>
                    <a:pt x="354" y="106"/>
                  </a:cubicBezTo>
                  <a:cubicBezTo>
                    <a:pt x="358" y="106"/>
                    <a:pt x="362" y="109"/>
                    <a:pt x="367" y="108"/>
                  </a:cubicBezTo>
                  <a:cubicBezTo>
                    <a:pt x="366" y="109"/>
                    <a:pt x="368" y="112"/>
                    <a:pt x="367" y="113"/>
                  </a:cubicBezTo>
                  <a:cubicBezTo>
                    <a:pt x="367" y="114"/>
                    <a:pt x="364" y="113"/>
                    <a:pt x="363" y="113"/>
                  </a:cubicBezTo>
                  <a:cubicBezTo>
                    <a:pt x="362" y="115"/>
                    <a:pt x="364" y="118"/>
                    <a:pt x="360" y="117"/>
                  </a:cubicBezTo>
                  <a:cubicBezTo>
                    <a:pt x="363" y="121"/>
                    <a:pt x="374" y="118"/>
                    <a:pt x="378" y="117"/>
                  </a:cubicBezTo>
                  <a:cubicBezTo>
                    <a:pt x="382" y="115"/>
                    <a:pt x="381" y="120"/>
                    <a:pt x="382" y="121"/>
                  </a:cubicBezTo>
                  <a:cubicBezTo>
                    <a:pt x="384" y="122"/>
                    <a:pt x="388" y="119"/>
                    <a:pt x="388" y="122"/>
                  </a:cubicBezTo>
                  <a:cubicBezTo>
                    <a:pt x="401" y="119"/>
                    <a:pt x="404" y="130"/>
                    <a:pt x="412" y="126"/>
                  </a:cubicBezTo>
                  <a:cubicBezTo>
                    <a:pt x="410" y="132"/>
                    <a:pt x="418" y="129"/>
                    <a:pt x="418" y="134"/>
                  </a:cubicBezTo>
                  <a:cubicBezTo>
                    <a:pt x="422" y="134"/>
                    <a:pt x="430" y="133"/>
                    <a:pt x="425" y="137"/>
                  </a:cubicBezTo>
                  <a:cubicBezTo>
                    <a:pt x="429" y="139"/>
                    <a:pt x="433" y="138"/>
                    <a:pt x="436" y="139"/>
                  </a:cubicBezTo>
                  <a:cubicBezTo>
                    <a:pt x="437" y="139"/>
                    <a:pt x="436" y="143"/>
                    <a:pt x="436" y="143"/>
                  </a:cubicBezTo>
                  <a:cubicBezTo>
                    <a:pt x="437" y="144"/>
                    <a:pt x="441" y="142"/>
                    <a:pt x="442" y="143"/>
                  </a:cubicBezTo>
                  <a:cubicBezTo>
                    <a:pt x="443" y="150"/>
                    <a:pt x="443" y="152"/>
                    <a:pt x="442" y="160"/>
                  </a:cubicBezTo>
                  <a:cubicBezTo>
                    <a:pt x="439" y="155"/>
                    <a:pt x="435" y="161"/>
                    <a:pt x="431" y="162"/>
                  </a:cubicBezTo>
                  <a:cubicBezTo>
                    <a:pt x="425" y="162"/>
                    <a:pt x="419" y="156"/>
                    <a:pt x="414" y="162"/>
                  </a:cubicBezTo>
                  <a:cubicBezTo>
                    <a:pt x="412" y="162"/>
                    <a:pt x="413" y="158"/>
                    <a:pt x="412" y="158"/>
                  </a:cubicBezTo>
                  <a:cubicBezTo>
                    <a:pt x="409" y="157"/>
                    <a:pt x="409" y="160"/>
                    <a:pt x="408" y="160"/>
                  </a:cubicBezTo>
                  <a:cubicBezTo>
                    <a:pt x="406" y="160"/>
                    <a:pt x="405" y="156"/>
                    <a:pt x="404" y="156"/>
                  </a:cubicBezTo>
                  <a:cubicBezTo>
                    <a:pt x="401" y="156"/>
                    <a:pt x="396" y="161"/>
                    <a:pt x="397" y="154"/>
                  </a:cubicBezTo>
                  <a:cubicBezTo>
                    <a:pt x="391" y="156"/>
                    <a:pt x="393" y="154"/>
                    <a:pt x="386" y="154"/>
                  </a:cubicBezTo>
                  <a:cubicBezTo>
                    <a:pt x="385" y="157"/>
                    <a:pt x="387" y="158"/>
                    <a:pt x="390" y="158"/>
                  </a:cubicBezTo>
                  <a:cubicBezTo>
                    <a:pt x="393" y="157"/>
                    <a:pt x="393" y="160"/>
                    <a:pt x="395" y="160"/>
                  </a:cubicBezTo>
                  <a:cubicBezTo>
                    <a:pt x="392" y="163"/>
                    <a:pt x="395" y="162"/>
                    <a:pt x="397" y="163"/>
                  </a:cubicBezTo>
                  <a:cubicBezTo>
                    <a:pt x="398" y="164"/>
                    <a:pt x="397" y="166"/>
                    <a:pt x="397" y="167"/>
                  </a:cubicBezTo>
                  <a:cubicBezTo>
                    <a:pt x="398" y="169"/>
                    <a:pt x="401" y="169"/>
                    <a:pt x="401" y="171"/>
                  </a:cubicBezTo>
                  <a:cubicBezTo>
                    <a:pt x="401" y="173"/>
                    <a:pt x="405" y="178"/>
                    <a:pt x="404" y="184"/>
                  </a:cubicBezTo>
                  <a:cubicBezTo>
                    <a:pt x="405" y="190"/>
                    <a:pt x="416" y="186"/>
                    <a:pt x="418" y="191"/>
                  </a:cubicBezTo>
                  <a:cubicBezTo>
                    <a:pt x="419" y="190"/>
                    <a:pt x="419" y="187"/>
                    <a:pt x="423" y="188"/>
                  </a:cubicBezTo>
                  <a:cubicBezTo>
                    <a:pt x="422" y="182"/>
                    <a:pt x="414" y="184"/>
                    <a:pt x="412" y="180"/>
                  </a:cubicBezTo>
                  <a:cubicBezTo>
                    <a:pt x="411" y="173"/>
                    <a:pt x="422" y="178"/>
                    <a:pt x="427" y="177"/>
                  </a:cubicBezTo>
                  <a:cubicBezTo>
                    <a:pt x="426" y="181"/>
                    <a:pt x="435" y="176"/>
                    <a:pt x="432" y="182"/>
                  </a:cubicBezTo>
                  <a:cubicBezTo>
                    <a:pt x="437" y="184"/>
                    <a:pt x="440" y="176"/>
                    <a:pt x="440" y="184"/>
                  </a:cubicBezTo>
                  <a:cubicBezTo>
                    <a:pt x="445" y="181"/>
                    <a:pt x="440" y="174"/>
                    <a:pt x="436" y="175"/>
                  </a:cubicBezTo>
                  <a:cubicBezTo>
                    <a:pt x="437" y="171"/>
                    <a:pt x="441" y="170"/>
                    <a:pt x="445" y="169"/>
                  </a:cubicBezTo>
                  <a:cubicBezTo>
                    <a:pt x="448" y="167"/>
                    <a:pt x="448" y="162"/>
                    <a:pt x="451" y="160"/>
                  </a:cubicBezTo>
                  <a:cubicBezTo>
                    <a:pt x="459" y="159"/>
                    <a:pt x="463" y="162"/>
                    <a:pt x="468" y="163"/>
                  </a:cubicBezTo>
                  <a:cubicBezTo>
                    <a:pt x="470" y="163"/>
                    <a:pt x="469" y="160"/>
                    <a:pt x="472" y="160"/>
                  </a:cubicBezTo>
                  <a:cubicBezTo>
                    <a:pt x="472" y="157"/>
                    <a:pt x="470" y="155"/>
                    <a:pt x="468" y="154"/>
                  </a:cubicBezTo>
                  <a:cubicBezTo>
                    <a:pt x="471" y="147"/>
                    <a:pt x="471" y="140"/>
                    <a:pt x="470" y="134"/>
                  </a:cubicBezTo>
                  <a:cubicBezTo>
                    <a:pt x="476" y="134"/>
                    <a:pt x="481" y="133"/>
                    <a:pt x="485" y="136"/>
                  </a:cubicBezTo>
                  <a:cubicBezTo>
                    <a:pt x="486" y="136"/>
                    <a:pt x="491" y="136"/>
                    <a:pt x="490" y="141"/>
                  </a:cubicBezTo>
                  <a:cubicBezTo>
                    <a:pt x="486" y="141"/>
                    <a:pt x="483" y="141"/>
                    <a:pt x="479" y="141"/>
                  </a:cubicBezTo>
                  <a:cubicBezTo>
                    <a:pt x="479" y="143"/>
                    <a:pt x="479" y="145"/>
                    <a:pt x="479" y="147"/>
                  </a:cubicBezTo>
                  <a:cubicBezTo>
                    <a:pt x="483" y="152"/>
                    <a:pt x="485" y="146"/>
                    <a:pt x="488" y="149"/>
                  </a:cubicBezTo>
                  <a:cubicBezTo>
                    <a:pt x="490" y="150"/>
                    <a:pt x="483" y="151"/>
                    <a:pt x="483" y="150"/>
                  </a:cubicBezTo>
                  <a:cubicBezTo>
                    <a:pt x="481" y="154"/>
                    <a:pt x="488" y="150"/>
                    <a:pt x="490" y="154"/>
                  </a:cubicBezTo>
                  <a:cubicBezTo>
                    <a:pt x="493" y="152"/>
                    <a:pt x="497" y="150"/>
                    <a:pt x="500" y="147"/>
                  </a:cubicBezTo>
                  <a:cubicBezTo>
                    <a:pt x="500" y="146"/>
                    <a:pt x="502" y="145"/>
                    <a:pt x="501" y="143"/>
                  </a:cubicBezTo>
                  <a:cubicBezTo>
                    <a:pt x="510" y="145"/>
                    <a:pt x="509" y="138"/>
                    <a:pt x="516" y="139"/>
                  </a:cubicBezTo>
                  <a:cubicBezTo>
                    <a:pt x="519" y="138"/>
                    <a:pt x="520" y="137"/>
                    <a:pt x="520" y="134"/>
                  </a:cubicBezTo>
                  <a:cubicBezTo>
                    <a:pt x="523" y="134"/>
                    <a:pt x="525" y="132"/>
                    <a:pt x="526" y="130"/>
                  </a:cubicBezTo>
                  <a:cubicBezTo>
                    <a:pt x="533" y="136"/>
                    <a:pt x="539" y="127"/>
                    <a:pt x="546" y="126"/>
                  </a:cubicBezTo>
                  <a:cubicBezTo>
                    <a:pt x="546" y="129"/>
                    <a:pt x="546" y="131"/>
                    <a:pt x="546" y="134"/>
                  </a:cubicBezTo>
                  <a:cubicBezTo>
                    <a:pt x="553" y="134"/>
                    <a:pt x="559" y="134"/>
                    <a:pt x="563" y="132"/>
                  </a:cubicBezTo>
                  <a:cubicBezTo>
                    <a:pt x="564" y="132"/>
                    <a:pt x="566" y="132"/>
                    <a:pt x="567" y="132"/>
                  </a:cubicBezTo>
                  <a:cubicBezTo>
                    <a:pt x="567" y="132"/>
                    <a:pt x="566" y="130"/>
                    <a:pt x="567" y="130"/>
                  </a:cubicBezTo>
                  <a:cubicBezTo>
                    <a:pt x="570" y="129"/>
                    <a:pt x="576" y="130"/>
                    <a:pt x="576" y="124"/>
                  </a:cubicBezTo>
                  <a:cubicBezTo>
                    <a:pt x="581" y="127"/>
                    <a:pt x="588" y="127"/>
                    <a:pt x="591" y="132"/>
                  </a:cubicBezTo>
                  <a:cubicBezTo>
                    <a:pt x="594" y="131"/>
                    <a:pt x="595" y="129"/>
                    <a:pt x="596" y="126"/>
                  </a:cubicBezTo>
                  <a:cubicBezTo>
                    <a:pt x="597" y="124"/>
                    <a:pt x="588" y="122"/>
                    <a:pt x="595" y="121"/>
                  </a:cubicBezTo>
                  <a:cubicBezTo>
                    <a:pt x="592" y="116"/>
                    <a:pt x="583" y="118"/>
                    <a:pt x="585" y="108"/>
                  </a:cubicBezTo>
                  <a:cubicBezTo>
                    <a:pt x="588" y="109"/>
                    <a:pt x="589" y="112"/>
                    <a:pt x="595" y="113"/>
                  </a:cubicBezTo>
                  <a:cubicBezTo>
                    <a:pt x="597" y="114"/>
                    <a:pt x="600" y="118"/>
                    <a:pt x="606" y="117"/>
                  </a:cubicBezTo>
                  <a:cubicBezTo>
                    <a:pt x="607" y="117"/>
                    <a:pt x="608" y="115"/>
                    <a:pt x="608" y="115"/>
                  </a:cubicBezTo>
                  <a:cubicBezTo>
                    <a:pt x="609" y="115"/>
                    <a:pt x="611" y="118"/>
                    <a:pt x="611" y="115"/>
                  </a:cubicBezTo>
                  <a:cubicBezTo>
                    <a:pt x="614" y="115"/>
                    <a:pt x="614" y="118"/>
                    <a:pt x="615" y="119"/>
                  </a:cubicBezTo>
                  <a:cubicBezTo>
                    <a:pt x="618" y="120"/>
                    <a:pt x="621" y="118"/>
                    <a:pt x="621" y="122"/>
                  </a:cubicBezTo>
                  <a:cubicBezTo>
                    <a:pt x="627" y="120"/>
                    <a:pt x="629" y="124"/>
                    <a:pt x="636" y="121"/>
                  </a:cubicBezTo>
                  <a:cubicBezTo>
                    <a:pt x="633" y="127"/>
                    <a:pt x="642" y="122"/>
                    <a:pt x="639" y="128"/>
                  </a:cubicBezTo>
                  <a:cubicBezTo>
                    <a:pt x="643" y="128"/>
                    <a:pt x="644" y="129"/>
                    <a:pt x="645" y="132"/>
                  </a:cubicBezTo>
                  <a:cubicBezTo>
                    <a:pt x="651" y="131"/>
                    <a:pt x="652" y="135"/>
                    <a:pt x="658" y="134"/>
                  </a:cubicBezTo>
                  <a:cubicBezTo>
                    <a:pt x="661" y="122"/>
                    <a:pt x="647" y="128"/>
                    <a:pt x="651" y="117"/>
                  </a:cubicBezTo>
                  <a:cubicBezTo>
                    <a:pt x="650" y="114"/>
                    <a:pt x="648" y="118"/>
                    <a:pt x="645" y="117"/>
                  </a:cubicBezTo>
                  <a:cubicBezTo>
                    <a:pt x="645" y="113"/>
                    <a:pt x="648" y="111"/>
                    <a:pt x="647" y="106"/>
                  </a:cubicBezTo>
                  <a:cubicBezTo>
                    <a:pt x="647" y="103"/>
                    <a:pt x="644" y="105"/>
                    <a:pt x="643" y="104"/>
                  </a:cubicBezTo>
                  <a:cubicBezTo>
                    <a:pt x="643" y="103"/>
                    <a:pt x="647" y="100"/>
                    <a:pt x="643" y="100"/>
                  </a:cubicBezTo>
                  <a:cubicBezTo>
                    <a:pt x="643" y="96"/>
                    <a:pt x="648" y="98"/>
                    <a:pt x="647" y="93"/>
                  </a:cubicBezTo>
                  <a:cubicBezTo>
                    <a:pt x="651" y="93"/>
                    <a:pt x="649" y="88"/>
                    <a:pt x="654" y="89"/>
                  </a:cubicBezTo>
                  <a:cubicBezTo>
                    <a:pt x="654" y="85"/>
                    <a:pt x="656" y="83"/>
                    <a:pt x="660" y="83"/>
                  </a:cubicBezTo>
                  <a:cubicBezTo>
                    <a:pt x="658" y="75"/>
                    <a:pt x="666" y="77"/>
                    <a:pt x="665" y="70"/>
                  </a:cubicBezTo>
                  <a:cubicBezTo>
                    <a:pt x="674" y="69"/>
                    <a:pt x="678" y="73"/>
                    <a:pt x="684" y="74"/>
                  </a:cubicBezTo>
                  <a:cubicBezTo>
                    <a:pt x="684" y="77"/>
                    <a:pt x="684" y="79"/>
                    <a:pt x="686" y="80"/>
                  </a:cubicBezTo>
                  <a:cubicBezTo>
                    <a:pt x="686" y="82"/>
                    <a:pt x="682" y="81"/>
                    <a:pt x="680" y="81"/>
                  </a:cubicBezTo>
                  <a:cubicBezTo>
                    <a:pt x="680" y="89"/>
                    <a:pt x="684" y="92"/>
                    <a:pt x="680" y="98"/>
                  </a:cubicBezTo>
                  <a:cubicBezTo>
                    <a:pt x="682" y="99"/>
                    <a:pt x="683" y="101"/>
                    <a:pt x="684" y="102"/>
                  </a:cubicBezTo>
                  <a:cubicBezTo>
                    <a:pt x="685" y="103"/>
                    <a:pt x="686" y="104"/>
                    <a:pt x="688" y="104"/>
                  </a:cubicBezTo>
                  <a:cubicBezTo>
                    <a:pt x="685" y="108"/>
                    <a:pt x="687" y="118"/>
                    <a:pt x="684" y="122"/>
                  </a:cubicBezTo>
                  <a:cubicBezTo>
                    <a:pt x="682" y="128"/>
                    <a:pt x="689" y="126"/>
                    <a:pt x="690" y="130"/>
                  </a:cubicBezTo>
                  <a:cubicBezTo>
                    <a:pt x="688" y="145"/>
                    <a:pt x="682" y="154"/>
                    <a:pt x="669" y="158"/>
                  </a:cubicBezTo>
                  <a:cubicBezTo>
                    <a:pt x="670" y="162"/>
                    <a:pt x="677" y="158"/>
                    <a:pt x="678" y="162"/>
                  </a:cubicBezTo>
                  <a:cubicBezTo>
                    <a:pt x="683" y="161"/>
                    <a:pt x="682" y="155"/>
                    <a:pt x="688" y="156"/>
                  </a:cubicBezTo>
                  <a:cubicBezTo>
                    <a:pt x="687" y="158"/>
                    <a:pt x="686" y="159"/>
                    <a:pt x="686" y="162"/>
                  </a:cubicBezTo>
                  <a:cubicBezTo>
                    <a:pt x="688" y="161"/>
                    <a:pt x="687" y="158"/>
                    <a:pt x="690" y="158"/>
                  </a:cubicBezTo>
                  <a:cubicBezTo>
                    <a:pt x="692" y="158"/>
                    <a:pt x="691" y="155"/>
                    <a:pt x="692" y="154"/>
                  </a:cubicBezTo>
                  <a:cubicBezTo>
                    <a:pt x="692" y="154"/>
                    <a:pt x="695" y="155"/>
                    <a:pt x="695" y="154"/>
                  </a:cubicBezTo>
                  <a:cubicBezTo>
                    <a:pt x="696" y="153"/>
                    <a:pt x="695" y="150"/>
                    <a:pt x="695" y="149"/>
                  </a:cubicBezTo>
                  <a:cubicBezTo>
                    <a:pt x="697" y="149"/>
                    <a:pt x="699" y="149"/>
                    <a:pt x="701" y="149"/>
                  </a:cubicBezTo>
                  <a:cubicBezTo>
                    <a:pt x="699" y="143"/>
                    <a:pt x="707" y="137"/>
                    <a:pt x="701" y="134"/>
                  </a:cubicBezTo>
                  <a:cubicBezTo>
                    <a:pt x="701" y="132"/>
                    <a:pt x="705" y="132"/>
                    <a:pt x="705" y="130"/>
                  </a:cubicBezTo>
                  <a:cubicBezTo>
                    <a:pt x="705" y="128"/>
                    <a:pt x="702" y="128"/>
                    <a:pt x="701" y="128"/>
                  </a:cubicBezTo>
                  <a:cubicBezTo>
                    <a:pt x="701" y="124"/>
                    <a:pt x="707" y="127"/>
                    <a:pt x="710" y="126"/>
                  </a:cubicBezTo>
                  <a:cubicBezTo>
                    <a:pt x="708" y="124"/>
                    <a:pt x="710" y="119"/>
                    <a:pt x="705" y="121"/>
                  </a:cubicBezTo>
                  <a:cubicBezTo>
                    <a:pt x="700" y="123"/>
                    <a:pt x="698" y="116"/>
                    <a:pt x="697" y="121"/>
                  </a:cubicBezTo>
                  <a:cubicBezTo>
                    <a:pt x="694" y="117"/>
                    <a:pt x="694" y="113"/>
                    <a:pt x="695" y="109"/>
                  </a:cubicBezTo>
                  <a:cubicBezTo>
                    <a:pt x="695" y="109"/>
                    <a:pt x="699" y="110"/>
                    <a:pt x="699" y="109"/>
                  </a:cubicBezTo>
                  <a:cubicBezTo>
                    <a:pt x="701" y="108"/>
                    <a:pt x="698" y="102"/>
                    <a:pt x="699" y="100"/>
                  </a:cubicBezTo>
                  <a:cubicBezTo>
                    <a:pt x="699" y="97"/>
                    <a:pt x="697" y="100"/>
                    <a:pt x="697" y="100"/>
                  </a:cubicBezTo>
                  <a:cubicBezTo>
                    <a:pt x="693" y="97"/>
                    <a:pt x="696" y="93"/>
                    <a:pt x="693" y="89"/>
                  </a:cubicBezTo>
                  <a:cubicBezTo>
                    <a:pt x="701" y="91"/>
                    <a:pt x="698" y="84"/>
                    <a:pt x="703" y="83"/>
                  </a:cubicBezTo>
                  <a:cubicBezTo>
                    <a:pt x="703" y="80"/>
                    <a:pt x="703" y="77"/>
                    <a:pt x="703" y="74"/>
                  </a:cubicBezTo>
                  <a:cubicBezTo>
                    <a:pt x="709" y="72"/>
                    <a:pt x="706" y="80"/>
                    <a:pt x="706" y="83"/>
                  </a:cubicBezTo>
                  <a:cubicBezTo>
                    <a:pt x="707" y="86"/>
                    <a:pt x="710" y="82"/>
                    <a:pt x="710" y="85"/>
                  </a:cubicBezTo>
                  <a:cubicBezTo>
                    <a:pt x="710" y="86"/>
                    <a:pt x="708" y="88"/>
                    <a:pt x="708" y="87"/>
                  </a:cubicBezTo>
                  <a:cubicBezTo>
                    <a:pt x="710" y="92"/>
                    <a:pt x="714" y="93"/>
                    <a:pt x="719" y="96"/>
                  </a:cubicBezTo>
                  <a:cubicBezTo>
                    <a:pt x="723" y="97"/>
                    <a:pt x="719" y="91"/>
                    <a:pt x="718" y="91"/>
                  </a:cubicBezTo>
                  <a:cubicBezTo>
                    <a:pt x="720" y="88"/>
                    <a:pt x="726" y="88"/>
                    <a:pt x="731" y="87"/>
                  </a:cubicBezTo>
                  <a:cubicBezTo>
                    <a:pt x="730" y="85"/>
                    <a:pt x="727" y="85"/>
                    <a:pt x="725" y="85"/>
                  </a:cubicBezTo>
                  <a:cubicBezTo>
                    <a:pt x="727" y="80"/>
                    <a:pt x="722" y="80"/>
                    <a:pt x="723" y="76"/>
                  </a:cubicBezTo>
                  <a:cubicBezTo>
                    <a:pt x="725" y="80"/>
                    <a:pt x="736" y="74"/>
                    <a:pt x="734" y="81"/>
                  </a:cubicBezTo>
                  <a:cubicBezTo>
                    <a:pt x="736" y="83"/>
                    <a:pt x="738" y="80"/>
                    <a:pt x="738" y="80"/>
                  </a:cubicBezTo>
                  <a:cubicBezTo>
                    <a:pt x="741" y="80"/>
                    <a:pt x="739" y="82"/>
                    <a:pt x="740" y="83"/>
                  </a:cubicBezTo>
                  <a:cubicBezTo>
                    <a:pt x="741" y="84"/>
                    <a:pt x="743" y="83"/>
                    <a:pt x="744" y="83"/>
                  </a:cubicBezTo>
                  <a:cubicBezTo>
                    <a:pt x="747" y="87"/>
                    <a:pt x="754" y="83"/>
                    <a:pt x="749" y="89"/>
                  </a:cubicBezTo>
                  <a:cubicBezTo>
                    <a:pt x="752" y="89"/>
                    <a:pt x="756" y="89"/>
                    <a:pt x="759" y="89"/>
                  </a:cubicBezTo>
                  <a:cubicBezTo>
                    <a:pt x="759" y="87"/>
                    <a:pt x="751" y="85"/>
                    <a:pt x="757" y="83"/>
                  </a:cubicBezTo>
                  <a:cubicBezTo>
                    <a:pt x="755" y="82"/>
                    <a:pt x="753" y="81"/>
                    <a:pt x="751" y="80"/>
                  </a:cubicBezTo>
                  <a:cubicBezTo>
                    <a:pt x="750" y="70"/>
                    <a:pt x="751" y="70"/>
                    <a:pt x="751" y="59"/>
                  </a:cubicBezTo>
                  <a:cubicBezTo>
                    <a:pt x="761" y="58"/>
                    <a:pt x="775" y="61"/>
                    <a:pt x="783" y="59"/>
                  </a:cubicBezTo>
                  <a:cubicBezTo>
                    <a:pt x="786" y="58"/>
                    <a:pt x="784" y="53"/>
                    <a:pt x="788" y="57"/>
                  </a:cubicBezTo>
                  <a:cubicBezTo>
                    <a:pt x="794" y="53"/>
                    <a:pt x="790" y="50"/>
                    <a:pt x="792" y="44"/>
                  </a:cubicBezTo>
                  <a:cubicBezTo>
                    <a:pt x="797" y="45"/>
                    <a:pt x="799" y="44"/>
                    <a:pt x="801" y="42"/>
                  </a:cubicBezTo>
                  <a:cubicBezTo>
                    <a:pt x="804" y="38"/>
                    <a:pt x="809" y="37"/>
                    <a:pt x="813" y="33"/>
                  </a:cubicBezTo>
                  <a:cubicBezTo>
                    <a:pt x="832" y="30"/>
                    <a:pt x="851" y="28"/>
                    <a:pt x="867" y="22"/>
                  </a:cubicBezTo>
                  <a:cubicBezTo>
                    <a:pt x="870" y="19"/>
                    <a:pt x="870" y="26"/>
                    <a:pt x="870" y="26"/>
                  </a:cubicBezTo>
                  <a:cubicBezTo>
                    <a:pt x="871" y="25"/>
                    <a:pt x="874" y="21"/>
                    <a:pt x="872" y="20"/>
                  </a:cubicBezTo>
                  <a:cubicBezTo>
                    <a:pt x="875" y="21"/>
                    <a:pt x="872" y="23"/>
                    <a:pt x="874" y="26"/>
                  </a:cubicBezTo>
                  <a:cubicBezTo>
                    <a:pt x="875" y="26"/>
                    <a:pt x="879" y="25"/>
                    <a:pt x="878" y="27"/>
                  </a:cubicBezTo>
                  <a:cubicBezTo>
                    <a:pt x="881" y="26"/>
                    <a:pt x="876" y="25"/>
                    <a:pt x="880" y="24"/>
                  </a:cubicBezTo>
                  <a:cubicBezTo>
                    <a:pt x="883" y="23"/>
                    <a:pt x="889" y="24"/>
                    <a:pt x="889" y="18"/>
                  </a:cubicBezTo>
                  <a:cubicBezTo>
                    <a:pt x="893" y="19"/>
                    <a:pt x="895" y="18"/>
                    <a:pt x="895" y="14"/>
                  </a:cubicBezTo>
                  <a:cubicBezTo>
                    <a:pt x="897" y="15"/>
                    <a:pt x="898" y="18"/>
                    <a:pt x="900" y="18"/>
                  </a:cubicBezTo>
                  <a:cubicBezTo>
                    <a:pt x="905" y="18"/>
                    <a:pt x="904" y="12"/>
                    <a:pt x="904" y="7"/>
                  </a:cubicBezTo>
                  <a:cubicBezTo>
                    <a:pt x="913" y="4"/>
                    <a:pt x="922" y="0"/>
                    <a:pt x="936" y="1"/>
                  </a:cubicBezTo>
                  <a:cubicBezTo>
                    <a:pt x="934" y="3"/>
                    <a:pt x="934" y="6"/>
                    <a:pt x="934" y="9"/>
                  </a:cubicBezTo>
                  <a:cubicBezTo>
                    <a:pt x="937" y="13"/>
                    <a:pt x="945" y="13"/>
                    <a:pt x="949" y="9"/>
                  </a:cubicBezTo>
                  <a:cubicBezTo>
                    <a:pt x="951" y="9"/>
                    <a:pt x="950" y="11"/>
                    <a:pt x="949" y="11"/>
                  </a:cubicBezTo>
                  <a:close/>
                  <a:moveTo>
                    <a:pt x="1396" y="238"/>
                  </a:moveTo>
                  <a:cubicBezTo>
                    <a:pt x="1396" y="236"/>
                    <a:pt x="1393" y="236"/>
                    <a:pt x="1392" y="234"/>
                  </a:cubicBezTo>
                  <a:cubicBezTo>
                    <a:pt x="1386" y="233"/>
                    <a:pt x="1386" y="238"/>
                    <a:pt x="1392" y="236"/>
                  </a:cubicBezTo>
                  <a:cubicBezTo>
                    <a:pt x="1393" y="238"/>
                    <a:pt x="1394" y="238"/>
                    <a:pt x="1396" y="238"/>
                  </a:cubicBezTo>
                  <a:close/>
                  <a:moveTo>
                    <a:pt x="403" y="378"/>
                  </a:moveTo>
                  <a:cubicBezTo>
                    <a:pt x="401" y="384"/>
                    <a:pt x="409" y="380"/>
                    <a:pt x="406" y="387"/>
                  </a:cubicBezTo>
                  <a:cubicBezTo>
                    <a:pt x="410" y="388"/>
                    <a:pt x="411" y="384"/>
                    <a:pt x="412" y="387"/>
                  </a:cubicBezTo>
                  <a:cubicBezTo>
                    <a:pt x="412" y="389"/>
                    <a:pt x="411" y="389"/>
                    <a:pt x="410" y="389"/>
                  </a:cubicBezTo>
                  <a:cubicBezTo>
                    <a:pt x="407" y="390"/>
                    <a:pt x="399" y="393"/>
                    <a:pt x="397" y="393"/>
                  </a:cubicBezTo>
                  <a:cubicBezTo>
                    <a:pt x="392" y="392"/>
                    <a:pt x="391" y="388"/>
                    <a:pt x="388" y="385"/>
                  </a:cubicBezTo>
                  <a:cubicBezTo>
                    <a:pt x="388" y="382"/>
                    <a:pt x="393" y="384"/>
                    <a:pt x="393" y="382"/>
                  </a:cubicBezTo>
                  <a:cubicBezTo>
                    <a:pt x="389" y="378"/>
                    <a:pt x="388" y="377"/>
                    <a:pt x="382" y="380"/>
                  </a:cubicBezTo>
                  <a:cubicBezTo>
                    <a:pt x="380" y="376"/>
                    <a:pt x="379" y="373"/>
                    <a:pt x="373" y="374"/>
                  </a:cubicBezTo>
                  <a:cubicBezTo>
                    <a:pt x="370" y="374"/>
                    <a:pt x="372" y="377"/>
                    <a:pt x="371" y="378"/>
                  </a:cubicBezTo>
                  <a:cubicBezTo>
                    <a:pt x="370" y="379"/>
                    <a:pt x="367" y="379"/>
                    <a:pt x="365" y="380"/>
                  </a:cubicBezTo>
                  <a:cubicBezTo>
                    <a:pt x="363" y="381"/>
                    <a:pt x="362" y="387"/>
                    <a:pt x="358" y="385"/>
                  </a:cubicBezTo>
                  <a:cubicBezTo>
                    <a:pt x="360" y="392"/>
                    <a:pt x="354" y="394"/>
                    <a:pt x="354" y="395"/>
                  </a:cubicBezTo>
                  <a:cubicBezTo>
                    <a:pt x="353" y="399"/>
                    <a:pt x="354" y="403"/>
                    <a:pt x="352" y="408"/>
                  </a:cubicBezTo>
                  <a:cubicBezTo>
                    <a:pt x="350" y="408"/>
                    <a:pt x="350" y="406"/>
                    <a:pt x="349" y="406"/>
                  </a:cubicBezTo>
                  <a:cubicBezTo>
                    <a:pt x="347" y="412"/>
                    <a:pt x="353" y="415"/>
                    <a:pt x="349" y="419"/>
                  </a:cubicBezTo>
                  <a:cubicBezTo>
                    <a:pt x="352" y="417"/>
                    <a:pt x="351" y="422"/>
                    <a:pt x="352" y="423"/>
                  </a:cubicBezTo>
                  <a:cubicBezTo>
                    <a:pt x="353" y="423"/>
                    <a:pt x="355" y="422"/>
                    <a:pt x="356" y="423"/>
                  </a:cubicBezTo>
                  <a:cubicBezTo>
                    <a:pt x="360" y="424"/>
                    <a:pt x="361" y="427"/>
                    <a:pt x="363" y="424"/>
                  </a:cubicBezTo>
                  <a:cubicBezTo>
                    <a:pt x="364" y="424"/>
                    <a:pt x="367" y="425"/>
                    <a:pt x="367" y="424"/>
                  </a:cubicBezTo>
                  <a:cubicBezTo>
                    <a:pt x="374" y="424"/>
                    <a:pt x="372" y="423"/>
                    <a:pt x="375" y="421"/>
                  </a:cubicBezTo>
                  <a:cubicBezTo>
                    <a:pt x="378" y="420"/>
                    <a:pt x="379" y="423"/>
                    <a:pt x="382" y="423"/>
                  </a:cubicBezTo>
                  <a:cubicBezTo>
                    <a:pt x="382" y="421"/>
                    <a:pt x="382" y="419"/>
                    <a:pt x="384" y="419"/>
                  </a:cubicBezTo>
                  <a:cubicBezTo>
                    <a:pt x="388" y="418"/>
                    <a:pt x="397" y="418"/>
                    <a:pt x="401" y="419"/>
                  </a:cubicBezTo>
                  <a:cubicBezTo>
                    <a:pt x="404" y="420"/>
                    <a:pt x="405" y="422"/>
                    <a:pt x="408" y="423"/>
                  </a:cubicBezTo>
                  <a:cubicBezTo>
                    <a:pt x="410" y="423"/>
                    <a:pt x="410" y="421"/>
                    <a:pt x="412" y="421"/>
                  </a:cubicBezTo>
                  <a:cubicBezTo>
                    <a:pt x="411" y="421"/>
                    <a:pt x="413" y="422"/>
                    <a:pt x="414" y="423"/>
                  </a:cubicBezTo>
                  <a:cubicBezTo>
                    <a:pt x="419" y="424"/>
                    <a:pt x="419" y="424"/>
                    <a:pt x="423" y="424"/>
                  </a:cubicBezTo>
                  <a:cubicBezTo>
                    <a:pt x="431" y="425"/>
                    <a:pt x="441" y="423"/>
                    <a:pt x="449" y="424"/>
                  </a:cubicBezTo>
                  <a:cubicBezTo>
                    <a:pt x="449" y="420"/>
                    <a:pt x="449" y="417"/>
                    <a:pt x="451" y="415"/>
                  </a:cubicBezTo>
                  <a:cubicBezTo>
                    <a:pt x="445" y="407"/>
                    <a:pt x="439" y="398"/>
                    <a:pt x="427" y="396"/>
                  </a:cubicBezTo>
                  <a:cubicBezTo>
                    <a:pt x="427" y="393"/>
                    <a:pt x="424" y="393"/>
                    <a:pt x="423" y="391"/>
                  </a:cubicBezTo>
                  <a:cubicBezTo>
                    <a:pt x="423" y="388"/>
                    <a:pt x="422" y="387"/>
                    <a:pt x="421" y="385"/>
                  </a:cubicBezTo>
                  <a:cubicBezTo>
                    <a:pt x="422" y="380"/>
                    <a:pt x="428" y="379"/>
                    <a:pt x="427" y="372"/>
                  </a:cubicBezTo>
                  <a:cubicBezTo>
                    <a:pt x="416" y="371"/>
                    <a:pt x="411" y="376"/>
                    <a:pt x="403" y="378"/>
                  </a:cubicBezTo>
                  <a:close/>
                  <a:moveTo>
                    <a:pt x="531" y="464"/>
                  </a:moveTo>
                  <a:cubicBezTo>
                    <a:pt x="529" y="464"/>
                    <a:pt x="526" y="464"/>
                    <a:pt x="529" y="465"/>
                  </a:cubicBezTo>
                  <a:cubicBezTo>
                    <a:pt x="532" y="463"/>
                    <a:pt x="539" y="463"/>
                    <a:pt x="542" y="462"/>
                  </a:cubicBezTo>
                  <a:cubicBezTo>
                    <a:pt x="543" y="462"/>
                    <a:pt x="542" y="458"/>
                    <a:pt x="542" y="458"/>
                  </a:cubicBezTo>
                  <a:cubicBezTo>
                    <a:pt x="543" y="457"/>
                    <a:pt x="545" y="460"/>
                    <a:pt x="546" y="460"/>
                  </a:cubicBezTo>
                  <a:cubicBezTo>
                    <a:pt x="546" y="456"/>
                    <a:pt x="546" y="451"/>
                    <a:pt x="546" y="447"/>
                  </a:cubicBezTo>
                  <a:cubicBezTo>
                    <a:pt x="544" y="444"/>
                    <a:pt x="542" y="443"/>
                    <a:pt x="541" y="441"/>
                  </a:cubicBezTo>
                  <a:cubicBezTo>
                    <a:pt x="540" y="440"/>
                    <a:pt x="541" y="438"/>
                    <a:pt x="541" y="438"/>
                  </a:cubicBezTo>
                  <a:cubicBezTo>
                    <a:pt x="540" y="435"/>
                    <a:pt x="534" y="433"/>
                    <a:pt x="539" y="432"/>
                  </a:cubicBezTo>
                  <a:cubicBezTo>
                    <a:pt x="542" y="432"/>
                    <a:pt x="546" y="432"/>
                    <a:pt x="550" y="432"/>
                  </a:cubicBezTo>
                  <a:cubicBezTo>
                    <a:pt x="551" y="425"/>
                    <a:pt x="546" y="425"/>
                    <a:pt x="546" y="423"/>
                  </a:cubicBezTo>
                  <a:cubicBezTo>
                    <a:pt x="546" y="419"/>
                    <a:pt x="542" y="419"/>
                    <a:pt x="541" y="417"/>
                  </a:cubicBezTo>
                  <a:cubicBezTo>
                    <a:pt x="541" y="417"/>
                    <a:pt x="544" y="415"/>
                    <a:pt x="542" y="413"/>
                  </a:cubicBezTo>
                  <a:cubicBezTo>
                    <a:pt x="537" y="415"/>
                    <a:pt x="536" y="411"/>
                    <a:pt x="531" y="411"/>
                  </a:cubicBezTo>
                  <a:cubicBezTo>
                    <a:pt x="533" y="401"/>
                    <a:pt x="520" y="404"/>
                    <a:pt x="520" y="395"/>
                  </a:cubicBezTo>
                  <a:cubicBezTo>
                    <a:pt x="525" y="391"/>
                    <a:pt x="528" y="385"/>
                    <a:pt x="539" y="387"/>
                  </a:cubicBezTo>
                  <a:cubicBezTo>
                    <a:pt x="539" y="386"/>
                    <a:pt x="539" y="384"/>
                    <a:pt x="541" y="383"/>
                  </a:cubicBezTo>
                  <a:cubicBezTo>
                    <a:pt x="541" y="378"/>
                    <a:pt x="535" y="379"/>
                    <a:pt x="535" y="374"/>
                  </a:cubicBezTo>
                  <a:cubicBezTo>
                    <a:pt x="526" y="373"/>
                    <a:pt x="522" y="377"/>
                    <a:pt x="516" y="374"/>
                  </a:cubicBezTo>
                  <a:cubicBezTo>
                    <a:pt x="516" y="377"/>
                    <a:pt x="516" y="378"/>
                    <a:pt x="514" y="376"/>
                  </a:cubicBezTo>
                  <a:cubicBezTo>
                    <a:pt x="513" y="375"/>
                    <a:pt x="512" y="378"/>
                    <a:pt x="513" y="378"/>
                  </a:cubicBezTo>
                  <a:cubicBezTo>
                    <a:pt x="508" y="380"/>
                    <a:pt x="502" y="383"/>
                    <a:pt x="500" y="383"/>
                  </a:cubicBezTo>
                  <a:cubicBezTo>
                    <a:pt x="494" y="385"/>
                    <a:pt x="496" y="386"/>
                    <a:pt x="494" y="389"/>
                  </a:cubicBezTo>
                  <a:cubicBezTo>
                    <a:pt x="493" y="390"/>
                    <a:pt x="491" y="388"/>
                    <a:pt x="490" y="389"/>
                  </a:cubicBezTo>
                  <a:cubicBezTo>
                    <a:pt x="489" y="390"/>
                    <a:pt x="491" y="394"/>
                    <a:pt x="490" y="395"/>
                  </a:cubicBezTo>
                  <a:cubicBezTo>
                    <a:pt x="491" y="399"/>
                    <a:pt x="495" y="392"/>
                    <a:pt x="496" y="398"/>
                  </a:cubicBezTo>
                  <a:cubicBezTo>
                    <a:pt x="496" y="400"/>
                    <a:pt x="497" y="401"/>
                    <a:pt x="498" y="402"/>
                  </a:cubicBezTo>
                  <a:cubicBezTo>
                    <a:pt x="496" y="408"/>
                    <a:pt x="499" y="412"/>
                    <a:pt x="500" y="413"/>
                  </a:cubicBezTo>
                  <a:cubicBezTo>
                    <a:pt x="500" y="416"/>
                    <a:pt x="500" y="416"/>
                    <a:pt x="501" y="417"/>
                  </a:cubicBezTo>
                  <a:cubicBezTo>
                    <a:pt x="502" y="417"/>
                    <a:pt x="503" y="423"/>
                    <a:pt x="503" y="423"/>
                  </a:cubicBezTo>
                  <a:cubicBezTo>
                    <a:pt x="505" y="428"/>
                    <a:pt x="505" y="427"/>
                    <a:pt x="507" y="430"/>
                  </a:cubicBezTo>
                  <a:cubicBezTo>
                    <a:pt x="508" y="432"/>
                    <a:pt x="506" y="434"/>
                    <a:pt x="507" y="436"/>
                  </a:cubicBezTo>
                  <a:cubicBezTo>
                    <a:pt x="508" y="437"/>
                    <a:pt x="512" y="438"/>
                    <a:pt x="511" y="441"/>
                  </a:cubicBezTo>
                  <a:cubicBezTo>
                    <a:pt x="504" y="439"/>
                    <a:pt x="509" y="449"/>
                    <a:pt x="505" y="451"/>
                  </a:cubicBezTo>
                  <a:cubicBezTo>
                    <a:pt x="513" y="452"/>
                    <a:pt x="513" y="463"/>
                    <a:pt x="522" y="458"/>
                  </a:cubicBezTo>
                  <a:cubicBezTo>
                    <a:pt x="515" y="465"/>
                    <a:pt x="531" y="459"/>
                    <a:pt x="531" y="464"/>
                  </a:cubicBezTo>
                  <a:close/>
                  <a:moveTo>
                    <a:pt x="587" y="378"/>
                  </a:moveTo>
                  <a:cubicBezTo>
                    <a:pt x="586" y="379"/>
                    <a:pt x="587" y="382"/>
                    <a:pt x="585" y="383"/>
                  </a:cubicBezTo>
                  <a:cubicBezTo>
                    <a:pt x="584" y="385"/>
                    <a:pt x="580" y="385"/>
                    <a:pt x="580" y="387"/>
                  </a:cubicBezTo>
                  <a:cubicBezTo>
                    <a:pt x="581" y="389"/>
                    <a:pt x="585" y="392"/>
                    <a:pt x="585" y="395"/>
                  </a:cubicBezTo>
                  <a:cubicBezTo>
                    <a:pt x="585" y="395"/>
                    <a:pt x="582" y="395"/>
                    <a:pt x="583" y="396"/>
                  </a:cubicBezTo>
                  <a:cubicBezTo>
                    <a:pt x="585" y="398"/>
                    <a:pt x="589" y="397"/>
                    <a:pt x="591" y="400"/>
                  </a:cubicBezTo>
                  <a:cubicBezTo>
                    <a:pt x="591" y="398"/>
                    <a:pt x="593" y="397"/>
                    <a:pt x="595" y="396"/>
                  </a:cubicBezTo>
                  <a:cubicBezTo>
                    <a:pt x="596" y="391"/>
                    <a:pt x="592" y="391"/>
                    <a:pt x="591" y="387"/>
                  </a:cubicBezTo>
                  <a:cubicBezTo>
                    <a:pt x="594" y="386"/>
                    <a:pt x="597" y="384"/>
                    <a:pt x="596" y="380"/>
                  </a:cubicBezTo>
                  <a:cubicBezTo>
                    <a:pt x="593" y="380"/>
                    <a:pt x="592" y="378"/>
                    <a:pt x="595" y="376"/>
                  </a:cubicBezTo>
                  <a:cubicBezTo>
                    <a:pt x="592" y="377"/>
                    <a:pt x="589" y="376"/>
                    <a:pt x="587" y="378"/>
                  </a:cubicBezTo>
                  <a:close/>
                  <a:moveTo>
                    <a:pt x="343" y="428"/>
                  </a:moveTo>
                  <a:cubicBezTo>
                    <a:pt x="342" y="436"/>
                    <a:pt x="356" y="431"/>
                    <a:pt x="356" y="428"/>
                  </a:cubicBezTo>
                  <a:cubicBezTo>
                    <a:pt x="351" y="426"/>
                    <a:pt x="348" y="426"/>
                    <a:pt x="343" y="428"/>
                  </a:cubicBezTo>
                  <a:close/>
                  <a:moveTo>
                    <a:pt x="386" y="775"/>
                  </a:moveTo>
                  <a:cubicBezTo>
                    <a:pt x="388" y="768"/>
                    <a:pt x="399" y="768"/>
                    <a:pt x="397" y="756"/>
                  </a:cubicBezTo>
                  <a:cubicBezTo>
                    <a:pt x="392" y="761"/>
                    <a:pt x="382" y="752"/>
                    <a:pt x="377" y="758"/>
                  </a:cubicBezTo>
                  <a:cubicBezTo>
                    <a:pt x="385" y="759"/>
                    <a:pt x="375" y="760"/>
                    <a:pt x="375" y="762"/>
                  </a:cubicBezTo>
                  <a:cubicBezTo>
                    <a:pt x="375" y="760"/>
                    <a:pt x="377" y="766"/>
                    <a:pt x="377" y="767"/>
                  </a:cubicBezTo>
                  <a:cubicBezTo>
                    <a:pt x="377" y="770"/>
                    <a:pt x="377" y="773"/>
                    <a:pt x="375" y="773"/>
                  </a:cubicBezTo>
                  <a:cubicBezTo>
                    <a:pt x="375" y="772"/>
                    <a:pt x="373" y="771"/>
                    <a:pt x="373" y="773"/>
                  </a:cubicBezTo>
                  <a:cubicBezTo>
                    <a:pt x="375" y="776"/>
                    <a:pt x="381" y="775"/>
                    <a:pt x="386" y="775"/>
                  </a:cubicBezTo>
                  <a:close/>
                </a:path>
              </a:pathLst>
            </a:custGeom>
            <a:grpFill/>
            <a:ln>
              <a:noFill/>
            </a:ln>
          </p:spPr>
          <p:txBody>
            <a:bodyPr anchor="ctr"/>
            <a:lstStyle/>
            <a:p>
              <a:pPr algn="ctr"/>
              <a:endParaRPr dirty="0"/>
            </a:p>
          </p:txBody>
        </p:sp>
        <p:sp>
          <p:nvSpPr>
            <p:cNvPr id="87" name="îṡḻîḓê"/>
            <p:cNvSpPr/>
            <p:nvPr/>
          </p:nvSpPr>
          <p:spPr bwMode="auto">
            <a:xfrm>
              <a:off x="4137527" y="707649"/>
              <a:ext cx="47627" cy="25214"/>
            </a:xfrm>
            <a:custGeom>
              <a:avLst/>
              <a:gdLst>
                <a:gd name="T0" fmla="*/ 16 w 23"/>
                <a:gd name="T1" fmla="*/ 0 h 12"/>
                <a:gd name="T2" fmla="*/ 20 w 23"/>
                <a:gd name="T3" fmla="*/ 11 h 12"/>
                <a:gd name="T4" fmla="*/ 0 w 23"/>
                <a:gd name="T5" fmla="*/ 6 h 12"/>
                <a:gd name="T6" fmla="*/ 16 w 23"/>
                <a:gd name="T7" fmla="*/ 0 h 12"/>
              </a:gdLst>
              <a:ahLst/>
              <a:cxnLst>
                <a:cxn ang="0">
                  <a:pos x="T0" y="T1"/>
                </a:cxn>
                <a:cxn ang="0">
                  <a:pos x="T2" y="T3"/>
                </a:cxn>
                <a:cxn ang="0">
                  <a:pos x="T4" y="T5"/>
                </a:cxn>
                <a:cxn ang="0">
                  <a:pos x="T6" y="T7"/>
                </a:cxn>
              </a:cxnLst>
              <a:rect l="0" t="0" r="r" b="b"/>
              <a:pathLst>
                <a:path w="23" h="12">
                  <a:moveTo>
                    <a:pt x="16" y="0"/>
                  </a:moveTo>
                  <a:cubicBezTo>
                    <a:pt x="16" y="5"/>
                    <a:pt x="23" y="4"/>
                    <a:pt x="20" y="11"/>
                  </a:cubicBezTo>
                  <a:cubicBezTo>
                    <a:pt x="10" y="12"/>
                    <a:pt x="4" y="10"/>
                    <a:pt x="0" y="6"/>
                  </a:cubicBezTo>
                  <a:cubicBezTo>
                    <a:pt x="3" y="1"/>
                    <a:pt x="10" y="1"/>
                    <a:pt x="16" y="0"/>
                  </a:cubicBezTo>
                  <a:close/>
                </a:path>
              </a:pathLst>
            </a:custGeom>
            <a:grpFill/>
            <a:ln>
              <a:noFill/>
            </a:ln>
          </p:spPr>
          <p:txBody>
            <a:bodyPr anchor="ctr"/>
            <a:lstStyle/>
            <a:p>
              <a:pPr algn="ctr"/>
              <a:endParaRPr dirty="0"/>
            </a:p>
          </p:txBody>
        </p:sp>
        <p:sp>
          <p:nvSpPr>
            <p:cNvPr id="88" name="ïṩḻiḍe"/>
            <p:cNvSpPr/>
            <p:nvPr/>
          </p:nvSpPr>
          <p:spPr bwMode="auto">
            <a:xfrm>
              <a:off x="4234180" y="755276"/>
              <a:ext cx="466461" cy="326383"/>
            </a:xfrm>
            <a:custGeom>
              <a:avLst/>
              <a:gdLst>
                <a:gd name="T0" fmla="*/ 22 w 224"/>
                <a:gd name="T1" fmla="*/ 9 h 157"/>
                <a:gd name="T2" fmla="*/ 29 w 224"/>
                <a:gd name="T3" fmla="*/ 7 h 157"/>
                <a:gd name="T4" fmla="*/ 29 w 224"/>
                <a:gd name="T5" fmla="*/ 11 h 157"/>
                <a:gd name="T6" fmla="*/ 29 w 224"/>
                <a:gd name="T7" fmla="*/ 18 h 157"/>
                <a:gd name="T8" fmla="*/ 35 w 224"/>
                <a:gd name="T9" fmla="*/ 33 h 157"/>
                <a:gd name="T10" fmla="*/ 48 w 224"/>
                <a:gd name="T11" fmla="*/ 9 h 157"/>
                <a:gd name="T12" fmla="*/ 65 w 224"/>
                <a:gd name="T13" fmla="*/ 7 h 157"/>
                <a:gd name="T14" fmla="*/ 76 w 224"/>
                <a:gd name="T15" fmla="*/ 25 h 157"/>
                <a:gd name="T16" fmla="*/ 89 w 224"/>
                <a:gd name="T17" fmla="*/ 22 h 157"/>
                <a:gd name="T18" fmla="*/ 107 w 224"/>
                <a:gd name="T19" fmla="*/ 20 h 157"/>
                <a:gd name="T20" fmla="*/ 115 w 224"/>
                <a:gd name="T21" fmla="*/ 27 h 157"/>
                <a:gd name="T22" fmla="*/ 122 w 224"/>
                <a:gd name="T23" fmla="*/ 31 h 157"/>
                <a:gd name="T24" fmla="*/ 126 w 224"/>
                <a:gd name="T25" fmla="*/ 33 h 157"/>
                <a:gd name="T26" fmla="*/ 143 w 224"/>
                <a:gd name="T27" fmla="*/ 37 h 157"/>
                <a:gd name="T28" fmla="*/ 158 w 224"/>
                <a:gd name="T29" fmla="*/ 44 h 157"/>
                <a:gd name="T30" fmla="*/ 163 w 224"/>
                <a:gd name="T31" fmla="*/ 50 h 157"/>
                <a:gd name="T32" fmla="*/ 174 w 224"/>
                <a:gd name="T33" fmla="*/ 59 h 157"/>
                <a:gd name="T34" fmla="*/ 167 w 224"/>
                <a:gd name="T35" fmla="*/ 74 h 157"/>
                <a:gd name="T36" fmla="*/ 184 w 224"/>
                <a:gd name="T37" fmla="*/ 76 h 157"/>
                <a:gd name="T38" fmla="*/ 188 w 224"/>
                <a:gd name="T39" fmla="*/ 85 h 157"/>
                <a:gd name="T40" fmla="*/ 202 w 224"/>
                <a:gd name="T41" fmla="*/ 87 h 157"/>
                <a:gd name="T42" fmla="*/ 212 w 224"/>
                <a:gd name="T43" fmla="*/ 96 h 157"/>
                <a:gd name="T44" fmla="*/ 216 w 224"/>
                <a:gd name="T45" fmla="*/ 104 h 157"/>
                <a:gd name="T46" fmla="*/ 206 w 224"/>
                <a:gd name="T47" fmla="*/ 117 h 157"/>
                <a:gd name="T48" fmla="*/ 193 w 224"/>
                <a:gd name="T49" fmla="*/ 115 h 157"/>
                <a:gd name="T50" fmla="*/ 182 w 224"/>
                <a:gd name="T51" fmla="*/ 104 h 157"/>
                <a:gd name="T52" fmla="*/ 173 w 224"/>
                <a:gd name="T53" fmla="*/ 113 h 157"/>
                <a:gd name="T54" fmla="*/ 186 w 224"/>
                <a:gd name="T55" fmla="*/ 121 h 157"/>
                <a:gd name="T56" fmla="*/ 193 w 224"/>
                <a:gd name="T57" fmla="*/ 134 h 157"/>
                <a:gd name="T58" fmla="*/ 188 w 224"/>
                <a:gd name="T59" fmla="*/ 147 h 157"/>
                <a:gd name="T60" fmla="*/ 163 w 224"/>
                <a:gd name="T61" fmla="*/ 137 h 157"/>
                <a:gd name="T62" fmla="*/ 171 w 224"/>
                <a:gd name="T63" fmla="*/ 147 h 157"/>
                <a:gd name="T64" fmla="*/ 180 w 224"/>
                <a:gd name="T65" fmla="*/ 152 h 157"/>
                <a:gd name="T66" fmla="*/ 171 w 224"/>
                <a:gd name="T67" fmla="*/ 152 h 157"/>
                <a:gd name="T68" fmla="*/ 150 w 224"/>
                <a:gd name="T69" fmla="*/ 145 h 157"/>
                <a:gd name="T70" fmla="*/ 139 w 224"/>
                <a:gd name="T71" fmla="*/ 139 h 157"/>
                <a:gd name="T72" fmla="*/ 133 w 224"/>
                <a:gd name="T73" fmla="*/ 130 h 157"/>
                <a:gd name="T74" fmla="*/ 122 w 224"/>
                <a:gd name="T75" fmla="*/ 109 h 157"/>
                <a:gd name="T76" fmla="*/ 124 w 224"/>
                <a:gd name="T77" fmla="*/ 104 h 157"/>
                <a:gd name="T78" fmla="*/ 128 w 224"/>
                <a:gd name="T79" fmla="*/ 96 h 157"/>
                <a:gd name="T80" fmla="*/ 133 w 224"/>
                <a:gd name="T81" fmla="*/ 87 h 157"/>
                <a:gd name="T82" fmla="*/ 128 w 224"/>
                <a:gd name="T83" fmla="*/ 76 h 157"/>
                <a:gd name="T84" fmla="*/ 120 w 224"/>
                <a:gd name="T85" fmla="*/ 70 h 157"/>
                <a:gd name="T86" fmla="*/ 115 w 224"/>
                <a:gd name="T87" fmla="*/ 70 h 157"/>
                <a:gd name="T88" fmla="*/ 107 w 224"/>
                <a:gd name="T89" fmla="*/ 68 h 157"/>
                <a:gd name="T90" fmla="*/ 92 w 224"/>
                <a:gd name="T91" fmla="*/ 52 h 157"/>
                <a:gd name="T92" fmla="*/ 78 w 224"/>
                <a:gd name="T93" fmla="*/ 55 h 157"/>
                <a:gd name="T94" fmla="*/ 65 w 224"/>
                <a:gd name="T95" fmla="*/ 55 h 157"/>
                <a:gd name="T96" fmla="*/ 50 w 224"/>
                <a:gd name="T97" fmla="*/ 55 h 157"/>
                <a:gd name="T98" fmla="*/ 22 w 224"/>
                <a:gd name="T99" fmla="*/ 50 h 157"/>
                <a:gd name="T100" fmla="*/ 9 w 224"/>
                <a:gd name="T101" fmla="*/ 42 h 157"/>
                <a:gd name="T102" fmla="*/ 5 w 224"/>
                <a:gd name="T103" fmla="*/ 33 h 157"/>
                <a:gd name="T104" fmla="*/ 7 w 224"/>
                <a:gd name="T105" fmla="*/ 25 h 157"/>
                <a:gd name="T106" fmla="*/ 145 w 224"/>
                <a:gd name="T107" fmla="*/ 107 h 157"/>
                <a:gd name="T108" fmla="*/ 154 w 224"/>
                <a:gd name="T109" fmla="*/ 100 h 157"/>
                <a:gd name="T110" fmla="*/ 145 w 224"/>
                <a:gd name="T111" fmla="*/ 10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4" h="157">
                  <a:moveTo>
                    <a:pt x="9" y="11"/>
                  </a:moveTo>
                  <a:cubicBezTo>
                    <a:pt x="12" y="16"/>
                    <a:pt x="19" y="4"/>
                    <a:pt x="22" y="9"/>
                  </a:cubicBezTo>
                  <a:cubicBezTo>
                    <a:pt x="24" y="9"/>
                    <a:pt x="23" y="5"/>
                    <a:pt x="24" y="5"/>
                  </a:cubicBezTo>
                  <a:cubicBezTo>
                    <a:pt x="26" y="4"/>
                    <a:pt x="27" y="7"/>
                    <a:pt x="29" y="7"/>
                  </a:cubicBezTo>
                  <a:cubicBezTo>
                    <a:pt x="32" y="7"/>
                    <a:pt x="32" y="0"/>
                    <a:pt x="37" y="5"/>
                  </a:cubicBezTo>
                  <a:cubicBezTo>
                    <a:pt x="36" y="13"/>
                    <a:pt x="32" y="7"/>
                    <a:pt x="29" y="11"/>
                  </a:cubicBezTo>
                  <a:cubicBezTo>
                    <a:pt x="28" y="12"/>
                    <a:pt x="33" y="12"/>
                    <a:pt x="33" y="12"/>
                  </a:cubicBezTo>
                  <a:cubicBezTo>
                    <a:pt x="32" y="15"/>
                    <a:pt x="30" y="15"/>
                    <a:pt x="29" y="18"/>
                  </a:cubicBezTo>
                  <a:cubicBezTo>
                    <a:pt x="29" y="21"/>
                    <a:pt x="31" y="22"/>
                    <a:pt x="31" y="24"/>
                  </a:cubicBezTo>
                  <a:cubicBezTo>
                    <a:pt x="32" y="27"/>
                    <a:pt x="30" y="33"/>
                    <a:pt x="35" y="33"/>
                  </a:cubicBezTo>
                  <a:cubicBezTo>
                    <a:pt x="39" y="32"/>
                    <a:pt x="35" y="22"/>
                    <a:pt x="37" y="18"/>
                  </a:cubicBezTo>
                  <a:cubicBezTo>
                    <a:pt x="46" y="20"/>
                    <a:pt x="45" y="13"/>
                    <a:pt x="48" y="9"/>
                  </a:cubicBezTo>
                  <a:cubicBezTo>
                    <a:pt x="50" y="13"/>
                    <a:pt x="55" y="5"/>
                    <a:pt x="57" y="11"/>
                  </a:cubicBezTo>
                  <a:cubicBezTo>
                    <a:pt x="61" y="11"/>
                    <a:pt x="59" y="5"/>
                    <a:pt x="65" y="7"/>
                  </a:cubicBezTo>
                  <a:cubicBezTo>
                    <a:pt x="64" y="14"/>
                    <a:pt x="69" y="15"/>
                    <a:pt x="74" y="16"/>
                  </a:cubicBezTo>
                  <a:cubicBezTo>
                    <a:pt x="72" y="22"/>
                    <a:pt x="73" y="21"/>
                    <a:pt x="76" y="25"/>
                  </a:cubicBezTo>
                  <a:cubicBezTo>
                    <a:pt x="78" y="23"/>
                    <a:pt x="80" y="23"/>
                    <a:pt x="83" y="25"/>
                  </a:cubicBezTo>
                  <a:cubicBezTo>
                    <a:pt x="87" y="27"/>
                    <a:pt x="87" y="23"/>
                    <a:pt x="89" y="22"/>
                  </a:cubicBezTo>
                  <a:cubicBezTo>
                    <a:pt x="91" y="21"/>
                    <a:pt x="94" y="23"/>
                    <a:pt x="94" y="20"/>
                  </a:cubicBezTo>
                  <a:cubicBezTo>
                    <a:pt x="100" y="22"/>
                    <a:pt x="102" y="22"/>
                    <a:pt x="107" y="20"/>
                  </a:cubicBezTo>
                  <a:cubicBezTo>
                    <a:pt x="107" y="24"/>
                    <a:pt x="112" y="22"/>
                    <a:pt x="111" y="22"/>
                  </a:cubicBezTo>
                  <a:cubicBezTo>
                    <a:pt x="113" y="23"/>
                    <a:pt x="113" y="26"/>
                    <a:pt x="115" y="27"/>
                  </a:cubicBezTo>
                  <a:cubicBezTo>
                    <a:pt x="116" y="28"/>
                    <a:pt x="119" y="29"/>
                    <a:pt x="120" y="29"/>
                  </a:cubicBezTo>
                  <a:cubicBezTo>
                    <a:pt x="121" y="30"/>
                    <a:pt x="120" y="31"/>
                    <a:pt x="122" y="31"/>
                  </a:cubicBezTo>
                  <a:cubicBezTo>
                    <a:pt x="126" y="31"/>
                    <a:pt x="121" y="34"/>
                    <a:pt x="124" y="37"/>
                  </a:cubicBezTo>
                  <a:cubicBezTo>
                    <a:pt x="125" y="38"/>
                    <a:pt x="126" y="34"/>
                    <a:pt x="126" y="33"/>
                  </a:cubicBezTo>
                  <a:cubicBezTo>
                    <a:pt x="129" y="35"/>
                    <a:pt x="129" y="38"/>
                    <a:pt x="133" y="39"/>
                  </a:cubicBezTo>
                  <a:cubicBezTo>
                    <a:pt x="137" y="39"/>
                    <a:pt x="139" y="37"/>
                    <a:pt x="143" y="37"/>
                  </a:cubicBezTo>
                  <a:cubicBezTo>
                    <a:pt x="142" y="44"/>
                    <a:pt x="154" y="40"/>
                    <a:pt x="154" y="46"/>
                  </a:cubicBezTo>
                  <a:cubicBezTo>
                    <a:pt x="156" y="46"/>
                    <a:pt x="157" y="46"/>
                    <a:pt x="158" y="44"/>
                  </a:cubicBezTo>
                  <a:cubicBezTo>
                    <a:pt x="160" y="45"/>
                    <a:pt x="161" y="48"/>
                    <a:pt x="161" y="52"/>
                  </a:cubicBezTo>
                  <a:cubicBezTo>
                    <a:pt x="163" y="52"/>
                    <a:pt x="163" y="51"/>
                    <a:pt x="163" y="50"/>
                  </a:cubicBezTo>
                  <a:cubicBezTo>
                    <a:pt x="166" y="52"/>
                    <a:pt x="168" y="56"/>
                    <a:pt x="174" y="55"/>
                  </a:cubicBezTo>
                  <a:cubicBezTo>
                    <a:pt x="173" y="57"/>
                    <a:pt x="172" y="59"/>
                    <a:pt x="174" y="59"/>
                  </a:cubicBezTo>
                  <a:cubicBezTo>
                    <a:pt x="176" y="62"/>
                    <a:pt x="169" y="65"/>
                    <a:pt x="174" y="66"/>
                  </a:cubicBezTo>
                  <a:cubicBezTo>
                    <a:pt x="172" y="69"/>
                    <a:pt x="167" y="69"/>
                    <a:pt x="167" y="74"/>
                  </a:cubicBezTo>
                  <a:cubicBezTo>
                    <a:pt x="171" y="81"/>
                    <a:pt x="180" y="72"/>
                    <a:pt x="182" y="80"/>
                  </a:cubicBezTo>
                  <a:cubicBezTo>
                    <a:pt x="184" y="79"/>
                    <a:pt x="183" y="77"/>
                    <a:pt x="184" y="76"/>
                  </a:cubicBezTo>
                  <a:cubicBezTo>
                    <a:pt x="186" y="76"/>
                    <a:pt x="185" y="80"/>
                    <a:pt x="186" y="81"/>
                  </a:cubicBezTo>
                  <a:cubicBezTo>
                    <a:pt x="186" y="81"/>
                    <a:pt x="188" y="85"/>
                    <a:pt x="188" y="85"/>
                  </a:cubicBezTo>
                  <a:cubicBezTo>
                    <a:pt x="190" y="85"/>
                    <a:pt x="192" y="81"/>
                    <a:pt x="191" y="89"/>
                  </a:cubicBezTo>
                  <a:cubicBezTo>
                    <a:pt x="196" y="89"/>
                    <a:pt x="197" y="86"/>
                    <a:pt x="202" y="87"/>
                  </a:cubicBezTo>
                  <a:cubicBezTo>
                    <a:pt x="203" y="88"/>
                    <a:pt x="204" y="90"/>
                    <a:pt x="204" y="93"/>
                  </a:cubicBezTo>
                  <a:cubicBezTo>
                    <a:pt x="208" y="93"/>
                    <a:pt x="214" y="91"/>
                    <a:pt x="212" y="96"/>
                  </a:cubicBezTo>
                  <a:cubicBezTo>
                    <a:pt x="219" y="93"/>
                    <a:pt x="215" y="97"/>
                    <a:pt x="221" y="98"/>
                  </a:cubicBezTo>
                  <a:cubicBezTo>
                    <a:pt x="224" y="102"/>
                    <a:pt x="215" y="104"/>
                    <a:pt x="216" y="104"/>
                  </a:cubicBezTo>
                  <a:cubicBezTo>
                    <a:pt x="214" y="105"/>
                    <a:pt x="217" y="106"/>
                    <a:pt x="217" y="106"/>
                  </a:cubicBezTo>
                  <a:cubicBezTo>
                    <a:pt x="213" y="111"/>
                    <a:pt x="209" y="110"/>
                    <a:pt x="206" y="117"/>
                  </a:cubicBezTo>
                  <a:cubicBezTo>
                    <a:pt x="204" y="117"/>
                    <a:pt x="203" y="117"/>
                    <a:pt x="202" y="119"/>
                  </a:cubicBezTo>
                  <a:cubicBezTo>
                    <a:pt x="201" y="118"/>
                    <a:pt x="193" y="118"/>
                    <a:pt x="193" y="115"/>
                  </a:cubicBezTo>
                  <a:cubicBezTo>
                    <a:pt x="193" y="111"/>
                    <a:pt x="184" y="115"/>
                    <a:pt x="186" y="107"/>
                  </a:cubicBezTo>
                  <a:cubicBezTo>
                    <a:pt x="182" y="108"/>
                    <a:pt x="182" y="106"/>
                    <a:pt x="182" y="104"/>
                  </a:cubicBezTo>
                  <a:cubicBezTo>
                    <a:pt x="179" y="104"/>
                    <a:pt x="177" y="104"/>
                    <a:pt x="174" y="104"/>
                  </a:cubicBezTo>
                  <a:cubicBezTo>
                    <a:pt x="170" y="103"/>
                    <a:pt x="174" y="110"/>
                    <a:pt x="173" y="113"/>
                  </a:cubicBezTo>
                  <a:cubicBezTo>
                    <a:pt x="173" y="117"/>
                    <a:pt x="178" y="117"/>
                    <a:pt x="178" y="121"/>
                  </a:cubicBezTo>
                  <a:cubicBezTo>
                    <a:pt x="182" y="118"/>
                    <a:pt x="185" y="125"/>
                    <a:pt x="186" y="121"/>
                  </a:cubicBezTo>
                  <a:cubicBezTo>
                    <a:pt x="188" y="123"/>
                    <a:pt x="189" y="127"/>
                    <a:pt x="189" y="132"/>
                  </a:cubicBezTo>
                  <a:cubicBezTo>
                    <a:pt x="189" y="134"/>
                    <a:pt x="193" y="133"/>
                    <a:pt x="193" y="134"/>
                  </a:cubicBezTo>
                  <a:cubicBezTo>
                    <a:pt x="196" y="138"/>
                    <a:pt x="191" y="147"/>
                    <a:pt x="191" y="150"/>
                  </a:cubicBezTo>
                  <a:cubicBezTo>
                    <a:pt x="187" y="152"/>
                    <a:pt x="189" y="148"/>
                    <a:pt x="188" y="147"/>
                  </a:cubicBezTo>
                  <a:cubicBezTo>
                    <a:pt x="185" y="145"/>
                    <a:pt x="179" y="146"/>
                    <a:pt x="178" y="141"/>
                  </a:cubicBezTo>
                  <a:cubicBezTo>
                    <a:pt x="171" y="142"/>
                    <a:pt x="172" y="135"/>
                    <a:pt x="163" y="137"/>
                  </a:cubicBezTo>
                  <a:cubicBezTo>
                    <a:pt x="164" y="141"/>
                    <a:pt x="170" y="138"/>
                    <a:pt x="171" y="141"/>
                  </a:cubicBezTo>
                  <a:cubicBezTo>
                    <a:pt x="164" y="147"/>
                    <a:pt x="177" y="144"/>
                    <a:pt x="171" y="147"/>
                  </a:cubicBezTo>
                  <a:cubicBezTo>
                    <a:pt x="171" y="149"/>
                    <a:pt x="176" y="149"/>
                    <a:pt x="178" y="150"/>
                  </a:cubicBezTo>
                  <a:cubicBezTo>
                    <a:pt x="179" y="151"/>
                    <a:pt x="178" y="152"/>
                    <a:pt x="180" y="152"/>
                  </a:cubicBezTo>
                  <a:cubicBezTo>
                    <a:pt x="183" y="152"/>
                    <a:pt x="184" y="153"/>
                    <a:pt x="184" y="156"/>
                  </a:cubicBezTo>
                  <a:cubicBezTo>
                    <a:pt x="178" y="157"/>
                    <a:pt x="175" y="155"/>
                    <a:pt x="171" y="152"/>
                  </a:cubicBezTo>
                  <a:cubicBezTo>
                    <a:pt x="168" y="151"/>
                    <a:pt x="163" y="151"/>
                    <a:pt x="160" y="148"/>
                  </a:cubicBezTo>
                  <a:cubicBezTo>
                    <a:pt x="157" y="147"/>
                    <a:pt x="153" y="145"/>
                    <a:pt x="150" y="145"/>
                  </a:cubicBezTo>
                  <a:cubicBezTo>
                    <a:pt x="148" y="145"/>
                    <a:pt x="148" y="142"/>
                    <a:pt x="147" y="141"/>
                  </a:cubicBezTo>
                  <a:cubicBezTo>
                    <a:pt x="144" y="140"/>
                    <a:pt x="141" y="141"/>
                    <a:pt x="139" y="139"/>
                  </a:cubicBezTo>
                  <a:cubicBezTo>
                    <a:pt x="137" y="138"/>
                    <a:pt x="139" y="135"/>
                    <a:pt x="137" y="134"/>
                  </a:cubicBezTo>
                  <a:cubicBezTo>
                    <a:pt x="136" y="132"/>
                    <a:pt x="132" y="134"/>
                    <a:pt x="133" y="130"/>
                  </a:cubicBezTo>
                  <a:cubicBezTo>
                    <a:pt x="125" y="130"/>
                    <a:pt x="125" y="122"/>
                    <a:pt x="120" y="119"/>
                  </a:cubicBezTo>
                  <a:cubicBezTo>
                    <a:pt x="122" y="118"/>
                    <a:pt x="120" y="112"/>
                    <a:pt x="122" y="109"/>
                  </a:cubicBezTo>
                  <a:cubicBezTo>
                    <a:pt x="123" y="109"/>
                    <a:pt x="126" y="110"/>
                    <a:pt x="126" y="109"/>
                  </a:cubicBezTo>
                  <a:cubicBezTo>
                    <a:pt x="126" y="108"/>
                    <a:pt x="123" y="106"/>
                    <a:pt x="124" y="104"/>
                  </a:cubicBezTo>
                  <a:cubicBezTo>
                    <a:pt x="124" y="103"/>
                    <a:pt x="128" y="104"/>
                    <a:pt x="128" y="104"/>
                  </a:cubicBezTo>
                  <a:cubicBezTo>
                    <a:pt x="129" y="103"/>
                    <a:pt x="127" y="98"/>
                    <a:pt x="128" y="96"/>
                  </a:cubicBezTo>
                  <a:cubicBezTo>
                    <a:pt x="128" y="96"/>
                    <a:pt x="131" y="97"/>
                    <a:pt x="132" y="96"/>
                  </a:cubicBezTo>
                  <a:cubicBezTo>
                    <a:pt x="134" y="94"/>
                    <a:pt x="131" y="89"/>
                    <a:pt x="133" y="87"/>
                  </a:cubicBezTo>
                  <a:cubicBezTo>
                    <a:pt x="133" y="85"/>
                    <a:pt x="130" y="85"/>
                    <a:pt x="128" y="85"/>
                  </a:cubicBezTo>
                  <a:cubicBezTo>
                    <a:pt x="128" y="82"/>
                    <a:pt x="128" y="79"/>
                    <a:pt x="128" y="76"/>
                  </a:cubicBezTo>
                  <a:cubicBezTo>
                    <a:pt x="126" y="76"/>
                    <a:pt x="125" y="76"/>
                    <a:pt x="124" y="78"/>
                  </a:cubicBezTo>
                  <a:cubicBezTo>
                    <a:pt x="121" y="76"/>
                    <a:pt x="123" y="72"/>
                    <a:pt x="120" y="70"/>
                  </a:cubicBezTo>
                  <a:cubicBezTo>
                    <a:pt x="120" y="70"/>
                    <a:pt x="118" y="72"/>
                    <a:pt x="117" y="72"/>
                  </a:cubicBezTo>
                  <a:cubicBezTo>
                    <a:pt x="117" y="72"/>
                    <a:pt x="115" y="70"/>
                    <a:pt x="115" y="70"/>
                  </a:cubicBezTo>
                  <a:cubicBezTo>
                    <a:pt x="114" y="70"/>
                    <a:pt x="112" y="67"/>
                    <a:pt x="111" y="66"/>
                  </a:cubicBezTo>
                  <a:cubicBezTo>
                    <a:pt x="110" y="66"/>
                    <a:pt x="109" y="69"/>
                    <a:pt x="107" y="68"/>
                  </a:cubicBezTo>
                  <a:cubicBezTo>
                    <a:pt x="107" y="68"/>
                    <a:pt x="104" y="64"/>
                    <a:pt x="100" y="65"/>
                  </a:cubicBezTo>
                  <a:cubicBezTo>
                    <a:pt x="108" y="56"/>
                    <a:pt x="90" y="61"/>
                    <a:pt x="92" y="52"/>
                  </a:cubicBezTo>
                  <a:cubicBezTo>
                    <a:pt x="88" y="52"/>
                    <a:pt x="83" y="52"/>
                    <a:pt x="83" y="57"/>
                  </a:cubicBezTo>
                  <a:cubicBezTo>
                    <a:pt x="80" y="59"/>
                    <a:pt x="78" y="55"/>
                    <a:pt x="78" y="55"/>
                  </a:cubicBezTo>
                  <a:cubicBezTo>
                    <a:pt x="76" y="55"/>
                    <a:pt x="75" y="57"/>
                    <a:pt x="72" y="57"/>
                  </a:cubicBezTo>
                  <a:cubicBezTo>
                    <a:pt x="69" y="57"/>
                    <a:pt x="68" y="55"/>
                    <a:pt x="65" y="55"/>
                  </a:cubicBezTo>
                  <a:cubicBezTo>
                    <a:pt x="61" y="55"/>
                    <a:pt x="61" y="57"/>
                    <a:pt x="57" y="57"/>
                  </a:cubicBezTo>
                  <a:cubicBezTo>
                    <a:pt x="53" y="57"/>
                    <a:pt x="52" y="56"/>
                    <a:pt x="50" y="55"/>
                  </a:cubicBezTo>
                  <a:cubicBezTo>
                    <a:pt x="41" y="55"/>
                    <a:pt x="34" y="56"/>
                    <a:pt x="25" y="53"/>
                  </a:cubicBezTo>
                  <a:cubicBezTo>
                    <a:pt x="24" y="53"/>
                    <a:pt x="22" y="50"/>
                    <a:pt x="22" y="50"/>
                  </a:cubicBezTo>
                  <a:cubicBezTo>
                    <a:pt x="18" y="49"/>
                    <a:pt x="15" y="51"/>
                    <a:pt x="16" y="46"/>
                  </a:cubicBezTo>
                  <a:cubicBezTo>
                    <a:pt x="13" y="46"/>
                    <a:pt x="7" y="48"/>
                    <a:pt x="9" y="42"/>
                  </a:cubicBezTo>
                  <a:cubicBezTo>
                    <a:pt x="15" y="44"/>
                    <a:pt x="16" y="40"/>
                    <a:pt x="20" y="39"/>
                  </a:cubicBezTo>
                  <a:cubicBezTo>
                    <a:pt x="17" y="35"/>
                    <a:pt x="7" y="38"/>
                    <a:pt x="5" y="33"/>
                  </a:cubicBezTo>
                  <a:cubicBezTo>
                    <a:pt x="3" y="33"/>
                    <a:pt x="3" y="34"/>
                    <a:pt x="3" y="35"/>
                  </a:cubicBezTo>
                  <a:cubicBezTo>
                    <a:pt x="0" y="34"/>
                    <a:pt x="5" y="27"/>
                    <a:pt x="7" y="25"/>
                  </a:cubicBezTo>
                  <a:cubicBezTo>
                    <a:pt x="5" y="19"/>
                    <a:pt x="10" y="17"/>
                    <a:pt x="9" y="11"/>
                  </a:cubicBezTo>
                  <a:close/>
                  <a:moveTo>
                    <a:pt x="145" y="107"/>
                  </a:moveTo>
                  <a:cubicBezTo>
                    <a:pt x="145" y="103"/>
                    <a:pt x="154" y="107"/>
                    <a:pt x="158" y="106"/>
                  </a:cubicBezTo>
                  <a:cubicBezTo>
                    <a:pt x="158" y="102"/>
                    <a:pt x="155" y="102"/>
                    <a:pt x="154" y="100"/>
                  </a:cubicBezTo>
                  <a:cubicBezTo>
                    <a:pt x="152" y="97"/>
                    <a:pt x="147" y="99"/>
                    <a:pt x="143" y="96"/>
                  </a:cubicBezTo>
                  <a:cubicBezTo>
                    <a:pt x="144" y="100"/>
                    <a:pt x="141" y="107"/>
                    <a:pt x="145" y="107"/>
                  </a:cubicBezTo>
                  <a:close/>
                </a:path>
              </a:pathLst>
            </a:custGeom>
            <a:grpFill/>
            <a:ln>
              <a:noFill/>
            </a:ln>
          </p:spPr>
          <p:txBody>
            <a:bodyPr anchor="ctr"/>
            <a:lstStyle/>
            <a:p>
              <a:pPr algn="ctr"/>
              <a:endParaRPr dirty="0"/>
            </a:p>
          </p:txBody>
        </p:sp>
        <p:sp>
          <p:nvSpPr>
            <p:cNvPr id="89" name="ïṩ1ïḑé"/>
            <p:cNvSpPr/>
            <p:nvPr/>
          </p:nvSpPr>
          <p:spPr bwMode="auto">
            <a:xfrm>
              <a:off x="3778927" y="772085"/>
              <a:ext cx="287161" cy="145681"/>
            </a:xfrm>
            <a:custGeom>
              <a:avLst/>
              <a:gdLst>
                <a:gd name="T0" fmla="*/ 15 w 138"/>
                <a:gd name="T1" fmla="*/ 53 h 70"/>
                <a:gd name="T2" fmla="*/ 17 w 138"/>
                <a:gd name="T3" fmla="*/ 47 h 70"/>
                <a:gd name="T4" fmla="*/ 24 w 138"/>
                <a:gd name="T5" fmla="*/ 45 h 70"/>
                <a:gd name="T6" fmla="*/ 28 w 138"/>
                <a:gd name="T7" fmla="*/ 44 h 70"/>
                <a:gd name="T8" fmla="*/ 49 w 138"/>
                <a:gd name="T9" fmla="*/ 42 h 70"/>
                <a:gd name="T10" fmla="*/ 28 w 138"/>
                <a:gd name="T11" fmla="*/ 40 h 70"/>
                <a:gd name="T12" fmla="*/ 26 w 138"/>
                <a:gd name="T13" fmla="*/ 38 h 70"/>
                <a:gd name="T14" fmla="*/ 21 w 138"/>
                <a:gd name="T15" fmla="*/ 40 h 70"/>
                <a:gd name="T16" fmla="*/ 10 w 138"/>
                <a:gd name="T17" fmla="*/ 38 h 70"/>
                <a:gd name="T18" fmla="*/ 19 w 138"/>
                <a:gd name="T19" fmla="*/ 31 h 70"/>
                <a:gd name="T20" fmla="*/ 24 w 138"/>
                <a:gd name="T21" fmla="*/ 31 h 70"/>
                <a:gd name="T22" fmla="*/ 4 w 138"/>
                <a:gd name="T23" fmla="*/ 27 h 70"/>
                <a:gd name="T24" fmla="*/ 0 w 138"/>
                <a:gd name="T25" fmla="*/ 21 h 70"/>
                <a:gd name="T26" fmla="*/ 10 w 138"/>
                <a:gd name="T27" fmla="*/ 14 h 70"/>
                <a:gd name="T28" fmla="*/ 10 w 138"/>
                <a:gd name="T29" fmla="*/ 12 h 70"/>
                <a:gd name="T30" fmla="*/ 28 w 138"/>
                <a:gd name="T31" fmla="*/ 4 h 70"/>
                <a:gd name="T32" fmla="*/ 34 w 138"/>
                <a:gd name="T33" fmla="*/ 1 h 70"/>
                <a:gd name="T34" fmla="*/ 37 w 138"/>
                <a:gd name="T35" fmla="*/ 3 h 70"/>
                <a:gd name="T36" fmla="*/ 41 w 138"/>
                <a:gd name="T37" fmla="*/ 10 h 70"/>
                <a:gd name="T38" fmla="*/ 37 w 138"/>
                <a:gd name="T39" fmla="*/ 12 h 70"/>
                <a:gd name="T40" fmla="*/ 41 w 138"/>
                <a:gd name="T41" fmla="*/ 14 h 70"/>
                <a:gd name="T42" fmla="*/ 43 w 138"/>
                <a:gd name="T43" fmla="*/ 10 h 70"/>
                <a:gd name="T44" fmla="*/ 54 w 138"/>
                <a:gd name="T45" fmla="*/ 8 h 70"/>
                <a:gd name="T46" fmla="*/ 60 w 138"/>
                <a:gd name="T47" fmla="*/ 17 h 70"/>
                <a:gd name="T48" fmla="*/ 67 w 138"/>
                <a:gd name="T49" fmla="*/ 14 h 70"/>
                <a:gd name="T50" fmla="*/ 73 w 138"/>
                <a:gd name="T51" fmla="*/ 8 h 70"/>
                <a:gd name="T52" fmla="*/ 79 w 138"/>
                <a:gd name="T53" fmla="*/ 10 h 70"/>
                <a:gd name="T54" fmla="*/ 80 w 138"/>
                <a:gd name="T55" fmla="*/ 17 h 70"/>
                <a:gd name="T56" fmla="*/ 84 w 138"/>
                <a:gd name="T57" fmla="*/ 25 h 70"/>
                <a:gd name="T58" fmla="*/ 92 w 138"/>
                <a:gd name="T59" fmla="*/ 19 h 70"/>
                <a:gd name="T60" fmla="*/ 86 w 138"/>
                <a:gd name="T61" fmla="*/ 16 h 70"/>
                <a:gd name="T62" fmla="*/ 86 w 138"/>
                <a:gd name="T63" fmla="*/ 4 h 70"/>
                <a:gd name="T64" fmla="*/ 93 w 138"/>
                <a:gd name="T65" fmla="*/ 3 h 70"/>
                <a:gd name="T66" fmla="*/ 101 w 138"/>
                <a:gd name="T67" fmla="*/ 16 h 70"/>
                <a:gd name="T68" fmla="*/ 106 w 138"/>
                <a:gd name="T69" fmla="*/ 19 h 70"/>
                <a:gd name="T70" fmla="*/ 110 w 138"/>
                <a:gd name="T71" fmla="*/ 25 h 70"/>
                <a:gd name="T72" fmla="*/ 108 w 138"/>
                <a:gd name="T73" fmla="*/ 31 h 70"/>
                <a:gd name="T74" fmla="*/ 114 w 138"/>
                <a:gd name="T75" fmla="*/ 38 h 70"/>
                <a:gd name="T76" fmla="*/ 131 w 138"/>
                <a:gd name="T77" fmla="*/ 40 h 70"/>
                <a:gd name="T78" fmla="*/ 136 w 138"/>
                <a:gd name="T79" fmla="*/ 45 h 70"/>
                <a:gd name="T80" fmla="*/ 138 w 138"/>
                <a:gd name="T81" fmla="*/ 49 h 70"/>
                <a:gd name="T82" fmla="*/ 123 w 138"/>
                <a:gd name="T83" fmla="*/ 49 h 70"/>
                <a:gd name="T84" fmla="*/ 127 w 138"/>
                <a:gd name="T85" fmla="*/ 62 h 70"/>
                <a:gd name="T86" fmla="*/ 106 w 138"/>
                <a:gd name="T87" fmla="*/ 62 h 70"/>
                <a:gd name="T88" fmla="*/ 80 w 138"/>
                <a:gd name="T89" fmla="*/ 62 h 70"/>
                <a:gd name="T90" fmla="*/ 71 w 138"/>
                <a:gd name="T91" fmla="*/ 64 h 70"/>
                <a:gd name="T92" fmla="*/ 69 w 138"/>
                <a:gd name="T93" fmla="*/ 68 h 70"/>
                <a:gd name="T94" fmla="*/ 45 w 138"/>
                <a:gd name="T95" fmla="*/ 68 h 70"/>
                <a:gd name="T96" fmla="*/ 37 w 138"/>
                <a:gd name="T97" fmla="*/ 57 h 70"/>
                <a:gd name="T98" fmla="*/ 23 w 138"/>
                <a:gd name="T99" fmla="*/ 53 h 70"/>
                <a:gd name="T100" fmla="*/ 21 w 138"/>
                <a:gd name="T101" fmla="*/ 55 h 70"/>
                <a:gd name="T102" fmla="*/ 21 w 138"/>
                <a:gd name="T103" fmla="*/ 51 h 70"/>
                <a:gd name="T104" fmla="*/ 15 w 138"/>
                <a:gd name="T105" fmla="*/ 5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8" h="70">
                  <a:moveTo>
                    <a:pt x="15" y="53"/>
                  </a:moveTo>
                  <a:cubicBezTo>
                    <a:pt x="11" y="53"/>
                    <a:pt x="16" y="48"/>
                    <a:pt x="17" y="47"/>
                  </a:cubicBezTo>
                  <a:cubicBezTo>
                    <a:pt x="17" y="45"/>
                    <a:pt x="22" y="46"/>
                    <a:pt x="24" y="45"/>
                  </a:cubicBezTo>
                  <a:cubicBezTo>
                    <a:pt x="26" y="45"/>
                    <a:pt x="26" y="44"/>
                    <a:pt x="28" y="44"/>
                  </a:cubicBezTo>
                  <a:cubicBezTo>
                    <a:pt x="35" y="43"/>
                    <a:pt x="44" y="46"/>
                    <a:pt x="49" y="42"/>
                  </a:cubicBezTo>
                  <a:cubicBezTo>
                    <a:pt x="47" y="37"/>
                    <a:pt x="35" y="42"/>
                    <a:pt x="28" y="40"/>
                  </a:cubicBezTo>
                  <a:cubicBezTo>
                    <a:pt x="27" y="40"/>
                    <a:pt x="26" y="38"/>
                    <a:pt x="26" y="38"/>
                  </a:cubicBezTo>
                  <a:cubicBezTo>
                    <a:pt x="25" y="38"/>
                    <a:pt x="23" y="40"/>
                    <a:pt x="21" y="40"/>
                  </a:cubicBezTo>
                  <a:cubicBezTo>
                    <a:pt x="17" y="40"/>
                    <a:pt x="13" y="37"/>
                    <a:pt x="10" y="38"/>
                  </a:cubicBezTo>
                  <a:cubicBezTo>
                    <a:pt x="5" y="32"/>
                    <a:pt x="19" y="34"/>
                    <a:pt x="19" y="31"/>
                  </a:cubicBezTo>
                  <a:cubicBezTo>
                    <a:pt x="19" y="27"/>
                    <a:pt x="23" y="30"/>
                    <a:pt x="24" y="31"/>
                  </a:cubicBezTo>
                  <a:cubicBezTo>
                    <a:pt x="24" y="20"/>
                    <a:pt x="13" y="30"/>
                    <a:pt x="4" y="27"/>
                  </a:cubicBezTo>
                  <a:cubicBezTo>
                    <a:pt x="0" y="24"/>
                    <a:pt x="8" y="21"/>
                    <a:pt x="0" y="21"/>
                  </a:cubicBezTo>
                  <a:cubicBezTo>
                    <a:pt x="2" y="18"/>
                    <a:pt x="2" y="12"/>
                    <a:pt x="10" y="14"/>
                  </a:cubicBezTo>
                  <a:cubicBezTo>
                    <a:pt x="12" y="14"/>
                    <a:pt x="10" y="11"/>
                    <a:pt x="10" y="12"/>
                  </a:cubicBezTo>
                  <a:cubicBezTo>
                    <a:pt x="13" y="7"/>
                    <a:pt x="21" y="6"/>
                    <a:pt x="28" y="4"/>
                  </a:cubicBezTo>
                  <a:cubicBezTo>
                    <a:pt x="30" y="3"/>
                    <a:pt x="30" y="0"/>
                    <a:pt x="34" y="1"/>
                  </a:cubicBezTo>
                  <a:cubicBezTo>
                    <a:pt x="34" y="3"/>
                    <a:pt x="36" y="2"/>
                    <a:pt x="37" y="3"/>
                  </a:cubicBezTo>
                  <a:cubicBezTo>
                    <a:pt x="37" y="7"/>
                    <a:pt x="34" y="10"/>
                    <a:pt x="41" y="10"/>
                  </a:cubicBezTo>
                  <a:cubicBezTo>
                    <a:pt x="41" y="12"/>
                    <a:pt x="39" y="11"/>
                    <a:pt x="37" y="12"/>
                  </a:cubicBezTo>
                  <a:cubicBezTo>
                    <a:pt x="37" y="13"/>
                    <a:pt x="40" y="14"/>
                    <a:pt x="41" y="14"/>
                  </a:cubicBezTo>
                  <a:cubicBezTo>
                    <a:pt x="43" y="13"/>
                    <a:pt x="42" y="10"/>
                    <a:pt x="43" y="10"/>
                  </a:cubicBezTo>
                  <a:cubicBezTo>
                    <a:pt x="47" y="8"/>
                    <a:pt x="50" y="9"/>
                    <a:pt x="54" y="8"/>
                  </a:cubicBezTo>
                  <a:cubicBezTo>
                    <a:pt x="56" y="11"/>
                    <a:pt x="60" y="12"/>
                    <a:pt x="60" y="17"/>
                  </a:cubicBezTo>
                  <a:cubicBezTo>
                    <a:pt x="64" y="17"/>
                    <a:pt x="62" y="12"/>
                    <a:pt x="67" y="14"/>
                  </a:cubicBezTo>
                  <a:cubicBezTo>
                    <a:pt x="69" y="12"/>
                    <a:pt x="71" y="10"/>
                    <a:pt x="73" y="8"/>
                  </a:cubicBezTo>
                  <a:cubicBezTo>
                    <a:pt x="74" y="9"/>
                    <a:pt x="76" y="10"/>
                    <a:pt x="79" y="10"/>
                  </a:cubicBezTo>
                  <a:cubicBezTo>
                    <a:pt x="80" y="13"/>
                    <a:pt x="79" y="15"/>
                    <a:pt x="80" y="17"/>
                  </a:cubicBezTo>
                  <a:cubicBezTo>
                    <a:pt x="81" y="20"/>
                    <a:pt x="86" y="20"/>
                    <a:pt x="84" y="25"/>
                  </a:cubicBezTo>
                  <a:cubicBezTo>
                    <a:pt x="88" y="24"/>
                    <a:pt x="88" y="20"/>
                    <a:pt x="92" y="19"/>
                  </a:cubicBezTo>
                  <a:cubicBezTo>
                    <a:pt x="91" y="17"/>
                    <a:pt x="87" y="17"/>
                    <a:pt x="86" y="16"/>
                  </a:cubicBezTo>
                  <a:cubicBezTo>
                    <a:pt x="84" y="12"/>
                    <a:pt x="87" y="9"/>
                    <a:pt x="86" y="4"/>
                  </a:cubicBezTo>
                  <a:cubicBezTo>
                    <a:pt x="89" y="5"/>
                    <a:pt x="90" y="2"/>
                    <a:pt x="93" y="3"/>
                  </a:cubicBezTo>
                  <a:cubicBezTo>
                    <a:pt x="94" y="6"/>
                    <a:pt x="98" y="11"/>
                    <a:pt x="101" y="16"/>
                  </a:cubicBezTo>
                  <a:cubicBezTo>
                    <a:pt x="101" y="16"/>
                    <a:pt x="105" y="24"/>
                    <a:pt x="106" y="19"/>
                  </a:cubicBezTo>
                  <a:cubicBezTo>
                    <a:pt x="109" y="20"/>
                    <a:pt x="107" y="25"/>
                    <a:pt x="110" y="25"/>
                  </a:cubicBezTo>
                  <a:cubicBezTo>
                    <a:pt x="110" y="28"/>
                    <a:pt x="110" y="30"/>
                    <a:pt x="108" y="31"/>
                  </a:cubicBezTo>
                  <a:cubicBezTo>
                    <a:pt x="109" y="34"/>
                    <a:pt x="116" y="32"/>
                    <a:pt x="114" y="38"/>
                  </a:cubicBezTo>
                  <a:cubicBezTo>
                    <a:pt x="121" y="34"/>
                    <a:pt x="121" y="41"/>
                    <a:pt x="131" y="40"/>
                  </a:cubicBezTo>
                  <a:cubicBezTo>
                    <a:pt x="127" y="47"/>
                    <a:pt x="135" y="44"/>
                    <a:pt x="136" y="45"/>
                  </a:cubicBezTo>
                  <a:cubicBezTo>
                    <a:pt x="137" y="46"/>
                    <a:pt x="133" y="51"/>
                    <a:pt x="138" y="49"/>
                  </a:cubicBezTo>
                  <a:cubicBezTo>
                    <a:pt x="135" y="58"/>
                    <a:pt x="131" y="47"/>
                    <a:pt x="123" y="49"/>
                  </a:cubicBezTo>
                  <a:cubicBezTo>
                    <a:pt x="121" y="56"/>
                    <a:pt x="130" y="54"/>
                    <a:pt x="127" y="62"/>
                  </a:cubicBezTo>
                  <a:cubicBezTo>
                    <a:pt x="120" y="64"/>
                    <a:pt x="112" y="66"/>
                    <a:pt x="106" y="62"/>
                  </a:cubicBezTo>
                  <a:cubicBezTo>
                    <a:pt x="100" y="58"/>
                    <a:pt x="88" y="57"/>
                    <a:pt x="80" y="62"/>
                  </a:cubicBezTo>
                  <a:cubicBezTo>
                    <a:pt x="78" y="63"/>
                    <a:pt x="76" y="62"/>
                    <a:pt x="71" y="64"/>
                  </a:cubicBezTo>
                  <a:cubicBezTo>
                    <a:pt x="69" y="65"/>
                    <a:pt x="69" y="66"/>
                    <a:pt x="69" y="68"/>
                  </a:cubicBezTo>
                  <a:cubicBezTo>
                    <a:pt x="64" y="65"/>
                    <a:pt x="54" y="70"/>
                    <a:pt x="45" y="68"/>
                  </a:cubicBezTo>
                  <a:cubicBezTo>
                    <a:pt x="43" y="64"/>
                    <a:pt x="40" y="61"/>
                    <a:pt x="37" y="57"/>
                  </a:cubicBezTo>
                  <a:cubicBezTo>
                    <a:pt x="32" y="56"/>
                    <a:pt x="23" y="59"/>
                    <a:pt x="23" y="53"/>
                  </a:cubicBezTo>
                  <a:cubicBezTo>
                    <a:pt x="21" y="53"/>
                    <a:pt x="21" y="54"/>
                    <a:pt x="21" y="55"/>
                  </a:cubicBezTo>
                  <a:cubicBezTo>
                    <a:pt x="18" y="54"/>
                    <a:pt x="19" y="51"/>
                    <a:pt x="21" y="51"/>
                  </a:cubicBezTo>
                  <a:cubicBezTo>
                    <a:pt x="21" y="47"/>
                    <a:pt x="15" y="51"/>
                    <a:pt x="15" y="53"/>
                  </a:cubicBezTo>
                  <a:close/>
                </a:path>
              </a:pathLst>
            </a:custGeom>
            <a:grpFill/>
            <a:ln>
              <a:noFill/>
            </a:ln>
          </p:spPr>
          <p:txBody>
            <a:bodyPr anchor="ctr"/>
            <a:lstStyle/>
            <a:p>
              <a:pPr algn="ctr"/>
              <a:endParaRPr dirty="0"/>
            </a:p>
          </p:txBody>
        </p:sp>
        <p:sp>
          <p:nvSpPr>
            <p:cNvPr id="90" name="îŝ1îḍè"/>
            <p:cNvSpPr/>
            <p:nvPr/>
          </p:nvSpPr>
          <p:spPr bwMode="auto">
            <a:xfrm>
              <a:off x="3011298" y="807105"/>
              <a:ext cx="2054948" cy="2382731"/>
            </a:xfrm>
            <a:custGeom>
              <a:avLst/>
              <a:gdLst>
                <a:gd name="T0" fmla="*/ 647 w 988"/>
                <a:gd name="T1" fmla="*/ 75 h 1146"/>
                <a:gd name="T2" fmla="*/ 582 w 988"/>
                <a:gd name="T3" fmla="*/ 120 h 1146"/>
                <a:gd name="T4" fmla="*/ 574 w 988"/>
                <a:gd name="T5" fmla="*/ 187 h 1146"/>
                <a:gd name="T6" fmla="*/ 654 w 988"/>
                <a:gd name="T7" fmla="*/ 241 h 1146"/>
                <a:gd name="T8" fmla="*/ 680 w 988"/>
                <a:gd name="T9" fmla="*/ 168 h 1146"/>
                <a:gd name="T10" fmla="*/ 748 w 988"/>
                <a:gd name="T11" fmla="*/ 166 h 1146"/>
                <a:gd name="T12" fmla="*/ 809 w 988"/>
                <a:gd name="T13" fmla="*/ 183 h 1146"/>
                <a:gd name="T14" fmla="*/ 833 w 988"/>
                <a:gd name="T15" fmla="*/ 247 h 1146"/>
                <a:gd name="T16" fmla="*/ 757 w 988"/>
                <a:gd name="T17" fmla="*/ 274 h 1146"/>
                <a:gd name="T18" fmla="*/ 804 w 988"/>
                <a:gd name="T19" fmla="*/ 302 h 1146"/>
                <a:gd name="T20" fmla="*/ 785 w 988"/>
                <a:gd name="T21" fmla="*/ 312 h 1146"/>
                <a:gd name="T22" fmla="*/ 701 w 988"/>
                <a:gd name="T23" fmla="*/ 373 h 1146"/>
                <a:gd name="T24" fmla="*/ 666 w 988"/>
                <a:gd name="T25" fmla="*/ 478 h 1146"/>
                <a:gd name="T26" fmla="*/ 593 w 988"/>
                <a:gd name="T27" fmla="*/ 437 h 1146"/>
                <a:gd name="T28" fmla="*/ 535 w 988"/>
                <a:gd name="T29" fmla="*/ 515 h 1146"/>
                <a:gd name="T30" fmla="*/ 600 w 988"/>
                <a:gd name="T31" fmla="*/ 547 h 1146"/>
                <a:gd name="T32" fmla="*/ 692 w 988"/>
                <a:gd name="T33" fmla="*/ 608 h 1146"/>
                <a:gd name="T34" fmla="*/ 766 w 988"/>
                <a:gd name="T35" fmla="*/ 597 h 1146"/>
                <a:gd name="T36" fmla="*/ 884 w 988"/>
                <a:gd name="T37" fmla="*/ 647 h 1146"/>
                <a:gd name="T38" fmla="*/ 988 w 988"/>
                <a:gd name="T39" fmla="*/ 711 h 1146"/>
                <a:gd name="T40" fmla="*/ 943 w 988"/>
                <a:gd name="T41" fmla="*/ 854 h 1146"/>
                <a:gd name="T42" fmla="*/ 885 w 988"/>
                <a:gd name="T43" fmla="*/ 918 h 1146"/>
                <a:gd name="T44" fmla="*/ 830 w 988"/>
                <a:gd name="T45" fmla="*/ 979 h 1146"/>
                <a:gd name="T46" fmla="*/ 779 w 988"/>
                <a:gd name="T47" fmla="*/ 1037 h 1146"/>
                <a:gd name="T48" fmla="*/ 757 w 988"/>
                <a:gd name="T49" fmla="*/ 1082 h 1146"/>
                <a:gd name="T50" fmla="*/ 716 w 988"/>
                <a:gd name="T51" fmla="*/ 1126 h 1146"/>
                <a:gd name="T52" fmla="*/ 703 w 988"/>
                <a:gd name="T53" fmla="*/ 1065 h 1146"/>
                <a:gd name="T54" fmla="*/ 735 w 988"/>
                <a:gd name="T55" fmla="*/ 936 h 1146"/>
                <a:gd name="T56" fmla="*/ 731 w 988"/>
                <a:gd name="T57" fmla="*/ 813 h 1146"/>
                <a:gd name="T58" fmla="*/ 666 w 988"/>
                <a:gd name="T59" fmla="*/ 729 h 1146"/>
                <a:gd name="T60" fmla="*/ 679 w 988"/>
                <a:gd name="T61" fmla="*/ 660 h 1146"/>
                <a:gd name="T62" fmla="*/ 621 w 988"/>
                <a:gd name="T63" fmla="*/ 588 h 1146"/>
                <a:gd name="T64" fmla="*/ 559 w 988"/>
                <a:gd name="T65" fmla="*/ 550 h 1146"/>
                <a:gd name="T66" fmla="*/ 464 w 988"/>
                <a:gd name="T67" fmla="*/ 496 h 1146"/>
                <a:gd name="T68" fmla="*/ 410 w 988"/>
                <a:gd name="T69" fmla="*/ 440 h 1146"/>
                <a:gd name="T70" fmla="*/ 410 w 988"/>
                <a:gd name="T71" fmla="*/ 463 h 1146"/>
                <a:gd name="T72" fmla="*/ 354 w 988"/>
                <a:gd name="T73" fmla="*/ 392 h 1146"/>
                <a:gd name="T74" fmla="*/ 319 w 988"/>
                <a:gd name="T75" fmla="*/ 267 h 1146"/>
                <a:gd name="T76" fmla="*/ 298 w 988"/>
                <a:gd name="T77" fmla="*/ 233 h 1146"/>
                <a:gd name="T78" fmla="*/ 244 w 988"/>
                <a:gd name="T79" fmla="*/ 174 h 1146"/>
                <a:gd name="T80" fmla="*/ 151 w 988"/>
                <a:gd name="T81" fmla="*/ 144 h 1146"/>
                <a:gd name="T82" fmla="*/ 105 w 988"/>
                <a:gd name="T83" fmla="*/ 168 h 1146"/>
                <a:gd name="T84" fmla="*/ 58 w 988"/>
                <a:gd name="T85" fmla="*/ 198 h 1146"/>
                <a:gd name="T86" fmla="*/ 24 w 988"/>
                <a:gd name="T87" fmla="*/ 153 h 1146"/>
                <a:gd name="T88" fmla="*/ 9 w 988"/>
                <a:gd name="T89" fmla="*/ 97 h 1146"/>
                <a:gd name="T90" fmla="*/ 28 w 988"/>
                <a:gd name="T91" fmla="*/ 62 h 1146"/>
                <a:gd name="T92" fmla="*/ 95 w 988"/>
                <a:gd name="T93" fmla="*/ 21 h 1146"/>
                <a:gd name="T94" fmla="*/ 255 w 988"/>
                <a:gd name="T95" fmla="*/ 38 h 1146"/>
                <a:gd name="T96" fmla="*/ 332 w 988"/>
                <a:gd name="T97" fmla="*/ 41 h 1146"/>
                <a:gd name="T98" fmla="*/ 451 w 988"/>
                <a:gd name="T99" fmla="*/ 73 h 1146"/>
                <a:gd name="T100" fmla="*/ 537 w 988"/>
                <a:gd name="T101" fmla="*/ 53 h 1146"/>
                <a:gd name="T102" fmla="*/ 561 w 988"/>
                <a:gd name="T103" fmla="*/ 12 h 1146"/>
                <a:gd name="T104" fmla="*/ 606 w 988"/>
                <a:gd name="T105" fmla="*/ 51 h 1146"/>
                <a:gd name="T106" fmla="*/ 324 w 988"/>
                <a:gd name="T107" fmla="*/ 86 h 1146"/>
                <a:gd name="T108" fmla="*/ 418 w 988"/>
                <a:gd name="T109" fmla="*/ 135 h 1146"/>
                <a:gd name="T110" fmla="*/ 403 w 988"/>
                <a:gd name="T111" fmla="*/ 133 h 1146"/>
                <a:gd name="T112" fmla="*/ 533 w 988"/>
                <a:gd name="T113" fmla="*/ 250 h 1146"/>
                <a:gd name="T114" fmla="*/ 576 w 988"/>
                <a:gd name="T115" fmla="*/ 295 h 1146"/>
                <a:gd name="T116" fmla="*/ 613 w 988"/>
                <a:gd name="T117" fmla="*/ 271 h 1146"/>
                <a:gd name="T118" fmla="*/ 606 w 988"/>
                <a:gd name="T119" fmla="*/ 340 h 1146"/>
                <a:gd name="T120" fmla="*/ 671 w 988"/>
                <a:gd name="T121" fmla="*/ 317 h 1146"/>
                <a:gd name="T122" fmla="*/ 653 w 988"/>
                <a:gd name="T123" fmla="*/ 338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8" h="1146">
                  <a:moveTo>
                    <a:pt x="602" y="62"/>
                  </a:moveTo>
                  <a:cubicBezTo>
                    <a:pt x="603" y="66"/>
                    <a:pt x="608" y="59"/>
                    <a:pt x="606" y="68"/>
                  </a:cubicBezTo>
                  <a:cubicBezTo>
                    <a:pt x="608" y="68"/>
                    <a:pt x="610" y="68"/>
                    <a:pt x="612" y="68"/>
                  </a:cubicBezTo>
                  <a:cubicBezTo>
                    <a:pt x="614" y="66"/>
                    <a:pt x="616" y="63"/>
                    <a:pt x="615" y="58"/>
                  </a:cubicBezTo>
                  <a:cubicBezTo>
                    <a:pt x="618" y="57"/>
                    <a:pt x="619" y="56"/>
                    <a:pt x="619" y="53"/>
                  </a:cubicBezTo>
                  <a:cubicBezTo>
                    <a:pt x="625" y="55"/>
                    <a:pt x="620" y="47"/>
                    <a:pt x="626" y="49"/>
                  </a:cubicBezTo>
                  <a:cubicBezTo>
                    <a:pt x="626" y="45"/>
                    <a:pt x="626" y="40"/>
                    <a:pt x="626" y="36"/>
                  </a:cubicBezTo>
                  <a:cubicBezTo>
                    <a:pt x="633" y="35"/>
                    <a:pt x="636" y="34"/>
                    <a:pt x="641" y="36"/>
                  </a:cubicBezTo>
                  <a:cubicBezTo>
                    <a:pt x="643" y="37"/>
                    <a:pt x="642" y="40"/>
                    <a:pt x="643" y="41"/>
                  </a:cubicBezTo>
                  <a:cubicBezTo>
                    <a:pt x="644" y="42"/>
                    <a:pt x="646" y="41"/>
                    <a:pt x="647" y="41"/>
                  </a:cubicBezTo>
                  <a:cubicBezTo>
                    <a:pt x="649" y="42"/>
                    <a:pt x="650" y="45"/>
                    <a:pt x="653" y="45"/>
                  </a:cubicBezTo>
                  <a:cubicBezTo>
                    <a:pt x="653" y="51"/>
                    <a:pt x="650" y="53"/>
                    <a:pt x="647" y="55"/>
                  </a:cubicBezTo>
                  <a:cubicBezTo>
                    <a:pt x="651" y="57"/>
                    <a:pt x="649" y="64"/>
                    <a:pt x="654" y="66"/>
                  </a:cubicBezTo>
                  <a:cubicBezTo>
                    <a:pt x="653" y="70"/>
                    <a:pt x="648" y="71"/>
                    <a:pt x="647" y="75"/>
                  </a:cubicBezTo>
                  <a:cubicBezTo>
                    <a:pt x="644" y="75"/>
                    <a:pt x="642" y="78"/>
                    <a:pt x="641" y="75"/>
                  </a:cubicBezTo>
                  <a:cubicBezTo>
                    <a:pt x="638" y="77"/>
                    <a:pt x="638" y="82"/>
                    <a:pt x="636" y="84"/>
                  </a:cubicBezTo>
                  <a:cubicBezTo>
                    <a:pt x="634" y="83"/>
                    <a:pt x="637" y="79"/>
                    <a:pt x="628" y="81"/>
                  </a:cubicBezTo>
                  <a:cubicBezTo>
                    <a:pt x="628" y="79"/>
                    <a:pt x="631" y="79"/>
                    <a:pt x="632" y="79"/>
                  </a:cubicBezTo>
                  <a:cubicBezTo>
                    <a:pt x="628" y="73"/>
                    <a:pt x="621" y="81"/>
                    <a:pt x="615" y="79"/>
                  </a:cubicBezTo>
                  <a:cubicBezTo>
                    <a:pt x="617" y="85"/>
                    <a:pt x="615" y="83"/>
                    <a:pt x="615" y="90"/>
                  </a:cubicBezTo>
                  <a:cubicBezTo>
                    <a:pt x="613" y="90"/>
                    <a:pt x="614" y="88"/>
                    <a:pt x="613" y="86"/>
                  </a:cubicBezTo>
                  <a:cubicBezTo>
                    <a:pt x="609" y="87"/>
                    <a:pt x="610" y="93"/>
                    <a:pt x="604" y="92"/>
                  </a:cubicBezTo>
                  <a:cubicBezTo>
                    <a:pt x="605" y="94"/>
                    <a:pt x="608" y="93"/>
                    <a:pt x="608" y="96"/>
                  </a:cubicBezTo>
                  <a:cubicBezTo>
                    <a:pt x="608" y="99"/>
                    <a:pt x="606" y="100"/>
                    <a:pt x="606" y="103"/>
                  </a:cubicBezTo>
                  <a:cubicBezTo>
                    <a:pt x="602" y="99"/>
                    <a:pt x="596" y="110"/>
                    <a:pt x="595" y="109"/>
                  </a:cubicBezTo>
                  <a:cubicBezTo>
                    <a:pt x="594" y="108"/>
                    <a:pt x="591" y="106"/>
                    <a:pt x="591" y="112"/>
                  </a:cubicBezTo>
                  <a:cubicBezTo>
                    <a:pt x="589" y="112"/>
                    <a:pt x="586" y="112"/>
                    <a:pt x="584" y="112"/>
                  </a:cubicBezTo>
                  <a:cubicBezTo>
                    <a:pt x="581" y="113"/>
                    <a:pt x="582" y="117"/>
                    <a:pt x="582" y="120"/>
                  </a:cubicBezTo>
                  <a:cubicBezTo>
                    <a:pt x="579" y="118"/>
                    <a:pt x="578" y="118"/>
                    <a:pt x="578" y="122"/>
                  </a:cubicBezTo>
                  <a:cubicBezTo>
                    <a:pt x="574" y="118"/>
                    <a:pt x="573" y="121"/>
                    <a:pt x="569" y="122"/>
                  </a:cubicBezTo>
                  <a:cubicBezTo>
                    <a:pt x="570" y="123"/>
                    <a:pt x="571" y="126"/>
                    <a:pt x="571" y="129"/>
                  </a:cubicBezTo>
                  <a:cubicBezTo>
                    <a:pt x="566" y="125"/>
                    <a:pt x="568" y="130"/>
                    <a:pt x="565" y="135"/>
                  </a:cubicBezTo>
                  <a:cubicBezTo>
                    <a:pt x="563" y="139"/>
                    <a:pt x="558" y="143"/>
                    <a:pt x="557" y="151"/>
                  </a:cubicBezTo>
                  <a:cubicBezTo>
                    <a:pt x="553" y="154"/>
                    <a:pt x="551" y="159"/>
                    <a:pt x="548" y="163"/>
                  </a:cubicBezTo>
                  <a:cubicBezTo>
                    <a:pt x="548" y="166"/>
                    <a:pt x="550" y="163"/>
                    <a:pt x="550" y="163"/>
                  </a:cubicBezTo>
                  <a:cubicBezTo>
                    <a:pt x="552" y="163"/>
                    <a:pt x="551" y="164"/>
                    <a:pt x="552" y="165"/>
                  </a:cubicBezTo>
                  <a:cubicBezTo>
                    <a:pt x="553" y="165"/>
                    <a:pt x="555" y="168"/>
                    <a:pt x="556" y="168"/>
                  </a:cubicBezTo>
                  <a:cubicBezTo>
                    <a:pt x="557" y="169"/>
                    <a:pt x="559" y="164"/>
                    <a:pt x="563" y="168"/>
                  </a:cubicBezTo>
                  <a:cubicBezTo>
                    <a:pt x="564" y="169"/>
                    <a:pt x="565" y="170"/>
                    <a:pt x="567" y="170"/>
                  </a:cubicBezTo>
                  <a:cubicBezTo>
                    <a:pt x="567" y="173"/>
                    <a:pt x="567" y="175"/>
                    <a:pt x="567" y="178"/>
                  </a:cubicBezTo>
                  <a:cubicBezTo>
                    <a:pt x="567" y="180"/>
                    <a:pt x="570" y="179"/>
                    <a:pt x="571" y="181"/>
                  </a:cubicBezTo>
                  <a:cubicBezTo>
                    <a:pt x="572" y="183"/>
                    <a:pt x="575" y="183"/>
                    <a:pt x="574" y="187"/>
                  </a:cubicBezTo>
                  <a:cubicBezTo>
                    <a:pt x="584" y="186"/>
                    <a:pt x="591" y="189"/>
                    <a:pt x="597" y="187"/>
                  </a:cubicBezTo>
                  <a:cubicBezTo>
                    <a:pt x="598" y="194"/>
                    <a:pt x="606" y="192"/>
                    <a:pt x="610" y="196"/>
                  </a:cubicBezTo>
                  <a:cubicBezTo>
                    <a:pt x="611" y="197"/>
                    <a:pt x="611" y="196"/>
                    <a:pt x="612" y="198"/>
                  </a:cubicBezTo>
                  <a:cubicBezTo>
                    <a:pt x="612" y="201"/>
                    <a:pt x="614" y="198"/>
                    <a:pt x="613" y="198"/>
                  </a:cubicBezTo>
                  <a:cubicBezTo>
                    <a:pt x="616" y="198"/>
                    <a:pt x="616" y="201"/>
                    <a:pt x="617" y="202"/>
                  </a:cubicBezTo>
                  <a:cubicBezTo>
                    <a:pt x="620" y="203"/>
                    <a:pt x="624" y="201"/>
                    <a:pt x="623" y="206"/>
                  </a:cubicBezTo>
                  <a:cubicBezTo>
                    <a:pt x="633" y="205"/>
                    <a:pt x="638" y="209"/>
                    <a:pt x="647" y="209"/>
                  </a:cubicBezTo>
                  <a:cubicBezTo>
                    <a:pt x="647" y="215"/>
                    <a:pt x="646" y="221"/>
                    <a:pt x="649" y="224"/>
                  </a:cubicBezTo>
                  <a:cubicBezTo>
                    <a:pt x="649" y="224"/>
                    <a:pt x="651" y="227"/>
                    <a:pt x="651" y="226"/>
                  </a:cubicBezTo>
                  <a:cubicBezTo>
                    <a:pt x="651" y="228"/>
                    <a:pt x="649" y="230"/>
                    <a:pt x="649" y="230"/>
                  </a:cubicBezTo>
                  <a:cubicBezTo>
                    <a:pt x="650" y="232"/>
                    <a:pt x="651" y="230"/>
                    <a:pt x="653" y="232"/>
                  </a:cubicBezTo>
                  <a:cubicBezTo>
                    <a:pt x="653" y="232"/>
                    <a:pt x="649" y="237"/>
                    <a:pt x="654" y="235"/>
                  </a:cubicBezTo>
                  <a:cubicBezTo>
                    <a:pt x="653" y="237"/>
                    <a:pt x="652" y="238"/>
                    <a:pt x="653" y="241"/>
                  </a:cubicBezTo>
                  <a:cubicBezTo>
                    <a:pt x="653" y="243"/>
                    <a:pt x="654" y="242"/>
                    <a:pt x="654" y="241"/>
                  </a:cubicBezTo>
                  <a:cubicBezTo>
                    <a:pt x="657" y="241"/>
                    <a:pt x="655" y="244"/>
                    <a:pt x="656" y="245"/>
                  </a:cubicBezTo>
                  <a:cubicBezTo>
                    <a:pt x="657" y="245"/>
                    <a:pt x="659" y="244"/>
                    <a:pt x="660" y="245"/>
                  </a:cubicBezTo>
                  <a:cubicBezTo>
                    <a:pt x="662" y="247"/>
                    <a:pt x="669" y="247"/>
                    <a:pt x="675" y="245"/>
                  </a:cubicBezTo>
                  <a:cubicBezTo>
                    <a:pt x="677" y="237"/>
                    <a:pt x="677" y="233"/>
                    <a:pt x="675" y="226"/>
                  </a:cubicBezTo>
                  <a:cubicBezTo>
                    <a:pt x="676" y="224"/>
                    <a:pt x="672" y="225"/>
                    <a:pt x="671" y="224"/>
                  </a:cubicBezTo>
                  <a:cubicBezTo>
                    <a:pt x="669" y="221"/>
                    <a:pt x="674" y="215"/>
                    <a:pt x="667" y="217"/>
                  </a:cubicBezTo>
                  <a:cubicBezTo>
                    <a:pt x="669" y="215"/>
                    <a:pt x="672" y="215"/>
                    <a:pt x="671" y="211"/>
                  </a:cubicBezTo>
                  <a:cubicBezTo>
                    <a:pt x="679" y="213"/>
                    <a:pt x="678" y="207"/>
                    <a:pt x="684" y="207"/>
                  </a:cubicBezTo>
                  <a:cubicBezTo>
                    <a:pt x="687" y="208"/>
                    <a:pt x="685" y="203"/>
                    <a:pt x="686" y="202"/>
                  </a:cubicBezTo>
                  <a:cubicBezTo>
                    <a:pt x="686" y="202"/>
                    <a:pt x="691" y="204"/>
                    <a:pt x="692" y="202"/>
                  </a:cubicBezTo>
                  <a:cubicBezTo>
                    <a:pt x="687" y="194"/>
                    <a:pt x="694" y="186"/>
                    <a:pt x="690" y="181"/>
                  </a:cubicBezTo>
                  <a:cubicBezTo>
                    <a:pt x="690" y="179"/>
                    <a:pt x="687" y="181"/>
                    <a:pt x="688" y="181"/>
                  </a:cubicBezTo>
                  <a:cubicBezTo>
                    <a:pt x="685" y="179"/>
                    <a:pt x="688" y="175"/>
                    <a:pt x="682" y="176"/>
                  </a:cubicBezTo>
                  <a:cubicBezTo>
                    <a:pt x="683" y="172"/>
                    <a:pt x="680" y="172"/>
                    <a:pt x="680" y="168"/>
                  </a:cubicBezTo>
                  <a:cubicBezTo>
                    <a:pt x="680" y="164"/>
                    <a:pt x="682" y="162"/>
                    <a:pt x="686" y="163"/>
                  </a:cubicBezTo>
                  <a:cubicBezTo>
                    <a:pt x="683" y="161"/>
                    <a:pt x="688" y="150"/>
                    <a:pt x="680" y="150"/>
                  </a:cubicBezTo>
                  <a:cubicBezTo>
                    <a:pt x="682" y="148"/>
                    <a:pt x="682" y="147"/>
                    <a:pt x="682" y="144"/>
                  </a:cubicBezTo>
                  <a:cubicBezTo>
                    <a:pt x="682" y="144"/>
                    <a:pt x="680" y="143"/>
                    <a:pt x="680" y="142"/>
                  </a:cubicBezTo>
                  <a:cubicBezTo>
                    <a:pt x="681" y="142"/>
                    <a:pt x="683" y="142"/>
                    <a:pt x="682" y="140"/>
                  </a:cubicBezTo>
                  <a:cubicBezTo>
                    <a:pt x="682" y="139"/>
                    <a:pt x="680" y="138"/>
                    <a:pt x="680" y="137"/>
                  </a:cubicBezTo>
                  <a:cubicBezTo>
                    <a:pt x="680" y="134"/>
                    <a:pt x="684" y="130"/>
                    <a:pt x="680" y="129"/>
                  </a:cubicBezTo>
                  <a:cubicBezTo>
                    <a:pt x="681" y="126"/>
                    <a:pt x="696" y="125"/>
                    <a:pt x="694" y="131"/>
                  </a:cubicBezTo>
                  <a:cubicBezTo>
                    <a:pt x="701" y="131"/>
                    <a:pt x="711" y="133"/>
                    <a:pt x="714" y="127"/>
                  </a:cubicBezTo>
                  <a:cubicBezTo>
                    <a:pt x="718" y="132"/>
                    <a:pt x="728" y="132"/>
                    <a:pt x="727" y="142"/>
                  </a:cubicBezTo>
                  <a:cubicBezTo>
                    <a:pt x="732" y="142"/>
                    <a:pt x="737" y="142"/>
                    <a:pt x="742" y="142"/>
                  </a:cubicBezTo>
                  <a:cubicBezTo>
                    <a:pt x="741" y="145"/>
                    <a:pt x="743" y="146"/>
                    <a:pt x="746" y="146"/>
                  </a:cubicBezTo>
                  <a:cubicBezTo>
                    <a:pt x="746" y="150"/>
                    <a:pt x="745" y="153"/>
                    <a:pt x="746" y="157"/>
                  </a:cubicBezTo>
                  <a:cubicBezTo>
                    <a:pt x="746" y="161"/>
                    <a:pt x="751" y="165"/>
                    <a:pt x="748" y="166"/>
                  </a:cubicBezTo>
                  <a:cubicBezTo>
                    <a:pt x="748" y="169"/>
                    <a:pt x="751" y="168"/>
                    <a:pt x="753" y="168"/>
                  </a:cubicBezTo>
                  <a:cubicBezTo>
                    <a:pt x="752" y="174"/>
                    <a:pt x="760" y="171"/>
                    <a:pt x="755" y="176"/>
                  </a:cubicBezTo>
                  <a:cubicBezTo>
                    <a:pt x="763" y="177"/>
                    <a:pt x="765" y="173"/>
                    <a:pt x="772" y="174"/>
                  </a:cubicBezTo>
                  <a:cubicBezTo>
                    <a:pt x="772" y="172"/>
                    <a:pt x="771" y="171"/>
                    <a:pt x="770" y="170"/>
                  </a:cubicBezTo>
                  <a:cubicBezTo>
                    <a:pt x="771" y="166"/>
                    <a:pt x="773" y="166"/>
                    <a:pt x="776" y="168"/>
                  </a:cubicBezTo>
                  <a:cubicBezTo>
                    <a:pt x="773" y="162"/>
                    <a:pt x="780" y="163"/>
                    <a:pt x="781" y="161"/>
                  </a:cubicBezTo>
                  <a:cubicBezTo>
                    <a:pt x="782" y="159"/>
                    <a:pt x="779" y="159"/>
                    <a:pt x="779" y="159"/>
                  </a:cubicBezTo>
                  <a:cubicBezTo>
                    <a:pt x="779" y="157"/>
                    <a:pt x="783" y="156"/>
                    <a:pt x="787" y="155"/>
                  </a:cubicBezTo>
                  <a:cubicBezTo>
                    <a:pt x="783" y="159"/>
                    <a:pt x="786" y="159"/>
                    <a:pt x="790" y="165"/>
                  </a:cubicBezTo>
                  <a:cubicBezTo>
                    <a:pt x="793" y="167"/>
                    <a:pt x="795" y="172"/>
                    <a:pt x="802" y="172"/>
                  </a:cubicBezTo>
                  <a:cubicBezTo>
                    <a:pt x="801" y="174"/>
                    <a:pt x="798" y="173"/>
                    <a:pt x="798" y="176"/>
                  </a:cubicBezTo>
                  <a:cubicBezTo>
                    <a:pt x="799" y="178"/>
                    <a:pt x="802" y="178"/>
                    <a:pt x="802" y="181"/>
                  </a:cubicBezTo>
                  <a:cubicBezTo>
                    <a:pt x="804" y="182"/>
                    <a:pt x="803" y="178"/>
                    <a:pt x="804" y="178"/>
                  </a:cubicBezTo>
                  <a:cubicBezTo>
                    <a:pt x="808" y="176"/>
                    <a:pt x="802" y="185"/>
                    <a:pt x="809" y="183"/>
                  </a:cubicBezTo>
                  <a:cubicBezTo>
                    <a:pt x="806" y="188"/>
                    <a:pt x="810" y="190"/>
                    <a:pt x="805" y="194"/>
                  </a:cubicBezTo>
                  <a:cubicBezTo>
                    <a:pt x="806" y="198"/>
                    <a:pt x="811" y="196"/>
                    <a:pt x="813" y="198"/>
                  </a:cubicBezTo>
                  <a:cubicBezTo>
                    <a:pt x="813" y="199"/>
                    <a:pt x="810" y="201"/>
                    <a:pt x="811" y="202"/>
                  </a:cubicBezTo>
                  <a:cubicBezTo>
                    <a:pt x="812" y="203"/>
                    <a:pt x="815" y="203"/>
                    <a:pt x="817" y="204"/>
                  </a:cubicBezTo>
                  <a:cubicBezTo>
                    <a:pt x="818" y="204"/>
                    <a:pt x="819" y="207"/>
                    <a:pt x="820" y="207"/>
                  </a:cubicBezTo>
                  <a:cubicBezTo>
                    <a:pt x="823" y="209"/>
                    <a:pt x="827" y="210"/>
                    <a:pt x="830" y="213"/>
                  </a:cubicBezTo>
                  <a:cubicBezTo>
                    <a:pt x="832" y="214"/>
                    <a:pt x="834" y="206"/>
                    <a:pt x="835" y="211"/>
                  </a:cubicBezTo>
                  <a:cubicBezTo>
                    <a:pt x="835" y="216"/>
                    <a:pt x="831" y="216"/>
                    <a:pt x="826" y="217"/>
                  </a:cubicBezTo>
                  <a:cubicBezTo>
                    <a:pt x="829" y="220"/>
                    <a:pt x="835" y="222"/>
                    <a:pt x="841" y="222"/>
                  </a:cubicBezTo>
                  <a:cubicBezTo>
                    <a:pt x="840" y="225"/>
                    <a:pt x="842" y="226"/>
                    <a:pt x="845" y="226"/>
                  </a:cubicBezTo>
                  <a:cubicBezTo>
                    <a:pt x="844" y="230"/>
                    <a:pt x="845" y="232"/>
                    <a:pt x="848" y="232"/>
                  </a:cubicBezTo>
                  <a:cubicBezTo>
                    <a:pt x="847" y="234"/>
                    <a:pt x="846" y="237"/>
                    <a:pt x="846" y="241"/>
                  </a:cubicBezTo>
                  <a:cubicBezTo>
                    <a:pt x="843" y="242"/>
                    <a:pt x="839" y="242"/>
                    <a:pt x="835" y="245"/>
                  </a:cubicBezTo>
                  <a:cubicBezTo>
                    <a:pt x="834" y="245"/>
                    <a:pt x="835" y="246"/>
                    <a:pt x="833" y="247"/>
                  </a:cubicBezTo>
                  <a:cubicBezTo>
                    <a:pt x="831" y="247"/>
                    <a:pt x="830" y="247"/>
                    <a:pt x="830" y="248"/>
                  </a:cubicBezTo>
                  <a:cubicBezTo>
                    <a:pt x="829" y="252"/>
                    <a:pt x="825" y="249"/>
                    <a:pt x="826" y="248"/>
                  </a:cubicBezTo>
                  <a:cubicBezTo>
                    <a:pt x="825" y="249"/>
                    <a:pt x="823" y="251"/>
                    <a:pt x="822" y="252"/>
                  </a:cubicBezTo>
                  <a:cubicBezTo>
                    <a:pt x="822" y="253"/>
                    <a:pt x="821" y="257"/>
                    <a:pt x="820" y="258"/>
                  </a:cubicBezTo>
                  <a:cubicBezTo>
                    <a:pt x="819" y="259"/>
                    <a:pt x="812" y="257"/>
                    <a:pt x="817" y="260"/>
                  </a:cubicBezTo>
                  <a:cubicBezTo>
                    <a:pt x="814" y="263"/>
                    <a:pt x="808" y="261"/>
                    <a:pt x="805" y="261"/>
                  </a:cubicBezTo>
                  <a:cubicBezTo>
                    <a:pt x="801" y="262"/>
                    <a:pt x="798" y="262"/>
                    <a:pt x="794" y="261"/>
                  </a:cubicBezTo>
                  <a:cubicBezTo>
                    <a:pt x="791" y="261"/>
                    <a:pt x="791" y="260"/>
                    <a:pt x="789" y="260"/>
                  </a:cubicBezTo>
                  <a:cubicBezTo>
                    <a:pt x="780" y="258"/>
                    <a:pt x="772" y="260"/>
                    <a:pt x="764" y="261"/>
                  </a:cubicBezTo>
                  <a:cubicBezTo>
                    <a:pt x="758" y="264"/>
                    <a:pt x="756" y="271"/>
                    <a:pt x="748" y="273"/>
                  </a:cubicBezTo>
                  <a:cubicBezTo>
                    <a:pt x="752" y="277"/>
                    <a:pt x="744" y="277"/>
                    <a:pt x="742" y="280"/>
                  </a:cubicBezTo>
                  <a:cubicBezTo>
                    <a:pt x="743" y="282"/>
                    <a:pt x="744" y="283"/>
                    <a:pt x="744" y="286"/>
                  </a:cubicBezTo>
                  <a:cubicBezTo>
                    <a:pt x="747" y="284"/>
                    <a:pt x="747" y="280"/>
                    <a:pt x="749" y="278"/>
                  </a:cubicBezTo>
                  <a:cubicBezTo>
                    <a:pt x="751" y="277"/>
                    <a:pt x="757" y="278"/>
                    <a:pt x="757" y="274"/>
                  </a:cubicBezTo>
                  <a:cubicBezTo>
                    <a:pt x="757" y="268"/>
                    <a:pt x="760" y="279"/>
                    <a:pt x="761" y="271"/>
                  </a:cubicBezTo>
                  <a:cubicBezTo>
                    <a:pt x="763" y="269"/>
                    <a:pt x="764" y="273"/>
                    <a:pt x="764" y="273"/>
                  </a:cubicBezTo>
                  <a:cubicBezTo>
                    <a:pt x="766" y="272"/>
                    <a:pt x="765" y="269"/>
                    <a:pt x="766" y="269"/>
                  </a:cubicBezTo>
                  <a:cubicBezTo>
                    <a:pt x="770" y="268"/>
                    <a:pt x="773" y="269"/>
                    <a:pt x="779" y="269"/>
                  </a:cubicBezTo>
                  <a:cubicBezTo>
                    <a:pt x="780" y="271"/>
                    <a:pt x="781" y="270"/>
                    <a:pt x="781" y="269"/>
                  </a:cubicBezTo>
                  <a:cubicBezTo>
                    <a:pt x="784" y="268"/>
                    <a:pt x="784" y="279"/>
                    <a:pt x="779" y="276"/>
                  </a:cubicBezTo>
                  <a:cubicBezTo>
                    <a:pt x="784" y="281"/>
                    <a:pt x="776" y="282"/>
                    <a:pt x="777" y="289"/>
                  </a:cubicBezTo>
                  <a:cubicBezTo>
                    <a:pt x="778" y="291"/>
                    <a:pt x="779" y="292"/>
                    <a:pt x="779" y="295"/>
                  </a:cubicBezTo>
                  <a:cubicBezTo>
                    <a:pt x="781" y="294"/>
                    <a:pt x="783" y="293"/>
                    <a:pt x="783" y="295"/>
                  </a:cubicBezTo>
                  <a:cubicBezTo>
                    <a:pt x="783" y="297"/>
                    <a:pt x="785" y="296"/>
                    <a:pt x="787" y="297"/>
                  </a:cubicBezTo>
                  <a:cubicBezTo>
                    <a:pt x="788" y="297"/>
                    <a:pt x="790" y="300"/>
                    <a:pt x="790" y="301"/>
                  </a:cubicBezTo>
                  <a:cubicBezTo>
                    <a:pt x="791" y="301"/>
                    <a:pt x="793" y="300"/>
                    <a:pt x="794" y="301"/>
                  </a:cubicBezTo>
                  <a:cubicBezTo>
                    <a:pt x="795" y="301"/>
                    <a:pt x="796" y="302"/>
                    <a:pt x="796" y="302"/>
                  </a:cubicBezTo>
                  <a:cubicBezTo>
                    <a:pt x="799" y="303"/>
                    <a:pt x="801" y="298"/>
                    <a:pt x="804" y="302"/>
                  </a:cubicBezTo>
                  <a:cubicBezTo>
                    <a:pt x="806" y="303"/>
                    <a:pt x="804" y="299"/>
                    <a:pt x="805" y="299"/>
                  </a:cubicBezTo>
                  <a:cubicBezTo>
                    <a:pt x="806" y="298"/>
                    <a:pt x="809" y="299"/>
                    <a:pt x="809" y="299"/>
                  </a:cubicBezTo>
                  <a:cubicBezTo>
                    <a:pt x="810" y="297"/>
                    <a:pt x="808" y="295"/>
                    <a:pt x="809" y="293"/>
                  </a:cubicBezTo>
                  <a:cubicBezTo>
                    <a:pt x="812" y="292"/>
                    <a:pt x="813" y="295"/>
                    <a:pt x="813" y="297"/>
                  </a:cubicBezTo>
                  <a:cubicBezTo>
                    <a:pt x="814" y="300"/>
                    <a:pt x="819" y="298"/>
                    <a:pt x="817" y="304"/>
                  </a:cubicBezTo>
                  <a:cubicBezTo>
                    <a:pt x="814" y="305"/>
                    <a:pt x="813" y="302"/>
                    <a:pt x="811" y="302"/>
                  </a:cubicBezTo>
                  <a:cubicBezTo>
                    <a:pt x="808" y="303"/>
                    <a:pt x="808" y="307"/>
                    <a:pt x="805" y="308"/>
                  </a:cubicBezTo>
                  <a:cubicBezTo>
                    <a:pt x="804" y="309"/>
                    <a:pt x="801" y="308"/>
                    <a:pt x="800" y="308"/>
                  </a:cubicBezTo>
                  <a:cubicBezTo>
                    <a:pt x="796" y="309"/>
                    <a:pt x="797" y="313"/>
                    <a:pt x="790" y="312"/>
                  </a:cubicBezTo>
                  <a:cubicBezTo>
                    <a:pt x="787" y="311"/>
                    <a:pt x="788" y="316"/>
                    <a:pt x="787" y="317"/>
                  </a:cubicBezTo>
                  <a:cubicBezTo>
                    <a:pt x="786" y="318"/>
                    <a:pt x="784" y="316"/>
                    <a:pt x="785" y="315"/>
                  </a:cubicBezTo>
                  <a:cubicBezTo>
                    <a:pt x="781" y="318"/>
                    <a:pt x="782" y="322"/>
                    <a:pt x="776" y="321"/>
                  </a:cubicBezTo>
                  <a:cubicBezTo>
                    <a:pt x="779" y="317"/>
                    <a:pt x="775" y="319"/>
                    <a:pt x="776" y="314"/>
                  </a:cubicBezTo>
                  <a:cubicBezTo>
                    <a:pt x="779" y="312"/>
                    <a:pt x="781" y="308"/>
                    <a:pt x="785" y="312"/>
                  </a:cubicBezTo>
                  <a:cubicBezTo>
                    <a:pt x="786" y="306"/>
                    <a:pt x="782" y="306"/>
                    <a:pt x="779" y="304"/>
                  </a:cubicBezTo>
                  <a:cubicBezTo>
                    <a:pt x="775" y="303"/>
                    <a:pt x="772" y="310"/>
                    <a:pt x="768" y="310"/>
                  </a:cubicBezTo>
                  <a:cubicBezTo>
                    <a:pt x="768" y="310"/>
                    <a:pt x="763" y="311"/>
                    <a:pt x="762" y="312"/>
                  </a:cubicBezTo>
                  <a:cubicBezTo>
                    <a:pt x="761" y="313"/>
                    <a:pt x="761" y="313"/>
                    <a:pt x="761" y="315"/>
                  </a:cubicBezTo>
                  <a:cubicBezTo>
                    <a:pt x="750" y="314"/>
                    <a:pt x="751" y="321"/>
                    <a:pt x="742" y="317"/>
                  </a:cubicBezTo>
                  <a:cubicBezTo>
                    <a:pt x="745" y="320"/>
                    <a:pt x="747" y="321"/>
                    <a:pt x="738" y="321"/>
                  </a:cubicBezTo>
                  <a:cubicBezTo>
                    <a:pt x="734" y="324"/>
                    <a:pt x="733" y="334"/>
                    <a:pt x="738" y="336"/>
                  </a:cubicBezTo>
                  <a:cubicBezTo>
                    <a:pt x="738" y="340"/>
                    <a:pt x="733" y="338"/>
                    <a:pt x="735" y="343"/>
                  </a:cubicBezTo>
                  <a:cubicBezTo>
                    <a:pt x="733" y="344"/>
                    <a:pt x="731" y="343"/>
                    <a:pt x="729" y="343"/>
                  </a:cubicBezTo>
                  <a:cubicBezTo>
                    <a:pt x="727" y="344"/>
                    <a:pt x="727" y="346"/>
                    <a:pt x="725" y="347"/>
                  </a:cubicBezTo>
                  <a:cubicBezTo>
                    <a:pt x="722" y="349"/>
                    <a:pt x="717" y="348"/>
                    <a:pt x="714" y="351"/>
                  </a:cubicBezTo>
                  <a:cubicBezTo>
                    <a:pt x="713" y="352"/>
                    <a:pt x="711" y="353"/>
                    <a:pt x="710" y="355"/>
                  </a:cubicBezTo>
                  <a:cubicBezTo>
                    <a:pt x="708" y="357"/>
                    <a:pt x="708" y="361"/>
                    <a:pt x="705" y="364"/>
                  </a:cubicBezTo>
                  <a:cubicBezTo>
                    <a:pt x="703" y="366"/>
                    <a:pt x="699" y="366"/>
                    <a:pt x="701" y="373"/>
                  </a:cubicBezTo>
                  <a:cubicBezTo>
                    <a:pt x="697" y="373"/>
                    <a:pt x="697" y="368"/>
                    <a:pt x="694" y="368"/>
                  </a:cubicBezTo>
                  <a:cubicBezTo>
                    <a:pt x="692" y="368"/>
                    <a:pt x="692" y="371"/>
                    <a:pt x="690" y="371"/>
                  </a:cubicBezTo>
                  <a:cubicBezTo>
                    <a:pt x="697" y="379"/>
                    <a:pt x="696" y="385"/>
                    <a:pt x="697" y="396"/>
                  </a:cubicBezTo>
                  <a:cubicBezTo>
                    <a:pt x="693" y="394"/>
                    <a:pt x="695" y="398"/>
                    <a:pt x="694" y="399"/>
                  </a:cubicBezTo>
                  <a:cubicBezTo>
                    <a:pt x="693" y="400"/>
                    <a:pt x="690" y="399"/>
                    <a:pt x="690" y="399"/>
                  </a:cubicBezTo>
                  <a:cubicBezTo>
                    <a:pt x="688" y="401"/>
                    <a:pt x="688" y="402"/>
                    <a:pt x="686" y="403"/>
                  </a:cubicBezTo>
                  <a:cubicBezTo>
                    <a:pt x="684" y="405"/>
                    <a:pt x="682" y="408"/>
                    <a:pt x="680" y="409"/>
                  </a:cubicBezTo>
                  <a:cubicBezTo>
                    <a:pt x="678" y="410"/>
                    <a:pt x="675" y="408"/>
                    <a:pt x="673" y="411"/>
                  </a:cubicBezTo>
                  <a:cubicBezTo>
                    <a:pt x="669" y="412"/>
                    <a:pt x="667" y="416"/>
                    <a:pt x="666" y="420"/>
                  </a:cubicBezTo>
                  <a:cubicBezTo>
                    <a:pt x="661" y="420"/>
                    <a:pt x="662" y="426"/>
                    <a:pt x="656" y="425"/>
                  </a:cubicBezTo>
                  <a:cubicBezTo>
                    <a:pt x="658" y="432"/>
                    <a:pt x="652" y="446"/>
                    <a:pt x="660" y="446"/>
                  </a:cubicBezTo>
                  <a:cubicBezTo>
                    <a:pt x="656" y="453"/>
                    <a:pt x="663" y="453"/>
                    <a:pt x="662" y="463"/>
                  </a:cubicBezTo>
                  <a:cubicBezTo>
                    <a:pt x="662" y="465"/>
                    <a:pt x="664" y="464"/>
                    <a:pt x="666" y="465"/>
                  </a:cubicBezTo>
                  <a:cubicBezTo>
                    <a:pt x="663" y="470"/>
                    <a:pt x="666" y="470"/>
                    <a:pt x="666" y="478"/>
                  </a:cubicBezTo>
                  <a:cubicBezTo>
                    <a:pt x="662" y="478"/>
                    <a:pt x="659" y="479"/>
                    <a:pt x="658" y="481"/>
                  </a:cubicBezTo>
                  <a:cubicBezTo>
                    <a:pt x="655" y="481"/>
                    <a:pt x="657" y="478"/>
                    <a:pt x="656" y="476"/>
                  </a:cubicBezTo>
                  <a:cubicBezTo>
                    <a:pt x="655" y="474"/>
                    <a:pt x="652" y="475"/>
                    <a:pt x="651" y="474"/>
                  </a:cubicBezTo>
                  <a:cubicBezTo>
                    <a:pt x="650" y="473"/>
                    <a:pt x="651" y="469"/>
                    <a:pt x="647" y="470"/>
                  </a:cubicBezTo>
                  <a:cubicBezTo>
                    <a:pt x="648" y="466"/>
                    <a:pt x="650" y="462"/>
                    <a:pt x="643" y="461"/>
                  </a:cubicBezTo>
                  <a:cubicBezTo>
                    <a:pt x="646" y="452"/>
                    <a:pt x="642" y="453"/>
                    <a:pt x="641" y="444"/>
                  </a:cubicBezTo>
                  <a:cubicBezTo>
                    <a:pt x="640" y="444"/>
                    <a:pt x="639" y="446"/>
                    <a:pt x="638" y="446"/>
                  </a:cubicBezTo>
                  <a:cubicBezTo>
                    <a:pt x="638" y="445"/>
                    <a:pt x="638" y="443"/>
                    <a:pt x="638" y="442"/>
                  </a:cubicBezTo>
                  <a:cubicBezTo>
                    <a:pt x="635" y="443"/>
                    <a:pt x="625" y="445"/>
                    <a:pt x="623" y="442"/>
                  </a:cubicBezTo>
                  <a:cubicBezTo>
                    <a:pt x="621" y="441"/>
                    <a:pt x="621" y="439"/>
                    <a:pt x="619" y="439"/>
                  </a:cubicBezTo>
                  <a:cubicBezTo>
                    <a:pt x="618" y="438"/>
                    <a:pt x="615" y="441"/>
                    <a:pt x="612" y="440"/>
                  </a:cubicBezTo>
                  <a:cubicBezTo>
                    <a:pt x="612" y="440"/>
                    <a:pt x="619" y="434"/>
                    <a:pt x="612" y="437"/>
                  </a:cubicBezTo>
                  <a:cubicBezTo>
                    <a:pt x="611" y="437"/>
                    <a:pt x="612" y="438"/>
                    <a:pt x="610" y="439"/>
                  </a:cubicBezTo>
                  <a:cubicBezTo>
                    <a:pt x="605" y="439"/>
                    <a:pt x="597" y="439"/>
                    <a:pt x="593" y="437"/>
                  </a:cubicBezTo>
                  <a:cubicBezTo>
                    <a:pt x="589" y="436"/>
                    <a:pt x="592" y="443"/>
                    <a:pt x="591" y="446"/>
                  </a:cubicBezTo>
                  <a:cubicBezTo>
                    <a:pt x="581" y="444"/>
                    <a:pt x="569" y="444"/>
                    <a:pt x="557" y="442"/>
                  </a:cubicBezTo>
                  <a:cubicBezTo>
                    <a:pt x="556" y="443"/>
                    <a:pt x="556" y="444"/>
                    <a:pt x="554" y="444"/>
                  </a:cubicBezTo>
                  <a:cubicBezTo>
                    <a:pt x="552" y="445"/>
                    <a:pt x="552" y="448"/>
                    <a:pt x="550" y="448"/>
                  </a:cubicBezTo>
                  <a:cubicBezTo>
                    <a:pt x="548" y="448"/>
                    <a:pt x="549" y="450"/>
                    <a:pt x="548" y="452"/>
                  </a:cubicBezTo>
                  <a:cubicBezTo>
                    <a:pt x="546" y="452"/>
                    <a:pt x="543" y="451"/>
                    <a:pt x="541" y="452"/>
                  </a:cubicBezTo>
                  <a:cubicBezTo>
                    <a:pt x="539" y="452"/>
                    <a:pt x="539" y="456"/>
                    <a:pt x="535" y="455"/>
                  </a:cubicBezTo>
                  <a:cubicBezTo>
                    <a:pt x="536" y="459"/>
                    <a:pt x="533" y="468"/>
                    <a:pt x="537" y="468"/>
                  </a:cubicBezTo>
                  <a:cubicBezTo>
                    <a:pt x="535" y="471"/>
                    <a:pt x="534" y="474"/>
                    <a:pt x="531" y="476"/>
                  </a:cubicBezTo>
                  <a:cubicBezTo>
                    <a:pt x="532" y="481"/>
                    <a:pt x="531" y="486"/>
                    <a:pt x="531" y="491"/>
                  </a:cubicBezTo>
                  <a:cubicBezTo>
                    <a:pt x="532" y="493"/>
                    <a:pt x="533" y="494"/>
                    <a:pt x="533" y="496"/>
                  </a:cubicBezTo>
                  <a:cubicBezTo>
                    <a:pt x="533" y="501"/>
                    <a:pt x="535" y="506"/>
                    <a:pt x="531" y="509"/>
                  </a:cubicBezTo>
                  <a:cubicBezTo>
                    <a:pt x="531" y="512"/>
                    <a:pt x="536" y="510"/>
                    <a:pt x="537" y="511"/>
                  </a:cubicBezTo>
                  <a:cubicBezTo>
                    <a:pt x="537" y="512"/>
                    <a:pt x="535" y="514"/>
                    <a:pt x="535" y="515"/>
                  </a:cubicBezTo>
                  <a:cubicBezTo>
                    <a:pt x="535" y="514"/>
                    <a:pt x="537" y="517"/>
                    <a:pt x="537" y="517"/>
                  </a:cubicBezTo>
                  <a:cubicBezTo>
                    <a:pt x="538" y="519"/>
                    <a:pt x="540" y="517"/>
                    <a:pt x="541" y="519"/>
                  </a:cubicBezTo>
                  <a:cubicBezTo>
                    <a:pt x="541" y="519"/>
                    <a:pt x="540" y="522"/>
                    <a:pt x="541" y="522"/>
                  </a:cubicBezTo>
                  <a:cubicBezTo>
                    <a:pt x="541" y="523"/>
                    <a:pt x="542" y="522"/>
                    <a:pt x="543" y="522"/>
                  </a:cubicBezTo>
                  <a:cubicBezTo>
                    <a:pt x="543" y="523"/>
                    <a:pt x="542" y="526"/>
                    <a:pt x="543" y="526"/>
                  </a:cubicBezTo>
                  <a:cubicBezTo>
                    <a:pt x="544" y="527"/>
                    <a:pt x="548" y="530"/>
                    <a:pt x="548" y="534"/>
                  </a:cubicBezTo>
                  <a:cubicBezTo>
                    <a:pt x="563" y="535"/>
                    <a:pt x="571" y="531"/>
                    <a:pt x="578" y="534"/>
                  </a:cubicBezTo>
                  <a:cubicBezTo>
                    <a:pt x="580" y="533"/>
                    <a:pt x="580" y="531"/>
                    <a:pt x="582" y="530"/>
                  </a:cubicBezTo>
                  <a:cubicBezTo>
                    <a:pt x="583" y="528"/>
                    <a:pt x="586" y="525"/>
                    <a:pt x="587" y="521"/>
                  </a:cubicBezTo>
                  <a:cubicBezTo>
                    <a:pt x="588" y="519"/>
                    <a:pt x="590" y="517"/>
                    <a:pt x="587" y="517"/>
                  </a:cubicBezTo>
                  <a:cubicBezTo>
                    <a:pt x="592" y="511"/>
                    <a:pt x="605" y="507"/>
                    <a:pt x="615" y="511"/>
                  </a:cubicBezTo>
                  <a:cubicBezTo>
                    <a:pt x="611" y="516"/>
                    <a:pt x="610" y="523"/>
                    <a:pt x="606" y="528"/>
                  </a:cubicBezTo>
                  <a:cubicBezTo>
                    <a:pt x="604" y="533"/>
                    <a:pt x="609" y="533"/>
                    <a:pt x="608" y="537"/>
                  </a:cubicBezTo>
                  <a:cubicBezTo>
                    <a:pt x="604" y="538"/>
                    <a:pt x="602" y="542"/>
                    <a:pt x="600" y="547"/>
                  </a:cubicBezTo>
                  <a:cubicBezTo>
                    <a:pt x="600" y="548"/>
                    <a:pt x="600" y="549"/>
                    <a:pt x="598" y="548"/>
                  </a:cubicBezTo>
                  <a:cubicBezTo>
                    <a:pt x="598" y="553"/>
                    <a:pt x="607" y="547"/>
                    <a:pt x="604" y="554"/>
                  </a:cubicBezTo>
                  <a:cubicBezTo>
                    <a:pt x="608" y="554"/>
                    <a:pt x="610" y="551"/>
                    <a:pt x="615" y="552"/>
                  </a:cubicBezTo>
                  <a:cubicBezTo>
                    <a:pt x="614" y="556"/>
                    <a:pt x="619" y="555"/>
                    <a:pt x="619" y="558"/>
                  </a:cubicBezTo>
                  <a:cubicBezTo>
                    <a:pt x="629" y="554"/>
                    <a:pt x="630" y="561"/>
                    <a:pt x="641" y="560"/>
                  </a:cubicBezTo>
                  <a:cubicBezTo>
                    <a:pt x="637" y="564"/>
                    <a:pt x="644" y="570"/>
                    <a:pt x="638" y="573"/>
                  </a:cubicBezTo>
                  <a:cubicBezTo>
                    <a:pt x="641" y="577"/>
                    <a:pt x="639" y="588"/>
                    <a:pt x="638" y="593"/>
                  </a:cubicBezTo>
                  <a:cubicBezTo>
                    <a:pt x="638" y="596"/>
                    <a:pt x="641" y="597"/>
                    <a:pt x="645" y="597"/>
                  </a:cubicBezTo>
                  <a:cubicBezTo>
                    <a:pt x="644" y="601"/>
                    <a:pt x="649" y="600"/>
                    <a:pt x="649" y="603"/>
                  </a:cubicBezTo>
                  <a:cubicBezTo>
                    <a:pt x="649" y="605"/>
                    <a:pt x="655" y="603"/>
                    <a:pt x="654" y="606"/>
                  </a:cubicBezTo>
                  <a:cubicBezTo>
                    <a:pt x="661" y="601"/>
                    <a:pt x="672" y="607"/>
                    <a:pt x="677" y="604"/>
                  </a:cubicBezTo>
                  <a:cubicBezTo>
                    <a:pt x="677" y="606"/>
                    <a:pt x="677" y="607"/>
                    <a:pt x="677" y="608"/>
                  </a:cubicBezTo>
                  <a:cubicBezTo>
                    <a:pt x="680" y="608"/>
                    <a:pt x="686" y="604"/>
                    <a:pt x="686" y="610"/>
                  </a:cubicBezTo>
                  <a:cubicBezTo>
                    <a:pt x="688" y="609"/>
                    <a:pt x="689" y="608"/>
                    <a:pt x="692" y="608"/>
                  </a:cubicBezTo>
                  <a:cubicBezTo>
                    <a:pt x="693" y="607"/>
                    <a:pt x="694" y="606"/>
                    <a:pt x="695" y="604"/>
                  </a:cubicBezTo>
                  <a:cubicBezTo>
                    <a:pt x="696" y="603"/>
                    <a:pt x="697" y="605"/>
                    <a:pt x="697" y="603"/>
                  </a:cubicBezTo>
                  <a:cubicBezTo>
                    <a:pt x="697" y="600"/>
                    <a:pt x="700" y="604"/>
                    <a:pt x="701" y="601"/>
                  </a:cubicBezTo>
                  <a:cubicBezTo>
                    <a:pt x="701" y="600"/>
                    <a:pt x="701" y="597"/>
                    <a:pt x="701" y="597"/>
                  </a:cubicBezTo>
                  <a:cubicBezTo>
                    <a:pt x="702" y="596"/>
                    <a:pt x="703" y="599"/>
                    <a:pt x="703" y="599"/>
                  </a:cubicBezTo>
                  <a:cubicBezTo>
                    <a:pt x="704" y="598"/>
                    <a:pt x="705" y="596"/>
                    <a:pt x="707" y="595"/>
                  </a:cubicBezTo>
                  <a:cubicBezTo>
                    <a:pt x="708" y="594"/>
                    <a:pt x="711" y="592"/>
                    <a:pt x="714" y="589"/>
                  </a:cubicBezTo>
                  <a:cubicBezTo>
                    <a:pt x="715" y="589"/>
                    <a:pt x="716" y="588"/>
                    <a:pt x="716" y="586"/>
                  </a:cubicBezTo>
                  <a:cubicBezTo>
                    <a:pt x="718" y="588"/>
                    <a:pt x="737" y="589"/>
                    <a:pt x="727" y="591"/>
                  </a:cubicBezTo>
                  <a:cubicBezTo>
                    <a:pt x="728" y="594"/>
                    <a:pt x="732" y="593"/>
                    <a:pt x="735" y="593"/>
                  </a:cubicBezTo>
                  <a:cubicBezTo>
                    <a:pt x="736" y="593"/>
                    <a:pt x="736" y="591"/>
                    <a:pt x="736" y="589"/>
                  </a:cubicBezTo>
                  <a:cubicBezTo>
                    <a:pt x="741" y="589"/>
                    <a:pt x="746" y="589"/>
                    <a:pt x="751" y="589"/>
                  </a:cubicBezTo>
                  <a:cubicBezTo>
                    <a:pt x="749" y="595"/>
                    <a:pt x="759" y="593"/>
                    <a:pt x="764" y="595"/>
                  </a:cubicBezTo>
                  <a:cubicBezTo>
                    <a:pt x="765" y="595"/>
                    <a:pt x="764" y="597"/>
                    <a:pt x="766" y="597"/>
                  </a:cubicBezTo>
                  <a:cubicBezTo>
                    <a:pt x="768" y="597"/>
                    <a:pt x="768" y="599"/>
                    <a:pt x="770" y="599"/>
                  </a:cubicBezTo>
                  <a:cubicBezTo>
                    <a:pt x="774" y="599"/>
                    <a:pt x="775" y="597"/>
                    <a:pt x="777" y="597"/>
                  </a:cubicBezTo>
                  <a:cubicBezTo>
                    <a:pt x="787" y="596"/>
                    <a:pt x="796" y="598"/>
                    <a:pt x="805" y="599"/>
                  </a:cubicBezTo>
                  <a:cubicBezTo>
                    <a:pt x="805" y="602"/>
                    <a:pt x="807" y="606"/>
                    <a:pt x="807" y="603"/>
                  </a:cubicBezTo>
                  <a:cubicBezTo>
                    <a:pt x="809" y="603"/>
                    <a:pt x="808" y="604"/>
                    <a:pt x="807" y="604"/>
                  </a:cubicBezTo>
                  <a:cubicBezTo>
                    <a:pt x="807" y="609"/>
                    <a:pt x="812" y="605"/>
                    <a:pt x="815" y="608"/>
                  </a:cubicBezTo>
                  <a:cubicBezTo>
                    <a:pt x="815" y="609"/>
                    <a:pt x="814" y="612"/>
                    <a:pt x="815" y="612"/>
                  </a:cubicBezTo>
                  <a:cubicBezTo>
                    <a:pt x="817" y="613"/>
                    <a:pt x="820" y="611"/>
                    <a:pt x="822" y="612"/>
                  </a:cubicBezTo>
                  <a:cubicBezTo>
                    <a:pt x="821" y="616"/>
                    <a:pt x="823" y="617"/>
                    <a:pt x="826" y="619"/>
                  </a:cubicBezTo>
                  <a:cubicBezTo>
                    <a:pt x="829" y="622"/>
                    <a:pt x="832" y="624"/>
                    <a:pt x="833" y="629"/>
                  </a:cubicBezTo>
                  <a:cubicBezTo>
                    <a:pt x="845" y="628"/>
                    <a:pt x="850" y="634"/>
                    <a:pt x="859" y="630"/>
                  </a:cubicBezTo>
                  <a:cubicBezTo>
                    <a:pt x="857" y="638"/>
                    <a:pt x="870" y="630"/>
                    <a:pt x="867" y="638"/>
                  </a:cubicBezTo>
                  <a:cubicBezTo>
                    <a:pt x="873" y="635"/>
                    <a:pt x="873" y="643"/>
                    <a:pt x="878" y="644"/>
                  </a:cubicBezTo>
                  <a:cubicBezTo>
                    <a:pt x="880" y="644"/>
                    <a:pt x="880" y="649"/>
                    <a:pt x="884" y="647"/>
                  </a:cubicBezTo>
                  <a:cubicBezTo>
                    <a:pt x="878" y="652"/>
                    <a:pt x="886" y="651"/>
                    <a:pt x="885" y="657"/>
                  </a:cubicBezTo>
                  <a:cubicBezTo>
                    <a:pt x="885" y="660"/>
                    <a:pt x="889" y="659"/>
                    <a:pt x="891" y="660"/>
                  </a:cubicBezTo>
                  <a:cubicBezTo>
                    <a:pt x="892" y="661"/>
                    <a:pt x="891" y="666"/>
                    <a:pt x="895" y="664"/>
                  </a:cubicBezTo>
                  <a:cubicBezTo>
                    <a:pt x="888" y="671"/>
                    <a:pt x="904" y="673"/>
                    <a:pt x="899" y="679"/>
                  </a:cubicBezTo>
                  <a:cubicBezTo>
                    <a:pt x="902" y="678"/>
                    <a:pt x="904" y="679"/>
                    <a:pt x="904" y="683"/>
                  </a:cubicBezTo>
                  <a:cubicBezTo>
                    <a:pt x="914" y="681"/>
                    <a:pt x="926" y="684"/>
                    <a:pt x="930" y="692"/>
                  </a:cubicBezTo>
                  <a:cubicBezTo>
                    <a:pt x="939" y="692"/>
                    <a:pt x="944" y="695"/>
                    <a:pt x="954" y="694"/>
                  </a:cubicBezTo>
                  <a:cubicBezTo>
                    <a:pt x="955" y="695"/>
                    <a:pt x="951" y="696"/>
                    <a:pt x="951" y="696"/>
                  </a:cubicBezTo>
                  <a:cubicBezTo>
                    <a:pt x="953" y="699"/>
                    <a:pt x="965" y="697"/>
                    <a:pt x="971" y="698"/>
                  </a:cubicBezTo>
                  <a:cubicBezTo>
                    <a:pt x="971" y="699"/>
                    <a:pt x="974" y="699"/>
                    <a:pt x="975" y="699"/>
                  </a:cubicBezTo>
                  <a:cubicBezTo>
                    <a:pt x="975" y="703"/>
                    <a:pt x="979" y="702"/>
                    <a:pt x="981" y="703"/>
                  </a:cubicBezTo>
                  <a:cubicBezTo>
                    <a:pt x="981" y="704"/>
                    <a:pt x="980" y="706"/>
                    <a:pt x="981" y="707"/>
                  </a:cubicBezTo>
                  <a:cubicBezTo>
                    <a:pt x="981" y="708"/>
                    <a:pt x="984" y="706"/>
                    <a:pt x="984" y="707"/>
                  </a:cubicBezTo>
                  <a:cubicBezTo>
                    <a:pt x="986" y="708"/>
                    <a:pt x="984" y="712"/>
                    <a:pt x="988" y="711"/>
                  </a:cubicBezTo>
                  <a:cubicBezTo>
                    <a:pt x="988" y="730"/>
                    <a:pt x="988" y="749"/>
                    <a:pt x="988" y="768"/>
                  </a:cubicBezTo>
                  <a:cubicBezTo>
                    <a:pt x="980" y="766"/>
                    <a:pt x="988" y="779"/>
                    <a:pt x="981" y="776"/>
                  </a:cubicBezTo>
                  <a:cubicBezTo>
                    <a:pt x="980" y="782"/>
                    <a:pt x="979" y="788"/>
                    <a:pt x="979" y="795"/>
                  </a:cubicBezTo>
                  <a:cubicBezTo>
                    <a:pt x="979" y="798"/>
                    <a:pt x="982" y="805"/>
                    <a:pt x="981" y="813"/>
                  </a:cubicBezTo>
                  <a:cubicBezTo>
                    <a:pt x="981" y="813"/>
                    <a:pt x="979" y="814"/>
                    <a:pt x="979" y="815"/>
                  </a:cubicBezTo>
                  <a:cubicBezTo>
                    <a:pt x="978" y="816"/>
                    <a:pt x="979" y="818"/>
                    <a:pt x="979" y="819"/>
                  </a:cubicBezTo>
                  <a:cubicBezTo>
                    <a:pt x="978" y="820"/>
                    <a:pt x="973" y="821"/>
                    <a:pt x="975" y="828"/>
                  </a:cubicBezTo>
                  <a:cubicBezTo>
                    <a:pt x="971" y="829"/>
                    <a:pt x="969" y="832"/>
                    <a:pt x="966" y="834"/>
                  </a:cubicBezTo>
                  <a:cubicBezTo>
                    <a:pt x="965" y="835"/>
                    <a:pt x="967" y="838"/>
                    <a:pt x="966" y="839"/>
                  </a:cubicBezTo>
                  <a:cubicBezTo>
                    <a:pt x="965" y="840"/>
                    <a:pt x="962" y="839"/>
                    <a:pt x="962" y="839"/>
                  </a:cubicBezTo>
                  <a:cubicBezTo>
                    <a:pt x="961" y="840"/>
                    <a:pt x="963" y="843"/>
                    <a:pt x="962" y="843"/>
                  </a:cubicBezTo>
                  <a:cubicBezTo>
                    <a:pt x="960" y="844"/>
                    <a:pt x="955" y="843"/>
                    <a:pt x="954" y="847"/>
                  </a:cubicBezTo>
                  <a:cubicBezTo>
                    <a:pt x="954" y="849"/>
                    <a:pt x="951" y="848"/>
                    <a:pt x="947" y="850"/>
                  </a:cubicBezTo>
                  <a:cubicBezTo>
                    <a:pt x="946" y="851"/>
                    <a:pt x="944" y="854"/>
                    <a:pt x="943" y="854"/>
                  </a:cubicBezTo>
                  <a:cubicBezTo>
                    <a:pt x="942" y="854"/>
                    <a:pt x="941" y="852"/>
                    <a:pt x="940" y="852"/>
                  </a:cubicBezTo>
                  <a:cubicBezTo>
                    <a:pt x="940" y="852"/>
                    <a:pt x="939" y="854"/>
                    <a:pt x="938" y="854"/>
                  </a:cubicBezTo>
                  <a:cubicBezTo>
                    <a:pt x="935" y="854"/>
                    <a:pt x="934" y="855"/>
                    <a:pt x="934" y="858"/>
                  </a:cubicBezTo>
                  <a:cubicBezTo>
                    <a:pt x="927" y="855"/>
                    <a:pt x="923" y="863"/>
                    <a:pt x="919" y="865"/>
                  </a:cubicBezTo>
                  <a:cubicBezTo>
                    <a:pt x="918" y="866"/>
                    <a:pt x="916" y="865"/>
                    <a:pt x="915" y="865"/>
                  </a:cubicBezTo>
                  <a:cubicBezTo>
                    <a:pt x="914" y="866"/>
                    <a:pt x="912" y="868"/>
                    <a:pt x="912" y="869"/>
                  </a:cubicBezTo>
                  <a:cubicBezTo>
                    <a:pt x="911" y="870"/>
                    <a:pt x="908" y="872"/>
                    <a:pt x="908" y="873"/>
                  </a:cubicBezTo>
                  <a:cubicBezTo>
                    <a:pt x="907" y="874"/>
                    <a:pt x="911" y="878"/>
                    <a:pt x="906" y="877"/>
                  </a:cubicBezTo>
                  <a:cubicBezTo>
                    <a:pt x="907" y="885"/>
                    <a:pt x="903" y="889"/>
                    <a:pt x="904" y="897"/>
                  </a:cubicBezTo>
                  <a:cubicBezTo>
                    <a:pt x="899" y="895"/>
                    <a:pt x="902" y="901"/>
                    <a:pt x="900" y="903"/>
                  </a:cubicBezTo>
                  <a:cubicBezTo>
                    <a:pt x="900" y="903"/>
                    <a:pt x="897" y="902"/>
                    <a:pt x="897" y="903"/>
                  </a:cubicBezTo>
                  <a:cubicBezTo>
                    <a:pt x="896" y="904"/>
                    <a:pt x="900" y="906"/>
                    <a:pt x="897" y="906"/>
                  </a:cubicBezTo>
                  <a:cubicBezTo>
                    <a:pt x="894" y="906"/>
                    <a:pt x="894" y="914"/>
                    <a:pt x="889" y="914"/>
                  </a:cubicBezTo>
                  <a:cubicBezTo>
                    <a:pt x="889" y="914"/>
                    <a:pt x="886" y="917"/>
                    <a:pt x="885" y="918"/>
                  </a:cubicBezTo>
                  <a:cubicBezTo>
                    <a:pt x="883" y="920"/>
                    <a:pt x="881" y="926"/>
                    <a:pt x="876" y="929"/>
                  </a:cubicBezTo>
                  <a:cubicBezTo>
                    <a:pt x="876" y="931"/>
                    <a:pt x="876" y="934"/>
                    <a:pt x="876" y="936"/>
                  </a:cubicBezTo>
                  <a:cubicBezTo>
                    <a:pt x="873" y="938"/>
                    <a:pt x="870" y="939"/>
                    <a:pt x="871" y="944"/>
                  </a:cubicBezTo>
                  <a:cubicBezTo>
                    <a:pt x="867" y="944"/>
                    <a:pt x="864" y="944"/>
                    <a:pt x="861" y="944"/>
                  </a:cubicBezTo>
                  <a:cubicBezTo>
                    <a:pt x="861" y="945"/>
                    <a:pt x="864" y="945"/>
                    <a:pt x="865" y="946"/>
                  </a:cubicBezTo>
                  <a:cubicBezTo>
                    <a:pt x="865" y="948"/>
                    <a:pt x="862" y="947"/>
                    <a:pt x="859" y="947"/>
                  </a:cubicBezTo>
                  <a:cubicBezTo>
                    <a:pt x="857" y="949"/>
                    <a:pt x="856" y="951"/>
                    <a:pt x="856" y="955"/>
                  </a:cubicBezTo>
                  <a:cubicBezTo>
                    <a:pt x="853" y="953"/>
                    <a:pt x="852" y="953"/>
                    <a:pt x="852" y="957"/>
                  </a:cubicBezTo>
                  <a:cubicBezTo>
                    <a:pt x="850" y="957"/>
                    <a:pt x="851" y="954"/>
                    <a:pt x="850" y="953"/>
                  </a:cubicBezTo>
                  <a:cubicBezTo>
                    <a:pt x="847" y="953"/>
                    <a:pt x="845" y="953"/>
                    <a:pt x="845" y="951"/>
                  </a:cubicBezTo>
                  <a:cubicBezTo>
                    <a:pt x="843" y="952"/>
                    <a:pt x="843" y="955"/>
                    <a:pt x="839" y="955"/>
                  </a:cubicBezTo>
                  <a:cubicBezTo>
                    <a:pt x="838" y="959"/>
                    <a:pt x="842" y="960"/>
                    <a:pt x="843" y="964"/>
                  </a:cubicBezTo>
                  <a:cubicBezTo>
                    <a:pt x="843" y="969"/>
                    <a:pt x="836" y="972"/>
                    <a:pt x="841" y="975"/>
                  </a:cubicBezTo>
                  <a:cubicBezTo>
                    <a:pt x="840" y="980"/>
                    <a:pt x="831" y="975"/>
                    <a:pt x="830" y="979"/>
                  </a:cubicBezTo>
                  <a:cubicBezTo>
                    <a:pt x="827" y="979"/>
                    <a:pt x="829" y="982"/>
                    <a:pt x="828" y="983"/>
                  </a:cubicBezTo>
                  <a:cubicBezTo>
                    <a:pt x="826" y="984"/>
                    <a:pt x="819" y="983"/>
                    <a:pt x="820" y="988"/>
                  </a:cubicBezTo>
                  <a:cubicBezTo>
                    <a:pt x="816" y="985"/>
                    <a:pt x="803" y="985"/>
                    <a:pt x="802" y="990"/>
                  </a:cubicBezTo>
                  <a:cubicBezTo>
                    <a:pt x="802" y="992"/>
                    <a:pt x="804" y="991"/>
                    <a:pt x="804" y="990"/>
                  </a:cubicBezTo>
                  <a:cubicBezTo>
                    <a:pt x="808" y="990"/>
                    <a:pt x="803" y="995"/>
                    <a:pt x="800" y="994"/>
                  </a:cubicBezTo>
                  <a:cubicBezTo>
                    <a:pt x="801" y="998"/>
                    <a:pt x="794" y="1004"/>
                    <a:pt x="798" y="1005"/>
                  </a:cubicBezTo>
                  <a:cubicBezTo>
                    <a:pt x="798" y="1006"/>
                    <a:pt x="795" y="1007"/>
                    <a:pt x="794" y="1007"/>
                  </a:cubicBezTo>
                  <a:cubicBezTo>
                    <a:pt x="794" y="1007"/>
                    <a:pt x="792" y="1005"/>
                    <a:pt x="792" y="1005"/>
                  </a:cubicBezTo>
                  <a:cubicBezTo>
                    <a:pt x="791" y="1005"/>
                    <a:pt x="786" y="1010"/>
                    <a:pt x="787" y="1003"/>
                  </a:cubicBezTo>
                  <a:cubicBezTo>
                    <a:pt x="785" y="1004"/>
                    <a:pt x="784" y="1008"/>
                    <a:pt x="783" y="1005"/>
                  </a:cubicBezTo>
                  <a:cubicBezTo>
                    <a:pt x="780" y="1006"/>
                    <a:pt x="784" y="1016"/>
                    <a:pt x="785" y="1020"/>
                  </a:cubicBezTo>
                  <a:cubicBezTo>
                    <a:pt x="786" y="1025"/>
                    <a:pt x="782" y="1023"/>
                    <a:pt x="781" y="1028"/>
                  </a:cubicBezTo>
                  <a:cubicBezTo>
                    <a:pt x="781" y="1030"/>
                    <a:pt x="781" y="1034"/>
                    <a:pt x="776" y="1033"/>
                  </a:cubicBezTo>
                  <a:cubicBezTo>
                    <a:pt x="775" y="1035"/>
                    <a:pt x="779" y="1036"/>
                    <a:pt x="779" y="1037"/>
                  </a:cubicBezTo>
                  <a:cubicBezTo>
                    <a:pt x="780" y="1040"/>
                    <a:pt x="776" y="1036"/>
                    <a:pt x="776" y="1037"/>
                  </a:cubicBezTo>
                  <a:cubicBezTo>
                    <a:pt x="774" y="1038"/>
                    <a:pt x="774" y="1043"/>
                    <a:pt x="776" y="1042"/>
                  </a:cubicBezTo>
                  <a:cubicBezTo>
                    <a:pt x="775" y="1045"/>
                    <a:pt x="774" y="1043"/>
                    <a:pt x="772" y="1042"/>
                  </a:cubicBezTo>
                  <a:cubicBezTo>
                    <a:pt x="772" y="1042"/>
                    <a:pt x="771" y="1045"/>
                    <a:pt x="770" y="1044"/>
                  </a:cubicBezTo>
                  <a:cubicBezTo>
                    <a:pt x="767" y="1040"/>
                    <a:pt x="771" y="1045"/>
                    <a:pt x="768" y="1048"/>
                  </a:cubicBezTo>
                  <a:cubicBezTo>
                    <a:pt x="765" y="1051"/>
                    <a:pt x="764" y="1047"/>
                    <a:pt x="761" y="1050"/>
                  </a:cubicBezTo>
                  <a:cubicBezTo>
                    <a:pt x="758" y="1055"/>
                    <a:pt x="769" y="1054"/>
                    <a:pt x="762" y="1057"/>
                  </a:cubicBezTo>
                  <a:cubicBezTo>
                    <a:pt x="763" y="1059"/>
                    <a:pt x="766" y="1059"/>
                    <a:pt x="768" y="1059"/>
                  </a:cubicBezTo>
                  <a:cubicBezTo>
                    <a:pt x="767" y="1063"/>
                    <a:pt x="768" y="1065"/>
                    <a:pt x="772" y="1065"/>
                  </a:cubicBezTo>
                  <a:cubicBezTo>
                    <a:pt x="775" y="1069"/>
                    <a:pt x="768" y="1071"/>
                    <a:pt x="768" y="1072"/>
                  </a:cubicBezTo>
                  <a:cubicBezTo>
                    <a:pt x="768" y="1073"/>
                    <a:pt x="769" y="1075"/>
                    <a:pt x="770" y="1074"/>
                  </a:cubicBezTo>
                  <a:cubicBezTo>
                    <a:pt x="768" y="1077"/>
                    <a:pt x="769" y="1074"/>
                    <a:pt x="768" y="1074"/>
                  </a:cubicBezTo>
                  <a:cubicBezTo>
                    <a:pt x="765" y="1074"/>
                    <a:pt x="766" y="1078"/>
                    <a:pt x="761" y="1078"/>
                  </a:cubicBezTo>
                  <a:cubicBezTo>
                    <a:pt x="763" y="1081"/>
                    <a:pt x="762" y="1082"/>
                    <a:pt x="757" y="1082"/>
                  </a:cubicBezTo>
                  <a:cubicBezTo>
                    <a:pt x="758" y="1087"/>
                    <a:pt x="754" y="1086"/>
                    <a:pt x="755" y="1091"/>
                  </a:cubicBezTo>
                  <a:cubicBezTo>
                    <a:pt x="748" y="1092"/>
                    <a:pt x="756" y="1099"/>
                    <a:pt x="749" y="1095"/>
                  </a:cubicBezTo>
                  <a:cubicBezTo>
                    <a:pt x="750" y="1099"/>
                    <a:pt x="748" y="1103"/>
                    <a:pt x="749" y="1108"/>
                  </a:cubicBezTo>
                  <a:cubicBezTo>
                    <a:pt x="750" y="1109"/>
                    <a:pt x="751" y="1110"/>
                    <a:pt x="751" y="1110"/>
                  </a:cubicBezTo>
                  <a:cubicBezTo>
                    <a:pt x="751" y="1112"/>
                    <a:pt x="748" y="1113"/>
                    <a:pt x="751" y="1117"/>
                  </a:cubicBezTo>
                  <a:cubicBezTo>
                    <a:pt x="754" y="1119"/>
                    <a:pt x="751" y="1121"/>
                    <a:pt x="753" y="1126"/>
                  </a:cubicBezTo>
                  <a:cubicBezTo>
                    <a:pt x="755" y="1130"/>
                    <a:pt x="759" y="1132"/>
                    <a:pt x="761" y="1136"/>
                  </a:cubicBezTo>
                  <a:cubicBezTo>
                    <a:pt x="765" y="1139"/>
                    <a:pt x="768" y="1133"/>
                    <a:pt x="772" y="1137"/>
                  </a:cubicBezTo>
                  <a:cubicBezTo>
                    <a:pt x="773" y="1144"/>
                    <a:pt x="766" y="1140"/>
                    <a:pt x="762" y="1141"/>
                  </a:cubicBezTo>
                  <a:cubicBezTo>
                    <a:pt x="755" y="1143"/>
                    <a:pt x="746" y="1146"/>
                    <a:pt x="740" y="1145"/>
                  </a:cubicBezTo>
                  <a:cubicBezTo>
                    <a:pt x="740" y="1145"/>
                    <a:pt x="740" y="1142"/>
                    <a:pt x="740" y="1141"/>
                  </a:cubicBezTo>
                  <a:cubicBezTo>
                    <a:pt x="732" y="1143"/>
                    <a:pt x="730" y="1138"/>
                    <a:pt x="723" y="1137"/>
                  </a:cubicBezTo>
                  <a:cubicBezTo>
                    <a:pt x="723" y="1136"/>
                    <a:pt x="723" y="1134"/>
                    <a:pt x="723" y="1132"/>
                  </a:cubicBezTo>
                  <a:cubicBezTo>
                    <a:pt x="722" y="1127"/>
                    <a:pt x="716" y="1131"/>
                    <a:pt x="716" y="1126"/>
                  </a:cubicBezTo>
                  <a:cubicBezTo>
                    <a:pt x="716" y="1125"/>
                    <a:pt x="714" y="1124"/>
                    <a:pt x="714" y="1123"/>
                  </a:cubicBezTo>
                  <a:cubicBezTo>
                    <a:pt x="714" y="1121"/>
                    <a:pt x="712" y="1121"/>
                    <a:pt x="712" y="1121"/>
                  </a:cubicBezTo>
                  <a:cubicBezTo>
                    <a:pt x="712" y="1119"/>
                    <a:pt x="716" y="1115"/>
                    <a:pt x="712" y="1115"/>
                  </a:cubicBezTo>
                  <a:cubicBezTo>
                    <a:pt x="709" y="1115"/>
                    <a:pt x="712" y="1113"/>
                    <a:pt x="712" y="1111"/>
                  </a:cubicBezTo>
                  <a:cubicBezTo>
                    <a:pt x="712" y="1109"/>
                    <a:pt x="709" y="1109"/>
                    <a:pt x="708" y="1108"/>
                  </a:cubicBezTo>
                  <a:cubicBezTo>
                    <a:pt x="708" y="1106"/>
                    <a:pt x="711" y="1106"/>
                    <a:pt x="710" y="1104"/>
                  </a:cubicBezTo>
                  <a:cubicBezTo>
                    <a:pt x="710" y="1104"/>
                    <a:pt x="709" y="1103"/>
                    <a:pt x="708" y="1102"/>
                  </a:cubicBezTo>
                  <a:cubicBezTo>
                    <a:pt x="708" y="1100"/>
                    <a:pt x="707" y="1097"/>
                    <a:pt x="705" y="1096"/>
                  </a:cubicBezTo>
                  <a:cubicBezTo>
                    <a:pt x="704" y="1094"/>
                    <a:pt x="707" y="1093"/>
                    <a:pt x="707" y="1091"/>
                  </a:cubicBezTo>
                  <a:cubicBezTo>
                    <a:pt x="706" y="1090"/>
                    <a:pt x="703" y="1088"/>
                    <a:pt x="703" y="1089"/>
                  </a:cubicBezTo>
                  <a:cubicBezTo>
                    <a:pt x="703" y="1088"/>
                    <a:pt x="710" y="1085"/>
                    <a:pt x="705" y="1083"/>
                  </a:cubicBezTo>
                  <a:cubicBezTo>
                    <a:pt x="705" y="1082"/>
                    <a:pt x="707" y="1082"/>
                    <a:pt x="708" y="1082"/>
                  </a:cubicBezTo>
                  <a:cubicBezTo>
                    <a:pt x="708" y="1077"/>
                    <a:pt x="708" y="1073"/>
                    <a:pt x="708" y="1068"/>
                  </a:cubicBezTo>
                  <a:cubicBezTo>
                    <a:pt x="707" y="1067"/>
                    <a:pt x="705" y="1066"/>
                    <a:pt x="703" y="1065"/>
                  </a:cubicBezTo>
                  <a:cubicBezTo>
                    <a:pt x="705" y="1059"/>
                    <a:pt x="709" y="1054"/>
                    <a:pt x="707" y="1048"/>
                  </a:cubicBezTo>
                  <a:cubicBezTo>
                    <a:pt x="712" y="1050"/>
                    <a:pt x="711" y="1045"/>
                    <a:pt x="716" y="1046"/>
                  </a:cubicBezTo>
                  <a:cubicBezTo>
                    <a:pt x="716" y="1041"/>
                    <a:pt x="716" y="1035"/>
                    <a:pt x="716" y="1029"/>
                  </a:cubicBezTo>
                  <a:cubicBezTo>
                    <a:pt x="725" y="1030"/>
                    <a:pt x="721" y="1017"/>
                    <a:pt x="725" y="1013"/>
                  </a:cubicBezTo>
                  <a:cubicBezTo>
                    <a:pt x="724" y="1014"/>
                    <a:pt x="722" y="1015"/>
                    <a:pt x="721" y="1013"/>
                  </a:cubicBezTo>
                  <a:cubicBezTo>
                    <a:pt x="718" y="1014"/>
                    <a:pt x="716" y="1018"/>
                    <a:pt x="716" y="1024"/>
                  </a:cubicBezTo>
                  <a:cubicBezTo>
                    <a:pt x="713" y="1022"/>
                    <a:pt x="710" y="1021"/>
                    <a:pt x="710" y="1016"/>
                  </a:cubicBezTo>
                  <a:cubicBezTo>
                    <a:pt x="707" y="1014"/>
                    <a:pt x="716" y="1010"/>
                    <a:pt x="714" y="1009"/>
                  </a:cubicBezTo>
                  <a:cubicBezTo>
                    <a:pt x="710" y="1006"/>
                    <a:pt x="715" y="1010"/>
                    <a:pt x="718" y="1007"/>
                  </a:cubicBezTo>
                  <a:cubicBezTo>
                    <a:pt x="719" y="997"/>
                    <a:pt x="715" y="989"/>
                    <a:pt x="716" y="981"/>
                  </a:cubicBezTo>
                  <a:cubicBezTo>
                    <a:pt x="716" y="981"/>
                    <a:pt x="719" y="981"/>
                    <a:pt x="720" y="981"/>
                  </a:cubicBezTo>
                  <a:cubicBezTo>
                    <a:pt x="718" y="972"/>
                    <a:pt x="720" y="971"/>
                    <a:pt x="720" y="960"/>
                  </a:cubicBezTo>
                  <a:cubicBezTo>
                    <a:pt x="724" y="955"/>
                    <a:pt x="730" y="949"/>
                    <a:pt x="727" y="942"/>
                  </a:cubicBezTo>
                  <a:cubicBezTo>
                    <a:pt x="734" y="950"/>
                    <a:pt x="728" y="928"/>
                    <a:pt x="735" y="936"/>
                  </a:cubicBezTo>
                  <a:cubicBezTo>
                    <a:pt x="734" y="932"/>
                    <a:pt x="734" y="928"/>
                    <a:pt x="733" y="923"/>
                  </a:cubicBezTo>
                  <a:cubicBezTo>
                    <a:pt x="732" y="921"/>
                    <a:pt x="729" y="918"/>
                    <a:pt x="729" y="916"/>
                  </a:cubicBezTo>
                  <a:cubicBezTo>
                    <a:pt x="729" y="913"/>
                    <a:pt x="730" y="912"/>
                    <a:pt x="731" y="910"/>
                  </a:cubicBezTo>
                  <a:cubicBezTo>
                    <a:pt x="731" y="906"/>
                    <a:pt x="729" y="900"/>
                    <a:pt x="735" y="904"/>
                  </a:cubicBezTo>
                  <a:cubicBezTo>
                    <a:pt x="734" y="899"/>
                    <a:pt x="735" y="894"/>
                    <a:pt x="736" y="890"/>
                  </a:cubicBezTo>
                  <a:cubicBezTo>
                    <a:pt x="738" y="886"/>
                    <a:pt x="737" y="888"/>
                    <a:pt x="736" y="884"/>
                  </a:cubicBezTo>
                  <a:cubicBezTo>
                    <a:pt x="736" y="882"/>
                    <a:pt x="741" y="877"/>
                    <a:pt x="738" y="875"/>
                  </a:cubicBezTo>
                  <a:cubicBezTo>
                    <a:pt x="737" y="873"/>
                    <a:pt x="738" y="873"/>
                    <a:pt x="738" y="869"/>
                  </a:cubicBezTo>
                  <a:cubicBezTo>
                    <a:pt x="739" y="867"/>
                    <a:pt x="738" y="864"/>
                    <a:pt x="738" y="862"/>
                  </a:cubicBezTo>
                  <a:cubicBezTo>
                    <a:pt x="739" y="859"/>
                    <a:pt x="740" y="858"/>
                    <a:pt x="740" y="856"/>
                  </a:cubicBezTo>
                  <a:cubicBezTo>
                    <a:pt x="741" y="849"/>
                    <a:pt x="739" y="842"/>
                    <a:pt x="740" y="836"/>
                  </a:cubicBezTo>
                  <a:cubicBezTo>
                    <a:pt x="740" y="833"/>
                    <a:pt x="742" y="832"/>
                    <a:pt x="742" y="830"/>
                  </a:cubicBezTo>
                  <a:cubicBezTo>
                    <a:pt x="741" y="824"/>
                    <a:pt x="736" y="819"/>
                    <a:pt x="736" y="813"/>
                  </a:cubicBezTo>
                  <a:cubicBezTo>
                    <a:pt x="736" y="810"/>
                    <a:pt x="734" y="814"/>
                    <a:pt x="731" y="813"/>
                  </a:cubicBezTo>
                  <a:cubicBezTo>
                    <a:pt x="728" y="809"/>
                    <a:pt x="723" y="804"/>
                    <a:pt x="718" y="804"/>
                  </a:cubicBezTo>
                  <a:cubicBezTo>
                    <a:pt x="717" y="804"/>
                    <a:pt x="715" y="799"/>
                    <a:pt x="714" y="800"/>
                  </a:cubicBezTo>
                  <a:cubicBezTo>
                    <a:pt x="711" y="803"/>
                    <a:pt x="714" y="799"/>
                    <a:pt x="712" y="798"/>
                  </a:cubicBezTo>
                  <a:cubicBezTo>
                    <a:pt x="709" y="796"/>
                    <a:pt x="704" y="800"/>
                    <a:pt x="708" y="795"/>
                  </a:cubicBezTo>
                  <a:cubicBezTo>
                    <a:pt x="708" y="791"/>
                    <a:pt x="703" y="794"/>
                    <a:pt x="701" y="793"/>
                  </a:cubicBezTo>
                  <a:cubicBezTo>
                    <a:pt x="700" y="792"/>
                    <a:pt x="702" y="789"/>
                    <a:pt x="701" y="789"/>
                  </a:cubicBezTo>
                  <a:cubicBezTo>
                    <a:pt x="700" y="788"/>
                    <a:pt x="698" y="788"/>
                    <a:pt x="697" y="787"/>
                  </a:cubicBezTo>
                  <a:cubicBezTo>
                    <a:pt x="695" y="785"/>
                    <a:pt x="692" y="780"/>
                    <a:pt x="692" y="774"/>
                  </a:cubicBezTo>
                  <a:cubicBezTo>
                    <a:pt x="692" y="772"/>
                    <a:pt x="689" y="773"/>
                    <a:pt x="688" y="772"/>
                  </a:cubicBezTo>
                  <a:cubicBezTo>
                    <a:pt x="686" y="771"/>
                    <a:pt x="688" y="763"/>
                    <a:pt x="684" y="763"/>
                  </a:cubicBezTo>
                  <a:cubicBezTo>
                    <a:pt x="681" y="763"/>
                    <a:pt x="679" y="752"/>
                    <a:pt x="677" y="748"/>
                  </a:cubicBezTo>
                  <a:cubicBezTo>
                    <a:pt x="675" y="745"/>
                    <a:pt x="672" y="741"/>
                    <a:pt x="669" y="737"/>
                  </a:cubicBezTo>
                  <a:cubicBezTo>
                    <a:pt x="668" y="735"/>
                    <a:pt x="666" y="734"/>
                    <a:pt x="666" y="733"/>
                  </a:cubicBezTo>
                  <a:cubicBezTo>
                    <a:pt x="665" y="732"/>
                    <a:pt x="666" y="730"/>
                    <a:pt x="666" y="729"/>
                  </a:cubicBezTo>
                  <a:cubicBezTo>
                    <a:pt x="665" y="727"/>
                    <a:pt x="663" y="729"/>
                    <a:pt x="662" y="727"/>
                  </a:cubicBezTo>
                  <a:cubicBezTo>
                    <a:pt x="662" y="727"/>
                    <a:pt x="659" y="713"/>
                    <a:pt x="658" y="724"/>
                  </a:cubicBezTo>
                  <a:cubicBezTo>
                    <a:pt x="654" y="722"/>
                    <a:pt x="657" y="712"/>
                    <a:pt x="656" y="707"/>
                  </a:cubicBezTo>
                  <a:cubicBezTo>
                    <a:pt x="661" y="707"/>
                    <a:pt x="661" y="702"/>
                    <a:pt x="664" y="699"/>
                  </a:cubicBezTo>
                  <a:cubicBezTo>
                    <a:pt x="665" y="694"/>
                    <a:pt x="660" y="696"/>
                    <a:pt x="658" y="694"/>
                  </a:cubicBezTo>
                  <a:cubicBezTo>
                    <a:pt x="658" y="688"/>
                    <a:pt x="661" y="686"/>
                    <a:pt x="660" y="679"/>
                  </a:cubicBezTo>
                  <a:cubicBezTo>
                    <a:pt x="661" y="678"/>
                    <a:pt x="663" y="677"/>
                    <a:pt x="666" y="677"/>
                  </a:cubicBezTo>
                  <a:cubicBezTo>
                    <a:pt x="666" y="676"/>
                    <a:pt x="665" y="673"/>
                    <a:pt x="666" y="672"/>
                  </a:cubicBezTo>
                  <a:cubicBezTo>
                    <a:pt x="666" y="671"/>
                    <a:pt x="669" y="672"/>
                    <a:pt x="669" y="672"/>
                  </a:cubicBezTo>
                  <a:cubicBezTo>
                    <a:pt x="670" y="671"/>
                    <a:pt x="669" y="670"/>
                    <a:pt x="669" y="670"/>
                  </a:cubicBezTo>
                  <a:cubicBezTo>
                    <a:pt x="670" y="669"/>
                    <a:pt x="674" y="666"/>
                    <a:pt x="673" y="666"/>
                  </a:cubicBezTo>
                  <a:cubicBezTo>
                    <a:pt x="673" y="666"/>
                    <a:pt x="671" y="666"/>
                    <a:pt x="671" y="666"/>
                  </a:cubicBezTo>
                  <a:cubicBezTo>
                    <a:pt x="671" y="666"/>
                    <a:pt x="672" y="663"/>
                    <a:pt x="673" y="664"/>
                  </a:cubicBezTo>
                  <a:cubicBezTo>
                    <a:pt x="677" y="669"/>
                    <a:pt x="674" y="661"/>
                    <a:pt x="679" y="660"/>
                  </a:cubicBezTo>
                  <a:cubicBezTo>
                    <a:pt x="682" y="660"/>
                    <a:pt x="680" y="656"/>
                    <a:pt x="682" y="653"/>
                  </a:cubicBezTo>
                  <a:cubicBezTo>
                    <a:pt x="682" y="653"/>
                    <a:pt x="691" y="646"/>
                    <a:pt x="686" y="642"/>
                  </a:cubicBezTo>
                  <a:cubicBezTo>
                    <a:pt x="684" y="639"/>
                    <a:pt x="686" y="641"/>
                    <a:pt x="686" y="638"/>
                  </a:cubicBezTo>
                  <a:cubicBezTo>
                    <a:pt x="686" y="634"/>
                    <a:pt x="682" y="620"/>
                    <a:pt x="684" y="616"/>
                  </a:cubicBezTo>
                  <a:cubicBezTo>
                    <a:pt x="675" y="617"/>
                    <a:pt x="675" y="609"/>
                    <a:pt x="666" y="612"/>
                  </a:cubicBezTo>
                  <a:cubicBezTo>
                    <a:pt x="663" y="613"/>
                    <a:pt x="666" y="615"/>
                    <a:pt x="664" y="619"/>
                  </a:cubicBezTo>
                  <a:cubicBezTo>
                    <a:pt x="654" y="620"/>
                    <a:pt x="650" y="614"/>
                    <a:pt x="641" y="614"/>
                  </a:cubicBezTo>
                  <a:cubicBezTo>
                    <a:pt x="641" y="610"/>
                    <a:pt x="636" y="611"/>
                    <a:pt x="638" y="606"/>
                  </a:cubicBezTo>
                  <a:cubicBezTo>
                    <a:pt x="635" y="605"/>
                    <a:pt x="632" y="606"/>
                    <a:pt x="630" y="604"/>
                  </a:cubicBezTo>
                  <a:cubicBezTo>
                    <a:pt x="630" y="604"/>
                    <a:pt x="631" y="601"/>
                    <a:pt x="630" y="601"/>
                  </a:cubicBezTo>
                  <a:cubicBezTo>
                    <a:pt x="630" y="600"/>
                    <a:pt x="627" y="601"/>
                    <a:pt x="626" y="601"/>
                  </a:cubicBezTo>
                  <a:cubicBezTo>
                    <a:pt x="625" y="599"/>
                    <a:pt x="626" y="595"/>
                    <a:pt x="623" y="595"/>
                  </a:cubicBezTo>
                  <a:cubicBezTo>
                    <a:pt x="623" y="590"/>
                    <a:pt x="626" y="591"/>
                    <a:pt x="623" y="588"/>
                  </a:cubicBezTo>
                  <a:cubicBezTo>
                    <a:pt x="622" y="586"/>
                    <a:pt x="621" y="587"/>
                    <a:pt x="621" y="588"/>
                  </a:cubicBezTo>
                  <a:cubicBezTo>
                    <a:pt x="618" y="586"/>
                    <a:pt x="617" y="582"/>
                    <a:pt x="612" y="582"/>
                  </a:cubicBezTo>
                  <a:cubicBezTo>
                    <a:pt x="614" y="576"/>
                    <a:pt x="605" y="581"/>
                    <a:pt x="608" y="575"/>
                  </a:cubicBezTo>
                  <a:cubicBezTo>
                    <a:pt x="606" y="574"/>
                    <a:pt x="596" y="574"/>
                    <a:pt x="598" y="575"/>
                  </a:cubicBezTo>
                  <a:cubicBezTo>
                    <a:pt x="596" y="574"/>
                    <a:pt x="598" y="572"/>
                    <a:pt x="597" y="571"/>
                  </a:cubicBezTo>
                  <a:cubicBezTo>
                    <a:pt x="596" y="570"/>
                    <a:pt x="594" y="571"/>
                    <a:pt x="593" y="571"/>
                  </a:cubicBezTo>
                  <a:cubicBezTo>
                    <a:pt x="591" y="570"/>
                    <a:pt x="587" y="568"/>
                    <a:pt x="582" y="569"/>
                  </a:cubicBezTo>
                  <a:cubicBezTo>
                    <a:pt x="584" y="562"/>
                    <a:pt x="578" y="566"/>
                    <a:pt x="574" y="563"/>
                  </a:cubicBezTo>
                  <a:cubicBezTo>
                    <a:pt x="574" y="563"/>
                    <a:pt x="575" y="560"/>
                    <a:pt x="574" y="560"/>
                  </a:cubicBezTo>
                  <a:cubicBezTo>
                    <a:pt x="574" y="559"/>
                    <a:pt x="571" y="560"/>
                    <a:pt x="571" y="560"/>
                  </a:cubicBezTo>
                  <a:cubicBezTo>
                    <a:pt x="570" y="559"/>
                    <a:pt x="571" y="557"/>
                    <a:pt x="571" y="556"/>
                  </a:cubicBezTo>
                  <a:cubicBezTo>
                    <a:pt x="570" y="555"/>
                    <a:pt x="567" y="556"/>
                    <a:pt x="567" y="556"/>
                  </a:cubicBezTo>
                  <a:cubicBezTo>
                    <a:pt x="566" y="555"/>
                    <a:pt x="567" y="553"/>
                    <a:pt x="567" y="552"/>
                  </a:cubicBezTo>
                  <a:cubicBezTo>
                    <a:pt x="565" y="551"/>
                    <a:pt x="565" y="554"/>
                    <a:pt x="565" y="554"/>
                  </a:cubicBezTo>
                  <a:cubicBezTo>
                    <a:pt x="564" y="554"/>
                    <a:pt x="560" y="552"/>
                    <a:pt x="559" y="550"/>
                  </a:cubicBezTo>
                  <a:cubicBezTo>
                    <a:pt x="557" y="553"/>
                    <a:pt x="556" y="550"/>
                    <a:pt x="554" y="550"/>
                  </a:cubicBezTo>
                  <a:cubicBezTo>
                    <a:pt x="551" y="551"/>
                    <a:pt x="548" y="554"/>
                    <a:pt x="544" y="554"/>
                  </a:cubicBezTo>
                  <a:cubicBezTo>
                    <a:pt x="540" y="554"/>
                    <a:pt x="540" y="552"/>
                    <a:pt x="537" y="552"/>
                  </a:cubicBezTo>
                  <a:cubicBezTo>
                    <a:pt x="532" y="552"/>
                    <a:pt x="534" y="555"/>
                    <a:pt x="530" y="552"/>
                  </a:cubicBezTo>
                  <a:cubicBezTo>
                    <a:pt x="527" y="551"/>
                    <a:pt x="525" y="552"/>
                    <a:pt x="520" y="550"/>
                  </a:cubicBezTo>
                  <a:cubicBezTo>
                    <a:pt x="519" y="550"/>
                    <a:pt x="519" y="547"/>
                    <a:pt x="518" y="547"/>
                  </a:cubicBezTo>
                  <a:cubicBezTo>
                    <a:pt x="517" y="546"/>
                    <a:pt x="516" y="547"/>
                    <a:pt x="515" y="547"/>
                  </a:cubicBezTo>
                  <a:cubicBezTo>
                    <a:pt x="512" y="546"/>
                    <a:pt x="504" y="545"/>
                    <a:pt x="509" y="541"/>
                  </a:cubicBezTo>
                  <a:cubicBezTo>
                    <a:pt x="504" y="541"/>
                    <a:pt x="503" y="537"/>
                    <a:pt x="498" y="537"/>
                  </a:cubicBezTo>
                  <a:cubicBezTo>
                    <a:pt x="497" y="536"/>
                    <a:pt x="496" y="534"/>
                    <a:pt x="496" y="532"/>
                  </a:cubicBezTo>
                  <a:cubicBezTo>
                    <a:pt x="488" y="531"/>
                    <a:pt x="486" y="525"/>
                    <a:pt x="477" y="524"/>
                  </a:cubicBezTo>
                  <a:cubicBezTo>
                    <a:pt x="476" y="518"/>
                    <a:pt x="472" y="515"/>
                    <a:pt x="474" y="506"/>
                  </a:cubicBezTo>
                  <a:cubicBezTo>
                    <a:pt x="473" y="498"/>
                    <a:pt x="463" y="502"/>
                    <a:pt x="468" y="494"/>
                  </a:cubicBezTo>
                  <a:cubicBezTo>
                    <a:pt x="466" y="494"/>
                    <a:pt x="465" y="495"/>
                    <a:pt x="464" y="496"/>
                  </a:cubicBezTo>
                  <a:cubicBezTo>
                    <a:pt x="462" y="496"/>
                    <a:pt x="463" y="494"/>
                    <a:pt x="462" y="493"/>
                  </a:cubicBezTo>
                  <a:cubicBezTo>
                    <a:pt x="461" y="491"/>
                    <a:pt x="457" y="491"/>
                    <a:pt x="457" y="487"/>
                  </a:cubicBezTo>
                  <a:cubicBezTo>
                    <a:pt x="457" y="485"/>
                    <a:pt x="453" y="485"/>
                    <a:pt x="451" y="485"/>
                  </a:cubicBezTo>
                  <a:cubicBezTo>
                    <a:pt x="451" y="484"/>
                    <a:pt x="454" y="483"/>
                    <a:pt x="453" y="481"/>
                  </a:cubicBezTo>
                  <a:cubicBezTo>
                    <a:pt x="453" y="481"/>
                    <a:pt x="451" y="478"/>
                    <a:pt x="451" y="478"/>
                  </a:cubicBezTo>
                  <a:cubicBezTo>
                    <a:pt x="450" y="477"/>
                    <a:pt x="448" y="478"/>
                    <a:pt x="448" y="478"/>
                  </a:cubicBezTo>
                  <a:cubicBezTo>
                    <a:pt x="446" y="476"/>
                    <a:pt x="447" y="473"/>
                    <a:pt x="446" y="472"/>
                  </a:cubicBezTo>
                  <a:cubicBezTo>
                    <a:pt x="441" y="468"/>
                    <a:pt x="436" y="467"/>
                    <a:pt x="434" y="459"/>
                  </a:cubicBezTo>
                  <a:cubicBezTo>
                    <a:pt x="431" y="456"/>
                    <a:pt x="431" y="460"/>
                    <a:pt x="427" y="457"/>
                  </a:cubicBezTo>
                  <a:cubicBezTo>
                    <a:pt x="428" y="453"/>
                    <a:pt x="424" y="453"/>
                    <a:pt x="423" y="452"/>
                  </a:cubicBezTo>
                  <a:cubicBezTo>
                    <a:pt x="422" y="449"/>
                    <a:pt x="424" y="442"/>
                    <a:pt x="418" y="442"/>
                  </a:cubicBezTo>
                  <a:cubicBezTo>
                    <a:pt x="419" y="433"/>
                    <a:pt x="414" y="429"/>
                    <a:pt x="408" y="427"/>
                  </a:cubicBezTo>
                  <a:cubicBezTo>
                    <a:pt x="407" y="429"/>
                    <a:pt x="406" y="431"/>
                    <a:pt x="405" y="433"/>
                  </a:cubicBezTo>
                  <a:cubicBezTo>
                    <a:pt x="403" y="437"/>
                    <a:pt x="409" y="438"/>
                    <a:pt x="410" y="440"/>
                  </a:cubicBezTo>
                  <a:cubicBezTo>
                    <a:pt x="411" y="441"/>
                    <a:pt x="410" y="444"/>
                    <a:pt x="410" y="444"/>
                  </a:cubicBezTo>
                  <a:cubicBezTo>
                    <a:pt x="410" y="444"/>
                    <a:pt x="412" y="444"/>
                    <a:pt x="412" y="444"/>
                  </a:cubicBezTo>
                  <a:cubicBezTo>
                    <a:pt x="413" y="447"/>
                    <a:pt x="410" y="451"/>
                    <a:pt x="414" y="452"/>
                  </a:cubicBezTo>
                  <a:cubicBezTo>
                    <a:pt x="417" y="452"/>
                    <a:pt x="415" y="457"/>
                    <a:pt x="418" y="461"/>
                  </a:cubicBezTo>
                  <a:cubicBezTo>
                    <a:pt x="418" y="462"/>
                    <a:pt x="419" y="461"/>
                    <a:pt x="420" y="463"/>
                  </a:cubicBezTo>
                  <a:cubicBezTo>
                    <a:pt x="420" y="466"/>
                    <a:pt x="425" y="465"/>
                    <a:pt x="423" y="472"/>
                  </a:cubicBezTo>
                  <a:cubicBezTo>
                    <a:pt x="424" y="474"/>
                    <a:pt x="427" y="474"/>
                    <a:pt x="429" y="474"/>
                  </a:cubicBezTo>
                  <a:cubicBezTo>
                    <a:pt x="427" y="476"/>
                    <a:pt x="431" y="477"/>
                    <a:pt x="431" y="478"/>
                  </a:cubicBezTo>
                  <a:cubicBezTo>
                    <a:pt x="431" y="479"/>
                    <a:pt x="429" y="482"/>
                    <a:pt x="429" y="481"/>
                  </a:cubicBezTo>
                  <a:cubicBezTo>
                    <a:pt x="430" y="484"/>
                    <a:pt x="435" y="483"/>
                    <a:pt x="433" y="489"/>
                  </a:cubicBezTo>
                  <a:cubicBezTo>
                    <a:pt x="430" y="487"/>
                    <a:pt x="429" y="484"/>
                    <a:pt x="423" y="485"/>
                  </a:cubicBezTo>
                  <a:cubicBezTo>
                    <a:pt x="426" y="478"/>
                    <a:pt x="419" y="479"/>
                    <a:pt x="420" y="474"/>
                  </a:cubicBezTo>
                  <a:cubicBezTo>
                    <a:pt x="419" y="471"/>
                    <a:pt x="416" y="470"/>
                    <a:pt x="414" y="468"/>
                  </a:cubicBezTo>
                  <a:cubicBezTo>
                    <a:pt x="412" y="467"/>
                    <a:pt x="411" y="465"/>
                    <a:pt x="410" y="463"/>
                  </a:cubicBezTo>
                  <a:cubicBezTo>
                    <a:pt x="407" y="462"/>
                    <a:pt x="404" y="462"/>
                    <a:pt x="403" y="459"/>
                  </a:cubicBezTo>
                  <a:cubicBezTo>
                    <a:pt x="403" y="454"/>
                    <a:pt x="404" y="457"/>
                    <a:pt x="406" y="457"/>
                  </a:cubicBezTo>
                  <a:cubicBezTo>
                    <a:pt x="408" y="449"/>
                    <a:pt x="400" y="451"/>
                    <a:pt x="401" y="444"/>
                  </a:cubicBezTo>
                  <a:cubicBezTo>
                    <a:pt x="397" y="443"/>
                    <a:pt x="396" y="440"/>
                    <a:pt x="392" y="440"/>
                  </a:cubicBezTo>
                  <a:cubicBezTo>
                    <a:pt x="392" y="436"/>
                    <a:pt x="395" y="436"/>
                    <a:pt x="392" y="431"/>
                  </a:cubicBezTo>
                  <a:cubicBezTo>
                    <a:pt x="391" y="430"/>
                    <a:pt x="390" y="429"/>
                    <a:pt x="390" y="429"/>
                  </a:cubicBezTo>
                  <a:cubicBezTo>
                    <a:pt x="388" y="425"/>
                    <a:pt x="389" y="419"/>
                    <a:pt x="380" y="420"/>
                  </a:cubicBezTo>
                  <a:cubicBezTo>
                    <a:pt x="382" y="418"/>
                    <a:pt x="382" y="417"/>
                    <a:pt x="380" y="414"/>
                  </a:cubicBezTo>
                  <a:cubicBezTo>
                    <a:pt x="380" y="414"/>
                    <a:pt x="379" y="411"/>
                    <a:pt x="379" y="411"/>
                  </a:cubicBezTo>
                  <a:cubicBezTo>
                    <a:pt x="378" y="410"/>
                    <a:pt x="374" y="411"/>
                    <a:pt x="373" y="411"/>
                  </a:cubicBezTo>
                  <a:cubicBezTo>
                    <a:pt x="372" y="409"/>
                    <a:pt x="377" y="409"/>
                    <a:pt x="377" y="409"/>
                  </a:cubicBezTo>
                  <a:cubicBezTo>
                    <a:pt x="376" y="405"/>
                    <a:pt x="365" y="403"/>
                    <a:pt x="360" y="401"/>
                  </a:cubicBezTo>
                  <a:cubicBezTo>
                    <a:pt x="359" y="400"/>
                    <a:pt x="359" y="399"/>
                    <a:pt x="358" y="398"/>
                  </a:cubicBezTo>
                  <a:cubicBezTo>
                    <a:pt x="357" y="395"/>
                    <a:pt x="356" y="394"/>
                    <a:pt x="354" y="392"/>
                  </a:cubicBezTo>
                  <a:cubicBezTo>
                    <a:pt x="353" y="390"/>
                    <a:pt x="353" y="385"/>
                    <a:pt x="351" y="381"/>
                  </a:cubicBezTo>
                  <a:cubicBezTo>
                    <a:pt x="350" y="380"/>
                    <a:pt x="347" y="380"/>
                    <a:pt x="347" y="379"/>
                  </a:cubicBezTo>
                  <a:cubicBezTo>
                    <a:pt x="346" y="376"/>
                    <a:pt x="348" y="372"/>
                    <a:pt x="343" y="373"/>
                  </a:cubicBezTo>
                  <a:cubicBezTo>
                    <a:pt x="344" y="366"/>
                    <a:pt x="340" y="362"/>
                    <a:pt x="336" y="357"/>
                  </a:cubicBezTo>
                  <a:cubicBezTo>
                    <a:pt x="334" y="354"/>
                    <a:pt x="334" y="349"/>
                    <a:pt x="330" y="351"/>
                  </a:cubicBezTo>
                  <a:cubicBezTo>
                    <a:pt x="333" y="329"/>
                    <a:pt x="329" y="316"/>
                    <a:pt x="330" y="289"/>
                  </a:cubicBezTo>
                  <a:cubicBezTo>
                    <a:pt x="330" y="288"/>
                    <a:pt x="328" y="288"/>
                    <a:pt x="328" y="286"/>
                  </a:cubicBezTo>
                  <a:cubicBezTo>
                    <a:pt x="327" y="285"/>
                    <a:pt x="326" y="283"/>
                    <a:pt x="324" y="282"/>
                  </a:cubicBezTo>
                  <a:cubicBezTo>
                    <a:pt x="324" y="281"/>
                    <a:pt x="323" y="280"/>
                    <a:pt x="321" y="280"/>
                  </a:cubicBezTo>
                  <a:cubicBezTo>
                    <a:pt x="320" y="271"/>
                    <a:pt x="312" y="266"/>
                    <a:pt x="306" y="260"/>
                  </a:cubicBezTo>
                  <a:cubicBezTo>
                    <a:pt x="305" y="259"/>
                    <a:pt x="304" y="258"/>
                    <a:pt x="304" y="256"/>
                  </a:cubicBezTo>
                  <a:cubicBezTo>
                    <a:pt x="305" y="257"/>
                    <a:pt x="309" y="259"/>
                    <a:pt x="310" y="256"/>
                  </a:cubicBezTo>
                  <a:cubicBezTo>
                    <a:pt x="313" y="256"/>
                    <a:pt x="312" y="261"/>
                    <a:pt x="317" y="260"/>
                  </a:cubicBezTo>
                  <a:cubicBezTo>
                    <a:pt x="318" y="261"/>
                    <a:pt x="319" y="264"/>
                    <a:pt x="319" y="267"/>
                  </a:cubicBezTo>
                  <a:cubicBezTo>
                    <a:pt x="328" y="266"/>
                    <a:pt x="330" y="272"/>
                    <a:pt x="336" y="274"/>
                  </a:cubicBezTo>
                  <a:cubicBezTo>
                    <a:pt x="335" y="281"/>
                    <a:pt x="339" y="283"/>
                    <a:pt x="341" y="286"/>
                  </a:cubicBezTo>
                  <a:cubicBezTo>
                    <a:pt x="343" y="285"/>
                    <a:pt x="344" y="282"/>
                    <a:pt x="343" y="280"/>
                  </a:cubicBezTo>
                  <a:cubicBezTo>
                    <a:pt x="343" y="278"/>
                    <a:pt x="340" y="278"/>
                    <a:pt x="339" y="276"/>
                  </a:cubicBezTo>
                  <a:cubicBezTo>
                    <a:pt x="338" y="273"/>
                    <a:pt x="338" y="271"/>
                    <a:pt x="338" y="269"/>
                  </a:cubicBezTo>
                  <a:cubicBezTo>
                    <a:pt x="337" y="268"/>
                    <a:pt x="336" y="267"/>
                    <a:pt x="336" y="267"/>
                  </a:cubicBezTo>
                  <a:cubicBezTo>
                    <a:pt x="335" y="266"/>
                    <a:pt x="337" y="264"/>
                    <a:pt x="338" y="265"/>
                  </a:cubicBezTo>
                  <a:cubicBezTo>
                    <a:pt x="335" y="261"/>
                    <a:pt x="331" y="262"/>
                    <a:pt x="332" y="258"/>
                  </a:cubicBezTo>
                  <a:cubicBezTo>
                    <a:pt x="323" y="259"/>
                    <a:pt x="322" y="252"/>
                    <a:pt x="313" y="252"/>
                  </a:cubicBezTo>
                  <a:cubicBezTo>
                    <a:pt x="316" y="246"/>
                    <a:pt x="307" y="251"/>
                    <a:pt x="310" y="245"/>
                  </a:cubicBezTo>
                  <a:cubicBezTo>
                    <a:pt x="308" y="243"/>
                    <a:pt x="305" y="245"/>
                    <a:pt x="302" y="241"/>
                  </a:cubicBezTo>
                  <a:cubicBezTo>
                    <a:pt x="302" y="239"/>
                    <a:pt x="304" y="239"/>
                    <a:pt x="306" y="239"/>
                  </a:cubicBezTo>
                  <a:cubicBezTo>
                    <a:pt x="308" y="234"/>
                    <a:pt x="299" y="237"/>
                    <a:pt x="300" y="237"/>
                  </a:cubicBezTo>
                  <a:cubicBezTo>
                    <a:pt x="298" y="236"/>
                    <a:pt x="300" y="234"/>
                    <a:pt x="298" y="233"/>
                  </a:cubicBezTo>
                  <a:cubicBezTo>
                    <a:pt x="298" y="233"/>
                    <a:pt x="295" y="234"/>
                    <a:pt x="295" y="233"/>
                  </a:cubicBezTo>
                  <a:cubicBezTo>
                    <a:pt x="294" y="232"/>
                    <a:pt x="297" y="231"/>
                    <a:pt x="297" y="230"/>
                  </a:cubicBezTo>
                  <a:cubicBezTo>
                    <a:pt x="296" y="227"/>
                    <a:pt x="294" y="230"/>
                    <a:pt x="291" y="230"/>
                  </a:cubicBezTo>
                  <a:cubicBezTo>
                    <a:pt x="287" y="227"/>
                    <a:pt x="289" y="223"/>
                    <a:pt x="287" y="220"/>
                  </a:cubicBezTo>
                  <a:cubicBezTo>
                    <a:pt x="286" y="219"/>
                    <a:pt x="284" y="218"/>
                    <a:pt x="282" y="219"/>
                  </a:cubicBezTo>
                  <a:cubicBezTo>
                    <a:pt x="288" y="208"/>
                    <a:pt x="267" y="215"/>
                    <a:pt x="269" y="204"/>
                  </a:cubicBezTo>
                  <a:cubicBezTo>
                    <a:pt x="270" y="204"/>
                    <a:pt x="272" y="204"/>
                    <a:pt x="274" y="204"/>
                  </a:cubicBezTo>
                  <a:cubicBezTo>
                    <a:pt x="275" y="199"/>
                    <a:pt x="266" y="205"/>
                    <a:pt x="269" y="198"/>
                  </a:cubicBezTo>
                  <a:cubicBezTo>
                    <a:pt x="265" y="198"/>
                    <a:pt x="261" y="198"/>
                    <a:pt x="257" y="198"/>
                  </a:cubicBezTo>
                  <a:cubicBezTo>
                    <a:pt x="262" y="195"/>
                    <a:pt x="255" y="194"/>
                    <a:pt x="259" y="192"/>
                  </a:cubicBezTo>
                  <a:cubicBezTo>
                    <a:pt x="260" y="189"/>
                    <a:pt x="254" y="189"/>
                    <a:pt x="255" y="191"/>
                  </a:cubicBezTo>
                  <a:cubicBezTo>
                    <a:pt x="252" y="187"/>
                    <a:pt x="255" y="186"/>
                    <a:pt x="252" y="181"/>
                  </a:cubicBezTo>
                  <a:cubicBezTo>
                    <a:pt x="248" y="181"/>
                    <a:pt x="244" y="181"/>
                    <a:pt x="241" y="181"/>
                  </a:cubicBezTo>
                  <a:cubicBezTo>
                    <a:pt x="242" y="179"/>
                    <a:pt x="243" y="177"/>
                    <a:pt x="244" y="174"/>
                  </a:cubicBezTo>
                  <a:cubicBezTo>
                    <a:pt x="243" y="170"/>
                    <a:pt x="239" y="173"/>
                    <a:pt x="242" y="168"/>
                  </a:cubicBezTo>
                  <a:cubicBezTo>
                    <a:pt x="236" y="169"/>
                    <a:pt x="232" y="171"/>
                    <a:pt x="224" y="170"/>
                  </a:cubicBezTo>
                  <a:cubicBezTo>
                    <a:pt x="224" y="165"/>
                    <a:pt x="219" y="163"/>
                    <a:pt x="214" y="161"/>
                  </a:cubicBezTo>
                  <a:cubicBezTo>
                    <a:pt x="213" y="160"/>
                    <a:pt x="210" y="160"/>
                    <a:pt x="209" y="159"/>
                  </a:cubicBezTo>
                  <a:cubicBezTo>
                    <a:pt x="208" y="159"/>
                    <a:pt x="209" y="156"/>
                    <a:pt x="209" y="155"/>
                  </a:cubicBezTo>
                  <a:cubicBezTo>
                    <a:pt x="208" y="154"/>
                    <a:pt x="204" y="156"/>
                    <a:pt x="205" y="153"/>
                  </a:cubicBezTo>
                  <a:cubicBezTo>
                    <a:pt x="199" y="151"/>
                    <a:pt x="186" y="157"/>
                    <a:pt x="183" y="153"/>
                  </a:cubicBezTo>
                  <a:cubicBezTo>
                    <a:pt x="183" y="153"/>
                    <a:pt x="183" y="151"/>
                    <a:pt x="183" y="151"/>
                  </a:cubicBezTo>
                  <a:cubicBezTo>
                    <a:pt x="181" y="151"/>
                    <a:pt x="179" y="153"/>
                    <a:pt x="179" y="153"/>
                  </a:cubicBezTo>
                  <a:cubicBezTo>
                    <a:pt x="177" y="153"/>
                    <a:pt x="177" y="147"/>
                    <a:pt x="170" y="150"/>
                  </a:cubicBezTo>
                  <a:cubicBezTo>
                    <a:pt x="170" y="145"/>
                    <a:pt x="161" y="147"/>
                    <a:pt x="166" y="142"/>
                  </a:cubicBezTo>
                  <a:cubicBezTo>
                    <a:pt x="165" y="142"/>
                    <a:pt x="164" y="144"/>
                    <a:pt x="162" y="144"/>
                  </a:cubicBezTo>
                  <a:cubicBezTo>
                    <a:pt x="161" y="144"/>
                    <a:pt x="160" y="142"/>
                    <a:pt x="160" y="142"/>
                  </a:cubicBezTo>
                  <a:cubicBezTo>
                    <a:pt x="157" y="143"/>
                    <a:pt x="154" y="147"/>
                    <a:pt x="151" y="144"/>
                  </a:cubicBezTo>
                  <a:cubicBezTo>
                    <a:pt x="147" y="144"/>
                    <a:pt x="150" y="151"/>
                    <a:pt x="149" y="153"/>
                  </a:cubicBezTo>
                  <a:cubicBezTo>
                    <a:pt x="148" y="153"/>
                    <a:pt x="146" y="151"/>
                    <a:pt x="144" y="151"/>
                  </a:cubicBezTo>
                  <a:cubicBezTo>
                    <a:pt x="141" y="152"/>
                    <a:pt x="143" y="155"/>
                    <a:pt x="142" y="155"/>
                  </a:cubicBezTo>
                  <a:cubicBezTo>
                    <a:pt x="140" y="156"/>
                    <a:pt x="133" y="155"/>
                    <a:pt x="131" y="157"/>
                  </a:cubicBezTo>
                  <a:cubicBezTo>
                    <a:pt x="129" y="158"/>
                    <a:pt x="129" y="160"/>
                    <a:pt x="127" y="161"/>
                  </a:cubicBezTo>
                  <a:cubicBezTo>
                    <a:pt x="124" y="161"/>
                    <a:pt x="123" y="159"/>
                    <a:pt x="119" y="159"/>
                  </a:cubicBezTo>
                  <a:cubicBezTo>
                    <a:pt x="122" y="156"/>
                    <a:pt x="127" y="155"/>
                    <a:pt x="125" y="148"/>
                  </a:cubicBezTo>
                  <a:cubicBezTo>
                    <a:pt x="128" y="148"/>
                    <a:pt x="129" y="146"/>
                    <a:pt x="129" y="144"/>
                  </a:cubicBezTo>
                  <a:cubicBezTo>
                    <a:pt x="128" y="142"/>
                    <a:pt x="125" y="142"/>
                    <a:pt x="123" y="142"/>
                  </a:cubicBezTo>
                  <a:cubicBezTo>
                    <a:pt x="121" y="144"/>
                    <a:pt x="121" y="147"/>
                    <a:pt x="118" y="150"/>
                  </a:cubicBezTo>
                  <a:cubicBezTo>
                    <a:pt x="116" y="151"/>
                    <a:pt x="116" y="153"/>
                    <a:pt x="114" y="153"/>
                  </a:cubicBezTo>
                  <a:cubicBezTo>
                    <a:pt x="112" y="153"/>
                    <a:pt x="112" y="158"/>
                    <a:pt x="108" y="157"/>
                  </a:cubicBezTo>
                  <a:cubicBezTo>
                    <a:pt x="109" y="160"/>
                    <a:pt x="107" y="161"/>
                    <a:pt x="105" y="161"/>
                  </a:cubicBezTo>
                  <a:cubicBezTo>
                    <a:pt x="105" y="163"/>
                    <a:pt x="105" y="166"/>
                    <a:pt x="105" y="168"/>
                  </a:cubicBezTo>
                  <a:cubicBezTo>
                    <a:pt x="99" y="170"/>
                    <a:pt x="98" y="176"/>
                    <a:pt x="93" y="179"/>
                  </a:cubicBezTo>
                  <a:cubicBezTo>
                    <a:pt x="93" y="180"/>
                    <a:pt x="90" y="179"/>
                    <a:pt x="90" y="179"/>
                  </a:cubicBezTo>
                  <a:cubicBezTo>
                    <a:pt x="89" y="180"/>
                    <a:pt x="90" y="183"/>
                    <a:pt x="90" y="183"/>
                  </a:cubicBezTo>
                  <a:cubicBezTo>
                    <a:pt x="89" y="183"/>
                    <a:pt x="82" y="183"/>
                    <a:pt x="84" y="185"/>
                  </a:cubicBezTo>
                  <a:cubicBezTo>
                    <a:pt x="88" y="188"/>
                    <a:pt x="79" y="187"/>
                    <a:pt x="77" y="191"/>
                  </a:cubicBezTo>
                  <a:cubicBezTo>
                    <a:pt x="76" y="191"/>
                    <a:pt x="74" y="197"/>
                    <a:pt x="73" y="196"/>
                  </a:cubicBezTo>
                  <a:cubicBezTo>
                    <a:pt x="71" y="194"/>
                    <a:pt x="72" y="195"/>
                    <a:pt x="71" y="198"/>
                  </a:cubicBezTo>
                  <a:cubicBezTo>
                    <a:pt x="68" y="198"/>
                    <a:pt x="66" y="198"/>
                    <a:pt x="64" y="198"/>
                  </a:cubicBezTo>
                  <a:cubicBezTo>
                    <a:pt x="60" y="200"/>
                    <a:pt x="67" y="201"/>
                    <a:pt x="58" y="202"/>
                  </a:cubicBezTo>
                  <a:cubicBezTo>
                    <a:pt x="54" y="202"/>
                    <a:pt x="51" y="202"/>
                    <a:pt x="47" y="204"/>
                  </a:cubicBezTo>
                  <a:cubicBezTo>
                    <a:pt x="44" y="205"/>
                    <a:pt x="44" y="210"/>
                    <a:pt x="39" y="207"/>
                  </a:cubicBezTo>
                  <a:cubicBezTo>
                    <a:pt x="39" y="202"/>
                    <a:pt x="45" y="204"/>
                    <a:pt x="49" y="202"/>
                  </a:cubicBezTo>
                  <a:cubicBezTo>
                    <a:pt x="50" y="201"/>
                    <a:pt x="50" y="202"/>
                    <a:pt x="50" y="200"/>
                  </a:cubicBezTo>
                  <a:cubicBezTo>
                    <a:pt x="51" y="197"/>
                    <a:pt x="55" y="198"/>
                    <a:pt x="58" y="198"/>
                  </a:cubicBezTo>
                  <a:cubicBezTo>
                    <a:pt x="61" y="198"/>
                    <a:pt x="59" y="194"/>
                    <a:pt x="60" y="192"/>
                  </a:cubicBezTo>
                  <a:cubicBezTo>
                    <a:pt x="61" y="191"/>
                    <a:pt x="62" y="196"/>
                    <a:pt x="65" y="191"/>
                  </a:cubicBezTo>
                  <a:cubicBezTo>
                    <a:pt x="66" y="190"/>
                    <a:pt x="67" y="191"/>
                    <a:pt x="67" y="189"/>
                  </a:cubicBezTo>
                  <a:cubicBezTo>
                    <a:pt x="67" y="186"/>
                    <a:pt x="72" y="187"/>
                    <a:pt x="75" y="185"/>
                  </a:cubicBezTo>
                  <a:cubicBezTo>
                    <a:pt x="75" y="182"/>
                    <a:pt x="75" y="179"/>
                    <a:pt x="75" y="176"/>
                  </a:cubicBezTo>
                  <a:cubicBezTo>
                    <a:pt x="81" y="182"/>
                    <a:pt x="75" y="170"/>
                    <a:pt x="82" y="172"/>
                  </a:cubicBezTo>
                  <a:cubicBezTo>
                    <a:pt x="83" y="167"/>
                    <a:pt x="74" y="173"/>
                    <a:pt x="77" y="166"/>
                  </a:cubicBezTo>
                  <a:cubicBezTo>
                    <a:pt x="75" y="171"/>
                    <a:pt x="63" y="165"/>
                    <a:pt x="62" y="170"/>
                  </a:cubicBezTo>
                  <a:cubicBezTo>
                    <a:pt x="59" y="171"/>
                    <a:pt x="61" y="167"/>
                    <a:pt x="60" y="166"/>
                  </a:cubicBezTo>
                  <a:cubicBezTo>
                    <a:pt x="57" y="165"/>
                    <a:pt x="52" y="168"/>
                    <a:pt x="49" y="166"/>
                  </a:cubicBezTo>
                  <a:cubicBezTo>
                    <a:pt x="51" y="162"/>
                    <a:pt x="46" y="164"/>
                    <a:pt x="45" y="163"/>
                  </a:cubicBezTo>
                  <a:cubicBezTo>
                    <a:pt x="44" y="161"/>
                    <a:pt x="46" y="160"/>
                    <a:pt x="47" y="161"/>
                  </a:cubicBezTo>
                  <a:cubicBezTo>
                    <a:pt x="43" y="156"/>
                    <a:pt x="40" y="157"/>
                    <a:pt x="37" y="151"/>
                  </a:cubicBezTo>
                  <a:cubicBezTo>
                    <a:pt x="35" y="154"/>
                    <a:pt x="29" y="153"/>
                    <a:pt x="24" y="153"/>
                  </a:cubicBezTo>
                  <a:cubicBezTo>
                    <a:pt x="24" y="151"/>
                    <a:pt x="25" y="150"/>
                    <a:pt x="26" y="150"/>
                  </a:cubicBezTo>
                  <a:cubicBezTo>
                    <a:pt x="25" y="146"/>
                    <a:pt x="19" y="147"/>
                    <a:pt x="21" y="140"/>
                  </a:cubicBezTo>
                  <a:cubicBezTo>
                    <a:pt x="20" y="138"/>
                    <a:pt x="17" y="136"/>
                    <a:pt x="17" y="138"/>
                  </a:cubicBezTo>
                  <a:cubicBezTo>
                    <a:pt x="12" y="138"/>
                    <a:pt x="16" y="133"/>
                    <a:pt x="17" y="131"/>
                  </a:cubicBezTo>
                  <a:cubicBezTo>
                    <a:pt x="17" y="130"/>
                    <a:pt x="16" y="128"/>
                    <a:pt x="17" y="127"/>
                  </a:cubicBezTo>
                  <a:cubicBezTo>
                    <a:pt x="17" y="127"/>
                    <a:pt x="20" y="128"/>
                    <a:pt x="21" y="127"/>
                  </a:cubicBezTo>
                  <a:cubicBezTo>
                    <a:pt x="22" y="126"/>
                    <a:pt x="21" y="123"/>
                    <a:pt x="22" y="122"/>
                  </a:cubicBezTo>
                  <a:cubicBezTo>
                    <a:pt x="27" y="121"/>
                    <a:pt x="34" y="120"/>
                    <a:pt x="37" y="118"/>
                  </a:cubicBezTo>
                  <a:cubicBezTo>
                    <a:pt x="40" y="116"/>
                    <a:pt x="42" y="117"/>
                    <a:pt x="45" y="116"/>
                  </a:cubicBezTo>
                  <a:cubicBezTo>
                    <a:pt x="48" y="115"/>
                    <a:pt x="42" y="111"/>
                    <a:pt x="52" y="112"/>
                  </a:cubicBezTo>
                  <a:cubicBezTo>
                    <a:pt x="51" y="108"/>
                    <a:pt x="51" y="104"/>
                    <a:pt x="49" y="97"/>
                  </a:cubicBezTo>
                  <a:cubicBezTo>
                    <a:pt x="45" y="93"/>
                    <a:pt x="34" y="104"/>
                    <a:pt x="30" y="99"/>
                  </a:cubicBezTo>
                  <a:cubicBezTo>
                    <a:pt x="27" y="96"/>
                    <a:pt x="29" y="101"/>
                    <a:pt x="22" y="101"/>
                  </a:cubicBezTo>
                  <a:cubicBezTo>
                    <a:pt x="21" y="98"/>
                    <a:pt x="14" y="100"/>
                    <a:pt x="9" y="97"/>
                  </a:cubicBezTo>
                  <a:cubicBezTo>
                    <a:pt x="9" y="97"/>
                    <a:pt x="13" y="94"/>
                    <a:pt x="9" y="94"/>
                  </a:cubicBezTo>
                  <a:cubicBezTo>
                    <a:pt x="6" y="93"/>
                    <a:pt x="3" y="92"/>
                    <a:pt x="2" y="86"/>
                  </a:cubicBezTo>
                  <a:cubicBezTo>
                    <a:pt x="13" y="87"/>
                    <a:pt x="0" y="81"/>
                    <a:pt x="13" y="82"/>
                  </a:cubicBezTo>
                  <a:cubicBezTo>
                    <a:pt x="15" y="82"/>
                    <a:pt x="14" y="81"/>
                    <a:pt x="13" y="81"/>
                  </a:cubicBezTo>
                  <a:cubicBezTo>
                    <a:pt x="14" y="77"/>
                    <a:pt x="17" y="81"/>
                    <a:pt x="17" y="81"/>
                  </a:cubicBezTo>
                  <a:cubicBezTo>
                    <a:pt x="20" y="81"/>
                    <a:pt x="21" y="78"/>
                    <a:pt x="24" y="79"/>
                  </a:cubicBezTo>
                  <a:cubicBezTo>
                    <a:pt x="25" y="79"/>
                    <a:pt x="26" y="82"/>
                    <a:pt x="28" y="82"/>
                  </a:cubicBezTo>
                  <a:cubicBezTo>
                    <a:pt x="32" y="83"/>
                    <a:pt x="36" y="81"/>
                    <a:pt x="41" y="82"/>
                  </a:cubicBezTo>
                  <a:cubicBezTo>
                    <a:pt x="44" y="83"/>
                    <a:pt x="44" y="84"/>
                    <a:pt x="47" y="82"/>
                  </a:cubicBezTo>
                  <a:cubicBezTo>
                    <a:pt x="49" y="82"/>
                    <a:pt x="47" y="81"/>
                    <a:pt x="47" y="79"/>
                  </a:cubicBezTo>
                  <a:cubicBezTo>
                    <a:pt x="49" y="79"/>
                    <a:pt x="50" y="78"/>
                    <a:pt x="50" y="77"/>
                  </a:cubicBezTo>
                  <a:cubicBezTo>
                    <a:pt x="51" y="72"/>
                    <a:pt x="42" y="78"/>
                    <a:pt x="45" y="71"/>
                  </a:cubicBezTo>
                  <a:cubicBezTo>
                    <a:pt x="40" y="70"/>
                    <a:pt x="35" y="69"/>
                    <a:pt x="30" y="68"/>
                  </a:cubicBezTo>
                  <a:cubicBezTo>
                    <a:pt x="32" y="64"/>
                    <a:pt x="32" y="65"/>
                    <a:pt x="28" y="62"/>
                  </a:cubicBezTo>
                  <a:cubicBezTo>
                    <a:pt x="27" y="62"/>
                    <a:pt x="27" y="60"/>
                    <a:pt x="26" y="60"/>
                  </a:cubicBezTo>
                  <a:cubicBezTo>
                    <a:pt x="25" y="59"/>
                    <a:pt x="21" y="60"/>
                    <a:pt x="19" y="58"/>
                  </a:cubicBezTo>
                  <a:cubicBezTo>
                    <a:pt x="19" y="58"/>
                    <a:pt x="22" y="52"/>
                    <a:pt x="19" y="53"/>
                  </a:cubicBezTo>
                  <a:cubicBezTo>
                    <a:pt x="18" y="53"/>
                    <a:pt x="19" y="55"/>
                    <a:pt x="17" y="55"/>
                  </a:cubicBezTo>
                  <a:cubicBezTo>
                    <a:pt x="15" y="54"/>
                    <a:pt x="14" y="52"/>
                    <a:pt x="11" y="53"/>
                  </a:cubicBezTo>
                  <a:cubicBezTo>
                    <a:pt x="15" y="47"/>
                    <a:pt x="23" y="46"/>
                    <a:pt x="30" y="43"/>
                  </a:cubicBezTo>
                  <a:cubicBezTo>
                    <a:pt x="28" y="37"/>
                    <a:pt x="35" y="37"/>
                    <a:pt x="37" y="34"/>
                  </a:cubicBezTo>
                  <a:cubicBezTo>
                    <a:pt x="39" y="32"/>
                    <a:pt x="37" y="28"/>
                    <a:pt x="39" y="27"/>
                  </a:cubicBezTo>
                  <a:cubicBezTo>
                    <a:pt x="44" y="31"/>
                    <a:pt x="44" y="28"/>
                    <a:pt x="52" y="28"/>
                  </a:cubicBezTo>
                  <a:cubicBezTo>
                    <a:pt x="56" y="23"/>
                    <a:pt x="62" y="19"/>
                    <a:pt x="73" y="21"/>
                  </a:cubicBezTo>
                  <a:cubicBezTo>
                    <a:pt x="75" y="22"/>
                    <a:pt x="74" y="18"/>
                    <a:pt x="75" y="17"/>
                  </a:cubicBezTo>
                  <a:cubicBezTo>
                    <a:pt x="78" y="15"/>
                    <a:pt x="85" y="19"/>
                    <a:pt x="86" y="14"/>
                  </a:cubicBezTo>
                  <a:cubicBezTo>
                    <a:pt x="88" y="13"/>
                    <a:pt x="89" y="17"/>
                    <a:pt x="90" y="17"/>
                  </a:cubicBezTo>
                  <a:cubicBezTo>
                    <a:pt x="93" y="18"/>
                    <a:pt x="96" y="16"/>
                    <a:pt x="95" y="21"/>
                  </a:cubicBezTo>
                  <a:cubicBezTo>
                    <a:pt x="103" y="21"/>
                    <a:pt x="111" y="21"/>
                    <a:pt x="119" y="21"/>
                  </a:cubicBezTo>
                  <a:cubicBezTo>
                    <a:pt x="111" y="29"/>
                    <a:pt x="132" y="18"/>
                    <a:pt x="125" y="27"/>
                  </a:cubicBezTo>
                  <a:cubicBezTo>
                    <a:pt x="129" y="27"/>
                    <a:pt x="132" y="26"/>
                    <a:pt x="132" y="23"/>
                  </a:cubicBezTo>
                  <a:cubicBezTo>
                    <a:pt x="136" y="27"/>
                    <a:pt x="144" y="25"/>
                    <a:pt x="149" y="27"/>
                  </a:cubicBezTo>
                  <a:cubicBezTo>
                    <a:pt x="150" y="27"/>
                    <a:pt x="149" y="28"/>
                    <a:pt x="151" y="28"/>
                  </a:cubicBezTo>
                  <a:cubicBezTo>
                    <a:pt x="153" y="28"/>
                    <a:pt x="153" y="30"/>
                    <a:pt x="155" y="30"/>
                  </a:cubicBezTo>
                  <a:cubicBezTo>
                    <a:pt x="160" y="31"/>
                    <a:pt x="161" y="27"/>
                    <a:pt x="164" y="30"/>
                  </a:cubicBezTo>
                  <a:cubicBezTo>
                    <a:pt x="165" y="31"/>
                    <a:pt x="186" y="31"/>
                    <a:pt x="188" y="32"/>
                  </a:cubicBezTo>
                  <a:cubicBezTo>
                    <a:pt x="191" y="34"/>
                    <a:pt x="202" y="35"/>
                    <a:pt x="209" y="36"/>
                  </a:cubicBezTo>
                  <a:cubicBezTo>
                    <a:pt x="211" y="38"/>
                    <a:pt x="214" y="40"/>
                    <a:pt x="214" y="43"/>
                  </a:cubicBezTo>
                  <a:cubicBezTo>
                    <a:pt x="221" y="44"/>
                    <a:pt x="224" y="48"/>
                    <a:pt x="229" y="45"/>
                  </a:cubicBezTo>
                  <a:cubicBezTo>
                    <a:pt x="230" y="51"/>
                    <a:pt x="239" y="48"/>
                    <a:pt x="244" y="49"/>
                  </a:cubicBezTo>
                  <a:cubicBezTo>
                    <a:pt x="244" y="47"/>
                    <a:pt x="242" y="47"/>
                    <a:pt x="241" y="47"/>
                  </a:cubicBezTo>
                  <a:cubicBezTo>
                    <a:pt x="244" y="43"/>
                    <a:pt x="249" y="39"/>
                    <a:pt x="255" y="38"/>
                  </a:cubicBezTo>
                  <a:cubicBezTo>
                    <a:pt x="255" y="41"/>
                    <a:pt x="257" y="42"/>
                    <a:pt x="257" y="40"/>
                  </a:cubicBezTo>
                  <a:cubicBezTo>
                    <a:pt x="259" y="40"/>
                    <a:pt x="259" y="43"/>
                    <a:pt x="261" y="43"/>
                  </a:cubicBezTo>
                  <a:cubicBezTo>
                    <a:pt x="265" y="44"/>
                    <a:pt x="265" y="41"/>
                    <a:pt x="265" y="38"/>
                  </a:cubicBezTo>
                  <a:cubicBezTo>
                    <a:pt x="269" y="37"/>
                    <a:pt x="270" y="39"/>
                    <a:pt x="272" y="40"/>
                  </a:cubicBezTo>
                  <a:cubicBezTo>
                    <a:pt x="274" y="38"/>
                    <a:pt x="272" y="35"/>
                    <a:pt x="276" y="32"/>
                  </a:cubicBezTo>
                  <a:cubicBezTo>
                    <a:pt x="279" y="32"/>
                    <a:pt x="281" y="35"/>
                    <a:pt x="282" y="32"/>
                  </a:cubicBezTo>
                  <a:cubicBezTo>
                    <a:pt x="285" y="33"/>
                    <a:pt x="283" y="36"/>
                    <a:pt x="280" y="36"/>
                  </a:cubicBezTo>
                  <a:cubicBezTo>
                    <a:pt x="282" y="41"/>
                    <a:pt x="295" y="31"/>
                    <a:pt x="298" y="38"/>
                  </a:cubicBezTo>
                  <a:cubicBezTo>
                    <a:pt x="304" y="38"/>
                    <a:pt x="294" y="32"/>
                    <a:pt x="300" y="32"/>
                  </a:cubicBezTo>
                  <a:cubicBezTo>
                    <a:pt x="301" y="30"/>
                    <a:pt x="303" y="28"/>
                    <a:pt x="306" y="28"/>
                  </a:cubicBezTo>
                  <a:cubicBezTo>
                    <a:pt x="306" y="30"/>
                    <a:pt x="306" y="32"/>
                    <a:pt x="306" y="34"/>
                  </a:cubicBezTo>
                  <a:cubicBezTo>
                    <a:pt x="310" y="30"/>
                    <a:pt x="311" y="37"/>
                    <a:pt x="315" y="38"/>
                  </a:cubicBezTo>
                  <a:cubicBezTo>
                    <a:pt x="321" y="38"/>
                    <a:pt x="325" y="37"/>
                    <a:pt x="326" y="34"/>
                  </a:cubicBezTo>
                  <a:cubicBezTo>
                    <a:pt x="329" y="36"/>
                    <a:pt x="334" y="36"/>
                    <a:pt x="332" y="41"/>
                  </a:cubicBezTo>
                  <a:cubicBezTo>
                    <a:pt x="336" y="40"/>
                    <a:pt x="341" y="39"/>
                    <a:pt x="341" y="34"/>
                  </a:cubicBezTo>
                  <a:cubicBezTo>
                    <a:pt x="346" y="37"/>
                    <a:pt x="348" y="33"/>
                    <a:pt x="352" y="38"/>
                  </a:cubicBezTo>
                  <a:cubicBezTo>
                    <a:pt x="357" y="38"/>
                    <a:pt x="361" y="38"/>
                    <a:pt x="365" y="38"/>
                  </a:cubicBezTo>
                  <a:cubicBezTo>
                    <a:pt x="366" y="38"/>
                    <a:pt x="363" y="41"/>
                    <a:pt x="364" y="41"/>
                  </a:cubicBezTo>
                  <a:cubicBezTo>
                    <a:pt x="363" y="41"/>
                    <a:pt x="369" y="43"/>
                    <a:pt x="367" y="43"/>
                  </a:cubicBezTo>
                  <a:cubicBezTo>
                    <a:pt x="369" y="44"/>
                    <a:pt x="370" y="41"/>
                    <a:pt x="373" y="41"/>
                  </a:cubicBezTo>
                  <a:cubicBezTo>
                    <a:pt x="373" y="42"/>
                    <a:pt x="373" y="45"/>
                    <a:pt x="373" y="45"/>
                  </a:cubicBezTo>
                  <a:cubicBezTo>
                    <a:pt x="378" y="48"/>
                    <a:pt x="386" y="44"/>
                    <a:pt x="392" y="45"/>
                  </a:cubicBezTo>
                  <a:cubicBezTo>
                    <a:pt x="392" y="47"/>
                    <a:pt x="395" y="47"/>
                    <a:pt x="397" y="47"/>
                  </a:cubicBezTo>
                  <a:cubicBezTo>
                    <a:pt x="394" y="54"/>
                    <a:pt x="404" y="48"/>
                    <a:pt x="403" y="53"/>
                  </a:cubicBezTo>
                  <a:cubicBezTo>
                    <a:pt x="404" y="57"/>
                    <a:pt x="399" y="55"/>
                    <a:pt x="399" y="58"/>
                  </a:cubicBezTo>
                  <a:cubicBezTo>
                    <a:pt x="398" y="61"/>
                    <a:pt x="401" y="62"/>
                    <a:pt x="401" y="64"/>
                  </a:cubicBezTo>
                  <a:cubicBezTo>
                    <a:pt x="421" y="62"/>
                    <a:pt x="438" y="61"/>
                    <a:pt x="453" y="68"/>
                  </a:cubicBezTo>
                  <a:cubicBezTo>
                    <a:pt x="452" y="69"/>
                    <a:pt x="451" y="71"/>
                    <a:pt x="451" y="73"/>
                  </a:cubicBezTo>
                  <a:cubicBezTo>
                    <a:pt x="455" y="73"/>
                    <a:pt x="455" y="71"/>
                    <a:pt x="459" y="71"/>
                  </a:cubicBezTo>
                  <a:cubicBezTo>
                    <a:pt x="457" y="65"/>
                    <a:pt x="458" y="67"/>
                    <a:pt x="457" y="60"/>
                  </a:cubicBezTo>
                  <a:cubicBezTo>
                    <a:pt x="458" y="57"/>
                    <a:pt x="472" y="57"/>
                    <a:pt x="468" y="55"/>
                  </a:cubicBezTo>
                  <a:cubicBezTo>
                    <a:pt x="469" y="51"/>
                    <a:pt x="471" y="54"/>
                    <a:pt x="474" y="55"/>
                  </a:cubicBezTo>
                  <a:cubicBezTo>
                    <a:pt x="474" y="57"/>
                    <a:pt x="477" y="56"/>
                    <a:pt x="477" y="58"/>
                  </a:cubicBezTo>
                  <a:cubicBezTo>
                    <a:pt x="485" y="60"/>
                    <a:pt x="490" y="57"/>
                    <a:pt x="496" y="58"/>
                  </a:cubicBezTo>
                  <a:cubicBezTo>
                    <a:pt x="496" y="58"/>
                    <a:pt x="496" y="60"/>
                    <a:pt x="498" y="60"/>
                  </a:cubicBezTo>
                  <a:cubicBezTo>
                    <a:pt x="499" y="60"/>
                    <a:pt x="500" y="62"/>
                    <a:pt x="502" y="62"/>
                  </a:cubicBezTo>
                  <a:cubicBezTo>
                    <a:pt x="508" y="62"/>
                    <a:pt x="514" y="58"/>
                    <a:pt x="524" y="60"/>
                  </a:cubicBezTo>
                  <a:cubicBezTo>
                    <a:pt x="529" y="56"/>
                    <a:pt x="528" y="53"/>
                    <a:pt x="530" y="49"/>
                  </a:cubicBezTo>
                  <a:cubicBezTo>
                    <a:pt x="528" y="43"/>
                    <a:pt x="523" y="45"/>
                    <a:pt x="522" y="43"/>
                  </a:cubicBezTo>
                  <a:cubicBezTo>
                    <a:pt x="523" y="34"/>
                    <a:pt x="540" y="39"/>
                    <a:pt x="544" y="41"/>
                  </a:cubicBezTo>
                  <a:cubicBezTo>
                    <a:pt x="544" y="44"/>
                    <a:pt x="542" y="45"/>
                    <a:pt x="539" y="45"/>
                  </a:cubicBezTo>
                  <a:cubicBezTo>
                    <a:pt x="543" y="49"/>
                    <a:pt x="539" y="50"/>
                    <a:pt x="537" y="53"/>
                  </a:cubicBezTo>
                  <a:cubicBezTo>
                    <a:pt x="536" y="57"/>
                    <a:pt x="540" y="56"/>
                    <a:pt x="543" y="56"/>
                  </a:cubicBezTo>
                  <a:cubicBezTo>
                    <a:pt x="540" y="62"/>
                    <a:pt x="544" y="63"/>
                    <a:pt x="541" y="68"/>
                  </a:cubicBezTo>
                  <a:cubicBezTo>
                    <a:pt x="546" y="71"/>
                    <a:pt x="550" y="59"/>
                    <a:pt x="548" y="60"/>
                  </a:cubicBezTo>
                  <a:cubicBezTo>
                    <a:pt x="549" y="59"/>
                    <a:pt x="554" y="65"/>
                    <a:pt x="552" y="56"/>
                  </a:cubicBezTo>
                  <a:cubicBezTo>
                    <a:pt x="560" y="58"/>
                    <a:pt x="558" y="49"/>
                    <a:pt x="563" y="47"/>
                  </a:cubicBezTo>
                  <a:cubicBezTo>
                    <a:pt x="561" y="42"/>
                    <a:pt x="558" y="38"/>
                    <a:pt x="550" y="38"/>
                  </a:cubicBezTo>
                  <a:cubicBezTo>
                    <a:pt x="554" y="35"/>
                    <a:pt x="546" y="30"/>
                    <a:pt x="541" y="28"/>
                  </a:cubicBezTo>
                  <a:cubicBezTo>
                    <a:pt x="541" y="26"/>
                    <a:pt x="541" y="23"/>
                    <a:pt x="539" y="23"/>
                  </a:cubicBezTo>
                  <a:cubicBezTo>
                    <a:pt x="539" y="19"/>
                    <a:pt x="544" y="17"/>
                    <a:pt x="544" y="14"/>
                  </a:cubicBezTo>
                  <a:cubicBezTo>
                    <a:pt x="544" y="13"/>
                    <a:pt x="549" y="11"/>
                    <a:pt x="548" y="10"/>
                  </a:cubicBezTo>
                  <a:cubicBezTo>
                    <a:pt x="543" y="5"/>
                    <a:pt x="555" y="11"/>
                    <a:pt x="550" y="6"/>
                  </a:cubicBezTo>
                  <a:cubicBezTo>
                    <a:pt x="550" y="0"/>
                    <a:pt x="555" y="8"/>
                    <a:pt x="556" y="8"/>
                  </a:cubicBezTo>
                  <a:cubicBezTo>
                    <a:pt x="558" y="9"/>
                    <a:pt x="561" y="7"/>
                    <a:pt x="563" y="8"/>
                  </a:cubicBezTo>
                  <a:cubicBezTo>
                    <a:pt x="564" y="8"/>
                    <a:pt x="560" y="11"/>
                    <a:pt x="561" y="12"/>
                  </a:cubicBezTo>
                  <a:cubicBezTo>
                    <a:pt x="562" y="12"/>
                    <a:pt x="566" y="11"/>
                    <a:pt x="567" y="12"/>
                  </a:cubicBezTo>
                  <a:cubicBezTo>
                    <a:pt x="568" y="13"/>
                    <a:pt x="566" y="16"/>
                    <a:pt x="567" y="17"/>
                  </a:cubicBezTo>
                  <a:cubicBezTo>
                    <a:pt x="567" y="18"/>
                    <a:pt x="570" y="17"/>
                    <a:pt x="571" y="17"/>
                  </a:cubicBezTo>
                  <a:cubicBezTo>
                    <a:pt x="572" y="22"/>
                    <a:pt x="567" y="20"/>
                    <a:pt x="571" y="25"/>
                  </a:cubicBezTo>
                  <a:cubicBezTo>
                    <a:pt x="571" y="26"/>
                    <a:pt x="573" y="26"/>
                    <a:pt x="572" y="28"/>
                  </a:cubicBezTo>
                  <a:cubicBezTo>
                    <a:pt x="572" y="28"/>
                    <a:pt x="571" y="29"/>
                    <a:pt x="571" y="30"/>
                  </a:cubicBezTo>
                  <a:cubicBezTo>
                    <a:pt x="570" y="33"/>
                    <a:pt x="569" y="34"/>
                    <a:pt x="569" y="36"/>
                  </a:cubicBezTo>
                  <a:cubicBezTo>
                    <a:pt x="568" y="39"/>
                    <a:pt x="581" y="40"/>
                    <a:pt x="578" y="34"/>
                  </a:cubicBezTo>
                  <a:cubicBezTo>
                    <a:pt x="582" y="34"/>
                    <a:pt x="580" y="39"/>
                    <a:pt x="585" y="38"/>
                  </a:cubicBezTo>
                  <a:cubicBezTo>
                    <a:pt x="582" y="41"/>
                    <a:pt x="587" y="41"/>
                    <a:pt x="585" y="47"/>
                  </a:cubicBezTo>
                  <a:cubicBezTo>
                    <a:pt x="594" y="48"/>
                    <a:pt x="592" y="41"/>
                    <a:pt x="598" y="45"/>
                  </a:cubicBezTo>
                  <a:cubicBezTo>
                    <a:pt x="600" y="46"/>
                    <a:pt x="600" y="44"/>
                    <a:pt x="600" y="43"/>
                  </a:cubicBezTo>
                  <a:cubicBezTo>
                    <a:pt x="605" y="45"/>
                    <a:pt x="598" y="45"/>
                    <a:pt x="602" y="49"/>
                  </a:cubicBezTo>
                  <a:cubicBezTo>
                    <a:pt x="602" y="49"/>
                    <a:pt x="606" y="51"/>
                    <a:pt x="606" y="51"/>
                  </a:cubicBezTo>
                  <a:cubicBezTo>
                    <a:pt x="606" y="54"/>
                    <a:pt x="599" y="56"/>
                    <a:pt x="602" y="62"/>
                  </a:cubicBezTo>
                  <a:close/>
                  <a:moveTo>
                    <a:pt x="380" y="82"/>
                  </a:moveTo>
                  <a:cubicBezTo>
                    <a:pt x="380" y="79"/>
                    <a:pt x="383" y="78"/>
                    <a:pt x="380" y="77"/>
                  </a:cubicBezTo>
                  <a:cubicBezTo>
                    <a:pt x="380" y="78"/>
                    <a:pt x="380" y="79"/>
                    <a:pt x="379" y="79"/>
                  </a:cubicBezTo>
                  <a:cubicBezTo>
                    <a:pt x="378" y="77"/>
                    <a:pt x="379" y="73"/>
                    <a:pt x="377" y="73"/>
                  </a:cubicBezTo>
                  <a:cubicBezTo>
                    <a:pt x="374" y="76"/>
                    <a:pt x="366" y="82"/>
                    <a:pt x="362" y="77"/>
                  </a:cubicBezTo>
                  <a:cubicBezTo>
                    <a:pt x="361" y="72"/>
                    <a:pt x="370" y="78"/>
                    <a:pt x="367" y="71"/>
                  </a:cubicBezTo>
                  <a:cubicBezTo>
                    <a:pt x="366" y="71"/>
                    <a:pt x="364" y="71"/>
                    <a:pt x="364" y="69"/>
                  </a:cubicBezTo>
                  <a:cubicBezTo>
                    <a:pt x="360" y="68"/>
                    <a:pt x="359" y="72"/>
                    <a:pt x="356" y="73"/>
                  </a:cubicBezTo>
                  <a:cubicBezTo>
                    <a:pt x="352" y="74"/>
                    <a:pt x="348" y="74"/>
                    <a:pt x="343" y="75"/>
                  </a:cubicBezTo>
                  <a:cubicBezTo>
                    <a:pt x="343" y="75"/>
                    <a:pt x="343" y="77"/>
                    <a:pt x="341" y="77"/>
                  </a:cubicBezTo>
                  <a:cubicBezTo>
                    <a:pt x="335" y="79"/>
                    <a:pt x="329" y="79"/>
                    <a:pt x="323" y="79"/>
                  </a:cubicBezTo>
                  <a:cubicBezTo>
                    <a:pt x="323" y="82"/>
                    <a:pt x="320" y="84"/>
                    <a:pt x="323" y="84"/>
                  </a:cubicBezTo>
                  <a:cubicBezTo>
                    <a:pt x="323" y="82"/>
                    <a:pt x="325" y="83"/>
                    <a:pt x="324" y="86"/>
                  </a:cubicBezTo>
                  <a:cubicBezTo>
                    <a:pt x="333" y="87"/>
                    <a:pt x="344" y="79"/>
                    <a:pt x="347" y="86"/>
                  </a:cubicBezTo>
                  <a:cubicBezTo>
                    <a:pt x="343" y="82"/>
                    <a:pt x="345" y="87"/>
                    <a:pt x="341" y="88"/>
                  </a:cubicBezTo>
                  <a:cubicBezTo>
                    <a:pt x="338" y="88"/>
                    <a:pt x="335" y="89"/>
                    <a:pt x="334" y="92"/>
                  </a:cubicBezTo>
                  <a:cubicBezTo>
                    <a:pt x="344" y="93"/>
                    <a:pt x="349" y="90"/>
                    <a:pt x="358" y="90"/>
                  </a:cubicBezTo>
                  <a:cubicBezTo>
                    <a:pt x="358" y="92"/>
                    <a:pt x="358" y="95"/>
                    <a:pt x="360" y="96"/>
                  </a:cubicBezTo>
                  <a:cubicBezTo>
                    <a:pt x="360" y="93"/>
                    <a:pt x="363" y="94"/>
                    <a:pt x="365" y="94"/>
                  </a:cubicBezTo>
                  <a:cubicBezTo>
                    <a:pt x="366" y="90"/>
                    <a:pt x="367" y="87"/>
                    <a:pt x="369" y="86"/>
                  </a:cubicBezTo>
                  <a:cubicBezTo>
                    <a:pt x="373" y="83"/>
                    <a:pt x="372" y="86"/>
                    <a:pt x="377" y="86"/>
                  </a:cubicBezTo>
                  <a:cubicBezTo>
                    <a:pt x="377" y="84"/>
                    <a:pt x="377" y="82"/>
                    <a:pt x="380" y="82"/>
                  </a:cubicBezTo>
                  <a:close/>
                  <a:moveTo>
                    <a:pt x="393" y="146"/>
                  </a:moveTo>
                  <a:cubicBezTo>
                    <a:pt x="395" y="141"/>
                    <a:pt x="401" y="143"/>
                    <a:pt x="403" y="140"/>
                  </a:cubicBezTo>
                  <a:cubicBezTo>
                    <a:pt x="403" y="140"/>
                    <a:pt x="406" y="141"/>
                    <a:pt x="406" y="140"/>
                  </a:cubicBezTo>
                  <a:cubicBezTo>
                    <a:pt x="409" y="139"/>
                    <a:pt x="413" y="140"/>
                    <a:pt x="416" y="138"/>
                  </a:cubicBezTo>
                  <a:cubicBezTo>
                    <a:pt x="416" y="138"/>
                    <a:pt x="417" y="135"/>
                    <a:pt x="418" y="135"/>
                  </a:cubicBezTo>
                  <a:cubicBezTo>
                    <a:pt x="422" y="131"/>
                    <a:pt x="426" y="136"/>
                    <a:pt x="427" y="133"/>
                  </a:cubicBezTo>
                  <a:cubicBezTo>
                    <a:pt x="426" y="133"/>
                    <a:pt x="425" y="131"/>
                    <a:pt x="427" y="131"/>
                  </a:cubicBezTo>
                  <a:cubicBezTo>
                    <a:pt x="431" y="131"/>
                    <a:pt x="431" y="129"/>
                    <a:pt x="433" y="131"/>
                  </a:cubicBezTo>
                  <a:cubicBezTo>
                    <a:pt x="434" y="132"/>
                    <a:pt x="435" y="129"/>
                    <a:pt x="434" y="129"/>
                  </a:cubicBezTo>
                  <a:cubicBezTo>
                    <a:pt x="431" y="130"/>
                    <a:pt x="435" y="125"/>
                    <a:pt x="438" y="129"/>
                  </a:cubicBezTo>
                  <a:cubicBezTo>
                    <a:pt x="439" y="126"/>
                    <a:pt x="442" y="124"/>
                    <a:pt x="442" y="120"/>
                  </a:cubicBezTo>
                  <a:cubicBezTo>
                    <a:pt x="435" y="118"/>
                    <a:pt x="434" y="123"/>
                    <a:pt x="427" y="122"/>
                  </a:cubicBezTo>
                  <a:cubicBezTo>
                    <a:pt x="427" y="125"/>
                    <a:pt x="425" y="126"/>
                    <a:pt x="423" y="127"/>
                  </a:cubicBezTo>
                  <a:cubicBezTo>
                    <a:pt x="417" y="130"/>
                    <a:pt x="419" y="126"/>
                    <a:pt x="414" y="127"/>
                  </a:cubicBezTo>
                  <a:cubicBezTo>
                    <a:pt x="413" y="127"/>
                    <a:pt x="413" y="129"/>
                    <a:pt x="410" y="129"/>
                  </a:cubicBezTo>
                  <a:cubicBezTo>
                    <a:pt x="408" y="129"/>
                    <a:pt x="407" y="126"/>
                    <a:pt x="403" y="127"/>
                  </a:cubicBezTo>
                  <a:cubicBezTo>
                    <a:pt x="402" y="126"/>
                    <a:pt x="403" y="124"/>
                    <a:pt x="401" y="123"/>
                  </a:cubicBezTo>
                  <a:cubicBezTo>
                    <a:pt x="401" y="126"/>
                    <a:pt x="400" y="128"/>
                    <a:pt x="399" y="129"/>
                  </a:cubicBezTo>
                  <a:cubicBezTo>
                    <a:pt x="399" y="132"/>
                    <a:pt x="402" y="131"/>
                    <a:pt x="403" y="133"/>
                  </a:cubicBezTo>
                  <a:cubicBezTo>
                    <a:pt x="397" y="131"/>
                    <a:pt x="397" y="135"/>
                    <a:pt x="395" y="137"/>
                  </a:cubicBezTo>
                  <a:cubicBezTo>
                    <a:pt x="393" y="139"/>
                    <a:pt x="388" y="137"/>
                    <a:pt x="388" y="140"/>
                  </a:cubicBezTo>
                  <a:cubicBezTo>
                    <a:pt x="388" y="145"/>
                    <a:pt x="379" y="139"/>
                    <a:pt x="382" y="146"/>
                  </a:cubicBezTo>
                  <a:cubicBezTo>
                    <a:pt x="386" y="146"/>
                    <a:pt x="390" y="146"/>
                    <a:pt x="393" y="146"/>
                  </a:cubicBezTo>
                  <a:close/>
                  <a:moveTo>
                    <a:pt x="530" y="219"/>
                  </a:moveTo>
                  <a:cubicBezTo>
                    <a:pt x="528" y="219"/>
                    <a:pt x="528" y="220"/>
                    <a:pt x="528" y="220"/>
                  </a:cubicBezTo>
                  <a:cubicBezTo>
                    <a:pt x="527" y="221"/>
                    <a:pt x="522" y="222"/>
                    <a:pt x="522" y="222"/>
                  </a:cubicBezTo>
                  <a:cubicBezTo>
                    <a:pt x="521" y="224"/>
                    <a:pt x="524" y="230"/>
                    <a:pt x="520" y="230"/>
                  </a:cubicBezTo>
                  <a:cubicBezTo>
                    <a:pt x="520" y="228"/>
                    <a:pt x="521" y="224"/>
                    <a:pt x="518" y="224"/>
                  </a:cubicBezTo>
                  <a:cubicBezTo>
                    <a:pt x="518" y="227"/>
                    <a:pt x="518" y="229"/>
                    <a:pt x="518" y="232"/>
                  </a:cubicBezTo>
                  <a:cubicBezTo>
                    <a:pt x="521" y="232"/>
                    <a:pt x="525" y="232"/>
                    <a:pt x="528" y="232"/>
                  </a:cubicBezTo>
                  <a:cubicBezTo>
                    <a:pt x="526" y="234"/>
                    <a:pt x="531" y="237"/>
                    <a:pt x="531" y="239"/>
                  </a:cubicBezTo>
                  <a:cubicBezTo>
                    <a:pt x="533" y="245"/>
                    <a:pt x="534" y="243"/>
                    <a:pt x="537" y="247"/>
                  </a:cubicBezTo>
                  <a:cubicBezTo>
                    <a:pt x="535" y="247"/>
                    <a:pt x="533" y="247"/>
                    <a:pt x="533" y="250"/>
                  </a:cubicBezTo>
                  <a:cubicBezTo>
                    <a:pt x="533" y="253"/>
                    <a:pt x="536" y="253"/>
                    <a:pt x="535" y="256"/>
                  </a:cubicBezTo>
                  <a:cubicBezTo>
                    <a:pt x="538" y="256"/>
                    <a:pt x="540" y="256"/>
                    <a:pt x="543" y="256"/>
                  </a:cubicBezTo>
                  <a:cubicBezTo>
                    <a:pt x="545" y="254"/>
                    <a:pt x="545" y="249"/>
                    <a:pt x="544" y="245"/>
                  </a:cubicBezTo>
                  <a:cubicBezTo>
                    <a:pt x="542" y="244"/>
                    <a:pt x="540" y="243"/>
                    <a:pt x="539" y="241"/>
                  </a:cubicBezTo>
                  <a:cubicBezTo>
                    <a:pt x="542" y="231"/>
                    <a:pt x="539" y="236"/>
                    <a:pt x="537" y="233"/>
                  </a:cubicBezTo>
                  <a:cubicBezTo>
                    <a:pt x="534" y="230"/>
                    <a:pt x="535" y="223"/>
                    <a:pt x="533" y="219"/>
                  </a:cubicBezTo>
                  <a:cubicBezTo>
                    <a:pt x="532" y="219"/>
                    <a:pt x="531" y="218"/>
                    <a:pt x="530" y="219"/>
                  </a:cubicBezTo>
                  <a:close/>
                  <a:moveTo>
                    <a:pt x="602" y="276"/>
                  </a:moveTo>
                  <a:cubicBezTo>
                    <a:pt x="596" y="274"/>
                    <a:pt x="598" y="279"/>
                    <a:pt x="595" y="280"/>
                  </a:cubicBezTo>
                  <a:cubicBezTo>
                    <a:pt x="594" y="279"/>
                    <a:pt x="593" y="278"/>
                    <a:pt x="591" y="278"/>
                  </a:cubicBezTo>
                  <a:cubicBezTo>
                    <a:pt x="591" y="285"/>
                    <a:pt x="584" y="281"/>
                    <a:pt x="582" y="284"/>
                  </a:cubicBezTo>
                  <a:cubicBezTo>
                    <a:pt x="580" y="285"/>
                    <a:pt x="582" y="286"/>
                    <a:pt x="580" y="288"/>
                  </a:cubicBezTo>
                  <a:cubicBezTo>
                    <a:pt x="579" y="288"/>
                    <a:pt x="576" y="287"/>
                    <a:pt x="576" y="289"/>
                  </a:cubicBezTo>
                  <a:cubicBezTo>
                    <a:pt x="579" y="290"/>
                    <a:pt x="576" y="292"/>
                    <a:pt x="576" y="295"/>
                  </a:cubicBezTo>
                  <a:cubicBezTo>
                    <a:pt x="580" y="298"/>
                    <a:pt x="581" y="292"/>
                    <a:pt x="584" y="291"/>
                  </a:cubicBezTo>
                  <a:cubicBezTo>
                    <a:pt x="587" y="290"/>
                    <a:pt x="591" y="292"/>
                    <a:pt x="595" y="291"/>
                  </a:cubicBezTo>
                  <a:cubicBezTo>
                    <a:pt x="597" y="291"/>
                    <a:pt x="597" y="290"/>
                    <a:pt x="600" y="289"/>
                  </a:cubicBezTo>
                  <a:cubicBezTo>
                    <a:pt x="605" y="289"/>
                    <a:pt x="610" y="291"/>
                    <a:pt x="612" y="293"/>
                  </a:cubicBezTo>
                  <a:cubicBezTo>
                    <a:pt x="610" y="294"/>
                    <a:pt x="608" y="293"/>
                    <a:pt x="608" y="295"/>
                  </a:cubicBezTo>
                  <a:cubicBezTo>
                    <a:pt x="609" y="294"/>
                    <a:pt x="610" y="297"/>
                    <a:pt x="610" y="297"/>
                  </a:cubicBezTo>
                  <a:cubicBezTo>
                    <a:pt x="611" y="297"/>
                    <a:pt x="612" y="295"/>
                    <a:pt x="612" y="295"/>
                  </a:cubicBezTo>
                  <a:cubicBezTo>
                    <a:pt x="619" y="296"/>
                    <a:pt x="616" y="296"/>
                    <a:pt x="621" y="293"/>
                  </a:cubicBezTo>
                  <a:cubicBezTo>
                    <a:pt x="627" y="290"/>
                    <a:pt x="630" y="295"/>
                    <a:pt x="634" y="291"/>
                  </a:cubicBezTo>
                  <a:cubicBezTo>
                    <a:pt x="629" y="290"/>
                    <a:pt x="635" y="283"/>
                    <a:pt x="630" y="288"/>
                  </a:cubicBezTo>
                  <a:cubicBezTo>
                    <a:pt x="627" y="291"/>
                    <a:pt x="626" y="280"/>
                    <a:pt x="626" y="280"/>
                  </a:cubicBezTo>
                  <a:cubicBezTo>
                    <a:pt x="626" y="279"/>
                    <a:pt x="621" y="280"/>
                    <a:pt x="623" y="276"/>
                  </a:cubicBezTo>
                  <a:cubicBezTo>
                    <a:pt x="620" y="276"/>
                    <a:pt x="616" y="276"/>
                    <a:pt x="613" y="276"/>
                  </a:cubicBezTo>
                  <a:cubicBezTo>
                    <a:pt x="614" y="274"/>
                    <a:pt x="616" y="273"/>
                    <a:pt x="613" y="271"/>
                  </a:cubicBezTo>
                  <a:cubicBezTo>
                    <a:pt x="607" y="273"/>
                    <a:pt x="609" y="271"/>
                    <a:pt x="602" y="271"/>
                  </a:cubicBezTo>
                  <a:cubicBezTo>
                    <a:pt x="601" y="273"/>
                    <a:pt x="600" y="274"/>
                    <a:pt x="602" y="276"/>
                  </a:cubicBezTo>
                  <a:close/>
                  <a:moveTo>
                    <a:pt x="653" y="323"/>
                  </a:moveTo>
                  <a:cubicBezTo>
                    <a:pt x="651" y="323"/>
                    <a:pt x="650" y="323"/>
                    <a:pt x="651" y="321"/>
                  </a:cubicBezTo>
                  <a:cubicBezTo>
                    <a:pt x="659" y="323"/>
                    <a:pt x="651" y="309"/>
                    <a:pt x="658" y="310"/>
                  </a:cubicBezTo>
                  <a:cubicBezTo>
                    <a:pt x="662" y="314"/>
                    <a:pt x="663" y="309"/>
                    <a:pt x="669" y="310"/>
                  </a:cubicBezTo>
                  <a:cubicBezTo>
                    <a:pt x="666" y="299"/>
                    <a:pt x="653" y="297"/>
                    <a:pt x="641" y="299"/>
                  </a:cubicBezTo>
                  <a:cubicBezTo>
                    <a:pt x="640" y="298"/>
                    <a:pt x="639" y="297"/>
                    <a:pt x="639" y="295"/>
                  </a:cubicBezTo>
                  <a:cubicBezTo>
                    <a:pt x="635" y="294"/>
                    <a:pt x="634" y="299"/>
                    <a:pt x="630" y="299"/>
                  </a:cubicBezTo>
                  <a:cubicBezTo>
                    <a:pt x="628" y="299"/>
                    <a:pt x="627" y="296"/>
                    <a:pt x="625" y="297"/>
                  </a:cubicBezTo>
                  <a:cubicBezTo>
                    <a:pt x="622" y="298"/>
                    <a:pt x="621" y="300"/>
                    <a:pt x="619" y="301"/>
                  </a:cubicBezTo>
                  <a:cubicBezTo>
                    <a:pt x="616" y="302"/>
                    <a:pt x="614" y="301"/>
                    <a:pt x="612" y="302"/>
                  </a:cubicBezTo>
                  <a:cubicBezTo>
                    <a:pt x="612" y="306"/>
                    <a:pt x="610" y="307"/>
                    <a:pt x="608" y="308"/>
                  </a:cubicBezTo>
                  <a:cubicBezTo>
                    <a:pt x="608" y="323"/>
                    <a:pt x="605" y="324"/>
                    <a:pt x="606" y="340"/>
                  </a:cubicBezTo>
                  <a:cubicBezTo>
                    <a:pt x="613" y="342"/>
                    <a:pt x="609" y="335"/>
                    <a:pt x="615" y="336"/>
                  </a:cubicBezTo>
                  <a:cubicBezTo>
                    <a:pt x="615" y="333"/>
                    <a:pt x="616" y="330"/>
                    <a:pt x="617" y="329"/>
                  </a:cubicBezTo>
                  <a:cubicBezTo>
                    <a:pt x="620" y="324"/>
                    <a:pt x="618" y="319"/>
                    <a:pt x="619" y="314"/>
                  </a:cubicBezTo>
                  <a:cubicBezTo>
                    <a:pt x="619" y="313"/>
                    <a:pt x="622" y="311"/>
                    <a:pt x="623" y="310"/>
                  </a:cubicBezTo>
                  <a:cubicBezTo>
                    <a:pt x="624" y="308"/>
                    <a:pt x="622" y="304"/>
                    <a:pt x="625" y="304"/>
                  </a:cubicBezTo>
                  <a:cubicBezTo>
                    <a:pt x="628" y="304"/>
                    <a:pt x="630" y="304"/>
                    <a:pt x="632" y="302"/>
                  </a:cubicBezTo>
                  <a:cubicBezTo>
                    <a:pt x="629" y="309"/>
                    <a:pt x="638" y="304"/>
                    <a:pt x="638" y="308"/>
                  </a:cubicBezTo>
                  <a:cubicBezTo>
                    <a:pt x="639" y="314"/>
                    <a:pt x="639" y="312"/>
                    <a:pt x="638" y="317"/>
                  </a:cubicBezTo>
                  <a:cubicBezTo>
                    <a:pt x="639" y="318"/>
                    <a:pt x="641" y="317"/>
                    <a:pt x="641" y="319"/>
                  </a:cubicBezTo>
                  <a:cubicBezTo>
                    <a:pt x="640" y="320"/>
                    <a:pt x="638" y="319"/>
                    <a:pt x="638" y="321"/>
                  </a:cubicBezTo>
                  <a:cubicBezTo>
                    <a:pt x="644" y="319"/>
                    <a:pt x="650" y="327"/>
                    <a:pt x="653" y="323"/>
                  </a:cubicBezTo>
                  <a:close/>
                  <a:moveTo>
                    <a:pt x="686" y="315"/>
                  </a:moveTo>
                  <a:cubicBezTo>
                    <a:pt x="686" y="315"/>
                    <a:pt x="686" y="319"/>
                    <a:pt x="686" y="319"/>
                  </a:cubicBezTo>
                  <a:cubicBezTo>
                    <a:pt x="683" y="322"/>
                    <a:pt x="675" y="314"/>
                    <a:pt x="671" y="317"/>
                  </a:cubicBezTo>
                  <a:cubicBezTo>
                    <a:pt x="672" y="321"/>
                    <a:pt x="669" y="321"/>
                    <a:pt x="667" y="323"/>
                  </a:cubicBezTo>
                  <a:cubicBezTo>
                    <a:pt x="672" y="328"/>
                    <a:pt x="673" y="325"/>
                    <a:pt x="679" y="325"/>
                  </a:cubicBezTo>
                  <a:cubicBezTo>
                    <a:pt x="683" y="325"/>
                    <a:pt x="689" y="326"/>
                    <a:pt x="692" y="323"/>
                  </a:cubicBezTo>
                  <a:cubicBezTo>
                    <a:pt x="691" y="323"/>
                    <a:pt x="690" y="321"/>
                    <a:pt x="692" y="321"/>
                  </a:cubicBezTo>
                  <a:cubicBezTo>
                    <a:pt x="693" y="321"/>
                    <a:pt x="695" y="321"/>
                    <a:pt x="695" y="319"/>
                  </a:cubicBezTo>
                  <a:cubicBezTo>
                    <a:pt x="691" y="319"/>
                    <a:pt x="689" y="316"/>
                    <a:pt x="686" y="315"/>
                  </a:cubicBezTo>
                  <a:close/>
                  <a:moveTo>
                    <a:pt x="660" y="330"/>
                  </a:moveTo>
                  <a:cubicBezTo>
                    <a:pt x="659" y="330"/>
                    <a:pt x="659" y="327"/>
                    <a:pt x="656" y="329"/>
                  </a:cubicBezTo>
                  <a:cubicBezTo>
                    <a:pt x="656" y="329"/>
                    <a:pt x="657" y="332"/>
                    <a:pt x="656" y="332"/>
                  </a:cubicBezTo>
                  <a:cubicBezTo>
                    <a:pt x="653" y="332"/>
                    <a:pt x="650" y="332"/>
                    <a:pt x="647" y="332"/>
                  </a:cubicBezTo>
                  <a:cubicBezTo>
                    <a:pt x="650" y="339"/>
                    <a:pt x="641" y="333"/>
                    <a:pt x="641" y="338"/>
                  </a:cubicBezTo>
                  <a:cubicBezTo>
                    <a:pt x="643" y="338"/>
                    <a:pt x="645" y="338"/>
                    <a:pt x="647" y="338"/>
                  </a:cubicBezTo>
                  <a:cubicBezTo>
                    <a:pt x="647" y="340"/>
                    <a:pt x="645" y="340"/>
                    <a:pt x="645" y="342"/>
                  </a:cubicBezTo>
                  <a:cubicBezTo>
                    <a:pt x="650" y="343"/>
                    <a:pt x="649" y="338"/>
                    <a:pt x="653" y="338"/>
                  </a:cubicBezTo>
                  <a:cubicBezTo>
                    <a:pt x="655" y="339"/>
                    <a:pt x="658" y="340"/>
                    <a:pt x="662" y="340"/>
                  </a:cubicBezTo>
                  <a:cubicBezTo>
                    <a:pt x="661" y="332"/>
                    <a:pt x="674" y="338"/>
                    <a:pt x="671" y="329"/>
                  </a:cubicBezTo>
                  <a:cubicBezTo>
                    <a:pt x="665" y="327"/>
                    <a:pt x="662" y="331"/>
                    <a:pt x="660" y="330"/>
                  </a:cubicBezTo>
                  <a:close/>
                </a:path>
              </a:pathLst>
            </a:custGeom>
            <a:grpFill/>
            <a:ln>
              <a:noFill/>
            </a:ln>
          </p:spPr>
          <p:txBody>
            <a:bodyPr anchor="ctr"/>
            <a:lstStyle/>
            <a:p>
              <a:pPr algn="ctr"/>
              <a:endParaRPr dirty="0"/>
            </a:p>
          </p:txBody>
        </p:sp>
        <p:sp>
          <p:nvSpPr>
            <p:cNvPr id="91" name="íSļîďé"/>
            <p:cNvSpPr/>
            <p:nvPr/>
          </p:nvSpPr>
          <p:spPr bwMode="auto">
            <a:xfrm>
              <a:off x="5559320" y="1164304"/>
              <a:ext cx="126070" cy="191908"/>
            </a:xfrm>
            <a:custGeom>
              <a:avLst/>
              <a:gdLst>
                <a:gd name="T0" fmla="*/ 16 w 60"/>
                <a:gd name="T1" fmla="*/ 9 h 92"/>
                <a:gd name="T2" fmla="*/ 30 w 60"/>
                <a:gd name="T3" fmla="*/ 7 h 92"/>
                <a:gd name="T4" fmla="*/ 31 w 60"/>
                <a:gd name="T5" fmla="*/ 19 h 92"/>
                <a:gd name="T6" fmla="*/ 22 w 60"/>
                <a:gd name="T7" fmla="*/ 24 h 92"/>
                <a:gd name="T8" fmla="*/ 33 w 60"/>
                <a:gd name="T9" fmla="*/ 30 h 92"/>
                <a:gd name="T10" fmla="*/ 39 w 60"/>
                <a:gd name="T11" fmla="*/ 43 h 92"/>
                <a:gd name="T12" fmla="*/ 43 w 60"/>
                <a:gd name="T13" fmla="*/ 47 h 92"/>
                <a:gd name="T14" fmla="*/ 50 w 60"/>
                <a:gd name="T15" fmla="*/ 50 h 92"/>
                <a:gd name="T16" fmla="*/ 46 w 60"/>
                <a:gd name="T17" fmla="*/ 58 h 92"/>
                <a:gd name="T18" fmla="*/ 58 w 60"/>
                <a:gd name="T19" fmla="*/ 60 h 92"/>
                <a:gd name="T20" fmla="*/ 58 w 60"/>
                <a:gd name="T21" fmla="*/ 71 h 92"/>
                <a:gd name="T22" fmla="*/ 54 w 60"/>
                <a:gd name="T23" fmla="*/ 71 h 92"/>
                <a:gd name="T24" fmla="*/ 58 w 60"/>
                <a:gd name="T25" fmla="*/ 73 h 92"/>
                <a:gd name="T26" fmla="*/ 54 w 60"/>
                <a:gd name="T27" fmla="*/ 78 h 92"/>
                <a:gd name="T28" fmla="*/ 48 w 60"/>
                <a:gd name="T29" fmla="*/ 82 h 92"/>
                <a:gd name="T30" fmla="*/ 30 w 60"/>
                <a:gd name="T31" fmla="*/ 80 h 92"/>
                <a:gd name="T32" fmla="*/ 22 w 60"/>
                <a:gd name="T33" fmla="*/ 82 h 92"/>
                <a:gd name="T34" fmla="*/ 9 w 60"/>
                <a:gd name="T35" fmla="*/ 82 h 92"/>
                <a:gd name="T36" fmla="*/ 13 w 60"/>
                <a:gd name="T37" fmla="*/ 80 h 92"/>
                <a:gd name="T38" fmla="*/ 15 w 60"/>
                <a:gd name="T39" fmla="*/ 82 h 92"/>
                <a:gd name="T40" fmla="*/ 16 w 60"/>
                <a:gd name="T41" fmla="*/ 78 h 92"/>
                <a:gd name="T42" fmla="*/ 28 w 60"/>
                <a:gd name="T43" fmla="*/ 76 h 92"/>
                <a:gd name="T44" fmla="*/ 13 w 60"/>
                <a:gd name="T45" fmla="*/ 71 h 92"/>
                <a:gd name="T46" fmla="*/ 13 w 60"/>
                <a:gd name="T47" fmla="*/ 60 h 92"/>
                <a:gd name="T48" fmla="*/ 16 w 60"/>
                <a:gd name="T49" fmla="*/ 58 h 92"/>
                <a:gd name="T50" fmla="*/ 24 w 60"/>
                <a:gd name="T51" fmla="*/ 58 h 92"/>
                <a:gd name="T52" fmla="*/ 26 w 60"/>
                <a:gd name="T53" fmla="*/ 47 h 92"/>
                <a:gd name="T54" fmla="*/ 20 w 60"/>
                <a:gd name="T55" fmla="*/ 39 h 92"/>
                <a:gd name="T56" fmla="*/ 13 w 60"/>
                <a:gd name="T57" fmla="*/ 41 h 92"/>
                <a:gd name="T58" fmla="*/ 13 w 60"/>
                <a:gd name="T59" fmla="*/ 32 h 92"/>
                <a:gd name="T60" fmla="*/ 5 w 60"/>
                <a:gd name="T61" fmla="*/ 28 h 92"/>
                <a:gd name="T62" fmla="*/ 0 w 60"/>
                <a:gd name="T63" fmla="*/ 9 h 92"/>
                <a:gd name="T64" fmla="*/ 9 w 60"/>
                <a:gd name="T65" fmla="*/ 0 h 92"/>
                <a:gd name="T66" fmla="*/ 26 w 60"/>
                <a:gd name="T67" fmla="*/ 0 h 92"/>
                <a:gd name="T68" fmla="*/ 16 w 60"/>
                <a:gd name="T69" fmla="*/ 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92">
                  <a:moveTo>
                    <a:pt x="16" y="9"/>
                  </a:moveTo>
                  <a:cubicBezTo>
                    <a:pt x="18" y="13"/>
                    <a:pt x="26" y="7"/>
                    <a:pt x="30" y="7"/>
                  </a:cubicBezTo>
                  <a:cubicBezTo>
                    <a:pt x="32" y="10"/>
                    <a:pt x="32" y="14"/>
                    <a:pt x="31" y="19"/>
                  </a:cubicBezTo>
                  <a:cubicBezTo>
                    <a:pt x="27" y="19"/>
                    <a:pt x="23" y="21"/>
                    <a:pt x="22" y="24"/>
                  </a:cubicBezTo>
                  <a:cubicBezTo>
                    <a:pt x="24" y="28"/>
                    <a:pt x="28" y="30"/>
                    <a:pt x="33" y="30"/>
                  </a:cubicBezTo>
                  <a:cubicBezTo>
                    <a:pt x="33" y="37"/>
                    <a:pt x="41" y="35"/>
                    <a:pt x="39" y="43"/>
                  </a:cubicBezTo>
                  <a:cubicBezTo>
                    <a:pt x="39" y="45"/>
                    <a:pt x="43" y="44"/>
                    <a:pt x="43" y="47"/>
                  </a:cubicBezTo>
                  <a:cubicBezTo>
                    <a:pt x="43" y="50"/>
                    <a:pt x="49" y="48"/>
                    <a:pt x="50" y="50"/>
                  </a:cubicBezTo>
                  <a:cubicBezTo>
                    <a:pt x="49" y="53"/>
                    <a:pt x="47" y="55"/>
                    <a:pt x="46" y="58"/>
                  </a:cubicBezTo>
                  <a:cubicBezTo>
                    <a:pt x="51" y="57"/>
                    <a:pt x="55" y="57"/>
                    <a:pt x="58" y="60"/>
                  </a:cubicBezTo>
                  <a:cubicBezTo>
                    <a:pt x="55" y="62"/>
                    <a:pt x="60" y="68"/>
                    <a:pt x="58" y="71"/>
                  </a:cubicBezTo>
                  <a:cubicBezTo>
                    <a:pt x="57" y="71"/>
                    <a:pt x="54" y="70"/>
                    <a:pt x="54" y="71"/>
                  </a:cubicBezTo>
                  <a:cubicBezTo>
                    <a:pt x="53" y="73"/>
                    <a:pt x="56" y="72"/>
                    <a:pt x="58" y="73"/>
                  </a:cubicBezTo>
                  <a:cubicBezTo>
                    <a:pt x="56" y="75"/>
                    <a:pt x="53" y="75"/>
                    <a:pt x="54" y="78"/>
                  </a:cubicBezTo>
                  <a:cubicBezTo>
                    <a:pt x="51" y="79"/>
                    <a:pt x="51" y="82"/>
                    <a:pt x="48" y="82"/>
                  </a:cubicBezTo>
                  <a:cubicBezTo>
                    <a:pt x="42" y="81"/>
                    <a:pt x="38" y="79"/>
                    <a:pt x="30" y="80"/>
                  </a:cubicBezTo>
                  <a:cubicBezTo>
                    <a:pt x="26" y="84"/>
                    <a:pt x="28" y="84"/>
                    <a:pt x="22" y="82"/>
                  </a:cubicBezTo>
                  <a:cubicBezTo>
                    <a:pt x="20" y="86"/>
                    <a:pt x="9" y="92"/>
                    <a:pt x="9" y="82"/>
                  </a:cubicBezTo>
                  <a:cubicBezTo>
                    <a:pt x="11" y="83"/>
                    <a:pt x="12" y="80"/>
                    <a:pt x="13" y="80"/>
                  </a:cubicBezTo>
                  <a:cubicBezTo>
                    <a:pt x="14" y="80"/>
                    <a:pt x="15" y="82"/>
                    <a:pt x="15" y="82"/>
                  </a:cubicBezTo>
                  <a:cubicBezTo>
                    <a:pt x="17" y="81"/>
                    <a:pt x="15" y="79"/>
                    <a:pt x="16" y="78"/>
                  </a:cubicBezTo>
                  <a:cubicBezTo>
                    <a:pt x="19" y="76"/>
                    <a:pt x="23" y="78"/>
                    <a:pt x="28" y="76"/>
                  </a:cubicBezTo>
                  <a:cubicBezTo>
                    <a:pt x="26" y="67"/>
                    <a:pt x="18" y="74"/>
                    <a:pt x="13" y="71"/>
                  </a:cubicBezTo>
                  <a:cubicBezTo>
                    <a:pt x="13" y="67"/>
                    <a:pt x="13" y="63"/>
                    <a:pt x="13" y="60"/>
                  </a:cubicBezTo>
                  <a:cubicBezTo>
                    <a:pt x="16" y="60"/>
                    <a:pt x="20" y="58"/>
                    <a:pt x="16" y="58"/>
                  </a:cubicBezTo>
                  <a:cubicBezTo>
                    <a:pt x="18" y="52"/>
                    <a:pt x="21" y="60"/>
                    <a:pt x="24" y="58"/>
                  </a:cubicBezTo>
                  <a:cubicBezTo>
                    <a:pt x="28" y="58"/>
                    <a:pt x="21" y="50"/>
                    <a:pt x="26" y="47"/>
                  </a:cubicBezTo>
                  <a:cubicBezTo>
                    <a:pt x="25" y="43"/>
                    <a:pt x="19" y="45"/>
                    <a:pt x="20" y="39"/>
                  </a:cubicBezTo>
                  <a:cubicBezTo>
                    <a:pt x="19" y="41"/>
                    <a:pt x="16" y="41"/>
                    <a:pt x="13" y="41"/>
                  </a:cubicBezTo>
                  <a:cubicBezTo>
                    <a:pt x="13" y="38"/>
                    <a:pt x="13" y="35"/>
                    <a:pt x="13" y="32"/>
                  </a:cubicBezTo>
                  <a:cubicBezTo>
                    <a:pt x="13" y="28"/>
                    <a:pt x="6" y="31"/>
                    <a:pt x="5" y="28"/>
                  </a:cubicBezTo>
                  <a:cubicBezTo>
                    <a:pt x="9" y="21"/>
                    <a:pt x="8" y="10"/>
                    <a:pt x="0" y="9"/>
                  </a:cubicBezTo>
                  <a:cubicBezTo>
                    <a:pt x="3" y="6"/>
                    <a:pt x="8" y="5"/>
                    <a:pt x="9" y="0"/>
                  </a:cubicBezTo>
                  <a:cubicBezTo>
                    <a:pt x="15" y="0"/>
                    <a:pt x="20" y="0"/>
                    <a:pt x="26" y="0"/>
                  </a:cubicBezTo>
                  <a:cubicBezTo>
                    <a:pt x="22" y="3"/>
                    <a:pt x="19" y="6"/>
                    <a:pt x="16" y="9"/>
                  </a:cubicBezTo>
                  <a:close/>
                </a:path>
              </a:pathLst>
            </a:custGeom>
            <a:grpFill/>
            <a:ln>
              <a:noFill/>
            </a:ln>
          </p:spPr>
          <p:txBody>
            <a:bodyPr anchor="ctr"/>
            <a:lstStyle/>
            <a:p>
              <a:pPr algn="ctr"/>
              <a:endParaRPr dirty="0"/>
            </a:p>
          </p:txBody>
        </p:sp>
        <p:sp>
          <p:nvSpPr>
            <p:cNvPr id="92" name="îṩļïḑé"/>
            <p:cNvSpPr/>
            <p:nvPr/>
          </p:nvSpPr>
          <p:spPr bwMode="auto">
            <a:xfrm>
              <a:off x="3213011" y="1172709"/>
              <a:ext cx="35020" cy="28016"/>
            </a:xfrm>
            <a:custGeom>
              <a:avLst/>
              <a:gdLst>
                <a:gd name="T0" fmla="*/ 15 w 17"/>
                <a:gd name="T1" fmla="*/ 2 h 13"/>
                <a:gd name="T2" fmla="*/ 17 w 17"/>
                <a:gd name="T3" fmla="*/ 9 h 13"/>
                <a:gd name="T4" fmla="*/ 8 w 17"/>
                <a:gd name="T5" fmla="*/ 13 h 13"/>
                <a:gd name="T6" fmla="*/ 8 w 17"/>
                <a:gd name="T7" fmla="*/ 9 h 13"/>
                <a:gd name="T8" fmla="*/ 4 w 17"/>
                <a:gd name="T9" fmla="*/ 11 h 13"/>
                <a:gd name="T10" fmla="*/ 6 w 17"/>
                <a:gd name="T11" fmla="*/ 9 h 13"/>
                <a:gd name="T12" fmla="*/ 15 w 17"/>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17" h="13">
                  <a:moveTo>
                    <a:pt x="15" y="2"/>
                  </a:moveTo>
                  <a:cubicBezTo>
                    <a:pt x="13" y="4"/>
                    <a:pt x="14" y="7"/>
                    <a:pt x="17" y="9"/>
                  </a:cubicBezTo>
                  <a:cubicBezTo>
                    <a:pt x="15" y="12"/>
                    <a:pt x="11" y="12"/>
                    <a:pt x="8" y="13"/>
                  </a:cubicBezTo>
                  <a:cubicBezTo>
                    <a:pt x="8" y="12"/>
                    <a:pt x="8" y="10"/>
                    <a:pt x="8" y="9"/>
                  </a:cubicBezTo>
                  <a:cubicBezTo>
                    <a:pt x="6" y="9"/>
                    <a:pt x="6" y="11"/>
                    <a:pt x="4" y="11"/>
                  </a:cubicBezTo>
                  <a:cubicBezTo>
                    <a:pt x="0" y="9"/>
                    <a:pt x="5" y="10"/>
                    <a:pt x="6" y="9"/>
                  </a:cubicBezTo>
                  <a:cubicBezTo>
                    <a:pt x="7" y="8"/>
                    <a:pt x="11" y="0"/>
                    <a:pt x="15" y="2"/>
                  </a:cubicBezTo>
                  <a:close/>
                </a:path>
              </a:pathLst>
            </a:custGeom>
            <a:grpFill/>
            <a:ln>
              <a:noFill/>
            </a:ln>
          </p:spPr>
          <p:txBody>
            <a:bodyPr anchor="ctr"/>
            <a:lstStyle/>
            <a:p>
              <a:pPr algn="ctr"/>
              <a:endParaRPr dirty="0"/>
            </a:p>
          </p:txBody>
        </p:sp>
        <p:sp>
          <p:nvSpPr>
            <p:cNvPr id="93" name="ï$líḋè"/>
            <p:cNvSpPr/>
            <p:nvPr/>
          </p:nvSpPr>
          <p:spPr bwMode="auto">
            <a:xfrm>
              <a:off x="7869210" y="1485084"/>
              <a:ext cx="21012" cy="22413"/>
            </a:xfrm>
            <a:custGeom>
              <a:avLst/>
              <a:gdLst>
                <a:gd name="T0" fmla="*/ 3 w 10"/>
                <a:gd name="T1" fmla="*/ 3 h 11"/>
                <a:gd name="T2" fmla="*/ 10 w 10"/>
                <a:gd name="T3" fmla="*/ 1 h 11"/>
                <a:gd name="T4" fmla="*/ 1 w 10"/>
                <a:gd name="T5" fmla="*/ 10 h 11"/>
                <a:gd name="T6" fmla="*/ 3 w 10"/>
                <a:gd name="T7" fmla="*/ 3 h 11"/>
              </a:gdLst>
              <a:ahLst/>
              <a:cxnLst>
                <a:cxn ang="0">
                  <a:pos x="T0" y="T1"/>
                </a:cxn>
                <a:cxn ang="0">
                  <a:pos x="T2" y="T3"/>
                </a:cxn>
                <a:cxn ang="0">
                  <a:pos x="T4" y="T5"/>
                </a:cxn>
                <a:cxn ang="0">
                  <a:pos x="T6" y="T7"/>
                </a:cxn>
              </a:cxnLst>
              <a:rect l="0" t="0" r="r" b="b"/>
              <a:pathLst>
                <a:path w="10" h="11">
                  <a:moveTo>
                    <a:pt x="3" y="3"/>
                  </a:moveTo>
                  <a:cubicBezTo>
                    <a:pt x="4" y="0"/>
                    <a:pt x="5" y="3"/>
                    <a:pt x="10" y="1"/>
                  </a:cubicBezTo>
                  <a:cubicBezTo>
                    <a:pt x="8" y="5"/>
                    <a:pt x="8" y="11"/>
                    <a:pt x="1" y="10"/>
                  </a:cubicBezTo>
                  <a:cubicBezTo>
                    <a:pt x="0" y="8"/>
                    <a:pt x="8" y="4"/>
                    <a:pt x="3" y="3"/>
                  </a:cubicBezTo>
                  <a:close/>
                </a:path>
              </a:pathLst>
            </a:custGeom>
            <a:grpFill/>
            <a:ln>
              <a:noFill/>
            </a:ln>
          </p:spPr>
          <p:txBody>
            <a:bodyPr anchor="ctr"/>
            <a:lstStyle/>
            <a:p>
              <a:pPr algn="ctr"/>
              <a:endParaRPr dirty="0"/>
            </a:p>
          </p:txBody>
        </p:sp>
        <p:sp>
          <p:nvSpPr>
            <p:cNvPr id="94" name="iśļíḓe"/>
            <p:cNvSpPr/>
            <p:nvPr/>
          </p:nvSpPr>
          <p:spPr bwMode="auto">
            <a:xfrm>
              <a:off x="7380337" y="2095825"/>
              <a:ext cx="155487" cy="180701"/>
            </a:xfrm>
            <a:custGeom>
              <a:avLst/>
              <a:gdLst>
                <a:gd name="T0" fmla="*/ 60 w 75"/>
                <a:gd name="T1" fmla="*/ 5 h 87"/>
                <a:gd name="T2" fmla="*/ 68 w 75"/>
                <a:gd name="T3" fmla="*/ 9 h 87"/>
                <a:gd name="T4" fmla="*/ 75 w 75"/>
                <a:gd name="T5" fmla="*/ 14 h 87"/>
                <a:gd name="T6" fmla="*/ 68 w 75"/>
                <a:gd name="T7" fmla="*/ 24 h 87"/>
                <a:gd name="T8" fmla="*/ 66 w 75"/>
                <a:gd name="T9" fmla="*/ 35 h 87"/>
                <a:gd name="T10" fmla="*/ 70 w 75"/>
                <a:gd name="T11" fmla="*/ 38 h 87"/>
                <a:gd name="T12" fmla="*/ 70 w 75"/>
                <a:gd name="T13" fmla="*/ 44 h 87"/>
                <a:gd name="T14" fmla="*/ 73 w 75"/>
                <a:gd name="T15" fmla="*/ 48 h 87"/>
                <a:gd name="T16" fmla="*/ 64 w 75"/>
                <a:gd name="T17" fmla="*/ 53 h 87"/>
                <a:gd name="T18" fmla="*/ 62 w 75"/>
                <a:gd name="T19" fmla="*/ 63 h 87"/>
                <a:gd name="T20" fmla="*/ 62 w 75"/>
                <a:gd name="T21" fmla="*/ 66 h 87"/>
                <a:gd name="T22" fmla="*/ 59 w 75"/>
                <a:gd name="T23" fmla="*/ 66 h 87"/>
                <a:gd name="T24" fmla="*/ 53 w 75"/>
                <a:gd name="T25" fmla="*/ 74 h 87"/>
                <a:gd name="T26" fmla="*/ 53 w 75"/>
                <a:gd name="T27" fmla="*/ 85 h 87"/>
                <a:gd name="T28" fmla="*/ 34 w 75"/>
                <a:gd name="T29" fmla="*/ 79 h 87"/>
                <a:gd name="T30" fmla="*/ 32 w 75"/>
                <a:gd name="T31" fmla="*/ 83 h 87"/>
                <a:gd name="T32" fmla="*/ 27 w 75"/>
                <a:gd name="T33" fmla="*/ 79 h 87"/>
                <a:gd name="T34" fmla="*/ 18 w 75"/>
                <a:gd name="T35" fmla="*/ 79 h 87"/>
                <a:gd name="T36" fmla="*/ 12 w 75"/>
                <a:gd name="T37" fmla="*/ 78 h 87"/>
                <a:gd name="T38" fmla="*/ 4 w 75"/>
                <a:gd name="T39" fmla="*/ 66 h 87"/>
                <a:gd name="T40" fmla="*/ 6 w 75"/>
                <a:gd name="T41" fmla="*/ 59 h 87"/>
                <a:gd name="T42" fmla="*/ 4 w 75"/>
                <a:gd name="T43" fmla="*/ 59 h 87"/>
                <a:gd name="T44" fmla="*/ 3 w 75"/>
                <a:gd name="T45" fmla="*/ 44 h 87"/>
                <a:gd name="T46" fmla="*/ 21 w 75"/>
                <a:gd name="T47" fmla="*/ 42 h 87"/>
                <a:gd name="T48" fmla="*/ 21 w 75"/>
                <a:gd name="T49" fmla="*/ 37 h 87"/>
                <a:gd name="T50" fmla="*/ 34 w 75"/>
                <a:gd name="T51" fmla="*/ 27 h 87"/>
                <a:gd name="T52" fmla="*/ 46 w 75"/>
                <a:gd name="T53" fmla="*/ 24 h 87"/>
                <a:gd name="T54" fmla="*/ 47 w 75"/>
                <a:gd name="T55" fmla="*/ 18 h 87"/>
                <a:gd name="T56" fmla="*/ 51 w 75"/>
                <a:gd name="T57" fmla="*/ 18 h 87"/>
                <a:gd name="T58" fmla="*/ 55 w 75"/>
                <a:gd name="T59" fmla="*/ 14 h 87"/>
                <a:gd name="T60" fmla="*/ 62 w 75"/>
                <a:gd name="T61" fmla="*/ 5 h 87"/>
                <a:gd name="T62" fmla="*/ 60 w 75"/>
                <a:gd name="T63" fmla="*/ 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5" h="87">
                  <a:moveTo>
                    <a:pt x="60" y="5"/>
                  </a:moveTo>
                  <a:cubicBezTo>
                    <a:pt x="62" y="0"/>
                    <a:pt x="65" y="9"/>
                    <a:pt x="68" y="9"/>
                  </a:cubicBezTo>
                  <a:cubicBezTo>
                    <a:pt x="70" y="10"/>
                    <a:pt x="72" y="14"/>
                    <a:pt x="75" y="14"/>
                  </a:cubicBezTo>
                  <a:cubicBezTo>
                    <a:pt x="74" y="19"/>
                    <a:pt x="74" y="24"/>
                    <a:pt x="68" y="24"/>
                  </a:cubicBezTo>
                  <a:cubicBezTo>
                    <a:pt x="67" y="27"/>
                    <a:pt x="70" y="35"/>
                    <a:pt x="66" y="35"/>
                  </a:cubicBezTo>
                  <a:cubicBezTo>
                    <a:pt x="66" y="37"/>
                    <a:pt x="69" y="37"/>
                    <a:pt x="70" y="38"/>
                  </a:cubicBezTo>
                  <a:cubicBezTo>
                    <a:pt x="70" y="40"/>
                    <a:pt x="69" y="43"/>
                    <a:pt x="70" y="44"/>
                  </a:cubicBezTo>
                  <a:cubicBezTo>
                    <a:pt x="71" y="46"/>
                    <a:pt x="73" y="46"/>
                    <a:pt x="73" y="48"/>
                  </a:cubicBezTo>
                  <a:cubicBezTo>
                    <a:pt x="73" y="52"/>
                    <a:pt x="67" y="56"/>
                    <a:pt x="64" y="53"/>
                  </a:cubicBezTo>
                  <a:cubicBezTo>
                    <a:pt x="65" y="58"/>
                    <a:pt x="67" y="59"/>
                    <a:pt x="62" y="63"/>
                  </a:cubicBezTo>
                  <a:cubicBezTo>
                    <a:pt x="62" y="63"/>
                    <a:pt x="63" y="66"/>
                    <a:pt x="62" y="66"/>
                  </a:cubicBezTo>
                  <a:cubicBezTo>
                    <a:pt x="62" y="67"/>
                    <a:pt x="59" y="66"/>
                    <a:pt x="59" y="66"/>
                  </a:cubicBezTo>
                  <a:cubicBezTo>
                    <a:pt x="57" y="69"/>
                    <a:pt x="58" y="76"/>
                    <a:pt x="53" y="74"/>
                  </a:cubicBezTo>
                  <a:cubicBezTo>
                    <a:pt x="56" y="77"/>
                    <a:pt x="51" y="79"/>
                    <a:pt x="53" y="85"/>
                  </a:cubicBezTo>
                  <a:cubicBezTo>
                    <a:pt x="43" y="87"/>
                    <a:pt x="41" y="81"/>
                    <a:pt x="34" y="79"/>
                  </a:cubicBezTo>
                  <a:cubicBezTo>
                    <a:pt x="33" y="79"/>
                    <a:pt x="33" y="82"/>
                    <a:pt x="32" y="83"/>
                  </a:cubicBezTo>
                  <a:cubicBezTo>
                    <a:pt x="29" y="85"/>
                    <a:pt x="28" y="80"/>
                    <a:pt x="27" y="79"/>
                  </a:cubicBezTo>
                  <a:cubicBezTo>
                    <a:pt x="24" y="79"/>
                    <a:pt x="20" y="81"/>
                    <a:pt x="18" y="79"/>
                  </a:cubicBezTo>
                  <a:cubicBezTo>
                    <a:pt x="16" y="79"/>
                    <a:pt x="18" y="74"/>
                    <a:pt x="12" y="78"/>
                  </a:cubicBezTo>
                  <a:cubicBezTo>
                    <a:pt x="10" y="73"/>
                    <a:pt x="10" y="67"/>
                    <a:pt x="4" y="66"/>
                  </a:cubicBezTo>
                  <a:cubicBezTo>
                    <a:pt x="4" y="63"/>
                    <a:pt x="7" y="62"/>
                    <a:pt x="6" y="59"/>
                  </a:cubicBezTo>
                  <a:cubicBezTo>
                    <a:pt x="6" y="56"/>
                    <a:pt x="4" y="59"/>
                    <a:pt x="4" y="59"/>
                  </a:cubicBezTo>
                  <a:cubicBezTo>
                    <a:pt x="0" y="56"/>
                    <a:pt x="4" y="51"/>
                    <a:pt x="3" y="44"/>
                  </a:cubicBezTo>
                  <a:cubicBezTo>
                    <a:pt x="10" y="44"/>
                    <a:pt x="16" y="44"/>
                    <a:pt x="21" y="42"/>
                  </a:cubicBezTo>
                  <a:cubicBezTo>
                    <a:pt x="21" y="39"/>
                    <a:pt x="24" y="37"/>
                    <a:pt x="21" y="37"/>
                  </a:cubicBezTo>
                  <a:cubicBezTo>
                    <a:pt x="23" y="34"/>
                    <a:pt x="38" y="30"/>
                    <a:pt x="34" y="27"/>
                  </a:cubicBezTo>
                  <a:cubicBezTo>
                    <a:pt x="37" y="25"/>
                    <a:pt x="41" y="24"/>
                    <a:pt x="46" y="24"/>
                  </a:cubicBezTo>
                  <a:cubicBezTo>
                    <a:pt x="48" y="24"/>
                    <a:pt x="46" y="20"/>
                    <a:pt x="47" y="18"/>
                  </a:cubicBezTo>
                  <a:cubicBezTo>
                    <a:pt x="48" y="17"/>
                    <a:pt x="51" y="18"/>
                    <a:pt x="51" y="18"/>
                  </a:cubicBezTo>
                  <a:cubicBezTo>
                    <a:pt x="52" y="16"/>
                    <a:pt x="51" y="13"/>
                    <a:pt x="55" y="14"/>
                  </a:cubicBezTo>
                  <a:cubicBezTo>
                    <a:pt x="52" y="6"/>
                    <a:pt x="60" y="8"/>
                    <a:pt x="62" y="5"/>
                  </a:cubicBezTo>
                  <a:cubicBezTo>
                    <a:pt x="62" y="5"/>
                    <a:pt x="61" y="5"/>
                    <a:pt x="60" y="5"/>
                  </a:cubicBezTo>
                  <a:close/>
                </a:path>
              </a:pathLst>
            </a:custGeom>
            <a:grpFill/>
            <a:ln>
              <a:noFill/>
            </a:ln>
          </p:spPr>
          <p:txBody>
            <a:bodyPr anchor="ctr"/>
            <a:lstStyle/>
            <a:p>
              <a:pPr algn="ctr"/>
              <a:endParaRPr dirty="0"/>
            </a:p>
          </p:txBody>
        </p:sp>
        <p:sp>
          <p:nvSpPr>
            <p:cNvPr id="95" name="ïṩḻîḍê"/>
            <p:cNvSpPr/>
            <p:nvPr/>
          </p:nvSpPr>
          <p:spPr bwMode="auto">
            <a:xfrm>
              <a:off x="7540026" y="2224697"/>
              <a:ext cx="71440" cy="81245"/>
            </a:xfrm>
            <a:custGeom>
              <a:avLst/>
              <a:gdLst>
                <a:gd name="T0" fmla="*/ 30 w 34"/>
                <a:gd name="T1" fmla="*/ 1 h 39"/>
                <a:gd name="T2" fmla="*/ 24 w 34"/>
                <a:gd name="T3" fmla="*/ 8 h 39"/>
                <a:gd name="T4" fmla="*/ 23 w 34"/>
                <a:gd name="T5" fmla="*/ 8 h 39"/>
                <a:gd name="T6" fmla="*/ 24 w 34"/>
                <a:gd name="T7" fmla="*/ 14 h 39"/>
                <a:gd name="T8" fmla="*/ 28 w 34"/>
                <a:gd name="T9" fmla="*/ 17 h 39"/>
                <a:gd name="T10" fmla="*/ 30 w 34"/>
                <a:gd name="T11" fmla="*/ 34 h 39"/>
                <a:gd name="T12" fmla="*/ 23 w 34"/>
                <a:gd name="T13" fmla="*/ 34 h 39"/>
                <a:gd name="T14" fmla="*/ 17 w 34"/>
                <a:gd name="T15" fmla="*/ 16 h 39"/>
                <a:gd name="T16" fmla="*/ 10 w 34"/>
                <a:gd name="T17" fmla="*/ 21 h 39"/>
                <a:gd name="T18" fmla="*/ 10 w 34"/>
                <a:gd name="T19" fmla="*/ 32 h 39"/>
                <a:gd name="T20" fmla="*/ 4 w 34"/>
                <a:gd name="T21" fmla="*/ 38 h 39"/>
                <a:gd name="T22" fmla="*/ 2 w 34"/>
                <a:gd name="T23" fmla="*/ 29 h 39"/>
                <a:gd name="T24" fmla="*/ 4 w 34"/>
                <a:gd name="T25" fmla="*/ 27 h 39"/>
                <a:gd name="T26" fmla="*/ 2 w 34"/>
                <a:gd name="T27" fmla="*/ 25 h 39"/>
                <a:gd name="T28" fmla="*/ 4 w 34"/>
                <a:gd name="T29" fmla="*/ 17 h 39"/>
                <a:gd name="T30" fmla="*/ 0 w 34"/>
                <a:gd name="T31" fmla="*/ 14 h 39"/>
                <a:gd name="T32" fmla="*/ 15 w 34"/>
                <a:gd name="T33" fmla="*/ 1 h 39"/>
                <a:gd name="T34" fmla="*/ 30 w 34"/>
                <a:gd name="T35"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9">
                  <a:moveTo>
                    <a:pt x="30" y="1"/>
                  </a:moveTo>
                  <a:cubicBezTo>
                    <a:pt x="34" y="9"/>
                    <a:pt x="21" y="5"/>
                    <a:pt x="24" y="8"/>
                  </a:cubicBezTo>
                  <a:cubicBezTo>
                    <a:pt x="27" y="11"/>
                    <a:pt x="25" y="9"/>
                    <a:pt x="23" y="8"/>
                  </a:cubicBezTo>
                  <a:cubicBezTo>
                    <a:pt x="23" y="11"/>
                    <a:pt x="23" y="12"/>
                    <a:pt x="24" y="14"/>
                  </a:cubicBezTo>
                  <a:cubicBezTo>
                    <a:pt x="25" y="15"/>
                    <a:pt x="28" y="17"/>
                    <a:pt x="28" y="17"/>
                  </a:cubicBezTo>
                  <a:cubicBezTo>
                    <a:pt x="30" y="22"/>
                    <a:pt x="28" y="28"/>
                    <a:pt x="30" y="34"/>
                  </a:cubicBezTo>
                  <a:cubicBezTo>
                    <a:pt x="28" y="34"/>
                    <a:pt x="25" y="34"/>
                    <a:pt x="23" y="34"/>
                  </a:cubicBezTo>
                  <a:cubicBezTo>
                    <a:pt x="20" y="28"/>
                    <a:pt x="17" y="23"/>
                    <a:pt x="17" y="16"/>
                  </a:cubicBezTo>
                  <a:cubicBezTo>
                    <a:pt x="13" y="16"/>
                    <a:pt x="16" y="23"/>
                    <a:pt x="10" y="21"/>
                  </a:cubicBezTo>
                  <a:cubicBezTo>
                    <a:pt x="10" y="25"/>
                    <a:pt x="10" y="29"/>
                    <a:pt x="10" y="32"/>
                  </a:cubicBezTo>
                  <a:cubicBezTo>
                    <a:pt x="10" y="37"/>
                    <a:pt x="4" y="34"/>
                    <a:pt x="4" y="38"/>
                  </a:cubicBezTo>
                  <a:cubicBezTo>
                    <a:pt x="1" y="39"/>
                    <a:pt x="1" y="32"/>
                    <a:pt x="2" y="29"/>
                  </a:cubicBezTo>
                  <a:cubicBezTo>
                    <a:pt x="2" y="28"/>
                    <a:pt x="4" y="27"/>
                    <a:pt x="4" y="27"/>
                  </a:cubicBezTo>
                  <a:cubicBezTo>
                    <a:pt x="4" y="25"/>
                    <a:pt x="2" y="26"/>
                    <a:pt x="2" y="25"/>
                  </a:cubicBezTo>
                  <a:cubicBezTo>
                    <a:pt x="2" y="24"/>
                    <a:pt x="5" y="20"/>
                    <a:pt x="4" y="17"/>
                  </a:cubicBezTo>
                  <a:cubicBezTo>
                    <a:pt x="5" y="14"/>
                    <a:pt x="2" y="14"/>
                    <a:pt x="0" y="14"/>
                  </a:cubicBezTo>
                  <a:cubicBezTo>
                    <a:pt x="2" y="7"/>
                    <a:pt x="5" y="0"/>
                    <a:pt x="15" y="1"/>
                  </a:cubicBezTo>
                  <a:cubicBezTo>
                    <a:pt x="9" y="7"/>
                    <a:pt x="26" y="1"/>
                    <a:pt x="30" y="1"/>
                  </a:cubicBezTo>
                  <a:close/>
                </a:path>
              </a:pathLst>
            </a:custGeom>
            <a:grpFill/>
            <a:ln>
              <a:noFill/>
            </a:ln>
          </p:spPr>
          <p:txBody>
            <a:bodyPr anchor="ctr"/>
            <a:lstStyle/>
            <a:p>
              <a:pPr algn="ctr"/>
              <a:endParaRPr dirty="0"/>
            </a:p>
          </p:txBody>
        </p:sp>
        <p:sp>
          <p:nvSpPr>
            <p:cNvPr id="96" name="íš1íḋé"/>
            <p:cNvSpPr/>
            <p:nvPr/>
          </p:nvSpPr>
          <p:spPr bwMode="auto">
            <a:xfrm>
              <a:off x="7328508" y="2304541"/>
              <a:ext cx="163892" cy="47627"/>
            </a:xfrm>
            <a:custGeom>
              <a:avLst/>
              <a:gdLst>
                <a:gd name="T0" fmla="*/ 2 w 79"/>
                <a:gd name="T1" fmla="*/ 7 h 23"/>
                <a:gd name="T2" fmla="*/ 9 w 79"/>
                <a:gd name="T3" fmla="*/ 2 h 23"/>
                <a:gd name="T4" fmla="*/ 13 w 79"/>
                <a:gd name="T5" fmla="*/ 6 h 23"/>
                <a:gd name="T6" fmla="*/ 16 w 79"/>
                <a:gd name="T7" fmla="*/ 7 h 23"/>
                <a:gd name="T8" fmla="*/ 35 w 79"/>
                <a:gd name="T9" fmla="*/ 11 h 23"/>
                <a:gd name="T10" fmla="*/ 54 w 79"/>
                <a:gd name="T11" fmla="*/ 9 h 23"/>
                <a:gd name="T12" fmla="*/ 57 w 79"/>
                <a:gd name="T13" fmla="*/ 13 h 23"/>
                <a:gd name="T14" fmla="*/ 63 w 79"/>
                <a:gd name="T15" fmla="*/ 15 h 23"/>
                <a:gd name="T16" fmla="*/ 72 w 79"/>
                <a:gd name="T17" fmla="*/ 15 h 23"/>
                <a:gd name="T18" fmla="*/ 74 w 79"/>
                <a:gd name="T19" fmla="*/ 20 h 23"/>
                <a:gd name="T20" fmla="*/ 71 w 79"/>
                <a:gd name="T21" fmla="*/ 20 h 23"/>
                <a:gd name="T22" fmla="*/ 33 w 79"/>
                <a:gd name="T23" fmla="*/ 15 h 23"/>
                <a:gd name="T24" fmla="*/ 24 w 79"/>
                <a:gd name="T25" fmla="*/ 15 h 23"/>
                <a:gd name="T26" fmla="*/ 11 w 79"/>
                <a:gd name="T27" fmla="*/ 11 h 23"/>
                <a:gd name="T28" fmla="*/ 2 w 79"/>
                <a:gd name="T29"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23">
                  <a:moveTo>
                    <a:pt x="2" y="7"/>
                  </a:moveTo>
                  <a:cubicBezTo>
                    <a:pt x="0" y="1"/>
                    <a:pt x="8" y="5"/>
                    <a:pt x="9" y="2"/>
                  </a:cubicBezTo>
                  <a:cubicBezTo>
                    <a:pt x="13" y="0"/>
                    <a:pt x="11" y="4"/>
                    <a:pt x="13" y="6"/>
                  </a:cubicBezTo>
                  <a:cubicBezTo>
                    <a:pt x="14" y="6"/>
                    <a:pt x="17" y="5"/>
                    <a:pt x="16" y="7"/>
                  </a:cubicBezTo>
                  <a:cubicBezTo>
                    <a:pt x="25" y="5"/>
                    <a:pt x="28" y="6"/>
                    <a:pt x="35" y="11"/>
                  </a:cubicBezTo>
                  <a:cubicBezTo>
                    <a:pt x="42" y="7"/>
                    <a:pt x="44" y="9"/>
                    <a:pt x="54" y="9"/>
                  </a:cubicBezTo>
                  <a:cubicBezTo>
                    <a:pt x="57" y="9"/>
                    <a:pt x="57" y="11"/>
                    <a:pt x="57" y="13"/>
                  </a:cubicBezTo>
                  <a:cubicBezTo>
                    <a:pt x="60" y="13"/>
                    <a:pt x="63" y="13"/>
                    <a:pt x="63" y="15"/>
                  </a:cubicBezTo>
                  <a:cubicBezTo>
                    <a:pt x="68" y="12"/>
                    <a:pt x="72" y="19"/>
                    <a:pt x="72" y="15"/>
                  </a:cubicBezTo>
                  <a:cubicBezTo>
                    <a:pt x="79" y="15"/>
                    <a:pt x="68" y="21"/>
                    <a:pt x="74" y="20"/>
                  </a:cubicBezTo>
                  <a:cubicBezTo>
                    <a:pt x="73" y="23"/>
                    <a:pt x="73" y="20"/>
                    <a:pt x="71" y="20"/>
                  </a:cubicBezTo>
                  <a:cubicBezTo>
                    <a:pt x="56" y="23"/>
                    <a:pt x="45" y="17"/>
                    <a:pt x="33" y="15"/>
                  </a:cubicBezTo>
                  <a:cubicBezTo>
                    <a:pt x="30" y="14"/>
                    <a:pt x="27" y="15"/>
                    <a:pt x="24" y="15"/>
                  </a:cubicBezTo>
                  <a:cubicBezTo>
                    <a:pt x="19" y="14"/>
                    <a:pt x="15" y="12"/>
                    <a:pt x="11" y="11"/>
                  </a:cubicBezTo>
                  <a:cubicBezTo>
                    <a:pt x="7" y="10"/>
                    <a:pt x="2" y="12"/>
                    <a:pt x="2" y="7"/>
                  </a:cubicBezTo>
                  <a:close/>
                </a:path>
              </a:pathLst>
            </a:custGeom>
            <a:grpFill/>
            <a:ln>
              <a:noFill/>
            </a:ln>
          </p:spPr>
          <p:txBody>
            <a:bodyPr anchor="ctr"/>
            <a:lstStyle/>
            <a:p>
              <a:pPr algn="ctr"/>
              <a:endParaRPr dirty="0"/>
            </a:p>
          </p:txBody>
        </p:sp>
        <p:sp>
          <p:nvSpPr>
            <p:cNvPr id="97" name="isļiḓê"/>
            <p:cNvSpPr/>
            <p:nvPr/>
          </p:nvSpPr>
          <p:spPr bwMode="auto">
            <a:xfrm>
              <a:off x="7547030" y="2360572"/>
              <a:ext cx="25214" cy="9806"/>
            </a:xfrm>
            <a:custGeom>
              <a:avLst/>
              <a:gdLst>
                <a:gd name="T0" fmla="*/ 5 w 12"/>
                <a:gd name="T1" fmla="*/ 3 h 5"/>
                <a:gd name="T2" fmla="*/ 12 w 12"/>
                <a:gd name="T3" fmla="*/ 5 h 5"/>
                <a:gd name="T4" fmla="*/ 5 w 12"/>
                <a:gd name="T5" fmla="*/ 5 h 5"/>
                <a:gd name="T6" fmla="*/ 3 w 12"/>
                <a:gd name="T7" fmla="*/ 3 h 5"/>
                <a:gd name="T8" fmla="*/ 5 w 12"/>
                <a:gd name="T9" fmla="*/ 3 h 5"/>
              </a:gdLst>
              <a:ahLst/>
              <a:cxnLst>
                <a:cxn ang="0">
                  <a:pos x="T0" y="T1"/>
                </a:cxn>
                <a:cxn ang="0">
                  <a:pos x="T2" y="T3"/>
                </a:cxn>
                <a:cxn ang="0">
                  <a:pos x="T4" y="T5"/>
                </a:cxn>
                <a:cxn ang="0">
                  <a:pos x="T6" y="T7"/>
                </a:cxn>
                <a:cxn ang="0">
                  <a:pos x="T8" y="T9"/>
                </a:cxn>
              </a:cxnLst>
              <a:rect l="0" t="0" r="r" b="b"/>
              <a:pathLst>
                <a:path w="12" h="5">
                  <a:moveTo>
                    <a:pt x="5" y="3"/>
                  </a:moveTo>
                  <a:cubicBezTo>
                    <a:pt x="8" y="3"/>
                    <a:pt x="12" y="2"/>
                    <a:pt x="12" y="5"/>
                  </a:cubicBezTo>
                  <a:cubicBezTo>
                    <a:pt x="10" y="5"/>
                    <a:pt x="7" y="5"/>
                    <a:pt x="5" y="5"/>
                  </a:cubicBezTo>
                  <a:cubicBezTo>
                    <a:pt x="5" y="3"/>
                    <a:pt x="3" y="3"/>
                    <a:pt x="3" y="3"/>
                  </a:cubicBezTo>
                  <a:cubicBezTo>
                    <a:pt x="0" y="0"/>
                    <a:pt x="4" y="1"/>
                    <a:pt x="5" y="3"/>
                  </a:cubicBezTo>
                  <a:close/>
                </a:path>
              </a:pathLst>
            </a:custGeom>
            <a:grpFill/>
            <a:ln>
              <a:noFill/>
            </a:ln>
          </p:spPr>
          <p:txBody>
            <a:bodyPr anchor="ctr"/>
            <a:lstStyle/>
            <a:p>
              <a:pPr algn="ctr"/>
              <a:endParaRPr dirty="0"/>
            </a:p>
          </p:txBody>
        </p:sp>
        <p:sp>
          <p:nvSpPr>
            <p:cNvPr id="98" name="íṧḻídè"/>
            <p:cNvSpPr/>
            <p:nvPr/>
          </p:nvSpPr>
          <p:spPr bwMode="auto">
            <a:xfrm>
              <a:off x="8288044" y="2892869"/>
              <a:ext cx="120467" cy="121868"/>
            </a:xfrm>
            <a:custGeom>
              <a:avLst/>
              <a:gdLst>
                <a:gd name="T0" fmla="*/ 1 w 58"/>
                <a:gd name="T1" fmla="*/ 51 h 59"/>
                <a:gd name="T2" fmla="*/ 5 w 58"/>
                <a:gd name="T3" fmla="*/ 43 h 59"/>
                <a:gd name="T4" fmla="*/ 8 w 58"/>
                <a:gd name="T5" fmla="*/ 41 h 59"/>
                <a:gd name="T6" fmla="*/ 8 w 58"/>
                <a:gd name="T7" fmla="*/ 38 h 59"/>
                <a:gd name="T8" fmla="*/ 12 w 58"/>
                <a:gd name="T9" fmla="*/ 38 h 59"/>
                <a:gd name="T10" fmla="*/ 14 w 58"/>
                <a:gd name="T11" fmla="*/ 34 h 59"/>
                <a:gd name="T12" fmla="*/ 21 w 58"/>
                <a:gd name="T13" fmla="*/ 32 h 59"/>
                <a:gd name="T14" fmla="*/ 25 w 58"/>
                <a:gd name="T15" fmla="*/ 28 h 59"/>
                <a:gd name="T16" fmla="*/ 29 w 58"/>
                <a:gd name="T17" fmla="*/ 23 h 59"/>
                <a:gd name="T18" fmla="*/ 33 w 58"/>
                <a:gd name="T19" fmla="*/ 19 h 59"/>
                <a:gd name="T20" fmla="*/ 38 w 58"/>
                <a:gd name="T21" fmla="*/ 21 h 59"/>
                <a:gd name="T22" fmla="*/ 36 w 58"/>
                <a:gd name="T23" fmla="*/ 13 h 59"/>
                <a:gd name="T24" fmla="*/ 44 w 58"/>
                <a:gd name="T25" fmla="*/ 4 h 59"/>
                <a:gd name="T26" fmla="*/ 49 w 58"/>
                <a:gd name="T27" fmla="*/ 0 h 59"/>
                <a:gd name="T28" fmla="*/ 55 w 58"/>
                <a:gd name="T29" fmla="*/ 4 h 59"/>
                <a:gd name="T30" fmla="*/ 57 w 58"/>
                <a:gd name="T31" fmla="*/ 13 h 59"/>
                <a:gd name="T32" fmla="*/ 55 w 58"/>
                <a:gd name="T33" fmla="*/ 19 h 59"/>
                <a:gd name="T34" fmla="*/ 51 w 58"/>
                <a:gd name="T35" fmla="*/ 19 h 59"/>
                <a:gd name="T36" fmla="*/ 49 w 58"/>
                <a:gd name="T37" fmla="*/ 28 h 59"/>
                <a:gd name="T38" fmla="*/ 42 w 58"/>
                <a:gd name="T39" fmla="*/ 30 h 59"/>
                <a:gd name="T40" fmla="*/ 36 w 58"/>
                <a:gd name="T41" fmla="*/ 43 h 59"/>
                <a:gd name="T42" fmla="*/ 33 w 58"/>
                <a:gd name="T43" fmla="*/ 51 h 59"/>
                <a:gd name="T44" fmla="*/ 29 w 58"/>
                <a:gd name="T45" fmla="*/ 54 h 59"/>
                <a:gd name="T46" fmla="*/ 14 w 58"/>
                <a:gd name="T47" fmla="*/ 49 h 59"/>
                <a:gd name="T48" fmla="*/ 7 w 58"/>
                <a:gd name="T49" fmla="*/ 51 h 59"/>
                <a:gd name="T50" fmla="*/ 5 w 58"/>
                <a:gd name="T51" fmla="*/ 47 h 59"/>
                <a:gd name="T52" fmla="*/ 1 w 58"/>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59">
                  <a:moveTo>
                    <a:pt x="1" y="51"/>
                  </a:moveTo>
                  <a:cubicBezTo>
                    <a:pt x="0" y="48"/>
                    <a:pt x="3" y="45"/>
                    <a:pt x="5" y="43"/>
                  </a:cubicBezTo>
                  <a:cubicBezTo>
                    <a:pt x="5" y="43"/>
                    <a:pt x="8" y="42"/>
                    <a:pt x="8" y="41"/>
                  </a:cubicBezTo>
                  <a:cubicBezTo>
                    <a:pt x="9" y="41"/>
                    <a:pt x="8" y="38"/>
                    <a:pt x="8" y="38"/>
                  </a:cubicBezTo>
                  <a:cubicBezTo>
                    <a:pt x="9" y="37"/>
                    <a:pt x="12" y="38"/>
                    <a:pt x="12" y="38"/>
                  </a:cubicBezTo>
                  <a:cubicBezTo>
                    <a:pt x="13" y="37"/>
                    <a:pt x="13" y="34"/>
                    <a:pt x="14" y="34"/>
                  </a:cubicBezTo>
                  <a:cubicBezTo>
                    <a:pt x="16" y="33"/>
                    <a:pt x="20" y="34"/>
                    <a:pt x="21" y="32"/>
                  </a:cubicBezTo>
                  <a:cubicBezTo>
                    <a:pt x="23" y="29"/>
                    <a:pt x="21" y="29"/>
                    <a:pt x="25" y="28"/>
                  </a:cubicBezTo>
                  <a:cubicBezTo>
                    <a:pt x="29" y="28"/>
                    <a:pt x="27" y="25"/>
                    <a:pt x="29" y="23"/>
                  </a:cubicBezTo>
                  <a:cubicBezTo>
                    <a:pt x="29" y="22"/>
                    <a:pt x="35" y="27"/>
                    <a:pt x="33" y="19"/>
                  </a:cubicBezTo>
                  <a:cubicBezTo>
                    <a:pt x="36" y="18"/>
                    <a:pt x="36" y="21"/>
                    <a:pt x="38" y="21"/>
                  </a:cubicBezTo>
                  <a:cubicBezTo>
                    <a:pt x="38" y="17"/>
                    <a:pt x="36" y="17"/>
                    <a:pt x="36" y="13"/>
                  </a:cubicBezTo>
                  <a:cubicBezTo>
                    <a:pt x="43" y="15"/>
                    <a:pt x="42" y="7"/>
                    <a:pt x="44" y="4"/>
                  </a:cubicBezTo>
                  <a:cubicBezTo>
                    <a:pt x="45" y="2"/>
                    <a:pt x="50" y="4"/>
                    <a:pt x="49" y="0"/>
                  </a:cubicBezTo>
                  <a:cubicBezTo>
                    <a:pt x="51" y="1"/>
                    <a:pt x="51" y="5"/>
                    <a:pt x="55" y="4"/>
                  </a:cubicBezTo>
                  <a:cubicBezTo>
                    <a:pt x="53" y="9"/>
                    <a:pt x="58" y="9"/>
                    <a:pt x="57" y="13"/>
                  </a:cubicBezTo>
                  <a:cubicBezTo>
                    <a:pt x="54" y="13"/>
                    <a:pt x="56" y="17"/>
                    <a:pt x="55" y="19"/>
                  </a:cubicBezTo>
                  <a:cubicBezTo>
                    <a:pt x="55" y="19"/>
                    <a:pt x="52" y="18"/>
                    <a:pt x="51" y="19"/>
                  </a:cubicBezTo>
                  <a:cubicBezTo>
                    <a:pt x="50" y="20"/>
                    <a:pt x="50" y="24"/>
                    <a:pt x="49" y="28"/>
                  </a:cubicBezTo>
                  <a:cubicBezTo>
                    <a:pt x="46" y="31"/>
                    <a:pt x="46" y="27"/>
                    <a:pt x="42" y="30"/>
                  </a:cubicBezTo>
                  <a:cubicBezTo>
                    <a:pt x="37" y="33"/>
                    <a:pt x="38" y="39"/>
                    <a:pt x="36" y="43"/>
                  </a:cubicBezTo>
                  <a:cubicBezTo>
                    <a:pt x="36" y="44"/>
                    <a:pt x="31" y="45"/>
                    <a:pt x="33" y="51"/>
                  </a:cubicBezTo>
                  <a:cubicBezTo>
                    <a:pt x="29" y="50"/>
                    <a:pt x="29" y="52"/>
                    <a:pt x="29" y="54"/>
                  </a:cubicBezTo>
                  <a:cubicBezTo>
                    <a:pt x="24" y="49"/>
                    <a:pt x="15" y="59"/>
                    <a:pt x="14" y="49"/>
                  </a:cubicBezTo>
                  <a:cubicBezTo>
                    <a:pt x="13" y="49"/>
                    <a:pt x="9" y="52"/>
                    <a:pt x="7" y="51"/>
                  </a:cubicBezTo>
                  <a:cubicBezTo>
                    <a:pt x="6" y="51"/>
                    <a:pt x="4" y="47"/>
                    <a:pt x="5" y="47"/>
                  </a:cubicBezTo>
                  <a:cubicBezTo>
                    <a:pt x="1" y="47"/>
                    <a:pt x="9" y="54"/>
                    <a:pt x="1" y="51"/>
                  </a:cubicBezTo>
                  <a:close/>
                </a:path>
              </a:pathLst>
            </a:custGeom>
            <a:grpFill/>
            <a:ln>
              <a:noFill/>
            </a:ln>
          </p:spPr>
          <p:txBody>
            <a:bodyPr anchor="ctr"/>
            <a:lstStyle/>
            <a:p>
              <a:pPr algn="ctr"/>
              <a:endParaRPr dirty="0"/>
            </a:p>
          </p:txBody>
        </p:sp>
        <p:sp>
          <p:nvSpPr>
            <p:cNvPr id="99" name="í$ľîḍe"/>
            <p:cNvSpPr/>
            <p:nvPr/>
          </p:nvSpPr>
          <p:spPr bwMode="auto">
            <a:xfrm>
              <a:off x="4137527" y="505936"/>
              <a:ext cx="169495" cy="126070"/>
            </a:xfrm>
            <a:custGeom>
              <a:avLst/>
              <a:gdLst>
                <a:gd name="T0" fmla="*/ 22 w 82"/>
                <a:gd name="T1" fmla="*/ 0 h 61"/>
                <a:gd name="T2" fmla="*/ 31 w 82"/>
                <a:gd name="T3" fmla="*/ 8 h 61"/>
                <a:gd name="T4" fmla="*/ 37 w 82"/>
                <a:gd name="T5" fmla="*/ 9 h 61"/>
                <a:gd name="T6" fmla="*/ 41 w 82"/>
                <a:gd name="T7" fmla="*/ 9 h 61"/>
                <a:gd name="T8" fmla="*/ 43 w 82"/>
                <a:gd name="T9" fmla="*/ 11 h 61"/>
                <a:gd name="T10" fmla="*/ 48 w 82"/>
                <a:gd name="T11" fmla="*/ 15 h 61"/>
                <a:gd name="T12" fmla="*/ 54 w 82"/>
                <a:gd name="T13" fmla="*/ 15 h 61"/>
                <a:gd name="T14" fmla="*/ 65 w 82"/>
                <a:gd name="T15" fmla="*/ 19 h 61"/>
                <a:gd name="T16" fmla="*/ 65 w 82"/>
                <a:gd name="T17" fmla="*/ 24 h 61"/>
                <a:gd name="T18" fmla="*/ 71 w 82"/>
                <a:gd name="T19" fmla="*/ 24 h 61"/>
                <a:gd name="T20" fmla="*/ 71 w 82"/>
                <a:gd name="T21" fmla="*/ 28 h 61"/>
                <a:gd name="T22" fmla="*/ 82 w 82"/>
                <a:gd name="T23" fmla="*/ 36 h 61"/>
                <a:gd name="T24" fmla="*/ 80 w 82"/>
                <a:gd name="T25" fmla="*/ 41 h 61"/>
                <a:gd name="T26" fmla="*/ 76 w 82"/>
                <a:gd name="T27" fmla="*/ 39 h 61"/>
                <a:gd name="T28" fmla="*/ 67 w 82"/>
                <a:gd name="T29" fmla="*/ 45 h 61"/>
                <a:gd name="T30" fmla="*/ 65 w 82"/>
                <a:gd name="T31" fmla="*/ 49 h 61"/>
                <a:gd name="T32" fmla="*/ 61 w 82"/>
                <a:gd name="T33" fmla="*/ 52 h 61"/>
                <a:gd name="T34" fmla="*/ 50 w 82"/>
                <a:gd name="T35" fmla="*/ 52 h 61"/>
                <a:gd name="T36" fmla="*/ 50 w 82"/>
                <a:gd name="T37" fmla="*/ 54 h 61"/>
                <a:gd name="T38" fmla="*/ 43 w 82"/>
                <a:gd name="T39" fmla="*/ 56 h 61"/>
                <a:gd name="T40" fmla="*/ 41 w 82"/>
                <a:gd name="T41" fmla="*/ 52 h 61"/>
                <a:gd name="T42" fmla="*/ 30 w 82"/>
                <a:gd name="T43" fmla="*/ 52 h 61"/>
                <a:gd name="T44" fmla="*/ 26 w 82"/>
                <a:gd name="T45" fmla="*/ 49 h 61"/>
                <a:gd name="T46" fmla="*/ 31 w 82"/>
                <a:gd name="T47" fmla="*/ 45 h 61"/>
                <a:gd name="T48" fmla="*/ 22 w 82"/>
                <a:gd name="T49" fmla="*/ 43 h 61"/>
                <a:gd name="T50" fmla="*/ 28 w 82"/>
                <a:gd name="T51" fmla="*/ 39 h 61"/>
                <a:gd name="T52" fmla="*/ 31 w 82"/>
                <a:gd name="T53" fmla="*/ 36 h 61"/>
                <a:gd name="T54" fmla="*/ 37 w 82"/>
                <a:gd name="T55" fmla="*/ 37 h 61"/>
                <a:gd name="T56" fmla="*/ 35 w 82"/>
                <a:gd name="T57" fmla="*/ 32 h 61"/>
                <a:gd name="T58" fmla="*/ 18 w 82"/>
                <a:gd name="T59" fmla="*/ 36 h 61"/>
                <a:gd name="T60" fmla="*/ 13 w 82"/>
                <a:gd name="T61" fmla="*/ 34 h 61"/>
                <a:gd name="T62" fmla="*/ 9 w 82"/>
                <a:gd name="T63" fmla="*/ 30 h 61"/>
                <a:gd name="T64" fmla="*/ 2 w 82"/>
                <a:gd name="T65" fmla="*/ 26 h 61"/>
                <a:gd name="T66" fmla="*/ 0 w 82"/>
                <a:gd name="T67" fmla="*/ 21 h 61"/>
                <a:gd name="T68" fmla="*/ 5 w 82"/>
                <a:gd name="T69" fmla="*/ 17 h 61"/>
                <a:gd name="T70" fmla="*/ 9 w 82"/>
                <a:gd name="T71" fmla="*/ 13 h 61"/>
                <a:gd name="T72" fmla="*/ 11 w 82"/>
                <a:gd name="T73" fmla="*/ 8 h 61"/>
                <a:gd name="T74" fmla="*/ 15 w 82"/>
                <a:gd name="T75" fmla="*/ 8 h 61"/>
                <a:gd name="T76" fmla="*/ 18 w 82"/>
                <a:gd name="T77" fmla="*/ 4 h 61"/>
                <a:gd name="T78" fmla="*/ 22 w 82"/>
                <a:gd name="T7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61">
                  <a:moveTo>
                    <a:pt x="22" y="0"/>
                  </a:moveTo>
                  <a:cubicBezTo>
                    <a:pt x="25" y="3"/>
                    <a:pt x="30" y="3"/>
                    <a:pt x="31" y="8"/>
                  </a:cubicBezTo>
                  <a:cubicBezTo>
                    <a:pt x="35" y="6"/>
                    <a:pt x="36" y="9"/>
                    <a:pt x="37" y="9"/>
                  </a:cubicBezTo>
                  <a:cubicBezTo>
                    <a:pt x="38" y="10"/>
                    <a:pt x="40" y="9"/>
                    <a:pt x="41" y="9"/>
                  </a:cubicBezTo>
                  <a:cubicBezTo>
                    <a:pt x="41" y="10"/>
                    <a:pt x="41" y="13"/>
                    <a:pt x="43" y="11"/>
                  </a:cubicBezTo>
                  <a:cubicBezTo>
                    <a:pt x="46" y="8"/>
                    <a:pt x="45" y="13"/>
                    <a:pt x="48" y="15"/>
                  </a:cubicBezTo>
                  <a:cubicBezTo>
                    <a:pt x="49" y="16"/>
                    <a:pt x="52" y="14"/>
                    <a:pt x="54" y="15"/>
                  </a:cubicBezTo>
                  <a:cubicBezTo>
                    <a:pt x="55" y="16"/>
                    <a:pt x="58" y="21"/>
                    <a:pt x="65" y="19"/>
                  </a:cubicBezTo>
                  <a:cubicBezTo>
                    <a:pt x="65" y="21"/>
                    <a:pt x="65" y="22"/>
                    <a:pt x="65" y="24"/>
                  </a:cubicBezTo>
                  <a:cubicBezTo>
                    <a:pt x="66" y="25"/>
                    <a:pt x="69" y="23"/>
                    <a:pt x="71" y="24"/>
                  </a:cubicBezTo>
                  <a:cubicBezTo>
                    <a:pt x="71" y="25"/>
                    <a:pt x="70" y="28"/>
                    <a:pt x="71" y="28"/>
                  </a:cubicBezTo>
                  <a:cubicBezTo>
                    <a:pt x="73" y="30"/>
                    <a:pt x="78" y="32"/>
                    <a:pt x="82" y="36"/>
                  </a:cubicBezTo>
                  <a:cubicBezTo>
                    <a:pt x="82" y="37"/>
                    <a:pt x="81" y="41"/>
                    <a:pt x="80" y="41"/>
                  </a:cubicBezTo>
                  <a:cubicBezTo>
                    <a:pt x="78" y="42"/>
                    <a:pt x="76" y="39"/>
                    <a:pt x="76" y="39"/>
                  </a:cubicBezTo>
                  <a:cubicBezTo>
                    <a:pt x="73" y="41"/>
                    <a:pt x="71" y="44"/>
                    <a:pt x="67" y="45"/>
                  </a:cubicBezTo>
                  <a:cubicBezTo>
                    <a:pt x="65" y="45"/>
                    <a:pt x="65" y="47"/>
                    <a:pt x="65" y="49"/>
                  </a:cubicBezTo>
                  <a:cubicBezTo>
                    <a:pt x="62" y="48"/>
                    <a:pt x="61" y="50"/>
                    <a:pt x="61" y="52"/>
                  </a:cubicBezTo>
                  <a:cubicBezTo>
                    <a:pt x="55" y="53"/>
                    <a:pt x="54" y="48"/>
                    <a:pt x="50" y="52"/>
                  </a:cubicBezTo>
                  <a:cubicBezTo>
                    <a:pt x="48" y="53"/>
                    <a:pt x="49" y="54"/>
                    <a:pt x="50" y="54"/>
                  </a:cubicBezTo>
                  <a:cubicBezTo>
                    <a:pt x="49" y="61"/>
                    <a:pt x="43" y="49"/>
                    <a:pt x="43" y="56"/>
                  </a:cubicBezTo>
                  <a:cubicBezTo>
                    <a:pt x="41" y="56"/>
                    <a:pt x="41" y="54"/>
                    <a:pt x="41" y="52"/>
                  </a:cubicBezTo>
                  <a:cubicBezTo>
                    <a:pt x="37" y="56"/>
                    <a:pt x="35" y="51"/>
                    <a:pt x="30" y="52"/>
                  </a:cubicBezTo>
                  <a:cubicBezTo>
                    <a:pt x="30" y="49"/>
                    <a:pt x="28" y="49"/>
                    <a:pt x="26" y="49"/>
                  </a:cubicBezTo>
                  <a:cubicBezTo>
                    <a:pt x="26" y="46"/>
                    <a:pt x="31" y="48"/>
                    <a:pt x="31" y="45"/>
                  </a:cubicBezTo>
                  <a:cubicBezTo>
                    <a:pt x="32" y="41"/>
                    <a:pt x="25" y="44"/>
                    <a:pt x="22" y="43"/>
                  </a:cubicBezTo>
                  <a:cubicBezTo>
                    <a:pt x="21" y="38"/>
                    <a:pt x="25" y="40"/>
                    <a:pt x="28" y="39"/>
                  </a:cubicBezTo>
                  <a:cubicBezTo>
                    <a:pt x="28" y="39"/>
                    <a:pt x="31" y="36"/>
                    <a:pt x="31" y="36"/>
                  </a:cubicBezTo>
                  <a:cubicBezTo>
                    <a:pt x="33" y="35"/>
                    <a:pt x="34" y="38"/>
                    <a:pt x="37" y="37"/>
                  </a:cubicBezTo>
                  <a:cubicBezTo>
                    <a:pt x="37" y="34"/>
                    <a:pt x="35" y="34"/>
                    <a:pt x="35" y="32"/>
                  </a:cubicBezTo>
                  <a:cubicBezTo>
                    <a:pt x="33" y="33"/>
                    <a:pt x="22" y="32"/>
                    <a:pt x="18" y="36"/>
                  </a:cubicBezTo>
                  <a:cubicBezTo>
                    <a:pt x="15" y="39"/>
                    <a:pt x="18" y="35"/>
                    <a:pt x="13" y="34"/>
                  </a:cubicBezTo>
                  <a:cubicBezTo>
                    <a:pt x="7" y="32"/>
                    <a:pt x="3" y="35"/>
                    <a:pt x="9" y="30"/>
                  </a:cubicBezTo>
                  <a:cubicBezTo>
                    <a:pt x="9" y="26"/>
                    <a:pt x="3" y="29"/>
                    <a:pt x="2" y="26"/>
                  </a:cubicBezTo>
                  <a:cubicBezTo>
                    <a:pt x="4" y="22"/>
                    <a:pt x="8" y="17"/>
                    <a:pt x="0" y="21"/>
                  </a:cubicBezTo>
                  <a:cubicBezTo>
                    <a:pt x="0" y="18"/>
                    <a:pt x="2" y="17"/>
                    <a:pt x="5" y="17"/>
                  </a:cubicBezTo>
                  <a:cubicBezTo>
                    <a:pt x="7" y="16"/>
                    <a:pt x="7" y="13"/>
                    <a:pt x="9" y="13"/>
                  </a:cubicBezTo>
                  <a:cubicBezTo>
                    <a:pt x="12" y="13"/>
                    <a:pt x="9" y="9"/>
                    <a:pt x="11" y="8"/>
                  </a:cubicBezTo>
                  <a:cubicBezTo>
                    <a:pt x="11" y="7"/>
                    <a:pt x="14" y="8"/>
                    <a:pt x="15" y="8"/>
                  </a:cubicBezTo>
                  <a:cubicBezTo>
                    <a:pt x="17" y="7"/>
                    <a:pt x="16" y="4"/>
                    <a:pt x="18" y="4"/>
                  </a:cubicBezTo>
                  <a:cubicBezTo>
                    <a:pt x="19" y="2"/>
                    <a:pt x="22" y="3"/>
                    <a:pt x="22" y="0"/>
                  </a:cubicBezTo>
                  <a:close/>
                </a:path>
              </a:pathLst>
            </a:custGeom>
            <a:grpFill/>
            <a:ln>
              <a:noFill/>
            </a:ln>
          </p:spPr>
          <p:txBody>
            <a:bodyPr anchor="ctr"/>
            <a:lstStyle/>
            <a:p>
              <a:pPr algn="ctr"/>
              <a:endParaRPr dirty="0"/>
            </a:p>
          </p:txBody>
        </p:sp>
        <p:sp>
          <p:nvSpPr>
            <p:cNvPr id="100" name="ïşlíďè"/>
            <p:cNvSpPr/>
            <p:nvPr/>
          </p:nvSpPr>
          <p:spPr bwMode="auto">
            <a:xfrm>
              <a:off x="5831072" y="552163"/>
              <a:ext cx="225526" cy="113464"/>
            </a:xfrm>
            <a:custGeom>
              <a:avLst/>
              <a:gdLst>
                <a:gd name="T0" fmla="*/ 37 w 109"/>
                <a:gd name="T1" fmla="*/ 38 h 55"/>
                <a:gd name="T2" fmla="*/ 34 w 109"/>
                <a:gd name="T3" fmla="*/ 40 h 55"/>
                <a:gd name="T4" fmla="*/ 24 w 109"/>
                <a:gd name="T5" fmla="*/ 38 h 55"/>
                <a:gd name="T6" fmla="*/ 30 w 109"/>
                <a:gd name="T7" fmla="*/ 34 h 55"/>
                <a:gd name="T8" fmla="*/ 41 w 109"/>
                <a:gd name="T9" fmla="*/ 27 h 55"/>
                <a:gd name="T10" fmla="*/ 37 w 109"/>
                <a:gd name="T11" fmla="*/ 21 h 55"/>
                <a:gd name="T12" fmla="*/ 28 w 109"/>
                <a:gd name="T13" fmla="*/ 21 h 55"/>
                <a:gd name="T14" fmla="*/ 19 w 109"/>
                <a:gd name="T15" fmla="*/ 28 h 55"/>
                <a:gd name="T16" fmla="*/ 6 w 109"/>
                <a:gd name="T17" fmla="*/ 27 h 55"/>
                <a:gd name="T18" fmla="*/ 8 w 109"/>
                <a:gd name="T19" fmla="*/ 14 h 55"/>
                <a:gd name="T20" fmla="*/ 4 w 109"/>
                <a:gd name="T21" fmla="*/ 15 h 55"/>
                <a:gd name="T22" fmla="*/ 2 w 109"/>
                <a:gd name="T23" fmla="*/ 6 h 55"/>
                <a:gd name="T24" fmla="*/ 6 w 109"/>
                <a:gd name="T25" fmla="*/ 8 h 55"/>
                <a:gd name="T26" fmla="*/ 17 w 109"/>
                <a:gd name="T27" fmla="*/ 4 h 55"/>
                <a:gd name="T28" fmla="*/ 19 w 109"/>
                <a:gd name="T29" fmla="*/ 10 h 55"/>
                <a:gd name="T30" fmla="*/ 34 w 109"/>
                <a:gd name="T31" fmla="*/ 12 h 55"/>
                <a:gd name="T32" fmla="*/ 39 w 109"/>
                <a:gd name="T33" fmla="*/ 4 h 55"/>
                <a:gd name="T34" fmla="*/ 58 w 109"/>
                <a:gd name="T35" fmla="*/ 6 h 55"/>
                <a:gd name="T36" fmla="*/ 60 w 109"/>
                <a:gd name="T37" fmla="*/ 6 h 55"/>
                <a:gd name="T38" fmla="*/ 67 w 109"/>
                <a:gd name="T39" fmla="*/ 12 h 55"/>
                <a:gd name="T40" fmla="*/ 65 w 109"/>
                <a:gd name="T41" fmla="*/ 15 h 55"/>
                <a:gd name="T42" fmla="*/ 75 w 109"/>
                <a:gd name="T43" fmla="*/ 14 h 55"/>
                <a:gd name="T44" fmla="*/ 86 w 109"/>
                <a:gd name="T45" fmla="*/ 17 h 55"/>
                <a:gd name="T46" fmla="*/ 88 w 109"/>
                <a:gd name="T47" fmla="*/ 21 h 55"/>
                <a:gd name="T48" fmla="*/ 90 w 109"/>
                <a:gd name="T49" fmla="*/ 23 h 55"/>
                <a:gd name="T50" fmla="*/ 92 w 109"/>
                <a:gd name="T51" fmla="*/ 27 h 55"/>
                <a:gd name="T52" fmla="*/ 95 w 109"/>
                <a:gd name="T53" fmla="*/ 27 h 55"/>
                <a:gd name="T54" fmla="*/ 95 w 109"/>
                <a:gd name="T55" fmla="*/ 30 h 55"/>
                <a:gd name="T56" fmla="*/ 99 w 109"/>
                <a:gd name="T57" fmla="*/ 30 h 55"/>
                <a:gd name="T58" fmla="*/ 101 w 109"/>
                <a:gd name="T59" fmla="*/ 36 h 55"/>
                <a:gd name="T60" fmla="*/ 106 w 109"/>
                <a:gd name="T61" fmla="*/ 36 h 55"/>
                <a:gd name="T62" fmla="*/ 101 w 109"/>
                <a:gd name="T63" fmla="*/ 40 h 55"/>
                <a:gd name="T64" fmla="*/ 101 w 109"/>
                <a:gd name="T65" fmla="*/ 41 h 55"/>
                <a:gd name="T66" fmla="*/ 82 w 109"/>
                <a:gd name="T67" fmla="*/ 41 h 55"/>
                <a:gd name="T68" fmla="*/ 82 w 109"/>
                <a:gd name="T69" fmla="*/ 30 h 55"/>
                <a:gd name="T70" fmla="*/ 64 w 109"/>
                <a:gd name="T71" fmla="*/ 28 h 55"/>
                <a:gd name="T72" fmla="*/ 62 w 109"/>
                <a:gd name="T73" fmla="*/ 34 h 55"/>
                <a:gd name="T74" fmla="*/ 58 w 109"/>
                <a:gd name="T75" fmla="*/ 34 h 55"/>
                <a:gd name="T76" fmla="*/ 54 w 109"/>
                <a:gd name="T77" fmla="*/ 38 h 55"/>
                <a:gd name="T78" fmla="*/ 56 w 109"/>
                <a:gd name="T79" fmla="*/ 40 h 55"/>
                <a:gd name="T80" fmla="*/ 51 w 109"/>
                <a:gd name="T81" fmla="*/ 41 h 55"/>
                <a:gd name="T82" fmla="*/ 51 w 109"/>
                <a:gd name="T83" fmla="*/ 53 h 55"/>
                <a:gd name="T84" fmla="*/ 26 w 109"/>
                <a:gd name="T85" fmla="*/ 45 h 55"/>
                <a:gd name="T86" fmla="*/ 32 w 109"/>
                <a:gd name="T87" fmla="*/ 41 h 55"/>
                <a:gd name="T88" fmla="*/ 39 w 109"/>
                <a:gd name="T89" fmla="*/ 41 h 55"/>
                <a:gd name="T90" fmla="*/ 37 w 109"/>
                <a:gd name="T9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55">
                  <a:moveTo>
                    <a:pt x="37" y="38"/>
                  </a:moveTo>
                  <a:cubicBezTo>
                    <a:pt x="37" y="34"/>
                    <a:pt x="34" y="40"/>
                    <a:pt x="34" y="40"/>
                  </a:cubicBezTo>
                  <a:cubicBezTo>
                    <a:pt x="31" y="40"/>
                    <a:pt x="29" y="36"/>
                    <a:pt x="24" y="38"/>
                  </a:cubicBezTo>
                  <a:cubicBezTo>
                    <a:pt x="25" y="34"/>
                    <a:pt x="28" y="35"/>
                    <a:pt x="30" y="34"/>
                  </a:cubicBezTo>
                  <a:cubicBezTo>
                    <a:pt x="34" y="32"/>
                    <a:pt x="36" y="27"/>
                    <a:pt x="41" y="27"/>
                  </a:cubicBezTo>
                  <a:cubicBezTo>
                    <a:pt x="40" y="25"/>
                    <a:pt x="37" y="25"/>
                    <a:pt x="37" y="21"/>
                  </a:cubicBezTo>
                  <a:cubicBezTo>
                    <a:pt x="34" y="20"/>
                    <a:pt x="30" y="26"/>
                    <a:pt x="28" y="21"/>
                  </a:cubicBezTo>
                  <a:cubicBezTo>
                    <a:pt x="25" y="24"/>
                    <a:pt x="23" y="27"/>
                    <a:pt x="19" y="28"/>
                  </a:cubicBezTo>
                  <a:cubicBezTo>
                    <a:pt x="13" y="29"/>
                    <a:pt x="12" y="25"/>
                    <a:pt x="6" y="27"/>
                  </a:cubicBezTo>
                  <a:cubicBezTo>
                    <a:pt x="10" y="23"/>
                    <a:pt x="10" y="19"/>
                    <a:pt x="8" y="14"/>
                  </a:cubicBezTo>
                  <a:cubicBezTo>
                    <a:pt x="5" y="13"/>
                    <a:pt x="4" y="14"/>
                    <a:pt x="4" y="15"/>
                  </a:cubicBezTo>
                  <a:cubicBezTo>
                    <a:pt x="0" y="16"/>
                    <a:pt x="3" y="9"/>
                    <a:pt x="2" y="6"/>
                  </a:cubicBezTo>
                  <a:cubicBezTo>
                    <a:pt x="4" y="6"/>
                    <a:pt x="5" y="6"/>
                    <a:pt x="6" y="8"/>
                  </a:cubicBezTo>
                  <a:cubicBezTo>
                    <a:pt x="7" y="4"/>
                    <a:pt x="16" y="8"/>
                    <a:pt x="17" y="4"/>
                  </a:cubicBezTo>
                  <a:cubicBezTo>
                    <a:pt x="19" y="4"/>
                    <a:pt x="19" y="8"/>
                    <a:pt x="19" y="10"/>
                  </a:cubicBezTo>
                  <a:cubicBezTo>
                    <a:pt x="26" y="11"/>
                    <a:pt x="33" y="0"/>
                    <a:pt x="34" y="12"/>
                  </a:cubicBezTo>
                  <a:cubicBezTo>
                    <a:pt x="39" y="12"/>
                    <a:pt x="40" y="9"/>
                    <a:pt x="39" y="4"/>
                  </a:cubicBezTo>
                  <a:cubicBezTo>
                    <a:pt x="44" y="6"/>
                    <a:pt x="51" y="5"/>
                    <a:pt x="58" y="6"/>
                  </a:cubicBezTo>
                  <a:cubicBezTo>
                    <a:pt x="59" y="6"/>
                    <a:pt x="60" y="9"/>
                    <a:pt x="60" y="6"/>
                  </a:cubicBezTo>
                  <a:cubicBezTo>
                    <a:pt x="63" y="7"/>
                    <a:pt x="60" y="15"/>
                    <a:pt x="67" y="12"/>
                  </a:cubicBezTo>
                  <a:cubicBezTo>
                    <a:pt x="67" y="13"/>
                    <a:pt x="65" y="13"/>
                    <a:pt x="65" y="15"/>
                  </a:cubicBezTo>
                  <a:cubicBezTo>
                    <a:pt x="68" y="14"/>
                    <a:pt x="75" y="18"/>
                    <a:pt x="75" y="14"/>
                  </a:cubicBezTo>
                  <a:cubicBezTo>
                    <a:pt x="76" y="15"/>
                    <a:pt x="78" y="19"/>
                    <a:pt x="86" y="17"/>
                  </a:cubicBezTo>
                  <a:cubicBezTo>
                    <a:pt x="83" y="21"/>
                    <a:pt x="85" y="20"/>
                    <a:pt x="88" y="21"/>
                  </a:cubicBezTo>
                  <a:cubicBezTo>
                    <a:pt x="89" y="21"/>
                    <a:pt x="88" y="23"/>
                    <a:pt x="90" y="23"/>
                  </a:cubicBezTo>
                  <a:cubicBezTo>
                    <a:pt x="92" y="23"/>
                    <a:pt x="90" y="25"/>
                    <a:pt x="92" y="27"/>
                  </a:cubicBezTo>
                  <a:cubicBezTo>
                    <a:pt x="92" y="27"/>
                    <a:pt x="95" y="26"/>
                    <a:pt x="95" y="27"/>
                  </a:cubicBezTo>
                  <a:cubicBezTo>
                    <a:pt x="96" y="27"/>
                    <a:pt x="95" y="30"/>
                    <a:pt x="95" y="30"/>
                  </a:cubicBezTo>
                  <a:cubicBezTo>
                    <a:pt x="96" y="31"/>
                    <a:pt x="99" y="30"/>
                    <a:pt x="99" y="30"/>
                  </a:cubicBezTo>
                  <a:cubicBezTo>
                    <a:pt x="100" y="32"/>
                    <a:pt x="99" y="35"/>
                    <a:pt x="101" y="36"/>
                  </a:cubicBezTo>
                  <a:cubicBezTo>
                    <a:pt x="104" y="36"/>
                    <a:pt x="106" y="33"/>
                    <a:pt x="106" y="36"/>
                  </a:cubicBezTo>
                  <a:cubicBezTo>
                    <a:pt x="109" y="41"/>
                    <a:pt x="102" y="38"/>
                    <a:pt x="101" y="40"/>
                  </a:cubicBezTo>
                  <a:cubicBezTo>
                    <a:pt x="101" y="40"/>
                    <a:pt x="101" y="41"/>
                    <a:pt x="101" y="41"/>
                  </a:cubicBezTo>
                  <a:cubicBezTo>
                    <a:pt x="96" y="43"/>
                    <a:pt x="88" y="40"/>
                    <a:pt x="82" y="41"/>
                  </a:cubicBezTo>
                  <a:cubicBezTo>
                    <a:pt x="80" y="36"/>
                    <a:pt x="82" y="37"/>
                    <a:pt x="82" y="30"/>
                  </a:cubicBezTo>
                  <a:cubicBezTo>
                    <a:pt x="80" y="25"/>
                    <a:pt x="68" y="25"/>
                    <a:pt x="64" y="28"/>
                  </a:cubicBezTo>
                  <a:cubicBezTo>
                    <a:pt x="61" y="28"/>
                    <a:pt x="63" y="32"/>
                    <a:pt x="62" y="34"/>
                  </a:cubicBezTo>
                  <a:cubicBezTo>
                    <a:pt x="61" y="35"/>
                    <a:pt x="58" y="33"/>
                    <a:pt x="58" y="34"/>
                  </a:cubicBezTo>
                  <a:cubicBezTo>
                    <a:pt x="57" y="36"/>
                    <a:pt x="58" y="39"/>
                    <a:pt x="54" y="38"/>
                  </a:cubicBezTo>
                  <a:cubicBezTo>
                    <a:pt x="54" y="39"/>
                    <a:pt x="55" y="40"/>
                    <a:pt x="56" y="40"/>
                  </a:cubicBezTo>
                  <a:cubicBezTo>
                    <a:pt x="56" y="42"/>
                    <a:pt x="53" y="41"/>
                    <a:pt x="51" y="41"/>
                  </a:cubicBezTo>
                  <a:cubicBezTo>
                    <a:pt x="48" y="47"/>
                    <a:pt x="50" y="46"/>
                    <a:pt x="51" y="53"/>
                  </a:cubicBezTo>
                  <a:cubicBezTo>
                    <a:pt x="44" y="54"/>
                    <a:pt x="27" y="55"/>
                    <a:pt x="26" y="45"/>
                  </a:cubicBezTo>
                  <a:cubicBezTo>
                    <a:pt x="30" y="45"/>
                    <a:pt x="31" y="44"/>
                    <a:pt x="32" y="41"/>
                  </a:cubicBezTo>
                  <a:cubicBezTo>
                    <a:pt x="37" y="41"/>
                    <a:pt x="36" y="45"/>
                    <a:pt x="39" y="41"/>
                  </a:cubicBezTo>
                  <a:cubicBezTo>
                    <a:pt x="38" y="40"/>
                    <a:pt x="34" y="39"/>
                    <a:pt x="37" y="38"/>
                  </a:cubicBezTo>
                  <a:close/>
                </a:path>
              </a:pathLst>
            </a:custGeom>
            <a:grpFill/>
            <a:ln>
              <a:noFill/>
            </a:ln>
          </p:spPr>
          <p:txBody>
            <a:bodyPr anchor="ctr"/>
            <a:lstStyle/>
            <a:p>
              <a:pPr algn="ctr"/>
              <a:endParaRPr dirty="0"/>
            </a:p>
          </p:txBody>
        </p:sp>
        <p:sp>
          <p:nvSpPr>
            <p:cNvPr id="101" name="ïṧ1ïḑé"/>
            <p:cNvSpPr/>
            <p:nvPr/>
          </p:nvSpPr>
          <p:spPr bwMode="auto">
            <a:xfrm>
              <a:off x="3721494" y="640411"/>
              <a:ext cx="105059" cy="56031"/>
            </a:xfrm>
            <a:custGeom>
              <a:avLst/>
              <a:gdLst>
                <a:gd name="T0" fmla="*/ 51 w 51"/>
                <a:gd name="T1" fmla="*/ 4 h 27"/>
                <a:gd name="T2" fmla="*/ 51 w 51"/>
                <a:gd name="T3" fmla="*/ 10 h 27"/>
                <a:gd name="T4" fmla="*/ 47 w 51"/>
                <a:gd name="T5" fmla="*/ 10 h 27"/>
                <a:gd name="T6" fmla="*/ 47 w 51"/>
                <a:gd name="T7" fmla="*/ 15 h 27"/>
                <a:gd name="T8" fmla="*/ 41 w 51"/>
                <a:gd name="T9" fmla="*/ 19 h 27"/>
                <a:gd name="T10" fmla="*/ 36 w 51"/>
                <a:gd name="T11" fmla="*/ 13 h 27"/>
                <a:gd name="T12" fmla="*/ 30 w 51"/>
                <a:gd name="T13" fmla="*/ 17 h 27"/>
                <a:gd name="T14" fmla="*/ 23 w 51"/>
                <a:gd name="T15" fmla="*/ 25 h 27"/>
                <a:gd name="T16" fmla="*/ 2 w 51"/>
                <a:gd name="T17" fmla="*/ 25 h 27"/>
                <a:gd name="T18" fmla="*/ 0 w 51"/>
                <a:gd name="T19" fmla="*/ 17 h 27"/>
                <a:gd name="T20" fmla="*/ 8 w 51"/>
                <a:gd name="T21" fmla="*/ 19 h 27"/>
                <a:gd name="T22" fmla="*/ 15 w 51"/>
                <a:gd name="T23" fmla="*/ 13 h 27"/>
                <a:gd name="T24" fmla="*/ 19 w 51"/>
                <a:gd name="T25" fmla="*/ 10 h 27"/>
                <a:gd name="T26" fmla="*/ 24 w 51"/>
                <a:gd name="T27" fmla="*/ 8 h 27"/>
                <a:gd name="T28" fmla="*/ 26 w 51"/>
                <a:gd name="T29" fmla="*/ 8 h 27"/>
                <a:gd name="T30" fmla="*/ 30 w 51"/>
                <a:gd name="T31" fmla="*/ 4 h 27"/>
                <a:gd name="T32" fmla="*/ 38 w 51"/>
                <a:gd name="T33" fmla="*/ 4 h 27"/>
                <a:gd name="T34" fmla="*/ 51 w 51"/>
                <a:gd name="T3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27">
                  <a:moveTo>
                    <a:pt x="51" y="4"/>
                  </a:moveTo>
                  <a:cubicBezTo>
                    <a:pt x="50" y="5"/>
                    <a:pt x="51" y="9"/>
                    <a:pt x="51" y="10"/>
                  </a:cubicBezTo>
                  <a:cubicBezTo>
                    <a:pt x="50" y="10"/>
                    <a:pt x="47" y="9"/>
                    <a:pt x="47" y="10"/>
                  </a:cubicBezTo>
                  <a:cubicBezTo>
                    <a:pt x="47" y="10"/>
                    <a:pt x="49" y="15"/>
                    <a:pt x="47" y="15"/>
                  </a:cubicBezTo>
                  <a:cubicBezTo>
                    <a:pt x="45" y="16"/>
                    <a:pt x="42" y="12"/>
                    <a:pt x="41" y="19"/>
                  </a:cubicBezTo>
                  <a:cubicBezTo>
                    <a:pt x="38" y="19"/>
                    <a:pt x="40" y="13"/>
                    <a:pt x="36" y="13"/>
                  </a:cubicBezTo>
                  <a:cubicBezTo>
                    <a:pt x="32" y="12"/>
                    <a:pt x="33" y="17"/>
                    <a:pt x="30" y="17"/>
                  </a:cubicBezTo>
                  <a:cubicBezTo>
                    <a:pt x="28" y="20"/>
                    <a:pt x="22" y="19"/>
                    <a:pt x="23" y="25"/>
                  </a:cubicBezTo>
                  <a:cubicBezTo>
                    <a:pt x="15" y="27"/>
                    <a:pt x="11" y="25"/>
                    <a:pt x="2" y="25"/>
                  </a:cubicBezTo>
                  <a:cubicBezTo>
                    <a:pt x="2" y="21"/>
                    <a:pt x="0" y="21"/>
                    <a:pt x="0" y="17"/>
                  </a:cubicBezTo>
                  <a:cubicBezTo>
                    <a:pt x="2" y="19"/>
                    <a:pt x="4" y="19"/>
                    <a:pt x="8" y="19"/>
                  </a:cubicBezTo>
                  <a:cubicBezTo>
                    <a:pt x="11" y="19"/>
                    <a:pt x="11" y="14"/>
                    <a:pt x="15" y="13"/>
                  </a:cubicBezTo>
                  <a:cubicBezTo>
                    <a:pt x="16" y="13"/>
                    <a:pt x="18" y="9"/>
                    <a:pt x="19" y="10"/>
                  </a:cubicBezTo>
                  <a:cubicBezTo>
                    <a:pt x="23" y="13"/>
                    <a:pt x="19" y="8"/>
                    <a:pt x="24" y="8"/>
                  </a:cubicBezTo>
                  <a:cubicBezTo>
                    <a:pt x="25" y="8"/>
                    <a:pt x="26" y="8"/>
                    <a:pt x="26" y="8"/>
                  </a:cubicBezTo>
                  <a:cubicBezTo>
                    <a:pt x="27" y="7"/>
                    <a:pt x="30" y="4"/>
                    <a:pt x="30" y="4"/>
                  </a:cubicBezTo>
                  <a:cubicBezTo>
                    <a:pt x="32" y="3"/>
                    <a:pt x="35" y="5"/>
                    <a:pt x="38" y="4"/>
                  </a:cubicBezTo>
                  <a:cubicBezTo>
                    <a:pt x="39" y="4"/>
                    <a:pt x="46" y="0"/>
                    <a:pt x="51" y="4"/>
                  </a:cubicBezTo>
                  <a:close/>
                </a:path>
              </a:pathLst>
            </a:custGeom>
            <a:grpFill/>
            <a:ln>
              <a:noFill/>
            </a:ln>
          </p:spPr>
          <p:txBody>
            <a:bodyPr anchor="ctr"/>
            <a:lstStyle/>
            <a:p>
              <a:pPr algn="ctr"/>
              <a:endParaRPr dirty="0"/>
            </a:p>
          </p:txBody>
        </p:sp>
        <p:sp>
          <p:nvSpPr>
            <p:cNvPr id="102" name="îṩḻîḋe"/>
            <p:cNvSpPr/>
            <p:nvPr/>
          </p:nvSpPr>
          <p:spPr bwMode="auto">
            <a:xfrm>
              <a:off x="4011456" y="664225"/>
              <a:ext cx="109261" cy="56031"/>
            </a:xfrm>
            <a:custGeom>
              <a:avLst/>
              <a:gdLst>
                <a:gd name="T0" fmla="*/ 47 w 52"/>
                <a:gd name="T1" fmla="*/ 2 h 27"/>
                <a:gd name="T2" fmla="*/ 52 w 52"/>
                <a:gd name="T3" fmla="*/ 19 h 27"/>
                <a:gd name="T4" fmla="*/ 49 w 52"/>
                <a:gd name="T5" fmla="*/ 17 h 27"/>
                <a:gd name="T6" fmla="*/ 49 w 52"/>
                <a:gd name="T7" fmla="*/ 23 h 27"/>
                <a:gd name="T8" fmla="*/ 41 w 52"/>
                <a:gd name="T9" fmla="*/ 25 h 27"/>
                <a:gd name="T10" fmla="*/ 39 w 52"/>
                <a:gd name="T11" fmla="*/ 27 h 27"/>
                <a:gd name="T12" fmla="*/ 34 w 52"/>
                <a:gd name="T13" fmla="*/ 27 h 27"/>
                <a:gd name="T14" fmla="*/ 34 w 52"/>
                <a:gd name="T15" fmla="*/ 19 h 27"/>
                <a:gd name="T16" fmla="*/ 15 w 52"/>
                <a:gd name="T17" fmla="*/ 17 h 27"/>
                <a:gd name="T18" fmla="*/ 0 w 52"/>
                <a:gd name="T19" fmla="*/ 8 h 27"/>
                <a:gd name="T20" fmla="*/ 2 w 52"/>
                <a:gd name="T21" fmla="*/ 4 h 27"/>
                <a:gd name="T22" fmla="*/ 6 w 52"/>
                <a:gd name="T23" fmla="*/ 6 h 27"/>
                <a:gd name="T24" fmla="*/ 15 w 52"/>
                <a:gd name="T25" fmla="*/ 10 h 27"/>
                <a:gd name="T26" fmla="*/ 19 w 52"/>
                <a:gd name="T27" fmla="*/ 10 h 27"/>
                <a:gd name="T28" fmla="*/ 21 w 52"/>
                <a:gd name="T29" fmla="*/ 14 h 27"/>
                <a:gd name="T30" fmla="*/ 22 w 52"/>
                <a:gd name="T31" fmla="*/ 6 h 27"/>
                <a:gd name="T32" fmla="*/ 26 w 52"/>
                <a:gd name="T33" fmla="*/ 10 h 27"/>
                <a:gd name="T34" fmla="*/ 47 w 52"/>
                <a:gd name="T35"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27">
                  <a:moveTo>
                    <a:pt x="47" y="2"/>
                  </a:moveTo>
                  <a:cubicBezTo>
                    <a:pt x="44" y="12"/>
                    <a:pt x="52" y="12"/>
                    <a:pt x="52" y="19"/>
                  </a:cubicBezTo>
                  <a:cubicBezTo>
                    <a:pt x="51" y="20"/>
                    <a:pt x="49" y="16"/>
                    <a:pt x="49" y="17"/>
                  </a:cubicBezTo>
                  <a:cubicBezTo>
                    <a:pt x="48" y="18"/>
                    <a:pt x="49" y="22"/>
                    <a:pt x="49" y="23"/>
                  </a:cubicBezTo>
                  <a:cubicBezTo>
                    <a:pt x="47" y="24"/>
                    <a:pt x="44" y="24"/>
                    <a:pt x="41" y="25"/>
                  </a:cubicBezTo>
                  <a:cubicBezTo>
                    <a:pt x="40" y="25"/>
                    <a:pt x="41" y="27"/>
                    <a:pt x="39" y="27"/>
                  </a:cubicBezTo>
                  <a:cubicBezTo>
                    <a:pt x="37" y="27"/>
                    <a:pt x="35" y="27"/>
                    <a:pt x="34" y="27"/>
                  </a:cubicBezTo>
                  <a:cubicBezTo>
                    <a:pt x="31" y="24"/>
                    <a:pt x="31" y="22"/>
                    <a:pt x="34" y="19"/>
                  </a:cubicBezTo>
                  <a:cubicBezTo>
                    <a:pt x="27" y="22"/>
                    <a:pt x="23" y="17"/>
                    <a:pt x="15" y="17"/>
                  </a:cubicBezTo>
                  <a:cubicBezTo>
                    <a:pt x="13" y="11"/>
                    <a:pt x="4" y="12"/>
                    <a:pt x="0" y="8"/>
                  </a:cubicBezTo>
                  <a:cubicBezTo>
                    <a:pt x="1" y="8"/>
                    <a:pt x="1" y="4"/>
                    <a:pt x="2" y="4"/>
                  </a:cubicBezTo>
                  <a:cubicBezTo>
                    <a:pt x="5" y="3"/>
                    <a:pt x="5" y="6"/>
                    <a:pt x="6" y="6"/>
                  </a:cubicBezTo>
                  <a:cubicBezTo>
                    <a:pt x="8" y="6"/>
                    <a:pt x="13" y="8"/>
                    <a:pt x="15" y="10"/>
                  </a:cubicBezTo>
                  <a:cubicBezTo>
                    <a:pt x="15" y="10"/>
                    <a:pt x="18" y="9"/>
                    <a:pt x="19" y="10"/>
                  </a:cubicBezTo>
                  <a:cubicBezTo>
                    <a:pt x="20" y="11"/>
                    <a:pt x="18" y="14"/>
                    <a:pt x="21" y="14"/>
                  </a:cubicBezTo>
                  <a:cubicBezTo>
                    <a:pt x="26" y="12"/>
                    <a:pt x="18" y="9"/>
                    <a:pt x="22" y="6"/>
                  </a:cubicBezTo>
                  <a:cubicBezTo>
                    <a:pt x="26" y="4"/>
                    <a:pt x="26" y="10"/>
                    <a:pt x="26" y="10"/>
                  </a:cubicBezTo>
                  <a:cubicBezTo>
                    <a:pt x="33" y="10"/>
                    <a:pt x="36" y="0"/>
                    <a:pt x="47" y="2"/>
                  </a:cubicBezTo>
                  <a:close/>
                </a:path>
              </a:pathLst>
            </a:custGeom>
            <a:grpFill/>
            <a:ln>
              <a:noFill/>
            </a:ln>
          </p:spPr>
          <p:txBody>
            <a:bodyPr anchor="ctr"/>
            <a:lstStyle/>
            <a:p>
              <a:pPr algn="ctr"/>
              <a:endParaRPr dirty="0"/>
            </a:p>
          </p:txBody>
        </p:sp>
        <p:sp>
          <p:nvSpPr>
            <p:cNvPr id="103" name="ïsļîďe"/>
            <p:cNvSpPr/>
            <p:nvPr/>
          </p:nvSpPr>
          <p:spPr bwMode="auto">
            <a:xfrm>
              <a:off x="3805541" y="665625"/>
              <a:ext cx="191908" cy="72841"/>
            </a:xfrm>
            <a:custGeom>
              <a:avLst/>
              <a:gdLst>
                <a:gd name="T0" fmla="*/ 41 w 92"/>
                <a:gd name="T1" fmla="*/ 13 h 35"/>
                <a:gd name="T2" fmla="*/ 60 w 92"/>
                <a:gd name="T3" fmla="*/ 20 h 35"/>
                <a:gd name="T4" fmla="*/ 60 w 92"/>
                <a:gd name="T5" fmla="*/ 11 h 35"/>
                <a:gd name="T6" fmla="*/ 54 w 92"/>
                <a:gd name="T7" fmla="*/ 3 h 35"/>
                <a:gd name="T8" fmla="*/ 67 w 92"/>
                <a:gd name="T9" fmla="*/ 1 h 35"/>
                <a:gd name="T10" fmla="*/ 71 w 92"/>
                <a:gd name="T11" fmla="*/ 5 h 35"/>
                <a:gd name="T12" fmla="*/ 71 w 92"/>
                <a:gd name="T13" fmla="*/ 9 h 35"/>
                <a:gd name="T14" fmla="*/ 79 w 92"/>
                <a:gd name="T15" fmla="*/ 14 h 35"/>
                <a:gd name="T16" fmla="*/ 84 w 92"/>
                <a:gd name="T17" fmla="*/ 11 h 35"/>
                <a:gd name="T18" fmla="*/ 90 w 92"/>
                <a:gd name="T19" fmla="*/ 14 h 35"/>
                <a:gd name="T20" fmla="*/ 92 w 92"/>
                <a:gd name="T21" fmla="*/ 18 h 35"/>
                <a:gd name="T22" fmla="*/ 90 w 92"/>
                <a:gd name="T23" fmla="*/ 26 h 35"/>
                <a:gd name="T24" fmla="*/ 79 w 92"/>
                <a:gd name="T25" fmla="*/ 27 h 35"/>
                <a:gd name="T26" fmla="*/ 71 w 92"/>
                <a:gd name="T27" fmla="*/ 26 h 35"/>
                <a:gd name="T28" fmla="*/ 54 w 92"/>
                <a:gd name="T29" fmla="*/ 29 h 35"/>
                <a:gd name="T30" fmla="*/ 51 w 92"/>
                <a:gd name="T31" fmla="*/ 29 h 35"/>
                <a:gd name="T32" fmla="*/ 45 w 92"/>
                <a:gd name="T33" fmla="*/ 31 h 35"/>
                <a:gd name="T34" fmla="*/ 26 w 92"/>
                <a:gd name="T35" fmla="*/ 35 h 35"/>
                <a:gd name="T36" fmla="*/ 43 w 92"/>
                <a:gd name="T37" fmla="*/ 29 h 35"/>
                <a:gd name="T38" fmla="*/ 34 w 92"/>
                <a:gd name="T39" fmla="*/ 26 h 35"/>
                <a:gd name="T40" fmla="*/ 26 w 92"/>
                <a:gd name="T41" fmla="*/ 22 h 35"/>
                <a:gd name="T42" fmla="*/ 19 w 92"/>
                <a:gd name="T43" fmla="*/ 26 h 35"/>
                <a:gd name="T44" fmla="*/ 13 w 92"/>
                <a:gd name="T45" fmla="*/ 24 h 35"/>
                <a:gd name="T46" fmla="*/ 0 w 92"/>
                <a:gd name="T47" fmla="*/ 22 h 35"/>
                <a:gd name="T48" fmla="*/ 4 w 92"/>
                <a:gd name="T49" fmla="*/ 18 h 35"/>
                <a:gd name="T50" fmla="*/ 6 w 92"/>
                <a:gd name="T51" fmla="*/ 13 h 35"/>
                <a:gd name="T52" fmla="*/ 13 w 92"/>
                <a:gd name="T53" fmla="*/ 11 h 35"/>
                <a:gd name="T54" fmla="*/ 11 w 92"/>
                <a:gd name="T55" fmla="*/ 7 h 35"/>
                <a:gd name="T56" fmla="*/ 15 w 92"/>
                <a:gd name="T57" fmla="*/ 7 h 35"/>
                <a:gd name="T58" fmla="*/ 21 w 92"/>
                <a:gd name="T59" fmla="*/ 5 h 35"/>
                <a:gd name="T60" fmla="*/ 30 w 92"/>
                <a:gd name="T61" fmla="*/ 7 h 35"/>
                <a:gd name="T62" fmla="*/ 32 w 92"/>
                <a:gd name="T63" fmla="*/ 11 h 35"/>
                <a:gd name="T64" fmla="*/ 36 w 92"/>
                <a:gd name="T65" fmla="*/ 11 h 35"/>
                <a:gd name="T66" fmla="*/ 36 w 92"/>
                <a:gd name="T67" fmla="*/ 16 h 35"/>
                <a:gd name="T68" fmla="*/ 41 w 92"/>
                <a:gd name="T6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35">
                  <a:moveTo>
                    <a:pt x="41" y="13"/>
                  </a:moveTo>
                  <a:cubicBezTo>
                    <a:pt x="39" y="19"/>
                    <a:pt x="56" y="16"/>
                    <a:pt x="60" y="20"/>
                  </a:cubicBezTo>
                  <a:cubicBezTo>
                    <a:pt x="63" y="12"/>
                    <a:pt x="47" y="11"/>
                    <a:pt x="60" y="11"/>
                  </a:cubicBezTo>
                  <a:cubicBezTo>
                    <a:pt x="63" y="4"/>
                    <a:pt x="52" y="10"/>
                    <a:pt x="54" y="3"/>
                  </a:cubicBezTo>
                  <a:cubicBezTo>
                    <a:pt x="60" y="4"/>
                    <a:pt x="61" y="0"/>
                    <a:pt x="67" y="1"/>
                  </a:cubicBezTo>
                  <a:cubicBezTo>
                    <a:pt x="66" y="5"/>
                    <a:pt x="70" y="4"/>
                    <a:pt x="71" y="5"/>
                  </a:cubicBezTo>
                  <a:cubicBezTo>
                    <a:pt x="72" y="6"/>
                    <a:pt x="70" y="8"/>
                    <a:pt x="71" y="9"/>
                  </a:cubicBezTo>
                  <a:cubicBezTo>
                    <a:pt x="73" y="10"/>
                    <a:pt x="76" y="11"/>
                    <a:pt x="79" y="14"/>
                  </a:cubicBezTo>
                  <a:cubicBezTo>
                    <a:pt x="80" y="13"/>
                    <a:pt x="80" y="10"/>
                    <a:pt x="84" y="11"/>
                  </a:cubicBezTo>
                  <a:cubicBezTo>
                    <a:pt x="87" y="11"/>
                    <a:pt x="89" y="13"/>
                    <a:pt x="90" y="14"/>
                  </a:cubicBezTo>
                  <a:cubicBezTo>
                    <a:pt x="90" y="15"/>
                    <a:pt x="92" y="18"/>
                    <a:pt x="92" y="18"/>
                  </a:cubicBezTo>
                  <a:cubicBezTo>
                    <a:pt x="89" y="21"/>
                    <a:pt x="92" y="20"/>
                    <a:pt x="90" y="26"/>
                  </a:cubicBezTo>
                  <a:cubicBezTo>
                    <a:pt x="86" y="21"/>
                    <a:pt x="82" y="27"/>
                    <a:pt x="79" y="27"/>
                  </a:cubicBezTo>
                  <a:cubicBezTo>
                    <a:pt x="75" y="28"/>
                    <a:pt x="75" y="26"/>
                    <a:pt x="71" y="26"/>
                  </a:cubicBezTo>
                  <a:cubicBezTo>
                    <a:pt x="66" y="26"/>
                    <a:pt x="58" y="28"/>
                    <a:pt x="54" y="29"/>
                  </a:cubicBezTo>
                  <a:cubicBezTo>
                    <a:pt x="54" y="30"/>
                    <a:pt x="51" y="29"/>
                    <a:pt x="51" y="29"/>
                  </a:cubicBezTo>
                  <a:cubicBezTo>
                    <a:pt x="49" y="31"/>
                    <a:pt x="48" y="30"/>
                    <a:pt x="45" y="31"/>
                  </a:cubicBezTo>
                  <a:cubicBezTo>
                    <a:pt x="43" y="32"/>
                    <a:pt x="33" y="34"/>
                    <a:pt x="26" y="35"/>
                  </a:cubicBezTo>
                  <a:cubicBezTo>
                    <a:pt x="27" y="28"/>
                    <a:pt x="36" y="30"/>
                    <a:pt x="43" y="29"/>
                  </a:cubicBezTo>
                  <a:cubicBezTo>
                    <a:pt x="44" y="21"/>
                    <a:pt x="37" y="26"/>
                    <a:pt x="34" y="26"/>
                  </a:cubicBezTo>
                  <a:cubicBezTo>
                    <a:pt x="30" y="25"/>
                    <a:pt x="30" y="24"/>
                    <a:pt x="26" y="22"/>
                  </a:cubicBezTo>
                  <a:cubicBezTo>
                    <a:pt x="23" y="21"/>
                    <a:pt x="22" y="25"/>
                    <a:pt x="19" y="26"/>
                  </a:cubicBezTo>
                  <a:cubicBezTo>
                    <a:pt x="16" y="26"/>
                    <a:pt x="16" y="24"/>
                    <a:pt x="13" y="24"/>
                  </a:cubicBezTo>
                  <a:cubicBezTo>
                    <a:pt x="9" y="23"/>
                    <a:pt x="3" y="25"/>
                    <a:pt x="0" y="22"/>
                  </a:cubicBezTo>
                  <a:cubicBezTo>
                    <a:pt x="0" y="20"/>
                    <a:pt x="3" y="19"/>
                    <a:pt x="4" y="18"/>
                  </a:cubicBezTo>
                  <a:cubicBezTo>
                    <a:pt x="4" y="17"/>
                    <a:pt x="5" y="13"/>
                    <a:pt x="6" y="13"/>
                  </a:cubicBezTo>
                  <a:cubicBezTo>
                    <a:pt x="8" y="11"/>
                    <a:pt x="11" y="13"/>
                    <a:pt x="13" y="11"/>
                  </a:cubicBezTo>
                  <a:cubicBezTo>
                    <a:pt x="14" y="10"/>
                    <a:pt x="7" y="8"/>
                    <a:pt x="11" y="7"/>
                  </a:cubicBezTo>
                  <a:cubicBezTo>
                    <a:pt x="13" y="7"/>
                    <a:pt x="14" y="7"/>
                    <a:pt x="15" y="7"/>
                  </a:cubicBezTo>
                  <a:cubicBezTo>
                    <a:pt x="17" y="6"/>
                    <a:pt x="19" y="5"/>
                    <a:pt x="21" y="5"/>
                  </a:cubicBezTo>
                  <a:cubicBezTo>
                    <a:pt x="22" y="5"/>
                    <a:pt x="29" y="6"/>
                    <a:pt x="30" y="7"/>
                  </a:cubicBezTo>
                  <a:cubicBezTo>
                    <a:pt x="31" y="8"/>
                    <a:pt x="30" y="10"/>
                    <a:pt x="32" y="11"/>
                  </a:cubicBezTo>
                  <a:cubicBezTo>
                    <a:pt x="33" y="11"/>
                    <a:pt x="35" y="10"/>
                    <a:pt x="36" y="11"/>
                  </a:cubicBezTo>
                  <a:cubicBezTo>
                    <a:pt x="37" y="12"/>
                    <a:pt x="32" y="17"/>
                    <a:pt x="36" y="16"/>
                  </a:cubicBezTo>
                  <a:cubicBezTo>
                    <a:pt x="37" y="16"/>
                    <a:pt x="38" y="11"/>
                    <a:pt x="41" y="13"/>
                  </a:cubicBezTo>
                  <a:close/>
                </a:path>
              </a:pathLst>
            </a:custGeom>
            <a:grpFill/>
            <a:ln>
              <a:noFill/>
            </a:ln>
          </p:spPr>
          <p:txBody>
            <a:bodyPr anchor="ctr"/>
            <a:lstStyle/>
            <a:p>
              <a:pPr algn="ctr"/>
              <a:endParaRPr dirty="0"/>
            </a:p>
          </p:txBody>
        </p:sp>
        <p:sp>
          <p:nvSpPr>
            <p:cNvPr id="104" name="íṡľîḍe"/>
            <p:cNvSpPr/>
            <p:nvPr/>
          </p:nvSpPr>
          <p:spPr bwMode="auto">
            <a:xfrm>
              <a:off x="3675269" y="741268"/>
              <a:ext cx="151284" cy="100856"/>
            </a:xfrm>
            <a:custGeom>
              <a:avLst/>
              <a:gdLst>
                <a:gd name="T0" fmla="*/ 9 w 73"/>
                <a:gd name="T1" fmla="*/ 1 h 49"/>
                <a:gd name="T2" fmla="*/ 41 w 73"/>
                <a:gd name="T3" fmla="*/ 3 h 49"/>
                <a:gd name="T4" fmla="*/ 45 w 73"/>
                <a:gd name="T5" fmla="*/ 3 h 49"/>
                <a:gd name="T6" fmla="*/ 52 w 73"/>
                <a:gd name="T7" fmla="*/ 5 h 49"/>
                <a:gd name="T8" fmla="*/ 60 w 73"/>
                <a:gd name="T9" fmla="*/ 5 h 49"/>
                <a:gd name="T10" fmla="*/ 61 w 73"/>
                <a:gd name="T11" fmla="*/ 6 h 49"/>
                <a:gd name="T12" fmla="*/ 73 w 73"/>
                <a:gd name="T13" fmla="*/ 14 h 49"/>
                <a:gd name="T14" fmla="*/ 56 w 73"/>
                <a:gd name="T15" fmla="*/ 18 h 49"/>
                <a:gd name="T16" fmla="*/ 54 w 73"/>
                <a:gd name="T17" fmla="*/ 21 h 49"/>
                <a:gd name="T18" fmla="*/ 50 w 73"/>
                <a:gd name="T19" fmla="*/ 19 h 49"/>
                <a:gd name="T20" fmla="*/ 48 w 73"/>
                <a:gd name="T21" fmla="*/ 21 h 49"/>
                <a:gd name="T22" fmla="*/ 50 w 73"/>
                <a:gd name="T23" fmla="*/ 23 h 49"/>
                <a:gd name="T24" fmla="*/ 46 w 73"/>
                <a:gd name="T25" fmla="*/ 25 h 49"/>
                <a:gd name="T26" fmla="*/ 46 w 73"/>
                <a:gd name="T27" fmla="*/ 29 h 49"/>
                <a:gd name="T28" fmla="*/ 43 w 73"/>
                <a:gd name="T29" fmla="*/ 29 h 49"/>
                <a:gd name="T30" fmla="*/ 39 w 73"/>
                <a:gd name="T31" fmla="*/ 32 h 49"/>
                <a:gd name="T32" fmla="*/ 39 w 73"/>
                <a:gd name="T33" fmla="*/ 40 h 49"/>
                <a:gd name="T34" fmla="*/ 17 w 73"/>
                <a:gd name="T35" fmla="*/ 46 h 49"/>
                <a:gd name="T36" fmla="*/ 0 w 73"/>
                <a:gd name="T37" fmla="*/ 34 h 49"/>
                <a:gd name="T38" fmla="*/ 5 w 73"/>
                <a:gd name="T39" fmla="*/ 31 h 49"/>
                <a:gd name="T40" fmla="*/ 7 w 73"/>
                <a:gd name="T41" fmla="*/ 27 h 49"/>
                <a:gd name="T42" fmla="*/ 5 w 73"/>
                <a:gd name="T43" fmla="*/ 19 h 49"/>
                <a:gd name="T44" fmla="*/ 9 w 73"/>
                <a:gd name="T45" fmla="*/ 18 h 49"/>
                <a:gd name="T46" fmla="*/ 13 w 73"/>
                <a:gd name="T47" fmla="*/ 10 h 49"/>
                <a:gd name="T48" fmla="*/ 9 w 73"/>
                <a:gd name="T49"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49">
                  <a:moveTo>
                    <a:pt x="9" y="1"/>
                  </a:moveTo>
                  <a:cubicBezTo>
                    <a:pt x="21" y="1"/>
                    <a:pt x="33" y="0"/>
                    <a:pt x="41" y="3"/>
                  </a:cubicBezTo>
                  <a:cubicBezTo>
                    <a:pt x="42" y="3"/>
                    <a:pt x="44" y="2"/>
                    <a:pt x="45" y="3"/>
                  </a:cubicBezTo>
                  <a:cubicBezTo>
                    <a:pt x="46" y="5"/>
                    <a:pt x="50" y="3"/>
                    <a:pt x="52" y="5"/>
                  </a:cubicBezTo>
                  <a:cubicBezTo>
                    <a:pt x="55" y="8"/>
                    <a:pt x="52" y="2"/>
                    <a:pt x="60" y="5"/>
                  </a:cubicBezTo>
                  <a:cubicBezTo>
                    <a:pt x="60" y="5"/>
                    <a:pt x="60" y="6"/>
                    <a:pt x="61" y="6"/>
                  </a:cubicBezTo>
                  <a:cubicBezTo>
                    <a:pt x="63" y="6"/>
                    <a:pt x="73" y="9"/>
                    <a:pt x="73" y="14"/>
                  </a:cubicBezTo>
                  <a:cubicBezTo>
                    <a:pt x="66" y="15"/>
                    <a:pt x="60" y="16"/>
                    <a:pt x="56" y="18"/>
                  </a:cubicBezTo>
                  <a:cubicBezTo>
                    <a:pt x="54" y="18"/>
                    <a:pt x="55" y="21"/>
                    <a:pt x="54" y="21"/>
                  </a:cubicBezTo>
                  <a:cubicBezTo>
                    <a:pt x="53" y="22"/>
                    <a:pt x="51" y="19"/>
                    <a:pt x="50" y="19"/>
                  </a:cubicBezTo>
                  <a:cubicBezTo>
                    <a:pt x="51" y="19"/>
                    <a:pt x="48" y="23"/>
                    <a:pt x="48" y="21"/>
                  </a:cubicBezTo>
                  <a:cubicBezTo>
                    <a:pt x="48" y="22"/>
                    <a:pt x="50" y="24"/>
                    <a:pt x="50" y="23"/>
                  </a:cubicBezTo>
                  <a:cubicBezTo>
                    <a:pt x="49" y="25"/>
                    <a:pt x="47" y="24"/>
                    <a:pt x="46" y="25"/>
                  </a:cubicBezTo>
                  <a:cubicBezTo>
                    <a:pt x="46" y="26"/>
                    <a:pt x="47" y="28"/>
                    <a:pt x="46" y="29"/>
                  </a:cubicBezTo>
                  <a:cubicBezTo>
                    <a:pt x="46" y="29"/>
                    <a:pt x="43" y="28"/>
                    <a:pt x="43" y="29"/>
                  </a:cubicBezTo>
                  <a:cubicBezTo>
                    <a:pt x="42" y="30"/>
                    <a:pt x="41" y="32"/>
                    <a:pt x="39" y="32"/>
                  </a:cubicBezTo>
                  <a:cubicBezTo>
                    <a:pt x="39" y="35"/>
                    <a:pt x="39" y="37"/>
                    <a:pt x="39" y="40"/>
                  </a:cubicBezTo>
                  <a:cubicBezTo>
                    <a:pt x="30" y="40"/>
                    <a:pt x="31" y="49"/>
                    <a:pt x="17" y="46"/>
                  </a:cubicBezTo>
                  <a:cubicBezTo>
                    <a:pt x="18" y="34"/>
                    <a:pt x="7" y="37"/>
                    <a:pt x="0" y="34"/>
                  </a:cubicBezTo>
                  <a:cubicBezTo>
                    <a:pt x="1" y="32"/>
                    <a:pt x="4" y="32"/>
                    <a:pt x="5" y="31"/>
                  </a:cubicBezTo>
                  <a:cubicBezTo>
                    <a:pt x="6" y="30"/>
                    <a:pt x="2" y="25"/>
                    <a:pt x="7" y="27"/>
                  </a:cubicBezTo>
                  <a:cubicBezTo>
                    <a:pt x="8" y="24"/>
                    <a:pt x="5" y="23"/>
                    <a:pt x="5" y="19"/>
                  </a:cubicBezTo>
                  <a:cubicBezTo>
                    <a:pt x="8" y="22"/>
                    <a:pt x="8" y="21"/>
                    <a:pt x="9" y="18"/>
                  </a:cubicBezTo>
                  <a:cubicBezTo>
                    <a:pt x="10" y="15"/>
                    <a:pt x="13" y="16"/>
                    <a:pt x="13" y="10"/>
                  </a:cubicBezTo>
                  <a:cubicBezTo>
                    <a:pt x="14" y="4"/>
                    <a:pt x="7" y="8"/>
                    <a:pt x="9" y="1"/>
                  </a:cubicBezTo>
                  <a:close/>
                </a:path>
              </a:pathLst>
            </a:custGeom>
            <a:grpFill/>
            <a:ln>
              <a:noFill/>
            </a:ln>
          </p:spPr>
          <p:txBody>
            <a:bodyPr anchor="ctr"/>
            <a:lstStyle/>
            <a:p>
              <a:pPr algn="ctr"/>
              <a:endParaRPr dirty="0"/>
            </a:p>
          </p:txBody>
        </p:sp>
        <p:sp>
          <p:nvSpPr>
            <p:cNvPr id="105" name="íŝľïḍè"/>
            <p:cNvSpPr/>
            <p:nvPr/>
          </p:nvSpPr>
          <p:spPr bwMode="auto">
            <a:xfrm>
              <a:off x="3980639" y="760879"/>
              <a:ext cx="30817" cy="23814"/>
            </a:xfrm>
            <a:custGeom>
              <a:avLst/>
              <a:gdLst>
                <a:gd name="T0" fmla="*/ 2 w 15"/>
                <a:gd name="T1" fmla="*/ 0 h 11"/>
                <a:gd name="T2" fmla="*/ 13 w 15"/>
                <a:gd name="T3" fmla="*/ 0 h 11"/>
                <a:gd name="T4" fmla="*/ 15 w 15"/>
                <a:gd name="T5" fmla="*/ 8 h 11"/>
                <a:gd name="T6" fmla="*/ 11 w 15"/>
                <a:gd name="T7" fmla="*/ 11 h 11"/>
                <a:gd name="T8" fmla="*/ 0 w 15"/>
                <a:gd name="T9" fmla="*/ 6 h 11"/>
                <a:gd name="T10" fmla="*/ 2 w 15"/>
                <a:gd name="T11" fmla="*/ 0 h 11"/>
              </a:gdLst>
              <a:ahLst/>
              <a:cxnLst>
                <a:cxn ang="0">
                  <a:pos x="T0" y="T1"/>
                </a:cxn>
                <a:cxn ang="0">
                  <a:pos x="T2" y="T3"/>
                </a:cxn>
                <a:cxn ang="0">
                  <a:pos x="T4" y="T5"/>
                </a:cxn>
                <a:cxn ang="0">
                  <a:pos x="T6" y="T7"/>
                </a:cxn>
                <a:cxn ang="0">
                  <a:pos x="T8" y="T9"/>
                </a:cxn>
                <a:cxn ang="0">
                  <a:pos x="T10" y="T11"/>
                </a:cxn>
              </a:cxnLst>
              <a:rect l="0" t="0" r="r" b="b"/>
              <a:pathLst>
                <a:path w="15" h="11">
                  <a:moveTo>
                    <a:pt x="2" y="0"/>
                  </a:moveTo>
                  <a:cubicBezTo>
                    <a:pt x="6" y="0"/>
                    <a:pt x="9" y="0"/>
                    <a:pt x="13" y="0"/>
                  </a:cubicBezTo>
                  <a:cubicBezTo>
                    <a:pt x="13" y="3"/>
                    <a:pt x="15" y="4"/>
                    <a:pt x="15" y="8"/>
                  </a:cubicBezTo>
                  <a:cubicBezTo>
                    <a:pt x="12" y="7"/>
                    <a:pt x="11" y="9"/>
                    <a:pt x="11" y="11"/>
                  </a:cubicBezTo>
                  <a:cubicBezTo>
                    <a:pt x="8" y="9"/>
                    <a:pt x="7" y="5"/>
                    <a:pt x="0" y="6"/>
                  </a:cubicBezTo>
                  <a:cubicBezTo>
                    <a:pt x="1" y="4"/>
                    <a:pt x="2" y="3"/>
                    <a:pt x="2" y="0"/>
                  </a:cubicBezTo>
                  <a:close/>
                </a:path>
              </a:pathLst>
            </a:custGeom>
            <a:grpFill/>
            <a:ln>
              <a:noFill/>
            </a:ln>
          </p:spPr>
          <p:txBody>
            <a:bodyPr anchor="ctr"/>
            <a:lstStyle/>
            <a:p>
              <a:pPr algn="ctr"/>
              <a:endParaRPr dirty="0"/>
            </a:p>
          </p:txBody>
        </p:sp>
        <p:sp>
          <p:nvSpPr>
            <p:cNvPr id="106" name="íṧliḍê"/>
            <p:cNvSpPr/>
            <p:nvPr/>
          </p:nvSpPr>
          <p:spPr bwMode="auto">
            <a:xfrm>
              <a:off x="4148733" y="751074"/>
              <a:ext cx="77043" cy="54631"/>
            </a:xfrm>
            <a:custGeom>
              <a:avLst/>
              <a:gdLst>
                <a:gd name="T0" fmla="*/ 33 w 37"/>
                <a:gd name="T1" fmla="*/ 1 h 26"/>
                <a:gd name="T2" fmla="*/ 35 w 37"/>
                <a:gd name="T3" fmla="*/ 11 h 26"/>
                <a:gd name="T4" fmla="*/ 31 w 37"/>
                <a:gd name="T5" fmla="*/ 14 h 26"/>
                <a:gd name="T6" fmla="*/ 22 w 37"/>
                <a:gd name="T7" fmla="*/ 16 h 26"/>
                <a:gd name="T8" fmla="*/ 7 w 37"/>
                <a:gd name="T9" fmla="*/ 26 h 26"/>
                <a:gd name="T10" fmla="*/ 5 w 37"/>
                <a:gd name="T11" fmla="*/ 18 h 26"/>
                <a:gd name="T12" fmla="*/ 1 w 37"/>
                <a:gd name="T13" fmla="*/ 14 h 26"/>
                <a:gd name="T14" fmla="*/ 1 w 37"/>
                <a:gd name="T15" fmla="*/ 5 h 26"/>
                <a:gd name="T16" fmla="*/ 5 w 37"/>
                <a:gd name="T17" fmla="*/ 1 h 26"/>
                <a:gd name="T18" fmla="*/ 10 w 37"/>
                <a:gd name="T19" fmla="*/ 0 h 26"/>
                <a:gd name="T20" fmla="*/ 25 w 37"/>
                <a:gd name="T21" fmla="*/ 3 h 26"/>
                <a:gd name="T22" fmla="*/ 33 w 37"/>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6">
                  <a:moveTo>
                    <a:pt x="33" y="1"/>
                  </a:moveTo>
                  <a:cubicBezTo>
                    <a:pt x="37" y="1"/>
                    <a:pt x="34" y="8"/>
                    <a:pt x="35" y="11"/>
                  </a:cubicBezTo>
                  <a:cubicBezTo>
                    <a:pt x="32" y="10"/>
                    <a:pt x="31" y="12"/>
                    <a:pt x="31" y="14"/>
                  </a:cubicBezTo>
                  <a:cubicBezTo>
                    <a:pt x="25" y="11"/>
                    <a:pt x="23" y="21"/>
                    <a:pt x="22" y="16"/>
                  </a:cubicBezTo>
                  <a:cubicBezTo>
                    <a:pt x="17" y="20"/>
                    <a:pt x="14" y="25"/>
                    <a:pt x="7" y="26"/>
                  </a:cubicBezTo>
                  <a:cubicBezTo>
                    <a:pt x="5" y="24"/>
                    <a:pt x="5" y="21"/>
                    <a:pt x="5" y="18"/>
                  </a:cubicBezTo>
                  <a:cubicBezTo>
                    <a:pt x="4" y="16"/>
                    <a:pt x="2" y="17"/>
                    <a:pt x="1" y="14"/>
                  </a:cubicBezTo>
                  <a:cubicBezTo>
                    <a:pt x="0" y="12"/>
                    <a:pt x="2" y="8"/>
                    <a:pt x="1" y="5"/>
                  </a:cubicBezTo>
                  <a:cubicBezTo>
                    <a:pt x="4" y="6"/>
                    <a:pt x="5" y="4"/>
                    <a:pt x="5" y="1"/>
                  </a:cubicBezTo>
                  <a:cubicBezTo>
                    <a:pt x="7" y="2"/>
                    <a:pt x="10" y="2"/>
                    <a:pt x="10" y="0"/>
                  </a:cubicBezTo>
                  <a:cubicBezTo>
                    <a:pt x="13" y="3"/>
                    <a:pt x="23" y="0"/>
                    <a:pt x="25" y="3"/>
                  </a:cubicBezTo>
                  <a:cubicBezTo>
                    <a:pt x="28" y="3"/>
                    <a:pt x="32" y="4"/>
                    <a:pt x="33" y="1"/>
                  </a:cubicBezTo>
                  <a:close/>
                </a:path>
              </a:pathLst>
            </a:custGeom>
            <a:grpFill/>
            <a:ln>
              <a:noFill/>
            </a:ln>
          </p:spPr>
          <p:txBody>
            <a:bodyPr anchor="ctr"/>
            <a:lstStyle/>
            <a:p>
              <a:pPr algn="ctr"/>
              <a:endParaRPr dirty="0"/>
            </a:p>
          </p:txBody>
        </p:sp>
        <p:sp>
          <p:nvSpPr>
            <p:cNvPr id="107" name="ïŝliďé"/>
            <p:cNvSpPr/>
            <p:nvPr/>
          </p:nvSpPr>
          <p:spPr bwMode="auto">
            <a:xfrm>
              <a:off x="5279164" y="962591"/>
              <a:ext cx="166694" cy="81245"/>
            </a:xfrm>
            <a:custGeom>
              <a:avLst/>
              <a:gdLst>
                <a:gd name="T0" fmla="*/ 58 w 80"/>
                <a:gd name="T1" fmla="*/ 0 h 39"/>
                <a:gd name="T2" fmla="*/ 66 w 80"/>
                <a:gd name="T3" fmla="*/ 4 h 39"/>
                <a:gd name="T4" fmla="*/ 71 w 80"/>
                <a:gd name="T5" fmla="*/ 6 h 39"/>
                <a:gd name="T6" fmla="*/ 69 w 80"/>
                <a:gd name="T7" fmla="*/ 9 h 39"/>
                <a:gd name="T8" fmla="*/ 79 w 80"/>
                <a:gd name="T9" fmla="*/ 15 h 39"/>
                <a:gd name="T10" fmla="*/ 73 w 80"/>
                <a:gd name="T11" fmla="*/ 26 h 39"/>
                <a:gd name="T12" fmla="*/ 68 w 80"/>
                <a:gd name="T13" fmla="*/ 28 h 39"/>
                <a:gd name="T14" fmla="*/ 60 w 80"/>
                <a:gd name="T15" fmla="*/ 32 h 39"/>
                <a:gd name="T16" fmla="*/ 55 w 80"/>
                <a:gd name="T17" fmla="*/ 34 h 39"/>
                <a:gd name="T18" fmla="*/ 51 w 80"/>
                <a:gd name="T19" fmla="*/ 35 h 39"/>
                <a:gd name="T20" fmla="*/ 28 w 80"/>
                <a:gd name="T21" fmla="*/ 37 h 39"/>
                <a:gd name="T22" fmla="*/ 27 w 80"/>
                <a:gd name="T23" fmla="*/ 35 h 39"/>
                <a:gd name="T24" fmla="*/ 19 w 80"/>
                <a:gd name="T25" fmla="*/ 32 h 39"/>
                <a:gd name="T26" fmla="*/ 15 w 80"/>
                <a:gd name="T27" fmla="*/ 30 h 39"/>
                <a:gd name="T28" fmla="*/ 19 w 80"/>
                <a:gd name="T29" fmla="*/ 28 h 39"/>
                <a:gd name="T30" fmla="*/ 14 w 80"/>
                <a:gd name="T31" fmla="*/ 24 h 39"/>
                <a:gd name="T32" fmla="*/ 14 w 80"/>
                <a:gd name="T33" fmla="*/ 13 h 39"/>
                <a:gd name="T34" fmla="*/ 2 w 80"/>
                <a:gd name="T35" fmla="*/ 15 h 39"/>
                <a:gd name="T36" fmla="*/ 6 w 80"/>
                <a:gd name="T37" fmla="*/ 7 h 39"/>
                <a:gd name="T38" fmla="*/ 21 w 80"/>
                <a:gd name="T39" fmla="*/ 7 h 39"/>
                <a:gd name="T40" fmla="*/ 23 w 80"/>
                <a:gd name="T41" fmla="*/ 15 h 39"/>
                <a:gd name="T42" fmla="*/ 28 w 80"/>
                <a:gd name="T43" fmla="*/ 7 h 39"/>
                <a:gd name="T44" fmla="*/ 40 w 80"/>
                <a:gd name="T45" fmla="*/ 11 h 39"/>
                <a:gd name="T46" fmla="*/ 43 w 80"/>
                <a:gd name="T47" fmla="*/ 7 h 39"/>
                <a:gd name="T48" fmla="*/ 55 w 80"/>
                <a:gd name="T49" fmla="*/ 6 h 39"/>
                <a:gd name="T50" fmla="*/ 58 w 80"/>
                <a:gd name="T5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39">
                  <a:moveTo>
                    <a:pt x="58" y="0"/>
                  </a:moveTo>
                  <a:cubicBezTo>
                    <a:pt x="60" y="1"/>
                    <a:pt x="63" y="2"/>
                    <a:pt x="66" y="4"/>
                  </a:cubicBezTo>
                  <a:cubicBezTo>
                    <a:pt x="66" y="4"/>
                    <a:pt x="71" y="5"/>
                    <a:pt x="71" y="6"/>
                  </a:cubicBezTo>
                  <a:cubicBezTo>
                    <a:pt x="72" y="6"/>
                    <a:pt x="69" y="9"/>
                    <a:pt x="69" y="9"/>
                  </a:cubicBezTo>
                  <a:cubicBezTo>
                    <a:pt x="70" y="13"/>
                    <a:pt x="74" y="16"/>
                    <a:pt x="79" y="15"/>
                  </a:cubicBezTo>
                  <a:cubicBezTo>
                    <a:pt x="80" y="20"/>
                    <a:pt x="78" y="22"/>
                    <a:pt x="73" y="26"/>
                  </a:cubicBezTo>
                  <a:cubicBezTo>
                    <a:pt x="72" y="27"/>
                    <a:pt x="69" y="27"/>
                    <a:pt x="68" y="28"/>
                  </a:cubicBezTo>
                  <a:cubicBezTo>
                    <a:pt x="64" y="30"/>
                    <a:pt x="65" y="30"/>
                    <a:pt x="60" y="32"/>
                  </a:cubicBezTo>
                  <a:cubicBezTo>
                    <a:pt x="60" y="32"/>
                    <a:pt x="55" y="33"/>
                    <a:pt x="55" y="34"/>
                  </a:cubicBezTo>
                  <a:cubicBezTo>
                    <a:pt x="53" y="35"/>
                    <a:pt x="53" y="35"/>
                    <a:pt x="51" y="35"/>
                  </a:cubicBezTo>
                  <a:cubicBezTo>
                    <a:pt x="49" y="36"/>
                    <a:pt x="35" y="39"/>
                    <a:pt x="28" y="37"/>
                  </a:cubicBezTo>
                  <a:cubicBezTo>
                    <a:pt x="28" y="37"/>
                    <a:pt x="28" y="36"/>
                    <a:pt x="27" y="35"/>
                  </a:cubicBezTo>
                  <a:cubicBezTo>
                    <a:pt x="24" y="35"/>
                    <a:pt x="23" y="32"/>
                    <a:pt x="19" y="32"/>
                  </a:cubicBezTo>
                  <a:cubicBezTo>
                    <a:pt x="18" y="32"/>
                    <a:pt x="17" y="30"/>
                    <a:pt x="15" y="30"/>
                  </a:cubicBezTo>
                  <a:cubicBezTo>
                    <a:pt x="15" y="28"/>
                    <a:pt x="18" y="28"/>
                    <a:pt x="19" y="28"/>
                  </a:cubicBezTo>
                  <a:cubicBezTo>
                    <a:pt x="19" y="26"/>
                    <a:pt x="14" y="26"/>
                    <a:pt x="14" y="24"/>
                  </a:cubicBezTo>
                  <a:cubicBezTo>
                    <a:pt x="12" y="21"/>
                    <a:pt x="15" y="18"/>
                    <a:pt x="14" y="13"/>
                  </a:cubicBezTo>
                  <a:cubicBezTo>
                    <a:pt x="6" y="11"/>
                    <a:pt x="7" y="20"/>
                    <a:pt x="2" y="15"/>
                  </a:cubicBezTo>
                  <a:cubicBezTo>
                    <a:pt x="0" y="9"/>
                    <a:pt x="8" y="14"/>
                    <a:pt x="6" y="7"/>
                  </a:cubicBezTo>
                  <a:cubicBezTo>
                    <a:pt x="14" y="9"/>
                    <a:pt x="13" y="8"/>
                    <a:pt x="21" y="7"/>
                  </a:cubicBezTo>
                  <a:cubicBezTo>
                    <a:pt x="22" y="11"/>
                    <a:pt x="27" y="11"/>
                    <a:pt x="23" y="15"/>
                  </a:cubicBezTo>
                  <a:cubicBezTo>
                    <a:pt x="28" y="15"/>
                    <a:pt x="29" y="12"/>
                    <a:pt x="28" y="7"/>
                  </a:cubicBezTo>
                  <a:cubicBezTo>
                    <a:pt x="29" y="11"/>
                    <a:pt x="45" y="3"/>
                    <a:pt x="40" y="11"/>
                  </a:cubicBezTo>
                  <a:cubicBezTo>
                    <a:pt x="44" y="13"/>
                    <a:pt x="42" y="8"/>
                    <a:pt x="43" y="7"/>
                  </a:cubicBezTo>
                  <a:cubicBezTo>
                    <a:pt x="46" y="6"/>
                    <a:pt x="51" y="7"/>
                    <a:pt x="55" y="6"/>
                  </a:cubicBezTo>
                  <a:cubicBezTo>
                    <a:pt x="57" y="5"/>
                    <a:pt x="58" y="3"/>
                    <a:pt x="58" y="0"/>
                  </a:cubicBezTo>
                  <a:close/>
                </a:path>
              </a:pathLst>
            </a:custGeom>
            <a:grpFill/>
            <a:ln>
              <a:noFill/>
            </a:ln>
          </p:spPr>
          <p:txBody>
            <a:bodyPr anchor="ctr"/>
            <a:lstStyle/>
            <a:p>
              <a:pPr algn="ctr"/>
              <a:endParaRPr dirty="0"/>
            </a:p>
          </p:txBody>
        </p:sp>
        <p:sp>
          <p:nvSpPr>
            <p:cNvPr id="108" name="íšḻíďè"/>
            <p:cNvSpPr/>
            <p:nvPr/>
          </p:nvSpPr>
          <p:spPr bwMode="auto">
            <a:xfrm>
              <a:off x="4284608" y="982202"/>
              <a:ext cx="99456" cy="70039"/>
            </a:xfrm>
            <a:custGeom>
              <a:avLst/>
              <a:gdLst>
                <a:gd name="T0" fmla="*/ 13 w 48"/>
                <a:gd name="T1" fmla="*/ 0 h 34"/>
                <a:gd name="T2" fmla="*/ 24 w 48"/>
                <a:gd name="T3" fmla="*/ 12 h 34"/>
                <a:gd name="T4" fmla="*/ 27 w 48"/>
                <a:gd name="T5" fmla="*/ 10 h 34"/>
                <a:gd name="T6" fmla="*/ 33 w 48"/>
                <a:gd name="T7" fmla="*/ 15 h 34"/>
                <a:gd name="T8" fmla="*/ 41 w 48"/>
                <a:gd name="T9" fmla="*/ 25 h 34"/>
                <a:gd name="T10" fmla="*/ 48 w 48"/>
                <a:gd name="T11" fmla="*/ 26 h 34"/>
                <a:gd name="T12" fmla="*/ 24 w 48"/>
                <a:gd name="T13" fmla="*/ 28 h 34"/>
                <a:gd name="T14" fmla="*/ 14 w 48"/>
                <a:gd name="T15" fmla="*/ 34 h 34"/>
                <a:gd name="T16" fmla="*/ 0 w 48"/>
                <a:gd name="T17" fmla="*/ 28 h 34"/>
                <a:gd name="T18" fmla="*/ 3 w 48"/>
                <a:gd name="T19" fmla="*/ 26 h 34"/>
                <a:gd name="T20" fmla="*/ 5 w 48"/>
                <a:gd name="T21" fmla="*/ 23 h 34"/>
                <a:gd name="T22" fmla="*/ 5 w 48"/>
                <a:gd name="T23" fmla="*/ 6 h 34"/>
                <a:gd name="T24" fmla="*/ 13 w 48"/>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4">
                  <a:moveTo>
                    <a:pt x="13" y="0"/>
                  </a:moveTo>
                  <a:cubicBezTo>
                    <a:pt x="15" y="5"/>
                    <a:pt x="25" y="3"/>
                    <a:pt x="24" y="12"/>
                  </a:cubicBezTo>
                  <a:cubicBezTo>
                    <a:pt x="25" y="13"/>
                    <a:pt x="28" y="10"/>
                    <a:pt x="27" y="10"/>
                  </a:cubicBezTo>
                  <a:cubicBezTo>
                    <a:pt x="30" y="11"/>
                    <a:pt x="29" y="15"/>
                    <a:pt x="33" y="15"/>
                  </a:cubicBezTo>
                  <a:cubicBezTo>
                    <a:pt x="36" y="15"/>
                    <a:pt x="38" y="22"/>
                    <a:pt x="41" y="25"/>
                  </a:cubicBezTo>
                  <a:cubicBezTo>
                    <a:pt x="46" y="23"/>
                    <a:pt x="44" y="23"/>
                    <a:pt x="48" y="26"/>
                  </a:cubicBezTo>
                  <a:cubicBezTo>
                    <a:pt x="44" y="31"/>
                    <a:pt x="31" y="27"/>
                    <a:pt x="24" y="28"/>
                  </a:cubicBezTo>
                  <a:cubicBezTo>
                    <a:pt x="21" y="30"/>
                    <a:pt x="16" y="31"/>
                    <a:pt x="14" y="34"/>
                  </a:cubicBezTo>
                  <a:cubicBezTo>
                    <a:pt x="10" y="31"/>
                    <a:pt x="8" y="26"/>
                    <a:pt x="0" y="28"/>
                  </a:cubicBezTo>
                  <a:cubicBezTo>
                    <a:pt x="0" y="27"/>
                    <a:pt x="2" y="27"/>
                    <a:pt x="3" y="26"/>
                  </a:cubicBezTo>
                  <a:cubicBezTo>
                    <a:pt x="1" y="24"/>
                    <a:pt x="2" y="23"/>
                    <a:pt x="5" y="23"/>
                  </a:cubicBezTo>
                  <a:cubicBezTo>
                    <a:pt x="2" y="16"/>
                    <a:pt x="5" y="14"/>
                    <a:pt x="5" y="6"/>
                  </a:cubicBezTo>
                  <a:cubicBezTo>
                    <a:pt x="9" y="5"/>
                    <a:pt x="13" y="5"/>
                    <a:pt x="13" y="0"/>
                  </a:cubicBezTo>
                  <a:close/>
                </a:path>
              </a:pathLst>
            </a:custGeom>
            <a:grpFill/>
            <a:ln>
              <a:noFill/>
            </a:ln>
          </p:spPr>
          <p:txBody>
            <a:bodyPr anchor="ctr"/>
            <a:lstStyle/>
            <a:p>
              <a:pPr algn="ctr"/>
              <a:endParaRPr dirty="0"/>
            </a:p>
          </p:txBody>
        </p:sp>
        <p:sp>
          <p:nvSpPr>
            <p:cNvPr id="109" name="îś1idè"/>
            <p:cNvSpPr/>
            <p:nvPr/>
          </p:nvSpPr>
          <p:spPr bwMode="auto">
            <a:xfrm>
              <a:off x="7168819" y="2123840"/>
              <a:ext cx="165292" cy="177900"/>
            </a:xfrm>
            <a:custGeom>
              <a:avLst/>
              <a:gdLst>
                <a:gd name="T0" fmla="*/ 8 w 80"/>
                <a:gd name="T1" fmla="*/ 12 h 86"/>
                <a:gd name="T2" fmla="*/ 4 w 80"/>
                <a:gd name="T3" fmla="*/ 11 h 86"/>
                <a:gd name="T4" fmla="*/ 0 w 80"/>
                <a:gd name="T5" fmla="*/ 5 h 86"/>
                <a:gd name="T6" fmla="*/ 15 w 80"/>
                <a:gd name="T7" fmla="*/ 3 h 86"/>
                <a:gd name="T8" fmla="*/ 23 w 80"/>
                <a:gd name="T9" fmla="*/ 7 h 86"/>
                <a:gd name="T10" fmla="*/ 23 w 80"/>
                <a:gd name="T11" fmla="*/ 11 h 86"/>
                <a:gd name="T12" fmla="*/ 26 w 80"/>
                <a:gd name="T13" fmla="*/ 14 h 86"/>
                <a:gd name="T14" fmla="*/ 34 w 80"/>
                <a:gd name="T15" fmla="*/ 18 h 86"/>
                <a:gd name="T16" fmla="*/ 47 w 80"/>
                <a:gd name="T17" fmla="*/ 29 h 86"/>
                <a:gd name="T18" fmla="*/ 51 w 80"/>
                <a:gd name="T19" fmla="*/ 35 h 86"/>
                <a:gd name="T20" fmla="*/ 56 w 80"/>
                <a:gd name="T21" fmla="*/ 37 h 86"/>
                <a:gd name="T22" fmla="*/ 60 w 80"/>
                <a:gd name="T23" fmla="*/ 40 h 86"/>
                <a:gd name="T24" fmla="*/ 60 w 80"/>
                <a:gd name="T25" fmla="*/ 44 h 86"/>
                <a:gd name="T26" fmla="*/ 64 w 80"/>
                <a:gd name="T27" fmla="*/ 48 h 86"/>
                <a:gd name="T28" fmla="*/ 69 w 80"/>
                <a:gd name="T29" fmla="*/ 53 h 86"/>
                <a:gd name="T30" fmla="*/ 73 w 80"/>
                <a:gd name="T31" fmla="*/ 57 h 86"/>
                <a:gd name="T32" fmla="*/ 77 w 80"/>
                <a:gd name="T33" fmla="*/ 66 h 86"/>
                <a:gd name="T34" fmla="*/ 79 w 80"/>
                <a:gd name="T35" fmla="*/ 74 h 86"/>
                <a:gd name="T36" fmla="*/ 80 w 80"/>
                <a:gd name="T37" fmla="*/ 80 h 86"/>
                <a:gd name="T38" fmla="*/ 71 w 80"/>
                <a:gd name="T39" fmla="*/ 81 h 86"/>
                <a:gd name="T40" fmla="*/ 64 w 80"/>
                <a:gd name="T41" fmla="*/ 81 h 86"/>
                <a:gd name="T42" fmla="*/ 64 w 80"/>
                <a:gd name="T43" fmla="*/ 78 h 86"/>
                <a:gd name="T44" fmla="*/ 60 w 80"/>
                <a:gd name="T45" fmla="*/ 78 h 86"/>
                <a:gd name="T46" fmla="*/ 51 w 80"/>
                <a:gd name="T47" fmla="*/ 70 h 86"/>
                <a:gd name="T48" fmla="*/ 52 w 80"/>
                <a:gd name="T49" fmla="*/ 66 h 86"/>
                <a:gd name="T50" fmla="*/ 51 w 80"/>
                <a:gd name="T51" fmla="*/ 66 h 86"/>
                <a:gd name="T52" fmla="*/ 49 w 80"/>
                <a:gd name="T53" fmla="*/ 63 h 86"/>
                <a:gd name="T54" fmla="*/ 45 w 80"/>
                <a:gd name="T55" fmla="*/ 63 h 86"/>
                <a:gd name="T56" fmla="*/ 38 w 80"/>
                <a:gd name="T57" fmla="*/ 55 h 86"/>
                <a:gd name="T58" fmla="*/ 34 w 80"/>
                <a:gd name="T59" fmla="*/ 42 h 86"/>
                <a:gd name="T60" fmla="*/ 32 w 80"/>
                <a:gd name="T61" fmla="*/ 46 h 86"/>
                <a:gd name="T62" fmla="*/ 28 w 80"/>
                <a:gd name="T63" fmla="*/ 37 h 86"/>
                <a:gd name="T64" fmla="*/ 24 w 80"/>
                <a:gd name="T65" fmla="*/ 33 h 86"/>
                <a:gd name="T66" fmla="*/ 21 w 80"/>
                <a:gd name="T67" fmla="*/ 31 h 86"/>
                <a:gd name="T68" fmla="*/ 19 w 80"/>
                <a:gd name="T69" fmla="*/ 24 h 86"/>
                <a:gd name="T70" fmla="*/ 13 w 80"/>
                <a:gd name="T71" fmla="*/ 20 h 86"/>
                <a:gd name="T72" fmla="*/ 10 w 80"/>
                <a:gd name="T73" fmla="*/ 16 h 86"/>
                <a:gd name="T74" fmla="*/ 8 w 80"/>
                <a:gd name="T75"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6">
                  <a:moveTo>
                    <a:pt x="8" y="12"/>
                  </a:moveTo>
                  <a:cubicBezTo>
                    <a:pt x="8" y="10"/>
                    <a:pt x="5" y="11"/>
                    <a:pt x="4" y="11"/>
                  </a:cubicBezTo>
                  <a:cubicBezTo>
                    <a:pt x="2" y="9"/>
                    <a:pt x="4" y="4"/>
                    <a:pt x="0" y="5"/>
                  </a:cubicBezTo>
                  <a:cubicBezTo>
                    <a:pt x="5" y="0"/>
                    <a:pt x="9" y="6"/>
                    <a:pt x="15" y="3"/>
                  </a:cubicBezTo>
                  <a:cubicBezTo>
                    <a:pt x="15" y="8"/>
                    <a:pt x="20" y="5"/>
                    <a:pt x="23" y="7"/>
                  </a:cubicBezTo>
                  <a:cubicBezTo>
                    <a:pt x="23" y="7"/>
                    <a:pt x="22" y="10"/>
                    <a:pt x="23" y="11"/>
                  </a:cubicBezTo>
                  <a:cubicBezTo>
                    <a:pt x="24" y="12"/>
                    <a:pt x="27" y="10"/>
                    <a:pt x="26" y="14"/>
                  </a:cubicBezTo>
                  <a:cubicBezTo>
                    <a:pt x="31" y="13"/>
                    <a:pt x="30" y="18"/>
                    <a:pt x="34" y="18"/>
                  </a:cubicBezTo>
                  <a:cubicBezTo>
                    <a:pt x="37" y="18"/>
                    <a:pt x="42" y="29"/>
                    <a:pt x="47" y="29"/>
                  </a:cubicBezTo>
                  <a:cubicBezTo>
                    <a:pt x="51" y="29"/>
                    <a:pt x="49" y="33"/>
                    <a:pt x="51" y="35"/>
                  </a:cubicBezTo>
                  <a:cubicBezTo>
                    <a:pt x="52" y="36"/>
                    <a:pt x="55" y="36"/>
                    <a:pt x="56" y="37"/>
                  </a:cubicBezTo>
                  <a:cubicBezTo>
                    <a:pt x="57" y="37"/>
                    <a:pt x="59" y="40"/>
                    <a:pt x="60" y="40"/>
                  </a:cubicBezTo>
                  <a:cubicBezTo>
                    <a:pt x="61" y="41"/>
                    <a:pt x="59" y="43"/>
                    <a:pt x="60" y="44"/>
                  </a:cubicBezTo>
                  <a:cubicBezTo>
                    <a:pt x="61" y="45"/>
                    <a:pt x="63" y="47"/>
                    <a:pt x="64" y="48"/>
                  </a:cubicBezTo>
                  <a:cubicBezTo>
                    <a:pt x="65" y="49"/>
                    <a:pt x="66" y="53"/>
                    <a:pt x="69" y="53"/>
                  </a:cubicBezTo>
                  <a:cubicBezTo>
                    <a:pt x="70" y="53"/>
                    <a:pt x="72" y="57"/>
                    <a:pt x="73" y="57"/>
                  </a:cubicBezTo>
                  <a:cubicBezTo>
                    <a:pt x="75" y="59"/>
                    <a:pt x="74" y="66"/>
                    <a:pt x="77" y="66"/>
                  </a:cubicBezTo>
                  <a:cubicBezTo>
                    <a:pt x="79" y="67"/>
                    <a:pt x="79" y="72"/>
                    <a:pt x="79" y="74"/>
                  </a:cubicBezTo>
                  <a:cubicBezTo>
                    <a:pt x="78" y="77"/>
                    <a:pt x="74" y="80"/>
                    <a:pt x="80" y="80"/>
                  </a:cubicBezTo>
                  <a:cubicBezTo>
                    <a:pt x="80" y="86"/>
                    <a:pt x="74" y="82"/>
                    <a:pt x="71" y="81"/>
                  </a:cubicBezTo>
                  <a:cubicBezTo>
                    <a:pt x="69" y="81"/>
                    <a:pt x="66" y="82"/>
                    <a:pt x="64" y="81"/>
                  </a:cubicBezTo>
                  <a:cubicBezTo>
                    <a:pt x="63" y="81"/>
                    <a:pt x="64" y="78"/>
                    <a:pt x="64" y="78"/>
                  </a:cubicBezTo>
                  <a:cubicBezTo>
                    <a:pt x="63" y="77"/>
                    <a:pt x="61" y="78"/>
                    <a:pt x="60" y="78"/>
                  </a:cubicBezTo>
                  <a:cubicBezTo>
                    <a:pt x="58" y="76"/>
                    <a:pt x="55" y="70"/>
                    <a:pt x="51" y="70"/>
                  </a:cubicBezTo>
                  <a:cubicBezTo>
                    <a:pt x="51" y="69"/>
                    <a:pt x="52" y="68"/>
                    <a:pt x="52" y="66"/>
                  </a:cubicBezTo>
                  <a:cubicBezTo>
                    <a:pt x="52" y="64"/>
                    <a:pt x="51" y="65"/>
                    <a:pt x="51" y="66"/>
                  </a:cubicBezTo>
                  <a:cubicBezTo>
                    <a:pt x="48" y="67"/>
                    <a:pt x="50" y="63"/>
                    <a:pt x="49" y="63"/>
                  </a:cubicBezTo>
                  <a:cubicBezTo>
                    <a:pt x="48" y="62"/>
                    <a:pt x="46" y="63"/>
                    <a:pt x="45" y="63"/>
                  </a:cubicBezTo>
                  <a:cubicBezTo>
                    <a:pt x="43" y="60"/>
                    <a:pt x="43" y="55"/>
                    <a:pt x="38" y="55"/>
                  </a:cubicBezTo>
                  <a:cubicBezTo>
                    <a:pt x="40" y="48"/>
                    <a:pt x="34" y="48"/>
                    <a:pt x="34" y="42"/>
                  </a:cubicBezTo>
                  <a:cubicBezTo>
                    <a:pt x="32" y="42"/>
                    <a:pt x="32" y="44"/>
                    <a:pt x="32" y="46"/>
                  </a:cubicBezTo>
                  <a:cubicBezTo>
                    <a:pt x="29" y="44"/>
                    <a:pt x="30" y="40"/>
                    <a:pt x="28" y="37"/>
                  </a:cubicBezTo>
                  <a:cubicBezTo>
                    <a:pt x="28" y="36"/>
                    <a:pt x="25" y="34"/>
                    <a:pt x="24" y="33"/>
                  </a:cubicBezTo>
                  <a:cubicBezTo>
                    <a:pt x="24" y="32"/>
                    <a:pt x="23" y="31"/>
                    <a:pt x="21" y="31"/>
                  </a:cubicBezTo>
                  <a:cubicBezTo>
                    <a:pt x="22" y="27"/>
                    <a:pt x="20" y="26"/>
                    <a:pt x="19" y="24"/>
                  </a:cubicBezTo>
                  <a:cubicBezTo>
                    <a:pt x="18" y="21"/>
                    <a:pt x="15" y="21"/>
                    <a:pt x="13" y="20"/>
                  </a:cubicBezTo>
                  <a:cubicBezTo>
                    <a:pt x="13" y="20"/>
                    <a:pt x="9" y="16"/>
                    <a:pt x="10" y="16"/>
                  </a:cubicBezTo>
                  <a:cubicBezTo>
                    <a:pt x="8" y="12"/>
                    <a:pt x="14" y="9"/>
                    <a:pt x="8" y="12"/>
                  </a:cubicBezTo>
                  <a:close/>
                </a:path>
              </a:pathLst>
            </a:custGeom>
            <a:grpFill/>
            <a:ln>
              <a:noFill/>
            </a:ln>
          </p:spPr>
          <p:txBody>
            <a:bodyPr anchor="ctr"/>
            <a:lstStyle/>
            <a:p>
              <a:pPr algn="ctr"/>
              <a:endParaRPr dirty="0"/>
            </a:p>
          </p:txBody>
        </p:sp>
        <p:sp>
          <p:nvSpPr>
            <p:cNvPr id="110" name="i$ľïḍê"/>
            <p:cNvSpPr/>
            <p:nvPr/>
          </p:nvSpPr>
          <p:spPr bwMode="auto">
            <a:xfrm>
              <a:off x="6346560" y="2401195"/>
              <a:ext cx="119067" cy="217122"/>
            </a:xfrm>
            <a:custGeom>
              <a:avLst/>
              <a:gdLst>
                <a:gd name="T0" fmla="*/ 43 w 57"/>
                <a:gd name="T1" fmla="*/ 0 h 104"/>
                <a:gd name="T2" fmla="*/ 50 w 57"/>
                <a:gd name="T3" fmla="*/ 1 h 104"/>
                <a:gd name="T4" fmla="*/ 47 w 57"/>
                <a:gd name="T5" fmla="*/ 35 h 104"/>
                <a:gd name="T6" fmla="*/ 43 w 57"/>
                <a:gd name="T7" fmla="*/ 57 h 104"/>
                <a:gd name="T8" fmla="*/ 37 w 57"/>
                <a:gd name="T9" fmla="*/ 67 h 104"/>
                <a:gd name="T10" fmla="*/ 36 w 57"/>
                <a:gd name="T11" fmla="*/ 78 h 104"/>
                <a:gd name="T12" fmla="*/ 36 w 57"/>
                <a:gd name="T13" fmla="*/ 82 h 104"/>
                <a:gd name="T14" fmla="*/ 32 w 57"/>
                <a:gd name="T15" fmla="*/ 83 h 104"/>
                <a:gd name="T16" fmla="*/ 30 w 57"/>
                <a:gd name="T17" fmla="*/ 95 h 104"/>
                <a:gd name="T18" fmla="*/ 28 w 57"/>
                <a:gd name="T19" fmla="*/ 96 h 104"/>
                <a:gd name="T20" fmla="*/ 26 w 57"/>
                <a:gd name="T21" fmla="*/ 102 h 104"/>
                <a:gd name="T22" fmla="*/ 8 w 57"/>
                <a:gd name="T23" fmla="*/ 104 h 104"/>
                <a:gd name="T24" fmla="*/ 6 w 57"/>
                <a:gd name="T25" fmla="*/ 95 h 104"/>
                <a:gd name="T26" fmla="*/ 4 w 57"/>
                <a:gd name="T27" fmla="*/ 91 h 104"/>
                <a:gd name="T28" fmla="*/ 0 w 57"/>
                <a:gd name="T29" fmla="*/ 89 h 104"/>
                <a:gd name="T30" fmla="*/ 0 w 57"/>
                <a:gd name="T31" fmla="*/ 82 h 104"/>
                <a:gd name="T32" fmla="*/ 2 w 57"/>
                <a:gd name="T33" fmla="*/ 80 h 104"/>
                <a:gd name="T34" fmla="*/ 0 w 57"/>
                <a:gd name="T35" fmla="*/ 78 h 104"/>
                <a:gd name="T36" fmla="*/ 4 w 57"/>
                <a:gd name="T37" fmla="*/ 70 h 104"/>
                <a:gd name="T38" fmla="*/ 4 w 57"/>
                <a:gd name="T39" fmla="*/ 67 h 104"/>
                <a:gd name="T40" fmla="*/ 8 w 57"/>
                <a:gd name="T41" fmla="*/ 65 h 104"/>
                <a:gd name="T42" fmla="*/ 11 w 57"/>
                <a:gd name="T43" fmla="*/ 55 h 104"/>
                <a:gd name="T44" fmla="*/ 8 w 57"/>
                <a:gd name="T45" fmla="*/ 50 h 104"/>
                <a:gd name="T46" fmla="*/ 8 w 57"/>
                <a:gd name="T47" fmla="*/ 39 h 104"/>
                <a:gd name="T48" fmla="*/ 11 w 57"/>
                <a:gd name="T49" fmla="*/ 35 h 104"/>
                <a:gd name="T50" fmla="*/ 17 w 57"/>
                <a:gd name="T51" fmla="*/ 31 h 104"/>
                <a:gd name="T52" fmla="*/ 26 w 57"/>
                <a:gd name="T53" fmla="*/ 24 h 104"/>
                <a:gd name="T54" fmla="*/ 32 w 57"/>
                <a:gd name="T55" fmla="*/ 26 h 104"/>
                <a:gd name="T56" fmla="*/ 34 w 57"/>
                <a:gd name="T57" fmla="*/ 14 h 104"/>
                <a:gd name="T58" fmla="*/ 39 w 57"/>
                <a:gd name="T59" fmla="*/ 13 h 104"/>
                <a:gd name="T60" fmla="*/ 43 w 57"/>
                <a:gd name="T6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 h="104">
                  <a:moveTo>
                    <a:pt x="43" y="0"/>
                  </a:moveTo>
                  <a:cubicBezTo>
                    <a:pt x="45" y="1"/>
                    <a:pt x="47" y="2"/>
                    <a:pt x="50" y="1"/>
                  </a:cubicBezTo>
                  <a:cubicBezTo>
                    <a:pt x="47" y="11"/>
                    <a:pt x="57" y="28"/>
                    <a:pt x="47" y="35"/>
                  </a:cubicBezTo>
                  <a:cubicBezTo>
                    <a:pt x="47" y="43"/>
                    <a:pt x="46" y="50"/>
                    <a:pt x="43" y="57"/>
                  </a:cubicBezTo>
                  <a:cubicBezTo>
                    <a:pt x="42" y="61"/>
                    <a:pt x="41" y="66"/>
                    <a:pt x="37" y="67"/>
                  </a:cubicBezTo>
                  <a:cubicBezTo>
                    <a:pt x="39" y="71"/>
                    <a:pt x="36" y="75"/>
                    <a:pt x="36" y="78"/>
                  </a:cubicBezTo>
                  <a:cubicBezTo>
                    <a:pt x="35" y="79"/>
                    <a:pt x="36" y="81"/>
                    <a:pt x="36" y="82"/>
                  </a:cubicBezTo>
                  <a:cubicBezTo>
                    <a:pt x="35" y="82"/>
                    <a:pt x="32" y="83"/>
                    <a:pt x="32" y="83"/>
                  </a:cubicBezTo>
                  <a:cubicBezTo>
                    <a:pt x="31" y="87"/>
                    <a:pt x="32" y="91"/>
                    <a:pt x="30" y="95"/>
                  </a:cubicBezTo>
                  <a:cubicBezTo>
                    <a:pt x="30" y="95"/>
                    <a:pt x="28" y="95"/>
                    <a:pt x="28" y="96"/>
                  </a:cubicBezTo>
                  <a:cubicBezTo>
                    <a:pt x="28" y="98"/>
                    <a:pt x="25" y="99"/>
                    <a:pt x="26" y="102"/>
                  </a:cubicBezTo>
                  <a:cubicBezTo>
                    <a:pt x="21" y="104"/>
                    <a:pt x="15" y="104"/>
                    <a:pt x="8" y="104"/>
                  </a:cubicBezTo>
                  <a:cubicBezTo>
                    <a:pt x="8" y="99"/>
                    <a:pt x="4" y="100"/>
                    <a:pt x="6" y="95"/>
                  </a:cubicBezTo>
                  <a:cubicBezTo>
                    <a:pt x="4" y="95"/>
                    <a:pt x="4" y="92"/>
                    <a:pt x="4" y="91"/>
                  </a:cubicBezTo>
                  <a:cubicBezTo>
                    <a:pt x="2" y="91"/>
                    <a:pt x="1" y="90"/>
                    <a:pt x="0" y="89"/>
                  </a:cubicBezTo>
                  <a:cubicBezTo>
                    <a:pt x="0" y="87"/>
                    <a:pt x="0" y="84"/>
                    <a:pt x="0" y="82"/>
                  </a:cubicBezTo>
                  <a:cubicBezTo>
                    <a:pt x="0" y="80"/>
                    <a:pt x="2" y="80"/>
                    <a:pt x="2" y="80"/>
                  </a:cubicBezTo>
                  <a:cubicBezTo>
                    <a:pt x="2" y="78"/>
                    <a:pt x="0" y="78"/>
                    <a:pt x="0" y="78"/>
                  </a:cubicBezTo>
                  <a:cubicBezTo>
                    <a:pt x="1" y="75"/>
                    <a:pt x="3" y="72"/>
                    <a:pt x="4" y="70"/>
                  </a:cubicBezTo>
                  <a:cubicBezTo>
                    <a:pt x="4" y="70"/>
                    <a:pt x="3" y="67"/>
                    <a:pt x="4" y="67"/>
                  </a:cubicBezTo>
                  <a:cubicBezTo>
                    <a:pt x="4" y="66"/>
                    <a:pt x="8" y="65"/>
                    <a:pt x="8" y="65"/>
                  </a:cubicBezTo>
                  <a:cubicBezTo>
                    <a:pt x="9" y="62"/>
                    <a:pt x="5" y="49"/>
                    <a:pt x="11" y="55"/>
                  </a:cubicBezTo>
                  <a:cubicBezTo>
                    <a:pt x="12" y="51"/>
                    <a:pt x="8" y="53"/>
                    <a:pt x="8" y="50"/>
                  </a:cubicBezTo>
                  <a:cubicBezTo>
                    <a:pt x="8" y="46"/>
                    <a:pt x="8" y="42"/>
                    <a:pt x="8" y="39"/>
                  </a:cubicBezTo>
                  <a:cubicBezTo>
                    <a:pt x="11" y="39"/>
                    <a:pt x="11" y="37"/>
                    <a:pt x="11" y="35"/>
                  </a:cubicBezTo>
                  <a:cubicBezTo>
                    <a:pt x="15" y="36"/>
                    <a:pt x="15" y="32"/>
                    <a:pt x="17" y="31"/>
                  </a:cubicBezTo>
                  <a:cubicBezTo>
                    <a:pt x="19" y="30"/>
                    <a:pt x="27" y="31"/>
                    <a:pt x="26" y="24"/>
                  </a:cubicBezTo>
                  <a:cubicBezTo>
                    <a:pt x="29" y="23"/>
                    <a:pt x="29" y="26"/>
                    <a:pt x="32" y="26"/>
                  </a:cubicBezTo>
                  <a:cubicBezTo>
                    <a:pt x="30" y="20"/>
                    <a:pt x="34" y="19"/>
                    <a:pt x="34" y="14"/>
                  </a:cubicBezTo>
                  <a:cubicBezTo>
                    <a:pt x="39" y="17"/>
                    <a:pt x="38" y="2"/>
                    <a:pt x="39" y="13"/>
                  </a:cubicBezTo>
                  <a:cubicBezTo>
                    <a:pt x="46" y="10"/>
                    <a:pt x="40" y="2"/>
                    <a:pt x="43" y="0"/>
                  </a:cubicBezTo>
                  <a:close/>
                </a:path>
              </a:pathLst>
            </a:custGeom>
            <a:grpFill/>
            <a:ln>
              <a:noFill/>
            </a:ln>
          </p:spPr>
          <p:txBody>
            <a:bodyPr anchor="ctr"/>
            <a:lstStyle/>
            <a:p>
              <a:pPr algn="ctr"/>
              <a:endParaRPr dirty="0"/>
            </a:p>
          </p:txBody>
        </p:sp>
        <p:sp>
          <p:nvSpPr>
            <p:cNvPr id="111" name="íṥ1îdè"/>
            <p:cNvSpPr/>
            <p:nvPr/>
          </p:nvSpPr>
          <p:spPr bwMode="auto">
            <a:xfrm>
              <a:off x="7448976" y="2389989"/>
              <a:ext cx="638757" cy="469263"/>
            </a:xfrm>
            <a:custGeom>
              <a:avLst/>
              <a:gdLst>
                <a:gd name="T0" fmla="*/ 178 w 307"/>
                <a:gd name="T1" fmla="*/ 19 h 226"/>
                <a:gd name="T2" fmla="*/ 171 w 307"/>
                <a:gd name="T3" fmla="*/ 22 h 226"/>
                <a:gd name="T4" fmla="*/ 180 w 307"/>
                <a:gd name="T5" fmla="*/ 34 h 226"/>
                <a:gd name="T6" fmla="*/ 206 w 307"/>
                <a:gd name="T7" fmla="*/ 48 h 226"/>
                <a:gd name="T8" fmla="*/ 214 w 307"/>
                <a:gd name="T9" fmla="*/ 37 h 226"/>
                <a:gd name="T10" fmla="*/ 216 w 307"/>
                <a:gd name="T11" fmla="*/ 30 h 226"/>
                <a:gd name="T12" fmla="*/ 218 w 307"/>
                <a:gd name="T13" fmla="*/ 13 h 226"/>
                <a:gd name="T14" fmla="*/ 223 w 307"/>
                <a:gd name="T15" fmla="*/ 4 h 226"/>
                <a:gd name="T16" fmla="*/ 229 w 307"/>
                <a:gd name="T17" fmla="*/ 11 h 226"/>
                <a:gd name="T18" fmla="*/ 238 w 307"/>
                <a:gd name="T19" fmla="*/ 30 h 226"/>
                <a:gd name="T20" fmla="*/ 247 w 307"/>
                <a:gd name="T21" fmla="*/ 43 h 226"/>
                <a:gd name="T22" fmla="*/ 257 w 307"/>
                <a:gd name="T23" fmla="*/ 56 h 226"/>
                <a:gd name="T24" fmla="*/ 262 w 307"/>
                <a:gd name="T25" fmla="*/ 71 h 226"/>
                <a:gd name="T26" fmla="*/ 268 w 307"/>
                <a:gd name="T27" fmla="*/ 75 h 226"/>
                <a:gd name="T28" fmla="*/ 279 w 307"/>
                <a:gd name="T29" fmla="*/ 82 h 226"/>
                <a:gd name="T30" fmla="*/ 288 w 307"/>
                <a:gd name="T31" fmla="*/ 101 h 226"/>
                <a:gd name="T32" fmla="*/ 292 w 307"/>
                <a:gd name="T33" fmla="*/ 104 h 226"/>
                <a:gd name="T34" fmla="*/ 303 w 307"/>
                <a:gd name="T35" fmla="*/ 112 h 226"/>
                <a:gd name="T36" fmla="*/ 307 w 307"/>
                <a:gd name="T37" fmla="*/ 143 h 226"/>
                <a:gd name="T38" fmla="*/ 301 w 307"/>
                <a:gd name="T39" fmla="*/ 158 h 226"/>
                <a:gd name="T40" fmla="*/ 301 w 307"/>
                <a:gd name="T41" fmla="*/ 164 h 226"/>
                <a:gd name="T42" fmla="*/ 298 w 307"/>
                <a:gd name="T43" fmla="*/ 175 h 226"/>
                <a:gd name="T44" fmla="*/ 287 w 307"/>
                <a:gd name="T45" fmla="*/ 185 h 226"/>
                <a:gd name="T46" fmla="*/ 277 w 307"/>
                <a:gd name="T47" fmla="*/ 212 h 226"/>
                <a:gd name="T48" fmla="*/ 260 w 307"/>
                <a:gd name="T49" fmla="*/ 220 h 226"/>
                <a:gd name="T50" fmla="*/ 253 w 307"/>
                <a:gd name="T51" fmla="*/ 226 h 226"/>
                <a:gd name="T52" fmla="*/ 238 w 307"/>
                <a:gd name="T53" fmla="*/ 222 h 226"/>
                <a:gd name="T54" fmla="*/ 205 w 307"/>
                <a:gd name="T55" fmla="*/ 216 h 226"/>
                <a:gd name="T56" fmla="*/ 203 w 307"/>
                <a:gd name="T57" fmla="*/ 205 h 226"/>
                <a:gd name="T58" fmla="*/ 201 w 307"/>
                <a:gd name="T59" fmla="*/ 199 h 226"/>
                <a:gd name="T60" fmla="*/ 186 w 307"/>
                <a:gd name="T61" fmla="*/ 188 h 226"/>
                <a:gd name="T62" fmla="*/ 178 w 307"/>
                <a:gd name="T63" fmla="*/ 179 h 226"/>
                <a:gd name="T64" fmla="*/ 164 w 307"/>
                <a:gd name="T65" fmla="*/ 173 h 226"/>
                <a:gd name="T66" fmla="*/ 156 w 307"/>
                <a:gd name="T67" fmla="*/ 170 h 226"/>
                <a:gd name="T68" fmla="*/ 121 w 307"/>
                <a:gd name="T69" fmla="*/ 162 h 226"/>
                <a:gd name="T70" fmla="*/ 102 w 307"/>
                <a:gd name="T71" fmla="*/ 168 h 226"/>
                <a:gd name="T72" fmla="*/ 95 w 307"/>
                <a:gd name="T73" fmla="*/ 171 h 226"/>
                <a:gd name="T74" fmla="*/ 89 w 307"/>
                <a:gd name="T75" fmla="*/ 177 h 226"/>
                <a:gd name="T76" fmla="*/ 85 w 307"/>
                <a:gd name="T77" fmla="*/ 177 h 226"/>
                <a:gd name="T78" fmla="*/ 52 w 307"/>
                <a:gd name="T79" fmla="*/ 183 h 226"/>
                <a:gd name="T80" fmla="*/ 46 w 307"/>
                <a:gd name="T81" fmla="*/ 186 h 226"/>
                <a:gd name="T82" fmla="*/ 14 w 307"/>
                <a:gd name="T83" fmla="*/ 192 h 226"/>
                <a:gd name="T84" fmla="*/ 18 w 307"/>
                <a:gd name="T85" fmla="*/ 171 h 226"/>
                <a:gd name="T86" fmla="*/ 14 w 307"/>
                <a:gd name="T87" fmla="*/ 160 h 226"/>
                <a:gd name="T88" fmla="*/ 14 w 307"/>
                <a:gd name="T89" fmla="*/ 153 h 226"/>
                <a:gd name="T90" fmla="*/ 9 w 307"/>
                <a:gd name="T91" fmla="*/ 142 h 226"/>
                <a:gd name="T92" fmla="*/ 7 w 307"/>
                <a:gd name="T93" fmla="*/ 132 h 226"/>
                <a:gd name="T94" fmla="*/ 3 w 307"/>
                <a:gd name="T95" fmla="*/ 121 h 226"/>
                <a:gd name="T96" fmla="*/ 5 w 307"/>
                <a:gd name="T97" fmla="*/ 112 h 226"/>
                <a:gd name="T98" fmla="*/ 5 w 307"/>
                <a:gd name="T99" fmla="*/ 88 h 226"/>
                <a:gd name="T100" fmla="*/ 26 w 307"/>
                <a:gd name="T101" fmla="*/ 75 h 226"/>
                <a:gd name="T102" fmla="*/ 50 w 307"/>
                <a:gd name="T103" fmla="*/ 69 h 226"/>
                <a:gd name="T104" fmla="*/ 63 w 307"/>
                <a:gd name="T105" fmla="*/ 63 h 226"/>
                <a:gd name="T106" fmla="*/ 68 w 307"/>
                <a:gd name="T107" fmla="*/ 43 h 226"/>
                <a:gd name="T108" fmla="*/ 85 w 307"/>
                <a:gd name="T109" fmla="*/ 43 h 226"/>
                <a:gd name="T110" fmla="*/ 89 w 307"/>
                <a:gd name="T111" fmla="*/ 30 h 226"/>
                <a:gd name="T112" fmla="*/ 104 w 307"/>
                <a:gd name="T113" fmla="*/ 20 h 226"/>
                <a:gd name="T114" fmla="*/ 115 w 307"/>
                <a:gd name="T115" fmla="*/ 26 h 226"/>
                <a:gd name="T116" fmla="*/ 119 w 307"/>
                <a:gd name="T117" fmla="*/ 28 h 226"/>
                <a:gd name="T118" fmla="*/ 123 w 307"/>
                <a:gd name="T119" fmla="*/ 24 h 226"/>
                <a:gd name="T120" fmla="*/ 136 w 307"/>
                <a:gd name="T121" fmla="*/ 13 h 226"/>
                <a:gd name="T122" fmla="*/ 145 w 307"/>
                <a:gd name="T123" fmla="*/ 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 h="226">
                  <a:moveTo>
                    <a:pt x="178" y="9"/>
                  </a:moveTo>
                  <a:cubicBezTo>
                    <a:pt x="178" y="12"/>
                    <a:pt x="178" y="16"/>
                    <a:pt x="178" y="19"/>
                  </a:cubicBezTo>
                  <a:cubicBezTo>
                    <a:pt x="177" y="19"/>
                    <a:pt x="175" y="19"/>
                    <a:pt x="173" y="19"/>
                  </a:cubicBezTo>
                  <a:cubicBezTo>
                    <a:pt x="175" y="21"/>
                    <a:pt x="174" y="22"/>
                    <a:pt x="171" y="22"/>
                  </a:cubicBezTo>
                  <a:cubicBezTo>
                    <a:pt x="174" y="26"/>
                    <a:pt x="171" y="25"/>
                    <a:pt x="171" y="30"/>
                  </a:cubicBezTo>
                  <a:cubicBezTo>
                    <a:pt x="173" y="33"/>
                    <a:pt x="176" y="34"/>
                    <a:pt x="180" y="34"/>
                  </a:cubicBezTo>
                  <a:cubicBezTo>
                    <a:pt x="181" y="42"/>
                    <a:pt x="193" y="38"/>
                    <a:pt x="193" y="47"/>
                  </a:cubicBezTo>
                  <a:cubicBezTo>
                    <a:pt x="198" y="47"/>
                    <a:pt x="204" y="46"/>
                    <a:pt x="206" y="48"/>
                  </a:cubicBezTo>
                  <a:cubicBezTo>
                    <a:pt x="210" y="48"/>
                    <a:pt x="207" y="40"/>
                    <a:pt x="214" y="43"/>
                  </a:cubicBezTo>
                  <a:cubicBezTo>
                    <a:pt x="213" y="42"/>
                    <a:pt x="211" y="37"/>
                    <a:pt x="214" y="37"/>
                  </a:cubicBezTo>
                  <a:cubicBezTo>
                    <a:pt x="216" y="37"/>
                    <a:pt x="213" y="34"/>
                    <a:pt x="214" y="32"/>
                  </a:cubicBezTo>
                  <a:cubicBezTo>
                    <a:pt x="214" y="32"/>
                    <a:pt x="216" y="31"/>
                    <a:pt x="216" y="30"/>
                  </a:cubicBezTo>
                  <a:cubicBezTo>
                    <a:pt x="216" y="28"/>
                    <a:pt x="218" y="26"/>
                    <a:pt x="218" y="22"/>
                  </a:cubicBezTo>
                  <a:cubicBezTo>
                    <a:pt x="217" y="21"/>
                    <a:pt x="215" y="19"/>
                    <a:pt x="218" y="13"/>
                  </a:cubicBezTo>
                  <a:cubicBezTo>
                    <a:pt x="218" y="13"/>
                    <a:pt x="221" y="13"/>
                    <a:pt x="221" y="13"/>
                  </a:cubicBezTo>
                  <a:cubicBezTo>
                    <a:pt x="223" y="11"/>
                    <a:pt x="221" y="5"/>
                    <a:pt x="223" y="4"/>
                  </a:cubicBezTo>
                  <a:cubicBezTo>
                    <a:pt x="227" y="3"/>
                    <a:pt x="224" y="9"/>
                    <a:pt x="227" y="11"/>
                  </a:cubicBezTo>
                  <a:cubicBezTo>
                    <a:pt x="227" y="11"/>
                    <a:pt x="229" y="11"/>
                    <a:pt x="229" y="11"/>
                  </a:cubicBezTo>
                  <a:cubicBezTo>
                    <a:pt x="230" y="14"/>
                    <a:pt x="231" y="18"/>
                    <a:pt x="232" y="20"/>
                  </a:cubicBezTo>
                  <a:cubicBezTo>
                    <a:pt x="234" y="24"/>
                    <a:pt x="238" y="26"/>
                    <a:pt x="238" y="30"/>
                  </a:cubicBezTo>
                  <a:cubicBezTo>
                    <a:pt x="243" y="25"/>
                    <a:pt x="240" y="33"/>
                    <a:pt x="246" y="32"/>
                  </a:cubicBezTo>
                  <a:cubicBezTo>
                    <a:pt x="245" y="36"/>
                    <a:pt x="245" y="40"/>
                    <a:pt x="247" y="43"/>
                  </a:cubicBezTo>
                  <a:cubicBezTo>
                    <a:pt x="250" y="46"/>
                    <a:pt x="247" y="50"/>
                    <a:pt x="249" y="56"/>
                  </a:cubicBezTo>
                  <a:cubicBezTo>
                    <a:pt x="254" y="50"/>
                    <a:pt x="250" y="55"/>
                    <a:pt x="257" y="56"/>
                  </a:cubicBezTo>
                  <a:cubicBezTo>
                    <a:pt x="257" y="59"/>
                    <a:pt x="255" y="59"/>
                    <a:pt x="255" y="61"/>
                  </a:cubicBezTo>
                  <a:cubicBezTo>
                    <a:pt x="258" y="64"/>
                    <a:pt x="263" y="64"/>
                    <a:pt x="262" y="71"/>
                  </a:cubicBezTo>
                  <a:cubicBezTo>
                    <a:pt x="264" y="71"/>
                    <a:pt x="267" y="70"/>
                    <a:pt x="268" y="71"/>
                  </a:cubicBezTo>
                  <a:cubicBezTo>
                    <a:pt x="268" y="71"/>
                    <a:pt x="267" y="74"/>
                    <a:pt x="268" y="75"/>
                  </a:cubicBezTo>
                  <a:cubicBezTo>
                    <a:pt x="268" y="75"/>
                    <a:pt x="271" y="74"/>
                    <a:pt x="272" y="75"/>
                  </a:cubicBezTo>
                  <a:cubicBezTo>
                    <a:pt x="274" y="77"/>
                    <a:pt x="273" y="83"/>
                    <a:pt x="279" y="82"/>
                  </a:cubicBezTo>
                  <a:cubicBezTo>
                    <a:pt x="279" y="87"/>
                    <a:pt x="282" y="92"/>
                    <a:pt x="285" y="95"/>
                  </a:cubicBezTo>
                  <a:cubicBezTo>
                    <a:pt x="286" y="97"/>
                    <a:pt x="287" y="99"/>
                    <a:pt x="288" y="101"/>
                  </a:cubicBezTo>
                  <a:cubicBezTo>
                    <a:pt x="289" y="101"/>
                    <a:pt x="291" y="100"/>
                    <a:pt x="292" y="101"/>
                  </a:cubicBezTo>
                  <a:cubicBezTo>
                    <a:pt x="293" y="101"/>
                    <a:pt x="291" y="104"/>
                    <a:pt x="292" y="104"/>
                  </a:cubicBezTo>
                  <a:cubicBezTo>
                    <a:pt x="294" y="106"/>
                    <a:pt x="297" y="105"/>
                    <a:pt x="296" y="104"/>
                  </a:cubicBezTo>
                  <a:cubicBezTo>
                    <a:pt x="300" y="108"/>
                    <a:pt x="297" y="113"/>
                    <a:pt x="303" y="112"/>
                  </a:cubicBezTo>
                  <a:cubicBezTo>
                    <a:pt x="299" y="117"/>
                    <a:pt x="304" y="124"/>
                    <a:pt x="305" y="132"/>
                  </a:cubicBezTo>
                  <a:cubicBezTo>
                    <a:pt x="306" y="137"/>
                    <a:pt x="303" y="141"/>
                    <a:pt x="307" y="143"/>
                  </a:cubicBezTo>
                  <a:cubicBezTo>
                    <a:pt x="303" y="146"/>
                    <a:pt x="304" y="149"/>
                    <a:pt x="303" y="157"/>
                  </a:cubicBezTo>
                  <a:cubicBezTo>
                    <a:pt x="303" y="156"/>
                    <a:pt x="300" y="157"/>
                    <a:pt x="301" y="158"/>
                  </a:cubicBezTo>
                  <a:cubicBezTo>
                    <a:pt x="302" y="158"/>
                    <a:pt x="303" y="158"/>
                    <a:pt x="303" y="158"/>
                  </a:cubicBezTo>
                  <a:cubicBezTo>
                    <a:pt x="303" y="159"/>
                    <a:pt x="302" y="163"/>
                    <a:pt x="301" y="164"/>
                  </a:cubicBezTo>
                  <a:cubicBezTo>
                    <a:pt x="301" y="164"/>
                    <a:pt x="298" y="166"/>
                    <a:pt x="298" y="166"/>
                  </a:cubicBezTo>
                  <a:cubicBezTo>
                    <a:pt x="297" y="168"/>
                    <a:pt x="301" y="171"/>
                    <a:pt x="298" y="175"/>
                  </a:cubicBezTo>
                  <a:cubicBezTo>
                    <a:pt x="294" y="175"/>
                    <a:pt x="295" y="180"/>
                    <a:pt x="290" y="179"/>
                  </a:cubicBezTo>
                  <a:cubicBezTo>
                    <a:pt x="291" y="183"/>
                    <a:pt x="290" y="185"/>
                    <a:pt x="287" y="185"/>
                  </a:cubicBezTo>
                  <a:cubicBezTo>
                    <a:pt x="288" y="192"/>
                    <a:pt x="284" y="194"/>
                    <a:pt x="285" y="201"/>
                  </a:cubicBezTo>
                  <a:cubicBezTo>
                    <a:pt x="277" y="200"/>
                    <a:pt x="278" y="207"/>
                    <a:pt x="277" y="212"/>
                  </a:cubicBezTo>
                  <a:cubicBezTo>
                    <a:pt x="275" y="212"/>
                    <a:pt x="272" y="212"/>
                    <a:pt x="272" y="214"/>
                  </a:cubicBezTo>
                  <a:cubicBezTo>
                    <a:pt x="271" y="218"/>
                    <a:pt x="264" y="218"/>
                    <a:pt x="260" y="220"/>
                  </a:cubicBezTo>
                  <a:cubicBezTo>
                    <a:pt x="259" y="221"/>
                    <a:pt x="258" y="223"/>
                    <a:pt x="257" y="224"/>
                  </a:cubicBezTo>
                  <a:cubicBezTo>
                    <a:pt x="255" y="224"/>
                    <a:pt x="253" y="223"/>
                    <a:pt x="253" y="226"/>
                  </a:cubicBezTo>
                  <a:cubicBezTo>
                    <a:pt x="249" y="223"/>
                    <a:pt x="247" y="219"/>
                    <a:pt x="242" y="218"/>
                  </a:cubicBezTo>
                  <a:cubicBezTo>
                    <a:pt x="238" y="216"/>
                    <a:pt x="239" y="221"/>
                    <a:pt x="238" y="222"/>
                  </a:cubicBezTo>
                  <a:cubicBezTo>
                    <a:pt x="234" y="224"/>
                    <a:pt x="228" y="221"/>
                    <a:pt x="225" y="226"/>
                  </a:cubicBezTo>
                  <a:cubicBezTo>
                    <a:pt x="218" y="222"/>
                    <a:pt x="213" y="217"/>
                    <a:pt x="205" y="216"/>
                  </a:cubicBezTo>
                  <a:cubicBezTo>
                    <a:pt x="207" y="214"/>
                    <a:pt x="207" y="212"/>
                    <a:pt x="205" y="207"/>
                  </a:cubicBezTo>
                  <a:cubicBezTo>
                    <a:pt x="204" y="206"/>
                    <a:pt x="203" y="207"/>
                    <a:pt x="203" y="205"/>
                  </a:cubicBezTo>
                  <a:cubicBezTo>
                    <a:pt x="203" y="205"/>
                    <a:pt x="203" y="203"/>
                    <a:pt x="203" y="203"/>
                  </a:cubicBezTo>
                  <a:cubicBezTo>
                    <a:pt x="202" y="201"/>
                    <a:pt x="197" y="200"/>
                    <a:pt x="201" y="199"/>
                  </a:cubicBezTo>
                  <a:cubicBezTo>
                    <a:pt x="200" y="198"/>
                    <a:pt x="192" y="194"/>
                    <a:pt x="191" y="198"/>
                  </a:cubicBezTo>
                  <a:cubicBezTo>
                    <a:pt x="189" y="195"/>
                    <a:pt x="189" y="190"/>
                    <a:pt x="186" y="188"/>
                  </a:cubicBezTo>
                  <a:cubicBezTo>
                    <a:pt x="185" y="184"/>
                    <a:pt x="187" y="183"/>
                    <a:pt x="188" y="181"/>
                  </a:cubicBezTo>
                  <a:cubicBezTo>
                    <a:pt x="186" y="179"/>
                    <a:pt x="184" y="180"/>
                    <a:pt x="178" y="179"/>
                  </a:cubicBezTo>
                  <a:cubicBezTo>
                    <a:pt x="175" y="181"/>
                    <a:pt x="175" y="188"/>
                    <a:pt x="167" y="186"/>
                  </a:cubicBezTo>
                  <a:cubicBezTo>
                    <a:pt x="169" y="179"/>
                    <a:pt x="162" y="181"/>
                    <a:pt x="164" y="173"/>
                  </a:cubicBezTo>
                  <a:cubicBezTo>
                    <a:pt x="159" y="173"/>
                    <a:pt x="158" y="170"/>
                    <a:pt x="152" y="171"/>
                  </a:cubicBezTo>
                  <a:cubicBezTo>
                    <a:pt x="152" y="170"/>
                    <a:pt x="155" y="170"/>
                    <a:pt x="156" y="170"/>
                  </a:cubicBezTo>
                  <a:cubicBezTo>
                    <a:pt x="151" y="164"/>
                    <a:pt x="147" y="169"/>
                    <a:pt x="137" y="168"/>
                  </a:cubicBezTo>
                  <a:cubicBezTo>
                    <a:pt x="131" y="166"/>
                    <a:pt x="126" y="164"/>
                    <a:pt x="121" y="162"/>
                  </a:cubicBezTo>
                  <a:cubicBezTo>
                    <a:pt x="116" y="164"/>
                    <a:pt x="111" y="163"/>
                    <a:pt x="109" y="168"/>
                  </a:cubicBezTo>
                  <a:cubicBezTo>
                    <a:pt x="107" y="168"/>
                    <a:pt x="104" y="167"/>
                    <a:pt x="102" y="168"/>
                  </a:cubicBezTo>
                  <a:cubicBezTo>
                    <a:pt x="100" y="168"/>
                    <a:pt x="101" y="169"/>
                    <a:pt x="100" y="170"/>
                  </a:cubicBezTo>
                  <a:cubicBezTo>
                    <a:pt x="97" y="170"/>
                    <a:pt x="98" y="166"/>
                    <a:pt x="95" y="171"/>
                  </a:cubicBezTo>
                  <a:cubicBezTo>
                    <a:pt x="94" y="172"/>
                    <a:pt x="92" y="173"/>
                    <a:pt x="93" y="175"/>
                  </a:cubicBezTo>
                  <a:cubicBezTo>
                    <a:pt x="90" y="173"/>
                    <a:pt x="89" y="169"/>
                    <a:pt x="89" y="177"/>
                  </a:cubicBezTo>
                  <a:cubicBezTo>
                    <a:pt x="87" y="177"/>
                    <a:pt x="87" y="175"/>
                    <a:pt x="85" y="175"/>
                  </a:cubicBezTo>
                  <a:cubicBezTo>
                    <a:pt x="83" y="175"/>
                    <a:pt x="85" y="177"/>
                    <a:pt x="85" y="177"/>
                  </a:cubicBezTo>
                  <a:cubicBezTo>
                    <a:pt x="83" y="181"/>
                    <a:pt x="77" y="179"/>
                    <a:pt x="76" y="185"/>
                  </a:cubicBezTo>
                  <a:cubicBezTo>
                    <a:pt x="71" y="181"/>
                    <a:pt x="60" y="183"/>
                    <a:pt x="52" y="183"/>
                  </a:cubicBezTo>
                  <a:cubicBezTo>
                    <a:pt x="49" y="182"/>
                    <a:pt x="51" y="186"/>
                    <a:pt x="50" y="186"/>
                  </a:cubicBezTo>
                  <a:cubicBezTo>
                    <a:pt x="49" y="187"/>
                    <a:pt x="47" y="186"/>
                    <a:pt x="46" y="186"/>
                  </a:cubicBezTo>
                  <a:cubicBezTo>
                    <a:pt x="44" y="187"/>
                    <a:pt x="43" y="188"/>
                    <a:pt x="40" y="188"/>
                  </a:cubicBezTo>
                  <a:cubicBezTo>
                    <a:pt x="35" y="190"/>
                    <a:pt x="26" y="194"/>
                    <a:pt x="14" y="192"/>
                  </a:cubicBezTo>
                  <a:cubicBezTo>
                    <a:pt x="15" y="187"/>
                    <a:pt x="14" y="181"/>
                    <a:pt x="20" y="181"/>
                  </a:cubicBezTo>
                  <a:cubicBezTo>
                    <a:pt x="19" y="178"/>
                    <a:pt x="22" y="172"/>
                    <a:pt x="18" y="171"/>
                  </a:cubicBezTo>
                  <a:cubicBezTo>
                    <a:pt x="13" y="171"/>
                    <a:pt x="20" y="170"/>
                    <a:pt x="18" y="164"/>
                  </a:cubicBezTo>
                  <a:cubicBezTo>
                    <a:pt x="16" y="159"/>
                    <a:pt x="16" y="168"/>
                    <a:pt x="14" y="160"/>
                  </a:cubicBezTo>
                  <a:cubicBezTo>
                    <a:pt x="14" y="160"/>
                    <a:pt x="15" y="157"/>
                    <a:pt x="14" y="157"/>
                  </a:cubicBezTo>
                  <a:cubicBezTo>
                    <a:pt x="12" y="154"/>
                    <a:pt x="15" y="156"/>
                    <a:pt x="14" y="153"/>
                  </a:cubicBezTo>
                  <a:cubicBezTo>
                    <a:pt x="14" y="149"/>
                    <a:pt x="10" y="146"/>
                    <a:pt x="13" y="143"/>
                  </a:cubicBezTo>
                  <a:cubicBezTo>
                    <a:pt x="13" y="141"/>
                    <a:pt x="10" y="143"/>
                    <a:pt x="9" y="142"/>
                  </a:cubicBezTo>
                  <a:cubicBezTo>
                    <a:pt x="8" y="141"/>
                    <a:pt x="9" y="139"/>
                    <a:pt x="9" y="138"/>
                  </a:cubicBezTo>
                  <a:cubicBezTo>
                    <a:pt x="9" y="138"/>
                    <a:pt x="7" y="132"/>
                    <a:pt x="7" y="132"/>
                  </a:cubicBezTo>
                  <a:cubicBezTo>
                    <a:pt x="4" y="130"/>
                    <a:pt x="8" y="131"/>
                    <a:pt x="7" y="129"/>
                  </a:cubicBezTo>
                  <a:cubicBezTo>
                    <a:pt x="6" y="126"/>
                    <a:pt x="2" y="125"/>
                    <a:pt x="3" y="121"/>
                  </a:cubicBezTo>
                  <a:cubicBezTo>
                    <a:pt x="8" y="122"/>
                    <a:pt x="5" y="114"/>
                    <a:pt x="9" y="114"/>
                  </a:cubicBezTo>
                  <a:cubicBezTo>
                    <a:pt x="9" y="111"/>
                    <a:pt x="6" y="113"/>
                    <a:pt x="5" y="112"/>
                  </a:cubicBezTo>
                  <a:cubicBezTo>
                    <a:pt x="4" y="110"/>
                    <a:pt x="6" y="105"/>
                    <a:pt x="1" y="106"/>
                  </a:cubicBezTo>
                  <a:cubicBezTo>
                    <a:pt x="0" y="98"/>
                    <a:pt x="4" y="94"/>
                    <a:pt x="5" y="88"/>
                  </a:cubicBezTo>
                  <a:cubicBezTo>
                    <a:pt x="7" y="91"/>
                    <a:pt x="14" y="89"/>
                    <a:pt x="14" y="84"/>
                  </a:cubicBezTo>
                  <a:cubicBezTo>
                    <a:pt x="15" y="80"/>
                    <a:pt x="26" y="83"/>
                    <a:pt x="26" y="75"/>
                  </a:cubicBezTo>
                  <a:cubicBezTo>
                    <a:pt x="36" y="76"/>
                    <a:pt x="41" y="71"/>
                    <a:pt x="50" y="71"/>
                  </a:cubicBezTo>
                  <a:cubicBezTo>
                    <a:pt x="52" y="71"/>
                    <a:pt x="50" y="68"/>
                    <a:pt x="50" y="69"/>
                  </a:cubicBezTo>
                  <a:cubicBezTo>
                    <a:pt x="53" y="65"/>
                    <a:pt x="59" y="68"/>
                    <a:pt x="59" y="61"/>
                  </a:cubicBezTo>
                  <a:cubicBezTo>
                    <a:pt x="61" y="62"/>
                    <a:pt x="61" y="63"/>
                    <a:pt x="63" y="63"/>
                  </a:cubicBezTo>
                  <a:cubicBezTo>
                    <a:pt x="67" y="64"/>
                    <a:pt x="62" y="55"/>
                    <a:pt x="68" y="58"/>
                  </a:cubicBezTo>
                  <a:cubicBezTo>
                    <a:pt x="67" y="50"/>
                    <a:pt x="68" y="51"/>
                    <a:pt x="68" y="43"/>
                  </a:cubicBezTo>
                  <a:cubicBezTo>
                    <a:pt x="73" y="43"/>
                    <a:pt x="76" y="45"/>
                    <a:pt x="80" y="47"/>
                  </a:cubicBezTo>
                  <a:cubicBezTo>
                    <a:pt x="82" y="45"/>
                    <a:pt x="82" y="42"/>
                    <a:pt x="85" y="43"/>
                  </a:cubicBezTo>
                  <a:cubicBezTo>
                    <a:pt x="83" y="39"/>
                    <a:pt x="90" y="36"/>
                    <a:pt x="85" y="35"/>
                  </a:cubicBezTo>
                  <a:cubicBezTo>
                    <a:pt x="86" y="33"/>
                    <a:pt x="89" y="33"/>
                    <a:pt x="89" y="30"/>
                  </a:cubicBezTo>
                  <a:cubicBezTo>
                    <a:pt x="95" y="31"/>
                    <a:pt x="91" y="23"/>
                    <a:pt x="98" y="26"/>
                  </a:cubicBezTo>
                  <a:cubicBezTo>
                    <a:pt x="100" y="24"/>
                    <a:pt x="102" y="22"/>
                    <a:pt x="104" y="20"/>
                  </a:cubicBezTo>
                  <a:cubicBezTo>
                    <a:pt x="106" y="22"/>
                    <a:pt x="109" y="23"/>
                    <a:pt x="113" y="22"/>
                  </a:cubicBezTo>
                  <a:cubicBezTo>
                    <a:pt x="109" y="26"/>
                    <a:pt x="114" y="24"/>
                    <a:pt x="115" y="26"/>
                  </a:cubicBezTo>
                  <a:cubicBezTo>
                    <a:pt x="115" y="26"/>
                    <a:pt x="115" y="28"/>
                    <a:pt x="115" y="28"/>
                  </a:cubicBezTo>
                  <a:cubicBezTo>
                    <a:pt x="116" y="28"/>
                    <a:pt x="118" y="27"/>
                    <a:pt x="119" y="28"/>
                  </a:cubicBezTo>
                  <a:cubicBezTo>
                    <a:pt x="119" y="28"/>
                    <a:pt x="121" y="33"/>
                    <a:pt x="126" y="32"/>
                  </a:cubicBezTo>
                  <a:cubicBezTo>
                    <a:pt x="129" y="33"/>
                    <a:pt x="127" y="22"/>
                    <a:pt x="123" y="24"/>
                  </a:cubicBezTo>
                  <a:cubicBezTo>
                    <a:pt x="124" y="22"/>
                    <a:pt x="126" y="21"/>
                    <a:pt x="128" y="20"/>
                  </a:cubicBezTo>
                  <a:cubicBezTo>
                    <a:pt x="128" y="16"/>
                    <a:pt x="131" y="13"/>
                    <a:pt x="136" y="13"/>
                  </a:cubicBezTo>
                  <a:cubicBezTo>
                    <a:pt x="135" y="9"/>
                    <a:pt x="137" y="7"/>
                    <a:pt x="141" y="7"/>
                  </a:cubicBezTo>
                  <a:cubicBezTo>
                    <a:pt x="138" y="13"/>
                    <a:pt x="140" y="10"/>
                    <a:pt x="145" y="9"/>
                  </a:cubicBezTo>
                  <a:cubicBezTo>
                    <a:pt x="153" y="0"/>
                    <a:pt x="168" y="9"/>
                    <a:pt x="178" y="9"/>
                  </a:cubicBezTo>
                  <a:close/>
                </a:path>
              </a:pathLst>
            </a:custGeom>
            <a:grpFill/>
            <a:ln>
              <a:noFill/>
            </a:ln>
          </p:spPr>
          <p:txBody>
            <a:bodyPr anchor="ctr"/>
            <a:lstStyle/>
            <a:p>
              <a:pPr algn="ctr"/>
              <a:endParaRPr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15" y="-17780"/>
            <a:ext cx="12221210" cy="6893560"/>
          </a:xfrm>
          <a:prstGeom prst="rect">
            <a:avLst/>
          </a:prstGeom>
          <a:solidFill>
            <a:srgbClr val="2C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beij"/>
          <p:cNvPicPr>
            <a:picLocks noChangeAspect="1"/>
          </p:cNvPicPr>
          <p:nvPr/>
        </p:nvPicPr>
        <p:blipFill>
          <a:blip r:embed="rId3"/>
          <a:stretch>
            <a:fillRect/>
          </a:stretch>
        </p:blipFill>
        <p:spPr>
          <a:xfrm>
            <a:off x="-31750" y="-17780"/>
            <a:ext cx="12234545" cy="6894195"/>
          </a:xfrm>
          <a:prstGeom prst="rect">
            <a:avLst/>
          </a:prstGeom>
        </p:spPr>
      </p:pic>
      <p:sp>
        <p:nvSpPr>
          <p:cNvPr id="31" name="六边形 30"/>
          <p:cNvSpPr/>
          <p:nvPr/>
        </p:nvSpPr>
        <p:spPr>
          <a:xfrm>
            <a:off x="2249452" y="3091012"/>
            <a:ext cx="8000365" cy="833120"/>
          </a:xfrm>
          <a:prstGeom prst="hexagon">
            <a:avLst/>
          </a:prstGeom>
          <a:solidFill>
            <a:srgbClr val="157E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922871" y="3034040"/>
            <a:ext cx="6533196" cy="852862"/>
          </a:xfrm>
          <a:prstGeom prst="rect">
            <a:avLst/>
          </a:prstGeom>
        </p:spPr>
        <p:txBody>
          <a:bodyPr wrap="square">
            <a:spAutoFit/>
            <a:scene3d>
              <a:camera prst="orthographicFront"/>
              <a:lightRig rig="threePt" dir="t"/>
            </a:scene3d>
          </a:bodyPr>
          <a:lstStyle/>
          <a:p>
            <a:pPr algn="ctr">
              <a:lnSpc>
                <a:spcPct val="120000"/>
              </a:lnSpc>
            </a:pPr>
            <a:r>
              <a:rPr lang="zh-CN" altLang="en-US" sz="4500" dirty="0">
                <a:solidFill>
                  <a:schemeClr val="bg1"/>
                </a:solidFill>
                <a:latin typeface="思源黑体 CN Bold" panose="020B0800000000000000" charset="-122"/>
                <a:ea typeface="思源黑体 CN Bold" panose="020B0800000000000000" charset="-122"/>
              </a:rPr>
              <a:t>计算机网络入门</a:t>
            </a:r>
          </a:p>
        </p:txBody>
      </p:sp>
      <p:sp>
        <p:nvSpPr>
          <p:cNvPr id="12" name="文本框 11"/>
          <p:cNvSpPr txBox="1"/>
          <p:nvPr/>
        </p:nvSpPr>
        <p:spPr>
          <a:xfrm>
            <a:off x="2357561" y="4402397"/>
            <a:ext cx="7663815" cy="33669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绝大部分内容基于自己的理解，肯定存在一些错误</a:t>
            </a:r>
            <a:endParaRPr kumimoji="0" lang="en-US" altLang="zh-CN" sz="1200" b="0"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endParaRPr>
          </a:p>
        </p:txBody>
      </p:sp>
      <p:grpSp>
        <p:nvGrpSpPr>
          <p:cNvPr id="19" name="组合 18"/>
          <p:cNvGrpSpPr/>
          <p:nvPr/>
        </p:nvGrpSpPr>
        <p:grpSpPr>
          <a:xfrm>
            <a:off x="10795" y="5762700"/>
            <a:ext cx="12191999" cy="234438"/>
            <a:chOff x="0" y="5906210"/>
            <a:chExt cx="12191999" cy="234438"/>
          </a:xfrm>
        </p:grpSpPr>
        <p:cxnSp>
          <p:nvCxnSpPr>
            <p:cNvPr id="14" name="直接连接符 13"/>
            <p:cNvCxnSpPr/>
            <p:nvPr/>
          </p:nvCxnSpPr>
          <p:spPr>
            <a:xfrm>
              <a:off x="0" y="6023429"/>
              <a:ext cx="577166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895682" y="5906210"/>
              <a:ext cx="400635" cy="234438"/>
              <a:chOff x="681733" y="299449"/>
              <a:chExt cx="1084923" cy="634861"/>
            </a:xfrm>
          </p:grpSpPr>
          <p:sp>
            <p:nvSpPr>
              <p:cNvPr id="16" name="圆角矩形 1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2700000">
                <a:off x="1131795" y="299449"/>
                <a:ext cx="634861" cy="634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接连接符 17"/>
            <p:cNvCxnSpPr/>
            <p:nvPr/>
          </p:nvCxnSpPr>
          <p:spPr>
            <a:xfrm>
              <a:off x="6420336" y="6023429"/>
              <a:ext cx="577166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8681" y="451421"/>
            <a:ext cx="5521905" cy="25541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0">
        <p14:flythrough/>
      </p:transition>
    </mc:Choice>
    <mc:Fallback xmlns="">
      <p:transition spd="slow"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21273" y="-18414"/>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计算机组网</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sp>
        <p:nvSpPr>
          <p:cNvPr id="4" name="文本框 3">
            <a:extLst>
              <a:ext uri="{FF2B5EF4-FFF2-40B4-BE49-F238E27FC236}">
                <a16:creationId xmlns:a16="http://schemas.microsoft.com/office/drawing/2014/main" id="{412E4FE9-B157-4446-995D-C8B9D758A9EB}"/>
              </a:ext>
            </a:extLst>
          </p:cNvPr>
          <p:cNvSpPr txBox="1"/>
          <p:nvPr/>
        </p:nvSpPr>
        <p:spPr>
          <a:xfrm>
            <a:off x="589280" y="1457960"/>
            <a:ext cx="9291320" cy="369332"/>
          </a:xfrm>
          <a:prstGeom prst="rect">
            <a:avLst/>
          </a:prstGeom>
          <a:noFill/>
        </p:spPr>
        <p:txBody>
          <a:bodyPr wrap="square" rtlCol="0">
            <a:spAutoFit/>
          </a:bodyPr>
          <a:lstStyle/>
          <a:p>
            <a:r>
              <a:rPr lang="zh-CN" altLang="en-US" dirty="0">
                <a:solidFill>
                  <a:schemeClr val="bg1"/>
                </a:solidFill>
              </a:rPr>
              <a:t>有了</a:t>
            </a:r>
            <a:r>
              <a:rPr lang="en-US" altLang="zh-CN" dirty="0">
                <a:solidFill>
                  <a:schemeClr val="bg1"/>
                </a:solidFill>
              </a:rPr>
              <a:t>Mac</a:t>
            </a:r>
            <a:r>
              <a:rPr lang="zh-CN" altLang="en-US" dirty="0">
                <a:solidFill>
                  <a:schemeClr val="bg1"/>
                </a:solidFill>
              </a:rPr>
              <a:t>地址，和以太网协议，要通信，我们还需要把每台计算机都用传输介质连起来</a:t>
            </a:r>
          </a:p>
        </p:txBody>
      </p:sp>
      <p:sp>
        <p:nvSpPr>
          <p:cNvPr id="14" name="文本框 13">
            <a:extLst>
              <a:ext uri="{FF2B5EF4-FFF2-40B4-BE49-F238E27FC236}">
                <a16:creationId xmlns:a16="http://schemas.microsoft.com/office/drawing/2014/main" id="{B971783C-F86A-4C09-B1DD-1E14E2A46159}"/>
              </a:ext>
            </a:extLst>
          </p:cNvPr>
          <p:cNvSpPr txBox="1"/>
          <p:nvPr/>
        </p:nvSpPr>
        <p:spPr>
          <a:xfrm>
            <a:off x="589280" y="2276475"/>
            <a:ext cx="9291320" cy="369332"/>
          </a:xfrm>
          <a:prstGeom prst="rect">
            <a:avLst/>
          </a:prstGeom>
          <a:noFill/>
        </p:spPr>
        <p:txBody>
          <a:bodyPr wrap="square" rtlCol="0">
            <a:spAutoFit/>
          </a:bodyPr>
          <a:lstStyle/>
          <a:p>
            <a:r>
              <a:rPr lang="zh-CN" altLang="en-US" dirty="0">
                <a:solidFill>
                  <a:schemeClr val="bg1"/>
                </a:solidFill>
              </a:rPr>
              <a:t>最简单的方式就是利用集线器，把所有计算机，连在一起，类似星型拓扑</a:t>
            </a:r>
          </a:p>
        </p:txBody>
      </p:sp>
      <p:pic>
        <p:nvPicPr>
          <p:cNvPr id="11" name="图片 10">
            <a:extLst>
              <a:ext uri="{FF2B5EF4-FFF2-40B4-BE49-F238E27FC236}">
                <a16:creationId xmlns:a16="http://schemas.microsoft.com/office/drawing/2014/main" id="{3CE1EDD3-B242-4BDD-A469-A3A45846AF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9560" y="3347722"/>
            <a:ext cx="2975759" cy="1968579"/>
          </a:xfrm>
          <a:prstGeom prst="rect">
            <a:avLst/>
          </a:prstGeom>
        </p:spPr>
      </p:pic>
      <p:sp>
        <p:nvSpPr>
          <p:cNvPr id="16" name="文本框 15">
            <a:extLst>
              <a:ext uri="{FF2B5EF4-FFF2-40B4-BE49-F238E27FC236}">
                <a16:creationId xmlns:a16="http://schemas.microsoft.com/office/drawing/2014/main" id="{007D9D84-B2BD-4150-86CD-EBFBC99CEA01}"/>
              </a:ext>
            </a:extLst>
          </p:cNvPr>
          <p:cNvSpPr txBox="1"/>
          <p:nvPr/>
        </p:nvSpPr>
        <p:spPr>
          <a:xfrm>
            <a:off x="5234940" y="4212194"/>
            <a:ext cx="1804101" cy="369332"/>
          </a:xfrm>
          <a:prstGeom prst="rect">
            <a:avLst/>
          </a:prstGeom>
          <a:noFill/>
        </p:spPr>
        <p:txBody>
          <a:bodyPr wrap="square" rtlCol="0">
            <a:spAutoFit/>
          </a:bodyPr>
          <a:lstStyle/>
          <a:p>
            <a:r>
              <a:rPr lang="zh-CN" altLang="en-US" dirty="0">
                <a:solidFill>
                  <a:schemeClr val="bg1"/>
                </a:solidFill>
              </a:rPr>
              <a:t>缺点</a:t>
            </a:r>
          </a:p>
        </p:txBody>
      </p:sp>
      <p:sp>
        <p:nvSpPr>
          <p:cNvPr id="15" name="文本框 14">
            <a:extLst>
              <a:ext uri="{FF2B5EF4-FFF2-40B4-BE49-F238E27FC236}">
                <a16:creationId xmlns:a16="http://schemas.microsoft.com/office/drawing/2014/main" id="{7D056686-D0A8-439C-BC7C-BE2932963E96}"/>
              </a:ext>
            </a:extLst>
          </p:cNvPr>
          <p:cNvSpPr txBox="1"/>
          <p:nvPr/>
        </p:nvSpPr>
        <p:spPr>
          <a:xfrm>
            <a:off x="6081086" y="3926720"/>
            <a:ext cx="1915909" cy="369332"/>
          </a:xfrm>
          <a:prstGeom prst="rect">
            <a:avLst/>
          </a:prstGeom>
          <a:noFill/>
        </p:spPr>
        <p:txBody>
          <a:bodyPr wrap="none" rtlCol="0">
            <a:spAutoFit/>
          </a:bodyPr>
          <a:lstStyle/>
          <a:p>
            <a:pPr marL="342900" indent="-342900">
              <a:buFont typeface="+mj-lt"/>
              <a:buAutoNum type="arabicPeriod"/>
            </a:pPr>
            <a:r>
              <a:rPr lang="zh-CN" altLang="en-US" dirty="0">
                <a:solidFill>
                  <a:schemeClr val="bg1"/>
                </a:solidFill>
              </a:rPr>
              <a:t>信号容易冲突</a:t>
            </a:r>
          </a:p>
        </p:txBody>
      </p:sp>
      <p:sp>
        <p:nvSpPr>
          <p:cNvPr id="18" name="文本框 17">
            <a:extLst>
              <a:ext uri="{FF2B5EF4-FFF2-40B4-BE49-F238E27FC236}">
                <a16:creationId xmlns:a16="http://schemas.microsoft.com/office/drawing/2014/main" id="{299EFC1A-10B6-4F03-8A15-F999A1C941B7}"/>
              </a:ext>
            </a:extLst>
          </p:cNvPr>
          <p:cNvSpPr txBox="1"/>
          <p:nvPr/>
        </p:nvSpPr>
        <p:spPr>
          <a:xfrm>
            <a:off x="6095999" y="4613395"/>
            <a:ext cx="2146742" cy="369332"/>
          </a:xfrm>
          <a:prstGeom prst="rect">
            <a:avLst/>
          </a:prstGeom>
          <a:noFill/>
        </p:spPr>
        <p:txBody>
          <a:bodyPr wrap="none" rtlCol="0">
            <a:spAutoFit/>
          </a:bodyPr>
          <a:lstStyle/>
          <a:p>
            <a:pPr marL="342900" indent="-342900">
              <a:buFont typeface="+mj-lt"/>
              <a:buAutoNum type="arabicPeriod" startAt="2"/>
            </a:pPr>
            <a:r>
              <a:rPr lang="zh-CN" altLang="en-US" dirty="0">
                <a:solidFill>
                  <a:schemeClr val="bg1"/>
                </a:solidFill>
              </a:rPr>
              <a:t>信号容易被窃听</a:t>
            </a:r>
          </a:p>
        </p:txBody>
      </p:sp>
    </p:spTree>
    <p:extLst>
      <p:ext uri="{BB962C8B-B14F-4D97-AF65-F5344CB8AC3E}">
        <p14:creationId xmlns:p14="http://schemas.microsoft.com/office/powerpoint/2010/main" val="84972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交换机（二层）</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pic>
        <p:nvPicPr>
          <p:cNvPr id="5" name="图片 4">
            <a:extLst>
              <a:ext uri="{FF2B5EF4-FFF2-40B4-BE49-F238E27FC236}">
                <a16:creationId xmlns:a16="http://schemas.microsoft.com/office/drawing/2014/main" id="{1B8CDE16-AD21-45CC-978D-F5BBCAE35B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9400" y="2272273"/>
            <a:ext cx="4978400" cy="2595510"/>
          </a:xfrm>
          <a:prstGeom prst="rect">
            <a:avLst/>
          </a:prstGeom>
        </p:spPr>
      </p:pic>
      <p:sp>
        <p:nvSpPr>
          <p:cNvPr id="11" name="文本框 10">
            <a:extLst>
              <a:ext uri="{FF2B5EF4-FFF2-40B4-BE49-F238E27FC236}">
                <a16:creationId xmlns:a16="http://schemas.microsoft.com/office/drawing/2014/main" id="{D3EC4F45-D5B7-4872-B336-9B7C8F59502F}"/>
              </a:ext>
            </a:extLst>
          </p:cNvPr>
          <p:cNvSpPr txBox="1"/>
          <p:nvPr/>
        </p:nvSpPr>
        <p:spPr>
          <a:xfrm>
            <a:off x="113139" y="5511957"/>
            <a:ext cx="5468164" cy="369332"/>
          </a:xfrm>
          <a:prstGeom prst="rect">
            <a:avLst/>
          </a:prstGeom>
          <a:noFill/>
        </p:spPr>
        <p:txBody>
          <a:bodyPr wrap="none" rtlCol="0">
            <a:spAutoFit/>
          </a:bodyPr>
          <a:lstStyle/>
          <a:p>
            <a:r>
              <a:rPr lang="zh-CN" altLang="en-US" dirty="0">
                <a:solidFill>
                  <a:schemeClr val="bg1"/>
                </a:solidFill>
              </a:rPr>
              <a:t>主要构成有：处理器，</a:t>
            </a:r>
            <a:r>
              <a:rPr lang="en-US" altLang="zh-CN" dirty="0">
                <a:solidFill>
                  <a:schemeClr val="bg1"/>
                </a:solidFill>
              </a:rPr>
              <a:t>MAC</a:t>
            </a:r>
            <a:r>
              <a:rPr lang="zh-CN" altLang="en-US" dirty="0">
                <a:solidFill>
                  <a:schemeClr val="bg1"/>
                </a:solidFill>
              </a:rPr>
              <a:t>表</a:t>
            </a:r>
            <a:r>
              <a:rPr lang="en-US" altLang="zh-CN" dirty="0">
                <a:solidFill>
                  <a:schemeClr val="bg1"/>
                </a:solidFill>
              </a:rPr>
              <a:t>(</a:t>
            </a:r>
            <a:r>
              <a:rPr lang="zh-CN" altLang="en-US" dirty="0">
                <a:solidFill>
                  <a:schemeClr val="bg1"/>
                </a:solidFill>
              </a:rPr>
              <a:t>大小限制</a:t>
            </a:r>
            <a:r>
              <a:rPr lang="en-US" altLang="zh-CN" dirty="0">
                <a:solidFill>
                  <a:schemeClr val="bg1"/>
                </a:solidFill>
              </a:rPr>
              <a:t>)</a:t>
            </a:r>
            <a:r>
              <a:rPr lang="zh-CN" altLang="en-US" dirty="0">
                <a:solidFill>
                  <a:schemeClr val="bg1"/>
                </a:solidFill>
              </a:rPr>
              <a:t>，网络端口</a:t>
            </a:r>
          </a:p>
        </p:txBody>
      </p:sp>
      <p:sp>
        <p:nvSpPr>
          <p:cNvPr id="16" name="文本框 15">
            <a:extLst>
              <a:ext uri="{FF2B5EF4-FFF2-40B4-BE49-F238E27FC236}">
                <a16:creationId xmlns:a16="http://schemas.microsoft.com/office/drawing/2014/main" id="{8C00630E-0CD6-45AF-BB96-0DE7717DA5C3}"/>
              </a:ext>
            </a:extLst>
          </p:cNvPr>
          <p:cNvSpPr txBox="1"/>
          <p:nvPr/>
        </p:nvSpPr>
        <p:spPr>
          <a:xfrm>
            <a:off x="5930264" y="1071944"/>
            <a:ext cx="5809615" cy="1200329"/>
          </a:xfrm>
          <a:prstGeom prst="rect">
            <a:avLst/>
          </a:prstGeom>
          <a:noFill/>
        </p:spPr>
        <p:txBody>
          <a:bodyPr wrap="square" rtlCol="0">
            <a:spAutoFit/>
          </a:bodyPr>
          <a:lstStyle/>
          <a:p>
            <a:pPr marL="342900" indent="-342900">
              <a:buFont typeface="+mj-lt"/>
              <a:buAutoNum type="arabicPeriod"/>
            </a:pPr>
            <a:r>
              <a:rPr lang="zh-CN" altLang="en-US" dirty="0">
                <a:solidFill>
                  <a:schemeClr val="bg1"/>
                </a:solidFill>
              </a:rPr>
              <a:t>收到某网口（设为</a:t>
            </a:r>
            <a:r>
              <a:rPr lang="en-US" altLang="zh-CN" dirty="0">
                <a:solidFill>
                  <a:schemeClr val="bg1"/>
                </a:solidFill>
              </a:rPr>
              <a:t>A</a:t>
            </a:r>
            <a:r>
              <a:rPr lang="zh-CN" altLang="en-US" dirty="0">
                <a:solidFill>
                  <a:schemeClr val="bg1"/>
                </a:solidFill>
              </a:rPr>
              <a:t>）</a:t>
            </a:r>
            <a:r>
              <a:rPr lang="en-US" altLang="zh-CN" dirty="0">
                <a:solidFill>
                  <a:schemeClr val="bg1"/>
                </a:solidFill>
              </a:rPr>
              <a:t>MAC</a:t>
            </a:r>
            <a:r>
              <a:rPr lang="zh-CN" altLang="en-US" dirty="0">
                <a:solidFill>
                  <a:schemeClr val="bg1"/>
                </a:solidFill>
              </a:rPr>
              <a:t>地址为</a:t>
            </a:r>
            <a:r>
              <a:rPr lang="en-US" altLang="zh-CN" dirty="0">
                <a:solidFill>
                  <a:schemeClr val="bg1"/>
                </a:solidFill>
              </a:rPr>
              <a:t>X</a:t>
            </a:r>
            <a:r>
              <a:rPr lang="zh-CN" altLang="en-US" dirty="0">
                <a:solidFill>
                  <a:schemeClr val="bg1"/>
                </a:solidFill>
              </a:rPr>
              <a:t>的计算机发给</a:t>
            </a:r>
            <a:r>
              <a:rPr lang="en-US" altLang="zh-CN" dirty="0">
                <a:solidFill>
                  <a:schemeClr val="bg1"/>
                </a:solidFill>
              </a:rPr>
              <a:t>MAC</a:t>
            </a:r>
            <a:r>
              <a:rPr lang="zh-CN" altLang="en-US" dirty="0">
                <a:solidFill>
                  <a:schemeClr val="bg1"/>
                </a:solidFill>
              </a:rPr>
              <a:t>地址为</a:t>
            </a:r>
            <a:r>
              <a:rPr lang="en-US" altLang="zh-CN" dirty="0">
                <a:solidFill>
                  <a:schemeClr val="bg1"/>
                </a:solidFill>
              </a:rPr>
              <a:t>Y</a:t>
            </a:r>
            <a:r>
              <a:rPr lang="zh-CN" altLang="en-US" dirty="0">
                <a:solidFill>
                  <a:schemeClr val="bg1"/>
                </a:solidFill>
              </a:rPr>
              <a:t>的计算机的数据包。交换机从而记下了</a:t>
            </a:r>
            <a:r>
              <a:rPr lang="en-US" altLang="zh-CN" dirty="0">
                <a:solidFill>
                  <a:schemeClr val="bg1"/>
                </a:solidFill>
              </a:rPr>
              <a:t>MAC</a:t>
            </a:r>
            <a:r>
              <a:rPr lang="zh-CN" altLang="en-US" dirty="0">
                <a:solidFill>
                  <a:schemeClr val="bg1"/>
                </a:solidFill>
              </a:rPr>
              <a:t>地址</a:t>
            </a:r>
            <a:r>
              <a:rPr lang="en-US" altLang="zh-CN" dirty="0">
                <a:solidFill>
                  <a:schemeClr val="bg1"/>
                </a:solidFill>
              </a:rPr>
              <a:t>X</a:t>
            </a:r>
            <a:r>
              <a:rPr lang="zh-CN" altLang="en-US" dirty="0">
                <a:solidFill>
                  <a:schemeClr val="bg1"/>
                </a:solidFill>
              </a:rPr>
              <a:t>在网口</a:t>
            </a:r>
            <a:r>
              <a:rPr lang="en-US" altLang="zh-CN" dirty="0">
                <a:solidFill>
                  <a:schemeClr val="bg1"/>
                </a:solidFill>
              </a:rPr>
              <a:t>A</a:t>
            </a:r>
            <a:r>
              <a:rPr lang="zh-CN" altLang="en-US" dirty="0">
                <a:solidFill>
                  <a:schemeClr val="bg1"/>
                </a:solidFill>
              </a:rPr>
              <a:t>。这称为学习。</a:t>
            </a:r>
          </a:p>
          <a:p>
            <a:endParaRPr lang="zh-CN" altLang="en-US" dirty="0"/>
          </a:p>
        </p:txBody>
      </p:sp>
      <p:sp>
        <p:nvSpPr>
          <p:cNvPr id="18" name="文本框 17">
            <a:extLst>
              <a:ext uri="{FF2B5EF4-FFF2-40B4-BE49-F238E27FC236}">
                <a16:creationId xmlns:a16="http://schemas.microsoft.com/office/drawing/2014/main" id="{902B9EED-8929-4030-A654-7D76C242BDE5}"/>
              </a:ext>
            </a:extLst>
          </p:cNvPr>
          <p:cNvSpPr txBox="1"/>
          <p:nvPr/>
        </p:nvSpPr>
        <p:spPr>
          <a:xfrm>
            <a:off x="5930261" y="2015660"/>
            <a:ext cx="5801031" cy="923330"/>
          </a:xfrm>
          <a:prstGeom prst="rect">
            <a:avLst/>
          </a:prstGeom>
          <a:noFill/>
        </p:spPr>
        <p:txBody>
          <a:bodyPr wrap="square" rtlCol="0">
            <a:spAutoFit/>
          </a:bodyPr>
          <a:lstStyle/>
          <a:p>
            <a:pPr marL="342900" indent="-342900">
              <a:buFont typeface="+mj-lt"/>
              <a:buAutoNum type="arabicPeriod" startAt="2"/>
            </a:pPr>
            <a:r>
              <a:rPr lang="zh-CN" altLang="en-US" dirty="0">
                <a:solidFill>
                  <a:schemeClr val="bg1"/>
                </a:solidFill>
              </a:rPr>
              <a:t>交换机还不知道</a:t>
            </a:r>
            <a:r>
              <a:rPr lang="en-US" altLang="zh-CN" dirty="0">
                <a:solidFill>
                  <a:schemeClr val="bg1"/>
                </a:solidFill>
              </a:rPr>
              <a:t>MAC</a:t>
            </a:r>
            <a:r>
              <a:rPr lang="zh-CN" altLang="en-US" dirty="0">
                <a:solidFill>
                  <a:schemeClr val="bg1"/>
                </a:solidFill>
              </a:rPr>
              <a:t>地址</a:t>
            </a:r>
            <a:r>
              <a:rPr lang="en-US" altLang="zh-CN" dirty="0">
                <a:solidFill>
                  <a:schemeClr val="bg1"/>
                </a:solidFill>
              </a:rPr>
              <a:t>Y</a:t>
            </a:r>
            <a:r>
              <a:rPr lang="zh-CN" altLang="en-US" dirty="0">
                <a:solidFill>
                  <a:schemeClr val="bg1"/>
                </a:solidFill>
              </a:rPr>
              <a:t>在哪个网口上，于是向除了</a:t>
            </a:r>
            <a:r>
              <a:rPr lang="en-US" altLang="zh-CN" dirty="0">
                <a:solidFill>
                  <a:schemeClr val="bg1"/>
                </a:solidFill>
              </a:rPr>
              <a:t>A</a:t>
            </a:r>
            <a:r>
              <a:rPr lang="zh-CN" altLang="en-US" dirty="0">
                <a:solidFill>
                  <a:schemeClr val="bg1"/>
                </a:solidFill>
              </a:rPr>
              <a:t>以外的所有网口转发该数据包。这称为泛洪。</a:t>
            </a:r>
          </a:p>
          <a:p>
            <a:endParaRPr lang="zh-CN" altLang="en-US" dirty="0"/>
          </a:p>
        </p:txBody>
      </p:sp>
      <p:sp>
        <p:nvSpPr>
          <p:cNvPr id="19" name="文本框 18">
            <a:extLst>
              <a:ext uri="{FF2B5EF4-FFF2-40B4-BE49-F238E27FC236}">
                <a16:creationId xmlns:a16="http://schemas.microsoft.com/office/drawing/2014/main" id="{8E688757-6C7D-44DC-86C9-D099809B5E64}"/>
              </a:ext>
            </a:extLst>
          </p:cNvPr>
          <p:cNvSpPr txBox="1"/>
          <p:nvPr/>
        </p:nvSpPr>
        <p:spPr>
          <a:xfrm>
            <a:off x="5921675" y="2763766"/>
            <a:ext cx="5801031" cy="1200329"/>
          </a:xfrm>
          <a:prstGeom prst="rect">
            <a:avLst/>
          </a:prstGeom>
          <a:noFill/>
        </p:spPr>
        <p:txBody>
          <a:bodyPr wrap="square" rtlCol="0">
            <a:spAutoFit/>
          </a:bodyPr>
          <a:lstStyle/>
          <a:p>
            <a:pPr marL="342900" indent="-342900">
              <a:buFont typeface="+mj-lt"/>
              <a:buAutoNum type="arabicPeriod" startAt="3"/>
            </a:pPr>
            <a:r>
              <a:rPr lang="en-US" altLang="zh-CN" dirty="0">
                <a:solidFill>
                  <a:schemeClr val="bg1"/>
                </a:solidFill>
              </a:rPr>
              <a:t>MAC</a:t>
            </a:r>
            <a:r>
              <a:rPr lang="zh-CN" altLang="en-US" dirty="0">
                <a:solidFill>
                  <a:schemeClr val="bg1"/>
                </a:solidFill>
              </a:rPr>
              <a:t>地址</a:t>
            </a:r>
            <a:r>
              <a:rPr lang="en-US" altLang="zh-CN" dirty="0">
                <a:solidFill>
                  <a:schemeClr val="bg1"/>
                </a:solidFill>
              </a:rPr>
              <a:t>Y</a:t>
            </a:r>
            <a:r>
              <a:rPr lang="zh-CN" altLang="en-US" dirty="0">
                <a:solidFill>
                  <a:schemeClr val="bg1"/>
                </a:solidFill>
              </a:rPr>
              <a:t>的计算机收到该数据包，向</a:t>
            </a:r>
            <a:r>
              <a:rPr lang="en-US" altLang="zh-CN" dirty="0">
                <a:solidFill>
                  <a:schemeClr val="bg1"/>
                </a:solidFill>
              </a:rPr>
              <a:t>MAC</a:t>
            </a:r>
            <a:r>
              <a:rPr lang="zh-CN" altLang="en-US" dirty="0">
                <a:solidFill>
                  <a:schemeClr val="bg1"/>
                </a:solidFill>
              </a:rPr>
              <a:t>地址</a:t>
            </a:r>
            <a:r>
              <a:rPr lang="en-US" altLang="zh-CN" dirty="0">
                <a:solidFill>
                  <a:schemeClr val="bg1"/>
                </a:solidFill>
              </a:rPr>
              <a:t>X</a:t>
            </a:r>
            <a:r>
              <a:rPr lang="zh-CN" altLang="en-US" dirty="0">
                <a:solidFill>
                  <a:schemeClr val="bg1"/>
                </a:solidFill>
              </a:rPr>
              <a:t>发出确认包。交换机收到该包后，从而记录下</a:t>
            </a:r>
            <a:r>
              <a:rPr lang="en-US" altLang="zh-CN" dirty="0">
                <a:solidFill>
                  <a:schemeClr val="bg1"/>
                </a:solidFill>
              </a:rPr>
              <a:t>MAC</a:t>
            </a:r>
            <a:r>
              <a:rPr lang="zh-CN" altLang="en-US" dirty="0">
                <a:solidFill>
                  <a:schemeClr val="bg1"/>
                </a:solidFill>
              </a:rPr>
              <a:t>地址</a:t>
            </a:r>
            <a:r>
              <a:rPr lang="en-US" altLang="zh-CN" dirty="0">
                <a:solidFill>
                  <a:schemeClr val="bg1"/>
                </a:solidFill>
              </a:rPr>
              <a:t>Y</a:t>
            </a:r>
            <a:r>
              <a:rPr lang="zh-CN" altLang="en-US" dirty="0">
                <a:solidFill>
                  <a:schemeClr val="bg1"/>
                </a:solidFill>
              </a:rPr>
              <a:t>所在的网口。</a:t>
            </a:r>
          </a:p>
          <a:p>
            <a:endParaRPr lang="zh-CN" altLang="en-US" dirty="0"/>
          </a:p>
        </p:txBody>
      </p:sp>
      <p:sp>
        <p:nvSpPr>
          <p:cNvPr id="20" name="文本框 19">
            <a:extLst>
              <a:ext uri="{FF2B5EF4-FFF2-40B4-BE49-F238E27FC236}">
                <a16:creationId xmlns:a16="http://schemas.microsoft.com/office/drawing/2014/main" id="{B125EDEB-635C-469E-B7B9-1E246091026F}"/>
              </a:ext>
            </a:extLst>
          </p:cNvPr>
          <p:cNvSpPr txBox="1"/>
          <p:nvPr/>
        </p:nvSpPr>
        <p:spPr>
          <a:xfrm>
            <a:off x="5930261" y="3656054"/>
            <a:ext cx="5352747" cy="646331"/>
          </a:xfrm>
          <a:prstGeom prst="rect">
            <a:avLst/>
          </a:prstGeom>
          <a:noFill/>
        </p:spPr>
        <p:txBody>
          <a:bodyPr wrap="none" rtlCol="0">
            <a:spAutoFit/>
          </a:bodyPr>
          <a:lstStyle/>
          <a:p>
            <a:pPr marL="342900" indent="-342900">
              <a:buFont typeface="+mj-lt"/>
              <a:buAutoNum type="arabicPeriod" startAt="4"/>
            </a:pPr>
            <a:r>
              <a:rPr lang="zh-CN" altLang="en-US" dirty="0">
                <a:solidFill>
                  <a:schemeClr val="bg1"/>
                </a:solidFill>
              </a:rPr>
              <a:t>交换机向</a:t>
            </a:r>
            <a:r>
              <a:rPr lang="en-US" altLang="zh-CN" dirty="0">
                <a:solidFill>
                  <a:schemeClr val="bg1"/>
                </a:solidFill>
              </a:rPr>
              <a:t>MAC</a:t>
            </a:r>
            <a:r>
              <a:rPr lang="zh-CN" altLang="en-US" dirty="0">
                <a:solidFill>
                  <a:schemeClr val="bg1"/>
                </a:solidFill>
              </a:rPr>
              <a:t>地址</a:t>
            </a:r>
            <a:r>
              <a:rPr lang="en-US" altLang="zh-CN" dirty="0">
                <a:solidFill>
                  <a:schemeClr val="bg1"/>
                </a:solidFill>
              </a:rPr>
              <a:t>X</a:t>
            </a:r>
            <a:r>
              <a:rPr lang="zh-CN" altLang="en-US" dirty="0">
                <a:solidFill>
                  <a:schemeClr val="bg1"/>
                </a:solidFill>
              </a:rPr>
              <a:t>转发确认包。这称为转发。</a:t>
            </a:r>
          </a:p>
          <a:p>
            <a:endParaRPr lang="zh-CN" altLang="en-US" dirty="0"/>
          </a:p>
        </p:txBody>
      </p:sp>
      <p:sp>
        <p:nvSpPr>
          <p:cNvPr id="21" name="文本框 20">
            <a:extLst>
              <a:ext uri="{FF2B5EF4-FFF2-40B4-BE49-F238E27FC236}">
                <a16:creationId xmlns:a16="http://schemas.microsoft.com/office/drawing/2014/main" id="{88F5AE33-B000-4AA0-A6AE-A3DA3E378F27}"/>
              </a:ext>
            </a:extLst>
          </p:cNvPr>
          <p:cNvSpPr txBox="1"/>
          <p:nvPr/>
        </p:nvSpPr>
        <p:spPr>
          <a:xfrm>
            <a:off x="5930264" y="4115046"/>
            <a:ext cx="5809615" cy="1200329"/>
          </a:xfrm>
          <a:prstGeom prst="rect">
            <a:avLst/>
          </a:prstGeom>
          <a:noFill/>
        </p:spPr>
        <p:txBody>
          <a:bodyPr wrap="square" rtlCol="0">
            <a:spAutoFit/>
          </a:bodyPr>
          <a:lstStyle/>
          <a:p>
            <a:pPr marL="342900" indent="-342900">
              <a:buFont typeface="+mj-lt"/>
              <a:buAutoNum type="arabicPeriod" startAt="5"/>
            </a:pPr>
            <a:r>
              <a:rPr lang="zh-CN" altLang="en-US" dirty="0">
                <a:solidFill>
                  <a:schemeClr val="bg1"/>
                </a:solidFill>
              </a:rPr>
              <a:t>交换机收到一个数据包，查表后发现该数据包的来源地址与目的地址属于同一网口。交换机将不处理该数据包。这称为过滤。</a:t>
            </a:r>
          </a:p>
          <a:p>
            <a:endParaRPr lang="zh-CN" altLang="en-US" dirty="0"/>
          </a:p>
        </p:txBody>
      </p:sp>
      <p:sp>
        <p:nvSpPr>
          <p:cNvPr id="22" name="文本框 21">
            <a:extLst>
              <a:ext uri="{FF2B5EF4-FFF2-40B4-BE49-F238E27FC236}">
                <a16:creationId xmlns:a16="http://schemas.microsoft.com/office/drawing/2014/main" id="{7A8BA752-1C67-462A-9C16-8580596D83DF}"/>
              </a:ext>
            </a:extLst>
          </p:cNvPr>
          <p:cNvSpPr txBox="1"/>
          <p:nvPr/>
        </p:nvSpPr>
        <p:spPr>
          <a:xfrm>
            <a:off x="5930263" y="5047392"/>
            <a:ext cx="5801030" cy="1200329"/>
          </a:xfrm>
          <a:prstGeom prst="rect">
            <a:avLst/>
          </a:prstGeom>
          <a:noFill/>
        </p:spPr>
        <p:txBody>
          <a:bodyPr wrap="square" rtlCol="0">
            <a:spAutoFit/>
          </a:bodyPr>
          <a:lstStyle/>
          <a:p>
            <a:pPr marL="342900" indent="-342900">
              <a:buFont typeface="+mj-lt"/>
              <a:buAutoNum type="arabicPeriod" startAt="6"/>
            </a:pPr>
            <a:r>
              <a:rPr lang="zh-CN" altLang="en-US" dirty="0">
                <a:solidFill>
                  <a:schemeClr val="bg1"/>
                </a:solidFill>
              </a:rPr>
              <a:t>交换机内部的</a:t>
            </a:r>
            <a:r>
              <a:rPr lang="en-US" altLang="zh-CN" dirty="0">
                <a:solidFill>
                  <a:schemeClr val="bg1"/>
                </a:solidFill>
              </a:rPr>
              <a:t>MAC</a:t>
            </a:r>
            <a:r>
              <a:rPr lang="zh-CN" altLang="en-US" dirty="0">
                <a:solidFill>
                  <a:schemeClr val="bg1"/>
                </a:solidFill>
              </a:rPr>
              <a:t>地址</a:t>
            </a:r>
            <a:r>
              <a:rPr lang="en-US" altLang="zh-CN" dirty="0">
                <a:solidFill>
                  <a:schemeClr val="bg1"/>
                </a:solidFill>
              </a:rPr>
              <a:t>-</a:t>
            </a:r>
            <a:r>
              <a:rPr lang="zh-CN" altLang="en-US" dirty="0">
                <a:solidFill>
                  <a:schemeClr val="bg1"/>
                </a:solidFill>
              </a:rPr>
              <a:t>网口查询表的每条记录采用时间戳记录最后一次访问的时间。早于某个阈值（用户可配置）的记录被清除。这称为老化。</a:t>
            </a:r>
          </a:p>
          <a:p>
            <a:endParaRPr lang="zh-CN" altLang="en-US" dirty="0"/>
          </a:p>
        </p:txBody>
      </p:sp>
    </p:spTree>
    <p:extLst>
      <p:ext uri="{BB962C8B-B14F-4D97-AF65-F5344CB8AC3E}">
        <p14:creationId xmlns:p14="http://schemas.microsoft.com/office/powerpoint/2010/main" val="124440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对交换机的攻击</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pic>
        <p:nvPicPr>
          <p:cNvPr id="14" name="图片 13">
            <a:extLst>
              <a:ext uri="{FF2B5EF4-FFF2-40B4-BE49-F238E27FC236}">
                <a16:creationId xmlns:a16="http://schemas.microsoft.com/office/drawing/2014/main" id="{2CC4469E-A863-483C-8018-BAD7E03414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9400" y="2272273"/>
            <a:ext cx="4978400" cy="2595510"/>
          </a:xfrm>
          <a:prstGeom prst="rect">
            <a:avLst/>
          </a:prstGeom>
        </p:spPr>
      </p:pic>
      <p:cxnSp>
        <p:nvCxnSpPr>
          <p:cNvPr id="19" name="直接箭头连接符 18">
            <a:extLst>
              <a:ext uri="{FF2B5EF4-FFF2-40B4-BE49-F238E27FC236}">
                <a16:creationId xmlns:a16="http://schemas.microsoft.com/office/drawing/2014/main" id="{92AEB4FE-82A4-4DC1-8A89-24A97FC65364}"/>
              </a:ext>
            </a:extLst>
          </p:cNvPr>
          <p:cNvCxnSpPr/>
          <p:nvPr/>
        </p:nvCxnSpPr>
        <p:spPr>
          <a:xfrm flipH="1" flipV="1">
            <a:off x="1874520" y="4201160"/>
            <a:ext cx="49733" cy="1092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直接箭头连接符 20">
            <a:extLst>
              <a:ext uri="{FF2B5EF4-FFF2-40B4-BE49-F238E27FC236}">
                <a16:creationId xmlns:a16="http://schemas.microsoft.com/office/drawing/2014/main" id="{2E5D6BF7-B2CA-48C0-A662-B53F984F1E04}"/>
              </a:ext>
            </a:extLst>
          </p:cNvPr>
          <p:cNvCxnSpPr/>
          <p:nvPr/>
        </p:nvCxnSpPr>
        <p:spPr>
          <a:xfrm flipV="1">
            <a:off x="1924253" y="4201160"/>
            <a:ext cx="153467" cy="1092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文本框 21">
            <a:extLst>
              <a:ext uri="{FF2B5EF4-FFF2-40B4-BE49-F238E27FC236}">
                <a16:creationId xmlns:a16="http://schemas.microsoft.com/office/drawing/2014/main" id="{55581840-9B8C-4A0F-ACDF-3B6F50BA6632}"/>
              </a:ext>
            </a:extLst>
          </p:cNvPr>
          <p:cNvSpPr txBox="1"/>
          <p:nvPr/>
        </p:nvSpPr>
        <p:spPr>
          <a:xfrm>
            <a:off x="2023948" y="5582920"/>
            <a:ext cx="1107996" cy="369332"/>
          </a:xfrm>
          <a:prstGeom prst="rect">
            <a:avLst/>
          </a:prstGeom>
          <a:noFill/>
        </p:spPr>
        <p:txBody>
          <a:bodyPr wrap="none" rtlCol="0">
            <a:spAutoFit/>
          </a:bodyPr>
          <a:lstStyle/>
          <a:p>
            <a:r>
              <a:rPr lang="zh-CN" altLang="en-US" dirty="0">
                <a:solidFill>
                  <a:schemeClr val="bg1"/>
                </a:solidFill>
              </a:rPr>
              <a:t>广播风暴</a:t>
            </a:r>
          </a:p>
        </p:txBody>
      </p:sp>
      <p:pic>
        <p:nvPicPr>
          <p:cNvPr id="24" name="图片 23">
            <a:extLst>
              <a:ext uri="{FF2B5EF4-FFF2-40B4-BE49-F238E27FC236}">
                <a16:creationId xmlns:a16="http://schemas.microsoft.com/office/drawing/2014/main" id="{7AB03D29-FA05-4C25-9E58-EC1193980A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3625" y="2444392"/>
            <a:ext cx="2975759" cy="1968579"/>
          </a:xfrm>
          <a:prstGeom prst="rect">
            <a:avLst/>
          </a:prstGeom>
        </p:spPr>
      </p:pic>
      <p:sp>
        <p:nvSpPr>
          <p:cNvPr id="25" name="椭圆 24">
            <a:extLst>
              <a:ext uri="{FF2B5EF4-FFF2-40B4-BE49-F238E27FC236}">
                <a16:creationId xmlns:a16="http://schemas.microsoft.com/office/drawing/2014/main" id="{11E86755-0965-4F60-A8F8-F1142D75C008}"/>
              </a:ext>
            </a:extLst>
          </p:cNvPr>
          <p:cNvSpPr/>
          <p:nvPr/>
        </p:nvSpPr>
        <p:spPr>
          <a:xfrm>
            <a:off x="9052560" y="3850640"/>
            <a:ext cx="665480" cy="56233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29C9B190-2265-4491-B096-94EDC4195E5D}"/>
              </a:ext>
            </a:extLst>
          </p:cNvPr>
          <p:cNvSpPr txBox="1"/>
          <p:nvPr/>
        </p:nvSpPr>
        <p:spPr>
          <a:xfrm>
            <a:off x="8242081" y="5582920"/>
            <a:ext cx="1620957" cy="369332"/>
          </a:xfrm>
          <a:prstGeom prst="rect">
            <a:avLst/>
          </a:prstGeom>
          <a:noFill/>
        </p:spPr>
        <p:txBody>
          <a:bodyPr wrap="none" rtlCol="0">
            <a:spAutoFit/>
          </a:bodyPr>
          <a:lstStyle/>
          <a:p>
            <a:r>
              <a:rPr lang="en-US" altLang="zh-CN" dirty="0">
                <a:solidFill>
                  <a:schemeClr val="bg1"/>
                </a:solidFill>
              </a:rPr>
              <a:t>MAC</a:t>
            </a:r>
            <a:r>
              <a:rPr lang="zh-CN" altLang="en-US" dirty="0">
                <a:solidFill>
                  <a:schemeClr val="bg1"/>
                </a:solidFill>
              </a:rPr>
              <a:t>泛洪攻击</a:t>
            </a:r>
          </a:p>
        </p:txBody>
      </p:sp>
      <p:sp>
        <p:nvSpPr>
          <p:cNvPr id="27" name="文本框 26">
            <a:extLst>
              <a:ext uri="{FF2B5EF4-FFF2-40B4-BE49-F238E27FC236}">
                <a16:creationId xmlns:a16="http://schemas.microsoft.com/office/drawing/2014/main" id="{8F60EA1B-66C1-4DBA-92BF-2983494C6F27}"/>
              </a:ext>
            </a:extLst>
          </p:cNvPr>
          <p:cNvSpPr txBox="1"/>
          <p:nvPr/>
        </p:nvSpPr>
        <p:spPr>
          <a:xfrm>
            <a:off x="8955762" y="4444838"/>
            <a:ext cx="1107996" cy="369332"/>
          </a:xfrm>
          <a:prstGeom prst="rect">
            <a:avLst/>
          </a:prstGeom>
          <a:noFill/>
        </p:spPr>
        <p:txBody>
          <a:bodyPr wrap="none" rtlCol="0">
            <a:spAutoFit/>
          </a:bodyPr>
          <a:lstStyle/>
          <a:p>
            <a:r>
              <a:rPr lang="zh-CN" altLang="en-US" dirty="0">
                <a:solidFill>
                  <a:srgbClr val="FF0000"/>
                </a:solidFill>
              </a:rPr>
              <a:t>我是坏蛋</a:t>
            </a:r>
          </a:p>
        </p:txBody>
      </p:sp>
    </p:spTree>
    <p:extLst>
      <p:ext uri="{BB962C8B-B14F-4D97-AF65-F5344CB8AC3E}">
        <p14:creationId xmlns:p14="http://schemas.microsoft.com/office/powerpoint/2010/main" val="25336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animBg="1"/>
      <p:bldP spid="28"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数据链路层的局限</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pic>
        <p:nvPicPr>
          <p:cNvPr id="14" name="图片 13">
            <a:extLst>
              <a:ext uri="{FF2B5EF4-FFF2-40B4-BE49-F238E27FC236}">
                <a16:creationId xmlns:a16="http://schemas.microsoft.com/office/drawing/2014/main" id="{1ECFE74C-BD02-480D-A9FA-8251D18D83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7305" y="1314172"/>
            <a:ext cx="2975759" cy="1968579"/>
          </a:xfrm>
          <a:prstGeom prst="rect">
            <a:avLst/>
          </a:prstGeom>
        </p:spPr>
      </p:pic>
      <p:pic>
        <p:nvPicPr>
          <p:cNvPr id="15" name="图片 14">
            <a:extLst>
              <a:ext uri="{FF2B5EF4-FFF2-40B4-BE49-F238E27FC236}">
                <a16:creationId xmlns:a16="http://schemas.microsoft.com/office/drawing/2014/main" id="{30324FDF-F6FE-4A84-A7D7-CC3F280622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975" y="1413078"/>
            <a:ext cx="2975759" cy="1968579"/>
          </a:xfrm>
          <a:prstGeom prst="rect">
            <a:avLst/>
          </a:prstGeom>
        </p:spPr>
      </p:pic>
      <p:pic>
        <p:nvPicPr>
          <p:cNvPr id="16" name="图片 15">
            <a:extLst>
              <a:ext uri="{FF2B5EF4-FFF2-40B4-BE49-F238E27FC236}">
                <a16:creationId xmlns:a16="http://schemas.microsoft.com/office/drawing/2014/main" id="{1710C1C4-B9F0-4981-B581-5256EACEE1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0600" y="3799404"/>
            <a:ext cx="2975759" cy="1968579"/>
          </a:xfrm>
          <a:prstGeom prst="rect">
            <a:avLst/>
          </a:prstGeom>
        </p:spPr>
      </p:pic>
      <p:cxnSp>
        <p:nvCxnSpPr>
          <p:cNvPr id="5" name="直接连接符 4">
            <a:extLst>
              <a:ext uri="{FF2B5EF4-FFF2-40B4-BE49-F238E27FC236}">
                <a16:creationId xmlns:a16="http://schemas.microsoft.com/office/drawing/2014/main" id="{11B96671-ED64-41E6-BD35-69951CD6C619}"/>
              </a:ext>
            </a:extLst>
          </p:cNvPr>
          <p:cNvCxnSpPr/>
          <p:nvPr/>
        </p:nvCxnSpPr>
        <p:spPr>
          <a:xfrm>
            <a:off x="2014854" y="2467648"/>
            <a:ext cx="3446146" cy="2350373"/>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直接连接符 16">
            <a:extLst>
              <a:ext uri="{FF2B5EF4-FFF2-40B4-BE49-F238E27FC236}">
                <a16:creationId xmlns:a16="http://schemas.microsoft.com/office/drawing/2014/main" id="{6572808D-0FB9-4DE4-9304-AE8F4BB7623F}"/>
              </a:ext>
            </a:extLst>
          </p:cNvPr>
          <p:cNvCxnSpPr>
            <a:cxnSpLocks/>
          </p:cNvCxnSpPr>
          <p:nvPr/>
        </p:nvCxnSpPr>
        <p:spPr>
          <a:xfrm flipV="1">
            <a:off x="2014854" y="2183629"/>
            <a:ext cx="6881888" cy="200191"/>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直接连接符 19">
            <a:extLst>
              <a:ext uri="{FF2B5EF4-FFF2-40B4-BE49-F238E27FC236}">
                <a16:creationId xmlns:a16="http://schemas.microsoft.com/office/drawing/2014/main" id="{1CE723D8-CDA4-4C9B-AA47-B01CD785A456}"/>
              </a:ext>
            </a:extLst>
          </p:cNvPr>
          <p:cNvCxnSpPr>
            <a:cxnSpLocks/>
          </p:cNvCxnSpPr>
          <p:nvPr/>
        </p:nvCxnSpPr>
        <p:spPr>
          <a:xfrm flipH="1">
            <a:off x="5669280" y="2319818"/>
            <a:ext cx="3261360" cy="2546150"/>
          </a:xfrm>
          <a:prstGeom prst="line">
            <a:avLst/>
          </a:prstGeom>
        </p:spPr>
        <p:style>
          <a:lnRef idx="3">
            <a:schemeClr val="accent1"/>
          </a:lnRef>
          <a:fillRef idx="0">
            <a:schemeClr val="accent1"/>
          </a:fillRef>
          <a:effectRef idx="2">
            <a:schemeClr val="accent1"/>
          </a:effectRef>
          <a:fontRef idx="minor">
            <a:schemeClr val="tx1"/>
          </a:fontRef>
        </p:style>
      </p:cxnSp>
      <p:sp>
        <p:nvSpPr>
          <p:cNvPr id="22" name="流程图: 接点 21">
            <a:extLst>
              <a:ext uri="{FF2B5EF4-FFF2-40B4-BE49-F238E27FC236}">
                <a16:creationId xmlns:a16="http://schemas.microsoft.com/office/drawing/2014/main" id="{F1994860-EF94-4DE4-9177-07D8CDE9DFDF}"/>
              </a:ext>
            </a:extLst>
          </p:cNvPr>
          <p:cNvSpPr/>
          <p:nvPr/>
        </p:nvSpPr>
        <p:spPr>
          <a:xfrm>
            <a:off x="9348152" y="2738120"/>
            <a:ext cx="486728" cy="492760"/>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2B6C913A-CB76-4686-8413-912E58024791}"/>
              </a:ext>
            </a:extLst>
          </p:cNvPr>
          <p:cNvSpPr txBox="1"/>
          <p:nvPr/>
        </p:nvSpPr>
        <p:spPr>
          <a:xfrm>
            <a:off x="9138920" y="3223561"/>
            <a:ext cx="1338828" cy="369332"/>
          </a:xfrm>
          <a:prstGeom prst="rect">
            <a:avLst/>
          </a:prstGeom>
          <a:noFill/>
        </p:spPr>
        <p:txBody>
          <a:bodyPr wrap="none" rtlCol="0">
            <a:spAutoFit/>
          </a:bodyPr>
          <a:lstStyle/>
          <a:p>
            <a:r>
              <a:rPr lang="zh-CN" altLang="en-US" dirty="0">
                <a:solidFill>
                  <a:srgbClr val="FF0000"/>
                </a:solidFill>
              </a:rPr>
              <a:t>我是新来的</a:t>
            </a:r>
          </a:p>
        </p:txBody>
      </p:sp>
      <p:sp>
        <p:nvSpPr>
          <p:cNvPr id="25" name="流程图: 接点 24">
            <a:extLst>
              <a:ext uri="{FF2B5EF4-FFF2-40B4-BE49-F238E27FC236}">
                <a16:creationId xmlns:a16="http://schemas.microsoft.com/office/drawing/2014/main" id="{D88ACEFD-6CD3-40F4-B58A-6E669E1DCCE5}"/>
              </a:ext>
            </a:extLst>
          </p:cNvPr>
          <p:cNvSpPr/>
          <p:nvPr/>
        </p:nvSpPr>
        <p:spPr>
          <a:xfrm>
            <a:off x="4336010" y="4504331"/>
            <a:ext cx="486728" cy="492760"/>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85A24247-E84C-4EF8-AA82-EF9E7FA4655E}"/>
              </a:ext>
            </a:extLst>
          </p:cNvPr>
          <p:cNvSpPr txBox="1"/>
          <p:nvPr/>
        </p:nvSpPr>
        <p:spPr>
          <a:xfrm>
            <a:off x="2127006" y="4566045"/>
            <a:ext cx="2751456" cy="369332"/>
          </a:xfrm>
          <a:prstGeom prst="rect">
            <a:avLst/>
          </a:prstGeom>
          <a:noFill/>
        </p:spPr>
        <p:txBody>
          <a:bodyPr wrap="square" rtlCol="0">
            <a:spAutoFit/>
          </a:bodyPr>
          <a:lstStyle/>
          <a:p>
            <a:r>
              <a:rPr lang="zh-CN" altLang="en-US" dirty="0">
                <a:solidFill>
                  <a:srgbClr val="FF0000"/>
                </a:solidFill>
              </a:rPr>
              <a:t>我给新来的打个招呼</a:t>
            </a:r>
          </a:p>
        </p:txBody>
      </p:sp>
    </p:spTree>
    <p:extLst>
      <p:ext uri="{BB962C8B-B14F-4D97-AF65-F5344CB8AC3E}">
        <p14:creationId xmlns:p14="http://schemas.microsoft.com/office/powerpoint/2010/main" val="30428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P spid="25" grpId="0" animBg="1"/>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21273" y="-18098"/>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网络层</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sp>
        <p:nvSpPr>
          <p:cNvPr id="4" name="文本框 3">
            <a:extLst>
              <a:ext uri="{FF2B5EF4-FFF2-40B4-BE49-F238E27FC236}">
                <a16:creationId xmlns:a16="http://schemas.microsoft.com/office/drawing/2014/main" id="{D4EA1575-DA52-4F03-8D66-93076AB290A5}"/>
              </a:ext>
            </a:extLst>
          </p:cNvPr>
          <p:cNvSpPr txBox="1"/>
          <p:nvPr/>
        </p:nvSpPr>
        <p:spPr>
          <a:xfrm>
            <a:off x="763702" y="1442720"/>
            <a:ext cx="1569660" cy="369332"/>
          </a:xfrm>
          <a:prstGeom prst="rect">
            <a:avLst/>
          </a:prstGeom>
          <a:noFill/>
        </p:spPr>
        <p:txBody>
          <a:bodyPr wrap="none" rtlCol="0">
            <a:spAutoFit/>
          </a:bodyPr>
          <a:lstStyle/>
          <a:p>
            <a:r>
              <a:rPr lang="zh-CN" altLang="en-US" dirty="0">
                <a:solidFill>
                  <a:schemeClr val="bg1"/>
                </a:solidFill>
              </a:rPr>
              <a:t>网络层的功能</a:t>
            </a:r>
          </a:p>
        </p:txBody>
      </p:sp>
      <p:sp>
        <p:nvSpPr>
          <p:cNvPr id="14" name="文本框 13">
            <a:extLst>
              <a:ext uri="{FF2B5EF4-FFF2-40B4-BE49-F238E27FC236}">
                <a16:creationId xmlns:a16="http://schemas.microsoft.com/office/drawing/2014/main" id="{EC0F6E53-9A12-4760-8762-D1979A0F6453}"/>
              </a:ext>
            </a:extLst>
          </p:cNvPr>
          <p:cNvSpPr txBox="1"/>
          <p:nvPr/>
        </p:nvSpPr>
        <p:spPr>
          <a:xfrm>
            <a:off x="763702" y="1991122"/>
            <a:ext cx="10981258" cy="646331"/>
          </a:xfrm>
          <a:prstGeom prst="rect">
            <a:avLst/>
          </a:prstGeom>
          <a:noFill/>
        </p:spPr>
        <p:txBody>
          <a:bodyPr wrap="square" rtlCol="0">
            <a:spAutoFit/>
          </a:bodyPr>
          <a:lstStyle/>
          <a:p>
            <a:r>
              <a:rPr lang="zh-CN" altLang="en-US" b="1" i="0" dirty="0">
                <a:solidFill>
                  <a:schemeClr val="bg1"/>
                </a:solidFill>
                <a:effectLst/>
                <a:latin typeface="Georgia" panose="02040502050405020303" pitchFamily="18" charset="0"/>
              </a:rPr>
              <a:t>引进一套新的地址，使得我们能够区分不同的计算机是否属于同一个子网络以及如何去寻找对应的网络。这套地址就叫做</a:t>
            </a:r>
            <a:r>
              <a:rPr lang="en-US" altLang="zh-CN" b="1" i="0" dirty="0">
                <a:solidFill>
                  <a:schemeClr val="bg1"/>
                </a:solidFill>
                <a:effectLst/>
                <a:latin typeface="Georgia" panose="02040502050405020303" pitchFamily="18" charset="0"/>
              </a:rPr>
              <a:t>"</a:t>
            </a:r>
            <a:r>
              <a:rPr lang="zh-CN" altLang="en-US" b="1" i="0" dirty="0">
                <a:solidFill>
                  <a:schemeClr val="bg1"/>
                </a:solidFill>
                <a:effectLst/>
                <a:latin typeface="Georgia" panose="02040502050405020303" pitchFamily="18" charset="0"/>
              </a:rPr>
              <a:t>网络地址</a:t>
            </a:r>
            <a:r>
              <a:rPr lang="en-US" altLang="zh-CN" b="1" i="0" dirty="0">
                <a:solidFill>
                  <a:schemeClr val="bg1"/>
                </a:solidFill>
                <a:effectLst/>
                <a:latin typeface="Georgia" panose="02040502050405020303" pitchFamily="18" charset="0"/>
              </a:rPr>
              <a:t>"</a:t>
            </a:r>
            <a:r>
              <a:rPr lang="zh-CN" altLang="en-US" b="1" i="0" dirty="0">
                <a:solidFill>
                  <a:schemeClr val="bg1"/>
                </a:solidFill>
                <a:effectLst/>
                <a:latin typeface="Georgia" panose="02040502050405020303" pitchFamily="18" charset="0"/>
              </a:rPr>
              <a:t>，简称</a:t>
            </a:r>
            <a:r>
              <a:rPr lang="en-US" altLang="zh-CN" b="1" i="0" dirty="0">
                <a:solidFill>
                  <a:schemeClr val="bg1"/>
                </a:solidFill>
                <a:effectLst/>
                <a:latin typeface="Georgia" panose="02040502050405020303" pitchFamily="18" charset="0"/>
              </a:rPr>
              <a:t>"</a:t>
            </a:r>
            <a:r>
              <a:rPr lang="zh-CN" altLang="en-US" b="1" i="0" dirty="0">
                <a:solidFill>
                  <a:schemeClr val="bg1"/>
                </a:solidFill>
                <a:effectLst/>
                <a:latin typeface="Georgia" panose="02040502050405020303" pitchFamily="18" charset="0"/>
              </a:rPr>
              <a:t>网址</a:t>
            </a:r>
            <a:r>
              <a:rPr lang="en-US" altLang="zh-CN" b="1" i="0" dirty="0">
                <a:solidFill>
                  <a:schemeClr val="bg1"/>
                </a:solidFill>
                <a:effectLst/>
                <a:latin typeface="Georgia" panose="02040502050405020303" pitchFamily="18" charset="0"/>
              </a:rPr>
              <a:t>"</a:t>
            </a:r>
            <a:endParaRPr lang="zh-CN" altLang="en-US" dirty="0">
              <a:solidFill>
                <a:schemeClr val="bg1"/>
              </a:solidFill>
            </a:endParaRPr>
          </a:p>
        </p:txBody>
      </p:sp>
      <p:sp>
        <p:nvSpPr>
          <p:cNvPr id="15" name="文本框 14">
            <a:extLst>
              <a:ext uri="{FF2B5EF4-FFF2-40B4-BE49-F238E27FC236}">
                <a16:creationId xmlns:a16="http://schemas.microsoft.com/office/drawing/2014/main" id="{840615C5-02A1-4258-98CD-E57634B021A0}"/>
              </a:ext>
            </a:extLst>
          </p:cNvPr>
          <p:cNvSpPr txBox="1"/>
          <p:nvPr/>
        </p:nvSpPr>
        <p:spPr>
          <a:xfrm>
            <a:off x="763702" y="2799028"/>
            <a:ext cx="10981258" cy="338554"/>
          </a:xfrm>
          <a:prstGeom prst="rect">
            <a:avLst/>
          </a:prstGeom>
          <a:noFill/>
        </p:spPr>
        <p:txBody>
          <a:bodyPr wrap="square" rtlCol="0">
            <a:spAutoFit/>
          </a:bodyPr>
          <a:lstStyle/>
          <a:p>
            <a:r>
              <a:rPr lang="zh-CN" altLang="en-US" sz="1600" b="0" i="0" dirty="0">
                <a:solidFill>
                  <a:schemeClr val="bg1"/>
                </a:solidFill>
                <a:effectLst/>
                <a:latin typeface="Georgia" panose="02040502050405020303" pitchFamily="18" charset="0"/>
              </a:rPr>
              <a:t>两种地址之间没有任何联系，</a:t>
            </a:r>
            <a:r>
              <a:rPr lang="en-US" altLang="zh-CN" sz="1600" b="0" i="0" dirty="0">
                <a:solidFill>
                  <a:schemeClr val="bg1"/>
                </a:solidFill>
                <a:effectLst/>
                <a:latin typeface="Georgia" panose="02040502050405020303" pitchFamily="18" charset="0"/>
              </a:rPr>
              <a:t>MAC</a:t>
            </a:r>
            <a:r>
              <a:rPr lang="zh-CN" altLang="en-US" sz="1600" b="0" i="0" dirty="0">
                <a:solidFill>
                  <a:schemeClr val="bg1"/>
                </a:solidFill>
                <a:effectLst/>
                <a:latin typeface="Georgia" panose="02040502050405020303" pitchFamily="18" charset="0"/>
              </a:rPr>
              <a:t>地址是绑定在网卡上的，网络地址则是管理员分配的，它们只是随机组合在一起</a:t>
            </a:r>
            <a:endParaRPr lang="zh-CN" altLang="en-US" sz="1600" dirty="0">
              <a:solidFill>
                <a:schemeClr val="bg1"/>
              </a:solidFill>
            </a:endParaRPr>
          </a:p>
        </p:txBody>
      </p:sp>
      <p:sp>
        <p:nvSpPr>
          <p:cNvPr id="16" name="文本框 15">
            <a:extLst>
              <a:ext uri="{FF2B5EF4-FFF2-40B4-BE49-F238E27FC236}">
                <a16:creationId xmlns:a16="http://schemas.microsoft.com/office/drawing/2014/main" id="{80B2319A-13F5-44DE-BE3D-F3038CE433C1}"/>
              </a:ext>
            </a:extLst>
          </p:cNvPr>
          <p:cNvSpPr txBox="1"/>
          <p:nvPr/>
        </p:nvSpPr>
        <p:spPr>
          <a:xfrm>
            <a:off x="763702" y="3920685"/>
            <a:ext cx="2480166" cy="369332"/>
          </a:xfrm>
          <a:prstGeom prst="rect">
            <a:avLst/>
          </a:prstGeom>
          <a:noFill/>
        </p:spPr>
        <p:txBody>
          <a:bodyPr wrap="none" rtlCol="0">
            <a:spAutoFit/>
          </a:bodyPr>
          <a:lstStyle/>
          <a:p>
            <a:r>
              <a:rPr lang="zh-CN" altLang="en-US" dirty="0">
                <a:solidFill>
                  <a:schemeClr val="bg1"/>
                </a:solidFill>
              </a:rPr>
              <a:t>互联网协议（</a:t>
            </a:r>
            <a:r>
              <a:rPr lang="en-US" altLang="zh-CN" dirty="0">
                <a:solidFill>
                  <a:schemeClr val="bg1"/>
                </a:solidFill>
              </a:rPr>
              <a:t>IP</a:t>
            </a:r>
            <a:r>
              <a:rPr lang="zh-CN" altLang="en-US" dirty="0">
                <a:solidFill>
                  <a:schemeClr val="bg1"/>
                </a:solidFill>
              </a:rPr>
              <a:t>协议）</a:t>
            </a:r>
          </a:p>
        </p:txBody>
      </p:sp>
      <p:sp>
        <p:nvSpPr>
          <p:cNvPr id="18" name="文本框 17">
            <a:extLst>
              <a:ext uri="{FF2B5EF4-FFF2-40B4-BE49-F238E27FC236}">
                <a16:creationId xmlns:a16="http://schemas.microsoft.com/office/drawing/2014/main" id="{E0A3C818-3F57-4EF4-A7F2-C50F21AA2619}"/>
              </a:ext>
            </a:extLst>
          </p:cNvPr>
          <p:cNvSpPr txBox="1"/>
          <p:nvPr/>
        </p:nvSpPr>
        <p:spPr>
          <a:xfrm>
            <a:off x="763702" y="4646319"/>
            <a:ext cx="1415772" cy="369332"/>
          </a:xfrm>
          <a:prstGeom prst="rect">
            <a:avLst/>
          </a:prstGeom>
          <a:noFill/>
        </p:spPr>
        <p:txBody>
          <a:bodyPr wrap="none" rtlCol="0">
            <a:spAutoFit/>
          </a:bodyPr>
          <a:lstStyle/>
          <a:p>
            <a:r>
              <a:rPr lang="en-US" altLang="zh-CN" dirty="0">
                <a:solidFill>
                  <a:schemeClr val="bg1"/>
                </a:solidFill>
              </a:rPr>
              <a:t>IPV4</a:t>
            </a:r>
            <a:r>
              <a:rPr lang="zh-CN" altLang="en-US" dirty="0">
                <a:solidFill>
                  <a:schemeClr val="bg1"/>
                </a:solidFill>
              </a:rPr>
              <a:t>、</a:t>
            </a:r>
            <a:r>
              <a:rPr lang="en-US" altLang="zh-CN" dirty="0">
                <a:solidFill>
                  <a:schemeClr val="bg1"/>
                </a:solidFill>
              </a:rPr>
              <a:t>IPV6</a:t>
            </a:r>
            <a:endParaRPr lang="zh-CN" altLang="en-US" dirty="0">
              <a:solidFill>
                <a:schemeClr val="bg1"/>
              </a:solidFill>
            </a:endParaRPr>
          </a:p>
        </p:txBody>
      </p:sp>
      <p:sp>
        <p:nvSpPr>
          <p:cNvPr id="19" name="文本框 18">
            <a:extLst>
              <a:ext uri="{FF2B5EF4-FFF2-40B4-BE49-F238E27FC236}">
                <a16:creationId xmlns:a16="http://schemas.microsoft.com/office/drawing/2014/main" id="{DEFBD15F-4079-427B-A561-8FEE4F68E269}"/>
              </a:ext>
            </a:extLst>
          </p:cNvPr>
          <p:cNvSpPr txBox="1"/>
          <p:nvPr/>
        </p:nvSpPr>
        <p:spPr>
          <a:xfrm>
            <a:off x="763702" y="5432643"/>
            <a:ext cx="3711272" cy="369332"/>
          </a:xfrm>
          <a:prstGeom prst="rect">
            <a:avLst/>
          </a:prstGeom>
          <a:noFill/>
        </p:spPr>
        <p:txBody>
          <a:bodyPr wrap="none" rtlCol="0">
            <a:spAutoFit/>
          </a:bodyPr>
          <a:lstStyle/>
          <a:p>
            <a:r>
              <a:rPr lang="en-US" altLang="zh-CN" dirty="0">
                <a:solidFill>
                  <a:schemeClr val="bg1"/>
                </a:solidFill>
              </a:rPr>
              <a:t>IPV4</a:t>
            </a:r>
            <a:r>
              <a:rPr lang="zh-CN" altLang="en-US" dirty="0">
                <a:solidFill>
                  <a:schemeClr val="bg1"/>
                </a:solidFill>
              </a:rPr>
              <a:t>网络地址由</a:t>
            </a:r>
            <a:r>
              <a:rPr lang="en-US" altLang="zh-CN" dirty="0">
                <a:solidFill>
                  <a:schemeClr val="bg1"/>
                </a:solidFill>
              </a:rPr>
              <a:t>32</a:t>
            </a:r>
            <a:r>
              <a:rPr lang="zh-CN" altLang="en-US" dirty="0">
                <a:solidFill>
                  <a:schemeClr val="bg1"/>
                </a:solidFill>
              </a:rPr>
              <a:t>个二进制位组成</a:t>
            </a:r>
          </a:p>
        </p:txBody>
      </p:sp>
      <p:pic>
        <p:nvPicPr>
          <p:cNvPr id="11" name="图片 10">
            <a:extLst>
              <a:ext uri="{FF2B5EF4-FFF2-40B4-BE49-F238E27FC236}">
                <a16:creationId xmlns:a16="http://schemas.microsoft.com/office/drawing/2014/main" id="{881AE0F7-8904-4B00-9612-32DCEB1AAE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2940" y="3823926"/>
            <a:ext cx="3882229" cy="2088639"/>
          </a:xfrm>
          <a:prstGeom prst="rect">
            <a:avLst/>
          </a:prstGeom>
        </p:spPr>
      </p:pic>
    </p:spTree>
    <p:extLst>
      <p:ext uri="{BB962C8B-B14F-4D97-AF65-F5344CB8AC3E}">
        <p14:creationId xmlns:p14="http://schemas.microsoft.com/office/powerpoint/2010/main" val="182883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网络层数据包</a:t>
            </a:r>
            <a:endParaRPr kumimoji="0" lang="en-US" altLang="zh-CN"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endParaRP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pic>
        <p:nvPicPr>
          <p:cNvPr id="5" name="图片 4">
            <a:extLst>
              <a:ext uri="{FF2B5EF4-FFF2-40B4-BE49-F238E27FC236}">
                <a16:creationId xmlns:a16="http://schemas.microsoft.com/office/drawing/2014/main" id="{43515DCB-2C14-4D09-B9C8-386365A0CF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1735" y="1327905"/>
            <a:ext cx="6191250" cy="1257300"/>
          </a:xfrm>
          <a:prstGeom prst="rect">
            <a:avLst/>
          </a:prstGeom>
        </p:spPr>
      </p:pic>
      <p:pic>
        <p:nvPicPr>
          <p:cNvPr id="14" name="图片 13">
            <a:extLst>
              <a:ext uri="{FF2B5EF4-FFF2-40B4-BE49-F238E27FC236}">
                <a16:creationId xmlns:a16="http://schemas.microsoft.com/office/drawing/2014/main" id="{A0AF932C-405A-4949-91E3-FFD7D766CA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1735" y="3955097"/>
            <a:ext cx="6238875" cy="1304925"/>
          </a:xfrm>
          <a:prstGeom prst="rect">
            <a:avLst/>
          </a:prstGeom>
        </p:spPr>
      </p:pic>
      <p:sp>
        <p:nvSpPr>
          <p:cNvPr id="15" name="文本框 14">
            <a:extLst>
              <a:ext uri="{FF2B5EF4-FFF2-40B4-BE49-F238E27FC236}">
                <a16:creationId xmlns:a16="http://schemas.microsoft.com/office/drawing/2014/main" id="{7653777F-AE71-4C67-88CF-E6C69043C4FA}"/>
              </a:ext>
            </a:extLst>
          </p:cNvPr>
          <p:cNvSpPr txBox="1"/>
          <p:nvPr/>
        </p:nvSpPr>
        <p:spPr>
          <a:xfrm>
            <a:off x="4064675" y="2848412"/>
            <a:ext cx="2031325" cy="369332"/>
          </a:xfrm>
          <a:prstGeom prst="rect">
            <a:avLst/>
          </a:prstGeom>
          <a:noFill/>
        </p:spPr>
        <p:txBody>
          <a:bodyPr wrap="none" rtlCol="0">
            <a:spAutoFit/>
          </a:bodyPr>
          <a:lstStyle/>
          <a:p>
            <a:r>
              <a:rPr lang="zh-CN" altLang="en-US" dirty="0">
                <a:solidFill>
                  <a:schemeClr val="bg1"/>
                </a:solidFill>
              </a:rPr>
              <a:t>数据链路层包结构</a:t>
            </a:r>
          </a:p>
        </p:txBody>
      </p:sp>
      <p:sp>
        <p:nvSpPr>
          <p:cNvPr id="17" name="文本框 16">
            <a:extLst>
              <a:ext uri="{FF2B5EF4-FFF2-40B4-BE49-F238E27FC236}">
                <a16:creationId xmlns:a16="http://schemas.microsoft.com/office/drawing/2014/main" id="{B1584420-D93B-443D-8AA4-05E9E5E5F708}"/>
              </a:ext>
            </a:extLst>
          </p:cNvPr>
          <p:cNvSpPr txBox="1"/>
          <p:nvPr/>
        </p:nvSpPr>
        <p:spPr>
          <a:xfrm>
            <a:off x="4064675" y="5461239"/>
            <a:ext cx="1569660" cy="369332"/>
          </a:xfrm>
          <a:prstGeom prst="rect">
            <a:avLst/>
          </a:prstGeom>
          <a:noFill/>
        </p:spPr>
        <p:txBody>
          <a:bodyPr wrap="none" rtlCol="0">
            <a:spAutoFit/>
          </a:bodyPr>
          <a:lstStyle/>
          <a:p>
            <a:r>
              <a:rPr lang="zh-CN" altLang="en-US" dirty="0">
                <a:solidFill>
                  <a:schemeClr val="bg1"/>
                </a:solidFill>
              </a:rPr>
              <a:t>网络层包结构</a:t>
            </a:r>
          </a:p>
        </p:txBody>
      </p:sp>
    </p:spTree>
    <p:extLst>
      <p:ext uri="{BB962C8B-B14F-4D97-AF65-F5344CB8AC3E}">
        <p14:creationId xmlns:p14="http://schemas.microsoft.com/office/powerpoint/2010/main" val="95282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网络层数据包</a:t>
            </a:r>
            <a:endParaRPr kumimoji="0" lang="en-US" altLang="zh-CN"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endParaRP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pic>
        <p:nvPicPr>
          <p:cNvPr id="14" name="图片 13">
            <a:extLst>
              <a:ext uri="{FF2B5EF4-FFF2-40B4-BE49-F238E27FC236}">
                <a16:creationId xmlns:a16="http://schemas.microsoft.com/office/drawing/2014/main" id="{A0AF932C-405A-4949-91E3-FFD7D766CA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2495" y="1442223"/>
            <a:ext cx="6238875" cy="1304925"/>
          </a:xfrm>
          <a:prstGeom prst="rect">
            <a:avLst/>
          </a:prstGeom>
        </p:spPr>
      </p:pic>
      <p:sp>
        <p:nvSpPr>
          <p:cNvPr id="17" name="文本框 16">
            <a:extLst>
              <a:ext uri="{FF2B5EF4-FFF2-40B4-BE49-F238E27FC236}">
                <a16:creationId xmlns:a16="http://schemas.microsoft.com/office/drawing/2014/main" id="{B1584420-D93B-443D-8AA4-05E9E5E5F708}"/>
              </a:ext>
            </a:extLst>
          </p:cNvPr>
          <p:cNvSpPr txBox="1"/>
          <p:nvPr/>
        </p:nvSpPr>
        <p:spPr>
          <a:xfrm>
            <a:off x="4320731" y="775137"/>
            <a:ext cx="1569660" cy="369332"/>
          </a:xfrm>
          <a:prstGeom prst="rect">
            <a:avLst/>
          </a:prstGeom>
          <a:noFill/>
        </p:spPr>
        <p:txBody>
          <a:bodyPr wrap="none" rtlCol="0">
            <a:spAutoFit/>
          </a:bodyPr>
          <a:lstStyle/>
          <a:p>
            <a:r>
              <a:rPr lang="zh-CN" altLang="en-US" dirty="0">
                <a:solidFill>
                  <a:schemeClr val="bg1"/>
                </a:solidFill>
              </a:rPr>
              <a:t>网络层包结构</a:t>
            </a:r>
          </a:p>
        </p:txBody>
      </p:sp>
      <p:pic>
        <p:nvPicPr>
          <p:cNvPr id="11" name="图片 10">
            <a:extLst>
              <a:ext uri="{FF2B5EF4-FFF2-40B4-BE49-F238E27FC236}">
                <a16:creationId xmlns:a16="http://schemas.microsoft.com/office/drawing/2014/main" id="{77E99324-B27A-4AF5-9A9F-39B095C4BF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3702" y="3287974"/>
            <a:ext cx="10481882" cy="2337863"/>
          </a:xfrm>
          <a:prstGeom prst="rect">
            <a:avLst/>
          </a:prstGeom>
        </p:spPr>
      </p:pic>
      <p:sp>
        <p:nvSpPr>
          <p:cNvPr id="18" name="文本框 17">
            <a:extLst>
              <a:ext uri="{FF2B5EF4-FFF2-40B4-BE49-F238E27FC236}">
                <a16:creationId xmlns:a16="http://schemas.microsoft.com/office/drawing/2014/main" id="{4D2E84C3-78F2-405D-A94C-CD962C44596E}"/>
              </a:ext>
            </a:extLst>
          </p:cNvPr>
          <p:cNvSpPr txBox="1"/>
          <p:nvPr/>
        </p:nvSpPr>
        <p:spPr>
          <a:xfrm>
            <a:off x="4731067" y="5731311"/>
            <a:ext cx="1928733" cy="369332"/>
          </a:xfrm>
          <a:prstGeom prst="rect">
            <a:avLst/>
          </a:prstGeom>
          <a:noFill/>
        </p:spPr>
        <p:txBody>
          <a:bodyPr wrap="none" rtlCol="0">
            <a:spAutoFit/>
          </a:bodyPr>
          <a:lstStyle/>
          <a:p>
            <a:r>
              <a:rPr lang="en-US" altLang="zh-CN" dirty="0">
                <a:solidFill>
                  <a:schemeClr val="bg1"/>
                </a:solidFill>
              </a:rPr>
              <a:t>IPV4</a:t>
            </a:r>
            <a:r>
              <a:rPr lang="zh-CN" altLang="en-US" dirty="0">
                <a:solidFill>
                  <a:schemeClr val="bg1"/>
                </a:solidFill>
              </a:rPr>
              <a:t>包</a:t>
            </a:r>
            <a:r>
              <a:rPr lang="en-US" altLang="zh-CN" dirty="0">
                <a:solidFill>
                  <a:schemeClr val="bg1"/>
                </a:solidFill>
              </a:rPr>
              <a:t>Head</a:t>
            </a:r>
            <a:r>
              <a:rPr lang="zh-CN" altLang="en-US" dirty="0">
                <a:solidFill>
                  <a:schemeClr val="bg1"/>
                </a:solidFill>
              </a:rPr>
              <a:t>定义</a:t>
            </a:r>
          </a:p>
        </p:txBody>
      </p:sp>
      <p:cxnSp>
        <p:nvCxnSpPr>
          <p:cNvPr id="19" name="直接连接符 18">
            <a:extLst>
              <a:ext uri="{FF2B5EF4-FFF2-40B4-BE49-F238E27FC236}">
                <a16:creationId xmlns:a16="http://schemas.microsoft.com/office/drawing/2014/main" id="{8F0BBFD7-E264-47E1-AC04-F42F283902E7}"/>
              </a:ext>
            </a:extLst>
          </p:cNvPr>
          <p:cNvCxnSpPr>
            <a:cxnSpLocks/>
          </p:cNvCxnSpPr>
          <p:nvPr/>
        </p:nvCxnSpPr>
        <p:spPr>
          <a:xfrm flipV="1">
            <a:off x="780554" y="2471102"/>
            <a:ext cx="2785606" cy="816872"/>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直接连接符 20">
            <a:extLst>
              <a:ext uri="{FF2B5EF4-FFF2-40B4-BE49-F238E27FC236}">
                <a16:creationId xmlns:a16="http://schemas.microsoft.com/office/drawing/2014/main" id="{00FBBE82-E2C6-4F9D-AB9E-D452A73F566F}"/>
              </a:ext>
            </a:extLst>
          </p:cNvPr>
          <p:cNvCxnSpPr>
            <a:cxnSpLocks/>
          </p:cNvCxnSpPr>
          <p:nvPr/>
        </p:nvCxnSpPr>
        <p:spPr>
          <a:xfrm flipH="1" flipV="1">
            <a:off x="4560074" y="2421426"/>
            <a:ext cx="6685510" cy="86654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176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如何实现计算机网络</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sp>
        <p:nvSpPr>
          <p:cNvPr id="4" name="文本框 3">
            <a:extLst>
              <a:ext uri="{FF2B5EF4-FFF2-40B4-BE49-F238E27FC236}">
                <a16:creationId xmlns:a16="http://schemas.microsoft.com/office/drawing/2014/main" id="{61944EF5-AF19-429E-907A-752B2D5815DE}"/>
              </a:ext>
            </a:extLst>
          </p:cNvPr>
          <p:cNvSpPr txBox="1"/>
          <p:nvPr/>
        </p:nvSpPr>
        <p:spPr>
          <a:xfrm>
            <a:off x="812800" y="1346200"/>
            <a:ext cx="4326826" cy="369332"/>
          </a:xfrm>
          <a:prstGeom prst="rect">
            <a:avLst/>
          </a:prstGeom>
          <a:noFill/>
        </p:spPr>
        <p:txBody>
          <a:bodyPr wrap="none" rtlCol="0">
            <a:spAutoFit/>
          </a:bodyPr>
          <a:lstStyle/>
          <a:p>
            <a:r>
              <a:rPr lang="en-US" altLang="zh-CN" dirty="0">
                <a:solidFill>
                  <a:schemeClr val="bg1"/>
                </a:solidFill>
              </a:rPr>
              <a:t>IP</a:t>
            </a:r>
            <a:r>
              <a:rPr lang="zh-CN" altLang="en-US" dirty="0">
                <a:solidFill>
                  <a:schemeClr val="bg1"/>
                </a:solidFill>
              </a:rPr>
              <a:t>地址是如何帮助我们传输数据包的呢？</a:t>
            </a:r>
          </a:p>
        </p:txBody>
      </p:sp>
      <p:sp>
        <p:nvSpPr>
          <p:cNvPr id="5" name="文本框 4">
            <a:extLst>
              <a:ext uri="{FF2B5EF4-FFF2-40B4-BE49-F238E27FC236}">
                <a16:creationId xmlns:a16="http://schemas.microsoft.com/office/drawing/2014/main" id="{B036CCF5-CD6E-43C4-A47F-A01BC8EC8FB5}"/>
              </a:ext>
            </a:extLst>
          </p:cNvPr>
          <p:cNvSpPr txBox="1"/>
          <p:nvPr/>
        </p:nvSpPr>
        <p:spPr>
          <a:xfrm>
            <a:off x="812800" y="2108200"/>
            <a:ext cx="3531736" cy="369332"/>
          </a:xfrm>
          <a:prstGeom prst="rect">
            <a:avLst/>
          </a:prstGeom>
          <a:noFill/>
        </p:spPr>
        <p:txBody>
          <a:bodyPr wrap="none" rtlCol="0">
            <a:spAutoFit/>
          </a:bodyPr>
          <a:lstStyle/>
          <a:p>
            <a:pPr marL="342900" indent="-342900">
              <a:buFont typeface="+mj-lt"/>
              <a:buAutoNum type="arabicPeriod"/>
            </a:pPr>
            <a:r>
              <a:rPr lang="zh-CN" altLang="en-US" dirty="0">
                <a:solidFill>
                  <a:schemeClr val="bg1"/>
                </a:solidFill>
              </a:rPr>
              <a:t>判断收发双方是否在一个子网</a:t>
            </a:r>
          </a:p>
        </p:txBody>
      </p:sp>
      <p:sp>
        <p:nvSpPr>
          <p:cNvPr id="11" name="文本框 10">
            <a:extLst>
              <a:ext uri="{FF2B5EF4-FFF2-40B4-BE49-F238E27FC236}">
                <a16:creationId xmlns:a16="http://schemas.microsoft.com/office/drawing/2014/main" id="{4A7973E5-5B57-4565-870B-1AE22A2693BE}"/>
              </a:ext>
            </a:extLst>
          </p:cNvPr>
          <p:cNvSpPr txBox="1"/>
          <p:nvPr/>
        </p:nvSpPr>
        <p:spPr>
          <a:xfrm>
            <a:off x="1924253" y="2458254"/>
            <a:ext cx="5480988" cy="646331"/>
          </a:xfrm>
          <a:prstGeom prst="rect">
            <a:avLst/>
          </a:prstGeom>
          <a:noFill/>
        </p:spPr>
        <p:txBody>
          <a:bodyPr wrap="none" rtlCol="0">
            <a:spAutoFit/>
          </a:bodyPr>
          <a:lstStyle/>
          <a:p>
            <a:r>
              <a:rPr lang="en-US" altLang="zh-CN" dirty="0">
                <a:solidFill>
                  <a:schemeClr val="bg1"/>
                </a:solidFill>
              </a:rPr>
              <a:t>A:192.168.0.101</a:t>
            </a:r>
            <a:r>
              <a:rPr lang="zh-CN" altLang="en-US" dirty="0">
                <a:solidFill>
                  <a:schemeClr val="bg1"/>
                </a:solidFill>
              </a:rPr>
              <a:t>、</a:t>
            </a:r>
            <a:r>
              <a:rPr lang="en-US" altLang="zh-CN" dirty="0">
                <a:solidFill>
                  <a:schemeClr val="bg1"/>
                </a:solidFill>
              </a:rPr>
              <a:t>B:192.168.3.21</a:t>
            </a:r>
            <a:r>
              <a:rPr lang="zh-CN" altLang="en-US" dirty="0">
                <a:solidFill>
                  <a:schemeClr val="bg1"/>
                </a:solidFill>
              </a:rPr>
              <a:t>、</a:t>
            </a:r>
            <a:r>
              <a:rPr lang="en-US" altLang="zh-CN" dirty="0">
                <a:solidFill>
                  <a:schemeClr val="bg1"/>
                </a:solidFill>
              </a:rPr>
              <a:t>C:192.168.13.5</a:t>
            </a:r>
          </a:p>
          <a:p>
            <a:r>
              <a:rPr lang="en-US" altLang="zh-CN" dirty="0">
                <a:solidFill>
                  <a:schemeClr val="bg1"/>
                </a:solidFill>
              </a:rPr>
              <a:t>A</a:t>
            </a:r>
            <a:r>
              <a:rPr lang="zh-CN" altLang="en-US" dirty="0">
                <a:solidFill>
                  <a:schemeClr val="bg1"/>
                </a:solidFill>
              </a:rPr>
              <a:t>的子网掩码：</a:t>
            </a:r>
            <a:r>
              <a:rPr lang="en-US" altLang="zh-CN" dirty="0">
                <a:solidFill>
                  <a:schemeClr val="bg1"/>
                </a:solidFill>
              </a:rPr>
              <a:t>255.255.252.0</a:t>
            </a:r>
            <a:endParaRPr lang="zh-CN" altLang="en-US" dirty="0">
              <a:solidFill>
                <a:schemeClr val="bg1"/>
              </a:solidFill>
            </a:endParaRPr>
          </a:p>
        </p:txBody>
      </p:sp>
      <p:sp>
        <p:nvSpPr>
          <p:cNvPr id="15" name="文本框 14">
            <a:extLst>
              <a:ext uri="{FF2B5EF4-FFF2-40B4-BE49-F238E27FC236}">
                <a16:creationId xmlns:a16="http://schemas.microsoft.com/office/drawing/2014/main" id="{3E848D40-7D9E-4E79-8D7B-7ABDF46D5767}"/>
              </a:ext>
            </a:extLst>
          </p:cNvPr>
          <p:cNvSpPr txBox="1"/>
          <p:nvPr/>
        </p:nvSpPr>
        <p:spPr>
          <a:xfrm>
            <a:off x="2345905" y="3198409"/>
            <a:ext cx="5617243" cy="1477328"/>
          </a:xfrm>
          <a:prstGeom prst="rect">
            <a:avLst/>
          </a:prstGeom>
          <a:noFill/>
        </p:spPr>
        <p:txBody>
          <a:bodyPr wrap="none" rtlCol="0">
            <a:spAutoFit/>
          </a:bodyPr>
          <a:lstStyle/>
          <a:p>
            <a:r>
              <a:rPr lang="en-US" altLang="zh-CN" dirty="0">
                <a:solidFill>
                  <a:schemeClr val="bg1"/>
                </a:solidFill>
                <a:latin typeface="Bell MT" panose="02020503060305020303" pitchFamily="18" charset="0"/>
              </a:rPr>
              <a:t>                    A:1100 0000.1010 1000.0000 0000.0110 0101</a:t>
            </a:r>
          </a:p>
          <a:p>
            <a:r>
              <a:rPr lang="en-US" altLang="zh-CN" dirty="0">
                <a:solidFill>
                  <a:schemeClr val="bg1"/>
                </a:solidFill>
                <a:latin typeface="Bell MT" panose="02020503060305020303" pitchFamily="18" charset="0"/>
              </a:rPr>
              <a:t>                    B:1100 0000.1010 1000.0000 0011.0001 0101</a:t>
            </a:r>
          </a:p>
          <a:p>
            <a:r>
              <a:rPr lang="en-US" altLang="zh-CN" dirty="0">
                <a:solidFill>
                  <a:schemeClr val="bg1"/>
                </a:solidFill>
                <a:latin typeface="Bell MT" panose="02020503060305020303" pitchFamily="18" charset="0"/>
              </a:rPr>
              <a:t>                    C:1100 0000.1010 1000.0000 1101.0000 1001</a:t>
            </a:r>
          </a:p>
          <a:p>
            <a:r>
              <a:rPr lang="en-US" altLang="zh-CN" dirty="0">
                <a:solidFill>
                  <a:schemeClr val="bg1"/>
                </a:solidFill>
                <a:latin typeface="Bell MT" panose="02020503060305020303" pitchFamily="18" charset="0"/>
              </a:rPr>
              <a:t>A</a:t>
            </a:r>
            <a:r>
              <a:rPr lang="zh-CN" altLang="en-US" dirty="0">
                <a:solidFill>
                  <a:schemeClr val="bg1"/>
                </a:solidFill>
                <a:latin typeface="Bell MT" panose="02020503060305020303" pitchFamily="18" charset="0"/>
              </a:rPr>
              <a:t>的子网掩码</a:t>
            </a:r>
            <a:r>
              <a:rPr lang="en-US" altLang="zh-CN" dirty="0">
                <a:solidFill>
                  <a:schemeClr val="bg1"/>
                </a:solidFill>
                <a:latin typeface="Bell MT" panose="02020503060305020303" pitchFamily="18" charset="0"/>
              </a:rPr>
              <a:t>:1111 1111.1111 1111.1111 1100.0000 0000</a:t>
            </a:r>
          </a:p>
          <a:p>
            <a:endParaRPr lang="en-US" altLang="zh-CN" dirty="0">
              <a:solidFill>
                <a:schemeClr val="bg1"/>
              </a:solidFill>
            </a:endParaRPr>
          </a:p>
        </p:txBody>
      </p:sp>
      <p:sp>
        <p:nvSpPr>
          <p:cNvPr id="16" name="文本框 15">
            <a:extLst>
              <a:ext uri="{FF2B5EF4-FFF2-40B4-BE49-F238E27FC236}">
                <a16:creationId xmlns:a16="http://schemas.microsoft.com/office/drawing/2014/main" id="{6E1A6B83-A149-4629-B998-F28D1525EB39}"/>
              </a:ext>
            </a:extLst>
          </p:cNvPr>
          <p:cNvSpPr txBox="1"/>
          <p:nvPr/>
        </p:nvSpPr>
        <p:spPr>
          <a:xfrm>
            <a:off x="1060653" y="4730491"/>
            <a:ext cx="9739427" cy="646331"/>
          </a:xfrm>
          <a:prstGeom prst="rect">
            <a:avLst/>
          </a:prstGeom>
          <a:noFill/>
        </p:spPr>
        <p:txBody>
          <a:bodyPr wrap="square" rtlCol="0">
            <a:spAutoFit/>
          </a:bodyPr>
          <a:lstStyle/>
          <a:p>
            <a:r>
              <a:rPr lang="zh-CN" altLang="en-US" dirty="0">
                <a:solidFill>
                  <a:schemeClr val="bg1"/>
                </a:solidFill>
              </a:rPr>
              <a:t>用</a:t>
            </a:r>
            <a:r>
              <a:rPr lang="en-US" altLang="zh-CN" dirty="0">
                <a:solidFill>
                  <a:schemeClr val="bg1"/>
                </a:solidFill>
              </a:rPr>
              <a:t>A</a:t>
            </a:r>
            <a:r>
              <a:rPr lang="zh-CN" altLang="en-US" dirty="0">
                <a:solidFill>
                  <a:schemeClr val="bg1"/>
                </a:solidFill>
              </a:rPr>
              <a:t>的子网掩码，分别与</a:t>
            </a:r>
            <a:r>
              <a:rPr lang="en-US" altLang="zh-CN" dirty="0">
                <a:solidFill>
                  <a:schemeClr val="bg1"/>
                </a:solidFill>
              </a:rPr>
              <a:t>A</a:t>
            </a:r>
            <a:r>
              <a:rPr lang="zh-CN" altLang="en-US" dirty="0">
                <a:solidFill>
                  <a:schemeClr val="bg1"/>
                </a:solidFill>
              </a:rPr>
              <a:t>、</a:t>
            </a:r>
            <a:r>
              <a:rPr lang="en-US" altLang="zh-CN" dirty="0">
                <a:solidFill>
                  <a:schemeClr val="bg1"/>
                </a:solidFill>
              </a:rPr>
              <a:t>B</a:t>
            </a:r>
            <a:r>
              <a:rPr lang="zh-CN" altLang="en-US" dirty="0">
                <a:solidFill>
                  <a:schemeClr val="bg1"/>
                </a:solidFill>
              </a:rPr>
              <a:t>、</a:t>
            </a:r>
            <a:r>
              <a:rPr lang="en-US" altLang="zh-CN" dirty="0">
                <a:solidFill>
                  <a:schemeClr val="bg1"/>
                </a:solidFill>
              </a:rPr>
              <a:t>C</a:t>
            </a:r>
            <a:r>
              <a:rPr lang="zh-CN" altLang="en-US" dirty="0">
                <a:solidFill>
                  <a:schemeClr val="bg1"/>
                </a:solidFill>
              </a:rPr>
              <a:t>做与操作，如果结果和自己做与的结果一致，则目标和自己在同一子网</a:t>
            </a:r>
          </a:p>
        </p:txBody>
      </p:sp>
      <p:sp>
        <p:nvSpPr>
          <p:cNvPr id="17" name="文本框 16">
            <a:extLst>
              <a:ext uri="{FF2B5EF4-FFF2-40B4-BE49-F238E27FC236}">
                <a16:creationId xmlns:a16="http://schemas.microsoft.com/office/drawing/2014/main" id="{27822C53-6C71-424F-8364-7A4E54023891}"/>
              </a:ext>
            </a:extLst>
          </p:cNvPr>
          <p:cNvSpPr txBox="1"/>
          <p:nvPr/>
        </p:nvSpPr>
        <p:spPr>
          <a:xfrm>
            <a:off x="1060652" y="5594070"/>
            <a:ext cx="9739427" cy="369332"/>
          </a:xfrm>
          <a:prstGeom prst="rect">
            <a:avLst/>
          </a:prstGeom>
          <a:noFill/>
        </p:spPr>
        <p:txBody>
          <a:bodyPr wrap="square" rtlCol="0">
            <a:spAutoFit/>
          </a:bodyPr>
          <a:lstStyle/>
          <a:p>
            <a:r>
              <a:rPr lang="zh-CN" altLang="en-US" dirty="0">
                <a:solidFill>
                  <a:schemeClr val="bg1"/>
                </a:solidFill>
              </a:rPr>
              <a:t>如果是同一子网，则直接发送数据，如果不是，则将数据发送给网关，又网关进行处理</a:t>
            </a:r>
          </a:p>
        </p:txBody>
      </p:sp>
    </p:spTree>
    <p:extLst>
      <p:ext uri="{BB962C8B-B14F-4D97-AF65-F5344CB8AC3E}">
        <p14:creationId xmlns:p14="http://schemas.microsoft.com/office/powerpoint/2010/main" val="273755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5"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网络层的工作步骤</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pic>
        <p:nvPicPr>
          <p:cNvPr id="14" name="图片 13">
            <a:extLst>
              <a:ext uri="{FF2B5EF4-FFF2-40B4-BE49-F238E27FC236}">
                <a16:creationId xmlns:a16="http://schemas.microsoft.com/office/drawing/2014/main" id="{8EE0D13A-66B7-49F6-AE1E-2A26E0DC9A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34561" y="1275774"/>
            <a:ext cx="4290834" cy="4712202"/>
          </a:xfrm>
          <a:prstGeom prst="rect">
            <a:avLst/>
          </a:prstGeom>
        </p:spPr>
      </p:pic>
      <p:pic>
        <p:nvPicPr>
          <p:cNvPr id="16" name="图片 15">
            <a:extLst>
              <a:ext uri="{FF2B5EF4-FFF2-40B4-BE49-F238E27FC236}">
                <a16:creationId xmlns:a16="http://schemas.microsoft.com/office/drawing/2014/main" id="{D430E085-1A1C-47F9-A8C8-2E6CF8D987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3270" y="1644567"/>
            <a:ext cx="6522940" cy="3821165"/>
          </a:xfrm>
          <a:prstGeom prst="rect">
            <a:avLst/>
          </a:prstGeom>
        </p:spPr>
      </p:pic>
    </p:spTree>
    <p:extLst>
      <p:ext uri="{BB962C8B-B14F-4D97-AF65-F5344CB8AC3E}">
        <p14:creationId xmlns:p14="http://schemas.microsoft.com/office/powerpoint/2010/main" val="95200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ARP</a:t>
            </a: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协议原理</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pic>
        <p:nvPicPr>
          <p:cNvPr id="14" name="图片 13">
            <a:extLst>
              <a:ext uri="{FF2B5EF4-FFF2-40B4-BE49-F238E27FC236}">
                <a16:creationId xmlns:a16="http://schemas.microsoft.com/office/drawing/2014/main" id="{B900A85A-0B01-431D-A416-321549423B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301" y="1120186"/>
            <a:ext cx="8347772" cy="4890159"/>
          </a:xfrm>
          <a:prstGeom prst="rect">
            <a:avLst/>
          </a:prstGeom>
        </p:spPr>
      </p:pic>
      <p:pic>
        <p:nvPicPr>
          <p:cNvPr id="5" name="图片 4">
            <a:extLst>
              <a:ext uri="{FF2B5EF4-FFF2-40B4-BE49-F238E27FC236}">
                <a16:creationId xmlns:a16="http://schemas.microsoft.com/office/drawing/2014/main" id="{3E76412D-96E1-4D7D-9C4B-70C7D96A22C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75800" y="1071810"/>
            <a:ext cx="1830949" cy="4959422"/>
          </a:xfrm>
          <a:prstGeom prst="rect">
            <a:avLst/>
          </a:prstGeom>
        </p:spPr>
      </p:pic>
    </p:spTree>
    <p:extLst>
      <p:ext uri="{BB962C8B-B14F-4D97-AF65-F5344CB8AC3E}">
        <p14:creationId xmlns:p14="http://schemas.microsoft.com/office/powerpoint/2010/main" val="364569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什么是计算机网络</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sp>
        <p:nvSpPr>
          <p:cNvPr id="5" name="文本框 4">
            <a:extLst>
              <a:ext uri="{FF2B5EF4-FFF2-40B4-BE49-F238E27FC236}">
                <a16:creationId xmlns:a16="http://schemas.microsoft.com/office/drawing/2014/main" id="{3343AA32-FCD6-401F-ABAD-A6D5DB57B1D4}"/>
              </a:ext>
            </a:extLst>
          </p:cNvPr>
          <p:cNvSpPr txBox="1"/>
          <p:nvPr/>
        </p:nvSpPr>
        <p:spPr>
          <a:xfrm>
            <a:off x="827962" y="2925436"/>
            <a:ext cx="8122736" cy="369332"/>
          </a:xfrm>
          <a:prstGeom prst="rect">
            <a:avLst/>
          </a:prstGeom>
          <a:noFill/>
        </p:spPr>
        <p:txBody>
          <a:bodyPr wrap="none" rtlCol="0">
            <a:spAutoFit/>
          </a:bodyPr>
          <a:lstStyle/>
          <a:p>
            <a:r>
              <a:rPr lang="zh-CN" altLang="en-US" dirty="0">
                <a:solidFill>
                  <a:schemeClr val="bg1"/>
                </a:solidFill>
              </a:rPr>
              <a:t>为什么我们需要计算机网络（</a:t>
            </a:r>
            <a:r>
              <a:rPr lang="en-US" altLang="zh-CN" dirty="0">
                <a:solidFill>
                  <a:schemeClr val="bg1"/>
                </a:solidFill>
              </a:rPr>
              <a:t>Why</a:t>
            </a:r>
            <a:r>
              <a:rPr lang="zh-CN" altLang="en-US" dirty="0">
                <a:solidFill>
                  <a:schemeClr val="bg1"/>
                </a:solidFill>
              </a:rPr>
              <a:t>）？计算机网络解决了什么问题（</a:t>
            </a:r>
            <a:r>
              <a:rPr lang="en-US" altLang="zh-CN" dirty="0">
                <a:solidFill>
                  <a:schemeClr val="bg1"/>
                </a:solidFill>
              </a:rPr>
              <a:t>What</a:t>
            </a:r>
            <a:r>
              <a:rPr lang="zh-CN" altLang="en-US" dirty="0">
                <a:solidFill>
                  <a:schemeClr val="bg1"/>
                </a:solidFill>
              </a:rPr>
              <a:t>）？</a:t>
            </a:r>
          </a:p>
        </p:txBody>
      </p:sp>
      <p:sp>
        <p:nvSpPr>
          <p:cNvPr id="11" name="文本框 10">
            <a:extLst>
              <a:ext uri="{FF2B5EF4-FFF2-40B4-BE49-F238E27FC236}">
                <a16:creationId xmlns:a16="http://schemas.microsoft.com/office/drawing/2014/main" id="{E4A64750-34CE-45C3-8D5D-C7CCF5AEBD7B}"/>
              </a:ext>
            </a:extLst>
          </p:cNvPr>
          <p:cNvSpPr txBox="1"/>
          <p:nvPr/>
        </p:nvSpPr>
        <p:spPr>
          <a:xfrm>
            <a:off x="827962" y="4225206"/>
            <a:ext cx="7109639" cy="369332"/>
          </a:xfrm>
          <a:prstGeom prst="rect">
            <a:avLst/>
          </a:prstGeom>
          <a:noFill/>
        </p:spPr>
        <p:txBody>
          <a:bodyPr wrap="none" rtlCol="0">
            <a:spAutoFit/>
          </a:bodyPr>
          <a:lstStyle/>
          <a:p>
            <a:r>
              <a:rPr lang="zh-CN" altLang="en-US" dirty="0">
                <a:solidFill>
                  <a:schemeClr val="bg1"/>
                </a:solidFill>
              </a:rPr>
              <a:t>计算机之间需要通信，计算机网络解决了计算机之间如何通信的问题</a:t>
            </a:r>
          </a:p>
        </p:txBody>
      </p:sp>
      <p:sp>
        <p:nvSpPr>
          <p:cNvPr id="15" name="文本框 14">
            <a:extLst>
              <a:ext uri="{FF2B5EF4-FFF2-40B4-BE49-F238E27FC236}">
                <a16:creationId xmlns:a16="http://schemas.microsoft.com/office/drawing/2014/main" id="{F0B5C7BF-8170-4519-973A-A89A02A65FB7}"/>
              </a:ext>
            </a:extLst>
          </p:cNvPr>
          <p:cNvSpPr txBox="1"/>
          <p:nvPr/>
        </p:nvSpPr>
        <p:spPr>
          <a:xfrm>
            <a:off x="827963" y="1711498"/>
            <a:ext cx="2492990" cy="369332"/>
          </a:xfrm>
          <a:prstGeom prst="rect">
            <a:avLst/>
          </a:prstGeom>
          <a:noFill/>
        </p:spPr>
        <p:txBody>
          <a:bodyPr wrap="none" rtlCol="0">
            <a:spAutoFit/>
          </a:bodyPr>
          <a:lstStyle/>
          <a:p>
            <a:r>
              <a:rPr lang="zh-CN" altLang="en-US" dirty="0">
                <a:solidFill>
                  <a:schemeClr val="bg1"/>
                </a:solidFill>
              </a:rPr>
              <a:t>怎样去学习一门新东西</a:t>
            </a:r>
          </a:p>
        </p:txBody>
      </p:sp>
      <p:sp>
        <p:nvSpPr>
          <p:cNvPr id="19" name="文本框 18">
            <a:extLst>
              <a:ext uri="{FF2B5EF4-FFF2-40B4-BE49-F238E27FC236}">
                <a16:creationId xmlns:a16="http://schemas.microsoft.com/office/drawing/2014/main" id="{5909AA27-B4E6-4272-98C4-116AC4EAF44D}"/>
              </a:ext>
            </a:extLst>
          </p:cNvPr>
          <p:cNvSpPr txBox="1"/>
          <p:nvPr/>
        </p:nvSpPr>
        <p:spPr>
          <a:xfrm>
            <a:off x="4421187" y="1711498"/>
            <a:ext cx="2108269" cy="369332"/>
          </a:xfrm>
          <a:prstGeom prst="rect">
            <a:avLst/>
          </a:prstGeom>
          <a:noFill/>
        </p:spPr>
        <p:txBody>
          <a:bodyPr wrap="none" rtlCol="0">
            <a:spAutoFit/>
          </a:bodyPr>
          <a:lstStyle/>
          <a:p>
            <a:r>
              <a:rPr lang="en-US" altLang="zh-CN" dirty="0">
                <a:solidFill>
                  <a:schemeClr val="bg1"/>
                </a:solidFill>
              </a:rPr>
              <a:t>Why</a:t>
            </a:r>
            <a:r>
              <a:rPr lang="zh-CN" altLang="en-US" dirty="0">
                <a:solidFill>
                  <a:schemeClr val="bg1"/>
                </a:solidFill>
              </a:rPr>
              <a:t>、</a:t>
            </a:r>
            <a:r>
              <a:rPr lang="en-US" altLang="zh-CN" dirty="0">
                <a:solidFill>
                  <a:schemeClr val="bg1"/>
                </a:solidFill>
              </a:rPr>
              <a:t>What</a:t>
            </a:r>
            <a:r>
              <a:rPr lang="zh-CN" altLang="en-US" dirty="0">
                <a:solidFill>
                  <a:schemeClr val="bg1"/>
                </a:solidFill>
              </a:rPr>
              <a:t>、</a:t>
            </a:r>
            <a:r>
              <a:rPr lang="en-US" altLang="zh-CN" dirty="0">
                <a:solidFill>
                  <a:schemeClr val="bg1"/>
                </a:solidFill>
              </a:rPr>
              <a:t>How</a:t>
            </a:r>
            <a:endParaRPr lang="zh-CN" altLang="en-US" dirty="0">
              <a:solidFill>
                <a:schemeClr val="bg1"/>
              </a:solidFill>
            </a:endParaRPr>
          </a:p>
        </p:txBody>
      </p:sp>
      <p:sp>
        <p:nvSpPr>
          <p:cNvPr id="20" name="文本框 19">
            <a:extLst>
              <a:ext uri="{FF2B5EF4-FFF2-40B4-BE49-F238E27FC236}">
                <a16:creationId xmlns:a16="http://schemas.microsoft.com/office/drawing/2014/main" id="{1308F52C-94C4-4C7A-AB79-BCE8B6013A25}"/>
              </a:ext>
            </a:extLst>
          </p:cNvPr>
          <p:cNvSpPr txBox="1"/>
          <p:nvPr/>
        </p:nvSpPr>
        <p:spPr>
          <a:xfrm>
            <a:off x="827962" y="5387608"/>
            <a:ext cx="5493812" cy="369332"/>
          </a:xfrm>
          <a:prstGeom prst="rect">
            <a:avLst/>
          </a:prstGeom>
          <a:noFill/>
        </p:spPr>
        <p:txBody>
          <a:bodyPr wrap="none" rtlCol="0">
            <a:spAutoFit/>
          </a:bodyPr>
          <a:lstStyle/>
          <a:p>
            <a:r>
              <a:rPr lang="zh-CN" altLang="en-US" dirty="0">
                <a:solidFill>
                  <a:schemeClr val="bg1"/>
                </a:solidFill>
              </a:rPr>
              <a:t>计算机网络如何去实现计算机之间的通信？（</a:t>
            </a:r>
            <a:r>
              <a:rPr lang="en-US" altLang="zh-CN" dirty="0">
                <a:solidFill>
                  <a:schemeClr val="bg1"/>
                </a:solidFill>
              </a:rPr>
              <a:t>How</a:t>
            </a:r>
            <a:r>
              <a:rPr lang="zh-CN" altLang="en-US" dirty="0">
                <a:solidFill>
                  <a:schemeClr val="bg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ARP</a:t>
            </a: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攻击原理</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pic>
        <p:nvPicPr>
          <p:cNvPr id="5" name="图片 4">
            <a:extLst>
              <a:ext uri="{FF2B5EF4-FFF2-40B4-BE49-F238E27FC236}">
                <a16:creationId xmlns:a16="http://schemas.microsoft.com/office/drawing/2014/main" id="{D43ED2D5-5DBD-4087-98ED-0DCC2DC993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314" y="1939598"/>
            <a:ext cx="6522041" cy="3430070"/>
          </a:xfrm>
          <a:prstGeom prst="rect">
            <a:avLst/>
          </a:prstGeom>
        </p:spPr>
      </p:pic>
      <p:sp>
        <p:nvSpPr>
          <p:cNvPr id="11" name="文本框 10">
            <a:extLst>
              <a:ext uri="{FF2B5EF4-FFF2-40B4-BE49-F238E27FC236}">
                <a16:creationId xmlns:a16="http://schemas.microsoft.com/office/drawing/2014/main" id="{FB81F06E-5355-4C14-9B0D-04AC8AF8E91F}"/>
              </a:ext>
            </a:extLst>
          </p:cNvPr>
          <p:cNvSpPr txBox="1"/>
          <p:nvPr/>
        </p:nvSpPr>
        <p:spPr>
          <a:xfrm>
            <a:off x="6995160" y="1065988"/>
            <a:ext cx="4955203" cy="646331"/>
          </a:xfrm>
          <a:prstGeom prst="rect">
            <a:avLst/>
          </a:prstGeom>
          <a:noFill/>
        </p:spPr>
        <p:txBody>
          <a:bodyPr wrap="none" rtlCol="0">
            <a:spAutoFit/>
          </a:bodyPr>
          <a:lstStyle/>
          <a:p>
            <a:r>
              <a:rPr lang="en-US" altLang="zh-CN" dirty="0">
                <a:solidFill>
                  <a:schemeClr val="bg1"/>
                </a:solidFill>
              </a:rPr>
              <a:t>A</a:t>
            </a:r>
            <a:r>
              <a:rPr lang="zh-CN" altLang="en-US" dirty="0">
                <a:solidFill>
                  <a:schemeClr val="bg1"/>
                </a:solidFill>
              </a:rPr>
              <a:t>的</a:t>
            </a:r>
            <a:r>
              <a:rPr lang="en-US" altLang="zh-CN" dirty="0" err="1">
                <a:solidFill>
                  <a:schemeClr val="bg1"/>
                </a:solidFill>
              </a:rPr>
              <a:t>arp</a:t>
            </a:r>
            <a:r>
              <a:rPr lang="zh-CN" altLang="en-US" dirty="0">
                <a:solidFill>
                  <a:schemeClr val="bg1"/>
                </a:solidFill>
              </a:rPr>
              <a:t>缓存</a:t>
            </a:r>
            <a:r>
              <a:rPr lang="en-US" altLang="zh-CN" dirty="0">
                <a:solidFill>
                  <a:schemeClr val="bg1"/>
                </a:solidFill>
              </a:rPr>
              <a:t>:      192.168.0.1-00:00:00:00:00:01</a:t>
            </a:r>
          </a:p>
          <a:p>
            <a:r>
              <a:rPr lang="zh-CN" altLang="en-US" dirty="0">
                <a:solidFill>
                  <a:schemeClr val="bg1"/>
                </a:solidFill>
              </a:rPr>
              <a:t>网关的</a:t>
            </a:r>
            <a:r>
              <a:rPr lang="en-US" altLang="zh-CN" dirty="0" err="1">
                <a:solidFill>
                  <a:schemeClr val="bg1"/>
                </a:solidFill>
              </a:rPr>
              <a:t>arp</a:t>
            </a:r>
            <a:r>
              <a:rPr lang="zh-CN" altLang="en-US" dirty="0">
                <a:solidFill>
                  <a:schemeClr val="bg1"/>
                </a:solidFill>
              </a:rPr>
              <a:t>缓存</a:t>
            </a:r>
            <a:r>
              <a:rPr lang="en-US" altLang="zh-CN" dirty="0">
                <a:solidFill>
                  <a:schemeClr val="bg1"/>
                </a:solidFill>
              </a:rPr>
              <a:t>: 192.168.0.2-00:00:00:00:00:02</a:t>
            </a:r>
            <a:endParaRPr lang="zh-CN" altLang="en-US" dirty="0">
              <a:solidFill>
                <a:schemeClr val="bg1"/>
              </a:solidFill>
            </a:endParaRPr>
          </a:p>
        </p:txBody>
      </p:sp>
      <p:sp>
        <p:nvSpPr>
          <p:cNvPr id="15" name="文本框 14">
            <a:extLst>
              <a:ext uri="{FF2B5EF4-FFF2-40B4-BE49-F238E27FC236}">
                <a16:creationId xmlns:a16="http://schemas.microsoft.com/office/drawing/2014/main" id="{9F346390-B2A6-4A98-9D86-11D401ED2D7E}"/>
              </a:ext>
            </a:extLst>
          </p:cNvPr>
          <p:cNvSpPr txBox="1"/>
          <p:nvPr/>
        </p:nvSpPr>
        <p:spPr>
          <a:xfrm>
            <a:off x="7011521" y="2685305"/>
            <a:ext cx="4955203" cy="646331"/>
          </a:xfrm>
          <a:prstGeom prst="rect">
            <a:avLst/>
          </a:prstGeom>
          <a:noFill/>
        </p:spPr>
        <p:txBody>
          <a:bodyPr wrap="none" rtlCol="0">
            <a:spAutoFit/>
          </a:bodyPr>
          <a:lstStyle/>
          <a:p>
            <a:r>
              <a:rPr lang="en-US" altLang="zh-CN" dirty="0">
                <a:solidFill>
                  <a:schemeClr val="bg1"/>
                </a:solidFill>
              </a:rPr>
              <a:t>A</a:t>
            </a:r>
            <a:r>
              <a:rPr lang="zh-CN" altLang="en-US" dirty="0">
                <a:solidFill>
                  <a:schemeClr val="bg1"/>
                </a:solidFill>
              </a:rPr>
              <a:t>的</a:t>
            </a:r>
            <a:r>
              <a:rPr lang="en-US" altLang="zh-CN" dirty="0" err="1">
                <a:solidFill>
                  <a:schemeClr val="bg1"/>
                </a:solidFill>
              </a:rPr>
              <a:t>arp</a:t>
            </a:r>
            <a:r>
              <a:rPr lang="zh-CN" altLang="en-US" dirty="0">
                <a:solidFill>
                  <a:schemeClr val="bg1"/>
                </a:solidFill>
              </a:rPr>
              <a:t>缓存</a:t>
            </a:r>
            <a:r>
              <a:rPr lang="en-US" altLang="zh-CN" dirty="0">
                <a:solidFill>
                  <a:schemeClr val="bg1"/>
                </a:solidFill>
              </a:rPr>
              <a:t>:      192.168.0.1-00:00:00:00:00:03</a:t>
            </a:r>
          </a:p>
          <a:p>
            <a:r>
              <a:rPr lang="zh-CN" altLang="en-US" dirty="0">
                <a:solidFill>
                  <a:schemeClr val="bg1"/>
                </a:solidFill>
              </a:rPr>
              <a:t>网关的</a:t>
            </a:r>
            <a:r>
              <a:rPr lang="en-US" altLang="zh-CN" dirty="0" err="1">
                <a:solidFill>
                  <a:schemeClr val="bg1"/>
                </a:solidFill>
              </a:rPr>
              <a:t>arp</a:t>
            </a:r>
            <a:r>
              <a:rPr lang="zh-CN" altLang="en-US" dirty="0">
                <a:solidFill>
                  <a:schemeClr val="bg1"/>
                </a:solidFill>
              </a:rPr>
              <a:t>缓存</a:t>
            </a:r>
            <a:r>
              <a:rPr lang="en-US" altLang="zh-CN" dirty="0">
                <a:solidFill>
                  <a:schemeClr val="bg1"/>
                </a:solidFill>
              </a:rPr>
              <a:t>: 192.168.0.2-00:00:00:00:00:02</a:t>
            </a:r>
            <a:endParaRPr lang="zh-CN" altLang="en-US" dirty="0">
              <a:solidFill>
                <a:schemeClr val="bg1"/>
              </a:solidFill>
            </a:endParaRPr>
          </a:p>
        </p:txBody>
      </p:sp>
      <p:sp>
        <p:nvSpPr>
          <p:cNvPr id="14" name="文本框 13">
            <a:extLst>
              <a:ext uri="{FF2B5EF4-FFF2-40B4-BE49-F238E27FC236}">
                <a16:creationId xmlns:a16="http://schemas.microsoft.com/office/drawing/2014/main" id="{7847EE82-C74F-48E9-A1FF-720D399307E8}"/>
              </a:ext>
            </a:extLst>
          </p:cNvPr>
          <p:cNvSpPr txBox="1"/>
          <p:nvPr/>
        </p:nvSpPr>
        <p:spPr>
          <a:xfrm>
            <a:off x="6995160" y="2010316"/>
            <a:ext cx="5173211" cy="369332"/>
          </a:xfrm>
          <a:prstGeom prst="rect">
            <a:avLst/>
          </a:prstGeom>
          <a:noFill/>
        </p:spPr>
        <p:txBody>
          <a:bodyPr wrap="none" rtlCol="0">
            <a:spAutoFit/>
          </a:bodyPr>
          <a:lstStyle/>
          <a:p>
            <a:r>
              <a:rPr lang="en-US" altLang="zh-CN" dirty="0">
                <a:solidFill>
                  <a:schemeClr val="bg1"/>
                </a:solidFill>
              </a:rPr>
              <a:t>B</a:t>
            </a:r>
            <a:r>
              <a:rPr lang="zh-CN" altLang="en-US" dirty="0">
                <a:solidFill>
                  <a:schemeClr val="bg1"/>
                </a:solidFill>
              </a:rPr>
              <a:t>发送假的</a:t>
            </a:r>
            <a:r>
              <a:rPr lang="en-US" altLang="zh-CN" dirty="0">
                <a:solidFill>
                  <a:schemeClr val="bg1"/>
                </a:solidFill>
              </a:rPr>
              <a:t>ARP</a:t>
            </a:r>
            <a:r>
              <a:rPr lang="zh-CN" altLang="en-US" dirty="0">
                <a:solidFill>
                  <a:schemeClr val="bg1"/>
                </a:solidFill>
              </a:rPr>
              <a:t>报文给</a:t>
            </a:r>
            <a:r>
              <a:rPr lang="en-US" altLang="zh-CN" dirty="0">
                <a:solidFill>
                  <a:schemeClr val="bg1"/>
                </a:solidFill>
              </a:rPr>
              <a:t>A</a:t>
            </a:r>
            <a:r>
              <a:rPr lang="zh-CN" altLang="en-US" dirty="0">
                <a:solidFill>
                  <a:schemeClr val="bg1"/>
                </a:solidFill>
              </a:rPr>
              <a:t>，将网关的</a:t>
            </a:r>
            <a:r>
              <a:rPr lang="en-US" altLang="zh-CN" dirty="0">
                <a:solidFill>
                  <a:schemeClr val="bg1"/>
                </a:solidFill>
              </a:rPr>
              <a:t>MAC</a:t>
            </a:r>
            <a:r>
              <a:rPr lang="zh-CN" altLang="en-US" dirty="0">
                <a:solidFill>
                  <a:schemeClr val="bg1"/>
                </a:solidFill>
              </a:rPr>
              <a:t>改为自己</a:t>
            </a:r>
          </a:p>
        </p:txBody>
      </p:sp>
      <p:sp>
        <p:nvSpPr>
          <p:cNvPr id="17" name="文本框 16">
            <a:extLst>
              <a:ext uri="{FF2B5EF4-FFF2-40B4-BE49-F238E27FC236}">
                <a16:creationId xmlns:a16="http://schemas.microsoft.com/office/drawing/2014/main" id="{4B9C308A-ECA3-4494-8236-000E6A4A6732}"/>
              </a:ext>
            </a:extLst>
          </p:cNvPr>
          <p:cNvSpPr txBox="1"/>
          <p:nvPr/>
        </p:nvSpPr>
        <p:spPr>
          <a:xfrm>
            <a:off x="7027679" y="3708183"/>
            <a:ext cx="5173211" cy="369332"/>
          </a:xfrm>
          <a:prstGeom prst="rect">
            <a:avLst/>
          </a:prstGeom>
          <a:noFill/>
        </p:spPr>
        <p:txBody>
          <a:bodyPr wrap="none" rtlCol="0">
            <a:spAutoFit/>
          </a:bodyPr>
          <a:lstStyle/>
          <a:p>
            <a:r>
              <a:rPr lang="en-US" altLang="zh-CN" dirty="0">
                <a:solidFill>
                  <a:schemeClr val="bg1"/>
                </a:solidFill>
              </a:rPr>
              <a:t>B</a:t>
            </a:r>
            <a:r>
              <a:rPr lang="zh-CN" altLang="en-US" dirty="0">
                <a:solidFill>
                  <a:schemeClr val="bg1"/>
                </a:solidFill>
              </a:rPr>
              <a:t>发送假的</a:t>
            </a:r>
            <a:r>
              <a:rPr lang="en-US" altLang="zh-CN" dirty="0">
                <a:solidFill>
                  <a:schemeClr val="bg1"/>
                </a:solidFill>
              </a:rPr>
              <a:t>ARP</a:t>
            </a:r>
            <a:r>
              <a:rPr lang="zh-CN" altLang="en-US" dirty="0">
                <a:solidFill>
                  <a:schemeClr val="bg1"/>
                </a:solidFill>
              </a:rPr>
              <a:t>报文给网关，将</a:t>
            </a:r>
            <a:r>
              <a:rPr lang="en-US" altLang="zh-CN" dirty="0">
                <a:solidFill>
                  <a:schemeClr val="bg1"/>
                </a:solidFill>
              </a:rPr>
              <a:t>A</a:t>
            </a:r>
            <a:r>
              <a:rPr lang="zh-CN" altLang="en-US" dirty="0">
                <a:solidFill>
                  <a:schemeClr val="bg1"/>
                </a:solidFill>
              </a:rPr>
              <a:t>的</a:t>
            </a:r>
            <a:r>
              <a:rPr lang="en-US" altLang="zh-CN" dirty="0">
                <a:solidFill>
                  <a:schemeClr val="bg1"/>
                </a:solidFill>
              </a:rPr>
              <a:t>MAC</a:t>
            </a:r>
            <a:r>
              <a:rPr lang="zh-CN" altLang="en-US" dirty="0">
                <a:solidFill>
                  <a:schemeClr val="bg1"/>
                </a:solidFill>
              </a:rPr>
              <a:t>改为自己</a:t>
            </a:r>
          </a:p>
        </p:txBody>
      </p:sp>
      <p:sp>
        <p:nvSpPr>
          <p:cNvPr id="18" name="文本框 17">
            <a:extLst>
              <a:ext uri="{FF2B5EF4-FFF2-40B4-BE49-F238E27FC236}">
                <a16:creationId xmlns:a16="http://schemas.microsoft.com/office/drawing/2014/main" id="{83A28F6A-060E-4414-BB3A-BAB712D07564}"/>
              </a:ext>
            </a:extLst>
          </p:cNvPr>
          <p:cNvSpPr txBox="1"/>
          <p:nvPr/>
        </p:nvSpPr>
        <p:spPr>
          <a:xfrm>
            <a:off x="7032158" y="4457891"/>
            <a:ext cx="4955203" cy="646331"/>
          </a:xfrm>
          <a:prstGeom prst="rect">
            <a:avLst/>
          </a:prstGeom>
          <a:noFill/>
        </p:spPr>
        <p:txBody>
          <a:bodyPr wrap="none" rtlCol="0">
            <a:spAutoFit/>
          </a:bodyPr>
          <a:lstStyle/>
          <a:p>
            <a:r>
              <a:rPr lang="en-US" altLang="zh-CN" dirty="0">
                <a:solidFill>
                  <a:schemeClr val="bg1"/>
                </a:solidFill>
              </a:rPr>
              <a:t>A</a:t>
            </a:r>
            <a:r>
              <a:rPr lang="zh-CN" altLang="en-US" dirty="0">
                <a:solidFill>
                  <a:schemeClr val="bg1"/>
                </a:solidFill>
              </a:rPr>
              <a:t>的</a:t>
            </a:r>
            <a:r>
              <a:rPr lang="en-US" altLang="zh-CN" dirty="0" err="1">
                <a:solidFill>
                  <a:schemeClr val="bg1"/>
                </a:solidFill>
              </a:rPr>
              <a:t>arp</a:t>
            </a:r>
            <a:r>
              <a:rPr lang="zh-CN" altLang="en-US" dirty="0">
                <a:solidFill>
                  <a:schemeClr val="bg1"/>
                </a:solidFill>
              </a:rPr>
              <a:t>缓存</a:t>
            </a:r>
            <a:r>
              <a:rPr lang="en-US" altLang="zh-CN" dirty="0">
                <a:solidFill>
                  <a:schemeClr val="bg1"/>
                </a:solidFill>
              </a:rPr>
              <a:t>:      192.168.0.1-00:00:00:00:00:03</a:t>
            </a:r>
          </a:p>
          <a:p>
            <a:r>
              <a:rPr lang="zh-CN" altLang="en-US" dirty="0">
                <a:solidFill>
                  <a:schemeClr val="bg1"/>
                </a:solidFill>
              </a:rPr>
              <a:t>网关的</a:t>
            </a:r>
            <a:r>
              <a:rPr lang="en-US" altLang="zh-CN" dirty="0" err="1">
                <a:solidFill>
                  <a:schemeClr val="bg1"/>
                </a:solidFill>
              </a:rPr>
              <a:t>arp</a:t>
            </a:r>
            <a:r>
              <a:rPr lang="zh-CN" altLang="en-US" dirty="0">
                <a:solidFill>
                  <a:schemeClr val="bg1"/>
                </a:solidFill>
              </a:rPr>
              <a:t>缓存</a:t>
            </a:r>
            <a:r>
              <a:rPr lang="en-US" altLang="zh-CN" dirty="0">
                <a:solidFill>
                  <a:schemeClr val="bg1"/>
                </a:solidFill>
              </a:rPr>
              <a:t>: 192.168.0.2-00:00:00:00:00:03</a:t>
            </a:r>
            <a:endParaRPr lang="zh-CN" altLang="en-US" dirty="0">
              <a:solidFill>
                <a:schemeClr val="bg1"/>
              </a:solidFill>
            </a:endParaRPr>
          </a:p>
        </p:txBody>
      </p:sp>
    </p:spTree>
    <p:extLst>
      <p:ext uri="{BB962C8B-B14F-4D97-AF65-F5344CB8AC3E}">
        <p14:creationId xmlns:p14="http://schemas.microsoft.com/office/powerpoint/2010/main" val="9489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4"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21273" y="-18098"/>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数据的传输</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sp>
        <p:nvSpPr>
          <p:cNvPr id="4" name="文本框 3">
            <a:extLst>
              <a:ext uri="{FF2B5EF4-FFF2-40B4-BE49-F238E27FC236}">
                <a16:creationId xmlns:a16="http://schemas.microsoft.com/office/drawing/2014/main" id="{4083D994-E03C-482F-9921-1EA2CF7E366A}"/>
              </a:ext>
            </a:extLst>
          </p:cNvPr>
          <p:cNvSpPr txBox="1"/>
          <p:nvPr/>
        </p:nvSpPr>
        <p:spPr>
          <a:xfrm>
            <a:off x="648132" y="1314087"/>
            <a:ext cx="3878049" cy="369332"/>
          </a:xfrm>
          <a:prstGeom prst="rect">
            <a:avLst/>
          </a:prstGeom>
          <a:noFill/>
        </p:spPr>
        <p:txBody>
          <a:bodyPr wrap="none" rtlCol="0">
            <a:spAutoFit/>
          </a:bodyPr>
          <a:lstStyle/>
          <a:p>
            <a:r>
              <a:rPr lang="zh-CN" altLang="en-US" dirty="0">
                <a:solidFill>
                  <a:schemeClr val="bg1"/>
                </a:solidFill>
              </a:rPr>
              <a:t>浏览器地址栏网址：</a:t>
            </a:r>
            <a:r>
              <a:rPr lang="en-US" altLang="zh-CN" dirty="0">
                <a:solidFill>
                  <a:schemeClr val="bg1"/>
                </a:solidFill>
              </a:rPr>
              <a:t>www.baidu.com</a:t>
            </a:r>
            <a:endParaRPr lang="zh-CN" altLang="en-US" dirty="0">
              <a:solidFill>
                <a:schemeClr val="bg1"/>
              </a:solidFill>
            </a:endParaRPr>
          </a:p>
        </p:txBody>
      </p:sp>
      <p:sp>
        <p:nvSpPr>
          <p:cNvPr id="14" name="文本框 13">
            <a:extLst>
              <a:ext uri="{FF2B5EF4-FFF2-40B4-BE49-F238E27FC236}">
                <a16:creationId xmlns:a16="http://schemas.microsoft.com/office/drawing/2014/main" id="{D4AFF725-21F8-4AEE-BA85-AB15D04FA5E9}"/>
              </a:ext>
            </a:extLst>
          </p:cNvPr>
          <p:cNvSpPr txBox="1"/>
          <p:nvPr/>
        </p:nvSpPr>
        <p:spPr>
          <a:xfrm>
            <a:off x="648132" y="1862489"/>
            <a:ext cx="3429144" cy="369332"/>
          </a:xfrm>
          <a:prstGeom prst="rect">
            <a:avLst/>
          </a:prstGeom>
          <a:noFill/>
        </p:spPr>
        <p:txBody>
          <a:bodyPr wrap="none" rtlCol="0">
            <a:spAutoFit/>
          </a:bodyPr>
          <a:lstStyle/>
          <a:p>
            <a:r>
              <a:rPr lang="zh-CN" altLang="en-US" dirty="0">
                <a:solidFill>
                  <a:schemeClr val="bg1"/>
                </a:solidFill>
              </a:rPr>
              <a:t>用</a:t>
            </a:r>
            <a:r>
              <a:rPr lang="en-US" altLang="zh-CN" dirty="0">
                <a:solidFill>
                  <a:schemeClr val="bg1"/>
                </a:solidFill>
              </a:rPr>
              <a:t>DNS</a:t>
            </a:r>
            <a:r>
              <a:rPr lang="zh-CN" altLang="en-US" dirty="0">
                <a:solidFill>
                  <a:schemeClr val="bg1"/>
                </a:solidFill>
              </a:rPr>
              <a:t>协议，获得网址的</a:t>
            </a:r>
            <a:r>
              <a:rPr lang="en-US" altLang="zh-CN" dirty="0">
                <a:solidFill>
                  <a:schemeClr val="bg1"/>
                </a:solidFill>
              </a:rPr>
              <a:t>IP</a:t>
            </a:r>
            <a:r>
              <a:rPr lang="zh-CN" altLang="en-US" dirty="0">
                <a:solidFill>
                  <a:schemeClr val="bg1"/>
                </a:solidFill>
              </a:rPr>
              <a:t>地址</a:t>
            </a:r>
          </a:p>
        </p:txBody>
      </p:sp>
      <p:sp>
        <p:nvSpPr>
          <p:cNvPr id="15" name="文本框 14">
            <a:extLst>
              <a:ext uri="{FF2B5EF4-FFF2-40B4-BE49-F238E27FC236}">
                <a16:creationId xmlns:a16="http://schemas.microsoft.com/office/drawing/2014/main" id="{21CCF8E5-9CA5-48D4-A0AE-D079188BEE56}"/>
              </a:ext>
            </a:extLst>
          </p:cNvPr>
          <p:cNvSpPr txBox="1"/>
          <p:nvPr/>
        </p:nvSpPr>
        <p:spPr>
          <a:xfrm>
            <a:off x="697712" y="2412249"/>
            <a:ext cx="2274982" cy="369332"/>
          </a:xfrm>
          <a:prstGeom prst="rect">
            <a:avLst/>
          </a:prstGeom>
          <a:noFill/>
        </p:spPr>
        <p:txBody>
          <a:bodyPr wrap="none" rtlCol="0">
            <a:spAutoFit/>
          </a:bodyPr>
          <a:lstStyle/>
          <a:p>
            <a:r>
              <a:rPr lang="en-US" altLang="zh-CN" dirty="0">
                <a:solidFill>
                  <a:schemeClr val="bg1"/>
                </a:solidFill>
              </a:rPr>
              <a:t>DNS</a:t>
            </a:r>
            <a:r>
              <a:rPr lang="zh-CN" altLang="en-US" dirty="0">
                <a:solidFill>
                  <a:schemeClr val="bg1"/>
                </a:solidFill>
              </a:rPr>
              <a:t>服务器的</a:t>
            </a:r>
            <a:r>
              <a:rPr lang="en-US" altLang="zh-CN" dirty="0">
                <a:solidFill>
                  <a:schemeClr val="bg1"/>
                </a:solidFill>
              </a:rPr>
              <a:t>IP</a:t>
            </a:r>
            <a:r>
              <a:rPr lang="zh-CN" altLang="en-US" dirty="0">
                <a:solidFill>
                  <a:schemeClr val="bg1"/>
                </a:solidFill>
              </a:rPr>
              <a:t>地址</a:t>
            </a:r>
          </a:p>
        </p:txBody>
      </p:sp>
      <p:sp>
        <p:nvSpPr>
          <p:cNvPr id="16" name="文本框 15">
            <a:extLst>
              <a:ext uri="{FF2B5EF4-FFF2-40B4-BE49-F238E27FC236}">
                <a16:creationId xmlns:a16="http://schemas.microsoft.com/office/drawing/2014/main" id="{4DD61FA5-F1BC-4F29-8535-335954F714CD}"/>
              </a:ext>
            </a:extLst>
          </p:cNvPr>
          <p:cNvSpPr txBox="1"/>
          <p:nvPr/>
        </p:nvSpPr>
        <p:spPr>
          <a:xfrm>
            <a:off x="697712" y="2986010"/>
            <a:ext cx="2762295" cy="369332"/>
          </a:xfrm>
          <a:prstGeom prst="rect">
            <a:avLst/>
          </a:prstGeom>
          <a:noFill/>
        </p:spPr>
        <p:txBody>
          <a:bodyPr wrap="none" rtlCol="0">
            <a:spAutoFit/>
          </a:bodyPr>
          <a:lstStyle/>
          <a:p>
            <a:r>
              <a:rPr lang="zh-CN" altLang="en-US" dirty="0">
                <a:solidFill>
                  <a:schemeClr val="bg1"/>
                </a:solidFill>
              </a:rPr>
              <a:t>网关的</a:t>
            </a:r>
            <a:r>
              <a:rPr lang="en-US" altLang="zh-CN" dirty="0">
                <a:solidFill>
                  <a:schemeClr val="bg1"/>
                </a:solidFill>
              </a:rPr>
              <a:t>IP</a:t>
            </a:r>
            <a:r>
              <a:rPr lang="zh-CN" altLang="en-US" dirty="0">
                <a:solidFill>
                  <a:schemeClr val="bg1"/>
                </a:solidFill>
              </a:rPr>
              <a:t>地址和</a:t>
            </a:r>
            <a:r>
              <a:rPr lang="en-US" altLang="zh-CN" dirty="0">
                <a:solidFill>
                  <a:schemeClr val="bg1"/>
                </a:solidFill>
              </a:rPr>
              <a:t>MAC</a:t>
            </a:r>
            <a:r>
              <a:rPr lang="zh-CN" altLang="en-US" dirty="0">
                <a:solidFill>
                  <a:schemeClr val="bg1"/>
                </a:solidFill>
              </a:rPr>
              <a:t>地址</a:t>
            </a:r>
          </a:p>
        </p:txBody>
      </p:sp>
      <p:sp>
        <p:nvSpPr>
          <p:cNvPr id="17" name="文本框 16">
            <a:extLst>
              <a:ext uri="{FF2B5EF4-FFF2-40B4-BE49-F238E27FC236}">
                <a16:creationId xmlns:a16="http://schemas.microsoft.com/office/drawing/2014/main" id="{CB371D64-F3CB-4DD8-8F30-A833911A117A}"/>
              </a:ext>
            </a:extLst>
          </p:cNvPr>
          <p:cNvSpPr txBox="1"/>
          <p:nvPr/>
        </p:nvSpPr>
        <p:spPr>
          <a:xfrm>
            <a:off x="697712" y="3510025"/>
            <a:ext cx="4596130" cy="369332"/>
          </a:xfrm>
          <a:prstGeom prst="rect">
            <a:avLst/>
          </a:prstGeom>
          <a:noFill/>
        </p:spPr>
        <p:txBody>
          <a:bodyPr wrap="none" rtlCol="0">
            <a:spAutoFit/>
          </a:bodyPr>
          <a:lstStyle/>
          <a:p>
            <a:r>
              <a:rPr lang="en-US" altLang="zh-CN" dirty="0">
                <a:solidFill>
                  <a:schemeClr val="bg1"/>
                </a:solidFill>
              </a:rPr>
              <a:t>DNS</a:t>
            </a:r>
            <a:r>
              <a:rPr lang="zh-CN" altLang="en-US" dirty="0">
                <a:solidFill>
                  <a:schemeClr val="bg1"/>
                </a:solidFill>
              </a:rPr>
              <a:t>服务器不在一个子网，向网关发送数据</a:t>
            </a:r>
          </a:p>
        </p:txBody>
      </p:sp>
      <p:sp>
        <p:nvSpPr>
          <p:cNvPr id="18" name="文本框 17">
            <a:extLst>
              <a:ext uri="{FF2B5EF4-FFF2-40B4-BE49-F238E27FC236}">
                <a16:creationId xmlns:a16="http://schemas.microsoft.com/office/drawing/2014/main" id="{5DAC3A2B-6F1C-4782-9D4A-6D8A9DB51E63}"/>
              </a:ext>
            </a:extLst>
          </p:cNvPr>
          <p:cNvSpPr txBox="1"/>
          <p:nvPr/>
        </p:nvSpPr>
        <p:spPr>
          <a:xfrm>
            <a:off x="704091" y="4020986"/>
            <a:ext cx="3172728" cy="369332"/>
          </a:xfrm>
          <a:prstGeom prst="rect">
            <a:avLst/>
          </a:prstGeom>
          <a:noFill/>
        </p:spPr>
        <p:txBody>
          <a:bodyPr wrap="none" rtlCol="0">
            <a:spAutoFit/>
          </a:bodyPr>
          <a:lstStyle/>
          <a:p>
            <a:r>
              <a:rPr lang="zh-CN" altLang="en-US" dirty="0">
                <a:solidFill>
                  <a:schemeClr val="bg1"/>
                </a:solidFill>
              </a:rPr>
              <a:t>返回</a:t>
            </a:r>
            <a:r>
              <a:rPr lang="en-US" altLang="zh-CN" dirty="0">
                <a:solidFill>
                  <a:schemeClr val="bg1"/>
                </a:solidFill>
              </a:rPr>
              <a:t>www.baidu.com</a:t>
            </a:r>
            <a:r>
              <a:rPr lang="zh-CN" altLang="en-US" dirty="0">
                <a:solidFill>
                  <a:schemeClr val="bg1"/>
                </a:solidFill>
              </a:rPr>
              <a:t>的</a:t>
            </a:r>
            <a:r>
              <a:rPr lang="en-US" altLang="zh-CN" dirty="0">
                <a:solidFill>
                  <a:schemeClr val="bg1"/>
                </a:solidFill>
              </a:rPr>
              <a:t>IP</a:t>
            </a:r>
            <a:r>
              <a:rPr lang="zh-CN" altLang="en-US" dirty="0">
                <a:solidFill>
                  <a:schemeClr val="bg1"/>
                </a:solidFill>
              </a:rPr>
              <a:t>地址</a:t>
            </a:r>
          </a:p>
        </p:txBody>
      </p:sp>
      <p:sp>
        <p:nvSpPr>
          <p:cNvPr id="19" name="文本框 18">
            <a:extLst>
              <a:ext uri="{FF2B5EF4-FFF2-40B4-BE49-F238E27FC236}">
                <a16:creationId xmlns:a16="http://schemas.microsoft.com/office/drawing/2014/main" id="{1C76F0E5-6403-4D50-9905-A6929D20287E}"/>
              </a:ext>
            </a:extLst>
          </p:cNvPr>
          <p:cNvSpPr txBox="1"/>
          <p:nvPr/>
        </p:nvSpPr>
        <p:spPr>
          <a:xfrm>
            <a:off x="704091" y="4528021"/>
            <a:ext cx="4480714" cy="369332"/>
          </a:xfrm>
          <a:prstGeom prst="rect">
            <a:avLst/>
          </a:prstGeom>
          <a:noFill/>
        </p:spPr>
        <p:txBody>
          <a:bodyPr wrap="none" rtlCol="0">
            <a:spAutoFit/>
          </a:bodyPr>
          <a:lstStyle/>
          <a:p>
            <a:r>
              <a:rPr lang="zh-CN" altLang="en-US" dirty="0">
                <a:solidFill>
                  <a:schemeClr val="bg1"/>
                </a:solidFill>
              </a:rPr>
              <a:t>发送</a:t>
            </a:r>
            <a:r>
              <a:rPr lang="en-US" altLang="zh-CN" dirty="0">
                <a:solidFill>
                  <a:schemeClr val="bg1"/>
                </a:solidFill>
              </a:rPr>
              <a:t>HTTP</a:t>
            </a:r>
            <a:r>
              <a:rPr lang="zh-CN" altLang="en-US" dirty="0">
                <a:solidFill>
                  <a:schemeClr val="bg1"/>
                </a:solidFill>
              </a:rPr>
              <a:t>请求，不再同一子网，发给网关</a:t>
            </a:r>
          </a:p>
        </p:txBody>
      </p:sp>
      <p:sp>
        <p:nvSpPr>
          <p:cNvPr id="20" name="文本框 19">
            <a:extLst>
              <a:ext uri="{FF2B5EF4-FFF2-40B4-BE49-F238E27FC236}">
                <a16:creationId xmlns:a16="http://schemas.microsoft.com/office/drawing/2014/main" id="{66B9EBF8-CA58-4D91-B18D-8D1398DFE779}"/>
              </a:ext>
            </a:extLst>
          </p:cNvPr>
          <p:cNvSpPr txBox="1"/>
          <p:nvPr/>
        </p:nvSpPr>
        <p:spPr>
          <a:xfrm>
            <a:off x="704091" y="5026098"/>
            <a:ext cx="2954655" cy="369332"/>
          </a:xfrm>
          <a:prstGeom prst="rect">
            <a:avLst/>
          </a:prstGeom>
          <a:noFill/>
        </p:spPr>
        <p:txBody>
          <a:bodyPr wrap="none" rtlCol="0">
            <a:spAutoFit/>
          </a:bodyPr>
          <a:lstStyle/>
          <a:p>
            <a:r>
              <a:rPr lang="zh-CN" altLang="en-US" dirty="0">
                <a:solidFill>
                  <a:schemeClr val="bg1"/>
                </a:solidFill>
              </a:rPr>
              <a:t>服务器收到数据，响应数据</a:t>
            </a:r>
          </a:p>
        </p:txBody>
      </p:sp>
      <p:sp>
        <p:nvSpPr>
          <p:cNvPr id="21" name="文本框 20">
            <a:extLst>
              <a:ext uri="{FF2B5EF4-FFF2-40B4-BE49-F238E27FC236}">
                <a16:creationId xmlns:a16="http://schemas.microsoft.com/office/drawing/2014/main" id="{541FDC58-781D-4826-9A5D-F85AF0FF4892}"/>
              </a:ext>
            </a:extLst>
          </p:cNvPr>
          <p:cNvSpPr txBox="1"/>
          <p:nvPr/>
        </p:nvSpPr>
        <p:spPr>
          <a:xfrm>
            <a:off x="704091" y="5600353"/>
            <a:ext cx="3185487" cy="369332"/>
          </a:xfrm>
          <a:prstGeom prst="rect">
            <a:avLst/>
          </a:prstGeom>
          <a:noFill/>
        </p:spPr>
        <p:txBody>
          <a:bodyPr wrap="none" rtlCol="0">
            <a:spAutoFit/>
          </a:bodyPr>
          <a:lstStyle/>
          <a:p>
            <a:r>
              <a:rPr lang="zh-CN" altLang="en-US" dirty="0">
                <a:solidFill>
                  <a:schemeClr val="bg1"/>
                </a:solidFill>
              </a:rPr>
              <a:t>浏览器接收到全部数据，显示</a:t>
            </a:r>
          </a:p>
        </p:txBody>
      </p:sp>
      <p:pic>
        <p:nvPicPr>
          <p:cNvPr id="11" name="图片 10">
            <a:extLst>
              <a:ext uri="{FF2B5EF4-FFF2-40B4-BE49-F238E27FC236}">
                <a16:creationId xmlns:a16="http://schemas.microsoft.com/office/drawing/2014/main" id="{E6A01FA3-3C1D-4E70-97FE-3A828D02F8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3581" y="872529"/>
            <a:ext cx="3000580" cy="1065206"/>
          </a:xfrm>
          <a:prstGeom prst="rect">
            <a:avLst/>
          </a:prstGeom>
        </p:spPr>
      </p:pic>
      <p:pic>
        <p:nvPicPr>
          <p:cNvPr id="23" name="图片 22">
            <a:extLst>
              <a:ext uri="{FF2B5EF4-FFF2-40B4-BE49-F238E27FC236}">
                <a16:creationId xmlns:a16="http://schemas.microsoft.com/office/drawing/2014/main" id="{48A79DD1-A3C7-46AA-9963-2AAB3535AD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66731" y="2258139"/>
            <a:ext cx="3378281" cy="1094563"/>
          </a:xfrm>
          <a:prstGeom prst="rect">
            <a:avLst/>
          </a:prstGeom>
        </p:spPr>
      </p:pic>
      <p:pic>
        <p:nvPicPr>
          <p:cNvPr id="25" name="图片 24">
            <a:extLst>
              <a:ext uri="{FF2B5EF4-FFF2-40B4-BE49-F238E27FC236}">
                <a16:creationId xmlns:a16="http://schemas.microsoft.com/office/drawing/2014/main" id="{9E5585B3-24A7-462B-BC74-95DF1177FF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1057" y="3557284"/>
            <a:ext cx="3703955" cy="2706356"/>
          </a:xfrm>
          <a:prstGeom prst="rect">
            <a:avLst/>
          </a:prstGeom>
        </p:spPr>
      </p:pic>
      <p:sp>
        <p:nvSpPr>
          <p:cNvPr id="26" name="文本框 25">
            <a:extLst>
              <a:ext uri="{FF2B5EF4-FFF2-40B4-BE49-F238E27FC236}">
                <a16:creationId xmlns:a16="http://schemas.microsoft.com/office/drawing/2014/main" id="{C9D99C00-3555-4A17-8CAF-4C30017741D0}"/>
              </a:ext>
            </a:extLst>
          </p:cNvPr>
          <p:cNvSpPr txBox="1"/>
          <p:nvPr/>
        </p:nvSpPr>
        <p:spPr>
          <a:xfrm>
            <a:off x="7396562" y="1243586"/>
            <a:ext cx="1364476" cy="369332"/>
          </a:xfrm>
          <a:prstGeom prst="rect">
            <a:avLst/>
          </a:prstGeom>
          <a:noFill/>
        </p:spPr>
        <p:txBody>
          <a:bodyPr wrap="none" rtlCol="0">
            <a:spAutoFit/>
          </a:bodyPr>
          <a:lstStyle/>
          <a:p>
            <a:r>
              <a:rPr lang="en-US" altLang="zh-CN" dirty="0">
                <a:solidFill>
                  <a:schemeClr val="bg1"/>
                </a:solidFill>
              </a:rPr>
              <a:t>DNS</a:t>
            </a:r>
            <a:r>
              <a:rPr lang="zh-CN" altLang="en-US" dirty="0">
                <a:solidFill>
                  <a:schemeClr val="bg1"/>
                </a:solidFill>
              </a:rPr>
              <a:t>数据包</a:t>
            </a:r>
          </a:p>
        </p:txBody>
      </p:sp>
      <p:sp>
        <p:nvSpPr>
          <p:cNvPr id="28" name="文本框 27">
            <a:extLst>
              <a:ext uri="{FF2B5EF4-FFF2-40B4-BE49-F238E27FC236}">
                <a16:creationId xmlns:a16="http://schemas.microsoft.com/office/drawing/2014/main" id="{61658154-F928-4E47-8AAC-B6D3872B86CF}"/>
              </a:ext>
            </a:extLst>
          </p:cNvPr>
          <p:cNvSpPr txBox="1"/>
          <p:nvPr/>
        </p:nvSpPr>
        <p:spPr>
          <a:xfrm>
            <a:off x="6518162" y="2643929"/>
            <a:ext cx="1941557" cy="369332"/>
          </a:xfrm>
          <a:prstGeom prst="rect">
            <a:avLst/>
          </a:prstGeom>
          <a:noFill/>
        </p:spPr>
        <p:txBody>
          <a:bodyPr wrap="none" rtlCol="0">
            <a:spAutoFit/>
          </a:bodyPr>
          <a:lstStyle/>
          <a:p>
            <a:r>
              <a:rPr lang="en-US" altLang="zh-CN" dirty="0">
                <a:solidFill>
                  <a:schemeClr val="bg1"/>
                </a:solidFill>
              </a:rPr>
              <a:t>HTTP</a:t>
            </a:r>
            <a:r>
              <a:rPr lang="zh-CN" altLang="en-US" dirty="0">
                <a:solidFill>
                  <a:schemeClr val="bg1"/>
                </a:solidFill>
              </a:rPr>
              <a:t>请求数据包</a:t>
            </a:r>
          </a:p>
        </p:txBody>
      </p:sp>
      <p:sp>
        <p:nvSpPr>
          <p:cNvPr id="29" name="文本框 28">
            <a:extLst>
              <a:ext uri="{FF2B5EF4-FFF2-40B4-BE49-F238E27FC236}">
                <a16:creationId xmlns:a16="http://schemas.microsoft.com/office/drawing/2014/main" id="{8489FACB-CD80-44F7-8202-F3B712E59975}"/>
              </a:ext>
            </a:extLst>
          </p:cNvPr>
          <p:cNvSpPr txBox="1"/>
          <p:nvPr/>
        </p:nvSpPr>
        <p:spPr>
          <a:xfrm>
            <a:off x="6166956" y="4795236"/>
            <a:ext cx="1941557" cy="369332"/>
          </a:xfrm>
          <a:prstGeom prst="rect">
            <a:avLst/>
          </a:prstGeom>
          <a:noFill/>
        </p:spPr>
        <p:txBody>
          <a:bodyPr wrap="none" rtlCol="0">
            <a:spAutoFit/>
          </a:bodyPr>
          <a:lstStyle/>
          <a:p>
            <a:r>
              <a:rPr lang="en-US" altLang="zh-CN" dirty="0">
                <a:solidFill>
                  <a:schemeClr val="bg1"/>
                </a:solidFill>
              </a:rPr>
              <a:t>HTTP</a:t>
            </a:r>
            <a:r>
              <a:rPr lang="zh-CN" altLang="en-US" dirty="0">
                <a:solidFill>
                  <a:schemeClr val="bg1"/>
                </a:solidFill>
              </a:rPr>
              <a:t>响应数据包</a:t>
            </a:r>
          </a:p>
        </p:txBody>
      </p:sp>
    </p:spTree>
    <p:extLst>
      <p:ext uri="{BB962C8B-B14F-4D97-AF65-F5344CB8AC3E}">
        <p14:creationId xmlns:p14="http://schemas.microsoft.com/office/powerpoint/2010/main" val="324191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5" grpId="0"/>
      <p:bldP spid="16" grpId="0"/>
      <p:bldP spid="17" grpId="0"/>
      <p:bldP spid="18" grpId="0"/>
      <p:bldP spid="19" grpId="0"/>
      <p:bldP spid="20" grpId="0"/>
      <p:bldP spid="21" grpId="0"/>
      <p:bldP spid="26"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过去、未来</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sp>
        <p:nvSpPr>
          <p:cNvPr id="14" name="文本框 13">
            <a:extLst>
              <a:ext uri="{FF2B5EF4-FFF2-40B4-BE49-F238E27FC236}">
                <a16:creationId xmlns:a16="http://schemas.microsoft.com/office/drawing/2014/main" id="{DAD12997-CEA0-4B56-829A-EE658CF09F93}"/>
              </a:ext>
            </a:extLst>
          </p:cNvPr>
          <p:cNvSpPr txBox="1"/>
          <p:nvPr/>
        </p:nvSpPr>
        <p:spPr>
          <a:xfrm>
            <a:off x="648132" y="1314087"/>
            <a:ext cx="5351347" cy="646331"/>
          </a:xfrm>
          <a:prstGeom prst="rect">
            <a:avLst/>
          </a:prstGeom>
          <a:noFill/>
        </p:spPr>
        <p:txBody>
          <a:bodyPr wrap="square" rtlCol="0">
            <a:spAutoFit/>
          </a:bodyPr>
          <a:lstStyle/>
          <a:p>
            <a:r>
              <a:rPr lang="zh-CN" altLang="en-US" dirty="0">
                <a:solidFill>
                  <a:schemeClr val="bg1"/>
                </a:solidFill>
              </a:rPr>
              <a:t>第一阶段：远程终端连接，物理层</a:t>
            </a:r>
          </a:p>
          <a:p>
            <a:r>
              <a:rPr lang="en-US" altLang="zh-CN" dirty="0">
                <a:solidFill>
                  <a:schemeClr val="bg1"/>
                </a:solidFill>
              </a:rPr>
              <a:t>20</a:t>
            </a:r>
            <a:r>
              <a:rPr lang="zh-CN" altLang="en-US" dirty="0">
                <a:solidFill>
                  <a:schemeClr val="bg1"/>
                </a:solidFill>
              </a:rPr>
              <a:t>世纪</a:t>
            </a:r>
            <a:r>
              <a:rPr lang="en-US" altLang="zh-CN" dirty="0">
                <a:solidFill>
                  <a:schemeClr val="bg1"/>
                </a:solidFill>
              </a:rPr>
              <a:t>60</a:t>
            </a:r>
            <a:r>
              <a:rPr lang="zh-CN" altLang="en-US" dirty="0">
                <a:solidFill>
                  <a:schemeClr val="bg1"/>
                </a:solidFill>
              </a:rPr>
              <a:t>年代早期</a:t>
            </a:r>
            <a:endParaRPr lang="en-US" altLang="zh-CN" dirty="0">
              <a:solidFill>
                <a:schemeClr val="bg1"/>
              </a:solidFill>
            </a:endParaRPr>
          </a:p>
        </p:txBody>
      </p:sp>
      <p:sp>
        <p:nvSpPr>
          <p:cNvPr id="15" name="文本框 14">
            <a:extLst>
              <a:ext uri="{FF2B5EF4-FFF2-40B4-BE49-F238E27FC236}">
                <a16:creationId xmlns:a16="http://schemas.microsoft.com/office/drawing/2014/main" id="{6B0CF762-7029-414C-8E68-CD6B82F51B77}"/>
              </a:ext>
            </a:extLst>
          </p:cNvPr>
          <p:cNvSpPr txBox="1"/>
          <p:nvPr/>
        </p:nvSpPr>
        <p:spPr>
          <a:xfrm>
            <a:off x="698779" y="2452844"/>
            <a:ext cx="5508828" cy="646331"/>
          </a:xfrm>
          <a:prstGeom prst="rect">
            <a:avLst/>
          </a:prstGeom>
          <a:noFill/>
        </p:spPr>
        <p:txBody>
          <a:bodyPr wrap="square" rtlCol="0">
            <a:spAutoFit/>
          </a:bodyPr>
          <a:lstStyle/>
          <a:p>
            <a:r>
              <a:rPr lang="zh-CN" altLang="en-US" dirty="0">
                <a:solidFill>
                  <a:schemeClr val="bg1"/>
                </a:solidFill>
              </a:rPr>
              <a:t>第二阶段：计算机网络阶段（局域网），数据链路层</a:t>
            </a:r>
          </a:p>
          <a:p>
            <a:r>
              <a:rPr lang="en-US" altLang="zh-CN" dirty="0">
                <a:solidFill>
                  <a:schemeClr val="bg1"/>
                </a:solidFill>
              </a:rPr>
              <a:t>20</a:t>
            </a:r>
            <a:r>
              <a:rPr lang="zh-CN" altLang="en-US" dirty="0">
                <a:solidFill>
                  <a:schemeClr val="bg1"/>
                </a:solidFill>
              </a:rPr>
              <a:t>世纪</a:t>
            </a:r>
            <a:r>
              <a:rPr lang="en-US" altLang="zh-CN" dirty="0">
                <a:solidFill>
                  <a:schemeClr val="bg1"/>
                </a:solidFill>
              </a:rPr>
              <a:t>60</a:t>
            </a:r>
            <a:r>
              <a:rPr lang="zh-CN" altLang="en-US" dirty="0">
                <a:solidFill>
                  <a:schemeClr val="bg1"/>
                </a:solidFill>
              </a:rPr>
              <a:t>年代中期</a:t>
            </a:r>
            <a:endParaRPr lang="en-US" altLang="zh-CN" dirty="0">
              <a:solidFill>
                <a:schemeClr val="bg1"/>
              </a:solidFill>
            </a:endParaRPr>
          </a:p>
        </p:txBody>
      </p:sp>
      <p:sp>
        <p:nvSpPr>
          <p:cNvPr id="16" name="文本框 15">
            <a:extLst>
              <a:ext uri="{FF2B5EF4-FFF2-40B4-BE49-F238E27FC236}">
                <a16:creationId xmlns:a16="http://schemas.microsoft.com/office/drawing/2014/main" id="{1827B412-CE18-4F71-90BA-C0F73430D358}"/>
              </a:ext>
            </a:extLst>
          </p:cNvPr>
          <p:cNvSpPr txBox="1"/>
          <p:nvPr/>
        </p:nvSpPr>
        <p:spPr>
          <a:xfrm>
            <a:off x="648132" y="3646630"/>
            <a:ext cx="5899988" cy="1200329"/>
          </a:xfrm>
          <a:prstGeom prst="rect">
            <a:avLst/>
          </a:prstGeom>
          <a:noFill/>
        </p:spPr>
        <p:txBody>
          <a:bodyPr wrap="square" rtlCol="0">
            <a:spAutoFit/>
          </a:bodyPr>
          <a:lstStyle/>
          <a:p>
            <a:r>
              <a:rPr lang="zh-CN" altLang="en-US" dirty="0">
                <a:solidFill>
                  <a:schemeClr val="bg1"/>
                </a:solidFill>
              </a:rPr>
              <a:t>第三阶段：计算机网络互联阶段（广域网、</a:t>
            </a:r>
            <a:r>
              <a:rPr lang="en-US" altLang="zh-CN" dirty="0">
                <a:solidFill>
                  <a:schemeClr val="bg1"/>
                </a:solidFill>
              </a:rPr>
              <a:t>Internet</a:t>
            </a:r>
            <a:r>
              <a:rPr lang="zh-CN" altLang="en-US" dirty="0">
                <a:solidFill>
                  <a:schemeClr val="bg1"/>
                </a:solidFill>
              </a:rPr>
              <a:t>）</a:t>
            </a:r>
            <a:endParaRPr lang="en-US" altLang="zh-CN" dirty="0">
              <a:solidFill>
                <a:schemeClr val="bg1"/>
              </a:solidFill>
            </a:endParaRPr>
          </a:p>
          <a:p>
            <a:r>
              <a:rPr lang="en-US" altLang="zh-CN" dirty="0">
                <a:solidFill>
                  <a:schemeClr val="bg1"/>
                </a:solidFill>
              </a:rPr>
              <a:t>1981</a:t>
            </a:r>
            <a:r>
              <a:rPr lang="zh-CN" altLang="en-US" dirty="0">
                <a:solidFill>
                  <a:schemeClr val="bg1"/>
                </a:solidFill>
              </a:rPr>
              <a:t>年国际标准化组织</a:t>
            </a:r>
            <a:r>
              <a:rPr lang="en-US" altLang="zh-CN" dirty="0">
                <a:solidFill>
                  <a:schemeClr val="bg1"/>
                </a:solidFill>
              </a:rPr>
              <a:t>(ISO)</a:t>
            </a:r>
            <a:r>
              <a:rPr lang="zh-CN" altLang="en-US" dirty="0">
                <a:solidFill>
                  <a:schemeClr val="bg1"/>
                </a:solidFill>
              </a:rPr>
              <a:t>制订</a:t>
            </a:r>
            <a:endParaRPr lang="en-US" altLang="zh-CN" dirty="0">
              <a:solidFill>
                <a:schemeClr val="bg1"/>
              </a:solidFill>
            </a:endParaRPr>
          </a:p>
          <a:p>
            <a:r>
              <a:rPr lang="zh-CN" altLang="en-US" dirty="0">
                <a:solidFill>
                  <a:schemeClr val="bg1"/>
                </a:solidFill>
              </a:rPr>
              <a:t>互联网，网络层、传输层、应用层</a:t>
            </a:r>
            <a:endParaRPr lang="en-US" altLang="zh-CN" dirty="0">
              <a:solidFill>
                <a:schemeClr val="bg1"/>
              </a:solidFill>
            </a:endParaRPr>
          </a:p>
          <a:p>
            <a:r>
              <a:rPr lang="zh-CN" altLang="en-US" dirty="0">
                <a:solidFill>
                  <a:schemeClr val="bg1"/>
                </a:solidFill>
              </a:rPr>
              <a:t>思科</a:t>
            </a:r>
          </a:p>
        </p:txBody>
      </p:sp>
      <p:sp>
        <p:nvSpPr>
          <p:cNvPr id="17" name="文本框 16">
            <a:extLst>
              <a:ext uri="{FF2B5EF4-FFF2-40B4-BE49-F238E27FC236}">
                <a16:creationId xmlns:a16="http://schemas.microsoft.com/office/drawing/2014/main" id="{D8CCB489-42B5-4C00-A6FD-3D811C69DEF9}"/>
              </a:ext>
            </a:extLst>
          </p:cNvPr>
          <p:cNvSpPr txBox="1"/>
          <p:nvPr/>
        </p:nvSpPr>
        <p:spPr>
          <a:xfrm>
            <a:off x="648132" y="5340321"/>
            <a:ext cx="5724644" cy="923330"/>
          </a:xfrm>
          <a:prstGeom prst="rect">
            <a:avLst/>
          </a:prstGeom>
          <a:noFill/>
        </p:spPr>
        <p:txBody>
          <a:bodyPr wrap="none" rtlCol="0">
            <a:spAutoFit/>
          </a:bodyPr>
          <a:lstStyle/>
          <a:p>
            <a:r>
              <a:rPr lang="zh-CN" altLang="en-US" dirty="0">
                <a:solidFill>
                  <a:schemeClr val="bg1"/>
                </a:solidFill>
              </a:rPr>
              <a:t>第四阶段：信息高速公路（高速，多业务，大数据量）</a:t>
            </a:r>
            <a:endParaRPr lang="en-US" altLang="zh-CN" dirty="0">
              <a:solidFill>
                <a:schemeClr val="bg1"/>
              </a:solidFill>
            </a:endParaRPr>
          </a:p>
          <a:p>
            <a:r>
              <a:rPr lang="zh-CN" altLang="en-US" dirty="0">
                <a:solidFill>
                  <a:schemeClr val="bg1"/>
                </a:solidFill>
              </a:rPr>
              <a:t>至今</a:t>
            </a:r>
            <a:endParaRPr lang="en-US" altLang="zh-CN" dirty="0">
              <a:solidFill>
                <a:schemeClr val="bg1"/>
              </a:solidFill>
            </a:endParaRPr>
          </a:p>
          <a:p>
            <a:r>
              <a:rPr lang="zh-CN" altLang="en-US" dirty="0">
                <a:solidFill>
                  <a:schemeClr val="bg1"/>
                </a:solidFill>
              </a:rPr>
              <a:t>应用层的高速发展</a:t>
            </a:r>
          </a:p>
        </p:txBody>
      </p:sp>
      <p:sp>
        <p:nvSpPr>
          <p:cNvPr id="18" name="文本框 17">
            <a:extLst>
              <a:ext uri="{FF2B5EF4-FFF2-40B4-BE49-F238E27FC236}">
                <a16:creationId xmlns:a16="http://schemas.microsoft.com/office/drawing/2014/main" id="{3FFA6B00-83E3-413F-8020-9B1F0EDF094D}"/>
              </a:ext>
            </a:extLst>
          </p:cNvPr>
          <p:cNvSpPr txBox="1"/>
          <p:nvPr/>
        </p:nvSpPr>
        <p:spPr>
          <a:xfrm>
            <a:off x="7521373" y="1212487"/>
            <a:ext cx="3898468" cy="923330"/>
          </a:xfrm>
          <a:prstGeom prst="rect">
            <a:avLst/>
          </a:prstGeom>
          <a:noFill/>
        </p:spPr>
        <p:txBody>
          <a:bodyPr wrap="square" rtlCol="0">
            <a:spAutoFit/>
          </a:bodyPr>
          <a:lstStyle/>
          <a:p>
            <a:r>
              <a:rPr lang="en-US" altLang="zh-CN" dirty="0">
                <a:solidFill>
                  <a:schemeClr val="bg1"/>
                </a:solidFill>
              </a:rPr>
              <a:t>10G</a:t>
            </a:r>
            <a:r>
              <a:rPr lang="zh-CN" altLang="en-US" dirty="0">
                <a:solidFill>
                  <a:schemeClr val="bg1"/>
                </a:solidFill>
              </a:rPr>
              <a:t>、</a:t>
            </a:r>
            <a:r>
              <a:rPr lang="en-US" altLang="zh-CN" dirty="0">
                <a:solidFill>
                  <a:schemeClr val="bg1"/>
                </a:solidFill>
              </a:rPr>
              <a:t>40G</a:t>
            </a:r>
            <a:r>
              <a:rPr lang="zh-CN" altLang="en-US" dirty="0">
                <a:solidFill>
                  <a:schemeClr val="bg1"/>
                </a:solidFill>
              </a:rPr>
              <a:t>有线网</a:t>
            </a:r>
            <a:endParaRPr lang="en-US" altLang="zh-CN" dirty="0">
              <a:solidFill>
                <a:schemeClr val="bg1"/>
              </a:solidFill>
            </a:endParaRPr>
          </a:p>
          <a:p>
            <a:r>
              <a:rPr lang="zh-CN" altLang="en-US" dirty="0">
                <a:solidFill>
                  <a:schemeClr val="bg1"/>
                </a:solidFill>
              </a:rPr>
              <a:t>光纤</a:t>
            </a:r>
            <a:endParaRPr lang="en-US" altLang="zh-CN" dirty="0">
              <a:solidFill>
                <a:schemeClr val="bg1"/>
              </a:solidFill>
            </a:endParaRPr>
          </a:p>
          <a:p>
            <a:r>
              <a:rPr lang="en-US" altLang="zh-CN" dirty="0">
                <a:solidFill>
                  <a:schemeClr val="bg1"/>
                </a:solidFill>
              </a:rPr>
              <a:t>WIFI</a:t>
            </a:r>
            <a:r>
              <a:rPr lang="zh-CN" altLang="en-US" dirty="0">
                <a:solidFill>
                  <a:schemeClr val="bg1"/>
                </a:solidFill>
              </a:rPr>
              <a:t>、</a:t>
            </a:r>
            <a:r>
              <a:rPr lang="en-US" altLang="zh-CN" dirty="0">
                <a:solidFill>
                  <a:schemeClr val="bg1"/>
                </a:solidFill>
              </a:rPr>
              <a:t>5G</a:t>
            </a:r>
            <a:endParaRPr lang="zh-CN" altLang="en-US" dirty="0">
              <a:solidFill>
                <a:schemeClr val="bg1"/>
              </a:solidFill>
            </a:endParaRPr>
          </a:p>
        </p:txBody>
      </p:sp>
      <p:sp>
        <p:nvSpPr>
          <p:cNvPr id="19" name="文本框 18">
            <a:extLst>
              <a:ext uri="{FF2B5EF4-FFF2-40B4-BE49-F238E27FC236}">
                <a16:creationId xmlns:a16="http://schemas.microsoft.com/office/drawing/2014/main" id="{C1A44387-D339-426C-8DE5-4E009D1885EB}"/>
              </a:ext>
            </a:extLst>
          </p:cNvPr>
          <p:cNvSpPr txBox="1"/>
          <p:nvPr/>
        </p:nvSpPr>
        <p:spPr>
          <a:xfrm>
            <a:off x="7645400" y="5656914"/>
            <a:ext cx="3898468" cy="369332"/>
          </a:xfrm>
          <a:prstGeom prst="rect">
            <a:avLst/>
          </a:prstGeom>
          <a:noFill/>
        </p:spPr>
        <p:txBody>
          <a:bodyPr wrap="square" rtlCol="0">
            <a:spAutoFit/>
          </a:bodyPr>
          <a:lstStyle/>
          <a:p>
            <a:r>
              <a:rPr lang="en-US" altLang="zh-CN" dirty="0" err="1">
                <a:solidFill>
                  <a:schemeClr val="bg1"/>
                </a:solidFill>
              </a:rPr>
              <a:t>websockwt</a:t>
            </a:r>
            <a:r>
              <a:rPr lang="zh-CN" altLang="en-US" dirty="0">
                <a:solidFill>
                  <a:schemeClr val="bg1"/>
                </a:solidFill>
              </a:rPr>
              <a:t>、</a:t>
            </a:r>
            <a:r>
              <a:rPr lang="en-US" altLang="zh-CN" dirty="0">
                <a:solidFill>
                  <a:schemeClr val="bg1"/>
                </a:solidFill>
              </a:rPr>
              <a:t>http3</a:t>
            </a:r>
            <a:endParaRPr lang="zh-CN" altLang="en-US" dirty="0">
              <a:solidFill>
                <a:schemeClr val="bg1"/>
              </a:solidFill>
            </a:endParaRPr>
          </a:p>
        </p:txBody>
      </p:sp>
    </p:spTree>
    <p:extLst>
      <p:ext uri="{BB962C8B-B14F-4D97-AF65-F5344CB8AC3E}">
        <p14:creationId xmlns:p14="http://schemas.microsoft.com/office/powerpoint/2010/main" val="15731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如何实现计算机网络</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sp>
        <p:nvSpPr>
          <p:cNvPr id="15" name="文本框 14">
            <a:extLst>
              <a:ext uri="{FF2B5EF4-FFF2-40B4-BE49-F238E27FC236}">
                <a16:creationId xmlns:a16="http://schemas.microsoft.com/office/drawing/2014/main" id="{F0B5C7BF-8170-4519-973A-A89A02A65FB7}"/>
              </a:ext>
            </a:extLst>
          </p:cNvPr>
          <p:cNvSpPr txBox="1"/>
          <p:nvPr/>
        </p:nvSpPr>
        <p:spPr>
          <a:xfrm>
            <a:off x="698779" y="1970416"/>
            <a:ext cx="6417141" cy="369332"/>
          </a:xfrm>
          <a:prstGeom prst="rect">
            <a:avLst/>
          </a:prstGeom>
          <a:noFill/>
        </p:spPr>
        <p:txBody>
          <a:bodyPr wrap="none" rtlCol="0">
            <a:spAutoFit/>
          </a:bodyPr>
          <a:lstStyle/>
          <a:p>
            <a:r>
              <a:rPr lang="zh-CN" altLang="en-US" dirty="0">
                <a:solidFill>
                  <a:schemeClr val="bg1"/>
                </a:solidFill>
              </a:rPr>
              <a:t>假如我们都是原始人，要和别人通信，一般我们会怎么做呢？</a:t>
            </a:r>
          </a:p>
        </p:txBody>
      </p:sp>
      <p:sp>
        <p:nvSpPr>
          <p:cNvPr id="18" name="文本框 17">
            <a:extLst>
              <a:ext uri="{FF2B5EF4-FFF2-40B4-BE49-F238E27FC236}">
                <a16:creationId xmlns:a16="http://schemas.microsoft.com/office/drawing/2014/main" id="{BAADF2C4-9937-4F00-B7F7-3BAABAAE366C}"/>
              </a:ext>
            </a:extLst>
          </p:cNvPr>
          <p:cNvSpPr txBox="1"/>
          <p:nvPr/>
        </p:nvSpPr>
        <p:spPr>
          <a:xfrm>
            <a:off x="763702" y="2803008"/>
            <a:ext cx="2146742" cy="923330"/>
          </a:xfrm>
          <a:prstGeom prst="rect">
            <a:avLst/>
          </a:prstGeom>
          <a:noFill/>
        </p:spPr>
        <p:txBody>
          <a:bodyPr wrap="none" rtlCol="0">
            <a:spAutoFit/>
          </a:bodyPr>
          <a:lstStyle/>
          <a:p>
            <a:pPr marL="342900" indent="-342900">
              <a:buFont typeface="+mj-lt"/>
              <a:buAutoNum type="arabicPeriod"/>
            </a:pPr>
            <a:r>
              <a:rPr lang="zh-CN" altLang="en-US" dirty="0">
                <a:solidFill>
                  <a:schemeClr val="bg1"/>
                </a:solidFill>
              </a:rPr>
              <a:t>说话</a:t>
            </a:r>
            <a:endParaRPr lang="en-US" altLang="zh-CN" dirty="0">
              <a:solidFill>
                <a:schemeClr val="bg1"/>
              </a:solidFill>
            </a:endParaRPr>
          </a:p>
          <a:p>
            <a:pPr marL="342900" indent="-342900">
              <a:buFont typeface="+mj-lt"/>
              <a:buAutoNum type="arabicPeriod"/>
            </a:pPr>
            <a:endParaRPr lang="en-US" altLang="zh-CN" dirty="0">
              <a:solidFill>
                <a:schemeClr val="bg1"/>
              </a:solidFill>
            </a:endParaRPr>
          </a:p>
          <a:p>
            <a:pPr marL="342900" indent="-342900">
              <a:buFont typeface="+mj-lt"/>
              <a:buAutoNum type="arabicPeriod"/>
            </a:pPr>
            <a:r>
              <a:rPr lang="zh-CN" altLang="en-US" dirty="0">
                <a:solidFill>
                  <a:schemeClr val="bg1"/>
                </a:solidFill>
              </a:rPr>
              <a:t>肢体动作，手语</a:t>
            </a:r>
            <a:endParaRPr lang="en-US" altLang="zh-CN" dirty="0">
              <a:solidFill>
                <a:schemeClr val="bg1"/>
              </a:solidFill>
            </a:endParaRPr>
          </a:p>
        </p:txBody>
      </p:sp>
      <p:sp>
        <p:nvSpPr>
          <p:cNvPr id="21" name="文本框 20">
            <a:extLst>
              <a:ext uri="{FF2B5EF4-FFF2-40B4-BE49-F238E27FC236}">
                <a16:creationId xmlns:a16="http://schemas.microsoft.com/office/drawing/2014/main" id="{2A7B8CC2-BE21-40F2-8B6E-5AE6E54E000F}"/>
              </a:ext>
            </a:extLst>
          </p:cNvPr>
          <p:cNvSpPr txBox="1"/>
          <p:nvPr/>
        </p:nvSpPr>
        <p:spPr>
          <a:xfrm>
            <a:off x="763702" y="4259479"/>
            <a:ext cx="10033516" cy="369332"/>
          </a:xfrm>
          <a:prstGeom prst="rect">
            <a:avLst/>
          </a:prstGeom>
          <a:noFill/>
        </p:spPr>
        <p:txBody>
          <a:bodyPr wrap="none" rtlCol="0">
            <a:spAutoFit/>
          </a:bodyPr>
          <a:lstStyle/>
          <a:p>
            <a:r>
              <a:rPr lang="zh-CN" altLang="en-US" dirty="0">
                <a:solidFill>
                  <a:schemeClr val="bg1"/>
                </a:solidFill>
              </a:rPr>
              <a:t>这两个方式都有两个特点：</a:t>
            </a:r>
            <a:r>
              <a:rPr lang="en-US" altLang="zh-CN" dirty="0">
                <a:solidFill>
                  <a:schemeClr val="bg1"/>
                </a:solidFill>
              </a:rPr>
              <a:t>1.</a:t>
            </a:r>
            <a:r>
              <a:rPr lang="zh-CN" altLang="en-US" dirty="0">
                <a:solidFill>
                  <a:schemeClr val="bg1"/>
                </a:solidFill>
              </a:rPr>
              <a:t>近距离通信，</a:t>
            </a:r>
            <a:r>
              <a:rPr lang="en-US" altLang="zh-CN" dirty="0">
                <a:solidFill>
                  <a:schemeClr val="bg1"/>
                </a:solidFill>
              </a:rPr>
              <a:t>2.</a:t>
            </a:r>
            <a:r>
              <a:rPr lang="zh-CN" altLang="en-US" dirty="0">
                <a:solidFill>
                  <a:schemeClr val="bg1"/>
                </a:solidFill>
              </a:rPr>
              <a:t>需要传输介质：真空中无法说话，黑暗中无法用手语</a:t>
            </a:r>
          </a:p>
        </p:txBody>
      </p:sp>
      <p:sp>
        <p:nvSpPr>
          <p:cNvPr id="22" name="文本框 21">
            <a:extLst>
              <a:ext uri="{FF2B5EF4-FFF2-40B4-BE49-F238E27FC236}">
                <a16:creationId xmlns:a16="http://schemas.microsoft.com/office/drawing/2014/main" id="{31058AC8-244D-49AD-A06D-A192ABEAB1EF}"/>
              </a:ext>
            </a:extLst>
          </p:cNvPr>
          <p:cNvSpPr txBox="1"/>
          <p:nvPr/>
        </p:nvSpPr>
        <p:spPr>
          <a:xfrm>
            <a:off x="698779" y="5276737"/>
            <a:ext cx="8648521" cy="369332"/>
          </a:xfrm>
          <a:prstGeom prst="rect">
            <a:avLst/>
          </a:prstGeom>
          <a:noFill/>
        </p:spPr>
        <p:txBody>
          <a:bodyPr wrap="none" rtlCol="0">
            <a:spAutoFit/>
          </a:bodyPr>
          <a:lstStyle/>
          <a:p>
            <a:r>
              <a:rPr lang="zh-CN" altLang="en-US" dirty="0">
                <a:solidFill>
                  <a:schemeClr val="bg1"/>
                </a:solidFill>
              </a:rPr>
              <a:t>同样的，两台原始的计算机要进行通信，也有这个两个特点：</a:t>
            </a:r>
            <a:r>
              <a:rPr lang="en-US" altLang="zh-CN" dirty="0">
                <a:solidFill>
                  <a:schemeClr val="bg1"/>
                </a:solidFill>
              </a:rPr>
              <a:t>1.</a:t>
            </a:r>
            <a:r>
              <a:rPr lang="zh-CN" altLang="en-US" dirty="0">
                <a:solidFill>
                  <a:schemeClr val="bg1"/>
                </a:solidFill>
              </a:rPr>
              <a:t>距离近，</a:t>
            </a:r>
            <a:r>
              <a:rPr lang="en-US" altLang="zh-CN" dirty="0">
                <a:solidFill>
                  <a:schemeClr val="bg1"/>
                </a:solidFill>
              </a:rPr>
              <a:t>2.</a:t>
            </a:r>
            <a:r>
              <a:rPr lang="zh-CN" altLang="en-US" dirty="0">
                <a:solidFill>
                  <a:schemeClr val="bg1"/>
                </a:solidFill>
              </a:rPr>
              <a:t>传输介质</a:t>
            </a:r>
          </a:p>
        </p:txBody>
      </p:sp>
    </p:spTree>
    <p:extLst>
      <p:ext uri="{BB962C8B-B14F-4D97-AF65-F5344CB8AC3E}">
        <p14:creationId xmlns:p14="http://schemas.microsoft.com/office/powerpoint/2010/main" val="98629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传输介质</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pic>
        <p:nvPicPr>
          <p:cNvPr id="5" name="图片 4">
            <a:extLst>
              <a:ext uri="{FF2B5EF4-FFF2-40B4-BE49-F238E27FC236}">
                <a16:creationId xmlns:a16="http://schemas.microsoft.com/office/drawing/2014/main" id="{D50973E0-0CEC-45CB-AA87-A1D74EC704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0614" y="1324749"/>
            <a:ext cx="2425764" cy="2425764"/>
          </a:xfrm>
          <a:prstGeom prst="rect">
            <a:avLst/>
          </a:prstGeom>
        </p:spPr>
      </p:pic>
      <p:pic>
        <p:nvPicPr>
          <p:cNvPr id="14" name="图片 13">
            <a:extLst>
              <a:ext uri="{FF2B5EF4-FFF2-40B4-BE49-F238E27FC236}">
                <a16:creationId xmlns:a16="http://schemas.microsoft.com/office/drawing/2014/main" id="{450FE5EC-20FD-4E42-992A-2D589B83AE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70417" y="1324113"/>
            <a:ext cx="2426400" cy="2426400"/>
          </a:xfrm>
          <a:prstGeom prst="rect">
            <a:avLst/>
          </a:prstGeom>
        </p:spPr>
      </p:pic>
      <p:pic>
        <p:nvPicPr>
          <p:cNvPr id="16" name="图片 15">
            <a:extLst>
              <a:ext uri="{FF2B5EF4-FFF2-40B4-BE49-F238E27FC236}">
                <a16:creationId xmlns:a16="http://schemas.microsoft.com/office/drawing/2014/main" id="{5D74CDB2-AFED-4468-8AD4-05E06AB7A73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35653" y="1938910"/>
            <a:ext cx="2426400" cy="1196805"/>
          </a:xfrm>
          <a:prstGeom prst="rect">
            <a:avLst/>
          </a:prstGeom>
        </p:spPr>
      </p:pic>
      <p:sp>
        <p:nvSpPr>
          <p:cNvPr id="17" name="文本框 16">
            <a:extLst>
              <a:ext uri="{FF2B5EF4-FFF2-40B4-BE49-F238E27FC236}">
                <a16:creationId xmlns:a16="http://schemas.microsoft.com/office/drawing/2014/main" id="{27DF14C5-A8B6-4BF5-A79E-8DDB440F66EA}"/>
              </a:ext>
            </a:extLst>
          </p:cNvPr>
          <p:cNvSpPr txBox="1"/>
          <p:nvPr/>
        </p:nvSpPr>
        <p:spPr>
          <a:xfrm>
            <a:off x="5529619" y="5008523"/>
            <a:ext cx="1107996" cy="461665"/>
          </a:xfrm>
          <a:prstGeom prst="rect">
            <a:avLst/>
          </a:prstGeom>
          <a:noFill/>
        </p:spPr>
        <p:txBody>
          <a:bodyPr wrap="none" rtlCol="0">
            <a:spAutoFit/>
          </a:bodyPr>
          <a:lstStyle/>
          <a:p>
            <a:r>
              <a:rPr lang="zh-CN" altLang="en-US" sz="2400" dirty="0">
                <a:solidFill>
                  <a:schemeClr val="bg1"/>
                </a:solidFill>
              </a:rPr>
              <a:t>物理层</a:t>
            </a:r>
          </a:p>
        </p:txBody>
      </p:sp>
    </p:spTree>
    <p:extLst>
      <p:ext uri="{BB962C8B-B14F-4D97-AF65-F5344CB8AC3E}">
        <p14:creationId xmlns:p14="http://schemas.microsoft.com/office/powerpoint/2010/main" val="104361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21273" y="-38726"/>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物理层的作用</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pic>
        <p:nvPicPr>
          <p:cNvPr id="5" name="图片 4">
            <a:extLst>
              <a:ext uri="{FF2B5EF4-FFF2-40B4-BE49-F238E27FC236}">
                <a16:creationId xmlns:a16="http://schemas.microsoft.com/office/drawing/2014/main" id="{D330FAFE-DAEC-476F-A4B2-C0DC91481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316" y="1413078"/>
            <a:ext cx="2457078" cy="2457078"/>
          </a:xfrm>
          <a:prstGeom prst="rect">
            <a:avLst/>
          </a:prstGeom>
        </p:spPr>
      </p:pic>
      <p:sp>
        <p:nvSpPr>
          <p:cNvPr id="14" name="文本框 13">
            <a:extLst>
              <a:ext uri="{FF2B5EF4-FFF2-40B4-BE49-F238E27FC236}">
                <a16:creationId xmlns:a16="http://schemas.microsoft.com/office/drawing/2014/main" id="{73D733C9-DF39-46AB-96E9-E307F5965327}"/>
              </a:ext>
            </a:extLst>
          </p:cNvPr>
          <p:cNvSpPr txBox="1"/>
          <p:nvPr/>
        </p:nvSpPr>
        <p:spPr>
          <a:xfrm>
            <a:off x="4114800" y="1569965"/>
            <a:ext cx="6096541" cy="369332"/>
          </a:xfrm>
          <a:prstGeom prst="rect">
            <a:avLst/>
          </a:prstGeom>
          <a:noFill/>
        </p:spPr>
        <p:txBody>
          <a:bodyPr wrap="none" rtlCol="0">
            <a:spAutoFit/>
          </a:bodyPr>
          <a:lstStyle/>
          <a:p>
            <a:pPr marL="342900" indent="-342900">
              <a:buFont typeface="+mj-lt"/>
              <a:buAutoNum type="arabicPeriod"/>
            </a:pPr>
            <a:r>
              <a:rPr lang="zh-CN" altLang="en-US" dirty="0">
                <a:solidFill>
                  <a:schemeClr val="bg1"/>
                </a:solidFill>
              </a:rPr>
              <a:t>每根线电压多少，电流多少，如何表示</a:t>
            </a:r>
            <a:r>
              <a:rPr lang="en-US" altLang="zh-CN" dirty="0">
                <a:solidFill>
                  <a:schemeClr val="bg1"/>
                </a:solidFill>
              </a:rPr>
              <a:t>0</a:t>
            </a:r>
            <a:r>
              <a:rPr lang="zh-CN" altLang="en-US" dirty="0">
                <a:solidFill>
                  <a:schemeClr val="bg1"/>
                </a:solidFill>
              </a:rPr>
              <a:t>，如何表示</a:t>
            </a:r>
            <a:r>
              <a:rPr lang="en-US" altLang="zh-CN" dirty="0">
                <a:solidFill>
                  <a:schemeClr val="bg1"/>
                </a:solidFill>
              </a:rPr>
              <a:t>1</a:t>
            </a:r>
            <a:r>
              <a:rPr lang="zh-CN" altLang="en-US" dirty="0">
                <a:solidFill>
                  <a:schemeClr val="bg1"/>
                </a:solidFill>
              </a:rPr>
              <a:t>？</a:t>
            </a:r>
          </a:p>
        </p:txBody>
      </p:sp>
      <p:sp>
        <p:nvSpPr>
          <p:cNvPr id="17" name="文本框 16">
            <a:extLst>
              <a:ext uri="{FF2B5EF4-FFF2-40B4-BE49-F238E27FC236}">
                <a16:creationId xmlns:a16="http://schemas.microsoft.com/office/drawing/2014/main" id="{E10062D4-2A13-4E08-9B2E-EEAF269B02AE}"/>
              </a:ext>
            </a:extLst>
          </p:cNvPr>
          <p:cNvSpPr txBox="1"/>
          <p:nvPr/>
        </p:nvSpPr>
        <p:spPr>
          <a:xfrm>
            <a:off x="4114800" y="2118367"/>
            <a:ext cx="7225055" cy="369332"/>
          </a:xfrm>
          <a:prstGeom prst="rect">
            <a:avLst/>
          </a:prstGeom>
          <a:noFill/>
        </p:spPr>
        <p:txBody>
          <a:bodyPr wrap="none" rtlCol="0">
            <a:spAutoFit/>
          </a:bodyPr>
          <a:lstStyle/>
          <a:p>
            <a:pPr marL="342900" indent="-342900">
              <a:buFont typeface="+mj-lt"/>
              <a:buAutoNum type="arabicPeriod" startAt="2"/>
            </a:pPr>
            <a:r>
              <a:rPr lang="zh-CN" altLang="en-US" dirty="0">
                <a:solidFill>
                  <a:schemeClr val="bg1"/>
                </a:solidFill>
              </a:rPr>
              <a:t>用什么样的速度来传输？千兆网络，网线在一秒钟内变化多少次？</a:t>
            </a:r>
          </a:p>
        </p:txBody>
      </p:sp>
      <p:sp>
        <p:nvSpPr>
          <p:cNvPr id="18" name="文本框 17">
            <a:extLst>
              <a:ext uri="{FF2B5EF4-FFF2-40B4-BE49-F238E27FC236}">
                <a16:creationId xmlns:a16="http://schemas.microsoft.com/office/drawing/2014/main" id="{90DBC1DE-FB29-48CC-9A94-E4ABAC4553AE}"/>
              </a:ext>
            </a:extLst>
          </p:cNvPr>
          <p:cNvSpPr txBox="1"/>
          <p:nvPr/>
        </p:nvSpPr>
        <p:spPr>
          <a:xfrm>
            <a:off x="4114800" y="2695186"/>
            <a:ext cx="4352474" cy="369332"/>
          </a:xfrm>
          <a:prstGeom prst="rect">
            <a:avLst/>
          </a:prstGeom>
          <a:noFill/>
        </p:spPr>
        <p:txBody>
          <a:bodyPr wrap="none" rtlCol="0">
            <a:spAutoFit/>
          </a:bodyPr>
          <a:lstStyle/>
          <a:p>
            <a:pPr marL="342900" indent="-342900">
              <a:buFont typeface="+mj-lt"/>
              <a:buAutoNum type="arabicPeriod" startAt="3"/>
            </a:pPr>
            <a:r>
              <a:rPr lang="en-US" altLang="zh-CN" dirty="0">
                <a:solidFill>
                  <a:schemeClr val="bg1"/>
                </a:solidFill>
              </a:rPr>
              <a:t>8</a:t>
            </a:r>
            <a:r>
              <a:rPr lang="zh-CN" altLang="en-US" dirty="0">
                <a:solidFill>
                  <a:schemeClr val="bg1"/>
                </a:solidFill>
              </a:rPr>
              <a:t>根线，每根线的链接关系是怎样的？</a:t>
            </a:r>
          </a:p>
        </p:txBody>
      </p:sp>
      <p:sp>
        <p:nvSpPr>
          <p:cNvPr id="15" name="文本框 14">
            <a:extLst>
              <a:ext uri="{FF2B5EF4-FFF2-40B4-BE49-F238E27FC236}">
                <a16:creationId xmlns:a16="http://schemas.microsoft.com/office/drawing/2014/main" id="{9CF1B564-F78B-46E6-BE01-6C7C6302CA61}"/>
              </a:ext>
            </a:extLst>
          </p:cNvPr>
          <p:cNvSpPr txBox="1"/>
          <p:nvPr/>
        </p:nvSpPr>
        <p:spPr>
          <a:xfrm>
            <a:off x="2846328" y="4702747"/>
            <a:ext cx="7862053" cy="646331"/>
          </a:xfrm>
          <a:prstGeom prst="rect">
            <a:avLst/>
          </a:prstGeom>
          <a:noFill/>
        </p:spPr>
        <p:txBody>
          <a:bodyPr wrap="square" rtlCol="0">
            <a:spAutoFit/>
          </a:bodyPr>
          <a:lstStyle/>
          <a:p>
            <a:r>
              <a:rPr lang="zh-CN" altLang="en-US" dirty="0">
                <a:solidFill>
                  <a:schemeClr val="bg1"/>
                </a:solidFill>
              </a:rPr>
              <a:t>这些规范由</a:t>
            </a:r>
            <a:r>
              <a:rPr lang="en-US" altLang="zh-CN" dirty="0">
                <a:solidFill>
                  <a:schemeClr val="bg1"/>
                </a:solidFill>
              </a:rPr>
              <a:t>IEEE 802.3</a:t>
            </a:r>
            <a:r>
              <a:rPr lang="zh-CN" altLang="en-US" dirty="0">
                <a:solidFill>
                  <a:schemeClr val="bg1"/>
                </a:solidFill>
              </a:rPr>
              <a:t>标准确定。</a:t>
            </a:r>
            <a:r>
              <a:rPr lang="en-US" altLang="zh-CN" dirty="0">
                <a:solidFill>
                  <a:schemeClr val="bg1"/>
                </a:solidFill>
              </a:rPr>
              <a:t>WIFI</a:t>
            </a:r>
            <a:r>
              <a:rPr lang="zh-CN" altLang="en-US" dirty="0">
                <a:solidFill>
                  <a:schemeClr val="bg1"/>
                </a:solidFill>
              </a:rPr>
              <a:t>标准：</a:t>
            </a:r>
            <a:r>
              <a:rPr lang="en-US" altLang="zh-CN" dirty="0">
                <a:solidFill>
                  <a:schemeClr val="bg1"/>
                </a:solidFill>
              </a:rPr>
              <a:t>IEEE 8021.1</a:t>
            </a:r>
            <a:r>
              <a:rPr lang="zh-CN" altLang="en-US" dirty="0">
                <a:solidFill>
                  <a:schemeClr val="bg1"/>
                </a:solidFill>
              </a:rPr>
              <a:t>，</a:t>
            </a:r>
            <a:endParaRPr lang="en-US" altLang="zh-CN" dirty="0">
              <a:solidFill>
                <a:schemeClr val="bg1"/>
              </a:solidFill>
            </a:endParaRPr>
          </a:p>
          <a:p>
            <a:r>
              <a:rPr lang="en-US" altLang="zh-CN" dirty="0">
                <a:solidFill>
                  <a:schemeClr val="bg1"/>
                </a:solidFill>
              </a:rPr>
              <a:t>UWB</a:t>
            </a:r>
            <a:r>
              <a:rPr lang="zh-CN" altLang="en-US" dirty="0">
                <a:solidFill>
                  <a:schemeClr val="bg1"/>
                </a:solidFill>
              </a:rPr>
              <a:t>标准：</a:t>
            </a:r>
            <a:r>
              <a:rPr lang="en-US" altLang="zh-CN" dirty="0">
                <a:solidFill>
                  <a:schemeClr val="bg1"/>
                </a:solidFill>
              </a:rPr>
              <a:t>IEEE 802.15.3</a:t>
            </a:r>
            <a:endParaRPr lang="zh-CN" altLang="en-US" dirty="0">
              <a:solidFill>
                <a:schemeClr val="bg1"/>
              </a:solidFill>
            </a:endParaRPr>
          </a:p>
        </p:txBody>
      </p:sp>
    </p:spTree>
    <p:extLst>
      <p:ext uri="{BB962C8B-B14F-4D97-AF65-F5344CB8AC3E}">
        <p14:creationId xmlns:p14="http://schemas.microsoft.com/office/powerpoint/2010/main" val="247458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物理层标准</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sp>
        <p:nvSpPr>
          <p:cNvPr id="14" name="文本框 13">
            <a:extLst>
              <a:ext uri="{FF2B5EF4-FFF2-40B4-BE49-F238E27FC236}">
                <a16:creationId xmlns:a16="http://schemas.microsoft.com/office/drawing/2014/main" id="{4423C1BD-B5B1-46BD-8D47-A1BA67A4A161}"/>
              </a:ext>
            </a:extLst>
          </p:cNvPr>
          <p:cNvSpPr txBox="1"/>
          <p:nvPr/>
        </p:nvSpPr>
        <p:spPr>
          <a:xfrm>
            <a:off x="813916" y="4329906"/>
            <a:ext cx="10890833" cy="1477328"/>
          </a:xfrm>
          <a:prstGeom prst="rect">
            <a:avLst/>
          </a:prstGeom>
          <a:noFill/>
        </p:spPr>
        <p:txBody>
          <a:bodyPr wrap="square" rtlCol="0">
            <a:spAutoFit/>
          </a:bodyPr>
          <a:lstStyle/>
          <a:p>
            <a:pPr marL="342900" indent="-342900">
              <a:buFont typeface="+mj-lt"/>
              <a:buAutoNum type="arabicPeriod"/>
            </a:pPr>
            <a:r>
              <a:rPr lang="zh-CN" altLang="en-US" dirty="0">
                <a:solidFill>
                  <a:schemeClr val="bg1"/>
                </a:solidFill>
              </a:rPr>
              <a:t>网线可以只有</a:t>
            </a:r>
            <a:r>
              <a:rPr lang="en-US" altLang="zh-CN" dirty="0">
                <a:solidFill>
                  <a:schemeClr val="bg1"/>
                </a:solidFill>
              </a:rPr>
              <a:t>4</a:t>
            </a:r>
            <a:r>
              <a:rPr lang="zh-CN" altLang="en-US" dirty="0">
                <a:solidFill>
                  <a:schemeClr val="bg1"/>
                </a:solidFill>
              </a:rPr>
              <a:t>根线，</a:t>
            </a:r>
            <a:r>
              <a:rPr lang="en-US" altLang="zh-CN" dirty="0">
                <a:solidFill>
                  <a:schemeClr val="bg1"/>
                </a:solidFill>
              </a:rPr>
              <a:t>4</a:t>
            </a:r>
            <a:r>
              <a:rPr lang="zh-CN" altLang="en-US" dirty="0">
                <a:solidFill>
                  <a:schemeClr val="bg1"/>
                </a:solidFill>
              </a:rPr>
              <a:t>芯网线最高速度为</a:t>
            </a:r>
            <a:r>
              <a:rPr lang="en-US" altLang="zh-CN" dirty="0">
                <a:solidFill>
                  <a:schemeClr val="bg1"/>
                </a:solidFill>
              </a:rPr>
              <a:t>100MB/s</a:t>
            </a:r>
          </a:p>
          <a:p>
            <a:pPr marL="342900" indent="-342900">
              <a:buFont typeface="+mj-lt"/>
              <a:buAutoNum type="arabicPeriod"/>
            </a:pPr>
            <a:r>
              <a:rPr lang="zh-CN" altLang="en-US" dirty="0">
                <a:solidFill>
                  <a:schemeClr val="bg1"/>
                </a:solidFill>
              </a:rPr>
              <a:t>网线按质量级别可分为：</a:t>
            </a:r>
            <a:r>
              <a:rPr lang="en-US" altLang="zh-CN" dirty="0">
                <a:solidFill>
                  <a:schemeClr val="bg1"/>
                </a:solidFill>
              </a:rPr>
              <a:t>3</a:t>
            </a:r>
            <a:r>
              <a:rPr lang="zh-CN" altLang="en-US" dirty="0">
                <a:solidFill>
                  <a:schemeClr val="bg1"/>
                </a:solidFill>
              </a:rPr>
              <a:t>类，</a:t>
            </a:r>
            <a:r>
              <a:rPr lang="en-US" altLang="zh-CN" dirty="0">
                <a:solidFill>
                  <a:schemeClr val="bg1"/>
                </a:solidFill>
              </a:rPr>
              <a:t>4</a:t>
            </a:r>
            <a:r>
              <a:rPr lang="zh-CN" altLang="en-US" dirty="0">
                <a:solidFill>
                  <a:schemeClr val="bg1"/>
                </a:solidFill>
              </a:rPr>
              <a:t>类，</a:t>
            </a:r>
            <a:r>
              <a:rPr lang="en-US" altLang="zh-CN" dirty="0">
                <a:solidFill>
                  <a:schemeClr val="bg1"/>
                </a:solidFill>
              </a:rPr>
              <a:t>5</a:t>
            </a:r>
            <a:r>
              <a:rPr lang="zh-CN" altLang="en-US" dirty="0">
                <a:solidFill>
                  <a:schemeClr val="bg1"/>
                </a:solidFill>
              </a:rPr>
              <a:t>类，超</a:t>
            </a:r>
            <a:r>
              <a:rPr lang="en-US" altLang="zh-CN" dirty="0">
                <a:solidFill>
                  <a:schemeClr val="bg1"/>
                </a:solidFill>
              </a:rPr>
              <a:t>5</a:t>
            </a:r>
            <a:r>
              <a:rPr lang="zh-CN" altLang="en-US" dirty="0">
                <a:solidFill>
                  <a:schemeClr val="bg1"/>
                </a:solidFill>
              </a:rPr>
              <a:t>类，</a:t>
            </a:r>
            <a:r>
              <a:rPr lang="en-US" altLang="zh-CN" dirty="0">
                <a:solidFill>
                  <a:schemeClr val="bg1"/>
                </a:solidFill>
              </a:rPr>
              <a:t>6</a:t>
            </a:r>
            <a:r>
              <a:rPr lang="zh-CN" altLang="en-US" dirty="0">
                <a:solidFill>
                  <a:schemeClr val="bg1"/>
                </a:solidFill>
              </a:rPr>
              <a:t>类，超</a:t>
            </a:r>
            <a:r>
              <a:rPr lang="en-US" altLang="zh-CN" dirty="0">
                <a:solidFill>
                  <a:schemeClr val="bg1"/>
                </a:solidFill>
              </a:rPr>
              <a:t>6</a:t>
            </a:r>
            <a:r>
              <a:rPr lang="zh-CN" altLang="en-US" dirty="0">
                <a:solidFill>
                  <a:schemeClr val="bg1"/>
                </a:solidFill>
              </a:rPr>
              <a:t>类。家庭实用超</a:t>
            </a:r>
            <a:r>
              <a:rPr lang="en-US" altLang="zh-CN" dirty="0">
                <a:solidFill>
                  <a:schemeClr val="bg1"/>
                </a:solidFill>
              </a:rPr>
              <a:t>5</a:t>
            </a:r>
            <a:r>
              <a:rPr lang="zh-CN" altLang="en-US" dirty="0">
                <a:solidFill>
                  <a:schemeClr val="bg1"/>
                </a:solidFill>
              </a:rPr>
              <a:t>类以上就足够了，如果需要万兆网，可以使用</a:t>
            </a:r>
            <a:r>
              <a:rPr lang="en-US" altLang="zh-CN" dirty="0">
                <a:solidFill>
                  <a:schemeClr val="bg1"/>
                </a:solidFill>
              </a:rPr>
              <a:t>6</a:t>
            </a:r>
            <a:r>
              <a:rPr lang="zh-CN" altLang="en-US" dirty="0">
                <a:solidFill>
                  <a:schemeClr val="bg1"/>
                </a:solidFill>
              </a:rPr>
              <a:t>类以上，一定要选质量好大牌网线</a:t>
            </a:r>
            <a:endParaRPr lang="en-US" altLang="zh-CN" dirty="0">
              <a:solidFill>
                <a:schemeClr val="bg1"/>
              </a:solidFill>
            </a:endParaRPr>
          </a:p>
          <a:p>
            <a:pPr marL="342900" indent="-342900">
              <a:buFont typeface="+mj-lt"/>
              <a:buAutoNum type="arabicPeriod"/>
            </a:pPr>
            <a:r>
              <a:rPr lang="zh-CN" altLang="en-US" dirty="0">
                <a:solidFill>
                  <a:schemeClr val="bg1"/>
                </a:solidFill>
              </a:rPr>
              <a:t>新房装修可以考虑同时预留网线和光纤接口，每个房间</a:t>
            </a:r>
            <a:endParaRPr lang="en-US" altLang="zh-CN" dirty="0">
              <a:solidFill>
                <a:schemeClr val="bg1"/>
              </a:solidFill>
            </a:endParaRPr>
          </a:p>
          <a:p>
            <a:pPr marL="342900" indent="-342900">
              <a:buFont typeface="+mj-lt"/>
              <a:buAutoNum type="arabicPeriod"/>
            </a:pPr>
            <a:r>
              <a:rPr lang="zh-CN" altLang="en-US" dirty="0">
                <a:solidFill>
                  <a:schemeClr val="bg1"/>
                </a:solidFill>
              </a:rPr>
              <a:t>路由器尽量买</a:t>
            </a:r>
            <a:r>
              <a:rPr lang="en-US" altLang="zh-CN" dirty="0">
                <a:solidFill>
                  <a:schemeClr val="bg1"/>
                </a:solidFill>
              </a:rPr>
              <a:t>wifi6</a:t>
            </a:r>
            <a:r>
              <a:rPr lang="zh-CN" altLang="en-US" dirty="0">
                <a:solidFill>
                  <a:schemeClr val="bg1"/>
                </a:solidFill>
              </a:rPr>
              <a:t>，房间多，考虑用</a:t>
            </a:r>
            <a:r>
              <a:rPr lang="en-US" altLang="zh-CN" dirty="0">
                <a:solidFill>
                  <a:schemeClr val="bg1"/>
                </a:solidFill>
              </a:rPr>
              <a:t>mesh</a:t>
            </a:r>
            <a:r>
              <a:rPr lang="zh-CN" altLang="en-US" dirty="0">
                <a:solidFill>
                  <a:schemeClr val="bg1"/>
                </a:solidFill>
              </a:rPr>
              <a:t>或</a:t>
            </a:r>
            <a:r>
              <a:rPr lang="en-US" altLang="zh-CN" dirty="0" err="1">
                <a:solidFill>
                  <a:schemeClr val="bg1"/>
                </a:solidFill>
              </a:rPr>
              <a:t>ac+ap</a:t>
            </a:r>
            <a:r>
              <a:rPr lang="zh-CN" altLang="en-US" dirty="0">
                <a:solidFill>
                  <a:schemeClr val="bg1"/>
                </a:solidFill>
              </a:rPr>
              <a:t>，再强的信号也敌不过混凝土</a:t>
            </a:r>
          </a:p>
        </p:txBody>
      </p:sp>
      <p:graphicFrame>
        <p:nvGraphicFramePr>
          <p:cNvPr id="4" name="表格 4">
            <a:extLst>
              <a:ext uri="{FF2B5EF4-FFF2-40B4-BE49-F238E27FC236}">
                <a16:creationId xmlns:a16="http://schemas.microsoft.com/office/drawing/2014/main" id="{AE7F7CC9-3E26-4DFC-8EA4-BFEE8FAE981C}"/>
              </a:ext>
            </a:extLst>
          </p:cNvPr>
          <p:cNvGraphicFramePr>
            <a:graphicFrameLocks noGrp="1"/>
          </p:cNvGraphicFramePr>
          <p:nvPr>
            <p:extLst>
              <p:ext uri="{D42A27DB-BD31-4B8C-83A1-F6EECF244321}">
                <p14:modId xmlns:p14="http://schemas.microsoft.com/office/powerpoint/2010/main" val="1733892983"/>
              </p:ext>
            </p:extLst>
          </p:nvPr>
        </p:nvGraphicFramePr>
        <p:xfrm>
          <a:off x="904351" y="1204798"/>
          <a:ext cx="10480434" cy="2763520"/>
        </p:xfrm>
        <a:graphic>
          <a:graphicData uri="http://schemas.openxmlformats.org/drawingml/2006/table">
            <a:tbl>
              <a:tblPr firstRow="1" bandRow="1">
                <a:tableStyleId>{5C22544A-7EE6-4342-B048-85BDC9FD1C3A}</a:tableStyleId>
              </a:tblPr>
              <a:tblGrid>
                <a:gridCol w="1746739">
                  <a:extLst>
                    <a:ext uri="{9D8B030D-6E8A-4147-A177-3AD203B41FA5}">
                      <a16:colId xmlns:a16="http://schemas.microsoft.com/office/drawing/2014/main" val="2478631298"/>
                    </a:ext>
                  </a:extLst>
                </a:gridCol>
                <a:gridCol w="1746739">
                  <a:extLst>
                    <a:ext uri="{9D8B030D-6E8A-4147-A177-3AD203B41FA5}">
                      <a16:colId xmlns:a16="http://schemas.microsoft.com/office/drawing/2014/main" val="304404551"/>
                    </a:ext>
                  </a:extLst>
                </a:gridCol>
                <a:gridCol w="1746739">
                  <a:extLst>
                    <a:ext uri="{9D8B030D-6E8A-4147-A177-3AD203B41FA5}">
                      <a16:colId xmlns:a16="http://schemas.microsoft.com/office/drawing/2014/main" val="2315585565"/>
                    </a:ext>
                  </a:extLst>
                </a:gridCol>
                <a:gridCol w="1746739">
                  <a:extLst>
                    <a:ext uri="{9D8B030D-6E8A-4147-A177-3AD203B41FA5}">
                      <a16:colId xmlns:a16="http://schemas.microsoft.com/office/drawing/2014/main" val="1565872283"/>
                    </a:ext>
                  </a:extLst>
                </a:gridCol>
                <a:gridCol w="1746739">
                  <a:extLst>
                    <a:ext uri="{9D8B030D-6E8A-4147-A177-3AD203B41FA5}">
                      <a16:colId xmlns:a16="http://schemas.microsoft.com/office/drawing/2014/main" val="898944369"/>
                    </a:ext>
                  </a:extLst>
                </a:gridCol>
                <a:gridCol w="1746739">
                  <a:extLst>
                    <a:ext uri="{9D8B030D-6E8A-4147-A177-3AD203B41FA5}">
                      <a16:colId xmlns:a16="http://schemas.microsoft.com/office/drawing/2014/main" val="1152744567"/>
                    </a:ext>
                  </a:extLst>
                </a:gridCol>
              </a:tblGrid>
              <a:tr h="370840">
                <a:tc>
                  <a:txBody>
                    <a:bodyPr/>
                    <a:lstStyle/>
                    <a:p>
                      <a:pPr algn="ctr"/>
                      <a:r>
                        <a:rPr lang="zh-CN" altLang="en-US" dirty="0">
                          <a:effectLst/>
                        </a:rPr>
                        <a:t>速度</a:t>
                      </a:r>
                    </a:p>
                  </a:txBody>
                  <a:tcPr anchor="ctr"/>
                </a:tc>
                <a:tc>
                  <a:txBody>
                    <a:bodyPr/>
                    <a:lstStyle/>
                    <a:p>
                      <a:pPr algn="ctr"/>
                      <a:r>
                        <a:rPr lang="zh-CN" altLang="en-US">
                          <a:effectLst/>
                        </a:rPr>
                        <a:t>常用名称</a:t>
                      </a:r>
                    </a:p>
                  </a:txBody>
                  <a:tcPr anchor="ctr"/>
                </a:tc>
                <a:tc>
                  <a:txBody>
                    <a:bodyPr/>
                    <a:lstStyle/>
                    <a:p>
                      <a:pPr algn="ctr"/>
                      <a:r>
                        <a:rPr lang="zh-CN" altLang="en-US">
                          <a:effectLst/>
                        </a:rPr>
                        <a:t>非正式的</a:t>
                      </a:r>
                      <a:r>
                        <a:rPr lang="en-US" altLang="zh-CN">
                          <a:effectLst/>
                        </a:rPr>
                        <a:t>IEEE</a:t>
                      </a:r>
                      <a:r>
                        <a:rPr lang="zh-CN" altLang="en-US">
                          <a:effectLst/>
                        </a:rPr>
                        <a:t>标准名称</a:t>
                      </a:r>
                    </a:p>
                  </a:txBody>
                  <a:tcPr anchor="ctr"/>
                </a:tc>
                <a:tc>
                  <a:txBody>
                    <a:bodyPr/>
                    <a:lstStyle/>
                    <a:p>
                      <a:pPr algn="ctr"/>
                      <a:r>
                        <a:rPr lang="zh-CN" altLang="en-US">
                          <a:effectLst/>
                        </a:rPr>
                        <a:t>正式的</a:t>
                      </a:r>
                      <a:r>
                        <a:rPr lang="en-US" altLang="zh-CN">
                          <a:effectLst/>
                        </a:rPr>
                        <a:t>IEEE</a:t>
                      </a:r>
                      <a:r>
                        <a:rPr lang="zh-CN" altLang="en-US">
                          <a:effectLst/>
                        </a:rPr>
                        <a:t>标准名称</a:t>
                      </a:r>
                    </a:p>
                  </a:txBody>
                  <a:tcPr anchor="ctr"/>
                </a:tc>
                <a:tc>
                  <a:txBody>
                    <a:bodyPr/>
                    <a:lstStyle/>
                    <a:p>
                      <a:pPr algn="ctr"/>
                      <a:r>
                        <a:rPr lang="zh-CN" altLang="en-US">
                          <a:effectLst/>
                        </a:rPr>
                        <a:t>线缆类型</a:t>
                      </a:r>
                    </a:p>
                  </a:txBody>
                  <a:tcPr anchor="ctr"/>
                </a:tc>
                <a:tc>
                  <a:txBody>
                    <a:bodyPr/>
                    <a:lstStyle/>
                    <a:p>
                      <a:pPr algn="ctr"/>
                      <a:r>
                        <a:rPr lang="zh-CN" altLang="en-US">
                          <a:effectLst/>
                        </a:rPr>
                        <a:t>最大传输距离</a:t>
                      </a:r>
                    </a:p>
                  </a:txBody>
                  <a:tcPr anchor="ctr"/>
                </a:tc>
                <a:extLst>
                  <a:ext uri="{0D108BD9-81ED-4DB2-BD59-A6C34878D82A}">
                    <a16:rowId xmlns:a16="http://schemas.microsoft.com/office/drawing/2014/main" val="1363803750"/>
                  </a:ext>
                </a:extLst>
              </a:tr>
              <a:tr h="370840">
                <a:tc>
                  <a:txBody>
                    <a:bodyPr/>
                    <a:lstStyle/>
                    <a:p>
                      <a:r>
                        <a:rPr lang="en-US">
                          <a:effectLst/>
                        </a:rPr>
                        <a:t>10Mbps</a:t>
                      </a:r>
                    </a:p>
                  </a:txBody>
                  <a:tcPr anchor="ctr"/>
                </a:tc>
                <a:tc>
                  <a:txBody>
                    <a:bodyPr/>
                    <a:lstStyle/>
                    <a:p>
                      <a:r>
                        <a:rPr lang="zh-CN" altLang="en-US">
                          <a:effectLst/>
                        </a:rPr>
                        <a:t>以太网</a:t>
                      </a:r>
                    </a:p>
                  </a:txBody>
                  <a:tcPr anchor="ctr"/>
                </a:tc>
                <a:tc>
                  <a:txBody>
                    <a:bodyPr/>
                    <a:lstStyle/>
                    <a:p>
                      <a:r>
                        <a:rPr lang="en-US">
                          <a:effectLst/>
                        </a:rPr>
                        <a:t>10BASE-T</a:t>
                      </a:r>
                    </a:p>
                  </a:txBody>
                  <a:tcPr anchor="ctr"/>
                </a:tc>
                <a:tc>
                  <a:txBody>
                    <a:bodyPr/>
                    <a:lstStyle/>
                    <a:p>
                      <a:r>
                        <a:rPr lang="en-US" altLang="zh-CN">
                          <a:effectLst/>
                        </a:rPr>
                        <a:t>802.3</a:t>
                      </a:r>
                    </a:p>
                  </a:txBody>
                  <a:tcPr anchor="ctr"/>
                </a:tc>
                <a:tc>
                  <a:txBody>
                    <a:bodyPr/>
                    <a:lstStyle/>
                    <a:p>
                      <a:r>
                        <a:rPr lang="zh-CN" altLang="en-US">
                          <a:effectLst/>
                        </a:rPr>
                        <a:t>双绞线</a:t>
                      </a:r>
                    </a:p>
                  </a:txBody>
                  <a:tcPr anchor="ctr"/>
                </a:tc>
                <a:tc>
                  <a:txBody>
                    <a:bodyPr/>
                    <a:lstStyle/>
                    <a:p>
                      <a:r>
                        <a:rPr lang="en-US">
                          <a:effectLst/>
                        </a:rPr>
                        <a:t>100m</a:t>
                      </a:r>
                    </a:p>
                  </a:txBody>
                  <a:tcPr anchor="ctr"/>
                </a:tc>
                <a:extLst>
                  <a:ext uri="{0D108BD9-81ED-4DB2-BD59-A6C34878D82A}">
                    <a16:rowId xmlns:a16="http://schemas.microsoft.com/office/drawing/2014/main" val="3973337894"/>
                  </a:ext>
                </a:extLst>
              </a:tr>
              <a:tr h="370840">
                <a:tc>
                  <a:txBody>
                    <a:bodyPr/>
                    <a:lstStyle/>
                    <a:p>
                      <a:r>
                        <a:rPr lang="en-US">
                          <a:effectLst/>
                        </a:rPr>
                        <a:t>100Mbps</a:t>
                      </a:r>
                    </a:p>
                  </a:txBody>
                  <a:tcPr anchor="ctr"/>
                </a:tc>
                <a:tc>
                  <a:txBody>
                    <a:bodyPr/>
                    <a:lstStyle/>
                    <a:p>
                      <a:r>
                        <a:rPr lang="zh-CN" altLang="en-US">
                          <a:effectLst/>
                        </a:rPr>
                        <a:t>快速以太网</a:t>
                      </a:r>
                    </a:p>
                  </a:txBody>
                  <a:tcPr anchor="ctr"/>
                </a:tc>
                <a:tc>
                  <a:txBody>
                    <a:bodyPr/>
                    <a:lstStyle/>
                    <a:p>
                      <a:r>
                        <a:rPr lang="en-US">
                          <a:effectLst/>
                        </a:rPr>
                        <a:t>100BASE-T</a:t>
                      </a:r>
                    </a:p>
                  </a:txBody>
                  <a:tcPr anchor="ctr"/>
                </a:tc>
                <a:tc>
                  <a:txBody>
                    <a:bodyPr/>
                    <a:lstStyle/>
                    <a:p>
                      <a:r>
                        <a:rPr lang="en-US">
                          <a:effectLst/>
                        </a:rPr>
                        <a:t>802.3u</a:t>
                      </a:r>
                    </a:p>
                  </a:txBody>
                  <a:tcPr anchor="ctr"/>
                </a:tc>
                <a:tc>
                  <a:txBody>
                    <a:bodyPr/>
                    <a:lstStyle/>
                    <a:p>
                      <a:r>
                        <a:rPr lang="zh-CN" altLang="en-US">
                          <a:effectLst/>
                        </a:rPr>
                        <a:t>双绞线</a:t>
                      </a:r>
                    </a:p>
                  </a:txBody>
                  <a:tcPr anchor="ctr"/>
                </a:tc>
                <a:tc>
                  <a:txBody>
                    <a:bodyPr/>
                    <a:lstStyle/>
                    <a:p>
                      <a:r>
                        <a:rPr lang="en-US">
                          <a:effectLst/>
                        </a:rPr>
                        <a:t>100m</a:t>
                      </a:r>
                    </a:p>
                  </a:txBody>
                  <a:tcPr anchor="ctr"/>
                </a:tc>
                <a:extLst>
                  <a:ext uri="{0D108BD9-81ED-4DB2-BD59-A6C34878D82A}">
                    <a16:rowId xmlns:a16="http://schemas.microsoft.com/office/drawing/2014/main" val="2307519461"/>
                  </a:ext>
                </a:extLst>
              </a:tr>
              <a:tr h="370840">
                <a:tc>
                  <a:txBody>
                    <a:bodyPr/>
                    <a:lstStyle/>
                    <a:p>
                      <a:r>
                        <a:rPr lang="en-US" dirty="0">
                          <a:effectLst/>
                        </a:rPr>
                        <a:t>1Gbps</a:t>
                      </a:r>
                    </a:p>
                  </a:txBody>
                  <a:tcPr anchor="ctr"/>
                </a:tc>
                <a:tc>
                  <a:txBody>
                    <a:bodyPr/>
                    <a:lstStyle/>
                    <a:p>
                      <a:r>
                        <a:rPr lang="zh-CN" altLang="en-US">
                          <a:effectLst/>
                        </a:rPr>
                        <a:t>吉比特以太网</a:t>
                      </a:r>
                    </a:p>
                  </a:txBody>
                  <a:tcPr anchor="ctr"/>
                </a:tc>
                <a:tc>
                  <a:txBody>
                    <a:bodyPr/>
                    <a:lstStyle/>
                    <a:p>
                      <a:r>
                        <a:rPr lang="en-US" dirty="0">
                          <a:effectLst/>
                        </a:rPr>
                        <a:t>1000BASE-LX</a:t>
                      </a:r>
                    </a:p>
                  </a:txBody>
                  <a:tcPr anchor="ctr"/>
                </a:tc>
                <a:tc>
                  <a:txBody>
                    <a:bodyPr/>
                    <a:lstStyle/>
                    <a:p>
                      <a:r>
                        <a:rPr lang="en-US">
                          <a:effectLst/>
                        </a:rPr>
                        <a:t>802.3z</a:t>
                      </a:r>
                    </a:p>
                  </a:txBody>
                  <a:tcPr anchor="ctr"/>
                </a:tc>
                <a:tc>
                  <a:txBody>
                    <a:bodyPr/>
                    <a:lstStyle/>
                    <a:p>
                      <a:r>
                        <a:rPr lang="zh-CN" altLang="en-US">
                          <a:effectLst/>
                        </a:rPr>
                        <a:t>光纤</a:t>
                      </a:r>
                    </a:p>
                  </a:txBody>
                  <a:tcPr anchor="ctr"/>
                </a:tc>
                <a:tc>
                  <a:txBody>
                    <a:bodyPr/>
                    <a:lstStyle/>
                    <a:p>
                      <a:r>
                        <a:rPr lang="en-US">
                          <a:effectLst/>
                        </a:rPr>
                        <a:t>5000m</a:t>
                      </a:r>
                    </a:p>
                  </a:txBody>
                  <a:tcPr anchor="ctr"/>
                </a:tc>
                <a:extLst>
                  <a:ext uri="{0D108BD9-81ED-4DB2-BD59-A6C34878D82A}">
                    <a16:rowId xmlns:a16="http://schemas.microsoft.com/office/drawing/2014/main" val="4029474788"/>
                  </a:ext>
                </a:extLst>
              </a:tr>
              <a:tr h="370840">
                <a:tc>
                  <a:txBody>
                    <a:bodyPr/>
                    <a:lstStyle/>
                    <a:p>
                      <a:r>
                        <a:rPr lang="en-US" dirty="0">
                          <a:effectLst/>
                        </a:rPr>
                        <a:t>1Gbps</a:t>
                      </a:r>
                    </a:p>
                  </a:txBody>
                  <a:tcPr anchor="ctr"/>
                </a:tc>
                <a:tc>
                  <a:txBody>
                    <a:bodyPr/>
                    <a:lstStyle/>
                    <a:p>
                      <a:r>
                        <a:rPr lang="zh-CN" altLang="en-US">
                          <a:effectLst/>
                        </a:rPr>
                        <a:t>吉比特以太网</a:t>
                      </a:r>
                    </a:p>
                  </a:txBody>
                  <a:tcPr anchor="ctr"/>
                </a:tc>
                <a:tc>
                  <a:txBody>
                    <a:bodyPr/>
                    <a:lstStyle/>
                    <a:p>
                      <a:r>
                        <a:rPr lang="en-US">
                          <a:effectLst/>
                        </a:rPr>
                        <a:t>1000BASE-T</a:t>
                      </a:r>
                    </a:p>
                  </a:txBody>
                  <a:tcPr anchor="ctr"/>
                </a:tc>
                <a:tc>
                  <a:txBody>
                    <a:bodyPr/>
                    <a:lstStyle/>
                    <a:p>
                      <a:r>
                        <a:rPr lang="en-US">
                          <a:effectLst/>
                        </a:rPr>
                        <a:t>802.3ab</a:t>
                      </a:r>
                    </a:p>
                  </a:txBody>
                  <a:tcPr anchor="ctr"/>
                </a:tc>
                <a:tc>
                  <a:txBody>
                    <a:bodyPr/>
                    <a:lstStyle/>
                    <a:p>
                      <a:r>
                        <a:rPr lang="zh-CN" altLang="en-US">
                          <a:effectLst/>
                        </a:rPr>
                        <a:t>双绞线</a:t>
                      </a:r>
                    </a:p>
                  </a:txBody>
                  <a:tcPr anchor="ctr"/>
                </a:tc>
                <a:tc>
                  <a:txBody>
                    <a:bodyPr/>
                    <a:lstStyle/>
                    <a:p>
                      <a:r>
                        <a:rPr lang="en-US">
                          <a:effectLst/>
                        </a:rPr>
                        <a:t>100m</a:t>
                      </a:r>
                    </a:p>
                  </a:txBody>
                  <a:tcPr anchor="ctr"/>
                </a:tc>
                <a:extLst>
                  <a:ext uri="{0D108BD9-81ED-4DB2-BD59-A6C34878D82A}">
                    <a16:rowId xmlns:a16="http://schemas.microsoft.com/office/drawing/2014/main" val="310489844"/>
                  </a:ext>
                </a:extLst>
              </a:tr>
              <a:tr h="370840">
                <a:tc>
                  <a:txBody>
                    <a:bodyPr/>
                    <a:lstStyle/>
                    <a:p>
                      <a:r>
                        <a:rPr lang="en-US" dirty="0">
                          <a:effectLst/>
                        </a:rPr>
                        <a:t>10Gbps</a:t>
                      </a:r>
                    </a:p>
                  </a:txBody>
                  <a:tcPr anchor="ctr"/>
                </a:tc>
                <a:tc>
                  <a:txBody>
                    <a:bodyPr/>
                    <a:lstStyle/>
                    <a:p>
                      <a:r>
                        <a:rPr lang="en-US" altLang="zh-CN">
                          <a:effectLst/>
                        </a:rPr>
                        <a:t>10</a:t>
                      </a:r>
                      <a:r>
                        <a:rPr lang="zh-CN" altLang="en-US">
                          <a:effectLst/>
                        </a:rPr>
                        <a:t>吉比特以太网</a:t>
                      </a:r>
                    </a:p>
                  </a:txBody>
                  <a:tcPr anchor="ctr"/>
                </a:tc>
                <a:tc>
                  <a:txBody>
                    <a:bodyPr/>
                    <a:lstStyle/>
                    <a:p>
                      <a:r>
                        <a:rPr lang="en-US">
                          <a:effectLst/>
                        </a:rPr>
                        <a:t>10GBASE-T</a:t>
                      </a:r>
                    </a:p>
                  </a:txBody>
                  <a:tcPr anchor="ctr"/>
                </a:tc>
                <a:tc>
                  <a:txBody>
                    <a:bodyPr/>
                    <a:lstStyle/>
                    <a:p>
                      <a:r>
                        <a:rPr lang="en-US">
                          <a:effectLst/>
                        </a:rPr>
                        <a:t>802.3an</a:t>
                      </a:r>
                    </a:p>
                  </a:txBody>
                  <a:tcPr anchor="ctr"/>
                </a:tc>
                <a:tc>
                  <a:txBody>
                    <a:bodyPr/>
                    <a:lstStyle/>
                    <a:p>
                      <a:r>
                        <a:rPr lang="zh-CN" altLang="en-US">
                          <a:effectLst/>
                        </a:rPr>
                        <a:t>双绞线</a:t>
                      </a:r>
                    </a:p>
                  </a:txBody>
                  <a:tcPr anchor="ctr"/>
                </a:tc>
                <a:tc>
                  <a:txBody>
                    <a:bodyPr/>
                    <a:lstStyle/>
                    <a:p>
                      <a:r>
                        <a:rPr lang="en-US" dirty="0">
                          <a:effectLst/>
                        </a:rPr>
                        <a:t>100m</a:t>
                      </a:r>
                    </a:p>
                  </a:txBody>
                  <a:tcPr anchor="ctr"/>
                </a:tc>
                <a:extLst>
                  <a:ext uri="{0D108BD9-81ED-4DB2-BD59-A6C34878D82A}">
                    <a16:rowId xmlns:a16="http://schemas.microsoft.com/office/drawing/2014/main" val="3280017639"/>
                  </a:ext>
                </a:extLst>
              </a:tr>
            </a:tbl>
          </a:graphicData>
        </a:graphic>
      </p:graphicFrame>
    </p:spTree>
    <p:extLst>
      <p:ext uri="{BB962C8B-B14F-4D97-AF65-F5344CB8AC3E}">
        <p14:creationId xmlns:p14="http://schemas.microsoft.com/office/powerpoint/2010/main" val="415885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数据链路层</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sp>
        <p:nvSpPr>
          <p:cNvPr id="4" name="文本框 3">
            <a:extLst>
              <a:ext uri="{FF2B5EF4-FFF2-40B4-BE49-F238E27FC236}">
                <a16:creationId xmlns:a16="http://schemas.microsoft.com/office/drawing/2014/main" id="{9CE5EE39-D56D-452B-96FB-B1199EB8BC5E}"/>
              </a:ext>
            </a:extLst>
          </p:cNvPr>
          <p:cNvSpPr txBox="1"/>
          <p:nvPr/>
        </p:nvSpPr>
        <p:spPr>
          <a:xfrm>
            <a:off x="597877" y="1517301"/>
            <a:ext cx="8285153" cy="369332"/>
          </a:xfrm>
          <a:prstGeom prst="rect">
            <a:avLst/>
          </a:prstGeom>
          <a:noFill/>
        </p:spPr>
        <p:txBody>
          <a:bodyPr wrap="none" rtlCol="0">
            <a:spAutoFit/>
          </a:bodyPr>
          <a:lstStyle/>
          <a:p>
            <a:r>
              <a:rPr lang="zh-CN" altLang="en-US" dirty="0">
                <a:solidFill>
                  <a:schemeClr val="bg1"/>
                </a:solidFill>
              </a:rPr>
              <a:t>有了物理层，理论上我们就可以发送数据了，例如：</a:t>
            </a:r>
            <a:r>
              <a:rPr lang="en-US" altLang="zh-CN" dirty="0">
                <a:solidFill>
                  <a:schemeClr val="bg1"/>
                </a:solidFill>
              </a:rPr>
              <a:t>1100100010100100…….</a:t>
            </a:r>
            <a:r>
              <a:rPr lang="zh-CN" altLang="en-US" dirty="0">
                <a:solidFill>
                  <a:schemeClr val="bg1"/>
                </a:solidFill>
              </a:rPr>
              <a:t>。</a:t>
            </a:r>
            <a:endParaRPr lang="en-US" altLang="zh-CN" dirty="0">
              <a:solidFill>
                <a:schemeClr val="bg1"/>
              </a:solidFill>
            </a:endParaRPr>
          </a:p>
        </p:txBody>
      </p:sp>
      <p:sp>
        <p:nvSpPr>
          <p:cNvPr id="17" name="文本框 16">
            <a:extLst>
              <a:ext uri="{FF2B5EF4-FFF2-40B4-BE49-F238E27FC236}">
                <a16:creationId xmlns:a16="http://schemas.microsoft.com/office/drawing/2014/main" id="{E732ACE4-1806-4AA5-93DF-A3FDE56FEEDF}"/>
              </a:ext>
            </a:extLst>
          </p:cNvPr>
          <p:cNvSpPr txBox="1"/>
          <p:nvPr/>
        </p:nvSpPr>
        <p:spPr>
          <a:xfrm>
            <a:off x="597877" y="2218000"/>
            <a:ext cx="4339650" cy="369332"/>
          </a:xfrm>
          <a:prstGeom prst="rect">
            <a:avLst/>
          </a:prstGeom>
          <a:noFill/>
        </p:spPr>
        <p:txBody>
          <a:bodyPr wrap="none" rtlCol="0">
            <a:spAutoFit/>
          </a:bodyPr>
          <a:lstStyle/>
          <a:p>
            <a:r>
              <a:rPr lang="zh-CN" altLang="en-US" dirty="0">
                <a:solidFill>
                  <a:schemeClr val="bg1"/>
                </a:solidFill>
              </a:rPr>
              <a:t>但是，这样的数据有没有其它的问题呢？</a:t>
            </a:r>
            <a:endParaRPr lang="en-US" altLang="zh-CN" dirty="0">
              <a:solidFill>
                <a:schemeClr val="bg1"/>
              </a:solidFill>
            </a:endParaRPr>
          </a:p>
        </p:txBody>
      </p:sp>
      <p:sp>
        <p:nvSpPr>
          <p:cNvPr id="18" name="文本框 17">
            <a:extLst>
              <a:ext uri="{FF2B5EF4-FFF2-40B4-BE49-F238E27FC236}">
                <a16:creationId xmlns:a16="http://schemas.microsoft.com/office/drawing/2014/main" id="{36BAF5B4-F25B-4E92-834B-AB7FE45ABD75}"/>
              </a:ext>
            </a:extLst>
          </p:cNvPr>
          <p:cNvSpPr txBox="1"/>
          <p:nvPr/>
        </p:nvSpPr>
        <p:spPr>
          <a:xfrm>
            <a:off x="597877" y="3059668"/>
            <a:ext cx="6532558" cy="923330"/>
          </a:xfrm>
          <a:prstGeom prst="rect">
            <a:avLst/>
          </a:prstGeom>
          <a:noFill/>
        </p:spPr>
        <p:txBody>
          <a:bodyPr wrap="none" rtlCol="0">
            <a:spAutoFit/>
          </a:bodyPr>
          <a:lstStyle/>
          <a:p>
            <a:pPr marL="342900" indent="-342900">
              <a:buFont typeface="+mj-lt"/>
              <a:buAutoNum type="arabicPeriod"/>
            </a:pPr>
            <a:r>
              <a:rPr lang="zh-CN" altLang="en-US" dirty="0">
                <a:solidFill>
                  <a:schemeClr val="bg1"/>
                </a:solidFill>
              </a:rPr>
              <a:t>如果是在和多个计算机通信，不知道是不是发给自己的数据</a:t>
            </a:r>
            <a:endParaRPr lang="en-US" altLang="zh-CN" dirty="0">
              <a:solidFill>
                <a:schemeClr val="bg1"/>
              </a:solidFill>
            </a:endParaRPr>
          </a:p>
          <a:p>
            <a:pPr marL="342900" indent="-342900">
              <a:buFont typeface="+mj-lt"/>
              <a:buAutoNum type="arabicPeriod"/>
            </a:pPr>
            <a:endParaRPr lang="en-US" altLang="zh-CN" dirty="0">
              <a:solidFill>
                <a:schemeClr val="bg1"/>
              </a:solidFill>
            </a:endParaRPr>
          </a:p>
          <a:p>
            <a:pPr marL="342900" indent="-342900">
              <a:buFont typeface="+mj-lt"/>
              <a:buAutoNum type="arabicPeriod"/>
            </a:pPr>
            <a:r>
              <a:rPr lang="zh-CN" altLang="en-US" dirty="0">
                <a:solidFill>
                  <a:schemeClr val="bg1"/>
                </a:solidFill>
              </a:rPr>
              <a:t>没法解析数据</a:t>
            </a:r>
            <a:endParaRPr lang="en-US" altLang="zh-CN" dirty="0">
              <a:solidFill>
                <a:schemeClr val="bg1"/>
              </a:solidFill>
            </a:endParaRPr>
          </a:p>
        </p:txBody>
      </p:sp>
      <p:sp>
        <p:nvSpPr>
          <p:cNvPr id="19" name="文本框 18">
            <a:extLst>
              <a:ext uri="{FF2B5EF4-FFF2-40B4-BE49-F238E27FC236}">
                <a16:creationId xmlns:a16="http://schemas.microsoft.com/office/drawing/2014/main" id="{4C41DE2C-41B6-4D89-A3FA-B4B8B22E7107}"/>
              </a:ext>
            </a:extLst>
          </p:cNvPr>
          <p:cNvSpPr txBox="1"/>
          <p:nvPr/>
        </p:nvSpPr>
        <p:spPr>
          <a:xfrm>
            <a:off x="597877" y="4438678"/>
            <a:ext cx="6878806" cy="369332"/>
          </a:xfrm>
          <a:prstGeom prst="rect">
            <a:avLst/>
          </a:prstGeom>
          <a:noFill/>
        </p:spPr>
        <p:txBody>
          <a:bodyPr wrap="none" rtlCol="0">
            <a:spAutoFit/>
          </a:bodyPr>
          <a:lstStyle/>
          <a:p>
            <a:r>
              <a:rPr lang="zh-CN" altLang="en-US" dirty="0">
                <a:solidFill>
                  <a:schemeClr val="bg1"/>
                </a:solidFill>
              </a:rPr>
              <a:t>为了解决这两个问题，我们在物理层的基础上，加入了数据链路层</a:t>
            </a:r>
            <a:endParaRPr lang="en-US" altLang="zh-CN" dirty="0">
              <a:solidFill>
                <a:schemeClr val="bg1"/>
              </a:solidFill>
            </a:endParaRPr>
          </a:p>
        </p:txBody>
      </p:sp>
    </p:spTree>
    <p:extLst>
      <p:ext uri="{BB962C8B-B14F-4D97-AF65-F5344CB8AC3E}">
        <p14:creationId xmlns:p14="http://schemas.microsoft.com/office/powerpoint/2010/main" val="345381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数据链路层</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sp>
        <p:nvSpPr>
          <p:cNvPr id="14" name="文本框 13">
            <a:extLst>
              <a:ext uri="{FF2B5EF4-FFF2-40B4-BE49-F238E27FC236}">
                <a16:creationId xmlns:a16="http://schemas.microsoft.com/office/drawing/2014/main" id="{6F193543-63E8-46FB-B4AA-B43A727F4921}"/>
              </a:ext>
            </a:extLst>
          </p:cNvPr>
          <p:cNvSpPr txBox="1"/>
          <p:nvPr/>
        </p:nvSpPr>
        <p:spPr>
          <a:xfrm>
            <a:off x="904352" y="1376624"/>
            <a:ext cx="2954655" cy="369332"/>
          </a:xfrm>
          <a:prstGeom prst="rect">
            <a:avLst/>
          </a:prstGeom>
          <a:noFill/>
        </p:spPr>
        <p:txBody>
          <a:bodyPr wrap="none" rtlCol="0">
            <a:spAutoFit/>
          </a:bodyPr>
          <a:lstStyle/>
          <a:p>
            <a:r>
              <a:rPr lang="zh-CN" altLang="en-US" dirty="0">
                <a:solidFill>
                  <a:schemeClr val="bg1"/>
                </a:solidFill>
              </a:rPr>
              <a:t>如何知道数据是发给谁的？</a:t>
            </a:r>
          </a:p>
        </p:txBody>
      </p:sp>
      <p:sp>
        <p:nvSpPr>
          <p:cNvPr id="15" name="文本框 14">
            <a:extLst>
              <a:ext uri="{FF2B5EF4-FFF2-40B4-BE49-F238E27FC236}">
                <a16:creationId xmlns:a16="http://schemas.microsoft.com/office/drawing/2014/main" id="{85D0D679-45E8-4892-B32F-543273D7539B}"/>
              </a:ext>
            </a:extLst>
          </p:cNvPr>
          <p:cNvSpPr txBox="1"/>
          <p:nvPr/>
        </p:nvSpPr>
        <p:spPr>
          <a:xfrm>
            <a:off x="904351" y="2096852"/>
            <a:ext cx="6365973" cy="369332"/>
          </a:xfrm>
          <a:prstGeom prst="rect">
            <a:avLst/>
          </a:prstGeom>
          <a:noFill/>
        </p:spPr>
        <p:txBody>
          <a:bodyPr wrap="none" rtlCol="0">
            <a:spAutoFit/>
          </a:bodyPr>
          <a:lstStyle/>
          <a:p>
            <a:r>
              <a:rPr lang="zh-CN" altLang="en-US" dirty="0">
                <a:solidFill>
                  <a:schemeClr val="bg1"/>
                </a:solidFill>
              </a:rPr>
              <a:t>网卡的姓名：</a:t>
            </a:r>
            <a:r>
              <a:rPr lang="en-US" altLang="zh-CN" dirty="0">
                <a:solidFill>
                  <a:schemeClr val="bg1"/>
                </a:solidFill>
              </a:rPr>
              <a:t>MAC</a:t>
            </a:r>
            <a:r>
              <a:rPr lang="zh-CN" altLang="en-US" dirty="0">
                <a:solidFill>
                  <a:schemeClr val="bg1"/>
                </a:solidFill>
              </a:rPr>
              <a:t>（</a:t>
            </a:r>
            <a:r>
              <a:rPr lang="en-US" altLang="zh-CN" dirty="0">
                <a:solidFill>
                  <a:schemeClr val="bg1"/>
                </a:solidFill>
              </a:rPr>
              <a:t>Media Access Control Address</a:t>
            </a:r>
            <a:r>
              <a:rPr lang="zh-CN" altLang="en-US" dirty="0">
                <a:solidFill>
                  <a:schemeClr val="bg1"/>
                </a:solidFill>
              </a:rPr>
              <a:t>）地址，</a:t>
            </a:r>
          </a:p>
        </p:txBody>
      </p:sp>
      <p:sp>
        <p:nvSpPr>
          <p:cNvPr id="16" name="文本框 15">
            <a:extLst>
              <a:ext uri="{FF2B5EF4-FFF2-40B4-BE49-F238E27FC236}">
                <a16:creationId xmlns:a16="http://schemas.microsoft.com/office/drawing/2014/main" id="{99B2535E-BE02-42AB-BF88-711F24595D2B}"/>
              </a:ext>
            </a:extLst>
          </p:cNvPr>
          <p:cNvSpPr txBox="1"/>
          <p:nvPr/>
        </p:nvSpPr>
        <p:spPr>
          <a:xfrm>
            <a:off x="904350" y="3027733"/>
            <a:ext cx="10651774" cy="2308324"/>
          </a:xfrm>
          <a:prstGeom prst="rect">
            <a:avLst/>
          </a:prstGeom>
          <a:noFill/>
        </p:spPr>
        <p:txBody>
          <a:bodyPr wrap="square" rtlCol="0">
            <a:spAutoFit/>
          </a:bodyPr>
          <a:lstStyle/>
          <a:p>
            <a:r>
              <a:rPr lang="en-US" altLang="zh-CN" dirty="0">
                <a:solidFill>
                  <a:schemeClr val="bg1"/>
                </a:solidFill>
              </a:rPr>
              <a:t>MAC</a:t>
            </a:r>
            <a:r>
              <a:rPr lang="zh-CN" altLang="en-US" dirty="0">
                <a:solidFill>
                  <a:schemeClr val="bg1"/>
                </a:solidFill>
              </a:rPr>
              <a:t>地址共</a:t>
            </a:r>
            <a:r>
              <a:rPr lang="en-US" altLang="zh-CN" dirty="0">
                <a:solidFill>
                  <a:schemeClr val="bg1"/>
                </a:solidFill>
              </a:rPr>
              <a:t>48</a:t>
            </a:r>
            <a:r>
              <a:rPr lang="zh-CN" altLang="en-US" dirty="0">
                <a:solidFill>
                  <a:schemeClr val="bg1"/>
                </a:solidFill>
              </a:rPr>
              <a:t>位（</a:t>
            </a:r>
            <a:r>
              <a:rPr lang="en-US" altLang="zh-CN" dirty="0">
                <a:solidFill>
                  <a:schemeClr val="bg1"/>
                </a:solidFill>
              </a:rPr>
              <a:t>6</a:t>
            </a:r>
            <a:r>
              <a:rPr lang="zh-CN" altLang="en-US" dirty="0">
                <a:solidFill>
                  <a:schemeClr val="bg1"/>
                </a:solidFill>
              </a:rPr>
              <a:t>个字节），以十六进制表示。</a:t>
            </a:r>
            <a:endParaRPr lang="en-US" altLang="zh-CN" dirty="0">
              <a:solidFill>
                <a:schemeClr val="bg1"/>
              </a:solidFill>
            </a:endParaRPr>
          </a:p>
          <a:p>
            <a:r>
              <a:rPr lang="zh-CN" altLang="en-US" dirty="0">
                <a:solidFill>
                  <a:schemeClr val="bg1"/>
                </a:solidFill>
              </a:rPr>
              <a:t>第</a:t>
            </a:r>
            <a:r>
              <a:rPr lang="en-US" altLang="zh-CN" dirty="0">
                <a:solidFill>
                  <a:schemeClr val="bg1"/>
                </a:solidFill>
              </a:rPr>
              <a:t>1Bit</a:t>
            </a:r>
            <a:r>
              <a:rPr lang="zh-CN" altLang="en-US" dirty="0">
                <a:solidFill>
                  <a:schemeClr val="bg1"/>
                </a:solidFill>
              </a:rPr>
              <a:t>为广播地址</a:t>
            </a:r>
            <a:r>
              <a:rPr lang="en-US" altLang="zh-CN" dirty="0">
                <a:solidFill>
                  <a:schemeClr val="bg1"/>
                </a:solidFill>
              </a:rPr>
              <a:t>(0)/</a:t>
            </a:r>
            <a:r>
              <a:rPr lang="zh-CN" altLang="en-US" dirty="0">
                <a:solidFill>
                  <a:schemeClr val="bg1"/>
                </a:solidFill>
              </a:rPr>
              <a:t>群播地址</a:t>
            </a:r>
            <a:r>
              <a:rPr lang="en-US" altLang="zh-CN" dirty="0">
                <a:solidFill>
                  <a:schemeClr val="bg1"/>
                </a:solidFill>
              </a:rPr>
              <a:t>(1)</a:t>
            </a:r>
            <a:r>
              <a:rPr lang="zh-CN" altLang="en-US" dirty="0">
                <a:solidFill>
                  <a:schemeClr val="bg1"/>
                </a:solidFill>
              </a:rPr>
              <a:t>，</a:t>
            </a:r>
            <a:endParaRPr lang="en-US" altLang="zh-CN" dirty="0">
              <a:solidFill>
                <a:schemeClr val="bg1"/>
              </a:solidFill>
            </a:endParaRPr>
          </a:p>
          <a:p>
            <a:r>
              <a:rPr lang="zh-CN" altLang="en-US" dirty="0">
                <a:solidFill>
                  <a:schemeClr val="bg1"/>
                </a:solidFill>
              </a:rPr>
              <a:t>第</a:t>
            </a:r>
            <a:r>
              <a:rPr lang="en-US" altLang="zh-CN" dirty="0">
                <a:solidFill>
                  <a:schemeClr val="bg1"/>
                </a:solidFill>
              </a:rPr>
              <a:t>2Bit</a:t>
            </a:r>
            <a:r>
              <a:rPr lang="zh-CN" altLang="en-US" dirty="0">
                <a:solidFill>
                  <a:schemeClr val="bg1"/>
                </a:solidFill>
              </a:rPr>
              <a:t>为广域地址</a:t>
            </a:r>
            <a:r>
              <a:rPr lang="en-US" altLang="zh-CN" dirty="0">
                <a:solidFill>
                  <a:schemeClr val="bg1"/>
                </a:solidFill>
              </a:rPr>
              <a:t>(0)/</a:t>
            </a:r>
            <a:r>
              <a:rPr lang="zh-CN" altLang="en-US" dirty="0">
                <a:solidFill>
                  <a:schemeClr val="bg1"/>
                </a:solidFill>
              </a:rPr>
              <a:t>区域地址</a:t>
            </a:r>
            <a:r>
              <a:rPr lang="en-US" altLang="zh-CN" dirty="0">
                <a:solidFill>
                  <a:schemeClr val="bg1"/>
                </a:solidFill>
              </a:rPr>
              <a:t>(1)</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前</a:t>
            </a:r>
            <a:r>
              <a:rPr lang="en-US" altLang="zh-CN" dirty="0">
                <a:solidFill>
                  <a:schemeClr val="bg1"/>
                </a:solidFill>
              </a:rPr>
              <a:t>3~24</a:t>
            </a:r>
            <a:r>
              <a:rPr lang="zh-CN" altLang="en-US" dirty="0">
                <a:solidFill>
                  <a:schemeClr val="bg1"/>
                </a:solidFill>
              </a:rPr>
              <a:t>位由</a:t>
            </a:r>
            <a:r>
              <a:rPr lang="en-US" altLang="zh-CN" dirty="0">
                <a:solidFill>
                  <a:schemeClr val="bg1"/>
                </a:solidFill>
              </a:rPr>
              <a:t>IEEE</a:t>
            </a:r>
            <a:r>
              <a:rPr lang="zh-CN" altLang="en-US" dirty="0">
                <a:solidFill>
                  <a:schemeClr val="bg1"/>
                </a:solidFill>
              </a:rPr>
              <a:t>决定如何分配给每一家制造商，且不重复，</a:t>
            </a:r>
            <a:endParaRPr lang="en-US" altLang="zh-CN" dirty="0">
              <a:solidFill>
                <a:schemeClr val="bg1"/>
              </a:solidFill>
            </a:endParaRPr>
          </a:p>
          <a:p>
            <a:r>
              <a:rPr lang="zh-CN" altLang="en-US" dirty="0">
                <a:solidFill>
                  <a:schemeClr val="bg1"/>
                </a:solidFill>
              </a:rPr>
              <a:t>后</a:t>
            </a:r>
            <a:r>
              <a:rPr lang="en-US" altLang="zh-CN" dirty="0">
                <a:solidFill>
                  <a:schemeClr val="bg1"/>
                </a:solidFill>
              </a:rPr>
              <a:t>24</a:t>
            </a:r>
            <a:r>
              <a:rPr lang="zh-CN" altLang="en-US" dirty="0">
                <a:solidFill>
                  <a:schemeClr val="bg1"/>
                </a:solidFill>
              </a:rPr>
              <a:t>位由实际生产该网络设备的厂商自行指定且不重复。</a:t>
            </a:r>
          </a:p>
          <a:p>
            <a:endParaRPr lang="zh-CN" altLang="en-US" dirty="0">
              <a:solidFill>
                <a:schemeClr val="bg1"/>
              </a:solidFill>
            </a:endParaRPr>
          </a:p>
          <a:p>
            <a:r>
              <a:rPr lang="en-US" altLang="zh-CN" dirty="0" err="1">
                <a:solidFill>
                  <a:schemeClr val="bg1"/>
                </a:solidFill>
              </a:rPr>
              <a:t>ff:ff:ff:ff:ff:ff</a:t>
            </a:r>
            <a:r>
              <a:rPr lang="zh-CN" altLang="en-US" dirty="0">
                <a:solidFill>
                  <a:schemeClr val="bg1"/>
                </a:solidFill>
              </a:rPr>
              <a:t>则作为广播地址。</a:t>
            </a:r>
          </a:p>
        </p:txBody>
      </p:sp>
    </p:spTree>
    <p:extLst>
      <p:ext uri="{BB962C8B-B14F-4D97-AF65-F5344CB8AC3E}">
        <p14:creationId xmlns:p14="http://schemas.microsoft.com/office/powerpoint/2010/main" val="2265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beij"/>
          <p:cNvPicPr>
            <a:picLocks noChangeAspect="1"/>
          </p:cNvPicPr>
          <p:nvPr/>
        </p:nvPicPr>
        <p:blipFill>
          <a:blip r:embed="rId3"/>
          <a:stretch>
            <a:fillRect/>
          </a:stretch>
        </p:blipFill>
        <p:spPr>
          <a:xfrm>
            <a:off x="-33655" y="-18415"/>
            <a:ext cx="12234545" cy="6894195"/>
          </a:xfrm>
          <a:prstGeom prst="rect">
            <a:avLst/>
          </a:prstGeom>
        </p:spPr>
      </p:pic>
      <p:grpSp>
        <p:nvGrpSpPr>
          <p:cNvPr id="2" name="组合 1"/>
          <p:cNvGrpSpPr/>
          <p:nvPr/>
        </p:nvGrpSpPr>
        <p:grpSpPr>
          <a:xfrm>
            <a:off x="876935" y="365760"/>
            <a:ext cx="933450" cy="546100"/>
            <a:chOff x="1381" y="576"/>
            <a:chExt cx="1470" cy="860"/>
          </a:xfrm>
        </p:grpSpPr>
        <p:sp>
          <p:nvSpPr>
            <p:cNvPr id="3" name="圆角矩形 2"/>
            <p:cNvSpPr/>
            <p:nvPr/>
          </p:nvSpPr>
          <p:spPr>
            <a:xfrm rot="2700000">
              <a:off x="1381" y="576"/>
              <a:ext cx="861" cy="861"/>
            </a:xfrm>
            <a:prstGeom prst="roundRect">
              <a:avLst/>
            </a:prstGeom>
            <a:solidFill>
              <a:srgbClr val="F7446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700000">
              <a:off x="1991" y="576"/>
              <a:ext cx="861" cy="861"/>
            </a:xfrm>
            <a:prstGeom prst="roundRect">
              <a:avLst/>
            </a:prstGeom>
            <a:solidFill>
              <a:srgbClr val="157EFB"/>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3"/>
          </p:cNvCxnSpPr>
          <p:nvPr/>
        </p:nvCxnSpPr>
        <p:spPr>
          <a:xfrm>
            <a:off x="6827520" y="617914"/>
            <a:ext cx="5364480" cy="2153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4855" y="368935"/>
            <a:ext cx="4812665" cy="497957"/>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rPr>
              <a:t>数据链路层</a:t>
            </a:r>
          </a:p>
        </p:txBody>
      </p:sp>
      <p:cxnSp>
        <p:nvCxnSpPr>
          <p:cNvPr id="52" name="直接连接符 51"/>
          <p:cNvCxnSpPr/>
          <p:nvPr/>
        </p:nvCxnSpPr>
        <p:spPr>
          <a:xfrm>
            <a:off x="-86360" y="6442710"/>
            <a:ext cx="548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0665" y="6442710"/>
            <a:ext cx="5514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descr="55"/>
          <p:cNvPicPr>
            <a:picLocks noChangeAspect="1"/>
          </p:cNvPicPr>
          <p:nvPr/>
        </p:nvPicPr>
        <p:blipFill>
          <a:blip r:embed="rId4"/>
          <a:stretch>
            <a:fillRect/>
          </a:stretch>
        </p:blipFill>
        <p:spPr>
          <a:xfrm>
            <a:off x="5389880" y="6263640"/>
            <a:ext cx="1387475" cy="385445"/>
          </a:xfrm>
          <a:prstGeom prst="rect">
            <a:avLst/>
          </a:prstGeom>
        </p:spPr>
      </p:pic>
      <p:sp>
        <p:nvSpPr>
          <p:cNvPr id="4" name="文本框 3">
            <a:extLst>
              <a:ext uri="{FF2B5EF4-FFF2-40B4-BE49-F238E27FC236}">
                <a16:creationId xmlns:a16="http://schemas.microsoft.com/office/drawing/2014/main" id="{E6D6DAA0-A9C8-438D-95A3-531EA818844E}"/>
              </a:ext>
            </a:extLst>
          </p:cNvPr>
          <p:cNvSpPr txBox="1"/>
          <p:nvPr/>
        </p:nvSpPr>
        <p:spPr>
          <a:xfrm>
            <a:off x="844062" y="1467059"/>
            <a:ext cx="2954655" cy="369332"/>
          </a:xfrm>
          <a:prstGeom prst="rect">
            <a:avLst/>
          </a:prstGeom>
          <a:noFill/>
        </p:spPr>
        <p:txBody>
          <a:bodyPr wrap="none" rtlCol="0">
            <a:spAutoFit/>
          </a:bodyPr>
          <a:lstStyle/>
          <a:p>
            <a:r>
              <a:rPr lang="zh-CN" altLang="en-US" dirty="0">
                <a:solidFill>
                  <a:schemeClr val="bg1"/>
                </a:solidFill>
              </a:rPr>
              <a:t>如何解析一串二进制数据？</a:t>
            </a:r>
          </a:p>
        </p:txBody>
      </p:sp>
      <p:sp>
        <p:nvSpPr>
          <p:cNvPr id="14" name="文本框 13">
            <a:extLst>
              <a:ext uri="{FF2B5EF4-FFF2-40B4-BE49-F238E27FC236}">
                <a16:creationId xmlns:a16="http://schemas.microsoft.com/office/drawing/2014/main" id="{58D5B950-D1B1-44D8-883C-711A0B83485E}"/>
              </a:ext>
            </a:extLst>
          </p:cNvPr>
          <p:cNvSpPr txBox="1"/>
          <p:nvPr/>
        </p:nvSpPr>
        <p:spPr>
          <a:xfrm>
            <a:off x="5724206" y="1467059"/>
            <a:ext cx="1518138" cy="369332"/>
          </a:xfrm>
          <a:prstGeom prst="rect">
            <a:avLst/>
          </a:prstGeom>
          <a:noFill/>
        </p:spPr>
        <p:txBody>
          <a:bodyPr wrap="square" rtlCol="0">
            <a:spAutoFit/>
          </a:bodyPr>
          <a:lstStyle/>
          <a:p>
            <a:r>
              <a:rPr lang="zh-CN" altLang="en-US" dirty="0">
                <a:solidFill>
                  <a:schemeClr val="bg1"/>
                </a:solidFill>
              </a:rPr>
              <a:t>以太网协议：</a:t>
            </a:r>
          </a:p>
        </p:txBody>
      </p:sp>
      <p:pic>
        <p:nvPicPr>
          <p:cNvPr id="16" name="图片 15">
            <a:extLst>
              <a:ext uri="{FF2B5EF4-FFF2-40B4-BE49-F238E27FC236}">
                <a16:creationId xmlns:a16="http://schemas.microsoft.com/office/drawing/2014/main" id="{4DDC2ADF-7D81-4A73-B3D1-F6ED747F78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810" y="4190657"/>
            <a:ext cx="9663183" cy="2005027"/>
          </a:xfrm>
          <a:prstGeom prst="rect">
            <a:avLst/>
          </a:prstGeom>
        </p:spPr>
      </p:pic>
      <p:pic>
        <p:nvPicPr>
          <p:cNvPr id="18" name="图片 17">
            <a:extLst>
              <a:ext uri="{FF2B5EF4-FFF2-40B4-BE49-F238E27FC236}">
                <a16:creationId xmlns:a16="http://schemas.microsoft.com/office/drawing/2014/main" id="{DD5C06BF-A340-4881-8B53-704948215C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94000" y="2083417"/>
            <a:ext cx="6130324" cy="1920418"/>
          </a:xfrm>
          <a:prstGeom prst="rect">
            <a:avLst/>
          </a:prstGeom>
        </p:spPr>
      </p:pic>
    </p:spTree>
    <p:extLst>
      <p:ext uri="{BB962C8B-B14F-4D97-AF65-F5344CB8AC3E}">
        <p14:creationId xmlns:p14="http://schemas.microsoft.com/office/powerpoint/2010/main" val="154115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03bac459-bfd7-48eb-b5a3-d8d3e377eeba}"/>
</p:tagLst>
</file>

<file path=ppt/theme/theme1.xml><?xml version="1.0" encoding="utf-8"?>
<a:theme xmlns:a="http://schemas.openxmlformats.org/drawingml/2006/main" name="包图主题2">
  <a:themeElements>
    <a:clrScheme name="自定义 303">
      <a:dk1>
        <a:srgbClr val="000000"/>
      </a:dk1>
      <a:lt1>
        <a:srgbClr val="FFFFFF"/>
      </a:lt1>
      <a:dk2>
        <a:srgbClr val="778495"/>
      </a:dk2>
      <a:lt2>
        <a:srgbClr val="F0F0F0"/>
      </a:lt2>
      <a:accent1>
        <a:srgbClr val="FF4247"/>
      </a:accent1>
      <a:accent2>
        <a:srgbClr val="305697"/>
      </a:accent2>
      <a:accent3>
        <a:srgbClr val="FF4247"/>
      </a:accent3>
      <a:accent4>
        <a:srgbClr val="305697"/>
      </a:accent4>
      <a:accent5>
        <a:srgbClr val="FF4247"/>
      </a:accent5>
      <a:accent6>
        <a:srgbClr val="305697"/>
      </a:accent6>
      <a:hlink>
        <a:srgbClr val="FF4247"/>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1709</TotalTime>
  <Words>3839</Words>
  <Application>Microsoft Office PowerPoint</Application>
  <PresentationFormat>宽屏</PresentationFormat>
  <Paragraphs>306</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思源黑体 CN Bold</vt:lpstr>
      <vt:lpstr>微软雅黑</vt:lpstr>
      <vt:lpstr>Arial</vt:lpstr>
      <vt:lpstr>Bell MT</vt:lpstr>
      <vt:lpstr>Georgia</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王影</dc:creator>
  <cp:lastModifiedBy>影 王</cp:lastModifiedBy>
  <cp:revision>125</cp:revision>
  <dcterms:created xsi:type="dcterms:W3CDTF">2017-08-18T03:02:00Z</dcterms:created>
  <dcterms:modified xsi:type="dcterms:W3CDTF">2021-10-20T03:49:47Z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