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embeddedFontLst>
    <p:embeddedFont>
      <p:font typeface="Questrial" panose="020B060402020202020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3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89439844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5955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260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4558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3001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7126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4082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43007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5" name="Shape 3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9332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1" name="Shape 3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29702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7" name="Shape 3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3165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3" name="Shape 3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10477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6715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9" name="Shape 3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41117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5" name="Shape 3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52720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63949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12646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133463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1" name="Shape 3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41202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8" name="Shape 3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335750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4" name="Shape 3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62430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0" name="Shape 4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289819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6" name="Shape 4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27611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96861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3" name="Shape 4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34407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0" name="Shape 4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288482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7" name="Shape 4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78252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01432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8496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5960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0098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64942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049896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2"/>
        <p:cNvGrpSpPr/>
        <p:nvPr/>
      </p:nvGrpSpPr>
      <p:grpSpPr>
        <a:xfrm>
          <a:off x="0" y="0"/>
          <a:ext cx="0" cy="0"/>
          <a:chOff x="0" y="0"/>
          <a:chExt cx="0" cy="0"/>
        </a:xfrm>
      </p:grpSpPr>
      <p:pic>
        <p:nvPicPr>
          <p:cNvPr id="53" name="Shape 53" descr="\\DROBO-FS\QuickDrops\JB\PPTX NG\Droplets\LightingOverlay.png"/>
          <p:cNvPicPr preferRelativeResize="0"/>
          <p:nvPr/>
        </p:nvPicPr>
        <p:blipFill rotWithShape="1">
          <a:blip r:embed="rId2">
            <a:alphaModFix amt="30000"/>
          </a:blip>
          <a:srcRect/>
          <a:stretch/>
        </p:blipFill>
        <p:spPr>
          <a:xfrm>
            <a:off x="0" y="0"/>
            <a:ext cx="12192003" cy="6858000"/>
          </a:xfrm>
          <a:prstGeom prst="rect">
            <a:avLst/>
          </a:prstGeom>
          <a:noFill/>
          <a:ln>
            <a:noFill/>
          </a:ln>
        </p:spPr>
      </p:pic>
      <p:grpSp>
        <p:nvGrpSpPr>
          <p:cNvPr id="54" name="Shape 54"/>
          <p:cNvGrpSpPr/>
          <p:nvPr/>
        </p:nvGrpSpPr>
        <p:grpSpPr>
          <a:xfrm>
            <a:off x="0" y="0"/>
            <a:ext cx="2305051" cy="6858000"/>
            <a:chOff x="0" y="0"/>
            <a:chExt cx="2305051" cy="6858000"/>
          </a:xfrm>
        </p:grpSpPr>
        <p:sp>
          <p:nvSpPr>
            <p:cNvPr id="55" name="Shape 55"/>
            <p:cNvSpPr/>
            <p:nvPr/>
          </p:nvSpPr>
          <p:spPr>
            <a:xfrm>
              <a:off x="1209675" y="4763"/>
              <a:ext cx="23813" cy="2181224"/>
            </a:xfrm>
            <a:prstGeom prst="rect">
              <a:avLst/>
            </a:pr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a:off x="1128712" y="2176463"/>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4000" y="108000"/>
                    <a:pt x="108000" y="87000"/>
                    <a:pt x="108000" y="60000"/>
                  </a:cubicBezTo>
                  <a:cubicBezTo>
                    <a:pt x="108000" y="33000"/>
                    <a:pt x="84000" y="12000"/>
                    <a:pt x="60000" y="12000"/>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1123950" y="4021137"/>
              <a:ext cx="190500" cy="188913"/>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58" name="Shape 58"/>
            <p:cNvSpPr/>
            <p:nvPr/>
          </p:nvSpPr>
          <p:spPr>
            <a:xfrm>
              <a:off x="414337" y="9525"/>
              <a:ext cx="28575" cy="4481513"/>
            </a:xfrm>
            <a:prstGeom prst="rect">
              <a:avLst/>
            </a:pr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59" name="Shape 59"/>
            <p:cNvSpPr/>
            <p:nvPr/>
          </p:nvSpPr>
          <p:spPr>
            <a:xfrm>
              <a:off x="333375" y="4481512"/>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60" name="Shape 60"/>
            <p:cNvSpPr/>
            <p:nvPr/>
          </p:nvSpPr>
          <p:spPr>
            <a:xfrm>
              <a:off x="190500" y="9525"/>
              <a:ext cx="152399" cy="908049"/>
            </a:xfrm>
            <a:custGeom>
              <a:avLst/>
              <a:gdLst/>
              <a:ahLst/>
              <a:cxnLst/>
              <a:rect l="0" t="0" r="0" b="0"/>
              <a:pathLst>
                <a:path w="120000" h="120000" extrusionOk="0">
                  <a:moveTo>
                    <a:pt x="18750" y="120000"/>
                  </a:moveTo>
                  <a:lnTo>
                    <a:pt x="0" y="118741"/>
                  </a:lnTo>
                  <a:lnTo>
                    <a:pt x="101250" y="79720"/>
                  </a:lnTo>
                  <a:lnTo>
                    <a:pt x="101250" y="0"/>
                  </a:lnTo>
                  <a:lnTo>
                    <a:pt x="120000" y="0"/>
                  </a:lnTo>
                  <a:lnTo>
                    <a:pt x="120000" y="80349"/>
                  </a:lnTo>
                  <a:lnTo>
                    <a:pt x="18750" y="120000"/>
                  </a:lnTo>
                  <a:close/>
                </a:path>
              </a:pathLst>
            </a:custGeom>
            <a:gradFill>
              <a:gsLst>
                <a:gs pos="0">
                  <a:schemeClr val="lt2"/>
                </a:gs>
                <a:gs pos="100000">
                  <a:srgbClr val="3B95DE"/>
                </a:gs>
              </a:gsLst>
              <a:lin ang="5400000" scaled="0"/>
            </a:gradFill>
            <a:ln>
              <a:noFill/>
            </a:ln>
          </p:spPr>
        </p:sp>
        <p:sp>
          <p:nvSpPr>
            <p:cNvPr id="61" name="Shape 61"/>
            <p:cNvSpPr/>
            <p:nvPr/>
          </p:nvSpPr>
          <p:spPr>
            <a:xfrm>
              <a:off x="1290637" y="14288"/>
              <a:ext cx="376238" cy="1801813"/>
            </a:xfrm>
            <a:custGeom>
              <a:avLst/>
              <a:gdLst/>
              <a:ahLst/>
              <a:cxnLst/>
              <a:rect l="0" t="0" r="0" b="0"/>
              <a:pathLst>
                <a:path w="120000" h="120000" extrusionOk="0">
                  <a:moveTo>
                    <a:pt x="112405" y="120000"/>
                  </a:moveTo>
                  <a:lnTo>
                    <a:pt x="0" y="65550"/>
                  </a:lnTo>
                  <a:lnTo>
                    <a:pt x="0" y="0"/>
                  </a:lnTo>
                  <a:lnTo>
                    <a:pt x="9113" y="0"/>
                  </a:lnTo>
                  <a:lnTo>
                    <a:pt x="9113" y="65233"/>
                  </a:lnTo>
                  <a:lnTo>
                    <a:pt x="120000" y="119365"/>
                  </a:lnTo>
                  <a:lnTo>
                    <a:pt x="112405" y="120000"/>
                  </a:lnTo>
                  <a:close/>
                </a:path>
              </a:pathLst>
            </a:custGeom>
            <a:gradFill>
              <a:gsLst>
                <a:gs pos="0">
                  <a:schemeClr val="lt2"/>
                </a:gs>
                <a:gs pos="100000">
                  <a:srgbClr val="3B95DE"/>
                </a:gs>
              </a:gsLst>
              <a:lin ang="5400000" scaled="0"/>
            </a:gradFill>
            <a:ln>
              <a:noFill/>
            </a:ln>
          </p:spPr>
        </p:sp>
        <p:sp>
          <p:nvSpPr>
            <p:cNvPr id="62" name="Shape 62"/>
            <p:cNvSpPr/>
            <p:nvPr/>
          </p:nvSpPr>
          <p:spPr>
            <a:xfrm>
              <a:off x="1600200" y="1801813"/>
              <a:ext cx="190500" cy="188913"/>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4000" y="108000"/>
                    <a:pt x="108000" y="87000"/>
                    <a:pt x="108000" y="60000"/>
                  </a:cubicBezTo>
                  <a:cubicBezTo>
                    <a:pt x="108000" y="33000"/>
                    <a:pt x="84000" y="12000"/>
                    <a:pt x="60000" y="12000"/>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63" name="Shape 63"/>
            <p:cNvSpPr/>
            <p:nvPr/>
          </p:nvSpPr>
          <p:spPr>
            <a:xfrm>
              <a:off x="1381125" y="9525"/>
              <a:ext cx="371474" cy="1425574"/>
            </a:xfrm>
            <a:custGeom>
              <a:avLst/>
              <a:gdLst/>
              <a:ahLst/>
              <a:cxnLst/>
              <a:rect l="0" t="0" r="0" b="0"/>
              <a:pathLst>
                <a:path w="120000" h="120000" extrusionOk="0">
                  <a:moveTo>
                    <a:pt x="112307" y="120000"/>
                  </a:moveTo>
                  <a:lnTo>
                    <a:pt x="0" y="51180"/>
                  </a:lnTo>
                  <a:lnTo>
                    <a:pt x="0" y="0"/>
                  </a:lnTo>
                  <a:lnTo>
                    <a:pt x="7692" y="0"/>
                  </a:lnTo>
                  <a:lnTo>
                    <a:pt x="7692" y="50779"/>
                  </a:lnTo>
                  <a:lnTo>
                    <a:pt x="120000" y="119198"/>
                  </a:lnTo>
                  <a:lnTo>
                    <a:pt x="112307" y="120000"/>
                  </a:lnTo>
                  <a:close/>
                </a:path>
              </a:pathLst>
            </a:custGeom>
            <a:gradFill>
              <a:gsLst>
                <a:gs pos="0">
                  <a:schemeClr val="lt2"/>
                </a:gs>
                <a:gs pos="100000">
                  <a:srgbClr val="3B95DE"/>
                </a:gs>
              </a:gsLst>
              <a:lin ang="5400000" scaled="0"/>
            </a:gradFill>
            <a:ln>
              <a:noFill/>
            </a:ln>
          </p:spPr>
        </p:sp>
        <p:sp>
          <p:nvSpPr>
            <p:cNvPr id="64" name="Shape 64"/>
            <p:cNvSpPr/>
            <p:nvPr/>
          </p:nvSpPr>
          <p:spPr>
            <a:xfrm>
              <a:off x="1643063" y="0"/>
              <a:ext cx="152399" cy="912813"/>
            </a:xfrm>
            <a:custGeom>
              <a:avLst/>
              <a:gdLst/>
              <a:ahLst/>
              <a:cxnLst/>
              <a:rect l="0" t="0" r="0" b="0"/>
              <a:pathLst>
                <a:path w="120000" h="120000" extrusionOk="0">
                  <a:moveTo>
                    <a:pt x="120000" y="120000"/>
                  </a:moveTo>
                  <a:lnTo>
                    <a:pt x="97500" y="120000"/>
                  </a:lnTo>
                  <a:lnTo>
                    <a:pt x="97500" y="40069"/>
                  </a:lnTo>
                  <a:lnTo>
                    <a:pt x="0" y="1252"/>
                  </a:lnTo>
                  <a:lnTo>
                    <a:pt x="18750" y="0"/>
                  </a:lnTo>
                  <a:lnTo>
                    <a:pt x="120000" y="39443"/>
                  </a:lnTo>
                  <a:lnTo>
                    <a:pt x="120000" y="120000"/>
                  </a:lnTo>
                  <a:close/>
                </a:path>
              </a:pathLst>
            </a:custGeom>
            <a:gradFill>
              <a:gsLst>
                <a:gs pos="0">
                  <a:schemeClr val="lt2"/>
                </a:gs>
                <a:gs pos="100000">
                  <a:srgbClr val="3B95DE"/>
                </a:gs>
              </a:gsLst>
              <a:lin ang="5400000" scaled="0"/>
            </a:gradFill>
            <a:ln>
              <a:noFill/>
            </a:ln>
          </p:spPr>
        </p:sp>
        <p:sp>
          <p:nvSpPr>
            <p:cNvPr id="65" name="Shape 65"/>
            <p:cNvSpPr/>
            <p:nvPr/>
          </p:nvSpPr>
          <p:spPr>
            <a:xfrm>
              <a:off x="1685925" y="1420812"/>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66" name="Shape 66"/>
            <p:cNvSpPr/>
            <p:nvPr/>
          </p:nvSpPr>
          <p:spPr>
            <a:xfrm>
              <a:off x="1685925" y="903287"/>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67" name="Shape 67"/>
            <p:cNvSpPr/>
            <p:nvPr/>
          </p:nvSpPr>
          <p:spPr>
            <a:xfrm>
              <a:off x="1743075" y="4763"/>
              <a:ext cx="419099" cy="522288"/>
            </a:xfrm>
            <a:custGeom>
              <a:avLst/>
              <a:gdLst/>
              <a:ahLst/>
              <a:cxnLst/>
              <a:rect l="0" t="0" r="0" b="0"/>
              <a:pathLst>
                <a:path w="120000" h="120000" extrusionOk="0">
                  <a:moveTo>
                    <a:pt x="114545" y="120000"/>
                  </a:moveTo>
                  <a:lnTo>
                    <a:pt x="20454" y="43768"/>
                  </a:lnTo>
                  <a:lnTo>
                    <a:pt x="0" y="2188"/>
                  </a:lnTo>
                  <a:lnTo>
                    <a:pt x="6818" y="0"/>
                  </a:lnTo>
                  <a:lnTo>
                    <a:pt x="27272" y="40486"/>
                  </a:lnTo>
                  <a:lnTo>
                    <a:pt x="120000" y="115623"/>
                  </a:lnTo>
                  <a:lnTo>
                    <a:pt x="114545" y="120000"/>
                  </a:lnTo>
                  <a:close/>
                </a:path>
              </a:pathLst>
            </a:custGeom>
            <a:gradFill>
              <a:gsLst>
                <a:gs pos="0">
                  <a:schemeClr val="lt2"/>
                </a:gs>
                <a:gs pos="100000">
                  <a:srgbClr val="3B95DE"/>
                </a:gs>
              </a:gsLst>
              <a:lin ang="5400000" scaled="0"/>
            </a:gradFill>
            <a:ln>
              <a:noFill/>
            </a:ln>
          </p:spPr>
        </p:sp>
        <p:sp>
          <p:nvSpPr>
            <p:cNvPr id="68" name="Shape 68"/>
            <p:cNvSpPr/>
            <p:nvPr/>
          </p:nvSpPr>
          <p:spPr>
            <a:xfrm>
              <a:off x="2119313" y="488950"/>
              <a:ext cx="161925" cy="147638"/>
            </a:xfrm>
            <a:custGeom>
              <a:avLst/>
              <a:gdLst/>
              <a:ahLst/>
              <a:cxnLst/>
              <a:rect l="0" t="0" r="0" b="0"/>
              <a:pathLst>
                <a:path w="120000" h="120000" extrusionOk="0">
                  <a:moveTo>
                    <a:pt x="60000" y="120000"/>
                  </a:moveTo>
                  <a:cubicBezTo>
                    <a:pt x="45882" y="120000"/>
                    <a:pt x="31764" y="116129"/>
                    <a:pt x="21176" y="104516"/>
                  </a:cubicBezTo>
                  <a:cubicBezTo>
                    <a:pt x="0" y="77419"/>
                    <a:pt x="0" y="38709"/>
                    <a:pt x="21176" y="15483"/>
                  </a:cubicBezTo>
                  <a:cubicBezTo>
                    <a:pt x="31764" y="3870"/>
                    <a:pt x="45882" y="0"/>
                    <a:pt x="60000" y="0"/>
                  </a:cubicBezTo>
                  <a:cubicBezTo>
                    <a:pt x="74117" y="0"/>
                    <a:pt x="88235" y="3870"/>
                    <a:pt x="98823" y="15483"/>
                  </a:cubicBezTo>
                  <a:cubicBezTo>
                    <a:pt x="120000" y="38709"/>
                    <a:pt x="120000" y="77419"/>
                    <a:pt x="98823" y="104516"/>
                  </a:cubicBezTo>
                  <a:cubicBezTo>
                    <a:pt x="88235" y="116129"/>
                    <a:pt x="74117" y="120000"/>
                    <a:pt x="60000" y="120000"/>
                  </a:cubicBezTo>
                  <a:close/>
                  <a:moveTo>
                    <a:pt x="60000" y="15483"/>
                  </a:moveTo>
                  <a:cubicBezTo>
                    <a:pt x="49411" y="15483"/>
                    <a:pt x="38823" y="19354"/>
                    <a:pt x="31764" y="27096"/>
                  </a:cubicBezTo>
                  <a:cubicBezTo>
                    <a:pt x="14117" y="46451"/>
                    <a:pt x="14117" y="73548"/>
                    <a:pt x="31764" y="92903"/>
                  </a:cubicBezTo>
                  <a:cubicBezTo>
                    <a:pt x="38823" y="100645"/>
                    <a:pt x="49411" y="104516"/>
                    <a:pt x="60000" y="104516"/>
                  </a:cubicBezTo>
                  <a:cubicBezTo>
                    <a:pt x="70588" y="104516"/>
                    <a:pt x="81176" y="100645"/>
                    <a:pt x="88235" y="92903"/>
                  </a:cubicBezTo>
                  <a:cubicBezTo>
                    <a:pt x="105882" y="73548"/>
                    <a:pt x="105882" y="46451"/>
                    <a:pt x="88235" y="27096"/>
                  </a:cubicBezTo>
                  <a:cubicBezTo>
                    <a:pt x="81176" y="19354"/>
                    <a:pt x="70588" y="15483"/>
                    <a:pt x="60000" y="15483"/>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69" name="Shape 69"/>
            <p:cNvSpPr/>
            <p:nvPr/>
          </p:nvSpPr>
          <p:spPr>
            <a:xfrm>
              <a:off x="952500" y="4763"/>
              <a:ext cx="152399" cy="908049"/>
            </a:xfrm>
            <a:custGeom>
              <a:avLst/>
              <a:gdLst/>
              <a:ahLst/>
              <a:cxnLst/>
              <a:rect l="0" t="0" r="0" b="0"/>
              <a:pathLst>
                <a:path w="120000" h="120000" extrusionOk="0">
                  <a:moveTo>
                    <a:pt x="18750" y="120000"/>
                  </a:moveTo>
                  <a:lnTo>
                    <a:pt x="0" y="120000"/>
                  </a:lnTo>
                  <a:lnTo>
                    <a:pt x="0" y="39650"/>
                  </a:lnTo>
                  <a:lnTo>
                    <a:pt x="101250" y="0"/>
                  </a:lnTo>
                  <a:lnTo>
                    <a:pt x="120000" y="1258"/>
                  </a:lnTo>
                  <a:lnTo>
                    <a:pt x="18750" y="40279"/>
                  </a:lnTo>
                  <a:lnTo>
                    <a:pt x="18750" y="120000"/>
                  </a:lnTo>
                  <a:close/>
                </a:path>
              </a:pathLst>
            </a:custGeom>
            <a:gradFill>
              <a:gsLst>
                <a:gs pos="0">
                  <a:schemeClr val="lt2"/>
                </a:gs>
                <a:gs pos="100000">
                  <a:srgbClr val="3B95DE"/>
                </a:gs>
              </a:gsLst>
              <a:lin ang="5400000" scaled="0"/>
            </a:gradFill>
            <a:ln>
              <a:noFill/>
            </a:ln>
          </p:spPr>
        </p:sp>
        <p:sp>
          <p:nvSpPr>
            <p:cNvPr id="70" name="Shape 70"/>
            <p:cNvSpPr/>
            <p:nvPr/>
          </p:nvSpPr>
          <p:spPr>
            <a:xfrm>
              <a:off x="866775" y="903287"/>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6000"/>
                    <a:pt x="12000" y="60000"/>
                  </a:cubicBezTo>
                  <a:cubicBezTo>
                    <a:pt x="12000" y="87000"/>
                    <a:pt x="33000" y="108000"/>
                    <a:pt x="60000" y="108000"/>
                  </a:cubicBezTo>
                  <a:cubicBezTo>
                    <a:pt x="87000" y="108000"/>
                    <a:pt x="108000" y="87000"/>
                    <a:pt x="108000" y="60000"/>
                  </a:cubicBezTo>
                  <a:cubicBezTo>
                    <a:pt x="108000" y="36000"/>
                    <a:pt x="87000" y="12000"/>
                    <a:pt x="60000" y="12000"/>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71" name="Shape 71"/>
            <p:cNvSpPr/>
            <p:nvPr/>
          </p:nvSpPr>
          <p:spPr>
            <a:xfrm>
              <a:off x="890587" y="1554162"/>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4000"/>
                    <a:pt x="33000" y="108000"/>
                    <a:pt x="60000" y="108000"/>
                  </a:cubicBezTo>
                  <a:cubicBezTo>
                    <a:pt x="87000" y="108000"/>
                    <a:pt x="108000" y="84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a:off x="738187" y="5622925"/>
              <a:ext cx="338137" cy="1216024"/>
            </a:xfrm>
            <a:custGeom>
              <a:avLst/>
              <a:gdLst/>
              <a:ahLst/>
              <a:cxnLst/>
              <a:rect l="0" t="0" r="0" b="0"/>
              <a:pathLst>
                <a:path w="120000" h="120000" extrusionOk="0">
                  <a:moveTo>
                    <a:pt x="119999" y="120000"/>
                  </a:moveTo>
                  <a:lnTo>
                    <a:pt x="109859" y="120000"/>
                  </a:lnTo>
                  <a:lnTo>
                    <a:pt x="109859" y="72689"/>
                  </a:lnTo>
                  <a:lnTo>
                    <a:pt x="0" y="939"/>
                  </a:lnTo>
                  <a:lnTo>
                    <a:pt x="6760" y="0"/>
                  </a:lnTo>
                  <a:lnTo>
                    <a:pt x="119999" y="72219"/>
                  </a:lnTo>
                  <a:lnTo>
                    <a:pt x="119999" y="120000"/>
                  </a:lnTo>
                  <a:close/>
                </a:path>
              </a:pathLst>
            </a:custGeom>
            <a:gradFill>
              <a:gsLst>
                <a:gs pos="0">
                  <a:schemeClr val="lt2"/>
                </a:gs>
                <a:gs pos="100000">
                  <a:srgbClr val="3B95DE"/>
                </a:gs>
              </a:gsLst>
              <a:lin ang="5400000" scaled="0"/>
            </a:gradFill>
            <a:ln>
              <a:noFill/>
            </a:ln>
          </p:spPr>
        </p:sp>
        <p:sp>
          <p:nvSpPr>
            <p:cNvPr id="73" name="Shape 73"/>
            <p:cNvSpPr/>
            <p:nvPr/>
          </p:nvSpPr>
          <p:spPr>
            <a:xfrm>
              <a:off x="647700" y="5480050"/>
              <a:ext cx="157162" cy="157162"/>
            </a:xfrm>
            <a:custGeom>
              <a:avLst/>
              <a:gdLst/>
              <a:ahLst/>
              <a:cxnLst/>
              <a:rect l="0" t="0" r="0" b="0"/>
              <a:pathLst>
                <a:path w="120000" h="120000" extrusionOk="0">
                  <a:moveTo>
                    <a:pt x="61818" y="120000"/>
                  </a:moveTo>
                  <a:cubicBezTo>
                    <a:pt x="29090" y="120000"/>
                    <a:pt x="0" y="94545"/>
                    <a:pt x="0" y="61818"/>
                  </a:cubicBezTo>
                  <a:cubicBezTo>
                    <a:pt x="0" y="29090"/>
                    <a:pt x="29090" y="0"/>
                    <a:pt x="61818" y="0"/>
                  </a:cubicBezTo>
                  <a:cubicBezTo>
                    <a:pt x="94545" y="0"/>
                    <a:pt x="120000" y="29090"/>
                    <a:pt x="120000" y="61818"/>
                  </a:cubicBezTo>
                  <a:cubicBezTo>
                    <a:pt x="120000" y="94545"/>
                    <a:pt x="94545" y="120000"/>
                    <a:pt x="61818" y="120000"/>
                  </a:cubicBezTo>
                  <a:close/>
                  <a:moveTo>
                    <a:pt x="61818" y="14545"/>
                  </a:moveTo>
                  <a:cubicBezTo>
                    <a:pt x="36363" y="14545"/>
                    <a:pt x="14545" y="36363"/>
                    <a:pt x="14545" y="61818"/>
                  </a:cubicBezTo>
                  <a:cubicBezTo>
                    <a:pt x="14545" y="87272"/>
                    <a:pt x="36363" y="105454"/>
                    <a:pt x="61818" y="105454"/>
                  </a:cubicBezTo>
                  <a:cubicBezTo>
                    <a:pt x="83636" y="105454"/>
                    <a:pt x="105454" y="87272"/>
                    <a:pt x="105454" y="61818"/>
                  </a:cubicBezTo>
                  <a:cubicBezTo>
                    <a:pt x="105454" y="36363"/>
                    <a:pt x="83636" y="14545"/>
                    <a:pt x="61818" y="14545"/>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a:off x="66675" y="903287"/>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6000" y="0"/>
                    <a:pt x="120000" y="27000"/>
                    <a:pt x="120000" y="60000"/>
                  </a:cubicBezTo>
                  <a:cubicBezTo>
                    <a:pt x="120000" y="93000"/>
                    <a:pt x="96000" y="120000"/>
                    <a:pt x="60000" y="120000"/>
                  </a:cubicBezTo>
                  <a:close/>
                  <a:moveTo>
                    <a:pt x="60000" y="12000"/>
                  </a:moveTo>
                  <a:cubicBezTo>
                    <a:pt x="36000" y="12000"/>
                    <a:pt x="12000" y="36000"/>
                    <a:pt x="12000" y="60000"/>
                  </a:cubicBezTo>
                  <a:cubicBezTo>
                    <a:pt x="12000" y="87000"/>
                    <a:pt x="36000" y="108000"/>
                    <a:pt x="60000" y="108000"/>
                  </a:cubicBezTo>
                  <a:cubicBezTo>
                    <a:pt x="87000" y="108000"/>
                    <a:pt x="108000" y="87000"/>
                    <a:pt x="108000" y="60000"/>
                  </a:cubicBezTo>
                  <a:cubicBezTo>
                    <a:pt x="108000" y="36000"/>
                    <a:pt x="87000" y="12000"/>
                    <a:pt x="60000" y="12000"/>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a:off x="0" y="3897312"/>
              <a:ext cx="133349" cy="266699"/>
            </a:xfrm>
            <a:custGeom>
              <a:avLst/>
              <a:gdLst/>
              <a:ahLst/>
              <a:cxnLst/>
              <a:rect l="0" t="0" r="0" b="0"/>
              <a:pathLst>
                <a:path w="120000" h="120000" extrusionOk="0">
                  <a:moveTo>
                    <a:pt x="98571" y="120000"/>
                  </a:moveTo>
                  <a:lnTo>
                    <a:pt x="0" y="4285"/>
                  </a:lnTo>
                  <a:lnTo>
                    <a:pt x="17142" y="0"/>
                  </a:lnTo>
                  <a:lnTo>
                    <a:pt x="120000" y="115714"/>
                  </a:lnTo>
                  <a:lnTo>
                    <a:pt x="98571" y="120000"/>
                  </a:lnTo>
                  <a:close/>
                </a:path>
              </a:pathLst>
            </a:custGeom>
            <a:gradFill>
              <a:gsLst>
                <a:gs pos="0">
                  <a:schemeClr val="lt2"/>
                </a:gs>
                <a:gs pos="100000">
                  <a:srgbClr val="3B95DE"/>
                </a:gs>
              </a:gsLst>
              <a:lin ang="5400000" scaled="0"/>
            </a:gradFill>
            <a:ln>
              <a:noFill/>
            </a:ln>
          </p:spPr>
        </p:sp>
        <p:sp>
          <p:nvSpPr>
            <p:cNvPr id="76" name="Shape 76"/>
            <p:cNvSpPr/>
            <p:nvPr/>
          </p:nvSpPr>
          <p:spPr>
            <a:xfrm>
              <a:off x="66675" y="4149725"/>
              <a:ext cx="190500" cy="188913"/>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4000"/>
                    <a:pt x="33000" y="108000"/>
                    <a:pt x="60000" y="108000"/>
                  </a:cubicBezTo>
                  <a:cubicBezTo>
                    <a:pt x="87000" y="108000"/>
                    <a:pt x="108000" y="84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77" name="Shape 77"/>
            <p:cNvSpPr/>
            <p:nvPr/>
          </p:nvSpPr>
          <p:spPr>
            <a:xfrm>
              <a:off x="0" y="1644650"/>
              <a:ext cx="133349" cy="269874"/>
            </a:xfrm>
            <a:custGeom>
              <a:avLst/>
              <a:gdLst/>
              <a:ahLst/>
              <a:cxnLst/>
              <a:rect l="0" t="0" r="0" b="0"/>
              <a:pathLst>
                <a:path w="120000" h="120000" extrusionOk="0">
                  <a:moveTo>
                    <a:pt x="17142" y="120000"/>
                  </a:moveTo>
                  <a:lnTo>
                    <a:pt x="0" y="115764"/>
                  </a:lnTo>
                  <a:lnTo>
                    <a:pt x="98571" y="0"/>
                  </a:lnTo>
                  <a:lnTo>
                    <a:pt x="120000" y="4235"/>
                  </a:lnTo>
                  <a:lnTo>
                    <a:pt x="17142" y="120000"/>
                  </a:lnTo>
                  <a:close/>
                </a:path>
              </a:pathLst>
            </a:custGeom>
            <a:gradFill>
              <a:gsLst>
                <a:gs pos="0">
                  <a:schemeClr val="lt2"/>
                </a:gs>
                <a:gs pos="100000">
                  <a:srgbClr val="3B95DE"/>
                </a:gs>
              </a:gsLst>
              <a:lin ang="5400000" scaled="0"/>
            </a:gradFill>
            <a:ln>
              <a:noFill/>
            </a:ln>
          </p:spPr>
        </p:sp>
        <p:sp>
          <p:nvSpPr>
            <p:cNvPr id="78" name="Shape 78"/>
            <p:cNvSpPr/>
            <p:nvPr/>
          </p:nvSpPr>
          <p:spPr>
            <a:xfrm>
              <a:off x="66675" y="1468437"/>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4000"/>
                    <a:pt x="33000" y="108000"/>
                    <a:pt x="60000" y="108000"/>
                  </a:cubicBezTo>
                  <a:cubicBezTo>
                    <a:pt x="87000" y="108000"/>
                    <a:pt x="108000" y="84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79" name="Shape 79"/>
            <p:cNvSpPr/>
            <p:nvPr/>
          </p:nvSpPr>
          <p:spPr>
            <a:xfrm>
              <a:off x="695325" y="4763"/>
              <a:ext cx="309562" cy="1558924"/>
            </a:xfrm>
            <a:custGeom>
              <a:avLst/>
              <a:gdLst/>
              <a:ahLst/>
              <a:cxnLst/>
              <a:rect l="0" t="0" r="0" b="0"/>
              <a:pathLst>
                <a:path w="120000" h="120000" extrusionOk="0">
                  <a:moveTo>
                    <a:pt x="120000" y="120000"/>
                  </a:moveTo>
                  <a:lnTo>
                    <a:pt x="108923" y="120000"/>
                  </a:lnTo>
                  <a:lnTo>
                    <a:pt x="108923" y="98370"/>
                  </a:lnTo>
                  <a:lnTo>
                    <a:pt x="0" y="76863"/>
                  </a:lnTo>
                  <a:lnTo>
                    <a:pt x="0" y="0"/>
                  </a:lnTo>
                  <a:lnTo>
                    <a:pt x="11076" y="0"/>
                  </a:lnTo>
                  <a:lnTo>
                    <a:pt x="11076" y="76130"/>
                  </a:lnTo>
                  <a:lnTo>
                    <a:pt x="120000" y="97270"/>
                  </a:lnTo>
                  <a:lnTo>
                    <a:pt x="120000" y="120000"/>
                  </a:lnTo>
                  <a:close/>
                </a:path>
              </a:pathLst>
            </a:custGeom>
            <a:gradFill>
              <a:gsLst>
                <a:gs pos="0">
                  <a:schemeClr val="lt2"/>
                </a:gs>
                <a:gs pos="100000">
                  <a:srgbClr val="3B95DE"/>
                </a:gs>
              </a:gsLst>
              <a:lin ang="5400000" scaled="0"/>
            </a:gradFill>
            <a:ln>
              <a:noFill/>
            </a:ln>
          </p:spPr>
        </p:sp>
        <p:sp>
          <p:nvSpPr>
            <p:cNvPr id="80" name="Shape 80"/>
            <p:cNvSpPr/>
            <p:nvPr/>
          </p:nvSpPr>
          <p:spPr>
            <a:xfrm>
              <a:off x="57150" y="4881562"/>
              <a:ext cx="190500" cy="188913"/>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6000" y="12000"/>
                    <a:pt x="12000" y="33000"/>
                    <a:pt x="12000" y="60000"/>
                  </a:cubicBezTo>
                  <a:cubicBezTo>
                    <a:pt x="12000" y="87000"/>
                    <a:pt x="36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81" name="Shape 81"/>
            <p:cNvSpPr/>
            <p:nvPr/>
          </p:nvSpPr>
          <p:spPr>
            <a:xfrm>
              <a:off x="138113" y="5060950"/>
              <a:ext cx="304799" cy="1778000"/>
            </a:xfrm>
            <a:custGeom>
              <a:avLst/>
              <a:gdLst/>
              <a:ahLst/>
              <a:cxnLst/>
              <a:rect l="0" t="0" r="0" b="0"/>
              <a:pathLst>
                <a:path w="120000" h="120000" extrusionOk="0">
                  <a:moveTo>
                    <a:pt x="120000" y="120000"/>
                  </a:moveTo>
                  <a:lnTo>
                    <a:pt x="110625" y="120000"/>
                  </a:lnTo>
                  <a:lnTo>
                    <a:pt x="110625" y="38571"/>
                  </a:lnTo>
                  <a:lnTo>
                    <a:pt x="0" y="19607"/>
                  </a:lnTo>
                  <a:lnTo>
                    <a:pt x="0" y="0"/>
                  </a:lnTo>
                  <a:lnTo>
                    <a:pt x="9375" y="0"/>
                  </a:lnTo>
                  <a:lnTo>
                    <a:pt x="9375" y="18964"/>
                  </a:lnTo>
                  <a:lnTo>
                    <a:pt x="120000" y="37928"/>
                  </a:lnTo>
                  <a:lnTo>
                    <a:pt x="120000" y="120000"/>
                  </a:lnTo>
                  <a:close/>
                </a:path>
              </a:pathLst>
            </a:custGeom>
            <a:gradFill>
              <a:gsLst>
                <a:gs pos="0">
                  <a:schemeClr val="lt2"/>
                </a:gs>
                <a:gs pos="100000">
                  <a:srgbClr val="3B95DE"/>
                </a:gs>
              </a:gsLst>
              <a:lin ang="5400000" scaled="0"/>
            </a:gradFill>
            <a:ln>
              <a:noFill/>
            </a:ln>
          </p:spPr>
        </p:sp>
        <p:sp>
          <p:nvSpPr>
            <p:cNvPr id="82" name="Shape 82"/>
            <p:cNvSpPr/>
            <p:nvPr/>
          </p:nvSpPr>
          <p:spPr>
            <a:xfrm>
              <a:off x="561975" y="6430962"/>
              <a:ext cx="190500" cy="188913"/>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6000" y="12000"/>
                    <a:pt x="12000" y="33000"/>
                    <a:pt x="12000" y="60000"/>
                  </a:cubicBezTo>
                  <a:cubicBezTo>
                    <a:pt x="12000" y="87000"/>
                    <a:pt x="36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83" name="Shape 83"/>
            <p:cNvSpPr/>
            <p:nvPr/>
          </p:nvSpPr>
          <p:spPr>
            <a:xfrm>
              <a:off x="642937" y="6610350"/>
              <a:ext cx="23813" cy="242887"/>
            </a:xfrm>
            <a:prstGeom prst="rect">
              <a:avLst/>
            </a:pr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84" name="Shape 84"/>
            <p:cNvSpPr/>
            <p:nvPr/>
          </p:nvSpPr>
          <p:spPr>
            <a:xfrm>
              <a:off x="76200" y="6430962"/>
              <a:ext cx="190500" cy="188913"/>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6000" y="0"/>
                    <a:pt x="120000" y="27000"/>
                    <a:pt x="120000" y="60000"/>
                  </a:cubicBezTo>
                  <a:cubicBezTo>
                    <a:pt x="120000" y="93000"/>
                    <a:pt x="96000" y="120000"/>
                    <a:pt x="60000" y="120000"/>
                  </a:cubicBezTo>
                  <a:close/>
                  <a:moveTo>
                    <a:pt x="60000" y="12000"/>
                  </a:moveTo>
                  <a:cubicBezTo>
                    <a:pt x="36000" y="12000"/>
                    <a:pt x="12000" y="33000"/>
                    <a:pt x="12000" y="60000"/>
                  </a:cubicBezTo>
                  <a:cubicBezTo>
                    <a:pt x="12000" y="87000"/>
                    <a:pt x="36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85" name="Shape 85"/>
            <p:cNvSpPr/>
            <p:nvPr/>
          </p:nvSpPr>
          <p:spPr>
            <a:xfrm>
              <a:off x="0" y="5978525"/>
              <a:ext cx="190500" cy="461962"/>
            </a:xfrm>
            <a:custGeom>
              <a:avLst/>
              <a:gdLst/>
              <a:ahLst/>
              <a:cxnLst/>
              <a:rect l="0" t="0" r="0" b="0"/>
              <a:pathLst>
                <a:path w="120000" h="120000" extrusionOk="0">
                  <a:moveTo>
                    <a:pt x="120000" y="120000"/>
                  </a:moveTo>
                  <a:lnTo>
                    <a:pt x="105000" y="120000"/>
                  </a:lnTo>
                  <a:lnTo>
                    <a:pt x="105000" y="47010"/>
                  </a:lnTo>
                  <a:lnTo>
                    <a:pt x="0" y="3711"/>
                  </a:lnTo>
                  <a:lnTo>
                    <a:pt x="12000" y="0"/>
                  </a:lnTo>
                  <a:lnTo>
                    <a:pt x="120000" y="44536"/>
                  </a:lnTo>
                  <a:lnTo>
                    <a:pt x="120000" y="120000"/>
                  </a:lnTo>
                  <a:close/>
                </a:path>
              </a:pathLst>
            </a:custGeom>
            <a:gradFill>
              <a:gsLst>
                <a:gs pos="0">
                  <a:schemeClr val="lt2"/>
                </a:gs>
                <a:gs pos="100000">
                  <a:srgbClr val="3B95DE"/>
                </a:gs>
              </a:gsLst>
              <a:lin ang="5400000" scaled="0"/>
            </a:gradFill>
            <a:ln>
              <a:noFill/>
            </a:ln>
          </p:spPr>
        </p:sp>
        <p:sp>
          <p:nvSpPr>
            <p:cNvPr id="86" name="Shape 86"/>
            <p:cNvSpPr/>
            <p:nvPr/>
          </p:nvSpPr>
          <p:spPr>
            <a:xfrm>
              <a:off x="1014412" y="1801813"/>
              <a:ext cx="214312" cy="755649"/>
            </a:xfrm>
            <a:custGeom>
              <a:avLst/>
              <a:gdLst/>
              <a:ahLst/>
              <a:cxnLst/>
              <a:rect l="0" t="0" r="0" b="0"/>
              <a:pathLst>
                <a:path w="120000" h="120000" extrusionOk="0">
                  <a:moveTo>
                    <a:pt x="10666" y="120000"/>
                  </a:moveTo>
                  <a:lnTo>
                    <a:pt x="0" y="120000"/>
                  </a:lnTo>
                  <a:lnTo>
                    <a:pt x="0" y="32268"/>
                  </a:lnTo>
                  <a:lnTo>
                    <a:pt x="112000" y="0"/>
                  </a:lnTo>
                  <a:lnTo>
                    <a:pt x="120000" y="2268"/>
                  </a:lnTo>
                  <a:lnTo>
                    <a:pt x="10666" y="33025"/>
                  </a:lnTo>
                  <a:lnTo>
                    <a:pt x="10666" y="120000"/>
                  </a:lnTo>
                  <a:close/>
                </a:path>
              </a:pathLst>
            </a:custGeom>
            <a:gradFill>
              <a:gsLst>
                <a:gs pos="0">
                  <a:schemeClr val="lt2"/>
                </a:gs>
                <a:gs pos="100000">
                  <a:srgbClr val="3B95DE"/>
                </a:gs>
              </a:gsLst>
              <a:lin ang="5400000" scaled="0"/>
            </a:gradFill>
            <a:ln>
              <a:noFill/>
            </a:ln>
          </p:spPr>
        </p:sp>
        <p:sp>
          <p:nvSpPr>
            <p:cNvPr id="87" name="Shape 87"/>
            <p:cNvSpPr/>
            <p:nvPr/>
          </p:nvSpPr>
          <p:spPr>
            <a:xfrm>
              <a:off x="938212" y="2547938"/>
              <a:ext cx="166688" cy="160337"/>
            </a:xfrm>
            <a:custGeom>
              <a:avLst/>
              <a:gdLst/>
              <a:ahLst/>
              <a:cxnLst/>
              <a:rect l="0" t="0" r="0" b="0"/>
              <a:pathLst>
                <a:path w="120000" h="120000" extrusionOk="0">
                  <a:moveTo>
                    <a:pt x="61714" y="120000"/>
                  </a:moveTo>
                  <a:cubicBezTo>
                    <a:pt x="27428" y="120000"/>
                    <a:pt x="0" y="91764"/>
                    <a:pt x="0" y="60000"/>
                  </a:cubicBezTo>
                  <a:cubicBezTo>
                    <a:pt x="0" y="24705"/>
                    <a:pt x="27428" y="0"/>
                    <a:pt x="61714" y="0"/>
                  </a:cubicBezTo>
                  <a:cubicBezTo>
                    <a:pt x="92571" y="0"/>
                    <a:pt x="120000" y="24705"/>
                    <a:pt x="120000" y="60000"/>
                  </a:cubicBezTo>
                  <a:cubicBezTo>
                    <a:pt x="120000" y="91764"/>
                    <a:pt x="92571" y="120000"/>
                    <a:pt x="61714" y="120000"/>
                  </a:cubicBezTo>
                  <a:close/>
                  <a:moveTo>
                    <a:pt x="61714" y="14117"/>
                  </a:moveTo>
                  <a:cubicBezTo>
                    <a:pt x="34285" y="14117"/>
                    <a:pt x="13714" y="35294"/>
                    <a:pt x="13714" y="60000"/>
                  </a:cubicBezTo>
                  <a:cubicBezTo>
                    <a:pt x="13714" y="84705"/>
                    <a:pt x="34285" y="105882"/>
                    <a:pt x="61714" y="105882"/>
                  </a:cubicBezTo>
                  <a:cubicBezTo>
                    <a:pt x="85714" y="105882"/>
                    <a:pt x="106285" y="84705"/>
                    <a:pt x="106285" y="60000"/>
                  </a:cubicBezTo>
                  <a:cubicBezTo>
                    <a:pt x="106285" y="35294"/>
                    <a:pt x="85714" y="14117"/>
                    <a:pt x="61714" y="14117"/>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88" name="Shape 88"/>
            <p:cNvSpPr/>
            <p:nvPr/>
          </p:nvSpPr>
          <p:spPr>
            <a:xfrm>
              <a:off x="595312" y="4763"/>
              <a:ext cx="638174" cy="4025899"/>
            </a:xfrm>
            <a:custGeom>
              <a:avLst/>
              <a:gdLst/>
              <a:ahLst/>
              <a:cxnLst/>
              <a:rect l="0" t="0" r="0" b="0"/>
              <a:pathLst>
                <a:path w="120000" h="120000" extrusionOk="0">
                  <a:moveTo>
                    <a:pt x="120000" y="120000"/>
                  </a:moveTo>
                  <a:lnTo>
                    <a:pt x="115522" y="120000"/>
                  </a:lnTo>
                  <a:lnTo>
                    <a:pt x="115522" y="109353"/>
                  </a:lnTo>
                  <a:lnTo>
                    <a:pt x="0" y="91088"/>
                  </a:lnTo>
                  <a:lnTo>
                    <a:pt x="0" y="0"/>
                  </a:lnTo>
                  <a:lnTo>
                    <a:pt x="4477" y="0"/>
                  </a:lnTo>
                  <a:lnTo>
                    <a:pt x="4477" y="90662"/>
                  </a:lnTo>
                  <a:lnTo>
                    <a:pt x="120000" y="108927"/>
                  </a:lnTo>
                  <a:lnTo>
                    <a:pt x="120000" y="120000"/>
                  </a:lnTo>
                  <a:close/>
                </a:path>
              </a:pathLst>
            </a:custGeom>
            <a:gradFill>
              <a:gsLst>
                <a:gs pos="0">
                  <a:schemeClr val="lt2"/>
                </a:gs>
                <a:gs pos="100000">
                  <a:srgbClr val="3B95DE"/>
                </a:gs>
              </a:gsLst>
              <a:lin ang="5400000" scaled="0"/>
            </a:gradFill>
            <a:ln>
              <a:noFill/>
            </a:ln>
          </p:spPr>
        </p:sp>
        <p:sp>
          <p:nvSpPr>
            <p:cNvPr id="89" name="Shape 89"/>
            <p:cNvSpPr/>
            <p:nvPr/>
          </p:nvSpPr>
          <p:spPr>
            <a:xfrm>
              <a:off x="1223962" y="1382712"/>
              <a:ext cx="142875" cy="476249"/>
            </a:xfrm>
            <a:custGeom>
              <a:avLst/>
              <a:gdLst/>
              <a:ahLst/>
              <a:cxnLst/>
              <a:rect l="0" t="0" r="0" b="0"/>
              <a:pathLst>
                <a:path w="120000" h="120000" extrusionOk="0">
                  <a:moveTo>
                    <a:pt x="120000" y="120000"/>
                  </a:moveTo>
                  <a:lnTo>
                    <a:pt x="104000" y="120000"/>
                  </a:lnTo>
                  <a:lnTo>
                    <a:pt x="104000" y="33600"/>
                  </a:lnTo>
                  <a:lnTo>
                    <a:pt x="0" y="3600"/>
                  </a:lnTo>
                  <a:lnTo>
                    <a:pt x="12000" y="0"/>
                  </a:lnTo>
                  <a:lnTo>
                    <a:pt x="120000" y="32400"/>
                  </a:lnTo>
                  <a:lnTo>
                    <a:pt x="120000" y="120000"/>
                  </a:lnTo>
                  <a:close/>
                </a:path>
              </a:pathLst>
            </a:custGeom>
            <a:gradFill>
              <a:gsLst>
                <a:gs pos="0">
                  <a:schemeClr val="lt2"/>
                </a:gs>
                <a:gs pos="100000">
                  <a:srgbClr val="3B95DE"/>
                </a:gs>
              </a:gsLst>
              <a:lin ang="5400000" scaled="0"/>
            </a:gradFill>
            <a:ln>
              <a:noFill/>
            </a:ln>
          </p:spPr>
        </p:sp>
        <p:sp>
          <p:nvSpPr>
            <p:cNvPr id="90" name="Shape 90"/>
            <p:cNvSpPr/>
            <p:nvPr/>
          </p:nvSpPr>
          <p:spPr>
            <a:xfrm>
              <a:off x="1300162" y="1849438"/>
              <a:ext cx="109537" cy="107949"/>
            </a:xfrm>
            <a:custGeom>
              <a:avLst/>
              <a:gdLst/>
              <a:ahLst/>
              <a:cxnLst/>
              <a:rect l="0" t="0" r="0" b="0"/>
              <a:pathLst>
                <a:path w="120000" h="120000" extrusionOk="0">
                  <a:moveTo>
                    <a:pt x="62608" y="120000"/>
                  </a:moveTo>
                  <a:cubicBezTo>
                    <a:pt x="26086" y="120000"/>
                    <a:pt x="0" y="93913"/>
                    <a:pt x="0" y="62608"/>
                  </a:cubicBezTo>
                  <a:cubicBezTo>
                    <a:pt x="0" y="26086"/>
                    <a:pt x="26086" y="0"/>
                    <a:pt x="62608" y="0"/>
                  </a:cubicBezTo>
                  <a:cubicBezTo>
                    <a:pt x="93913" y="0"/>
                    <a:pt x="120000" y="26086"/>
                    <a:pt x="120000" y="62608"/>
                  </a:cubicBezTo>
                  <a:cubicBezTo>
                    <a:pt x="120000" y="93913"/>
                    <a:pt x="93913" y="120000"/>
                    <a:pt x="62608" y="120000"/>
                  </a:cubicBezTo>
                  <a:close/>
                  <a:moveTo>
                    <a:pt x="62608" y="20869"/>
                  </a:moveTo>
                  <a:cubicBezTo>
                    <a:pt x="41739" y="20869"/>
                    <a:pt x="20869" y="41739"/>
                    <a:pt x="20869" y="62608"/>
                  </a:cubicBezTo>
                  <a:cubicBezTo>
                    <a:pt x="20869" y="83478"/>
                    <a:pt x="41739" y="99130"/>
                    <a:pt x="62608" y="99130"/>
                  </a:cubicBezTo>
                  <a:cubicBezTo>
                    <a:pt x="83478" y="99130"/>
                    <a:pt x="99130" y="83478"/>
                    <a:pt x="99130" y="62608"/>
                  </a:cubicBezTo>
                  <a:cubicBezTo>
                    <a:pt x="99130" y="41739"/>
                    <a:pt x="83478" y="20869"/>
                    <a:pt x="62608" y="20869"/>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91" name="Shape 91"/>
            <p:cNvSpPr/>
            <p:nvPr/>
          </p:nvSpPr>
          <p:spPr>
            <a:xfrm>
              <a:off x="280987" y="3417887"/>
              <a:ext cx="142875" cy="474663"/>
            </a:xfrm>
            <a:custGeom>
              <a:avLst/>
              <a:gdLst/>
              <a:ahLst/>
              <a:cxnLst/>
              <a:rect l="0" t="0" r="0" b="0"/>
              <a:pathLst>
                <a:path w="120000" h="120000" extrusionOk="0">
                  <a:moveTo>
                    <a:pt x="16000" y="120000"/>
                  </a:moveTo>
                  <a:lnTo>
                    <a:pt x="0" y="120000"/>
                  </a:lnTo>
                  <a:lnTo>
                    <a:pt x="0" y="32107"/>
                  </a:lnTo>
                  <a:lnTo>
                    <a:pt x="108000" y="0"/>
                  </a:lnTo>
                  <a:lnTo>
                    <a:pt x="120000" y="3210"/>
                  </a:lnTo>
                  <a:lnTo>
                    <a:pt x="16000" y="33311"/>
                  </a:lnTo>
                  <a:lnTo>
                    <a:pt x="16000" y="120000"/>
                  </a:lnTo>
                  <a:close/>
                </a:path>
              </a:pathLst>
            </a:custGeom>
            <a:gradFill>
              <a:gsLst>
                <a:gs pos="0">
                  <a:schemeClr val="lt2"/>
                </a:gs>
                <a:gs pos="100000">
                  <a:srgbClr val="3B95DE"/>
                </a:gs>
              </a:gsLst>
              <a:lin ang="5400000" scaled="0"/>
            </a:gradFill>
            <a:ln>
              <a:noFill/>
            </a:ln>
          </p:spPr>
        </p:sp>
        <p:sp>
          <p:nvSpPr>
            <p:cNvPr id="92" name="Shape 92"/>
            <p:cNvSpPr/>
            <p:nvPr/>
          </p:nvSpPr>
          <p:spPr>
            <a:xfrm>
              <a:off x="238125" y="3883025"/>
              <a:ext cx="109537" cy="109537"/>
            </a:xfrm>
            <a:custGeom>
              <a:avLst/>
              <a:gdLst/>
              <a:ahLst/>
              <a:cxnLst/>
              <a:rect l="0" t="0" r="0" b="0"/>
              <a:pathLst>
                <a:path w="120000" h="120000" extrusionOk="0">
                  <a:moveTo>
                    <a:pt x="57391" y="120000"/>
                  </a:moveTo>
                  <a:cubicBezTo>
                    <a:pt x="26086" y="120000"/>
                    <a:pt x="0" y="93913"/>
                    <a:pt x="0" y="62608"/>
                  </a:cubicBezTo>
                  <a:cubicBezTo>
                    <a:pt x="0" y="26086"/>
                    <a:pt x="26086" y="0"/>
                    <a:pt x="57391" y="0"/>
                  </a:cubicBezTo>
                  <a:cubicBezTo>
                    <a:pt x="88695" y="0"/>
                    <a:pt x="120000" y="26086"/>
                    <a:pt x="120000" y="62608"/>
                  </a:cubicBezTo>
                  <a:cubicBezTo>
                    <a:pt x="120000" y="93913"/>
                    <a:pt x="88695" y="120000"/>
                    <a:pt x="57391" y="120000"/>
                  </a:cubicBezTo>
                  <a:close/>
                  <a:moveTo>
                    <a:pt x="57391" y="20869"/>
                  </a:moveTo>
                  <a:cubicBezTo>
                    <a:pt x="36521" y="20869"/>
                    <a:pt x="20869" y="41739"/>
                    <a:pt x="20869" y="62608"/>
                  </a:cubicBezTo>
                  <a:cubicBezTo>
                    <a:pt x="20869" y="83478"/>
                    <a:pt x="36521" y="99130"/>
                    <a:pt x="57391" y="99130"/>
                  </a:cubicBezTo>
                  <a:cubicBezTo>
                    <a:pt x="78260" y="99130"/>
                    <a:pt x="99130" y="83478"/>
                    <a:pt x="99130" y="62608"/>
                  </a:cubicBezTo>
                  <a:cubicBezTo>
                    <a:pt x="99130" y="41739"/>
                    <a:pt x="78260" y="20869"/>
                    <a:pt x="57391" y="20869"/>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a:off x="4763" y="2166938"/>
              <a:ext cx="114300" cy="452438"/>
            </a:xfrm>
            <a:custGeom>
              <a:avLst/>
              <a:gdLst/>
              <a:ahLst/>
              <a:cxnLst/>
              <a:rect l="0" t="0" r="0" b="0"/>
              <a:pathLst>
                <a:path w="120000" h="120000" extrusionOk="0">
                  <a:moveTo>
                    <a:pt x="10000" y="119999"/>
                  </a:moveTo>
                  <a:lnTo>
                    <a:pt x="0" y="116210"/>
                  </a:lnTo>
                  <a:lnTo>
                    <a:pt x="100000" y="90947"/>
                  </a:lnTo>
                  <a:lnTo>
                    <a:pt x="100000" y="0"/>
                  </a:lnTo>
                  <a:lnTo>
                    <a:pt x="120000" y="0"/>
                  </a:lnTo>
                  <a:lnTo>
                    <a:pt x="120000" y="93473"/>
                  </a:lnTo>
                  <a:lnTo>
                    <a:pt x="10000" y="119999"/>
                  </a:lnTo>
                  <a:close/>
                </a:path>
              </a:pathLst>
            </a:custGeom>
            <a:gradFill>
              <a:gsLst>
                <a:gs pos="0">
                  <a:schemeClr val="lt2"/>
                </a:gs>
                <a:gs pos="100000">
                  <a:srgbClr val="3B95DE"/>
                </a:gs>
              </a:gsLst>
              <a:lin ang="5400000" scaled="0"/>
            </a:gradFill>
            <a:ln>
              <a:noFill/>
            </a:ln>
          </p:spPr>
        </p:sp>
        <p:sp>
          <p:nvSpPr>
            <p:cNvPr id="94" name="Shape 94"/>
            <p:cNvSpPr/>
            <p:nvPr/>
          </p:nvSpPr>
          <p:spPr>
            <a:xfrm>
              <a:off x="52388" y="2066925"/>
              <a:ext cx="109537" cy="109537"/>
            </a:xfrm>
            <a:custGeom>
              <a:avLst/>
              <a:gdLst/>
              <a:ahLst/>
              <a:cxnLst/>
              <a:rect l="0" t="0" r="0" b="0"/>
              <a:pathLst>
                <a:path w="120000" h="120000" extrusionOk="0">
                  <a:moveTo>
                    <a:pt x="62608" y="120000"/>
                  </a:moveTo>
                  <a:cubicBezTo>
                    <a:pt x="26086" y="120000"/>
                    <a:pt x="0" y="93913"/>
                    <a:pt x="0" y="62608"/>
                  </a:cubicBezTo>
                  <a:cubicBezTo>
                    <a:pt x="0" y="26086"/>
                    <a:pt x="26086" y="0"/>
                    <a:pt x="62608" y="0"/>
                  </a:cubicBezTo>
                  <a:cubicBezTo>
                    <a:pt x="93913" y="0"/>
                    <a:pt x="120000" y="26086"/>
                    <a:pt x="120000" y="62608"/>
                  </a:cubicBezTo>
                  <a:cubicBezTo>
                    <a:pt x="120000" y="93913"/>
                    <a:pt x="93913" y="120000"/>
                    <a:pt x="62608" y="120000"/>
                  </a:cubicBezTo>
                  <a:close/>
                  <a:moveTo>
                    <a:pt x="62608" y="20869"/>
                  </a:moveTo>
                  <a:cubicBezTo>
                    <a:pt x="41739" y="20869"/>
                    <a:pt x="20869" y="41739"/>
                    <a:pt x="20869" y="62608"/>
                  </a:cubicBezTo>
                  <a:cubicBezTo>
                    <a:pt x="20869" y="83478"/>
                    <a:pt x="41739" y="99130"/>
                    <a:pt x="62608" y="99130"/>
                  </a:cubicBezTo>
                  <a:cubicBezTo>
                    <a:pt x="83478" y="99130"/>
                    <a:pt x="99130" y="83478"/>
                    <a:pt x="99130" y="62608"/>
                  </a:cubicBezTo>
                  <a:cubicBezTo>
                    <a:pt x="99130" y="41739"/>
                    <a:pt x="83478" y="20869"/>
                    <a:pt x="62608" y="20869"/>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95" name="Shape 95"/>
            <p:cNvSpPr/>
            <p:nvPr/>
          </p:nvSpPr>
          <p:spPr>
            <a:xfrm>
              <a:off x="1228725" y="4662487"/>
              <a:ext cx="23813" cy="2181224"/>
            </a:xfrm>
            <a:prstGeom prst="rect">
              <a:avLst/>
            </a:pr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96" name="Shape 96"/>
            <p:cNvSpPr/>
            <p:nvPr/>
          </p:nvSpPr>
          <p:spPr>
            <a:xfrm>
              <a:off x="1319212" y="5041900"/>
              <a:ext cx="371474" cy="1801813"/>
            </a:xfrm>
            <a:custGeom>
              <a:avLst/>
              <a:gdLst/>
              <a:ahLst/>
              <a:cxnLst/>
              <a:rect l="0" t="0" r="0" b="0"/>
              <a:pathLst>
                <a:path w="120000" h="120000" extrusionOk="0">
                  <a:moveTo>
                    <a:pt x="7692" y="120000"/>
                  </a:moveTo>
                  <a:lnTo>
                    <a:pt x="0" y="120000"/>
                  </a:lnTo>
                  <a:lnTo>
                    <a:pt x="0" y="54449"/>
                  </a:lnTo>
                  <a:lnTo>
                    <a:pt x="0" y="54132"/>
                  </a:lnTo>
                  <a:lnTo>
                    <a:pt x="112307" y="0"/>
                  </a:lnTo>
                  <a:lnTo>
                    <a:pt x="120000" y="634"/>
                  </a:lnTo>
                  <a:lnTo>
                    <a:pt x="7692" y="54766"/>
                  </a:lnTo>
                  <a:lnTo>
                    <a:pt x="7692" y="120000"/>
                  </a:lnTo>
                  <a:close/>
                </a:path>
              </a:pathLst>
            </a:custGeom>
            <a:gradFill>
              <a:gsLst>
                <a:gs pos="0">
                  <a:schemeClr val="lt2"/>
                </a:gs>
                <a:gs pos="100000">
                  <a:srgbClr val="3B95DE"/>
                </a:gs>
              </a:gsLst>
              <a:lin ang="5400000" scaled="0"/>
            </a:gradFill>
            <a:ln>
              <a:noFill/>
            </a:ln>
          </p:spPr>
        </p:sp>
        <p:sp>
          <p:nvSpPr>
            <p:cNvPr id="97" name="Shape 97"/>
            <p:cNvSpPr/>
            <p:nvPr/>
          </p:nvSpPr>
          <p:spPr>
            <a:xfrm>
              <a:off x="1147762" y="4481512"/>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4000" y="108000"/>
                    <a:pt x="108000" y="87000"/>
                    <a:pt x="108000" y="60000"/>
                  </a:cubicBezTo>
                  <a:cubicBezTo>
                    <a:pt x="108000" y="33000"/>
                    <a:pt x="84000" y="12000"/>
                    <a:pt x="60000" y="12000"/>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819150" y="3983037"/>
              <a:ext cx="347662" cy="2860674"/>
            </a:xfrm>
            <a:custGeom>
              <a:avLst/>
              <a:gdLst/>
              <a:ahLst/>
              <a:cxnLst/>
              <a:rect l="0" t="0" r="0" b="0"/>
              <a:pathLst>
                <a:path w="120000" h="120000" extrusionOk="0">
                  <a:moveTo>
                    <a:pt x="120000" y="120000"/>
                  </a:moveTo>
                  <a:lnTo>
                    <a:pt x="110136" y="120000"/>
                  </a:lnTo>
                  <a:lnTo>
                    <a:pt x="110136" y="78912"/>
                  </a:lnTo>
                  <a:lnTo>
                    <a:pt x="0" y="199"/>
                  </a:lnTo>
                  <a:lnTo>
                    <a:pt x="8219" y="0"/>
                  </a:lnTo>
                  <a:lnTo>
                    <a:pt x="120000" y="78912"/>
                  </a:lnTo>
                  <a:lnTo>
                    <a:pt x="120000" y="120000"/>
                  </a:lnTo>
                  <a:close/>
                </a:path>
              </a:pathLst>
            </a:custGeom>
            <a:gradFill>
              <a:gsLst>
                <a:gs pos="0">
                  <a:schemeClr val="lt2"/>
                </a:gs>
                <a:gs pos="100000">
                  <a:srgbClr val="3B95DE"/>
                </a:gs>
              </a:gsLst>
              <a:lin ang="5400000" scaled="0"/>
            </a:gradFill>
            <a:ln>
              <a:noFill/>
            </a:ln>
          </p:spPr>
        </p:sp>
        <p:sp>
          <p:nvSpPr>
            <p:cNvPr id="99" name="Shape 99"/>
            <p:cNvSpPr/>
            <p:nvPr/>
          </p:nvSpPr>
          <p:spPr>
            <a:xfrm>
              <a:off x="728662" y="3806825"/>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4000"/>
                    <a:pt x="33000" y="108000"/>
                    <a:pt x="60000" y="108000"/>
                  </a:cubicBezTo>
                  <a:cubicBezTo>
                    <a:pt x="87000" y="108000"/>
                    <a:pt x="108000" y="84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1624012" y="4867275"/>
              <a:ext cx="190500" cy="188913"/>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4000" y="108000"/>
                    <a:pt x="108000" y="87000"/>
                    <a:pt x="108000" y="60000"/>
                  </a:cubicBezTo>
                  <a:cubicBezTo>
                    <a:pt x="108000" y="33000"/>
                    <a:pt x="84000" y="12000"/>
                    <a:pt x="60000" y="12000"/>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1404937" y="5422900"/>
              <a:ext cx="371474" cy="1425574"/>
            </a:xfrm>
            <a:custGeom>
              <a:avLst/>
              <a:gdLst/>
              <a:ahLst/>
              <a:cxnLst/>
              <a:rect l="0" t="0" r="0" b="0"/>
              <a:pathLst>
                <a:path w="120000" h="120000" extrusionOk="0">
                  <a:moveTo>
                    <a:pt x="9230" y="120000"/>
                  </a:moveTo>
                  <a:lnTo>
                    <a:pt x="0" y="120000"/>
                  </a:lnTo>
                  <a:lnTo>
                    <a:pt x="0" y="68819"/>
                  </a:lnTo>
                  <a:lnTo>
                    <a:pt x="0" y="68418"/>
                  </a:lnTo>
                  <a:lnTo>
                    <a:pt x="113846" y="0"/>
                  </a:lnTo>
                  <a:lnTo>
                    <a:pt x="120000" y="801"/>
                  </a:lnTo>
                  <a:lnTo>
                    <a:pt x="9230" y="69220"/>
                  </a:lnTo>
                  <a:lnTo>
                    <a:pt x="9230" y="120000"/>
                  </a:lnTo>
                  <a:close/>
                </a:path>
              </a:pathLst>
            </a:custGeom>
            <a:gradFill>
              <a:gsLst>
                <a:gs pos="0">
                  <a:schemeClr val="lt2"/>
                </a:gs>
                <a:gs pos="100000">
                  <a:srgbClr val="3B95DE"/>
                </a:gs>
              </a:gsLst>
              <a:lin ang="5400000" scaled="0"/>
            </a:gradFill>
            <a:ln>
              <a:noFill/>
            </a:ln>
          </p:spPr>
        </p:sp>
        <p:sp>
          <p:nvSpPr>
            <p:cNvPr id="102" name="Shape 102"/>
            <p:cNvSpPr/>
            <p:nvPr/>
          </p:nvSpPr>
          <p:spPr>
            <a:xfrm>
              <a:off x="1666875" y="5945187"/>
              <a:ext cx="152399" cy="912813"/>
            </a:xfrm>
            <a:custGeom>
              <a:avLst/>
              <a:gdLst/>
              <a:ahLst/>
              <a:cxnLst/>
              <a:rect l="0" t="0" r="0" b="0"/>
              <a:pathLst>
                <a:path w="120000" h="120000" extrusionOk="0">
                  <a:moveTo>
                    <a:pt x="18750" y="120000"/>
                  </a:moveTo>
                  <a:lnTo>
                    <a:pt x="0" y="118747"/>
                  </a:lnTo>
                  <a:lnTo>
                    <a:pt x="101250" y="79930"/>
                  </a:lnTo>
                  <a:lnTo>
                    <a:pt x="101250" y="0"/>
                  </a:lnTo>
                  <a:lnTo>
                    <a:pt x="120000" y="0"/>
                  </a:lnTo>
                  <a:lnTo>
                    <a:pt x="120000" y="80556"/>
                  </a:lnTo>
                  <a:lnTo>
                    <a:pt x="18750" y="120000"/>
                  </a:lnTo>
                  <a:close/>
                </a:path>
              </a:pathLst>
            </a:custGeom>
            <a:gradFill>
              <a:gsLst>
                <a:gs pos="0">
                  <a:schemeClr val="lt2"/>
                </a:gs>
                <a:gs pos="100000">
                  <a:srgbClr val="3B95DE"/>
                </a:gs>
              </a:gsLst>
              <a:lin ang="5400000" scaled="0"/>
            </a:gradFill>
            <a:ln>
              <a:noFill/>
            </a:ln>
          </p:spPr>
        </p:sp>
        <p:sp>
          <p:nvSpPr>
            <p:cNvPr id="103" name="Shape 103"/>
            <p:cNvSpPr/>
            <p:nvPr/>
          </p:nvSpPr>
          <p:spPr>
            <a:xfrm>
              <a:off x="1709738" y="5246687"/>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104" name="Shape 104"/>
            <p:cNvSpPr/>
            <p:nvPr/>
          </p:nvSpPr>
          <p:spPr>
            <a:xfrm>
              <a:off x="1709738" y="5764212"/>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105" name="Shape 105"/>
            <p:cNvSpPr/>
            <p:nvPr/>
          </p:nvSpPr>
          <p:spPr>
            <a:xfrm>
              <a:off x="1766888" y="6330950"/>
              <a:ext cx="419099" cy="527050"/>
            </a:xfrm>
            <a:custGeom>
              <a:avLst/>
              <a:gdLst/>
              <a:ahLst/>
              <a:cxnLst/>
              <a:rect l="0" t="0" r="0" b="0"/>
              <a:pathLst>
                <a:path w="120000" h="120000" extrusionOk="0">
                  <a:moveTo>
                    <a:pt x="5454" y="119999"/>
                  </a:moveTo>
                  <a:lnTo>
                    <a:pt x="0" y="117831"/>
                  </a:lnTo>
                  <a:lnTo>
                    <a:pt x="20454" y="74457"/>
                  </a:lnTo>
                  <a:lnTo>
                    <a:pt x="115909" y="0"/>
                  </a:lnTo>
                  <a:lnTo>
                    <a:pt x="120000" y="4337"/>
                  </a:lnTo>
                  <a:lnTo>
                    <a:pt x="27272" y="77710"/>
                  </a:lnTo>
                  <a:lnTo>
                    <a:pt x="5454" y="119999"/>
                  </a:lnTo>
                  <a:close/>
                </a:path>
              </a:pathLst>
            </a:custGeom>
            <a:gradFill>
              <a:gsLst>
                <a:gs pos="0">
                  <a:schemeClr val="lt2"/>
                </a:gs>
                <a:gs pos="100000">
                  <a:srgbClr val="3B95DE"/>
                </a:gs>
              </a:gsLst>
              <a:lin ang="5400000" scaled="0"/>
            </a:gradFill>
            <a:ln>
              <a:noFill/>
            </a:ln>
          </p:spPr>
        </p:sp>
        <p:sp>
          <p:nvSpPr>
            <p:cNvPr id="106" name="Shape 106"/>
            <p:cNvSpPr/>
            <p:nvPr/>
          </p:nvSpPr>
          <p:spPr>
            <a:xfrm>
              <a:off x="2147888" y="6221412"/>
              <a:ext cx="157162" cy="147638"/>
            </a:xfrm>
            <a:custGeom>
              <a:avLst/>
              <a:gdLst/>
              <a:ahLst/>
              <a:cxnLst/>
              <a:rect l="0" t="0" r="0" b="0"/>
              <a:pathLst>
                <a:path w="120000" h="120000" extrusionOk="0">
                  <a:moveTo>
                    <a:pt x="58181" y="120000"/>
                  </a:moveTo>
                  <a:cubicBezTo>
                    <a:pt x="43636" y="120000"/>
                    <a:pt x="29090" y="112258"/>
                    <a:pt x="18181" y="100645"/>
                  </a:cubicBezTo>
                  <a:cubicBezTo>
                    <a:pt x="7272" y="92903"/>
                    <a:pt x="0" y="77419"/>
                    <a:pt x="0" y="58064"/>
                  </a:cubicBezTo>
                  <a:cubicBezTo>
                    <a:pt x="0" y="42580"/>
                    <a:pt x="7272" y="27096"/>
                    <a:pt x="18181" y="15483"/>
                  </a:cubicBezTo>
                  <a:cubicBezTo>
                    <a:pt x="29090" y="3870"/>
                    <a:pt x="43636" y="0"/>
                    <a:pt x="58181" y="0"/>
                  </a:cubicBezTo>
                  <a:cubicBezTo>
                    <a:pt x="72727" y="0"/>
                    <a:pt x="87272" y="3870"/>
                    <a:pt x="98181" y="15483"/>
                  </a:cubicBezTo>
                  <a:cubicBezTo>
                    <a:pt x="120000" y="38709"/>
                    <a:pt x="120000" y="77419"/>
                    <a:pt x="98181" y="100645"/>
                  </a:cubicBezTo>
                  <a:cubicBezTo>
                    <a:pt x="87272" y="112258"/>
                    <a:pt x="72727" y="120000"/>
                    <a:pt x="58181" y="120000"/>
                  </a:cubicBezTo>
                  <a:close/>
                  <a:moveTo>
                    <a:pt x="58181" y="15483"/>
                  </a:moveTo>
                  <a:cubicBezTo>
                    <a:pt x="47272" y="15483"/>
                    <a:pt x="36363" y="19354"/>
                    <a:pt x="29090" y="27096"/>
                  </a:cubicBezTo>
                  <a:cubicBezTo>
                    <a:pt x="21818" y="34838"/>
                    <a:pt x="14545" y="46451"/>
                    <a:pt x="14545" y="58064"/>
                  </a:cubicBezTo>
                  <a:cubicBezTo>
                    <a:pt x="14545" y="73548"/>
                    <a:pt x="21818" y="81290"/>
                    <a:pt x="29090" y="92903"/>
                  </a:cubicBezTo>
                  <a:cubicBezTo>
                    <a:pt x="36363" y="100645"/>
                    <a:pt x="47272" y="104516"/>
                    <a:pt x="58181" y="104516"/>
                  </a:cubicBezTo>
                  <a:cubicBezTo>
                    <a:pt x="69090" y="104516"/>
                    <a:pt x="80000" y="100645"/>
                    <a:pt x="87272" y="92903"/>
                  </a:cubicBezTo>
                  <a:cubicBezTo>
                    <a:pt x="105454" y="73548"/>
                    <a:pt x="105454" y="46451"/>
                    <a:pt x="87272" y="27096"/>
                  </a:cubicBezTo>
                  <a:cubicBezTo>
                    <a:pt x="80000" y="19354"/>
                    <a:pt x="69090" y="15483"/>
                    <a:pt x="58181" y="15483"/>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107" name="Shape 107"/>
            <p:cNvSpPr/>
            <p:nvPr/>
          </p:nvSpPr>
          <p:spPr>
            <a:xfrm>
              <a:off x="504825" y="9525"/>
              <a:ext cx="233363" cy="5103813"/>
            </a:xfrm>
            <a:custGeom>
              <a:avLst/>
              <a:gdLst/>
              <a:ahLst/>
              <a:cxnLst/>
              <a:rect l="0" t="0" r="0" b="0"/>
              <a:pathLst>
                <a:path w="120000" h="120000" extrusionOk="0">
                  <a:moveTo>
                    <a:pt x="107755" y="120000"/>
                  </a:moveTo>
                  <a:lnTo>
                    <a:pt x="105306" y="102793"/>
                  </a:lnTo>
                  <a:lnTo>
                    <a:pt x="0" y="70954"/>
                  </a:lnTo>
                  <a:lnTo>
                    <a:pt x="0" y="0"/>
                  </a:lnTo>
                  <a:lnTo>
                    <a:pt x="12244" y="0"/>
                  </a:lnTo>
                  <a:lnTo>
                    <a:pt x="12244" y="70842"/>
                  </a:lnTo>
                  <a:lnTo>
                    <a:pt x="117551" y="102793"/>
                  </a:lnTo>
                  <a:lnTo>
                    <a:pt x="120000" y="120000"/>
                  </a:lnTo>
                  <a:lnTo>
                    <a:pt x="107755" y="120000"/>
                  </a:lnTo>
                  <a:close/>
                </a:path>
              </a:pathLst>
            </a:custGeom>
            <a:gradFill>
              <a:gsLst>
                <a:gs pos="0">
                  <a:schemeClr val="lt2"/>
                </a:gs>
                <a:gs pos="100000">
                  <a:srgbClr val="3B95DE"/>
                </a:gs>
              </a:gsLst>
              <a:lin ang="5400000" scaled="0"/>
            </a:gradFill>
            <a:ln>
              <a:noFill/>
            </a:ln>
          </p:spPr>
        </p:sp>
        <p:sp>
          <p:nvSpPr>
            <p:cNvPr id="108" name="Shape 108"/>
            <p:cNvSpPr/>
            <p:nvPr/>
          </p:nvSpPr>
          <p:spPr>
            <a:xfrm>
              <a:off x="633412" y="5103812"/>
              <a:ext cx="185738" cy="185738"/>
            </a:xfrm>
            <a:custGeom>
              <a:avLst/>
              <a:gdLst/>
              <a:ahLst/>
              <a:cxnLst/>
              <a:rect l="0" t="0" r="0" b="0"/>
              <a:pathLst>
                <a:path w="120000" h="120000" extrusionOk="0">
                  <a:moveTo>
                    <a:pt x="61538" y="120000"/>
                  </a:moveTo>
                  <a:cubicBezTo>
                    <a:pt x="27692" y="120000"/>
                    <a:pt x="0" y="92307"/>
                    <a:pt x="0" y="58461"/>
                  </a:cubicBezTo>
                  <a:cubicBezTo>
                    <a:pt x="0" y="27692"/>
                    <a:pt x="27692" y="0"/>
                    <a:pt x="61538" y="0"/>
                  </a:cubicBezTo>
                  <a:cubicBezTo>
                    <a:pt x="92307" y="0"/>
                    <a:pt x="120000" y="27692"/>
                    <a:pt x="120000" y="58461"/>
                  </a:cubicBezTo>
                  <a:cubicBezTo>
                    <a:pt x="120000" y="92307"/>
                    <a:pt x="92307" y="120000"/>
                    <a:pt x="61538" y="120000"/>
                  </a:cubicBezTo>
                  <a:close/>
                  <a:moveTo>
                    <a:pt x="61538" y="12307"/>
                  </a:moveTo>
                  <a:cubicBezTo>
                    <a:pt x="33846" y="12307"/>
                    <a:pt x="12307" y="33846"/>
                    <a:pt x="12307" y="58461"/>
                  </a:cubicBezTo>
                  <a:cubicBezTo>
                    <a:pt x="12307" y="86153"/>
                    <a:pt x="33846" y="107692"/>
                    <a:pt x="61538" y="107692"/>
                  </a:cubicBezTo>
                  <a:cubicBezTo>
                    <a:pt x="86153" y="107692"/>
                    <a:pt x="107692" y="86153"/>
                    <a:pt x="107692" y="58461"/>
                  </a:cubicBezTo>
                  <a:cubicBezTo>
                    <a:pt x="107692" y="33846"/>
                    <a:pt x="86153" y="12307"/>
                    <a:pt x="61538" y="12307"/>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grpSp>
      <p:sp>
        <p:nvSpPr>
          <p:cNvPr id="109" name="Shape 109"/>
          <p:cNvSpPr txBox="1">
            <a:spLocks noGrp="1"/>
          </p:cNvSpPr>
          <p:nvPr>
            <p:ph type="ctrTitle"/>
          </p:nvPr>
        </p:nvSpPr>
        <p:spPr>
          <a:xfrm>
            <a:off x="1876424" y="1122362"/>
            <a:ext cx="8791575" cy="2387600"/>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lt1"/>
              </a:buClr>
              <a:buFont typeface="Questrial"/>
              <a:buNone/>
              <a:defRPr sz="48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0" name="Shape 110"/>
          <p:cNvSpPr txBox="1">
            <a:spLocks noGrp="1"/>
          </p:cNvSpPr>
          <p:nvPr>
            <p:ph type="subTitle" idx="1"/>
          </p:nvPr>
        </p:nvSpPr>
        <p:spPr>
          <a:xfrm>
            <a:off x="1876424" y="3602037"/>
            <a:ext cx="8791575" cy="1655761"/>
          </a:xfrm>
          <a:prstGeom prst="rect">
            <a:avLst/>
          </a:prstGeom>
          <a:noFill/>
          <a:ln>
            <a:noFill/>
          </a:ln>
        </p:spPr>
        <p:txBody>
          <a:bodyPr lIns="91425" tIns="91425" rIns="91425" bIns="91425" anchor="t" anchorCtr="0"/>
          <a:lstStyle>
            <a:lvl1pPr marL="0" marR="0" lvl="0" indent="0" algn="l" rtl="0">
              <a:lnSpc>
                <a:spcPct val="120000"/>
              </a:lnSpc>
              <a:spcBef>
                <a:spcPts val="1000"/>
              </a:spcBef>
              <a:buClr>
                <a:schemeClr val="lt2"/>
              </a:buClr>
              <a:buFont typeface="Arial"/>
              <a:buNone/>
              <a:defRPr sz="2000" b="0" i="0" u="none" strike="noStrike" cap="none">
                <a:solidFill>
                  <a:schemeClr val="lt2"/>
                </a:solidFill>
                <a:latin typeface="Questrial"/>
                <a:ea typeface="Questrial"/>
                <a:cs typeface="Questrial"/>
                <a:sym typeface="Questrial"/>
              </a:defRPr>
            </a:lvl1pPr>
            <a:lvl2pPr marL="457200" marR="0" lvl="1" indent="0" algn="ctr" rtl="0">
              <a:lnSpc>
                <a:spcPct val="120000"/>
              </a:lnSpc>
              <a:spcBef>
                <a:spcPts val="500"/>
              </a:spcBef>
              <a:buClr>
                <a:schemeClr val="lt1"/>
              </a:buClr>
              <a:buFont typeface="Arial"/>
              <a:buNone/>
              <a:defRPr sz="2000" b="0" i="0" u="none" strike="noStrike" cap="none">
                <a:solidFill>
                  <a:schemeClr val="lt1"/>
                </a:solidFill>
                <a:latin typeface="Questrial"/>
                <a:ea typeface="Questrial"/>
                <a:cs typeface="Questrial"/>
                <a:sym typeface="Questrial"/>
              </a:defRPr>
            </a:lvl2pPr>
            <a:lvl3pPr marL="914400" marR="0" lvl="2" indent="0" algn="ctr" rtl="0">
              <a:lnSpc>
                <a:spcPct val="120000"/>
              </a:lnSpc>
              <a:spcBef>
                <a:spcPts val="500"/>
              </a:spcBef>
              <a:buClr>
                <a:schemeClr val="lt1"/>
              </a:buClr>
              <a:buFont typeface="Arial"/>
              <a:buNone/>
              <a:defRPr sz="1800" b="0" i="0" u="none" strike="noStrike" cap="none">
                <a:solidFill>
                  <a:schemeClr val="lt1"/>
                </a:solidFill>
                <a:latin typeface="Questrial"/>
                <a:ea typeface="Questrial"/>
                <a:cs typeface="Questrial"/>
                <a:sym typeface="Questrial"/>
              </a:defRPr>
            </a:lvl3pPr>
            <a:lvl4pPr marL="1371600" marR="0" lvl="3" indent="0" algn="ctr" rtl="0">
              <a:lnSpc>
                <a:spcPct val="120000"/>
              </a:lnSpc>
              <a:spcBef>
                <a:spcPts val="500"/>
              </a:spcBef>
              <a:buClr>
                <a:schemeClr val="lt1"/>
              </a:buClr>
              <a:buFont typeface="Arial"/>
              <a:buNone/>
              <a:defRPr sz="1600" b="0" i="0" u="none" strike="noStrike" cap="none">
                <a:solidFill>
                  <a:schemeClr val="lt1"/>
                </a:solidFill>
                <a:latin typeface="Questrial"/>
                <a:ea typeface="Questrial"/>
                <a:cs typeface="Questrial"/>
                <a:sym typeface="Questrial"/>
              </a:defRPr>
            </a:lvl4pPr>
            <a:lvl5pPr marL="1828800" marR="0" lvl="4" indent="0" algn="ctr" rtl="0">
              <a:lnSpc>
                <a:spcPct val="120000"/>
              </a:lnSpc>
              <a:spcBef>
                <a:spcPts val="500"/>
              </a:spcBef>
              <a:buClr>
                <a:schemeClr val="lt1"/>
              </a:buClr>
              <a:buFont typeface="Arial"/>
              <a:buNone/>
              <a:defRPr sz="1600" b="0" i="0" u="none" strike="noStrike" cap="none">
                <a:solidFill>
                  <a:schemeClr val="lt1"/>
                </a:solidFill>
                <a:latin typeface="Questrial"/>
                <a:ea typeface="Questrial"/>
                <a:cs typeface="Questrial"/>
                <a:sym typeface="Questrial"/>
              </a:defRPr>
            </a:lvl5pPr>
            <a:lvl6pPr marL="2286000" marR="0" lvl="5" indent="0" algn="ctr" rtl="0">
              <a:lnSpc>
                <a:spcPct val="120000"/>
              </a:lnSpc>
              <a:spcBef>
                <a:spcPts val="500"/>
              </a:spcBef>
              <a:buClr>
                <a:schemeClr val="lt1"/>
              </a:buClr>
              <a:buFont typeface="Arial"/>
              <a:buNone/>
              <a:defRPr sz="1600" b="0" i="0" u="none" strike="noStrike" cap="none">
                <a:solidFill>
                  <a:schemeClr val="lt1"/>
                </a:solidFill>
                <a:latin typeface="Questrial"/>
                <a:ea typeface="Questrial"/>
                <a:cs typeface="Questrial"/>
                <a:sym typeface="Questrial"/>
              </a:defRPr>
            </a:lvl6pPr>
            <a:lvl7pPr marL="2743200" marR="0" lvl="6" indent="0" algn="ctr" rtl="0">
              <a:lnSpc>
                <a:spcPct val="120000"/>
              </a:lnSpc>
              <a:spcBef>
                <a:spcPts val="500"/>
              </a:spcBef>
              <a:buClr>
                <a:schemeClr val="lt1"/>
              </a:buClr>
              <a:buFont typeface="Arial"/>
              <a:buNone/>
              <a:defRPr sz="1600" b="0" i="0" u="none" strike="noStrike" cap="none">
                <a:solidFill>
                  <a:schemeClr val="lt1"/>
                </a:solidFill>
                <a:latin typeface="Questrial"/>
                <a:ea typeface="Questrial"/>
                <a:cs typeface="Questrial"/>
                <a:sym typeface="Questrial"/>
              </a:defRPr>
            </a:lvl7pPr>
            <a:lvl8pPr marL="3200400" marR="0" lvl="7" indent="0" algn="ctr" rtl="0">
              <a:lnSpc>
                <a:spcPct val="120000"/>
              </a:lnSpc>
              <a:spcBef>
                <a:spcPts val="500"/>
              </a:spcBef>
              <a:buClr>
                <a:schemeClr val="lt1"/>
              </a:buClr>
              <a:buFont typeface="Arial"/>
              <a:buNone/>
              <a:defRPr sz="1600" b="0" i="0" u="none" strike="noStrike" cap="none">
                <a:solidFill>
                  <a:schemeClr val="lt1"/>
                </a:solidFill>
                <a:latin typeface="Questrial"/>
                <a:ea typeface="Questrial"/>
                <a:cs typeface="Questrial"/>
                <a:sym typeface="Questrial"/>
              </a:defRPr>
            </a:lvl8pPr>
            <a:lvl9pPr marL="3657600" marR="0" lvl="8" indent="0" algn="ctr" rtl="0">
              <a:lnSpc>
                <a:spcPct val="120000"/>
              </a:lnSpc>
              <a:spcBef>
                <a:spcPts val="500"/>
              </a:spcBef>
              <a:buClr>
                <a:schemeClr val="lt1"/>
              </a:buClr>
              <a:buFont typeface="Arial"/>
              <a:buNone/>
              <a:defRPr sz="1600" b="0" i="0" u="none" strike="noStrike" cap="none">
                <a:solidFill>
                  <a:schemeClr val="lt1"/>
                </a:solidFill>
                <a:latin typeface="Questrial"/>
                <a:ea typeface="Questrial"/>
                <a:cs typeface="Questrial"/>
                <a:sym typeface="Questrial"/>
              </a:defRPr>
            </a:lvl9pPr>
          </a:lstStyle>
          <a:p>
            <a:endParaRPr/>
          </a:p>
        </p:txBody>
      </p:sp>
      <p:sp>
        <p:nvSpPr>
          <p:cNvPr id="111" name="Shape 111"/>
          <p:cNvSpPr txBox="1">
            <a:spLocks noGrp="1"/>
          </p:cNvSpPr>
          <p:nvPr>
            <p:ph type="dt" idx="10"/>
          </p:nvPr>
        </p:nvSpPr>
        <p:spPr>
          <a:xfrm>
            <a:off x="7077510" y="5410201"/>
            <a:ext cx="2743199" cy="365125"/>
          </a:xfrm>
          <a:prstGeom prst="rect">
            <a:avLst/>
          </a:prstGeom>
          <a:noFill/>
          <a:ln>
            <a:noFill/>
          </a:ln>
        </p:spPr>
        <p:txBody>
          <a:bodyPr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12" name="Shape 112"/>
          <p:cNvSpPr txBox="1">
            <a:spLocks noGrp="1"/>
          </p:cNvSpPr>
          <p:nvPr>
            <p:ph type="ftr" idx="11"/>
          </p:nvPr>
        </p:nvSpPr>
        <p:spPr>
          <a:xfrm>
            <a:off x="1876424" y="5410201"/>
            <a:ext cx="5124886" cy="365125"/>
          </a:xfrm>
          <a:prstGeom prst="rect">
            <a:avLst/>
          </a:prstGeom>
          <a:noFill/>
          <a:ln>
            <a:noFill/>
          </a:ln>
        </p:spPr>
        <p:txBody>
          <a:bodyPr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13" name="Shape 113"/>
          <p:cNvSpPr txBox="1">
            <a:spLocks noGrp="1"/>
          </p:cNvSpPr>
          <p:nvPr>
            <p:ph type="sldNum" idx="12"/>
          </p:nvPr>
        </p:nvSpPr>
        <p:spPr>
          <a:xfrm>
            <a:off x="9896910" y="5410198"/>
            <a:ext cx="77108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chemeClr val="lt1"/>
                </a:solidFill>
                <a:latin typeface="Questrial"/>
                <a:ea typeface="Questrial"/>
                <a:cs typeface="Questrial"/>
                <a:sym typeface="Questrial"/>
              </a:rPr>
              <a:t>‹#›</a:t>
            </a:fld>
            <a:endParaRPr lang="en-US" sz="1050" b="0" i="0" u="none" strike="noStrike" cap="none">
              <a:solidFill>
                <a:schemeClr val="lt1"/>
              </a:solidFill>
              <a:latin typeface="Questrial"/>
              <a:ea typeface="Questrial"/>
              <a:cs typeface="Questrial"/>
              <a:sym typeface="Quest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1141409" y="4304664"/>
            <a:ext cx="9912355" cy="819355"/>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lt1"/>
              </a:buClr>
              <a:buFont typeface="Questrial"/>
              <a:buNone/>
              <a:defRPr sz="32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7" name="Shape 167"/>
          <p:cNvSpPr>
            <a:spLocks noGrp="1"/>
          </p:cNvSpPr>
          <p:nvPr>
            <p:ph type="pic" idx="2"/>
          </p:nvPr>
        </p:nvSpPr>
        <p:spPr>
          <a:xfrm>
            <a:off x="1141411" y="606425"/>
            <a:ext cx="9912353" cy="3299777"/>
          </a:xfrm>
          <a:prstGeom prst="round2DiagRect">
            <a:avLst>
              <a:gd name="adj1" fmla="val 4860"/>
              <a:gd name="adj2" fmla="val 0"/>
            </a:avLst>
          </a:prstGeom>
          <a:noFill/>
          <a:ln w="19050" cap="sq" cmpd="sng">
            <a:solidFill>
              <a:srgbClr val="B3FFFF">
                <a:alpha val="60000"/>
              </a:srgbClr>
            </a:solidFill>
            <a:prstDash val="solid"/>
            <a:miter/>
            <a:headEnd type="none" w="med" len="med"/>
            <a:tailEnd type="none" w="med" len="med"/>
          </a:ln>
          <a:effectLst>
            <a:outerShdw blurRad="88900" dist="38100" dir="5400000" algn="t" rotWithShape="0">
              <a:srgbClr val="000000">
                <a:alpha val="40000"/>
              </a:srgbClr>
            </a:outerShdw>
          </a:effectLst>
        </p:spPr>
        <p:txBody>
          <a:bodyPr lIns="91425" tIns="91425" rIns="91425" bIns="91425" anchor="t" anchorCtr="0"/>
          <a:lstStyle>
            <a:lvl1pPr marL="228600" marR="0" lvl="0" indent="-228600" algn="l" rtl="0">
              <a:lnSpc>
                <a:spcPct val="120000"/>
              </a:lnSpc>
              <a:spcBef>
                <a:spcPts val="1000"/>
              </a:spcBef>
              <a:buClr>
                <a:schemeClr val="lt1"/>
              </a:buClr>
              <a:buFont typeface="Arial"/>
              <a:buNone/>
              <a:defRPr sz="3200" b="0" i="0" u="none" strike="noStrike" cap="none">
                <a:solidFill>
                  <a:schemeClr val="lt1"/>
                </a:solidFill>
                <a:latin typeface="Questrial"/>
                <a:ea typeface="Questrial"/>
                <a:cs typeface="Questrial"/>
                <a:sym typeface="Questrial"/>
              </a:defRPr>
            </a:lvl1pPr>
            <a:lvl2pPr marL="685800" marR="0" lvl="1" indent="-69850" algn="l" rtl="0">
              <a:lnSpc>
                <a:spcPct val="120000"/>
              </a:lnSpc>
              <a:spcBef>
                <a:spcPts val="500"/>
              </a:spcBef>
              <a:buClr>
                <a:schemeClr val="lt1"/>
              </a:buClr>
              <a:buSzPct val="125000"/>
              <a:buFont typeface="Arial"/>
              <a:buChar char="•"/>
              <a:defRPr sz="2000" b="0" i="0" u="none" strike="noStrike" cap="none">
                <a:solidFill>
                  <a:schemeClr val="lt1"/>
                </a:solidFill>
                <a:latin typeface="Questrial"/>
                <a:ea typeface="Questrial"/>
                <a:cs typeface="Questrial"/>
                <a:sym typeface="Questrial"/>
              </a:defRPr>
            </a:lvl2pPr>
            <a:lvl3pPr marL="1143000" marR="0" lvl="2" indent="-85725" algn="l" rtl="0">
              <a:lnSpc>
                <a:spcPct val="120000"/>
              </a:lnSpc>
              <a:spcBef>
                <a:spcPts val="500"/>
              </a:spcBef>
              <a:buClr>
                <a:schemeClr val="lt1"/>
              </a:buClr>
              <a:buSzPct val="125000"/>
              <a:buFont typeface="Arial"/>
              <a:buChar char="•"/>
              <a:defRPr sz="1800" b="0" i="0" u="none" strike="noStrike" cap="none">
                <a:solidFill>
                  <a:schemeClr val="lt1"/>
                </a:solidFill>
                <a:latin typeface="Questrial"/>
                <a:ea typeface="Questrial"/>
                <a:cs typeface="Questrial"/>
                <a:sym typeface="Questrial"/>
              </a:defRPr>
            </a:lvl3pPr>
            <a:lvl4pPr marL="1600200" marR="0" lvl="3"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4pPr>
            <a:lvl5pPr marL="2057400" marR="0" lvl="4"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5pPr>
            <a:lvl6pPr marL="2514600" marR="0" lvl="5"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6pPr>
            <a:lvl7pPr marL="2971800" marR="0" lvl="6"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7pPr>
            <a:lvl8pPr marL="3429000" marR="0" lvl="7"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8pPr>
            <a:lvl9pPr marL="3886200" marR="0" lvl="8"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68" name="Shape 168"/>
          <p:cNvSpPr txBox="1">
            <a:spLocks noGrp="1"/>
          </p:cNvSpPr>
          <p:nvPr>
            <p:ph type="body" idx="1"/>
          </p:nvPr>
        </p:nvSpPr>
        <p:spPr>
          <a:xfrm>
            <a:off x="1141363" y="5124019"/>
            <a:ext cx="9910858" cy="682471"/>
          </a:xfrm>
          <a:prstGeom prst="rect">
            <a:avLst/>
          </a:prstGeom>
          <a:noFill/>
          <a:ln>
            <a:noFill/>
          </a:ln>
        </p:spPr>
        <p:txBody>
          <a:bodyPr lIns="91425" tIns="91425" rIns="91425" bIns="91425" anchor="t" anchorCtr="0"/>
          <a:lstStyle>
            <a:lvl1pPr marL="0" marR="0" lvl="0" indent="0" algn="l" rtl="0">
              <a:lnSpc>
                <a:spcPct val="120000"/>
              </a:lnSpc>
              <a:spcBef>
                <a:spcPts val="1000"/>
              </a:spcBef>
              <a:buClr>
                <a:schemeClr val="lt1"/>
              </a:buClr>
              <a:buFont typeface="Arial"/>
              <a:buNone/>
              <a:defRPr sz="16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1400" b="0"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200" b="0"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69" name="Shape 169"/>
          <p:cNvSpPr txBox="1">
            <a:spLocks noGrp="1"/>
          </p:cNvSpPr>
          <p:nvPr>
            <p:ph type="dt" idx="10"/>
          </p:nvPr>
        </p:nvSpPr>
        <p:spPr>
          <a:xfrm>
            <a:off x="7456921" y="5883276"/>
            <a:ext cx="2743199" cy="365125"/>
          </a:xfrm>
          <a:prstGeom prst="rect">
            <a:avLst/>
          </a:prstGeom>
          <a:noFill/>
          <a:ln>
            <a:noFill/>
          </a:ln>
        </p:spPr>
        <p:txBody>
          <a:bodyPr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70" name="Shape 170"/>
          <p:cNvSpPr txBox="1">
            <a:spLocks noGrp="1"/>
          </p:cNvSpPr>
          <p:nvPr>
            <p:ph type="ftr" idx="11"/>
          </p:nvPr>
        </p:nvSpPr>
        <p:spPr>
          <a:xfrm>
            <a:off x="1141411" y="5883275"/>
            <a:ext cx="6239308" cy="365125"/>
          </a:xfrm>
          <a:prstGeom prst="rect">
            <a:avLst/>
          </a:prstGeom>
          <a:noFill/>
          <a:ln>
            <a:noFill/>
          </a:ln>
        </p:spPr>
        <p:txBody>
          <a:bodyPr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71" name="Shape 171"/>
          <p:cNvSpPr txBox="1">
            <a:spLocks noGrp="1"/>
          </p:cNvSpPr>
          <p:nvPr>
            <p:ph type="sldNum" idx="12"/>
          </p:nvPr>
        </p:nvSpPr>
        <p:spPr>
          <a:xfrm>
            <a:off x="10276321" y="5883273"/>
            <a:ext cx="77108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chemeClr val="lt1"/>
                </a:solidFill>
                <a:latin typeface="Questrial"/>
                <a:ea typeface="Questrial"/>
                <a:cs typeface="Questrial"/>
                <a:sym typeface="Questrial"/>
              </a:rPr>
              <a:t>‹#›</a:t>
            </a:fld>
            <a:endParaRPr lang="en-US" sz="1050" b="0" i="0" u="none" strike="noStrike" cap="none">
              <a:solidFill>
                <a:schemeClr val="lt1"/>
              </a:solidFill>
              <a:latin typeface="Questrial"/>
              <a:ea typeface="Questrial"/>
              <a:cs typeface="Questrial"/>
              <a:sym typeface="Quest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1141455" y="609600"/>
            <a:ext cx="9905955" cy="342900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4" name="Shape 174"/>
          <p:cNvSpPr txBox="1">
            <a:spLocks noGrp="1"/>
          </p:cNvSpPr>
          <p:nvPr>
            <p:ph type="body" idx="1"/>
          </p:nvPr>
        </p:nvSpPr>
        <p:spPr>
          <a:xfrm>
            <a:off x="1141409" y="4419598"/>
            <a:ext cx="9904458" cy="1371598"/>
          </a:xfrm>
          <a:prstGeom prst="rect">
            <a:avLst/>
          </a:prstGeom>
          <a:noFill/>
          <a:ln>
            <a:noFill/>
          </a:ln>
        </p:spPr>
        <p:txBody>
          <a:bodyPr lIns="91425" tIns="91425" rIns="91425" bIns="91425" anchor="ctr" anchorCtr="0"/>
          <a:lstStyle>
            <a:lvl1pPr marL="0" marR="0" lvl="0" indent="0" algn="l" rtl="0">
              <a:lnSpc>
                <a:spcPct val="120000"/>
              </a:lnSpc>
              <a:spcBef>
                <a:spcPts val="1000"/>
              </a:spcBef>
              <a:buClr>
                <a:schemeClr val="lt1"/>
              </a:buClr>
              <a:buFont typeface="Arial"/>
              <a:buNone/>
              <a:defRPr sz="18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1400" b="0"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200" b="0"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75" name="Shape 175"/>
          <p:cNvSpPr txBox="1">
            <a:spLocks noGrp="1"/>
          </p:cNvSpPr>
          <p:nvPr>
            <p:ph type="dt" idx="10"/>
          </p:nvPr>
        </p:nvSpPr>
        <p:spPr>
          <a:xfrm>
            <a:off x="7456921" y="5883276"/>
            <a:ext cx="2743199" cy="365125"/>
          </a:xfrm>
          <a:prstGeom prst="rect">
            <a:avLst/>
          </a:prstGeom>
          <a:noFill/>
          <a:ln>
            <a:noFill/>
          </a:ln>
        </p:spPr>
        <p:txBody>
          <a:bodyPr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76" name="Shape 176"/>
          <p:cNvSpPr txBox="1">
            <a:spLocks noGrp="1"/>
          </p:cNvSpPr>
          <p:nvPr>
            <p:ph type="ftr" idx="11"/>
          </p:nvPr>
        </p:nvSpPr>
        <p:spPr>
          <a:xfrm>
            <a:off x="1141411" y="5883275"/>
            <a:ext cx="6239308" cy="365125"/>
          </a:xfrm>
          <a:prstGeom prst="rect">
            <a:avLst/>
          </a:prstGeom>
          <a:noFill/>
          <a:ln>
            <a:noFill/>
          </a:ln>
        </p:spPr>
        <p:txBody>
          <a:bodyPr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77" name="Shape 177"/>
          <p:cNvSpPr txBox="1">
            <a:spLocks noGrp="1"/>
          </p:cNvSpPr>
          <p:nvPr>
            <p:ph type="sldNum" idx="12"/>
          </p:nvPr>
        </p:nvSpPr>
        <p:spPr>
          <a:xfrm>
            <a:off x="10276321" y="5883273"/>
            <a:ext cx="77108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chemeClr val="lt1"/>
                </a:solidFill>
                <a:latin typeface="Questrial"/>
                <a:ea typeface="Questrial"/>
                <a:cs typeface="Questrial"/>
                <a:sym typeface="Questrial"/>
              </a:rPr>
              <a:t>‹#›</a:t>
            </a:fld>
            <a:endParaRPr lang="en-US" sz="1050" b="0" i="0" u="none" strike="noStrike" cap="none">
              <a:solidFill>
                <a:schemeClr val="lt1"/>
              </a:solidFill>
              <a:latin typeface="Questrial"/>
              <a:ea typeface="Questrial"/>
              <a:cs typeface="Questrial"/>
              <a:sym typeface="Quest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1446212" y="609599"/>
            <a:ext cx="9302752" cy="274842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0" name="Shape 180"/>
          <p:cNvSpPr txBox="1">
            <a:spLocks noGrp="1"/>
          </p:cNvSpPr>
          <p:nvPr>
            <p:ph type="body" idx="1"/>
          </p:nvPr>
        </p:nvSpPr>
        <p:spPr>
          <a:xfrm>
            <a:off x="1720643" y="3365557"/>
            <a:ext cx="8752299" cy="548967"/>
          </a:xfrm>
          <a:prstGeom prst="rect">
            <a:avLst/>
          </a:prstGeom>
          <a:noFill/>
          <a:ln>
            <a:noFill/>
          </a:ln>
        </p:spPr>
        <p:txBody>
          <a:bodyPr lIns="91425" tIns="91425" rIns="91425" bIns="91425" anchor="t" anchorCtr="0"/>
          <a:lstStyle>
            <a:lvl1pPr marL="0" marR="0" lvl="0" indent="0" algn="l" rtl="0">
              <a:lnSpc>
                <a:spcPct val="120000"/>
              </a:lnSpc>
              <a:spcBef>
                <a:spcPts val="1000"/>
              </a:spcBef>
              <a:buClr>
                <a:schemeClr val="lt1"/>
              </a:buClr>
              <a:buFont typeface="Arial"/>
              <a:buNone/>
              <a:defRPr sz="14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1400" b="0"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200" b="0"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81" name="Shape 181"/>
          <p:cNvSpPr txBox="1">
            <a:spLocks noGrp="1"/>
          </p:cNvSpPr>
          <p:nvPr>
            <p:ph type="body" idx="2"/>
          </p:nvPr>
        </p:nvSpPr>
        <p:spPr>
          <a:xfrm>
            <a:off x="1141411" y="4309919"/>
            <a:ext cx="9906002" cy="1489496"/>
          </a:xfrm>
          <a:prstGeom prst="rect">
            <a:avLst/>
          </a:prstGeom>
          <a:noFill/>
          <a:ln>
            <a:noFill/>
          </a:ln>
        </p:spPr>
        <p:txBody>
          <a:bodyPr lIns="91425" tIns="91425" rIns="91425" bIns="91425" anchor="ctr" anchorCtr="0"/>
          <a:lstStyle>
            <a:lvl1pPr marL="0" marR="0" lvl="0" indent="0" algn="l" rtl="0">
              <a:lnSpc>
                <a:spcPct val="120000"/>
              </a:lnSpc>
              <a:spcBef>
                <a:spcPts val="1000"/>
              </a:spcBef>
              <a:buClr>
                <a:schemeClr val="lt1"/>
              </a:buClr>
              <a:buFont typeface="Arial"/>
              <a:buNone/>
              <a:defRPr sz="18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1400" b="0"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200" b="0"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82" name="Shape 182"/>
          <p:cNvSpPr txBox="1">
            <a:spLocks noGrp="1"/>
          </p:cNvSpPr>
          <p:nvPr>
            <p:ph type="dt" idx="10"/>
          </p:nvPr>
        </p:nvSpPr>
        <p:spPr>
          <a:xfrm>
            <a:off x="7456921" y="5883276"/>
            <a:ext cx="2743199" cy="365125"/>
          </a:xfrm>
          <a:prstGeom prst="rect">
            <a:avLst/>
          </a:prstGeom>
          <a:noFill/>
          <a:ln>
            <a:noFill/>
          </a:ln>
        </p:spPr>
        <p:txBody>
          <a:bodyPr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83" name="Shape 183"/>
          <p:cNvSpPr txBox="1">
            <a:spLocks noGrp="1"/>
          </p:cNvSpPr>
          <p:nvPr>
            <p:ph type="ftr" idx="11"/>
          </p:nvPr>
        </p:nvSpPr>
        <p:spPr>
          <a:xfrm>
            <a:off x="1141411" y="5883275"/>
            <a:ext cx="6239308" cy="365125"/>
          </a:xfrm>
          <a:prstGeom prst="rect">
            <a:avLst/>
          </a:prstGeom>
          <a:noFill/>
          <a:ln>
            <a:noFill/>
          </a:ln>
        </p:spPr>
        <p:txBody>
          <a:bodyPr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84" name="Shape 184"/>
          <p:cNvSpPr txBox="1">
            <a:spLocks noGrp="1"/>
          </p:cNvSpPr>
          <p:nvPr>
            <p:ph type="sldNum" idx="12"/>
          </p:nvPr>
        </p:nvSpPr>
        <p:spPr>
          <a:xfrm>
            <a:off x="10276321" y="5883273"/>
            <a:ext cx="77108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chemeClr val="lt1"/>
                </a:solidFill>
                <a:latin typeface="Questrial"/>
                <a:ea typeface="Questrial"/>
                <a:cs typeface="Questrial"/>
                <a:sym typeface="Questrial"/>
              </a:rPr>
              <a:t>‹#›</a:t>
            </a:fld>
            <a:endParaRPr lang="en-US" sz="1050" b="0" i="0" u="none" strike="noStrike" cap="none">
              <a:solidFill>
                <a:schemeClr val="lt1"/>
              </a:solidFill>
              <a:latin typeface="Questrial"/>
              <a:ea typeface="Questrial"/>
              <a:cs typeface="Questrial"/>
              <a:sym typeface="Questrial"/>
            </a:endParaRPr>
          </a:p>
        </p:txBody>
      </p:sp>
      <p:sp>
        <p:nvSpPr>
          <p:cNvPr id="185" name="Shape 185"/>
          <p:cNvSpPr txBox="1"/>
          <p:nvPr/>
        </p:nvSpPr>
        <p:spPr>
          <a:xfrm>
            <a:off x="903512" y="732393"/>
            <a:ext cx="609599" cy="584776"/>
          </a:xfrm>
          <a:prstGeom prst="rect">
            <a:avLst/>
          </a:prstGeom>
          <a:noFill/>
          <a:ln>
            <a:noFill/>
          </a:ln>
        </p:spPr>
        <p:txBody>
          <a:bodyPr lIns="91425" tIns="45700" rIns="91425" bIns="45700" anchor="ctr" anchorCtr="0">
            <a:noAutofit/>
          </a:bodyPr>
          <a:lstStyle/>
          <a:p>
            <a:pPr marL="0" marR="0" lvl="0" indent="0" algn="r" rtl="0">
              <a:spcBef>
                <a:spcPts val="0"/>
              </a:spcBef>
              <a:buClr>
                <a:schemeClr val="lt1"/>
              </a:buClr>
              <a:buSzPct val="25000"/>
              <a:buFont typeface="Questrial"/>
              <a:buNone/>
            </a:pPr>
            <a:r>
              <a:rPr lang="en-US" sz="8000" b="0" i="0" u="none" strike="noStrike" cap="none">
                <a:solidFill>
                  <a:schemeClr val="lt1"/>
                </a:solidFill>
                <a:latin typeface="Questrial"/>
                <a:ea typeface="Questrial"/>
                <a:cs typeface="Questrial"/>
                <a:sym typeface="Questrial"/>
              </a:rPr>
              <a:t>“</a:t>
            </a:r>
          </a:p>
        </p:txBody>
      </p:sp>
      <p:sp>
        <p:nvSpPr>
          <p:cNvPr id="186" name="Shape 186"/>
          <p:cNvSpPr txBox="1"/>
          <p:nvPr/>
        </p:nvSpPr>
        <p:spPr>
          <a:xfrm>
            <a:off x="10537370" y="2764972"/>
            <a:ext cx="609599" cy="584776"/>
          </a:xfrm>
          <a:prstGeom prst="rect">
            <a:avLst/>
          </a:prstGeom>
          <a:noFill/>
          <a:ln>
            <a:noFill/>
          </a:ln>
        </p:spPr>
        <p:txBody>
          <a:bodyPr lIns="91425" tIns="45700" rIns="91425" bIns="45700" anchor="ctr" anchorCtr="0">
            <a:noAutofit/>
          </a:bodyPr>
          <a:lstStyle/>
          <a:p>
            <a:pPr marL="0" marR="0" lvl="0" indent="0" algn="r" rtl="0">
              <a:spcBef>
                <a:spcPts val="0"/>
              </a:spcBef>
              <a:buClr>
                <a:schemeClr val="lt1"/>
              </a:buClr>
              <a:buSzPct val="25000"/>
              <a:buFont typeface="Questrial"/>
              <a:buNone/>
            </a:pPr>
            <a:r>
              <a:rPr lang="en-US" sz="8000" b="0" i="0" u="none" strike="noStrike" cap="none">
                <a:solidFill>
                  <a:schemeClr val="lt1"/>
                </a:solidFill>
                <a:latin typeface="Questrial"/>
                <a:ea typeface="Questrial"/>
                <a:cs typeface="Questrial"/>
                <a:sym typeface="Questria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ame Car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1141409" y="2134041"/>
            <a:ext cx="9906000" cy="2511834"/>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9" name="Shape 189"/>
          <p:cNvSpPr txBox="1">
            <a:spLocks noGrp="1"/>
          </p:cNvSpPr>
          <p:nvPr>
            <p:ph type="body" idx="1"/>
          </p:nvPr>
        </p:nvSpPr>
        <p:spPr>
          <a:xfrm>
            <a:off x="1141363" y="4657655"/>
            <a:ext cx="9904505" cy="1140643"/>
          </a:xfrm>
          <a:prstGeom prst="rect">
            <a:avLst/>
          </a:prstGeom>
          <a:noFill/>
          <a:ln>
            <a:noFill/>
          </a:ln>
        </p:spPr>
        <p:txBody>
          <a:bodyPr lIns="91425" tIns="91425" rIns="91425" bIns="91425" anchor="t" anchorCtr="0"/>
          <a:lstStyle>
            <a:lvl1pPr marL="0" marR="0" lvl="0" indent="0" algn="l" rtl="0">
              <a:lnSpc>
                <a:spcPct val="120000"/>
              </a:lnSpc>
              <a:spcBef>
                <a:spcPts val="1000"/>
              </a:spcBef>
              <a:buClr>
                <a:schemeClr val="lt1"/>
              </a:buClr>
              <a:buFont typeface="Arial"/>
              <a:buNone/>
              <a:defRPr sz="18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1400" b="0"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200" b="0"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90" name="Shape 190"/>
          <p:cNvSpPr txBox="1">
            <a:spLocks noGrp="1"/>
          </p:cNvSpPr>
          <p:nvPr>
            <p:ph type="dt" idx="10"/>
          </p:nvPr>
        </p:nvSpPr>
        <p:spPr>
          <a:xfrm>
            <a:off x="7456921" y="5883276"/>
            <a:ext cx="2743199" cy="365125"/>
          </a:xfrm>
          <a:prstGeom prst="rect">
            <a:avLst/>
          </a:prstGeom>
          <a:noFill/>
          <a:ln>
            <a:noFill/>
          </a:ln>
        </p:spPr>
        <p:txBody>
          <a:bodyPr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91" name="Shape 191"/>
          <p:cNvSpPr txBox="1">
            <a:spLocks noGrp="1"/>
          </p:cNvSpPr>
          <p:nvPr>
            <p:ph type="ftr" idx="11"/>
          </p:nvPr>
        </p:nvSpPr>
        <p:spPr>
          <a:xfrm>
            <a:off x="1141411" y="5883275"/>
            <a:ext cx="6239308" cy="365125"/>
          </a:xfrm>
          <a:prstGeom prst="rect">
            <a:avLst/>
          </a:prstGeom>
          <a:noFill/>
          <a:ln>
            <a:noFill/>
          </a:ln>
        </p:spPr>
        <p:txBody>
          <a:bodyPr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92" name="Shape 192"/>
          <p:cNvSpPr txBox="1">
            <a:spLocks noGrp="1"/>
          </p:cNvSpPr>
          <p:nvPr>
            <p:ph type="sldNum" idx="12"/>
          </p:nvPr>
        </p:nvSpPr>
        <p:spPr>
          <a:xfrm>
            <a:off x="10276321" y="5883273"/>
            <a:ext cx="77108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chemeClr val="lt1"/>
                </a:solidFill>
                <a:latin typeface="Questrial"/>
                <a:ea typeface="Questrial"/>
                <a:cs typeface="Questrial"/>
                <a:sym typeface="Questrial"/>
              </a:rPr>
              <a:t>‹#›</a:t>
            </a:fld>
            <a:endParaRPr lang="en-US" sz="1050" b="0" i="0" u="none" strike="noStrike" cap="none">
              <a:solidFill>
                <a:schemeClr val="lt1"/>
              </a:solidFill>
              <a:latin typeface="Questrial"/>
              <a:ea typeface="Questrial"/>
              <a:cs typeface="Questrial"/>
              <a:sym typeface="Quest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 Column">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41412" y="609600"/>
            <a:ext cx="9905997" cy="19049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5" name="Shape 195"/>
          <p:cNvSpPr txBox="1">
            <a:spLocks noGrp="1"/>
          </p:cNvSpPr>
          <p:nvPr>
            <p:ph type="body" idx="1"/>
          </p:nvPr>
        </p:nvSpPr>
        <p:spPr>
          <a:xfrm>
            <a:off x="1141409" y="2674463"/>
            <a:ext cx="3196899" cy="685799"/>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lt1"/>
              </a:buClr>
              <a:buFont typeface="Arial"/>
              <a:buNone/>
              <a:defRPr sz="24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2000" b="1"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800" b="1"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196" name="Shape 196"/>
          <p:cNvSpPr txBox="1">
            <a:spLocks noGrp="1"/>
          </p:cNvSpPr>
          <p:nvPr>
            <p:ph type="body" idx="2"/>
          </p:nvPr>
        </p:nvSpPr>
        <p:spPr>
          <a:xfrm>
            <a:off x="1127917" y="3360262"/>
            <a:ext cx="3208734" cy="2430935"/>
          </a:xfrm>
          <a:prstGeom prst="rect">
            <a:avLst/>
          </a:prstGeom>
          <a:noFill/>
          <a:ln>
            <a:noFill/>
          </a:ln>
        </p:spPr>
        <p:txBody>
          <a:bodyPr lIns="91425" tIns="91425" rIns="91425" bIns="91425" anchor="t" anchorCtr="0"/>
          <a:lstStyle>
            <a:lvl1pPr marL="0" marR="0" lvl="0" indent="0" algn="l" rtl="0">
              <a:lnSpc>
                <a:spcPct val="120000"/>
              </a:lnSpc>
              <a:spcBef>
                <a:spcPts val="1000"/>
              </a:spcBef>
              <a:buClr>
                <a:schemeClr val="lt1"/>
              </a:buClr>
              <a:buFont typeface="Arial"/>
              <a:buNone/>
              <a:defRPr sz="14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1200" b="0"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9pPr>
          </a:lstStyle>
          <a:p>
            <a:endParaRPr/>
          </a:p>
        </p:txBody>
      </p:sp>
      <p:sp>
        <p:nvSpPr>
          <p:cNvPr id="197" name="Shape 197"/>
          <p:cNvSpPr txBox="1">
            <a:spLocks noGrp="1"/>
          </p:cNvSpPr>
          <p:nvPr>
            <p:ph type="body" idx="3"/>
          </p:nvPr>
        </p:nvSpPr>
        <p:spPr>
          <a:xfrm>
            <a:off x="4514766" y="2677634"/>
            <a:ext cx="3184385" cy="685799"/>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lt1"/>
              </a:buClr>
              <a:buFont typeface="Arial"/>
              <a:buNone/>
              <a:defRPr sz="24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2000" b="1"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800" b="1"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198" name="Shape 198"/>
          <p:cNvSpPr txBox="1">
            <a:spLocks noGrp="1"/>
          </p:cNvSpPr>
          <p:nvPr>
            <p:ph type="body" idx="4"/>
          </p:nvPr>
        </p:nvSpPr>
        <p:spPr>
          <a:xfrm>
            <a:off x="4504212" y="3363435"/>
            <a:ext cx="3195829" cy="2430935"/>
          </a:xfrm>
          <a:prstGeom prst="rect">
            <a:avLst/>
          </a:prstGeom>
          <a:noFill/>
          <a:ln>
            <a:noFill/>
          </a:ln>
        </p:spPr>
        <p:txBody>
          <a:bodyPr lIns="91425" tIns="91425" rIns="91425" bIns="91425" anchor="t" anchorCtr="0"/>
          <a:lstStyle>
            <a:lvl1pPr marL="0" marR="0" lvl="0" indent="0" algn="l" rtl="0">
              <a:lnSpc>
                <a:spcPct val="120000"/>
              </a:lnSpc>
              <a:spcBef>
                <a:spcPts val="1000"/>
              </a:spcBef>
              <a:buClr>
                <a:schemeClr val="lt1"/>
              </a:buClr>
              <a:buFont typeface="Arial"/>
              <a:buNone/>
              <a:defRPr sz="14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1200" b="0"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9pPr>
          </a:lstStyle>
          <a:p>
            <a:endParaRPr/>
          </a:p>
        </p:txBody>
      </p:sp>
      <p:sp>
        <p:nvSpPr>
          <p:cNvPr id="199" name="Shape 199"/>
          <p:cNvSpPr txBox="1">
            <a:spLocks noGrp="1"/>
          </p:cNvSpPr>
          <p:nvPr>
            <p:ph type="body" idx="5"/>
          </p:nvPr>
        </p:nvSpPr>
        <p:spPr>
          <a:xfrm>
            <a:off x="7852442" y="2674463"/>
            <a:ext cx="3194967" cy="685799"/>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lt1"/>
              </a:buClr>
              <a:buFont typeface="Arial"/>
              <a:buNone/>
              <a:defRPr sz="24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2000" b="1"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800" b="1"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200" name="Shape 200"/>
          <p:cNvSpPr txBox="1">
            <a:spLocks noGrp="1"/>
          </p:cNvSpPr>
          <p:nvPr>
            <p:ph type="body" idx="6"/>
          </p:nvPr>
        </p:nvSpPr>
        <p:spPr>
          <a:xfrm>
            <a:off x="7852442" y="3360262"/>
            <a:ext cx="3194967" cy="2430935"/>
          </a:xfrm>
          <a:prstGeom prst="rect">
            <a:avLst/>
          </a:prstGeom>
          <a:noFill/>
          <a:ln>
            <a:noFill/>
          </a:ln>
        </p:spPr>
        <p:txBody>
          <a:bodyPr lIns="91425" tIns="91425" rIns="91425" bIns="91425" anchor="t" anchorCtr="0"/>
          <a:lstStyle>
            <a:lvl1pPr marL="0" marR="0" lvl="0" indent="0" algn="l" rtl="0">
              <a:lnSpc>
                <a:spcPct val="120000"/>
              </a:lnSpc>
              <a:spcBef>
                <a:spcPts val="1000"/>
              </a:spcBef>
              <a:buClr>
                <a:schemeClr val="lt1"/>
              </a:buClr>
              <a:buFont typeface="Arial"/>
              <a:buNone/>
              <a:defRPr sz="14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1200" b="0"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9pPr>
          </a:lstStyle>
          <a:p>
            <a:endParaRPr/>
          </a:p>
        </p:txBody>
      </p:sp>
      <p:sp>
        <p:nvSpPr>
          <p:cNvPr id="201" name="Shape 201"/>
          <p:cNvSpPr txBox="1">
            <a:spLocks noGrp="1"/>
          </p:cNvSpPr>
          <p:nvPr>
            <p:ph type="dt" idx="10"/>
          </p:nvPr>
        </p:nvSpPr>
        <p:spPr>
          <a:xfrm>
            <a:off x="7456921" y="5883276"/>
            <a:ext cx="2743199" cy="365125"/>
          </a:xfrm>
          <a:prstGeom prst="rect">
            <a:avLst/>
          </a:prstGeom>
          <a:noFill/>
          <a:ln>
            <a:noFill/>
          </a:ln>
        </p:spPr>
        <p:txBody>
          <a:bodyPr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202" name="Shape 202"/>
          <p:cNvSpPr txBox="1">
            <a:spLocks noGrp="1"/>
          </p:cNvSpPr>
          <p:nvPr>
            <p:ph type="ftr" idx="11"/>
          </p:nvPr>
        </p:nvSpPr>
        <p:spPr>
          <a:xfrm>
            <a:off x="1141411" y="5883275"/>
            <a:ext cx="6239308" cy="365125"/>
          </a:xfrm>
          <a:prstGeom prst="rect">
            <a:avLst/>
          </a:prstGeom>
          <a:noFill/>
          <a:ln>
            <a:noFill/>
          </a:ln>
        </p:spPr>
        <p:txBody>
          <a:bodyPr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203" name="Shape 203"/>
          <p:cNvSpPr txBox="1">
            <a:spLocks noGrp="1"/>
          </p:cNvSpPr>
          <p:nvPr>
            <p:ph type="sldNum" idx="12"/>
          </p:nvPr>
        </p:nvSpPr>
        <p:spPr>
          <a:xfrm>
            <a:off x="10276321" y="5883273"/>
            <a:ext cx="77108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chemeClr val="lt1"/>
                </a:solidFill>
                <a:latin typeface="Questrial"/>
                <a:ea typeface="Questrial"/>
                <a:cs typeface="Questrial"/>
                <a:sym typeface="Questrial"/>
              </a:rPr>
              <a:t>‹#›</a:t>
            </a:fld>
            <a:endParaRPr lang="en-US" sz="1050" b="0" i="0" u="none" strike="noStrike" cap="none">
              <a:solidFill>
                <a:schemeClr val="lt1"/>
              </a:solidFill>
              <a:latin typeface="Questrial"/>
              <a:ea typeface="Questrial"/>
              <a:cs typeface="Questrial"/>
              <a:sym typeface="Quest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 Picture Column">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1141411" y="609600"/>
            <a:ext cx="9905998" cy="19049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6" name="Shape 206"/>
          <p:cNvSpPr txBox="1">
            <a:spLocks noGrp="1"/>
          </p:cNvSpPr>
          <p:nvPr>
            <p:ph type="body" idx="1"/>
          </p:nvPr>
        </p:nvSpPr>
        <p:spPr>
          <a:xfrm>
            <a:off x="1141412" y="4404596"/>
            <a:ext cx="3195240" cy="57626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lt1"/>
              </a:buClr>
              <a:buFont typeface="Arial"/>
              <a:buNone/>
              <a:defRPr sz="20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2000" b="1"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800" b="1"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207" name="Shape 207"/>
          <p:cNvSpPr>
            <a:spLocks noGrp="1"/>
          </p:cNvSpPr>
          <p:nvPr>
            <p:ph type="pic" idx="2"/>
          </p:nvPr>
        </p:nvSpPr>
        <p:spPr>
          <a:xfrm>
            <a:off x="1141412" y="2666998"/>
            <a:ext cx="3195240" cy="1524000"/>
          </a:xfrm>
          <a:prstGeom prst="round2DiagRect">
            <a:avLst>
              <a:gd name="adj1" fmla="val 16667"/>
              <a:gd name="adj2" fmla="val 0"/>
            </a:avLst>
          </a:prstGeom>
          <a:noFill/>
          <a:ln w="19050" cap="sq" cmpd="sng">
            <a:solidFill>
              <a:srgbClr val="B3FFFF">
                <a:alpha val="60000"/>
              </a:srgbClr>
            </a:solidFill>
            <a:prstDash val="solid"/>
            <a:miter/>
            <a:headEnd type="none" w="med" len="med"/>
            <a:tailEnd type="none" w="med" len="med"/>
          </a:ln>
          <a:effectLst>
            <a:outerShdw blurRad="88900" dist="38100" dir="5400000" algn="t" rotWithShape="0">
              <a:srgbClr val="000000">
                <a:alpha val="40000"/>
              </a:srgbClr>
            </a:outerShdw>
          </a:effectLst>
        </p:spPr>
        <p:txBody>
          <a:bodyPr lIns="91425" tIns="91425" rIns="91425" bIns="91425" anchor="t" anchorCtr="0"/>
          <a:lstStyle>
            <a:lvl1pPr marL="228600" marR="0" lvl="0" indent="-228600" algn="l" rtl="0">
              <a:lnSpc>
                <a:spcPct val="120000"/>
              </a:lnSpc>
              <a:spcBef>
                <a:spcPts val="1000"/>
              </a:spcBef>
              <a:buClr>
                <a:schemeClr val="lt1"/>
              </a:buClr>
              <a:buFont typeface="Arial"/>
              <a:buNone/>
              <a:defRPr sz="2000" b="0" i="0" u="none" strike="noStrike" cap="none">
                <a:solidFill>
                  <a:schemeClr val="lt1"/>
                </a:solidFill>
                <a:latin typeface="Questrial"/>
                <a:ea typeface="Questrial"/>
                <a:cs typeface="Questrial"/>
                <a:sym typeface="Questrial"/>
              </a:defRPr>
            </a:lvl1pPr>
            <a:lvl2pPr marL="685800" marR="0" lvl="1" indent="-69850" algn="l" rtl="0">
              <a:lnSpc>
                <a:spcPct val="120000"/>
              </a:lnSpc>
              <a:spcBef>
                <a:spcPts val="500"/>
              </a:spcBef>
              <a:buClr>
                <a:schemeClr val="lt1"/>
              </a:buClr>
              <a:buSzPct val="125000"/>
              <a:buFont typeface="Arial"/>
              <a:buChar char="•"/>
              <a:defRPr sz="2000" b="0" i="0" u="none" strike="noStrike" cap="none">
                <a:solidFill>
                  <a:schemeClr val="lt1"/>
                </a:solidFill>
                <a:latin typeface="Questrial"/>
                <a:ea typeface="Questrial"/>
                <a:cs typeface="Questrial"/>
                <a:sym typeface="Questrial"/>
              </a:defRPr>
            </a:lvl2pPr>
            <a:lvl3pPr marL="1143000" marR="0" lvl="2" indent="-85725" algn="l" rtl="0">
              <a:lnSpc>
                <a:spcPct val="120000"/>
              </a:lnSpc>
              <a:spcBef>
                <a:spcPts val="500"/>
              </a:spcBef>
              <a:buClr>
                <a:schemeClr val="lt1"/>
              </a:buClr>
              <a:buSzPct val="125000"/>
              <a:buFont typeface="Arial"/>
              <a:buChar char="•"/>
              <a:defRPr sz="1800" b="0" i="0" u="none" strike="noStrike" cap="none">
                <a:solidFill>
                  <a:schemeClr val="lt1"/>
                </a:solidFill>
                <a:latin typeface="Questrial"/>
                <a:ea typeface="Questrial"/>
                <a:cs typeface="Questrial"/>
                <a:sym typeface="Questrial"/>
              </a:defRPr>
            </a:lvl3pPr>
            <a:lvl4pPr marL="1600200" marR="0" lvl="3"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4pPr>
            <a:lvl5pPr marL="2057400" marR="0" lvl="4"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5pPr>
            <a:lvl6pPr marL="2514600" marR="0" lvl="5"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6pPr>
            <a:lvl7pPr marL="2971800" marR="0" lvl="6"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7pPr>
            <a:lvl8pPr marL="3429000" marR="0" lvl="7"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8pPr>
            <a:lvl9pPr marL="3886200" marR="0" lvl="8"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208" name="Shape 208"/>
          <p:cNvSpPr txBox="1">
            <a:spLocks noGrp="1"/>
          </p:cNvSpPr>
          <p:nvPr>
            <p:ph type="body" idx="3"/>
          </p:nvPr>
        </p:nvSpPr>
        <p:spPr>
          <a:xfrm>
            <a:off x="1141412" y="4980857"/>
            <a:ext cx="3195240" cy="817842"/>
          </a:xfrm>
          <a:prstGeom prst="rect">
            <a:avLst/>
          </a:prstGeom>
          <a:noFill/>
          <a:ln>
            <a:noFill/>
          </a:ln>
        </p:spPr>
        <p:txBody>
          <a:bodyPr lIns="91425" tIns="91425" rIns="91425" bIns="91425" anchor="t" anchorCtr="0"/>
          <a:lstStyle>
            <a:lvl1pPr marL="0" marR="0" lvl="0" indent="0" algn="l" rtl="0">
              <a:lnSpc>
                <a:spcPct val="120000"/>
              </a:lnSpc>
              <a:spcBef>
                <a:spcPts val="1000"/>
              </a:spcBef>
              <a:buClr>
                <a:schemeClr val="lt1"/>
              </a:buClr>
              <a:buFont typeface="Arial"/>
              <a:buNone/>
              <a:defRPr sz="14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1200" b="0"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9pPr>
          </a:lstStyle>
          <a:p>
            <a:endParaRPr/>
          </a:p>
        </p:txBody>
      </p:sp>
      <p:sp>
        <p:nvSpPr>
          <p:cNvPr id="209" name="Shape 209"/>
          <p:cNvSpPr txBox="1">
            <a:spLocks noGrp="1"/>
          </p:cNvSpPr>
          <p:nvPr>
            <p:ph type="body" idx="4"/>
          </p:nvPr>
        </p:nvSpPr>
        <p:spPr>
          <a:xfrm>
            <a:off x="4489053" y="4404596"/>
            <a:ext cx="3200399" cy="57626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lt1"/>
              </a:buClr>
              <a:buFont typeface="Arial"/>
              <a:buNone/>
              <a:defRPr sz="20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2000" b="1"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800" b="1"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210" name="Shape 210"/>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B3FFFF">
                <a:alpha val="60000"/>
              </a:srgbClr>
            </a:solidFill>
            <a:prstDash val="solid"/>
            <a:miter/>
            <a:headEnd type="none" w="med" len="med"/>
            <a:tailEnd type="none" w="med" len="med"/>
          </a:ln>
          <a:effectLst>
            <a:outerShdw blurRad="88900" dist="38100" dir="5400000" algn="t" rotWithShape="0">
              <a:srgbClr val="000000">
                <a:alpha val="40000"/>
              </a:srgbClr>
            </a:outerShdw>
          </a:effectLst>
        </p:spPr>
        <p:txBody>
          <a:bodyPr lIns="91425" tIns="91425" rIns="91425" bIns="91425" anchor="t" anchorCtr="0"/>
          <a:lstStyle>
            <a:lvl1pPr marL="228600" marR="0" lvl="0" indent="-228600" algn="l" rtl="0">
              <a:lnSpc>
                <a:spcPct val="120000"/>
              </a:lnSpc>
              <a:spcBef>
                <a:spcPts val="1000"/>
              </a:spcBef>
              <a:buClr>
                <a:schemeClr val="lt1"/>
              </a:buClr>
              <a:buFont typeface="Arial"/>
              <a:buNone/>
              <a:defRPr sz="2000" b="0" i="0" u="none" strike="noStrike" cap="none">
                <a:solidFill>
                  <a:schemeClr val="lt1"/>
                </a:solidFill>
                <a:latin typeface="Questrial"/>
                <a:ea typeface="Questrial"/>
                <a:cs typeface="Questrial"/>
                <a:sym typeface="Questrial"/>
              </a:defRPr>
            </a:lvl1pPr>
            <a:lvl2pPr marL="685800" marR="0" lvl="1" indent="-69850" algn="l" rtl="0">
              <a:lnSpc>
                <a:spcPct val="120000"/>
              </a:lnSpc>
              <a:spcBef>
                <a:spcPts val="500"/>
              </a:spcBef>
              <a:buClr>
                <a:schemeClr val="lt1"/>
              </a:buClr>
              <a:buSzPct val="125000"/>
              <a:buFont typeface="Arial"/>
              <a:buChar char="•"/>
              <a:defRPr sz="2000" b="0" i="0" u="none" strike="noStrike" cap="none">
                <a:solidFill>
                  <a:schemeClr val="lt1"/>
                </a:solidFill>
                <a:latin typeface="Questrial"/>
                <a:ea typeface="Questrial"/>
                <a:cs typeface="Questrial"/>
                <a:sym typeface="Questrial"/>
              </a:defRPr>
            </a:lvl2pPr>
            <a:lvl3pPr marL="1143000" marR="0" lvl="2" indent="-85725" algn="l" rtl="0">
              <a:lnSpc>
                <a:spcPct val="120000"/>
              </a:lnSpc>
              <a:spcBef>
                <a:spcPts val="500"/>
              </a:spcBef>
              <a:buClr>
                <a:schemeClr val="lt1"/>
              </a:buClr>
              <a:buSzPct val="125000"/>
              <a:buFont typeface="Arial"/>
              <a:buChar char="•"/>
              <a:defRPr sz="1800" b="0" i="0" u="none" strike="noStrike" cap="none">
                <a:solidFill>
                  <a:schemeClr val="lt1"/>
                </a:solidFill>
                <a:latin typeface="Questrial"/>
                <a:ea typeface="Questrial"/>
                <a:cs typeface="Questrial"/>
                <a:sym typeface="Questrial"/>
              </a:defRPr>
            </a:lvl3pPr>
            <a:lvl4pPr marL="1600200" marR="0" lvl="3"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4pPr>
            <a:lvl5pPr marL="2057400" marR="0" lvl="4"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5pPr>
            <a:lvl6pPr marL="2514600" marR="0" lvl="5"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6pPr>
            <a:lvl7pPr marL="2971800" marR="0" lvl="6"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7pPr>
            <a:lvl8pPr marL="3429000" marR="0" lvl="7"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8pPr>
            <a:lvl9pPr marL="3886200" marR="0" lvl="8"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211" name="Shape 211"/>
          <p:cNvSpPr txBox="1">
            <a:spLocks noGrp="1"/>
          </p:cNvSpPr>
          <p:nvPr>
            <p:ph type="body" idx="6"/>
          </p:nvPr>
        </p:nvSpPr>
        <p:spPr>
          <a:xfrm>
            <a:off x="4487592" y="4980857"/>
            <a:ext cx="3200399" cy="810342"/>
          </a:xfrm>
          <a:prstGeom prst="rect">
            <a:avLst/>
          </a:prstGeom>
          <a:noFill/>
          <a:ln>
            <a:noFill/>
          </a:ln>
        </p:spPr>
        <p:txBody>
          <a:bodyPr lIns="91425" tIns="91425" rIns="91425" bIns="91425" anchor="t" anchorCtr="0"/>
          <a:lstStyle>
            <a:lvl1pPr marL="0" marR="0" lvl="0" indent="0" algn="l" rtl="0">
              <a:lnSpc>
                <a:spcPct val="120000"/>
              </a:lnSpc>
              <a:spcBef>
                <a:spcPts val="1000"/>
              </a:spcBef>
              <a:buClr>
                <a:schemeClr val="lt1"/>
              </a:buClr>
              <a:buFont typeface="Arial"/>
              <a:buNone/>
              <a:defRPr sz="14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1200" b="0"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9pPr>
          </a:lstStyle>
          <a:p>
            <a:endParaRPr/>
          </a:p>
        </p:txBody>
      </p:sp>
      <p:sp>
        <p:nvSpPr>
          <p:cNvPr id="212" name="Shape 212"/>
          <p:cNvSpPr txBox="1">
            <a:spLocks noGrp="1"/>
          </p:cNvSpPr>
          <p:nvPr>
            <p:ph type="body" idx="7"/>
          </p:nvPr>
        </p:nvSpPr>
        <p:spPr>
          <a:xfrm>
            <a:off x="7852567" y="4404594"/>
            <a:ext cx="3190740" cy="57626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lt1"/>
              </a:buClr>
              <a:buFont typeface="Arial"/>
              <a:buNone/>
              <a:defRPr sz="20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2000" b="1"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800" b="1"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213" name="Shape 213"/>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B3FFFF">
                <a:alpha val="60000"/>
              </a:srgbClr>
            </a:solidFill>
            <a:prstDash val="solid"/>
            <a:miter/>
            <a:headEnd type="none" w="med" len="med"/>
            <a:tailEnd type="none" w="med" len="med"/>
          </a:ln>
          <a:effectLst>
            <a:outerShdw blurRad="88900" dist="38100" dir="5400000" algn="t" rotWithShape="0">
              <a:srgbClr val="000000">
                <a:alpha val="40000"/>
              </a:srgbClr>
            </a:outerShdw>
          </a:effectLst>
        </p:spPr>
        <p:txBody>
          <a:bodyPr lIns="91425" tIns="91425" rIns="91425" bIns="91425" anchor="t" anchorCtr="0"/>
          <a:lstStyle>
            <a:lvl1pPr marL="228600" marR="0" lvl="0" indent="-228600" algn="l" rtl="0">
              <a:lnSpc>
                <a:spcPct val="120000"/>
              </a:lnSpc>
              <a:spcBef>
                <a:spcPts val="1000"/>
              </a:spcBef>
              <a:buClr>
                <a:schemeClr val="lt1"/>
              </a:buClr>
              <a:buFont typeface="Arial"/>
              <a:buNone/>
              <a:defRPr sz="2000" b="0" i="0" u="none" strike="noStrike" cap="none">
                <a:solidFill>
                  <a:schemeClr val="lt1"/>
                </a:solidFill>
                <a:latin typeface="Questrial"/>
                <a:ea typeface="Questrial"/>
                <a:cs typeface="Questrial"/>
                <a:sym typeface="Questrial"/>
              </a:defRPr>
            </a:lvl1pPr>
            <a:lvl2pPr marL="685800" marR="0" lvl="1" indent="-69850" algn="l" rtl="0">
              <a:lnSpc>
                <a:spcPct val="120000"/>
              </a:lnSpc>
              <a:spcBef>
                <a:spcPts val="500"/>
              </a:spcBef>
              <a:buClr>
                <a:schemeClr val="lt1"/>
              </a:buClr>
              <a:buSzPct val="125000"/>
              <a:buFont typeface="Arial"/>
              <a:buChar char="•"/>
              <a:defRPr sz="2000" b="0" i="0" u="none" strike="noStrike" cap="none">
                <a:solidFill>
                  <a:schemeClr val="lt1"/>
                </a:solidFill>
                <a:latin typeface="Questrial"/>
                <a:ea typeface="Questrial"/>
                <a:cs typeface="Questrial"/>
                <a:sym typeface="Questrial"/>
              </a:defRPr>
            </a:lvl2pPr>
            <a:lvl3pPr marL="1143000" marR="0" lvl="2" indent="-85725" algn="l" rtl="0">
              <a:lnSpc>
                <a:spcPct val="120000"/>
              </a:lnSpc>
              <a:spcBef>
                <a:spcPts val="500"/>
              </a:spcBef>
              <a:buClr>
                <a:schemeClr val="lt1"/>
              </a:buClr>
              <a:buSzPct val="125000"/>
              <a:buFont typeface="Arial"/>
              <a:buChar char="•"/>
              <a:defRPr sz="1800" b="0" i="0" u="none" strike="noStrike" cap="none">
                <a:solidFill>
                  <a:schemeClr val="lt1"/>
                </a:solidFill>
                <a:latin typeface="Questrial"/>
                <a:ea typeface="Questrial"/>
                <a:cs typeface="Questrial"/>
                <a:sym typeface="Questrial"/>
              </a:defRPr>
            </a:lvl3pPr>
            <a:lvl4pPr marL="1600200" marR="0" lvl="3"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4pPr>
            <a:lvl5pPr marL="2057400" marR="0" lvl="4"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5pPr>
            <a:lvl6pPr marL="2514600" marR="0" lvl="5"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6pPr>
            <a:lvl7pPr marL="2971800" marR="0" lvl="6"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7pPr>
            <a:lvl8pPr marL="3429000" marR="0" lvl="7"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8pPr>
            <a:lvl9pPr marL="3886200" marR="0" lvl="8"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214" name="Shape 214"/>
          <p:cNvSpPr txBox="1">
            <a:spLocks noGrp="1"/>
          </p:cNvSpPr>
          <p:nvPr>
            <p:ph type="body" idx="9"/>
          </p:nvPr>
        </p:nvSpPr>
        <p:spPr>
          <a:xfrm>
            <a:off x="7852442" y="4980853"/>
            <a:ext cx="3194967" cy="810344"/>
          </a:xfrm>
          <a:prstGeom prst="rect">
            <a:avLst/>
          </a:prstGeom>
          <a:noFill/>
          <a:ln>
            <a:noFill/>
          </a:ln>
        </p:spPr>
        <p:txBody>
          <a:bodyPr lIns="91425" tIns="91425" rIns="91425" bIns="91425" anchor="t" anchorCtr="0"/>
          <a:lstStyle>
            <a:lvl1pPr marL="0" marR="0" lvl="0" indent="0" algn="l" rtl="0">
              <a:lnSpc>
                <a:spcPct val="120000"/>
              </a:lnSpc>
              <a:spcBef>
                <a:spcPts val="1000"/>
              </a:spcBef>
              <a:buClr>
                <a:schemeClr val="lt1"/>
              </a:buClr>
              <a:buFont typeface="Arial"/>
              <a:buNone/>
              <a:defRPr sz="14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1200" b="0"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900" b="0" i="0" u="none" strike="noStrike" cap="none">
                <a:solidFill>
                  <a:schemeClr val="lt1"/>
                </a:solidFill>
                <a:latin typeface="Questrial"/>
                <a:ea typeface="Questrial"/>
                <a:cs typeface="Questrial"/>
                <a:sym typeface="Questrial"/>
              </a:defRPr>
            </a:lvl9pPr>
          </a:lstStyle>
          <a:p>
            <a:endParaRPr/>
          </a:p>
        </p:txBody>
      </p:sp>
      <p:sp>
        <p:nvSpPr>
          <p:cNvPr id="215" name="Shape 215"/>
          <p:cNvSpPr txBox="1">
            <a:spLocks noGrp="1"/>
          </p:cNvSpPr>
          <p:nvPr>
            <p:ph type="dt" idx="10"/>
          </p:nvPr>
        </p:nvSpPr>
        <p:spPr>
          <a:xfrm>
            <a:off x="7456921" y="5883276"/>
            <a:ext cx="2743199" cy="365125"/>
          </a:xfrm>
          <a:prstGeom prst="rect">
            <a:avLst/>
          </a:prstGeom>
          <a:noFill/>
          <a:ln>
            <a:noFill/>
          </a:ln>
        </p:spPr>
        <p:txBody>
          <a:bodyPr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216" name="Shape 216"/>
          <p:cNvSpPr txBox="1">
            <a:spLocks noGrp="1"/>
          </p:cNvSpPr>
          <p:nvPr>
            <p:ph type="ftr" idx="11"/>
          </p:nvPr>
        </p:nvSpPr>
        <p:spPr>
          <a:xfrm>
            <a:off x="1141411" y="5883275"/>
            <a:ext cx="6239308" cy="365125"/>
          </a:xfrm>
          <a:prstGeom prst="rect">
            <a:avLst/>
          </a:prstGeom>
          <a:noFill/>
          <a:ln>
            <a:noFill/>
          </a:ln>
        </p:spPr>
        <p:txBody>
          <a:bodyPr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217" name="Shape 217"/>
          <p:cNvSpPr txBox="1">
            <a:spLocks noGrp="1"/>
          </p:cNvSpPr>
          <p:nvPr>
            <p:ph type="sldNum" idx="12"/>
          </p:nvPr>
        </p:nvSpPr>
        <p:spPr>
          <a:xfrm>
            <a:off x="10276321" y="5883273"/>
            <a:ext cx="77108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chemeClr val="lt1"/>
                </a:solidFill>
                <a:latin typeface="Questrial"/>
                <a:ea typeface="Questrial"/>
                <a:cs typeface="Questrial"/>
                <a:sym typeface="Questrial"/>
              </a:rPr>
              <a:t>‹#›</a:t>
            </a:fld>
            <a:endParaRPr lang="en-US" sz="1050" b="0" i="0" u="none" strike="noStrike" cap="none">
              <a:solidFill>
                <a:schemeClr val="lt1"/>
              </a:solidFill>
              <a:latin typeface="Questrial"/>
              <a:ea typeface="Questrial"/>
              <a:cs typeface="Questrial"/>
              <a:sym typeface="Quest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1141412" y="618518"/>
            <a:ext cx="9905997" cy="147857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20" name="Shape 220"/>
          <p:cNvSpPr txBox="1">
            <a:spLocks noGrp="1"/>
          </p:cNvSpPr>
          <p:nvPr>
            <p:ph type="body" idx="1"/>
          </p:nvPr>
        </p:nvSpPr>
        <p:spPr>
          <a:xfrm rot="5400000">
            <a:off x="4323554" y="-932655"/>
            <a:ext cx="3541713" cy="9905998"/>
          </a:xfrm>
          <a:prstGeom prst="rect">
            <a:avLst/>
          </a:prstGeom>
          <a:noFill/>
          <a:ln>
            <a:noFill/>
          </a:ln>
        </p:spPr>
        <p:txBody>
          <a:bodyPr lIns="91425" tIns="91425" rIns="91425" bIns="91425" anchor="t" anchorCtr="0"/>
          <a:lstStyle>
            <a:lvl1pPr marL="228600" marR="0" lvl="0" indent="-38100" algn="l" rtl="0">
              <a:lnSpc>
                <a:spcPct val="120000"/>
              </a:lnSpc>
              <a:spcBef>
                <a:spcPts val="1000"/>
              </a:spcBef>
              <a:buClr>
                <a:schemeClr val="lt1"/>
              </a:buClr>
              <a:buSzPct val="125000"/>
              <a:buFont typeface="Arial"/>
              <a:buChar char="•"/>
              <a:defRPr sz="2400" b="0" i="0" u="none" strike="noStrike" cap="none">
                <a:solidFill>
                  <a:schemeClr val="lt1"/>
                </a:solidFill>
                <a:latin typeface="Questrial"/>
                <a:ea typeface="Questrial"/>
                <a:cs typeface="Questrial"/>
                <a:sym typeface="Questrial"/>
              </a:defRPr>
            </a:lvl1pPr>
            <a:lvl2pPr marL="685800" marR="0" lvl="1" indent="-69850" algn="l" rtl="0">
              <a:lnSpc>
                <a:spcPct val="120000"/>
              </a:lnSpc>
              <a:spcBef>
                <a:spcPts val="500"/>
              </a:spcBef>
              <a:buClr>
                <a:schemeClr val="lt1"/>
              </a:buClr>
              <a:buSzPct val="125000"/>
              <a:buFont typeface="Arial"/>
              <a:buChar char="•"/>
              <a:defRPr sz="2000" b="0" i="0" u="none" strike="noStrike" cap="none">
                <a:solidFill>
                  <a:schemeClr val="lt1"/>
                </a:solidFill>
                <a:latin typeface="Questrial"/>
                <a:ea typeface="Questrial"/>
                <a:cs typeface="Questrial"/>
                <a:sym typeface="Questrial"/>
              </a:defRPr>
            </a:lvl2pPr>
            <a:lvl3pPr marL="1143000" marR="0" lvl="2" indent="-85725" algn="l" rtl="0">
              <a:lnSpc>
                <a:spcPct val="120000"/>
              </a:lnSpc>
              <a:spcBef>
                <a:spcPts val="500"/>
              </a:spcBef>
              <a:buClr>
                <a:schemeClr val="lt1"/>
              </a:buClr>
              <a:buSzPct val="125000"/>
              <a:buFont typeface="Arial"/>
              <a:buChar char="•"/>
              <a:defRPr sz="1800" b="0" i="0" u="none" strike="noStrike" cap="none">
                <a:solidFill>
                  <a:schemeClr val="lt1"/>
                </a:solidFill>
                <a:latin typeface="Questrial"/>
                <a:ea typeface="Questrial"/>
                <a:cs typeface="Questrial"/>
                <a:sym typeface="Questrial"/>
              </a:defRPr>
            </a:lvl3pPr>
            <a:lvl4pPr marL="1600200" marR="0" lvl="3"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4pPr>
            <a:lvl5pPr marL="2057400" marR="0" lvl="4"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5pPr>
            <a:lvl6pPr marL="2514600" marR="0" lvl="5"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6pPr>
            <a:lvl7pPr marL="2971800" marR="0" lvl="6"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7pPr>
            <a:lvl8pPr marL="3429000" marR="0" lvl="7"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8pPr>
            <a:lvl9pPr marL="3886200" marR="0" lvl="8"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221" name="Shape 221"/>
          <p:cNvSpPr txBox="1">
            <a:spLocks noGrp="1"/>
          </p:cNvSpPr>
          <p:nvPr>
            <p:ph type="dt" idx="10"/>
          </p:nvPr>
        </p:nvSpPr>
        <p:spPr>
          <a:xfrm>
            <a:off x="7456921" y="5883276"/>
            <a:ext cx="2743199" cy="365125"/>
          </a:xfrm>
          <a:prstGeom prst="rect">
            <a:avLst/>
          </a:prstGeom>
          <a:noFill/>
          <a:ln>
            <a:noFill/>
          </a:ln>
        </p:spPr>
        <p:txBody>
          <a:bodyPr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222" name="Shape 222"/>
          <p:cNvSpPr txBox="1">
            <a:spLocks noGrp="1"/>
          </p:cNvSpPr>
          <p:nvPr>
            <p:ph type="ftr" idx="11"/>
          </p:nvPr>
        </p:nvSpPr>
        <p:spPr>
          <a:xfrm>
            <a:off x="1141411" y="5883275"/>
            <a:ext cx="6239308" cy="365125"/>
          </a:xfrm>
          <a:prstGeom prst="rect">
            <a:avLst/>
          </a:prstGeom>
          <a:noFill/>
          <a:ln>
            <a:noFill/>
          </a:ln>
        </p:spPr>
        <p:txBody>
          <a:bodyPr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223" name="Shape 223"/>
          <p:cNvSpPr txBox="1">
            <a:spLocks noGrp="1"/>
          </p:cNvSpPr>
          <p:nvPr>
            <p:ph type="sldNum" idx="12"/>
          </p:nvPr>
        </p:nvSpPr>
        <p:spPr>
          <a:xfrm>
            <a:off x="10276321" y="5883273"/>
            <a:ext cx="77108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chemeClr val="lt1"/>
                </a:solidFill>
                <a:latin typeface="Questrial"/>
                <a:ea typeface="Questrial"/>
                <a:cs typeface="Questrial"/>
                <a:sym typeface="Questrial"/>
              </a:rPr>
              <a:t>‹#›</a:t>
            </a:fld>
            <a:endParaRPr lang="en-US" sz="1050" b="0" i="0" u="none" strike="noStrike" cap="none">
              <a:solidFill>
                <a:schemeClr val="lt1"/>
              </a:solidFill>
              <a:latin typeface="Questrial"/>
              <a:ea typeface="Questrial"/>
              <a:cs typeface="Questrial"/>
              <a:sym typeface="Quest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rot="5400000">
            <a:off x="7454104" y="2197894"/>
            <a:ext cx="5181601" cy="200501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26" name="Shape 226"/>
          <p:cNvSpPr txBox="1">
            <a:spLocks noGrp="1"/>
          </p:cNvSpPr>
          <p:nvPr>
            <p:ph type="body" idx="1"/>
          </p:nvPr>
        </p:nvSpPr>
        <p:spPr>
          <a:xfrm rot="5400000">
            <a:off x="2424904" y="-673895"/>
            <a:ext cx="5181601" cy="7748589"/>
          </a:xfrm>
          <a:prstGeom prst="rect">
            <a:avLst/>
          </a:prstGeom>
          <a:noFill/>
          <a:ln>
            <a:noFill/>
          </a:ln>
        </p:spPr>
        <p:txBody>
          <a:bodyPr lIns="91425" tIns="91425" rIns="91425" bIns="91425" anchor="t" anchorCtr="0"/>
          <a:lstStyle>
            <a:lvl1pPr marL="228600" marR="0" lvl="0" indent="-38100" algn="l" rtl="0">
              <a:lnSpc>
                <a:spcPct val="120000"/>
              </a:lnSpc>
              <a:spcBef>
                <a:spcPts val="1000"/>
              </a:spcBef>
              <a:buClr>
                <a:schemeClr val="lt1"/>
              </a:buClr>
              <a:buSzPct val="125000"/>
              <a:buFont typeface="Arial"/>
              <a:buChar char="•"/>
              <a:defRPr sz="2400" b="0" i="0" u="none" strike="noStrike" cap="none">
                <a:solidFill>
                  <a:schemeClr val="lt1"/>
                </a:solidFill>
                <a:latin typeface="Questrial"/>
                <a:ea typeface="Questrial"/>
                <a:cs typeface="Questrial"/>
                <a:sym typeface="Questrial"/>
              </a:defRPr>
            </a:lvl1pPr>
            <a:lvl2pPr marL="685800" marR="0" lvl="1" indent="-69850" algn="l" rtl="0">
              <a:lnSpc>
                <a:spcPct val="120000"/>
              </a:lnSpc>
              <a:spcBef>
                <a:spcPts val="500"/>
              </a:spcBef>
              <a:buClr>
                <a:schemeClr val="lt1"/>
              </a:buClr>
              <a:buSzPct val="125000"/>
              <a:buFont typeface="Arial"/>
              <a:buChar char="•"/>
              <a:defRPr sz="2000" b="0" i="0" u="none" strike="noStrike" cap="none">
                <a:solidFill>
                  <a:schemeClr val="lt1"/>
                </a:solidFill>
                <a:latin typeface="Questrial"/>
                <a:ea typeface="Questrial"/>
                <a:cs typeface="Questrial"/>
                <a:sym typeface="Questrial"/>
              </a:defRPr>
            </a:lvl2pPr>
            <a:lvl3pPr marL="1143000" marR="0" lvl="2" indent="-85725" algn="l" rtl="0">
              <a:lnSpc>
                <a:spcPct val="120000"/>
              </a:lnSpc>
              <a:spcBef>
                <a:spcPts val="500"/>
              </a:spcBef>
              <a:buClr>
                <a:schemeClr val="lt1"/>
              </a:buClr>
              <a:buSzPct val="125000"/>
              <a:buFont typeface="Arial"/>
              <a:buChar char="•"/>
              <a:defRPr sz="1800" b="0" i="0" u="none" strike="noStrike" cap="none">
                <a:solidFill>
                  <a:schemeClr val="lt1"/>
                </a:solidFill>
                <a:latin typeface="Questrial"/>
                <a:ea typeface="Questrial"/>
                <a:cs typeface="Questrial"/>
                <a:sym typeface="Questrial"/>
              </a:defRPr>
            </a:lvl3pPr>
            <a:lvl4pPr marL="1600200" marR="0" lvl="3"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4pPr>
            <a:lvl5pPr marL="2057400" marR="0" lvl="4"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5pPr>
            <a:lvl6pPr marL="2514600" marR="0" lvl="5"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6pPr>
            <a:lvl7pPr marL="2971800" marR="0" lvl="6"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7pPr>
            <a:lvl8pPr marL="3429000" marR="0" lvl="7"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8pPr>
            <a:lvl9pPr marL="3886200" marR="0" lvl="8"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227" name="Shape 227"/>
          <p:cNvSpPr txBox="1">
            <a:spLocks noGrp="1"/>
          </p:cNvSpPr>
          <p:nvPr>
            <p:ph type="dt" idx="10"/>
          </p:nvPr>
        </p:nvSpPr>
        <p:spPr>
          <a:xfrm>
            <a:off x="7456921" y="5883276"/>
            <a:ext cx="2743199" cy="365125"/>
          </a:xfrm>
          <a:prstGeom prst="rect">
            <a:avLst/>
          </a:prstGeom>
          <a:noFill/>
          <a:ln>
            <a:noFill/>
          </a:ln>
        </p:spPr>
        <p:txBody>
          <a:bodyPr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228" name="Shape 228"/>
          <p:cNvSpPr txBox="1">
            <a:spLocks noGrp="1"/>
          </p:cNvSpPr>
          <p:nvPr>
            <p:ph type="ftr" idx="11"/>
          </p:nvPr>
        </p:nvSpPr>
        <p:spPr>
          <a:xfrm>
            <a:off x="1141411" y="5883275"/>
            <a:ext cx="6239308" cy="365125"/>
          </a:xfrm>
          <a:prstGeom prst="rect">
            <a:avLst/>
          </a:prstGeom>
          <a:noFill/>
          <a:ln>
            <a:noFill/>
          </a:ln>
        </p:spPr>
        <p:txBody>
          <a:bodyPr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229" name="Shape 229"/>
          <p:cNvSpPr txBox="1">
            <a:spLocks noGrp="1"/>
          </p:cNvSpPr>
          <p:nvPr>
            <p:ph type="sldNum" idx="12"/>
          </p:nvPr>
        </p:nvSpPr>
        <p:spPr>
          <a:xfrm>
            <a:off x="10276321" y="5883273"/>
            <a:ext cx="77108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chemeClr val="lt1"/>
                </a:solidFill>
                <a:latin typeface="Questrial"/>
                <a:ea typeface="Questrial"/>
                <a:cs typeface="Questrial"/>
                <a:sym typeface="Questrial"/>
              </a:rPr>
              <a:t>‹#›</a:t>
            </a:fld>
            <a:endParaRPr lang="en-US" sz="1050" b="0" i="0" u="none" strike="noStrike" cap="none">
              <a:solidFill>
                <a:schemeClr val="lt1"/>
              </a:solidFill>
              <a:latin typeface="Questrial"/>
              <a:ea typeface="Questrial"/>
              <a:cs typeface="Questrial"/>
              <a:sym typeface="Quest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1141412" y="618518"/>
            <a:ext cx="9905997" cy="147857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6" name="Shape 116"/>
          <p:cNvSpPr txBox="1">
            <a:spLocks noGrp="1"/>
          </p:cNvSpPr>
          <p:nvPr>
            <p:ph type="body" idx="1"/>
          </p:nvPr>
        </p:nvSpPr>
        <p:spPr>
          <a:xfrm>
            <a:off x="1141412" y="2249486"/>
            <a:ext cx="9905998" cy="3541713"/>
          </a:xfrm>
          <a:prstGeom prst="rect">
            <a:avLst/>
          </a:prstGeom>
          <a:noFill/>
          <a:ln>
            <a:noFill/>
          </a:ln>
        </p:spPr>
        <p:txBody>
          <a:bodyPr lIns="91425" tIns="91425" rIns="91425" bIns="91425" anchor="t" anchorCtr="0"/>
          <a:lstStyle>
            <a:lvl1pPr marL="228600" marR="0" lvl="0" indent="-38100" algn="l" rtl="0">
              <a:lnSpc>
                <a:spcPct val="120000"/>
              </a:lnSpc>
              <a:spcBef>
                <a:spcPts val="1000"/>
              </a:spcBef>
              <a:buClr>
                <a:schemeClr val="lt1"/>
              </a:buClr>
              <a:buSzPct val="125000"/>
              <a:buFont typeface="Arial"/>
              <a:buChar char="•"/>
              <a:defRPr sz="2400" b="0" i="0" u="none" strike="noStrike" cap="none">
                <a:solidFill>
                  <a:schemeClr val="lt1"/>
                </a:solidFill>
                <a:latin typeface="Questrial"/>
                <a:ea typeface="Questrial"/>
                <a:cs typeface="Questrial"/>
                <a:sym typeface="Questrial"/>
              </a:defRPr>
            </a:lvl1pPr>
            <a:lvl2pPr marL="685800" marR="0" lvl="1" indent="-69850" algn="l" rtl="0">
              <a:lnSpc>
                <a:spcPct val="120000"/>
              </a:lnSpc>
              <a:spcBef>
                <a:spcPts val="500"/>
              </a:spcBef>
              <a:buClr>
                <a:schemeClr val="lt1"/>
              </a:buClr>
              <a:buSzPct val="125000"/>
              <a:buFont typeface="Arial"/>
              <a:buChar char="•"/>
              <a:defRPr sz="2000" b="0" i="0" u="none" strike="noStrike" cap="none">
                <a:solidFill>
                  <a:schemeClr val="lt1"/>
                </a:solidFill>
                <a:latin typeface="Questrial"/>
                <a:ea typeface="Questrial"/>
                <a:cs typeface="Questrial"/>
                <a:sym typeface="Questrial"/>
              </a:defRPr>
            </a:lvl2pPr>
            <a:lvl3pPr marL="1143000" marR="0" lvl="2" indent="-85725" algn="l" rtl="0">
              <a:lnSpc>
                <a:spcPct val="120000"/>
              </a:lnSpc>
              <a:spcBef>
                <a:spcPts val="500"/>
              </a:spcBef>
              <a:buClr>
                <a:schemeClr val="lt1"/>
              </a:buClr>
              <a:buSzPct val="125000"/>
              <a:buFont typeface="Arial"/>
              <a:buChar char="•"/>
              <a:defRPr sz="1800" b="0" i="0" u="none" strike="noStrike" cap="none">
                <a:solidFill>
                  <a:schemeClr val="lt1"/>
                </a:solidFill>
                <a:latin typeface="Questrial"/>
                <a:ea typeface="Questrial"/>
                <a:cs typeface="Questrial"/>
                <a:sym typeface="Questrial"/>
              </a:defRPr>
            </a:lvl3pPr>
            <a:lvl4pPr marL="1600200" marR="0" lvl="3"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4pPr>
            <a:lvl5pPr marL="2057400" marR="0" lvl="4"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5pPr>
            <a:lvl6pPr marL="2514600" marR="0" lvl="5"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6pPr>
            <a:lvl7pPr marL="2971800" marR="0" lvl="6"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7pPr>
            <a:lvl8pPr marL="3429000" marR="0" lvl="7"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8pPr>
            <a:lvl9pPr marL="3886200" marR="0" lvl="8"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17" name="Shape 117"/>
          <p:cNvSpPr txBox="1">
            <a:spLocks noGrp="1"/>
          </p:cNvSpPr>
          <p:nvPr>
            <p:ph type="dt" idx="10"/>
          </p:nvPr>
        </p:nvSpPr>
        <p:spPr>
          <a:xfrm>
            <a:off x="7456921" y="5883276"/>
            <a:ext cx="2743199" cy="365125"/>
          </a:xfrm>
          <a:prstGeom prst="rect">
            <a:avLst/>
          </a:prstGeom>
          <a:noFill/>
          <a:ln>
            <a:noFill/>
          </a:ln>
        </p:spPr>
        <p:txBody>
          <a:bodyPr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18" name="Shape 118"/>
          <p:cNvSpPr txBox="1">
            <a:spLocks noGrp="1"/>
          </p:cNvSpPr>
          <p:nvPr>
            <p:ph type="ftr" idx="11"/>
          </p:nvPr>
        </p:nvSpPr>
        <p:spPr>
          <a:xfrm>
            <a:off x="1141411" y="5883275"/>
            <a:ext cx="6239308" cy="365125"/>
          </a:xfrm>
          <a:prstGeom prst="rect">
            <a:avLst/>
          </a:prstGeom>
          <a:noFill/>
          <a:ln>
            <a:noFill/>
          </a:ln>
        </p:spPr>
        <p:txBody>
          <a:bodyPr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19" name="Shape 119"/>
          <p:cNvSpPr txBox="1">
            <a:spLocks noGrp="1"/>
          </p:cNvSpPr>
          <p:nvPr>
            <p:ph type="sldNum" idx="12"/>
          </p:nvPr>
        </p:nvSpPr>
        <p:spPr>
          <a:xfrm>
            <a:off x="10276321" y="5883273"/>
            <a:ext cx="77108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chemeClr val="lt1"/>
                </a:solidFill>
                <a:latin typeface="Questrial"/>
                <a:ea typeface="Questrial"/>
                <a:cs typeface="Questrial"/>
                <a:sym typeface="Questrial"/>
              </a:rPr>
              <a:t>‹#›</a:t>
            </a:fld>
            <a:endParaRPr lang="en-US" sz="1050" b="0" i="0" u="none" strike="noStrike" cap="none">
              <a:solidFill>
                <a:schemeClr val="lt1"/>
              </a:solidFill>
              <a:latin typeface="Questrial"/>
              <a:ea typeface="Questrial"/>
              <a:cs typeface="Questrial"/>
              <a:sym typeface="Quest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141411" y="1419225"/>
            <a:ext cx="9906000"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2" name="Shape 122"/>
          <p:cNvSpPr txBox="1">
            <a:spLocks noGrp="1"/>
          </p:cNvSpPr>
          <p:nvPr>
            <p:ph type="body" idx="1"/>
          </p:nvPr>
        </p:nvSpPr>
        <p:spPr>
          <a:xfrm>
            <a:off x="1141411" y="4424362"/>
            <a:ext cx="9906000" cy="1374775"/>
          </a:xfrm>
          <a:prstGeom prst="rect">
            <a:avLst/>
          </a:prstGeom>
          <a:noFill/>
          <a:ln>
            <a:noFill/>
          </a:ln>
        </p:spPr>
        <p:txBody>
          <a:bodyPr lIns="91425" tIns="91425" rIns="91425" bIns="91425" anchor="t" anchorCtr="0"/>
          <a:lstStyle>
            <a:lvl1pPr marL="0" marR="0" lvl="0" indent="0" algn="l" rtl="0">
              <a:lnSpc>
                <a:spcPct val="120000"/>
              </a:lnSpc>
              <a:spcBef>
                <a:spcPts val="1000"/>
              </a:spcBef>
              <a:buClr>
                <a:schemeClr val="lt1"/>
              </a:buClr>
              <a:buFont typeface="Arial"/>
              <a:buNone/>
              <a:defRPr sz="18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1800" b="0"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800" b="0"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1600" b="0"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1600" b="0"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1600" b="0"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1600" b="0"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1600" b="0"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1600" b="0" i="0" u="none" strike="noStrike" cap="none">
                <a:solidFill>
                  <a:schemeClr val="lt1"/>
                </a:solidFill>
                <a:latin typeface="Questrial"/>
                <a:ea typeface="Questrial"/>
                <a:cs typeface="Questrial"/>
                <a:sym typeface="Questrial"/>
              </a:defRPr>
            </a:lvl9pPr>
          </a:lstStyle>
          <a:p>
            <a:endParaRPr/>
          </a:p>
        </p:txBody>
      </p:sp>
      <p:sp>
        <p:nvSpPr>
          <p:cNvPr id="123" name="Shape 123"/>
          <p:cNvSpPr txBox="1">
            <a:spLocks noGrp="1"/>
          </p:cNvSpPr>
          <p:nvPr>
            <p:ph type="dt" idx="10"/>
          </p:nvPr>
        </p:nvSpPr>
        <p:spPr>
          <a:xfrm>
            <a:off x="7456921" y="5883276"/>
            <a:ext cx="2743199" cy="365125"/>
          </a:xfrm>
          <a:prstGeom prst="rect">
            <a:avLst/>
          </a:prstGeom>
          <a:noFill/>
          <a:ln>
            <a:noFill/>
          </a:ln>
        </p:spPr>
        <p:txBody>
          <a:bodyPr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24" name="Shape 124"/>
          <p:cNvSpPr txBox="1">
            <a:spLocks noGrp="1"/>
          </p:cNvSpPr>
          <p:nvPr>
            <p:ph type="ftr" idx="11"/>
          </p:nvPr>
        </p:nvSpPr>
        <p:spPr>
          <a:xfrm>
            <a:off x="1141411" y="5883275"/>
            <a:ext cx="6239308" cy="365125"/>
          </a:xfrm>
          <a:prstGeom prst="rect">
            <a:avLst/>
          </a:prstGeom>
          <a:noFill/>
          <a:ln>
            <a:noFill/>
          </a:ln>
        </p:spPr>
        <p:txBody>
          <a:bodyPr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25" name="Shape 125"/>
          <p:cNvSpPr txBox="1">
            <a:spLocks noGrp="1"/>
          </p:cNvSpPr>
          <p:nvPr>
            <p:ph type="sldNum" idx="12"/>
          </p:nvPr>
        </p:nvSpPr>
        <p:spPr>
          <a:xfrm>
            <a:off x="10276321" y="5883273"/>
            <a:ext cx="77108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chemeClr val="lt1"/>
                </a:solidFill>
                <a:latin typeface="Questrial"/>
                <a:ea typeface="Questrial"/>
                <a:cs typeface="Questrial"/>
                <a:sym typeface="Questrial"/>
              </a:rPr>
              <a:t>‹#›</a:t>
            </a:fld>
            <a:endParaRPr lang="en-US" sz="1050" b="0" i="0" u="none" strike="noStrike" cap="none">
              <a:solidFill>
                <a:schemeClr val="lt1"/>
              </a:solidFill>
              <a:latin typeface="Questrial"/>
              <a:ea typeface="Questrial"/>
              <a:cs typeface="Questrial"/>
              <a:sym typeface="Quest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141412" y="618518"/>
            <a:ext cx="9905997" cy="147857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8" name="Shape 128"/>
          <p:cNvSpPr txBox="1">
            <a:spLocks noGrp="1"/>
          </p:cNvSpPr>
          <p:nvPr>
            <p:ph type="body" idx="1"/>
          </p:nvPr>
        </p:nvSpPr>
        <p:spPr>
          <a:xfrm>
            <a:off x="1141409" y="2249485"/>
            <a:ext cx="4878388" cy="3541713"/>
          </a:xfrm>
          <a:prstGeom prst="rect">
            <a:avLst/>
          </a:prstGeom>
          <a:noFill/>
          <a:ln>
            <a:noFill/>
          </a:ln>
        </p:spPr>
        <p:txBody>
          <a:bodyPr lIns="91425" tIns="91425" rIns="91425" bIns="91425" anchor="t" anchorCtr="0"/>
          <a:lstStyle>
            <a:lvl1pPr marL="228600" marR="0" lvl="0" indent="-38100" algn="l" rtl="0">
              <a:lnSpc>
                <a:spcPct val="120000"/>
              </a:lnSpc>
              <a:spcBef>
                <a:spcPts val="1000"/>
              </a:spcBef>
              <a:buClr>
                <a:schemeClr val="lt1"/>
              </a:buClr>
              <a:buSzPct val="125000"/>
              <a:buFont typeface="Arial"/>
              <a:buChar char="•"/>
              <a:defRPr sz="2400" b="0" i="0" u="none" strike="noStrike" cap="none">
                <a:solidFill>
                  <a:schemeClr val="lt1"/>
                </a:solidFill>
                <a:latin typeface="Questrial"/>
                <a:ea typeface="Questrial"/>
                <a:cs typeface="Questrial"/>
                <a:sym typeface="Questrial"/>
              </a:defRPr>
            </a:lvl1pPr>
            <a:lvl2pPr marL="685800" marR="0" lvl="1" indent="-69850" algn="l" rtl="0">
              <a:lnSpc>
                <a:spcPct val="120000"/>
              </a:lnSpc>
              <a:spcBef>
                <a:spcPts val="500"/>
              </a:spcBef>
              <a:buClr>
                <a:schemeClr val="lt1"/>
              </a:buClr>
              <a:buSzPct val="125000"/>
              <a:buFont typeface="Arial"/>
              <a:buChar char="•"/>
              <a:defRPr sz="2000" b="0" i="0" u="none" strike="noStrike" cap="none">
                <a:solidFill>
                  <a:schemeClr val="lt1"/>
                </a:solidFill>
                <a:latin typeface="Questrial"/>
                <a:ea typeface="Questrial"/>
                <a:cs typeface="Questrial"/>
                <a:sym typeface="Questrial"/>
              </a:defRPr>
            </a:lvl2pPr>
            <a:lvl3pPr marL="1143000" marR="0" lvl="2" indent="-85725" algn="l" rtl="0">
              <a:lnSpc>
                <a:spcPct val="120000"/>
              </a:lnSpc>
              <a:spcBef>
                <a:spcPts val="500"/>
              </a:spcBef>
              <a:buClr>
                <a:schemeClr val="lt1"/>
              </a:buClr>
              <a:buSzPct val="125000"/>
              <a:buFont typeface="Arial"/>
              <a:buChar char="•"/>
              <a:defRPr sz="1800" b="0" i="0" u="none" strike="noStrike" cap="none">
                <a:solidFill>
                  <a:schemeClr val="lt1"/>
                </a:solidFill>
                <a:latin typeface="Questrial"/>
                <a:ea typeface="Questrial"/>
                <a:cs typeface="Questrial"/>
                <a:sym typeface="Questrial"/>
              </a:defRPr>
            </a:lvl3pPr>
            <a:lvl4pPr marL="1600200" marR="0" lvl="3"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4pPr>
            <a:lvl5pPr marL="2057400" marR="0" lvl="4"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5pPr>
            <a:lvl6pPr marL="2514600" marR="0" lvl="5"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6pPr>
            <a:lvl7pPr marL="2971800" marR="0" lvl="6"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7pPr>
            <a:lvl8pPr marL="3429000" marR="0" lvl="7"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8pPr>
            <a:lvl9pPr marL="3886200" marR="0" lvl="8"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29" name="Shape 129"/>
          <p:cNvSpPr txBox="1">
            <a:spLocks noGrp="1"/>
          </p:cNvSpPr>
          <p:nvPr>
            <p:ph type="body" idx="2"/>
          </p:nvPr>
        </p:nvSpPr>
        <p:spPr>
          <a:xfrm>
            <a:off x="6172200" y="2249485"/>
            <a:ext cx="4875211" cy="3541713"/>
          </a:xfrm>
          <a:prstGeom prst="rect">
            <a:avLst/>
          </a:prstGeom>
          <a:noFill/>
          <a:ln>
            <a:noFill/>
          </a:ln>
        </p:spPr>
        <p:txBody>
          <a:bodyPr lIns="91425" tIns="91425" rIns="91425" bIns="91425" anchor="t" anchorCtr="0"/>
          <a:lstStyle>
            <a:lvl1pPr marL="228600" marR="0" lvl="0" indent="-38100" algn="l" rtl="0">
              <a:lnSpc>
                <a:spcPct val="120000"/>
              </a:lnSpc>
              <a:spcBef>
                <a:spcPts val="1000"/>
              </a:spcBef>
              <a:buClr>
                <a:schemeClr val="lt1"/>
              </a:buClr>
              <a:buSzPct val="125000"/>
              <a:buFont typeface="Arial"/>
              <a:buChar char="•"/>
              <a:defRPr sz="2400" b="0" i="0" u="none" strike="noStrike" cap="none">
                <a:solidFill>
                  <a:schemeClr val="lt1"/>
                </a:solidFill>
                <a:latin typeface="Questrial"/>
                <a:ea typeface="Questrial"/>
                <a:cs typeface="Questrial"/>
                <a:sym typeface="Questrial"/>
              </a:defRPr>
            </a:lvl1pPr>
            <a:lvl2pPr marL="685800" marR="0" lvl="1" indent="-69850" algn="l" rtl="0">
              <a:lnSpc>
                <a:spcPct val="120000"/>
              </a:lnSpc>
              <a:spcBef>
                <a:spcPts val="500"/>
              </a:spcBef>
              <a:buClr>
                <a:schemeClr val="lt1"/>
              </a:buClr>
              <a:buSzPct val="125000"/>
              <a:buFont typeface="Arial"/>
              <a:buChar char="•"/>
              <a:defRPr sz="2000" b="0" i="0" u="none" strike="noStrike" cap="none">
                <a:solidFill>
                  <a:schemeClr val="lt1"/>
                </a:solidFill>
                <a:latin typeface="Questrial"/>
                <a:ea typeface="Questrial"/>
                <a:cs typeface="Questrial"/>
                <a:sym typeface="Questrial"/>
              </a:defRPr>
            </a:lvl2pPr>
            <a:lvl3pPr marL="1143000" marR="0" lvl="2" indent="-85725" algn="l" rtl="0">
              <a:lnSpc>
                <a:spcPct val="120000"/>
              </a:lnSpc>
              <a:spcBef>
                <a:spcPts val="500"/>
              </a:spcBef>
              <a:buClr>
                <a:schemeClr val="lt1"/>
              </a:buClr>
              <a:buSzPct val="125000"/>
              <a:buFont typeface="Arial"/>
              <a:buChar char="•"/>
              <a:defRPr sz="1800" b="0" i="0" u="none" strike="noStrike" cap="none">
                <a:solidFill>
                  <a:schemeClr val="lt1"/>
                </a:solidFill>
                <a:latin typeface="Questrial"/>
                <a:ea typeface="Questrial"/>
                <a:cs typeface="Questrial"/>
                <a:sym typeface="Questrial"/>
              </a:defRPr>
            </a:lvl3pPr>
            <a:lvl4pPr marL="1600200" marR="0" lvl="3"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4pPr>
            <a:lvl5pPr marL="2057400" marR="0" lvl="4"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5pPr>
            <a:lvl6pPr marL="2514600" marR="0" lvl="5"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6pPr>
            <a:lvl7pPr marL="2971800" marR="0" lvl="6"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7pPr>
            <a:lvl8pPr marL="3429000" marR="0" lvl="7"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8pPr>
            <a:lvl9pPr marL="3886200" marR="0" lvl="8"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30" name="Shape 130"/>
          <p:cNvSpPr txBox="1">
            <a:spLocks noGrp="1"/>
          </p:cNvSpPr>
          <p:nvPr>
            <p:ph type="dt" idx="10"/>
          </p:nvPr>
        </p:nvSpPr>
        <p:spPr>
          <a:xfrm>
            <a:off x="7456921" y="5883276"/>
            <a:ext cx="2743199" cy="365125"/>
          </a:xfrm>
          <a:prstGeom prst="rect">
            <a:avLst/>
          </a:prstGeom>
          <a:noFill/>
          <a:ln>
            <a:noFill/>
          </a:ln>
        </p:spPr>
        <p:txBody>
          <a:bodyPr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31" name="Shape 131"/>
          <p:cNvSpPr txBox="1">
            <a:spLocks noGrp="1"/>
          </p:cNvSpPr>
          <p:nvPr>
            <p:ph type="ftr" idx="11"/>
          </p:nvPr>
        </p:nvSpPr>
        <p:spPr>
          <a:xfrm>
            <a:off x="1141411" y="5883275"/>
            <a:ext cx="6239308" cy="365125"/>
          </a:xfrm>
          <a:prstGeom prst="rect">
            <a:avLst/>
          </a:prstGeom>
          <a:noFill/>
          <a:ln>
            <a:noFill/>
          </a:ln>
        </p:spPr>
        <p:txBody>
          <a:bodyPr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32" name="Shape 132"/>
          <p:cNvSpPr txBox="1">
            <a:spLocks noGrp="1"/>
          </p:cNvSpPr>
          <p:nvPr>
            <p:ph type="sldNum" idx="12"/>
          </p:nvPr>
        </p:nvSpPr>
        <p:spPr>
          <a:xfrm>
            <a:off x="10276321" y="5883273"/>
            <a:ext cx="77108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chemeClr val="lt1"/>
                </a:solidFill>
                <a:latin typeface="Questrial"/>
                <a:ea typeface="Questrial"/>
                <a:cs typeface="Questrial"/>
                <a:sym typeface="Questrial"/>
              </a:rPr>
              <a:t>‹#›</a:t>
            </a:fld>
            <a:endParaRPr lang="en-US" sz="1050" b="0" i="0" u="none" strike="noStrike" cap="none">
              <a:solidFill>
                <a:schemeClr val="lt1"/>
              </a:solidFill>
              <a:latin typeface="Questrial"/>
              <a:ea typeface="Questrial"/>
              <a:cs typeface="Questrial"/>
              <a:sym typeface="Quest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1141411" y="619125"/>
            <a:ext cx="9906000" cy="1477961"/>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5" name="Shape 135"/>
          <p:cNvSpPr txBox="1">
            <a:spLocks noGrp="1"/>
          </p:cNvSpPr>
          <p:nvPr>
            <p:ph type="body" idx="1"/>
          </p:nvPr>
        </p:nvSpPr>
        <p:spPr>
          <a:xfrm>
            <a:off x="1370019" y="2249485"/>
            <a:ext cx="4649783"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lt1"/>
              </a:buClr>
              <a:buFont typeface="Arial"/>
              <a:buNone/>
              <a:defRPr sz="24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2000" b="1"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800" b="1"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136" name="Shape 136"/>
          <p:cNvSpPr txBox="1">
            <a:spLocks noGrp="1"/>
          </p:cNvSpPr>
          <p:nvPr>
            <p:ph type="body" idx="2"/>
          </p:nvPr>
        </p:nvSpPr>
        <p:spPr>
          <a:xfrm>
            <a:off x="1141409" y="3073397"/>
            <a:ext cx="4878391" cy="2717801"/>
          </a:xfrm>
          <a:prstGeom prst="rect">
            <a:avLst/>
          </a:prstGeom>
          <a:noFill/>
          <a:ln>
            <a:noFill/>
          </a:ln>
        </p:spPr>
        <p:txBody>
          <a:bodyPr lIns="91425" tIns="91425" rIns="91425" bIns="91425" anchor="t" anchorCtr="0"/>
          <a:lstStyle>
            <a:lvl1pPr marL="228600" marR="0" lvl="0" indent="-38100" algn="l" rtl="0">
              <a:lnSpc>
                <a:spcPct val="120000"/>
              </a:lnSpc>
              <a:spcBef>
                <a:spcPts val="1000"/>
              </a:spcBef>
              <a:buClr>
                <a:schemeClr val="lt1"/>
              </a:buClr>
              <a:buSzPct val="125000"/>
              <a:buFont typeface="Arial"/>
              <a:buChar char="•"/>
              <a:defRPr sz="2400" b="0" i="0" u="none" strike="noStrike" cap="none">
                <a:solidFill>
                  <a:schemeClr val="lt1"/>
                </a:solidFill>
                <a:latin typeface="Questrial"/>
                <a:ea typeface="Questrial"/>
                <a:cs typeface="Questrial"/>
                <a:sym typeface="Questrial"/>
              </a:defRPr>
            </a:lvl1pPr>
            <a:lvl2pPr marL="685800" marR="0" lvl="1" indent="-69850" algn="l" rtl="0">
              <a:lnSpc>
                <a:spcPct val="120000"/>
              </a:lnSpc>
              <a:spcBef>
                <a:spcPts val="500"/>
              </a:spcBef>
              <a:buClr>
                <a:schemeClr val="lt1"/>
              </a:buClr>
              <a:buSzPct val="125000"/>
              <a:buFont typeface="Arial"/>
              <a:buChar char="•"/>
              <a:defRPr sz="2000" b="0" i="0" u="none" strike="noStrike" cap="none">
                <a:solidFill>
                  <a:schemeClr val="lt1"/>
                </a:solidFill>
                <a:latin typeface="Questrial"/>
                <a:ea typeface="Questrial"/>
                <a:cs typeface="Questrial"/>
                <a:sym typeface="Questrial"/>
              </a:defRPr>
            </a:lvl2pPr>
            <a:lvl3pPr marL="1143000" marR="0" lvl="2" indent="-85725" algn="l" rtl="0">
              <a:lnSpc>
                <a:spcPct val="120000"/>
              </a:lnSpc>
              <a:spcBef>
                <a:spcPts val="500"/>
              </a:spcBef>
              <a:buClr>
                <a:schemeClr val="lt1"/>
              </a:buClr>
              <a:buSzPct val="125000"/>
              <a:buFont typeface="Arial"/>
              <a:buChar char="•"/>
              <a:defRPr sz="1800" b="0" i="0" u="none" strike="noStrike" cap="none">
                <a:solidFill>
                  <a:schemeClr val="lt1"/>
                </a:solidFill>
                <a:latin typeface="Questrial"/>
                <a:ea typeface="Questrial"/>
                <a:cs typeface="Questrial"/>
                <a:sym typeface="Questrial"/>
              </a:defRPr>
            </a:lvl3pPr>
            <a:lvl4pPr marL="1600200" marR="0" lvl="3"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4pPr>
            <a:lvl5pPr marL="2057400" marR="0" lvl="4"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5pPr>
            <a:lvl6pPr marL="2514600" marR="0" lvl="5"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6pPr>
            <a:lvl7pPr marL="2971800" marR="0" lvl="6"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7pPr>
            <a:lvl8pPr marL="3429000" marR="0" lvl="7"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8pPr>
            <a:lvl9pPr marL="3886200" marR="0" lvl="8"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37" name="Shape 137"/>
          <p:cNvSpPr txBox="1">
            <a:spLocks noGrp="1"/>
          </p:cNvSpPr>
          <p:nvPr>
            <p:ph type="body" idx="3"/>
          </p:nvPr>
        </p:nvSpPr>
        <p:spPr>
          <a:xfrm>
            <a:off x="6400807" y="2249484"/>
            <a:ext cx="4646602"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lt1"/>
              </a:buClr>
              <a:buFont typeface="Arial"/>
              <a:buNone/>
              <a:defRPr sz="24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2000" b="1"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800" b="1"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138" name="Shape 138"/>
          <p:cNvSpPr txBox="1">
            <a:spLocks noGrp="1"/>
          </p:cNvSpPr>
          <p:nvPr>
            <p:ph type="body" idx="4"/>
          </p:nvPr>
        </p:nvSpPr>
        <p:spPr>
          <a:xfrm>
            <a:off x="6172200" y="3073397"/>
            <a:ext cx="4875209" cy="2717801"/>
          </a:xfrm>
          <a:prstGeom prst="rect">
            <a:avLst/>
          </a:prstGeom>
          <a:noFill/>
          <a:ln>
            <a:noFill/>
          </a:ln>
        </p:spPr>
        <p:txBody>
          <a:bodyPr lIns="91425" tIns="91425" rIns="91425" bIns="91425" anchor="t" anchorCtr="0"/>
          <a:lstStyle>
            <a:lvl1pPr marL="228600" marR="0" lvl="0" indent="-38100" algn="l" rtl="0">
              <a:lnSpc>
                <a:spcPct val="120000"/>
              </a:lnSpc>
              <a:spcBef>
                <a:spcPts val="1000"/>
              </a:spcBef>
              <a:buClr>
                <a:schemeClr val="lt1"/>
              </a:buClr>
              <a:buSzPct val="125000"/>
              <a:buFont typeface="Arial"/>
              <a:buChar char="•"/>
              <a:defRPr sz="2400" b="0" i="0" u="none" strike="noStrike" cap="none">
                <a:solidFill>
                  <a:schemeClr val="lt1"/>
                </a:solidFill>
                <a:latin typeface="Questrial"/>
                <a:ea typeface="Questrial"/>
                <a:cs typeface="Questrial"/>
                <a:sym typeface="Questrial"/>
              </a:defRPr>
            </a:lvl1pPr>
            <a:lvl2pPr marL="685800" marR="0" lvl="1" indent="-69850" algn="l" rtl="0">
              <a:lnSpc>
                <a:spcPct val="120000"/>
              </a:lnSpc>
              <a:spcBef>
                <a:spcPts val="500"/>
              </a:spcBef>
              <a:buClr>
                <a:schemeClr val="lt1"/>
              </a:buClr>
              <a:buSzPct val="125000"/>
              <a:buFont typeface="Arial"/>
              <a:buChar char="•"/>
              <a:defRPr sz="2000" b="0" i="0" u="none" strike="noStrike" cap="none">
                <a:solidFill>
                  <a:schemeClr val="lt1"/>
                </a:solidFill>
                <a:latin typeface="Questrial"/>
                <a:ea typeface="Questrial"/>
                <a:cs typeface="Questrial"/>
                <a:sym typeface="Questrial"/>
              </a:defRPr>
            </a:lvl2pPr>
            <a:lvl3pPr marL="1143000" marR="0" lvl="2" indent="-85725" algn="l" rtl="0">
              <a:lnSpc>
                <a:spcPct val="120000"/>
              </a:lnSpc>
              <a:spcBef>
                <a:spcPts val="500"/>
              </a:spcBef>
              <a:buClr>
                <a:schemeClr val="lt1"/>
              </a:buClr>
              <a:buSzPct val="125000"/>
              <a:buFont typeface="Arial"/>
              <a:buChar char="•"/>
              <a:defRPr sz="1800" b="0" i="0" u="none" strike="noStrike" cap="none">
                <a:solidFill>
                  <a:schemeClr val="lt1"/>
                </a:solidFill>
                <a:latin typeface="Questrial"/>
                <a:ea typeface="Questrial"/>
                <a:cs typeface="Questrial"/>
                <a:sym typeface="Questrial"/>
              </a:defRPr>
            </a:lvl3pPr>
            <a:lvl4pPr marL="1600200" marR="0" lvl="3"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4pPr>
            <a:lvl5pPr marL="2057400" marR="0" lvl="4"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5pPr>
            <a:lvl6pPr marL="2514600" marR="0" lvl="5"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6pPr>
            <a:lvl7pPr marL="2971800" marR="0" lvl="6"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7pPr>
            <a:lvl8pPr marL="3429000" marR="0" lvl="7"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8pPr>
            <a:lvl9pPr marL="3886200" marR="0" lvl="8"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39" name="Shape 139"/>
          <p:cNvSpPr txBox="1">
            <a:spLocks noGrp="1"/>
          </p:cNvSpPr>
          <p:nvPr>
            <p:ph type="dt" idx="10"/>
          </p:nvPr>
        </p:nvSpPr>
        <p:spPr>
          <a:xfrm>
            <a:off x="7456921" y="5883276"/>
            <a:ext cx="2743199" cy="365125"/>
          </a:xfrm>
          <a:prstGeom prst="rect">
            <a:avLst/>
          </a:prstGeom>
          <a:noFill/>
          <a:ln>
            <a:noFill/>
          </a:ln>
        </p:spPr>
        <p:txBody>
          <a:bodyPr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40" name="Shape 140"/>
          <p:cNvSpPr txBox="1">
            <a:spLocks noGrp="1"/>
          </p:cNvSpPr>
          <p:nvPr>
            <p:ph type="ftr" idx="11"/>
          </p:nvPr>
        </p:nvSpPr>
        <p:spPr>
          <a:xfrm>
            <a:off x="1141411" y="5883275"/>
            <a:ext cx="6239308" cy="365125"/>
          </a:xfrm>
          <a:prstGeom prst="rect">
            <a:avLst/>
          </a:prstGeom>
          <a:noFill/>
          <a:ln>
            <a:noFill/>
          </a:ln>
        </p:spPr>
        <p:txBody>
          <a:bodyPr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41" name="Shape 141"/>
          <p:cNvSpPr txBox="1">
            <a:spLocks noGrp="1"/>
          </p:cNvSpPr>
          <p:nvPr>
            <p:ph type="sldNum" idx="12"/>
          </p:nvPr>
        </p:nvSpPr>
        <p:spPr>
          <a:xfrm>
            <a:off x="10276321" y="5883273"/>
            <a:ext cx="77108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chemeClr val="lt1"/>
                </a:solidFill>
                <a:latin typeface="Questrial"/>
                <a:ea typeface="Questrial"/>
                <a:cs typeface="Questrial"/>
                <a:sym typeface="Questrial"/>
              </a:rPr>
              <a:t>‹#›</a:t>
            </a:fld>
            <a:endParaRPr lang="en-US" sz="1050" b="0" i="0" u="none" strike="noStrike" cap="none">
              <a:solidFill>
                <a:schemeClr val="lt1"/>
              </a:solidFill>
              <a:latin typeface="Questrial"/>
              <a:ea typeface="Questrial"/>
              <a:cs typeface="Questrial"/>
              <a:sym typeface="Quest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1141412" y="618518"/>
            <a:ext cx="9905997" cy="147857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44" name="Shape 144"/>
          <p:cNvSpPr txBox="1">
            <a:spLocks noGrp="1"/>
          </p:cNvSpPr>
          <p:nvPr>
            <p:ph type="dt" idx="10"/>
          </p:nvPr>
        </p:nvSpPr>
        <p:spPr>
          <a:xfrm>
            <a:off x="7456921" y="5883276"/>
            <a:ext cx="2743199" cy="365125"/>
          </a:xfrm>
          <a:prstGeom prst="rect">
            <a:avLst/>
          </a:prstGeom>
          <a:noFill/>
          <a:ln>
            <a:noFill/>
          </a:ln>
        </p:spPr>
        <p:txBody>
          <a:bodyPr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45" name="Shape 145"/>
          <p:cNvSpPr txBox="1">
            <a:spLocks noGrp="1"/>
          </p:cNvSpPr>
          <p:nvPr>
            <p:ph type="ftr" idx="11"/>
          </p:nvPr>
        </p:nvSpPr>
        <p:spPr>
          <a:xfrm>
            <a:off x="1141411" y="5883275"/>
            <a:ext cx="6239308" cy="365125"/>
          </a:xfrm>
          <a:prstGeom prst="rect">
            <a:avLst/>
          </a:prstGeom>
          <a:noFill/>
          <a:ln>
            <a:noFill/>
          </a:ln>
        </p:spPr>
        <p:txBody>
          <a:bodyPr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46" name="Shape 146"/>
          <p:cNvSpPr txBox="1">
            <a:spLocks noGrp="1"/>
          </p:cNvSpPr>
          <p:nvPr>
            <p:ph type="sldNum" idx="12"/>
          </p:nvPr>
        </p:nvSpPr>
        <p:spPr>
          <a:xfrm>
            <a:off x="10276321" y="5883273"/>
            <a:ext cx="77108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chemeClr val="lt1"/>
                </a:solidFill>
                <a:latin typeface="Questrial"/>
                <a:ea typeface="Questrial"/>
                <a:cs typeface="Questrial"/>
                <a:sym typeface="Questrial"/>
              </a:rPr>
              <a:t>‹#›</a:t>
            </a:fld>
            <a:endParaRPr lang="en-US" sz="1050" b="0" i="0" u="none" strike="noStrike" cap="none">
              <a:solidFill>
                <a:schemeClr val="lt1"/>
              </a:solidFill>
              <a:latin typeface="Questrial"/>
              <a:ea typeface="Questrial"/>
              <a:cs typeface="Questrial"/>
              <a:sym typeface="Quest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7"/>
        <p:cNvGrpSpPr/>
        <p:nvPr/>
      </p:nvGrpSpPr>
      <p:grpSpPr>
        <a:xfrm>
          <a:off x="0" y="0"/>
          <a:ext cx="0" cy="0"/>
          <a:chOff x="0" y="0"/>
          <a:chExt cx="0" cy="0"/>
        </a:xfrm>
      </p:grpSpPr>
      <p:sp>
        <p:nvSpPr>
          <p:cNvPr id="148" name="Shape 148"/>
          <p:cNvSpPr txBox="1">
            <a:spLocks noGrp="1"/>
          </p:cNvSpPr>
          <p:nvPr>
            <p:ph type="dt" idx="10"/>
          </p:nvPr>
        </p:nvSpPr>
        <p:spPr>
          <a:xfrm>
            <a:off x="7456921" y="5883276"/>
            <a:ext cx="2743199" cy="365125"/>
          </a:xfrm>
          <a:prstGeom prst="rect">
            <a:avLst/>
          </a:prstGeom>
          <a:noFill/>
          <a:ln>
            <a:noFill/>
          </a:ln>
        </p:spPr>
        <p:txBody>
          <a:bodyPr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49" name="Shape 149"/>
          <p:cNvSpPr txBox="1">
            <a:spLocks noGrp="1"/>
          </p:cNvSpPr>
          <p:nvPr>
            <p:ph type="ftr" idx="11"/>
          </p:nvPr>
        </p:nvSpPr>
        <p:spPr>
          <a:xfrm>
            <a:off x="1141411" y="5883275"/>
            <a:ext cx="6239308" cy="365125"/>
          </a:xfrm>
          <a:prstGeom prst="rect">
            <a:avLst/>
          </a:prstGeom>
          <a:noFill/>
          <a:ln>
            <a:noFill/>
          </a:ln>
        </p:spPr>
        <p:txBody>
          <a:bodyPr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50" name="Shape 150"/>
          <p:cNvSpPr txBox="1">
            <a:spLocks noGrp="1"/>
          </p:cNvSpPr>
          <p:nvPr>
            <p:ph type="sldNum" idx="12"/>
          </p:nvPr>
        </p:nvSpPr>
        <p:spPr>
          <a:xfrm>
            <a:off x="10276321" y="5883273"/>
            <a:ext cx="77108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chemeClr val="lt1"/>
                </a:solidFill>
                <a:latin typeface="Questrial"/>
                <a:ea typeface="Questrial"/>
                <a:cs typeface="Questrial"/>
                <a:sym typeface="Questrial"/>
              </a:rPr>
              <a:t>‹#›</a:t>
            </a:fld>
            <a:endParaRPr lang="en-US" sz="1050" b="0" i="0" u="none" strike="noStrike" cap="none">
              <a:solidFill>
                <a:schemeClr val="lt1"/>
              </a:solidFill>
              <a:latin typeface="Questrial"/>
              <a:ea typeface="Questrial"/>
              <a:cs typeface="Questrial"/>
              <a:sym typeface="Quest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1146704" y="609600"/>
            <a:ext cx="3856037" cy="1639883"/>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lt1"/>
              </a:buClr>
              <a:buFont typeface="Questrial"/>
              <a:buNone/>
              <a:defRPr sz="32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53" name="Shape 153"/>
          <p:cNvSpPr txBox="1">
            <a:spLocks noGrp="1"/>
          </p:cNvSpPr>
          <p:nvPr>
            <p:ph type="body" idx="1"/>
          </p:nvPr>
        </p:nvSpPr>
        <p:spPr>
          <a:xfrm>
            <a:off x="5156200" y="592666"/>
            <a:ext cx="5891208" cy="5198534"/>
          </a:xfrm>
          <a:prstGeom prst="rect">
            <a:avLst/>
          </a:prstGeom>
          <a:noFill/>
          <a:ln>
            <a:noFill/>
          </a:ln>
        </p:spPr>
        <p:txBody>
          <a:bodyPr lIns="91425" tIns="91425" rIns="91425" bIns="91425" anchor="ctr" anchorCtr="0"/>
          <a:lstStyle>
            <a:lvl1pPr marL="228600" marR="0" lvl="0" indent="-38100" algn="l" rtl="0">
              <a:lnSpc>
                <a:spcPct val="120000"/>
              </a:lnSpc>
              <a:spcBef>
                <a:spcPts val="1000"/>
              </a:spcBef>
              <a:buClr>
                <a:schemeClr val="lt1"/>
              </a:buClr>
              <a:buSzPct val="125000"/>
              <a:buFont typeface="Arial"/>
              <a:buChar char="•"/>
              <a:defRPr sz="2400" b="0" i="0" u="none" strike="noStrike" cap="none">
                <a:solidFill>
                  <a:schemeClr val="lt1"/>
                </a:solidFill>
                <a:latin typeface="Questrial"/>
                <a:ea typeface="Questrial"/>
                <a:cs typeface="Questrial"/>
                <a:sym typeface="Questrial"/>
              </a:defRPr>
            </a:lvl1pPr>
            <a:lvl2pPr marL="685800" marR="0" lvl="1" indent="-69850" algn="l" rtl="0">
              <a:lnSpc>
                <a:spcPct val="120000"/>
              </a:lnSpc>
              <a:spcBef>
                <a:spcPts val="500"/>
              </a:spcBef>
              <a:buClr>
                <a:schemeClr val="lt1"/>
              </a:buClr>
              <a:buSzPct val="125000"/>
              <a:buFont typeface="Arial"/>
              <a:buChar char="•"/>
              <a:defRPr sz="2000" b="0" i="0" u="none" strike="noStrike" cap="none">
                <a:solidFill>
                  <a:schemeClr val="lt1"/>
                </a:solidFill>
                <a:latin typeface="Questrial"/>
                <a:ea typeface="Questrial"/>
                <a:cs typeface="Questrial"/>
                <a:sym typeface="Questrial"/>
              </a:defRPr>
            </a:lvl2pPr>
            <a:lvl3pPr marL="1143000" marR="0" lvl="2" indent="-85725" algn="l" rtl="0">
              <a:lnSpc>
                <a:spcPct val="120000"/>
              </a:lnSpc>
              <a:spcBef>
                <a:spcPts val="500"/>
              </a:spcBef>
              <a:buClr>
                <a:schemeClr val="lt1"/>
              </a:buClr>
              <a:buSzPct val="125000"/>
              <a:buFont typeface="Arial"/>
              <a:buChar char="•"/>
              <a:defRPr sz="1800" b="0" i="0" u="none" strike="noStrike" cap="none">
                <a:solidFill>
                  <a:schemeClr val="lt1"/>
                </a:solidFill>
                <a:latin typeface="Questrial"/>
                <a:ea typeface="Questrial"/>
                <a:cs typeface="Questrial"/>
                <a:sym typeface="Questrial"/>
              </a:defRPr>
            </a:lvl3pPr>
            <a:lvl4pPr marL="1600200" marR="0" lvl="3"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4pPr>
            <a:lvl5pPr marL="2057400" marR="0" lvl="4"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5pPr>
            <a:lvl6pPr marL="2514600" marR="0" lvl="5"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6pPr>
            <a:lvl7pPr marL="2971800" marR="0" lvl="6"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7pPr>
            <a:lvl8pPr marL="3429000" marR="0" lvl="7"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8pPr>
            <a:lvl9pPr marL="3886200" marR="0" lvl="8"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54" name="Shape 154"/>
          <p:cNvSpPr txBox="1">
            <a:spLocks noGrp="1"/>
          </p:cNvSpPr>
          <p:nvPr>
            <p:ph type="body" idx="2"/>
          </p:nvPr>
        </p:nvSpPr>
        <p:spPr>
          <a:xfrm>
            <a:off x="1146704" y="2249485"/>
            <a:ext cx="3856037" cy="3541713"/>
          </a:xfrm>
          <a:prstGeom prst="rect">
            <a:avLst/>
          </a:prstGeom>
          <a:noFill/>
          <a:ln>
            <a:noFill/>
          </a:ln>
        </p:spPr>
        <p:txBody>
          <a:bodyPr lIns="91425" tIns="91425" rIns="91425" bIns="91425" anchor="t" anchorCtr="0"/>
          <a:lstStyle>
            <a:lvl1pPr marL="0" marR="0" lvl="0" indent="0" algn="l" rtl="0">
              <a:lnSpc>
                <a:spcPct val="120000"/>
              </a:lnSpc>
              <a:spcBef>
                <a:spcPts val="1000"/>
              </a:spcBef>
              <a:buClr>
                <a:schemeClr val="lt1"/>
              </a:buClr>
              <a:buFont typeface="Arial"/>
              <a:buNone/>
              <a:defRPr sz="16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1400" b="0"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200" b="0"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55" name="Shape 155"/>
          <p:cNvSpPr txBox="1">
            <a:spLocks noGrp="1"/>
          </p:cNvSpPr>
          <p:nvPr>
            <p:ph type="dt" idx="10"/>
          </p:nvPr>
        </p:nvSpPr>
        <p:spPr>
          <a:xfrm>
            <a:off x="7456921" y="5883276"/>
            <a:ext cx="2743199" cy="365125"/>
          </a:xfrm>
          <a:prstGeom prst="rect">
            <a:avLst/>
          </a:prstGeom>
          <a:noFill/>
          <a:ln>
            <a:noFill/>
          </a:ln>
        </p:spPr>
        <p:txBody>
          <a:bodyPr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56" name="Shape 156"/>
          <p:cNvSpPr txBox="1">
            <a:spLocks noGrp="1"/>
          </p:cNvSpPr>
          <p:nvPr>
            <p:ph type="ftr" idx="11"/>
          </p:nvPr>
        </p:nvSpPr>
        <p:spPr>
          <a:xfrm>
            <a:off x="1141411" y="5883275"/>
            <a:ext cx="6239308" cy="365125"/>
          </a:xfrm>
          <a:prstGeom prst="rect">
            <a:avLst/>
          </a:prstGeom>
          <a:noFill/>
          <a:ln>
            <a:noFill/>
          </a:ln>
        </p:spPr>
        <p:txBody>
          <a:bodyPr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57" name="Shape 157"/>
          <p:cNvSpPr txBox="1">
            <a:spLocks noGrp="1"/>
          </p:cNvSpPr>
          <p:nvPr>
            <p:ph type="sldNum" idx="12"/>
          </p:nvPr>
        </p:nvSpPr>
        <p:spPr>
          <a:xfrm>
            <a:off x="10276321" y="5883273"/>
            <a:ext cx="77108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chemeClr val="lt1"/>
                </a:solidFill>
                <a:latin typeface="Questrial"/>
                <a:ea typeface="Questrial"/>
                <a:cs typeface="Questrial"/>
                <a:sym typeface="Questrial"/>
              </a:rPr>
              <a:t>‹#›</a:t>
            </a:fld>
            <a:endParaRPr lang="en-US" sz="1050" b="0" i="0" u="none" strike="noStrike" cap="none">
              <a:solidFill>
                <a:schemeClr val="lt1"/>
              </a:solidFill>
              <a:latin typeface="Questrial"/>
              <a:ea typeface="Questrial"/>
              <a:cs typeface="Questrial"/>
              <a:sym typeface="Quest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1141412" y="609600"/>
            <a:ext cx="5934507" cy="1639885"/>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lt1"/>
              </a:buClr>
              <a:buFont typeface="Questrial"/>
              <a:buNone/>
              <a:defRPr sz="32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0" name="Shape 160"/>
          <p:cNvSpPr>
            <a:spLocks noGrp="1"/>
          </p:cNvSpPr>
          <p:nvPr>
            <p:ph type="pic" idx="2"/>
          </p:nvPr>
        </p:nvSpPr>
        <p:spPr>
          <a:xfrm>
            <a:off x="7380721" y="609600"/>
            <a:ext cx="3666689" cy="5181599"/>
          </a:xfrm>
          <a:prstGeom prst="round2DiagRect">
            <a:avLst>
              <a:gd name="adj1" fmla="val 5608"/>
              <a:gd name="adj2" fmla="val 0"/>
            </a:avLst>
          </a:prstGeom>
          <a:noFill/>
          <a:ln w="19050" cap="sq" cmpd="sng">
            <a:solidFill>
              <a:srgbClr val="B3FFFF">
                <a:alpha val="60000"/>
              </a:srgbClr>
            </a:solidFill>
            <a:prstDash val="solid"/>
            <a:miter/>
            <a:headEnd type="none" w="med" len="med"/>
            <a:tailEnd type="none" w="med" len="med"/>
          </a:ln>
          <a:effectLst>
            <a:outerShdw blurRad="88900" dist="38100" dir="5400000" algn="t" rotWithShape="0">
              <a:srgbClr val="000000">
                <a:alpha val="40000"/>
              </a:srgbClr>
            </a:outerShdw>
          </a:effectLst>
        </p:spPr>
        <p:txBody>
          <a:bodyPr lIns="91425" tIns="91425" rIns="91425" bIns="91425" anchor="t" anchorCtr="0"/>
          <a:lstStyle>
            <a:lvl1pPr marL="0" marR="0" lvl="0" indent="0" algn="l" rtl="0">
              <a:lnSpc>
                <a:spcPct val="120000"/>
              </a:lnSpc>
              <a:spcBef>
                <a:spcPts val="1000"/>
              </a:spcBef>
              <a:buClr>
                <a:schemeClr val="lt1"/>
              </a:buClr>
              <a:buFont typeface="Arial"/>
              <a:buNone/>
              <a:defRPr sz="32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2800" b="0"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2400" b="0"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2000" b="0"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2000" b="0"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2000" b="0"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2000" b="0"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2000" b="0"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2000" b="0" i="0" u="none" strike="noStrike" cap="none">
                <a:solidFill>
                  <a:schemeClr val="lt1"/>
                </a:solidFill>
                <a:latin typeface="Questrial"/>
                <a:ea typeface="Questrial"/>
                <a:cs typeface="Questrial"/>
                <a:sym typeface="Questrial"/>
              </a:defRPr>
            </a:lvl9pPr>
          </a:lstStyle>
          <a:p>
            <a:endParaRPr/>
          </a:p>
        </p:txBody>
      </p:sp>
      <p:sp>
        <p:nvSpPr>
          <p:cNvPr id="161" name="Shape 161"/>
          <p:cNvSpPr txBox="1">
            <a:spLocks noGrp="1"/>
          </p:cNvSpPr>
          <p:nvPr>
            <p:ph type="body" idx="1"/>
          </p:nvPr>
        </p:nvSpPr>
        <p:spPr>
          <a:xfrm>
            <a:off x="1141409" y="2249485"/>
            <a:ext cx="5934510" cy="3541713"/>
          </a:xfrm>
          <a:prstGeom prst="rect">
            <a:avLst/>
          </a:prstGeom>
          <a:noFill/>
          <a:ln>
            <a:noFill/>
          </a:ln>
        </p:spPr>
        <p:txBody>
          <a:bodyPr lIns="91425" tIns="91425" rIns="91425" bIns="91425" anchor="t" anchorCtr="0"/>
          <a:lstStyle>
            <a:lvl1pPr marL="0" marR="0" lvl="0" indent="0" algn="l" rtl="0">
              <a:lnSpc>
                <a:spcPct val="120000"/>
              </a:lnSpc>
              <a:spcBef>
                <a:spcPts val="1000"/>
              </a:spcBef>
              <a:buClr>
                <a:schemeClr val="lt1"/>
              </a:buClr>
              <a:buFont typeface="Arial"/>
              <a:buNone/>
              <a:defRPr sz="1600" b="0" i="0" u="none" strike="noStrike" cap="none">
                <a:solidFill>
                  <a:schemeClr val="lt1"/>
                </a:solidFill>
                <a:latin typeface="Questrial"/>
                <a:ea typeface="Questrial"/>
                <a:cs typeface="Questrial"/>
                <a:sym typeface="Questrial"/>
              </a:defRPr>
            </a:lvl1pPr>
            <a:lvl2pPr marL="457200" marR="0" lvl="1" indent="0" algn="l" rtl="0">
              <a:lnSpc>
                <a:spcPct val="120000"/>
              </a:lnSpc>
              <a:spcBef>
                <a:spcPts val="500"/>
              </a:spcBef>
              <a:buClr>
                <a:schemeClr val="lt1"/>
              </a:buClr>
              <a:buFont typeface="Arial"/>
              <a:buNone/>
              <a:defRPr sz="1400" b="0" i="0" u="none" strike="noStrike" cap="none">
                <a:solidFill>
                  <a:schemeClr val="lt1"/>
                </a:solidFill>
                <a:latin typeface="Questrial"/>
                <a:ea typeface="Questrial"/>
                <a:cs typeface="Questrial"/>
                <a:sym typeface="Questrial"/>
              </a:defRPr>
            </a:lvl2pPr>
            <a:lvl3pPr marL="914400" marR="0" lvl="2" indent="0" algn="l" rtl="0">
              <a:lnSpc>
                <a:spcPct val="120000"/>
              </a:lnSpc>
              <a:spcBef>
                <a:spcPts val="500"/>
              </a:spcBef>
              <a:buClr>
                <a:schemeClr val="lt1"/>
              </a:buClr>
              <a:buFont typeface="Arial"/>
              <a:buNone/>
              <a:defRPr sz="1200" b="0" i="0" u="none" strike="noStrike" cap="none">
                <a:solidFill>
                  <a:schemeClr val="lt1"/>
                </a:solidFill>
                <a:latin typeface="Questrial"/>
                <a:ea typeface="Questrial"/>
                <a:cs typeface="Questrial"/>
                <a:sym typeface="Questrial"/>
              </a:defRPr>
            </a:lvl3pPr>
            <a:lvl4pPr marL="1371600" marR="0" lvl="3"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4pPr>
            <a:lvl5pPr marL="1828800" marR="0" lvl="4"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5pPr>
            <a:lvl6pPr marL="2286000" marR="0" lvl="5"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6pPr>
            <a:lvl7pPr marL="2743200" marR="0" lvl="6"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7pPr>
            <a:lvl8pPr marL="3200400" marR="0" lvl="7"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8pPr>
            <a:lvl9pPr marL="3657600" marR="0" lvl="8" indent="0" algn="l" rtl="0">
              <a:lnSpc>
                <a:spcPct val="120000"/>
              </a:lnSpc>
              <a:spcBef>
                <a:spcPts val="500"/>
              </a:spcBef>
              <a:buClr>
                <a:schemeClr val="lt1"/>
              </a:buClr>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62" name="Shape 162"/>
          <p:cNvSpPr txBox="1">
            <a:spLocks noGrp="1"/>
          </p:cNvSpPr>
          <p:nvPr>
            <p:ph type="dt" idx="10"/>
          </p:nvPr>
        </p:nvSpPr>
        <p:spPr>
          <a:xfrm>
            <a:off x="7456921" y="5883276"/>
            <a:ext cx="2743199" cy="365125"/>
          </a:xfrm>
          <a:prstGeom prst="rect">
            <a:avLst/>
          </a:prstGeom>
          <a:noFill/>
          <a:ln>
            <a:noFill/>
          </a:ln>
        </p:spPr>
        <p:txBody>
          <a:bodyPr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63" name="Shape 163"/>
          <p:cNvSpPr txBox="1">
            <a:spLocks noGrp="1"/>
          </p:cNvSpPr>
          <p:nvPr>
            <p:ph type="ftr" idx="11"/>
          </p:nvPr>
        </p:nvSpPr>
        <p:spPr>
          <a:xfrm>
            <a:off x="1141411" y="5883275"/>
            <a:ext cx="6239308" cy="365125"/>
          </a:xfrm>
          <a:prstGeom prst="rect">
            <a:avLst/>
          </a:prstGeom>
          <a:noFill/>
          <a:ln>
            <a:noFill/>
          </a:ln>
        </p:spPr>
        <p:txBody>
          <a:bodyPr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64" name="Shape 164"/>
          <p:cNvSpPr txBox="1">
            <a:spLocks noGrp="1"/>
          </p:cNvSpPr>
          <p:nvPr>
            <p:ph type="sldNum" idx="12"/>
          </p:nvPr>
        </p:nvSpPr>
        <p:spPr>
          <a:xfrm>
            <a:off x="10276321" y="5883273"/>
            <a:ext cx="77108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chemeClr val="lt1"/>
                </a:solidFill>
                <a:latin typeface="Questrial"/>
                <a:ea typeface="Questrial"/>
                <a:cs typeface="Questrial"/>
                <a:sym typeface="Questrial"/>
              </a:rPr>
              <a:t>‹#›</a:t>
            </a:fld>
            <a:endParaRPr lang="en-US" sz="1050" b="0" i="0" u="none" strike="noStrike" cap="none">
              <a:solidFill>
                <a:schemeClr val="lt1"/>
              </a:solidFill>
              <a:latin typeface="Questrial"/>
              <a:ea typeface="Questrial"/>
              <a:cs typeface="Questrial"/>
              <a:sym typeface="Quest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alphaModFix/>
          </a:blip>
          <a:stretch>
            <a:fillRect/>
          </a:stretch>
        </a:blipFill>
        <a:effectLst/>
      </p:bgPr>
    </p:bg>
    <p:spTree>
      <p:nvGrpSpPr>
        <p:cNvPr id="1" name="Shape 5"/>
        <p:cNvGrpSpPr/>
        <p:nvPr/>
      </p:nvGrpSpPr>
      <p:grpSpPr>
        <a:xfrm>
          <a:off x="0" y="0"/>
          <a:ext cx="0" cy="0"/>
          <a:chOff x="0" y="0"/>
          <a:chExt cx="0" cy="0"/>
        </a:xfrm>
      </p:grpSpPr>
      <p:pic>
        <p:nvPicPr>
          <p:cNvPr id="6" name="Shape 6" descr="\\DROBO-FS\QuickDrops\JB\PPTX NG\Droplets\LightingOverlay.png"/>
          <p:cNvPicPr preferRelativeResize="0"/>
          <p:nvPr/>
        </p:nvPicPr>
        <p:blipFill rotWithShape="1">
          <a:blip r:embed="rId20">
            <a:alphaModFix amt="30000"/>
          </a:blip>
          <a:srcRect/>
          <a:stretch/>
        </p:blipFill>
        <p:spPr>
          <a:xfrm>
            <a:off x="0" y="0"/>
            <a:ext cx="12192003" cy="6858000"/>
          </a:xfrm>
          <a:prstGeom prst="rect">
            <a:avLst/>
          </a:prstGeom>
          <a:noFill/>
          <a:ln>
            <a:noFill/>
          </a:ln>
        </p:spPr>
      </p:pic>
      <p:grpSp>
        <p:nvGrpSpPr>
          <p:cNvPr id="7" name="Shape 7"/>
          <p:cNvGrpSpPr/>
          <p:nvPr/>
        </p:nvGrpSpPr>
        <p:grpSpPr>
          <a:xfrm>
            <a:off x="-14288" y="0"/>
            <a:ext cx="12053888" cy="6858000"/>
            <a:chOff x="-14288" y="0"/>
            <a:chExt cx="12053888" cy="6858000"/>
          </a:xfrm>
        </p:grpSpPr>
        <p:grpSp>
          <p:nvGrpSpPr>
            <p:cNvPr id="8" name="Shape 8"/>
            <p:cNvGrpSpPr/>
            <p:nvPr/>
          </p:nvGrpSpPr>
          <p:grpSpPr>
            <a:xfrm>
              <a:off x="-14288" y="0"/>
              <a:ext cx="1220788" cy="6858000"/>
              <a:chOff x="-14288" y="0"/>
              <a:chExt cx="1220788" cy="6858000"/>
            </a:xfrm>
          </p:grpSpPr>
          <p:sp>
            <p:nvSpPr>
              <p:cNvPr id="9" name="Shape 9"/>
              <p:cNvSpPr/>
              <p:nvPr/>
            </p:nvSpPr>
            <p:spPr>
              <a:xfrm>
                <a:off x="114300" y="4763"/>
                <a:ext cx="23813" cy="2181224"/>
              </a:xfrm>
              <a:prstGeom prst="rect">
                <a:avLst/>
              </a:pr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10" name="Shape 10"/>
              <p:cNvSpPr/>
              <p:nvPr/>
            </p:nvSpPr>
            <p:spPr>
              <a:xfrm>
                <a:off x="33336" y="2176463"/>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4000" y="108000"/>
                      <a:pt x="108000" y="87000"/>
                      <a:pt x="108000" y="60000"/>
                    </a:cubicBezTo>
                    <a:cubicBezTo>
                      <a:pt x="108000" y="33000"/>
                      <a:pt x="84000" y="12000"/>
                      <a:pt x="60000" y="12000"/>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28575" y="4021137"/>
                <a:ext cx="190500" cy="188913"/>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6000" y="12000"/>
                      <a:pt x="12000" y="33000"/>
                      <a:pt x="12000" y="60000"/>
                    </a:cubicBezTo>
                    <a:cubicBezTo>
                      <a:pt x="12000" y="87000"/>
                      <a:pt x="36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200025" y="4763"/>
                <a:ext cx="369888" cy="1811337"/>
              </a:xfrm>
              <a:custGeom>
                <a:avLst/>
                <a:gdLst/>
                <a:ahLst/>
                <a:cxnLst/>
                <a:rect l="0" t="0" r="0" b="0"/>
                <a:pathLst>
                  <a:path w="120000" h="120000" extrusionOk="0">
                    <a:moveTo>
                      <a:pt x="112274" y="120000"/>
                    </a:moveTo>
                    <a:lnTo>
                      <a:pt x="0" y="65836"/>
                    </a:lnTo>
                    <a:lnTo>
                      <a:pt x="0" y="0"/>
                    </a:lnTo>
                    <a:lnTo>
                      <a:pt x="7725" y="0"/>
                    </a:lnTo>
                    <a:lnTo>
                      <a:pt x="7725" y="65521"/>
                    </a:lnTo>
                    <a:lnTo>
                      <a:pt x="120000" y="119368"/>
                    </a:lnTo>
                    <a:lnTo>
                      <a:pt x="112274" y="120000"/>
                    </a:lnTo>
                    <a:close/>
                  </a:path>
                </a:pathLst>
              </a:custGeom>
              <a:gradFill>
                <a:gsLst>
                  <a:gs pos="0">
                    <a:schemeClr val="lt2"/>
                  </a:gs>
                  <a:gs pos="100000">
                    <a:srgbClr val="3B95DE"/>
                  </a:gs>
                </a:gsLst>
                <a:lin ang="5400000" scaled="0"/>
              </a:gradFill>
              <a:ln>
                <a:noFill/>
              </a:ln>
            </p:spPr>
          </p:sp>
          <p:sp>
            <p:nvSpPr>
              <p:cNvPr id="13" name="Shape 13"/>
              <p:cNvSpPr/>
              <p:nvPr/>
            </p:nvSpPr>
            <p:spPr>
              <a:xfrm>
                <a:off x="503237" y="1801813"/>
                <a:ext cx="190500" cy="188913"/>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9000" y="0"/>
                      <a:pt x="120000" y="18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4000" y="108000"/>
                      <a:pt x="108000" y="87000"/>
                      <a:pt x="108000" y="60000"/>
                    </a:cubicBezTo>
                    <a:cubicBezTo>
                      <a:pt x="108000" y="27000"/>
                      <a:pt x="93000" y="12000"/>
                      <a:pt x="60000" y="12000"/>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a:off x="285750" y="4763"/>
                <a:ext cx="369888" cy="1430338"/>
              </a:xfrm>
              <a:custGeom>
                <a:avLst/>
                <a:gdLst/>
                <a:ahLst/>
                <a:cxnLst/>
                <a:rect l="0" t="0" r="0" b="0"/>
                <a:pathLst>
                  <a:path w="120000" h="120000" extrusionOk="0">
                    <a:moveTo>
                      <a:pt x="113819" y="120000"/>
                    </a:moveTo>
                    <a:lnTo>
                      <a:pt x="0" y="51009"/>
                    </a:lnTo>
                    <a:lnTo>
                      <a:pt x="0" y="0"/>
                    </a:lnTo>
                    <a:lnTo>
                      <a:pt x="9270" y="0"/>
                    </a:lnTo>
                    <a:lnTo>
                      <a:pt x="9270" y="50610"/>
                    </a:lnTo>
                    <a:lnTo>
                      <a:pt x="120000" y="119200"/>
                    </a:lnTo>
                    <a:lnTo>
                      <a:pt x="113819" y="120000"/>
                    </a:lnTo>
                    <a:close/>
                  </a:path>
                </a:pathLst>
              </a:custGeom>
              <a:gradFill>
                <a:gsLst>
                  <a:gs pos="0">
                    <a:schemeClr val="lt2"/>
                  </a:gs>
                  <a:gs pos="100000">
                    <a:srgbClr val="3B95DE"/>
                  </a:gs>
                </a:gsLst>
                <a:lin ang="5400000" scaled="0"/>
              </a:gradFill>
              <a:ln>
                <a:noFill/>
              </a:ln>
            </p:spPr>
          </p:sp>
          <p:sp>
            <p:nvSpPr>
              <p:cNvPr id="15" name="Shape 15"/>
              <p:cNvSpPr/>
              <p:nvPr/>
            </p:nvSpPr>
            <p:spPr>
              <a:xfrm>
                <a:off x="546100" y="0"/>
                <a:ext cx="152399" cy="912813"/>
              </a:xfrm>
              <a:custGeom>
                <a:avLst/>
                <a:gdLst/>
                <a:ahLst/>
                <a:cxnLst/>
                <a:rect l="0" t="0" r="0" b="0"/>
                <a:pathLst>
                  <a:path w="120000" h="120000" extrusionOk="0">
                    <a:moveTo>
                      <a:pt x="120000" y="120000"/>
                    </a:moveTo>
                    <a:lnTo>
                      <a:pt x="97500" y="120000"/>
                    </a:lnTo>
                    <a:lnTo>
                      <a:pt x="97500" y="40069"/>
                    </a:lnTo>
                    <a:lnTo>
                      <a:pt x="0" y="1252"/>
                    </a:lnTo>
                    <a:lnTo>
                      <a:pt x="18750" y="0"/>
                    </a:lnTo>
                    <a:lnTo>
                      <a:pt x="120000" y="39443"/>
                    </a:lnTo>
                    <a:lnTo>
                      <a:pt x="120000" y="120000"/>
                    </a:lnTo>
                    <a:close/>
                  </a:path>
                </a:pathLst>
              </a:custGeom>
              <a:gradFill>
                <a:gsLst>
                  <a:gs pos="0">
                    <a:schemeClr val="lt2"/>
                  </a:gs>
                  <a:gs pos="100000">
                    <a:srgbClr val="3B95DE"/>
                  </a:gs>
                </a:gsLst>
                <a:lin ang="5400000" scaled="0"/>
              </a:gradFill>
              <a:ln>
                <a:noFill/>
              </a:ln>
            </p:spPr>
          </p:sp>
          <p:sp>
            <p:nvSpPr>
              <p:cNvPr id="16" name="Shape 16"/>
              <p:cNvSpPr/>
              <p:nvPr/>
            </p:nvSpPr>
            <p:spPr>
              <a:xfrm>
                <a:off x="588962" y="1420812"/>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9000" y="0"/>
                      <a:pt x="120000" y="21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27000"/>
                      <a:pt x="93000" y="12000"/>
                      <a:pt x="60000" y="12000"/>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17" name="Shape 17"/>
              <p:cNvSpPr/>
              <p:nvPr/>
            </p:nvSpPr>
            <p:spPr>
              <a:xfrm>
                <a:off x="588962" y="903287"/>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18" name="Shape 18"/>
              <p:cNvSpPr/>
              <p:nvPr/>
            </p:nvSpPr>
            <p:spPr>
              <a:xfrm>
                <a:off x="641350" y="0"/>
                <a:ext cx="422275" cy="527050"/>
              </a:xfrm>
              <a:custGeom>
                <a:avLst/>
                <a:gdLst/>
                <a:ahLst/>
                <a:cxnLst/>
                <a:rect l="0" t="0" r="0" b="0"/>
                <a:pathLst>
                  <a:path w="120000" h="120000" extrusionOk="0">
                    <a:moveTo>
                      <a:pt x="115939" y="119999"/>
                    </a:moveTo>
                    <a:lnTo>
                      <a:pt x="21654" y="44457"/>
                    </a:lnTo>
                    <a:lnTo>
                      <a:pt x="0" y="2168"/>
                    </a:lnTo>
                    <a:lnTo>
                      <a:pt x="6766" y="0"/>
                    </a:lnTo>
                    <a:lnTo>
                      <a:pt x="28421" y="41204"/>
                    </a:lnTo>
                    <a:lnTo>
                      <a:pt x="120000" y="115662"/>
                    </a:lnTo>
                    <a:lnTo>
                      <a:pt x="115939" y="119999"/>
                    </a:lnTo>
                    <a:close/>
                  </a:path>
                </a:pathLst>
              </a:custGeom>
              <a:gradFill>
                <a:gsLst>
                  <a:gs pos="0">
                    <a:schemeClr val="lt2"/>
                  </a:gs>
                  <a:gs pos="100000">
                    <a:srgbClr val="3B95DE"/>
                  </a:gs>
                </a:gsLst>
                <a:lin ang="5400000" scaled="0"/>
              </a:gradFill>
              <a:ln>
                <a:noFill/>
              </a:ln>
            </p:spPr>
          </p:sp>
          <p:sp>
            <p:nvSpPr>
              <p:cNvPr id="19" name="Shape 19"/>
              <p:cNvSpPr/>
              <p:nvPr/>
            </p:nvSpPr>
            <p:spPr>
              <a:xfrm>
                <a:off x="1020762" y="488950"/>
                <a:ext cx="161925" cy="147638"/>
              </a:xfrm>
              <a:custGeom>
                <a:avLst/>
                <a:gdLst/>
                <a:ahLst/>
                <a:cxnLst/>
                <a:rect l="0" t="0" r="0" b="0"/>
                <a:pathLst>
                  <a:path w="120000" h="120000" extrusionOk="0">
                    <a:moveTo>
                      <a:pt x="60000" y="120000"/>
                    </a:moveTo>
                    <a:cubicBezTo>
                      <a:pt x="45882" y="120000"/>
                      <a:pt x="31764" y="116129"/>
                      <a:pt x="21176" y="104516"/>
                    </a:cubicBezTo>
                    <a:cubicBezTo>
                      <a:pt x="0" y="77419"/>
                      <a:pt x="0" y="38709"/>
                      <a:pt x="21176" y="15483"/>
                    </a:cubicBezTo>
                    <a:cubicBezTo>
                      <a:pt x="31764" y="3870"/>
                      <a:pt x="45882" y="0"/>
                      <a:pt x="60000" y="0"/>
                    </a:cubicBezTo>
                    <a:cubicBezTo>
                      <a:pt x="74117" y="0"/>
                      <a:pt x="88235" y="3870"/>
                      <a:pt x="98823" y="15483"/>
                    </a:cubicBezTo>
                    <a:cubicBezTo>
                      <a:pt x="120000" y="38709"/>
                      <a:pt x="120000" y="77419"/>
                      <a:pt x="98823" y="104516"/>
                    </a:cubicBezTo>
                    <a:cubicBezTo>
                      <a:pt x="88235" y="116129"/>
                      <a:pt x="74117" y="120000"/>
                      <a:pt x="60000" y="120000"/>
                    </a:cubicBezTo>
                    <a:close/>
                    <a:moveTo>
                      <a:pt x="60000" y="15483"/>
                    </a:moveTo>
                    <a:cubicBezTo>
                      <a:pt x="49411" y="15483"/>
                      <a:pt x="38823" y="19354"/>
                      <a:pt x="31764" y="27096"/>
                    </a:cubicBezTo>
                    <a:cubicBezTo>
                      <a:pt x="14117" y="46451"/>
                      <a:pt x="14117" y="73548"/>
                      <a:pt x="31764" y="92903"/>
                    </a:cubicBezTo>
                    <a:cubicBezTo>
                      <a:pt x="38823" y="100645"/>
                      <a:pt x="49411" y="104516"/>
                      <a:pt x="60000" y="104516"/>
                    </a:cubicBezTo>
                    <a:cubicBezTo>
                      <a:pt x="70588" y="104516"/>
                      <a:pt x="81176" y="100645"/>
                      <a:pt x="88235" y="92903"/>
                    </a:cubicBezTo>
                    <a:cubicBezTo>
                      <a:pt x="105882" y="73548"/>
                      <a:pt x="105882" y="46451"/>
                      <a:pt x="88235" y="27096"/>
                    </a:cubicBezTo>
                    <a:cubicBezTo>
                      <a:pt x="81176" y="19354"/>
                      <a:pt x="70588" y="15483"/>
                      <a:pt x="60000" y="15483"/>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cxnSp>
            <p:nvCxnSpPr>
              <p:cNvPr id="20" name="Shape 20"/>
              <p:cNvCxnSpPr/>
              <p:nvPr/>
            </p:nvCxnSpPr>
            <p:spPr>
              <a:xfrm>
                <a:off x="-4763" y="9525"/>
                <a:ext cx="0" cy="0"/>
              </a:xfrm>
              <a:prstGeom prst="straightConnector1">
                <a:avLst/>
              </a:prstGeom>
              <a:gradFill>
                <a:gsLst>
                  <a:gs pos="0">
                    <a:schemeClr val="lt2"/>
                  </a:gs>
                  <a:gs pos="100000">
                    <a:srgbClr val="3B95DE"/>
                  </a:gs>
                </a:gsLst>
                <a:lin ang="5400000" scaled="0"/>
              </a:gradFill>
              <a:ln w="9525" cap="flat" cmpd="sng">
                <a:solidFill>
                  <a:srgbClr val="FFFFFF"/>
                </a:solidFill>
                <a:prstDash val="solid"/>
                <a:miter/>
                <a:headEnd type="none" w="med" len="med"/>
                <a:tailEnd type="none" w="med" len="med"/>
              </a:ln>
            </p:spPr>
          </p:cxnSp>
          <p:sp>
            <p:nvSpPr>
              <p:cNvPr id="21" name="Shape 21"/>
              <p:cNvSpPr/>
              <p:nvPr/>
            </p:nvSpPr>
            <p:spPr>
              <a:xfrm>
                <a:off x="9525" y="1801813"/>
                <a:ext cx="123824" cy="127000"/>
              </a:xfrm>
              <a:custGeom>
                <a:avLst/>
                <a:gdLst/>
                <a:ahLst/>
                <a:cxnLst/>
                <a:rect l="0" t="0" r="0" b="0"/>
                <a:pathLst>
                  <a:path w="120000" h="120000" extrusionOk="0">
                    <a:moveTo>
                      <a:pt x="9230" y="120000"/>
                    </a:moveTo>
                    <a:lnTo>
                      <a:pt x="0" y="106500"/>
                    </a:lnTo>
                    <a:lnTo>
                      <a:pt x="106153" y="0"/>
                    </a:lnTo>
                    <a:lnTo>
                      <a:pt x="120000" y="13500"/>
                    </a:lnTo>
                    <a:lnTo>
                      <a:pt x="9230" y="120000"/>
                    </a:lnTo>
                    <a:close/>
                  </a:path>
                </a:pathLst>
              </a:custGeom>
              <a:gradFill>
                <a:gsLst>
                  <a:gs pos="0">
                    <a:schemeClr val="lt2"/>
                  </a:gs>
                  <a:gs pos="100000">
                    <a:srgbClr val="3B95DE"/>
                  </a:gs>
                </a:gsLst>
                <a:lin ang="5400000" scaled="0"/>
              </a:gradFill>
              <a:ln>
                <a:noFill/>
              </a:ln>
            </p:spPr>
          </p:sp>
          <p:sp>
            <p:nvSpPr>
              <p:cNvPr id="22" name="Shape 22"/>
              <p:cNvSpPr/>
              <p:nvPr/>
            </p:nvSpPr>
            <p:spPr>
              <a:xfrm>
                <a:off x="-9525" y="3549650"/>
                <a:ext cx="147638" cy="481013"/>
              </a:xfrm>
              <a:custGeom>
                <a:avLst/>
                <a:gdLst/>
                <a:ahLst/>
                <a:cxnLst/>
                <a:rect l="0" t="0" r="0" b="0"/>
                <a:pathLst>
                  <a:path w="120000" h="120000" extrusionOk="0">
                    <a:moveTo>
                      <a:pt x="120000" y="120000"/>
                    </a:moveTo>
                    <a:lnTo>
                      <a:pt x="100645" y="120000"/>
                    </a:lnTo>
                    <a:lnTo>
                      <a:pt x="100645" y="30891"/>
                    </a:lnTo>
                    <a:lnTo>
                      <a:pt x="0" y="4752"/>
                    </a:lnTo>
                    <a:lnTo>
                      <a:pt x="15483" y="0"/>
                    </a:lnTo>
                    <a:lnTo>
                      <a:pt x="120000" y="27326"/>
                    </a:lnTo>
                    <a:lnTo>
                      <a:pt x="120000" y="120000"/>
                    </a:lnTo>
                    <a:close/>
                  </a:path>
                </a:pathLst>
              </a:custGeom>
              <a:gradFill>
                <a:gsLst>
                  <a:gs pos="0">
                    <a:schemeClr val="lt2"/>
                  </a:gs>
                  <a:gs pos="100000">
                    <a:srgbClr val="3B95DE"/>
                  </a:gs>
                </a:gsLst>
                <a:lin ang="5400000" scaled="0"/>
              </a:gradFill>
              <a:ln>
                <a:noFill/>
              </a:ln>
            </p:spPr>
          </p:sp>
          <p:sp>
            <p:nvSpPr>
              <p:cNvPr id="23" name="Shape 23"/>
              <p:cNvSpPr/>
              <p:nvPr/>
            </p:nvSpPr>
            <p:spPr>
              <a:xfrm>
                <a:off x="128586" y="1382712"/>
                <a:ext cx="142875" cy="476249"/>
              </a:xfrm>
              <a:custGeom>
                <a:avLst/>
                <a:gdLst/>
                <a:ahLst/>
                <a:cxnLst/>
                <a:rect l="0" t="0" r="0" b="0"/>
                <a:pathLst>
                  <a:path w="120000" h="120000" extrusionOk="0">
                    <a:moveTo>
                      <a:pt x="120000" y="120000"/>
                    </a:moveTo>
                    <a:lnTo>
                      <a:pt x="104000" y="120000"/>
                    </a:lnTo>
                    <a:lnTo>
                      <a:pt x="104000" y="33600"/>
                    </a:lnTo>
                    <a:lnTo>
                      <a:pt x="0" y="3600"/>
                    </a:lnTo>
                    <a:lnTo>
                      <a:pt x="12000" y="0"/>
                    </a:lnTo>
                    <a:lnTo>
                      <a:pt x="120000" y="32400"/>
                    </a:lnTo>
                    <a:lnTo>
                      <a:pt x="120000" y="120000"/>
                    </a:lnTo>
                    <a:close/>
                  </a:path>
                </a:pathLst>
              </a:custGeom>
              <a:gradFill>
                <a:gsLst>
                  <a:gs pos="0">
                    <a:schemeClr val="lt2"/>
                  </a:gs>
                  <a:gs pos="100000">
                    <a:srgbClr val="3B95DE"/>
                  </a:gs>
                </a:gsLst>
                <a:lin ang="5400000" scaled="0"/>
              </a:gradFill>
              <a:ln>
                <a:noFill/>
              </a:ln>
            </p:spPr>
          </p:sp>
          <p:sp>
            <p:nvSpPr>
              <p:cNvPr id="24" name="Shape 24"/>
              <p:cNvSpPr/>
              <p:nvPr/>
            </p:nvSpPr>
            <p:spPr>
              <a:xfrm>
                <a:off x="204786" y="1849438"/>
                <a:ext cx="114300" cy="107949"/>
              </a:xfrm>
              <a:custGeom>
                <a:avLst/>
                <a:gdLst/>
                <a:ahLst/>
                <a:cxnLst/>
                <a:rect l="0" t="0" r="0" b="0"/>
                <a:pathLst>
                  <a:path w="120000" h="120000" extrusionOk="0">
                    <a:moveTo>
                      <a:pt x="60000" y="120000"/>
                    </a:moveTo>
                    <a:cubicBezTo>
                      <a:pt x="30000" y="120000"/>
                      <a:pt x="0" y="93913"/>
                      <a:pt x="0" y="62608"/>
                    </a:cubicBezTo>
                    <a:cubicBezTo>
                      <a:pt x="0" y="26086"/>
                      <a:pt x="30000" y="0"/>
                      <a:pt x="60000" y="0"/>
                    </a:cubicBezTo>
                    <a:cubicBezTo>
                      <a:pt x="90000" y="0"/>
                      <a:pt x="120000" y="26086"/>
                      <a:pt x="120000" y="62608"/>
                    </a:cubicBezTo>
                    <a:cubicBezTo>
                      <a:pt x="120000" y="93913"/>
                      <a:pt x="90000" y="120000"/>
                      <a:pt x="60000" y="120000"/>
                    </a:cubicBezTo>
                    <a:close/>
                    <a:moveTo>
                      <a:pt x="60000" y="20869"/>
                    </a:moveTo>
                    <a:cubicBezTo>
                      <a:pt x="40000" y="20869"/>
                      <a:pt x="20000" y="41739"/>
                      <a:pt x="20000" y="62608"/>
                    </a:cubicBezTo>
                    <a:cubicBezTo>
                      <a:pt x="20000" y="83478"/>
                      <a:pt x="40000" y="99130"/>
                      <a:pt x="60000" y="99130"/>
                    </a:cubicBezTo>
                    <a:cubicBezTo>
                      <a:pt x="80000" y="99130"/>
                      <a:pt x="100000" y="83478"/>
                      <a:pt x="100000" y="62608"/>
                    </a:cubicBezTo>
                    <a:cubicBezTo>
                      <a:pt x="100000" y="41739"/>
                      <a:pt x="80000" y="20869"/>
                      <a:pt x="60000" y="20869"/>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a:off x="133350" y="4662487"/>
                <a:ext cx="23813" cy="2181224"/>
              </a:xfrm>
              <a:prstGeom prst="rect">
                <a:avLst/>
              </a:pr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223837" y="5041900"/>
                <a:ext cx="369888" cy="1801813"/>
              </a:xfrm>
              <a:custGeom>
                <a:avLst/>
                <a:gdLst/>
                <a:ahLst/>
                <a:cxnLst/>
                <a:rect l="0" t="0" r="0" b="0"/>
                <a:pathLst>
                  <a:path w="120000" h="120000" extrusionOk="0">
                    <a:moveTo>
                      <a:pt x="7725" y="120000"/>
                    </a:moveTo>
                    <a:lnTo>
                      <a:pt x="0" y="120000"/>
                    </a:lnTo>
                    <a:lnTo>
                      <a:pt x="0" y="54449"/>
                    </a:lnTo>
                    <a:lnTo>
                      <a:pt x="0" y="54132"/>
                    </a:lnTo>
                    <a:lnTo>
                      <a:pt x="112274" y="0"/>
                    </a:lnTo>
                    <a:lnTo>
                      <a:pt x="120000" y="634"/>
                    </a:lnTo>
                    <a:lnTo>
                      <a:pt x="7725" y="54766"/>
                    </a:lnTo>
                    <a:lnTo>
                      <a:pt x="7725" y="120000"/>
                    </a:lnTo>
                    <a:close/>
                  </a:path>
                </a:pathLst>
              </a:custGeom>
              <a:gradFill>
                <a:gsLst>
                  <a:gs pos="0">
                    <a:schemeClr val="lt2"/>
                  </a:gs>
                  <a:gs pos="100000">
                    <a:srgbClr val="3B95DE"/>
                  </a:gs>
                </a:gsLst>
                <a:lin ang="5400000" scaled="0"/>
              </a:gradFill>
              <a:ln>
                <a:noFill/>
              </a:ln>
            </p:spPr>
          </p:sp>
          <p:sp>
            <p:nvSpPr>
              <p:cNvPr id="27" name="Shape 27"/>
              <p:cNvSpPr/>
              <p:nvPr/>
            </p:nvSpPr>
            <p:spPr>
              <a:xfrm>
                <a:off x="52386" y="4481512"/>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4000" y="108000"/>
                      <a:pt x="108000" y="87000"/>
                      <a:pt x="108000" y="60000"/>
                    </a:cubicBezTo>
                    <a:cubicBezTo>
                      <a:pt x="108000" y="33000"/>
                      <a:pt x="84000" y="12000"/>
                      <a:pt x="60000" y="12000"/>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28" name="Shape 28"/>
              <p:cNvSpPr/>
              <p:nvPr/>
            </p:nvSpPr>
            <p:spPr>
              <a:xfrm>
                <a:off x="-14288" y="5627687"/>
                <a:ext cx="85724" cy="1216024"/>
              </a:xfrm>
              <a:custGeom>
                <a:avLst/>
                <a:gdLst/>
                <a:ahLst/>
                <a:cxnLst/>
                <a:rect l="0" t="0" r="0" b="0"/>
                <a:pathLst>
                  <a:path w="120000" h="120000" extrusionOk="0">
                    <a:moveTo>
                      <a:pt x="120000" y="120000"/>
                    </a:moveTo>
                    <a:lnTo>
                      <a:pt x="80000" y="120000"/>
                    </a:lnTo>
                    <a:lnTo>
                      <a:pt x="80000" y="23342"/>
                    </a:lnTo>
                    <a:lnTo>
                      <a:pt x="0" y="469"/>
                    </a:lnTo>
                    <a:lnTo>
                      <a:pt x="40000" y="0"/>
                    </a:lnTo>
                    <a:lnTo>
                      <a:pt x="120000" y="22872"/>
                    </a:lnTo>
                    <a:lnTo>
                      <a:pt x="120000" y="120000"/>
                    </a:lnTo>
                    <a:close/>
                  </a:path>
                </a:pathLst>
              </a:custGeom>
              <a:gradFill>
                <a:gsLst>
                  <a:gs pos="0">
                    <a:schemeClr val="lt2"/>
                  </a:gs>
                  <a:gs pos="100000">
                    <a:srgbClr val="3B95DE"/>
                  </a:gs>
                </a:gsLst>
                <a:lin ang="5400000" scaled="0"/>
              </a:gradFill>
              <a:ln>
                <a:noFill/>
              </a:ln>
            </p:spPr>
          </p:sp>
          <p:sp>
            <p:nvSpPr>
              <p:cNvPr id="29" name="Shape 29"/>
              <p:cNvSpPr/>
              <p:nvPr/>
            </p:nvSpPr>
            <p:spPr>
              <a:xfrm>
                <a:off x="527050" y="4867275"/>
                <a:ext cx="190500" cy="188913"/>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30" name="Shape 30"/>
              <p:cNvSpPr/>
              <p:nvPr/>
            </p:nvSpPr>
            <p:spPr>
              <a:xfrm>
                <a:off x="309562" y="5422900"/>
                <a:ext cx="374649" cy="1425574"/>
              </a:xfrm>
              <a:custGeom>
                <a:avLst/>
                <a:gdLst/>
                <a:ahLst/>
                <a:cxnLst/>
                <a:rect l="0" t="0" r="0" b="0"/>
                <a:pathLst>
                  <a:path w="120000" h="120000" extrusionOk="0">
                    <a:moveTo>
                      <a:pt x="9152" y="120000"/>
                    </a:moveTo>
                    <a:lnTo>
                      <a:pt x="0" y="120000"/>
                    </a:lnTo>
                    <a:lnTo>
                      <a:pt x="0" y="68819"/>
                    </a:lnTo>
                    <a:lnTo>
                      <a:pt x="1525" y="68418"/>
                    </a:lnTo>
                    <a:lnTo>
                      <a:pt x="112372" y="0"/>
                    </a:lnTo>
                    <a:lnTo>
                      <a:pt x="120000" y="801"/>
                    </a:lnTo>
                    <a:lnTo>
                      <a:pt x="9152" y="69220"/>
                    </a:lnTo>
                    <a:lnTo>
                      <a:pt x="9152" y="120000"/>
                    </a:lnTo>
                    <a:close/>
                  </a:path>
                </a:pathLst>
              </a:custGeom>
              <a:gradFill>
                <a:gsLst>
                  <a:gs pos="0">
                    <a:schemeClr val="lt2"/>
                  </a:gs>
                  <a:gs pos="100000">
                    <a:srgbClr val="3B95DE"/>
                  </a:gs>
                </a:gsLst>
                <a:lin ang="5400000" scaled="0"/>
              </a:gradFill>
              <a:ln>
                <a:noFill/>
              </a:ln>
            </p:spPr>
          </p:sp>
          <p:sp>
            <p:nvSpPr>
              <p:cNvPr id="31" name="Shape 31"/>
              <p:cNvSpPr/>
              <p:nvPr/>
            </p:nvSpPr>
            <p:spPr>
              <a:xfrm>
                <a:off x="569912" y="5945187"/>
                <a:ext cx="152399" cy="912813"/>
              </a:xfrm>
              <a:custGeom>
                <a:avLst/>
                <a:gdLst/>
                <a:ahLst/>
                <a:cxnLst/>
                <a:rect l="0" t="0" r="0" b="0"/>
                <a:pathLst>
                  <a:path w="120000" h="120000" extrusionOk="0">
                    <a:moveTo>
                      <a:pt x="18750" y="120000"/>
                    </a:moveTo>
                    <a:lnTo>
                      <a:pt x="0" y="118747"/>
                    </a:lnTo>
                    <a:lnTo>
                      <a:pt x="101250" y="79930"/>
                    </a:lnTo>
                    <a:lnTo>
                      <a:pt x="101250" y="0"/>
                    </a:lnTo>
                    <a:lnTo>
                      <a:pt x="120000" y="0"/>
                    </a:lnTo>
                    <a:lnTo>
                      <a:pt x="120000" y="80556"/>
                    </a:lnTo>
                    <a:lnTo>
                      <a:pt x="18750" y="120000"/>
                    </a:lnTo>
                    <a:close/>
                  </a:path>
                </a:pathLst>
              </a:custGeom>
              <a:gradFill>
                <a:gsLst>
                  <a:gs pos="0">
                    <a:schemeClr val="lt2"/>
                  </a:gs>
                  <a:gs pos="100000">
                    <a:srgbClr val="3B95DE"/>
                  </a:gs>
                </a:gsLst>
                <a:lin ang="5400000" scaled="0"/>
              </a:gradFill>
              <a:ln>
                <a:noFill/>
              </a:ln>
            </p:spPr>
          </p:sp>
          <p:sp>
            <p:nvSpPr>
              <p:cNvPr id="32" name="Shape 32"/>
              <p:cNvSpPr/>
              <p:nvPr/>
            </p:nvSpPr>
            <p:spPr>
              <a:xfrm>
                <a:off x="612775" y="5246687"/>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6000" y="12000"/>
                      <a:pt x="12000" y="33000"/>
                      <a:pt x="12000" y="60000"/>
                    </a:cubicBezTo>
                    <a:cubicBezTo>
                      <a:pt x="12000" y="87000"/>
                      <a:pt x="36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612775" y="5764212"/>
                <a:ext cx="190500"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6000" y="12000"/>
                      <a:pt x="12000" y="33000"/>
                      <a:pt x="12000" y="60000"/>
                    </a:cubicBezTo>
                    <a:cubicBezTo>
                      <a:pt x="12000" y="87000"/>
                      <a:pt x="36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669925" y="6330950"/>
                <a:ext cx="417513" cy="517524"/>
              </a:xfrm>
              <a:custGeom>
                <a:avLst/>
                <a:gdLst/>
                <a:ahLst/>
                <a:cxnLst/>
                <a:rect l="0" t="0" r="0" b="0"/>
                <a:pathLst>
                  <a:path w="120000" h="120000" extrusionOk="0">
                    <a:moveTo>
                      <a:pt x="6844" y="120000"/>
                    </a:moveTo>
                    <a:lnTo>
                      <a:pt x="0" y="117791"/>
                    </a:lnTo>
                    <a:lnTo>
                      <a:pt x="20532" y="75828"/>
                    </a:lnTo>
                    <a:lnTo>
                      <a:pt x="21901" y="75828"/>
                    </a:lnTo>
                    <a:lnTo>
                      <a:pt x="115893" y="0"/>
                    </a:lnTo>
                    <a:lnTo>
                      <a:pt x="120000" y="4417"/>
                    </a:lnTo>
                    <a:lnTo>
                      <a:pt x="27376" y="79141"/>
                    </a:lnTo>
                    <a:lnTo>
                      <a:pt x="6844" y="120000"/>
                    </a:lnTo>
                    <a:close/>
                  </a:path>
                </a:pathLst>
              </a:custGeom>
              <a:gradFill>
                <a:gsLst>
                  <a:gs pos="0">
                    <a:schemeClr val="lt2"/>
                  </a:gs>
                  <a:gs pos="100000">
                    <a:srgbClr val="3B95DE"/>
                  </a:gs>
                </a:gsLst>
                <a:lin ang="5400000" scaled="0"/>
              </a:gradFill>
              <a:ln>
                <a:noFill/>
              </a:ln>
            </p:spPr>
          </p:sp>
          <p:sp>
            <p:nvSpPr>
              <p:cNvPr id="35" name="Shape 35"/>
              <p:cNvSpPr/>
              <p:nvPr/>
            </p:nvSpPr>
            <p:spPr>
              <a:xfrm>
                <a:off x="1049337" y="6221412"/>
                <a:ext cx="157162" cy="147638"/>
              </a:xfrm>
              <a:custGeom>
                <a:avLst/>
                <a:gdLst/>
                <a:ahLst/>
                <a:cxnLst/>
                <a:rect l="0" t="0" r="0" b="0"/>
                <a:pathLst>
                  <a:path w="120000" h="120000" extrusionOk="0">
                    <a:moveTo>
                      <a:pt x="58181" y="120000"/>
                    </a:moveTo>
                    <a:cubicBezTo>
                      <a:pt x="43636" y="120000"/>
                      <a:pt x="29090" y="112258"/>
                      <a:pt x="18181" y="100645"/>
                    </a:cubicBezTo>
                    <a:cubicBezTo>
                      <a:pt x="7272" y="92903"/>
                      <a:pt x="0" y="77419"/>
                      <a:pt x="0" y="58064"/>
                    </a:cubicBezTo>
                    <a:cubicBezTo>
                      <a:pt x="0" y="42580"/>
                      <a:pt x="7272" y="27096"/>
                      <a:pt x="18181" y="15483"/>
                    </a:cubicBezTo>
                    <a:cubicBezTo>
                      <a:pt x="29090" y="3870"/>
                      <a:pt x="43636" y="0"/>
                      <a:pt x="58181" y="0"/>
                    </a:cubicBezTo>
                    <a:cubicBezTo>
                      <a:pt x="72727" y="0"/>
                      <a:pt x="87272" y="3870"/>
                      <a:pt x="98181" y="15483"/>
                    </a:cubicBezTo>
                    <a:cubicBezTo>
                      <a:pt x="120000" y="38709"/>
                      <a:pt x="120000" y="77419"/>
                      <a:pt x="98181" y="100645"/>
                    </a:cubicBezTo>
                    <a:cubicBezTo>
                      <a:pt x="87272" y="112258"/>
                      <a:pt x="72727" y="120000"/>
                      <a:pt x="58181" y="120000"/>
                    </a:cubicBezTo>
                    <a:close/>
                    <a:moveTo>
                      <a:pt x="58181" y="15483"/>
                    </a:moveTo>
                    <a:cubicBezTo>
                      <a:pt x="47272" y="15483"/>
                      <a:pt x="36363" y="19354"/>
                      <a:pt x="29090" y="27096"/>
                    </a:cubicBezTo>
                    <a:cubicBezTo>
                      <a:pt x="21818" y="34838"/>
                      <a:pt x="14545" y="46451"/>
                      <a:pt x="14545" y="58064"/>
                    </a:cubicBezTo>
                    <a:cubicBezTo>
                      <a:pt x="14545" y="73548"/>
                      <a:pt x="21818" y="81290"/>
                      <a:pt x="29090" y="92903"/>
                    </a:cubicBezTo>
                    <a:cubicBezTo>
                      <a:pt x="36363" y="100645"/>
                      <a:pt x="47272" y="104516"/>
                      <a:pt x="58181" y="104516"/>
                    </a:cubicBezTo>
                    <a:cubicBezTo>
                      <a:pt x="69090" y="104516"/>
                      <a:pt x="80000" y="100645"/>
                      <a:pt x="87272" y="92903"/>
                    </a:cubicBezTo>
                    <a:cubicBezTo>
                      <a:pt x="105454" y="73548"/>
                      <a:pt x="105454" y="46451"/>
                      <a:pt x="87272" y="27096"/>
                    </a:cubicBezTo>
                    <a:cubicBezTo>
                      <a:pt x="80000" y="19354"/>
                      <a:pt x="69090" y="15483"/>
                      <a:pt x="58181" y="15483"/>
                    </a:cubicBezTo>
                    <a:close/>
                  </a:path>
                </a:pathLst>
              </a:custGeom>
              <a:gradFill>
                <a:gsLst>
                  <a:gs pos="0">
                    <a:schemeClr val="lt2"/>
                  </a:gs>
                  <a:gs pos="100000">
                    <a:srgbClr val="3B95DE"/>
                  </a:gs>
                </a:gsLst>
                <a:lin ang="5400000" scaled="0"/>
              </a:gradFill>
              <a:ln>
                <a:noFill/>
              </a:ln>
            </p:spPr>
            <p:txBody>
              <a:bodyPr lIns="91425" tIns="91425" rIns="91425" bIns="91425" anchor="ctr" anchorCtr="0">
                <a:noAutofit/>
              </a:bodyPr>
              <a:lstStyle/>
              <a:p>
                <a:pPr lvl="0">
                  <a:spcBef>
                    <a:spcPts val="0"/>
                  </a:spcBef>
                  <a:buNone/>
                </a:pPr>
                <a:endParaRPr/>
              </a:p>
            </p:txBody>
          </p:sp>
        </p:grpSp>
        <p:grpSp>
          <p:nvGrpSpPr>
            <p:cNvPr id="36" name="Shape 36"/>
            <p:cNvGrpSpPr/>
            <p:nvPr/>
          </p:nvGrpSpPr>
          <p:grpSpPr>
            <a:xfrm>
              <a:off x="11364911" y="0"/>
              <a:ext cx="674688" cy="6848476"/>
              <a:chOff x="11364911" y="0"/>
              <a:chExt cx="674688" cy="6848476"/>
            </a:xfrm>
          </p:grpSpPr>
          <p:sp>
            <p:nvSpPr>
              <p:cNvPr id="37" name="Shape 37"/>
              <p:cNvSpPr/>
              <p:nvPr/>
            </p:nvSpPr>
            <p:spPr>
              <a:xfrm>
                <a:off x="11483975" y="0"/>
                <a:ext cx="417513" cy="512762"/>
              </a:xfrm>
              <a:custGeom>
                <a:avLst/>
                <a:gdLst/>
                <a:ahLst/>
                <a:cxnLst/>
                <a:rect l="0" t="0" r="0" b="0"/>
                <a:pathLst>
                  <a:path w="120000" h="120000" extrusionOk="0">
                    <a:moveTo>
                      <a:pt x="5475" y="120000"/>
                    </a:moveTo>
                    <a:lnTo>
                      <a:pt x="0" y="116656"/>
                    </a:lnTo>
                    <a:lnTo>
                      <a:pt x="92623" y="40123"/>
                    </a:lnTo>
                    <a:lnTo>
                      <a:pt x="113155" y="0"/>
                    </a:lnTo>
                    <a:lnTo>
                      <a:pt x="120000" y="2229"/>
                    </a:lnTo>
                    <a:lnTo>
                      <a:pt x="99467" y="43467"/>
                    </a:lnTo>
                    <a:lnTo>
                      <a:pt x="99467" y="43467"/>
                    </a:lnTo>
                    <a:lnTo>
                      <a:pt x="5475" y="120000"/>
                    </a:lnTo>
                    <a:close/>
                  </a:path>
                </a:pathLst>
              </a:custGeom>
              <a:gradFill>
                <a:gsLst>
                  <a:gs pos="0">
                    <a:srgbClr val="82FFFF">
                      <a:alpha val="80000"/>
                    </a:srgbClr>
                  </a:gs>
                  <a:gs pos="100000">
                    <a:srgbClr val="3B95DE">
                      <a:alpha val="60000"/>
                    </a:srgbClr>
                  </a:gs>
                </a:gsLst>
                <a:lin ang="5400000" scaled="0"/>
              </a:gradFill>
              <a:ln>
                <a:noFill/>
              </a:ln>
            </p:spPr>
          </p:sp>
          <p:sp>
            <p:nvSpPr>
              <p:cNvPr id="38" name="Shape 38"/>
              <p:cNvSpPr/>
              <p:nvPr/>
            </p:nvSpPr>
            <p:spPr>
              <a:xfrm>
                <a:off x="11364911" y="474662"/>
                <a:ext cx="157162" cy="152399"/>
              </a:xfrm>
              <a:custGeom>
                <a:avLst/>
                <a:gdLst/>
                <a:ahLst/>
                <a:cxnLst/>
                <a:rect l="0" t="0" r="0" b="0"/>
                <a:pathLst>
                  <a:path w="120000" h="120000" extrusionOk="0">
                    <a:moveTo>
                      <a:pt x="61818" y="120000"/>
                    </a:moveTo>
                    <a:cubicBezTo>
                      <a:pt x="47272" y="120000"/>
                      <a:pt x="32727" y="112500"/>
                      <a:pt x="21818" y="101250"/>
                    </a:cubicBezTo>
                    <a:cubicBezTo>
                      <a:pt x="0" y="78750"/>
                      <a:pt x="0" y="41250"/>
                      <a:pt x="21818" y="18750"/>
                    </a:cubicBezTo>
                    <a:cubicBezTo>
                      <a:pt x="32727" y="7500"/>
                      <a:pt x="47272" y="0"/>
                      <a:pt x="61818" y="0"/>
                    </a:cubicBezTo>
                    <a:cubicBezTo>
                      <a:pt x="76363" y="0"/>
                      <a:pt x="90909" y="7500"/>
                      <a:pt x="101818" y="18750"/>
                    </a:cubicBezTo>
                    <a:cubicBezTo>
                      <a:pt x="112727" y="30000"/>
                      <a:pt x="120000" y="45000"/>
                      <a:pt x="120000" y="60000"/>
                    </a:cubicBezTo>
                    <a:cubicBezTo>
                      <a:pt x="120000" y="75000"/>
                      <a:pt x="112727" y="90000"/>
                      <a:pt x="101818" y="101250"/>
                    </a:cubicBezTo>
                    <a:cubicBezTo>
                      <a:pt x="90909" y="112500"/>
                      <a:pt x="76363" y="120000"/>
                      <a:pt x="61818" y="120000"/>
                    </a:cubicBezTo>
                    <a:close/>
                    <a:moveTo>
                      <a:pt x="61818" y="15000"/>
                    </a:moveTo>
                    <a:cubicBezTo>
                      <a:pt x="50909" y="15000"/>
                      <a:pt x="40000" y="22500"/>
                      <a:pt x="32727" y="30000"/>
                    </a:cubicBezTo>
                    <a:cubicBezTo>
                      <a:pt x="14545" y="45000"/>
                      <a:pt x="14545" y="75000"/>
                      <a:pt x="32727" y="90000"/>
                    </a:cubicBezTo>
                    <a:cubicBezTo>
                      <a:pt x="40000" y="101250"/>
                      <a:pt x="50909" y="105000"/>
                      <a:pt x="61818" y="105000"/>
                    </a:cubicBezTo>
                    <a:cubicBezTo>
                      <a:pt x="72727" y="105000"/>
                      <a:pt x="83636" y="101250"/>
                      <a:pt x="94545" y="90000"/>
                    </a:cubicBezTo>
                    <a:cubicBezTo>
                      <a:pt x="109090" y="75000"/>
                      <a:pt x="109090" y="45000"/>
                      <a:pt x="94545" y="30000"/>
                    </a:cubicBezTo>
                    <a:cubicBezTo>
                      <a:pt x="83636" y="22500"/>
                      <a:pt x="72727" y="15000"/>
                      <a:pt x="61818" y="15000"/>
                    </a:cubicBezTo>
                    <a:close/>
                  </a:path>
                </a:pathLst>
              </a:custGeom>
              <a:gradFill>
                <a:gsLst>
                  <a:gs pos="0">
                    <a:srgbClr val="82FFFF">
                      <a:alpha val="80000"/>
                    </a:srgbClr>
                  </a:gs>
                  <a:gs pos="100000">
                    <a:srgbClr val="3B95DE">
                      <a:alpha val="60000"/>
                    </a:srgbClr>
                  </a:gs>
                </a:gsLst>
                <a:lin ang="5400000" scaled="0"/>
              </a:gra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a:off x="11631611" y="1539875"/>
                <a:ext cx="188913" cy="190500"/>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gradFill>
                <a:gsLst>
                  <a:gs pos="0">
                    <a:srgbClr val="82FFFF">
                      <a:alpha val="80000"/>
                    </a:srgbClr>
                  </a:gs>
                  <a:gs pos="100000">
                    <a:srgbClr val="3B95DE">
                      <a:alpha val="60000"/>
                    </a:srgbClr>
                  </a:gs>
                </a:gsLst>
                <a:lin ang="5400000" scaled="0"/>
              </a:gradFill>
              <a:ln>
                <a:noFill/>
              </a:ln>
            </p:spPr>
            <p:txBody>
              <a:bodyPr lIns="91425" tIns="91425" rIns="91425" bIns="91425" anchor="ctr" anchorCtr="0">
                <a:noAutofit/>
              </a:bodyPr>
              <a:lstStyle/>
              <a:p>
                <a:pPr lvl="0">
                  <a:spcBef>
                    <a:spcPts val="0"/>
                  </a:spcBef>
                  <a:buNone/>
                </a:pPr>
                <a:endParaRPr/>
              </a:p>
            </p:txBody>
          </p:sp>
          <p:sp>
            <p:nvSpPr>
              <p:cNvPr id="40" name="Shape 40"/>
              <p:cNvSpPr/>
              <p:nvPr/>
            </p:nvSpPr>
            <p:spPr>
              <a:xfrm>
                <a:off x="11531600" y="5694362"/>
                <a:ext cx="298450" cy="1154112"/>
              </a:xfrm>
              <a:custGeom>
                <a:avLst/>
                <a:gdLst/>
                <a:ahLst/>
                <a:cxnLst/>
                <a:rect l="0" t="0" r="0" b="0"/>
                <a:pathLst>
                  <a:path w="120000" h="120000" extrusionOk="0">
                    <a:moveTo>
                      <a:pt x="9574" y="120000"/>
                    </a:moveTo>
                    <a:lnTo>
                      <a:pt x="0" y="120000"/>
                    </a:lnTo>
                    <a:lnTo>
                      <a:pt x="0" y="67180"/>
                    </a:lnTo>
                    <a:lnTo>
                      <a:pt x="0" y="67180"/>
                    </a:lnTo>
                    <a:lnTo>
                      <a:pt x="112340" y="0"/>
                    </a:lnTo>
                    <a:lnTo>
                      <a:pt x="120000" y="990"/>
                    </a:lnTo>
                    <a:lnTo>
                      <a:pt x="9574" y="67675"/>
                    </a:lnTo>
                    <a:lnTo>
                      <a:pt x="9574" y="120000"/>
                    </a:lnTo>
                    <a:close/>
                  </a:path>
                </a:pathLst>
              </a:custGeom>
              <a:gradFill>
                <a:gsLst>
                  <a:gs pos="0">
                    <a:srgbClr val="82FFFF">
                      <a:alpha val="80000"/>
                    </a:srgbClr>
                  </a:gs>
                  <a:gs pos="100000">
                    <a:srgbClr val="3B95DE">
                      <a:alpha val="60000"/>
                    </a:srgbClr>
                  </a:gs>
                </a:gsLst>
                <a:lin ang="5400000" scaled="0"/>
              </a:gradFill>
              <a:ln>
                <a:noFill/>
              </a:ln>
            </p:spPr>
          </p:sp>
          <p:sp>
            <p:nvSpPr>
              <p:cNvPr id="41" name="Shape 41"/>
              <p:cNvSpPr/>
              <p:nvPr/>
            </p:nvSpPr>
            <p:spPr>
              <a:xfrm>
                <a:off x="11772900" y="5551487"/>
                <a:ext cx="157162" cy="155574"/>
              </a:xfrm>
              <a:custGeom>
                <a:avLst/>
                <a:gdLst/>
                <a:ahLst/>
                <a:cxnLst/>
                <a:rect l="0" t="0" r="0" b="0"/>
                <a:pathLst>
                  <a:path w="120000" h="120000" extrusionOk="0">
                    <a:moveTo>
                      <a:pt x="61818" y="120000"/>
                    </a:moveTo>
                    <a:cubicBezTo>
                      <a:pt x="29090" y="120000"/>
                      <a:pt x="0" y="90909"/>
                      <a:pt x="0" y="58181"/>
                    </a:cubicBezTo>
                    <a:cubicBezTo>
                      <a:pt x="0" y="25454"/>
                      <a:pt x="29090" y="0"/>
                      <a:pt x="61818" y="0"/>
                    </a:cubicBezTo>
                    <a:cubicBezTo>
                      <a:pt x="94545" y="0"/>
                      <a:pt x="120000" y="25454"/>
                      <a:pt x="120000" y="58181"/>
                    </a:cubicBezTo>
                    <a:cubicBezTo>
                      <a:pt x="120000" y="90909"/>
                      <a:pt x="94545" y="120000"/>
                      <a:pt x="61818" y="120000"/>
                    </a:cubicBezTo>
                    <a:close/>
                    <a:moveTo>
                      <a:pt x="61818" y="14545"/>
                    </a:moveTo>
                    <a:cubicBezTo>
                      <a:pt x="36363" y="14545"/>
                      <a:pt x="14545" y="32727"/>
                      <a:pt x="14545" y="58181"/>
                    </a:cubicBezTo>
                    <a:cubicBezTo>
                      <a:pt x="14545" y="83636"/>
                      <a:pt x="36363" y="105454"/>
                      <a:pt x="61818" y="105454"/>
                    </a:cubicBezTo>
                    <a:cubicBezTo>
                      <a:pt x="83636" y="105454"/>
                      <a:pt x="105454" y="83636"/>
                      <a:pt x="105454" y="58181"/>
                    </a:cubicBezTo>
                    <a:cubicBezTo>
                      <a:pt x="105454" y="32727"/>
                      <a:pt x="83636" y="14545"/>
                      <a:pt x="61818" y="14545"/>
                    </a:cubicBezTo>
                    <a:close/>
                  </a:path>
                </a:pathLst>
              </a:custGeom>
              <a:gradFill>
                <a:gsLst>
                  <a:gs pos="0">
                    <a:srgbClr val="82FFFF">
                      <a:alpha val="80000"/>
                    </a:srgbClr>
                  </a:gs>
                  <a:gs pos="100000">
                    <a:srgbClr val="3B95DE">
                      <a:alpha val="60000"/>
                    </a:srgbClr>
                  </a:gs>
                </a:gsLst>
                <a:lin ang="5400000" scaled="0"/>
              </a:gradFill>
              <a:ln>
                <a:noFill/>
              </a:ln>
            </p:spPr>
            <p:txBody>
              <a:bodyPr lIns="91425" tIns="91425" rIns="91425" bIns="91425" anchor="ctr" anchorCtr="0">
                <a:noAutofit/>
              </a:bodyPr>
              <a:lstStyle/>
              <a:p>
                <a:pPr lvl="0">
                  <a:spcBef>
                    <a:spcPts val="0"/>
                  </a:spcBef>
                  <a:buNone/>
                </a:pPr>
                <a:endParaRPr/>
              </a:p>
            </p:txBody>
          </p:sp>
          <p:sp>
            <p:nvSpPr>
              <p:cNvPr id="42" name="Shape 42"/>
              <p:cNvSpPr/>
              <p:nvPr/>
            </p:nvSpPr>
            <p:spPr>
              <a:xfrm>
                <a:off x="11710986" y="4763"/>
                <a:ext cx="304799" cy="1544638"/>
              </a:xfrm>
              <a:custGeom>
                <a:avLst/>
                <a:gdLst/>
                <a:ahLst/>
                <a:cxnLst/>
                <a:rect l="0" t="0" r="0" b="0"/>
                <a:pathLst>
                  <a:path w="120000" h="120000" extrusionOk="0">
                    <a:moveTo>
                      <a:pt x="9375" y="120000"/>
                    </a:moveTo>
                    <a:lnTo>
                      <a:pt x="0" y="120000"/>
                    </a:lnTo>
                    <a:lnTo>
                      <a:pt x="0" y="97430"/>
                    </a:lnTo>
                    <a:lnTo>
                      <a:pt x="108750" y="75724"/>
                    </a:lnTo>
                    <a:lnTo>
                      <a:pt x="108750" y="0"/>
                    </a:lnTo>
                    <a:lnTo>
                      <a:pt x="120000" y="0"/>
                    </a:lnTo>
                    <a:lnTo>
                      <a:pt x="120000" y="76464"/>
                    </a:lnTo>
                    <a:lnTo>
                      <a:pt x="9375" y="98170"/>
                    </a:lnTo>
                    <a:lnTo>
                      <a:pt x="9375" y="120000"/>
                    </a:lnTo>
                    <a:close/>
                  </a:path>
                </a:pathLst>
              </a:custGeom>
              <a:gradFill>
                <a:gsLst>
                  <a:gs pos="0">
                    <a:srgbClr val="82FFFF">
                      <a:alpha val="80000"/>
                    </a:srgbClr>
                  </a:gs>
                  <a:gs pos="100000">
                    <a:srgbClr val="3B95DE">
                      <a:alpha val="60000"/>
                    </a:srgbClr>
                  </a:gs>
                </a:gsLst>
                <a:lin ang="5400000" scaled="0"/>
              </a:gradFill>
              <a:ln>
                <a:noFill/>
              </a:ln>
            </p:spPr>
          </p:sp>
          <p:sp>
            <p:nvSpPr>
              <p:cNvPr id="43" name="Shape 43"/>
              <p:cNvSpPr/>
              <p:nvPr/>
            </p:nvSpPr>
            <p:spPr>
              <a:xfrm>
                <a:off x="11636375" y="4867275"/>
                <a:ext cx="188913" cy="188913"/>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gradFill>
                <a:gsLst>
                  <a:gs pos="0">
                    <a:srgbClr val="82FFFF">
                      <a:alpha val="80000"/>
                    </a:srgbClr>
                  </a:gs>
                  <a:gs pos="100000">
                    <a:srgbClr val="3B95DE">
                      <a:alpha val="60000"/>
                    </a:srgbClr>
                  </a:gs>
                </a:gsLst>
                <a:lin ang="5400000" scaled="0"/>
              </a:gra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a:off x="11441111" y="5046662"/>
                <a:ext cx="307974" cy="1801813"/>
              </a:xfrm>
              <a:custGeom>
                <a:avLst/>
                <a:gdLst/>
                <a:ahLst/>
                <a:cxnLst/>
                <a:rect l="0" t="0" r="0" b="0"/>
                <a:pathLst>
                  <a:path w="120000" h="120000" extrusionOk="0">
                    <a:moveTo>
                      <a:pt x="11134" y="120000"/>
                    </a:moveTo>
                    <a:lnTo>
                      <a:pt x="0" y="120000"/>
                    </a:lnTo>
                    <a:lnTo>
                      <a:pt x="0" y="37427"/>
                    </a:lnTo>
                    <a:lnTo>
                      <a:pt x="108865" y="18713"/>
                    </a:lnTo>
                    <a:lnTo>
                      <a:pt x="108865" y="0"/>
                    </a:lnTo>
                    <a:lnTo>
                      <a:pt x="120000" y="0"/>
                    </a:lnTo>
                    <a:lnTo>
                      <a:pt x="120000" y="19348"/>
                    </a:lnTo>
                    <a:lnTo>
                      <a:pt x="11134" y="38061"/>
                    </a:lnTo>
                    <a:lnTo>
                      <a:pt x="11134" y="120000"/>
                    </a:lnTo>
                    <a:close/>
                  </a:path>
                </a:pathLst>
              </a:custGeom>
              <a:gradFill>
                <a:gsLst>
                  <a:gs pos="0">
                    <a:srgbClr val="82FFFF">
                      <a:alpha val="80000"/>
                    </a:srgbClr>
                  </a:gs>
                  <a:gs pos="100000">
                    <a:srgbClr val="3B95DE">
                      <a:alpha val="60000"/>
                    </a:srgbClr>
                  </a:gs>
                </a:gsLst>
                <a:lin ang="5400000" scaled="0"/>
              </a:gradFill>
              <a:ln>
                <a:noFill/>
              </a:ln>
            </p:spPr>
          </p:sp>
          <p:sp>
            <p:nvSpPr>
              <p:cNvPr id="45" name="Shape 45"/>
              <p:cNvSpPr/>
              <p:nvPr/>
            </p:nvSpPr>
            <p:spPr>
              <a:xfrm>
                <a:off x="11849100" y="6416675"/>
                <a:ext cx="190500" cy="188913"/>
              </a:xfrm>
              <a:custGeom>
                <a:avLst/>
                <a:gdLst/>
                <a:ahLst/>
                <a:cxnLst/>
                <a:rect l="0" t="0" r="0" b="0"/>
                <a:pathLst>
                  <a:path w="120000" h="120000" extrusionOk="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6000" y="12000"/>
                      <a:pt x="12000" y="33000"/>
                      <a:pt x="12000" y="60000"/>
                    </a:cubicBezTo>
                    <a:cubicBezTo>
                      <a:pt x="12000" y="87000"/>
                      <a:pt x="36000" y="108000"/>
                      <a:pt x="60000" y="108000"/>
                    </a:cubicBezTo>
                    <a:cubicBezTo>
                      <a:pt x="87000" y="108000"/>
                      <a:pt x="108000" y="87000"/>
                      <a:pt x="108000" y="60000"/>
                    </a:cubicBezTo>
                    <a:cubicBezTo>
                      <a:pt x="108000" y="33000"/>
                      <a:pt x="87000" y="12000"/>
                      <a:pt x="60000" y="12000"/>
                    </a:cubicBezTo>
                    <a:close/>
                  </a:path>
                </a:pathLst>
              </a:custGeom>
              <a:gradFill>
                <a:gsLst>
                  <a:gs pos="0">
                    <a:srgbClr val="82FFFF">
                      <a:alpha val="80000"/>
                    </a:srgbClr>
                  </a:gs>
                  <a:gs pos="100000">
                    <a:srgbClr val="3B95DE">
                      <a:alpha val="60000"/>
                    </a:srgbClr>
                  </a:gs>
                </a:gsLst>
                <a:lin ang="5400000" scaled="0"/>
              </a:gra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a:off x="11939586" y="6596063"/>
                <a:ext cx="23813" cy="252412"/>
              </a:xfrm>
              <a:prstGeom prst="rect">
                <a:avLst/>
              </a:prstGeom>
              <a:gradFill>
                <a:gsLst>
                  <a:gs pos="0">
                    <a:srgbClr val="82FFFF">
                      <a:alpha val="80000"/>
                    </a:srgbClr>
                  </a:gs>
                  <a:gs pos="100000">
                    <a:srgbClr val="3B95DE">
                      <a:alpha val="60000"/>
                    </a:srgbClr>
                  </a:gs>
                </a:gsLst>
                <a:lin ang="5400000" scaled="0"/>
              </a:gradFill>
              <a:ln>
                <a:noFill/>
              </a:ln>
            </p:spPr>
            <p:txBody>
              <a:bodyPr lIns="91425" tIns="91425" rIns="91425" bIns="91425" anchor="ctr" anchorCtr="0">
                <a:noAutofit/>
              </a:bodyPr>
              <a:lstStyle/>
              <a:p>
                <a:pPr lvl="0">
                  <a:spcBef>
                    <a:spcPts val="0"/>
                  </a:spcBef>
                  <a:buNone/>
                </a:pPr>
                <a:endParaRPr/>
              </a:p>
            </p:txBody>
          </p:sp>
        </p:grpSp>
      </p:grpSp>
      <p:sp>
        <p:nvSpPr>
          <p:cNvPr id="47" name="Shape 47"/>
          <p:cNvSpPr txBox="1">
            <a:spLocks noGrp="1"/>
          </p:cNvSpPr>
          <p:nvPr>
            <p:ph type="title"/>
          </p:nvPr>
        </p:nvSpPr>
        <p:spPr>
          <a:xfrm>
            <a:off x="1141412" y="618518"/>
            <a:ext cx="9905997" cy="147857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8" name="Shape 48"/>
          <p:cNvSpPr txBox="1">
            <a:spLocks noGrp="1"/>
          </p:cNvSpPr>
          <p:nvPr>
            <p:ph type="body" idx="1"/>
          </p:nvPr>
        </p:nvSpPr>
        <p:spPr>
          <a:xfrm>
            <a:off x="1141412" y="2249486"/>
            <a:ext cx="9905998" cy="3541713"/>
          </a:xfrm>
          <a:prstGeom prst="rect">
            <a:avLst/>
          </a:prstGeom>
          <a:noFill/>
          <a:ln>
            <a:noFill/>
          </a:ln>
        </p:spPr>
        <p:txBody>
          <a:bodyPr lIns="91425" tIns="91425" rIns="91425" bIns="91425" anchor="t" anchorCtr="0"/>
          <a:lstStyle>
            <a:lvl1pPr marL="228600" marR="0" lvl="0" indent="-38100" algn="l" rtl="0">
              <a:lnSpc>
                <a:spcPct val="120000"/>
              </a:lnSpc>
              <a:spcBef>
                <a:spcPts val="1000"/>
              </a:spcBef>
              <a:buClr>
                <a:schemeClr val="lt1"/>
              </a:buClr>
              <a:buSzPct val="125000"/>
              <a:buFont typeface="Arial"/>
              <a:buChar char="•"/>
              <a:defRPr sz="2400" b="0" i="0" u="none" strike="noStrike" cap="none">
                <a:solidFill>
                  <a:schemeClr val="lt1"/>
                </a:solidFill>
                <a:latin typeface="Questrial"/>
                <a:ea typeface="Questrial"/>
                <a:cs typeface="Questrial"/>
                <a:sym typeface="Questrial"/>
              </a:defRPr>
            </a:lvl1pPr>
            <a:lvl2pPr marL="685800" marR="0" lvl="1" indent="-69850" algn="l" rtl="0">
              <a:lnSpc>
                <a:spcPct val="120000"/>
              </a:lnSpc>
              <a:spcBef>
                <a:spcPts val="500"/>
              </a:spcBef>
              <a:buClr>
                <a:schemeClr val="lt1"/>
              </a:buClr>
              <a:buSzPct val="125000"/>
              <a:buFont typeface="Arial"/>
              <a:buChar char="•"/>
              <a:defRPr sz="2000" b="0" i="0" u="none" strike="noStrike" cap="none">
                <a:solidFill>
                  <a:schemeClr val="lt1"/>
                </a:solidFill>
                <a:latin typeface="Questrial"/>
                <a:ea typeface="Questrial"/>
                <a:cs typeface="Questrial"/>
                <a:sym typeface="Questrial"/>
              </a:defRPr>
            </a:lvl2pPr>
            <a:lvl3pPr marL="1143000" marR="0" lvl="2" indent="-85725" algn="l" rtl="0">
              <a:lnSpc>
                <a:spcPct val="120000"/>
              </a:lnSpc>
              <a:spcBef>
                <a:spcPts val="500"/>
              </a:spcBef>
              <a:buClr>
                <a:schemeClr val="lt1"/>
              </a:buClr>
              <a:buSzPct val="125000"/>
              <a:buFont typeface="Arial"/>
              <a:buChar char="•"/>
              <a:defRPr sz="1800" b="0" i="0" u="none" strike="noStrike" cap="none">
                <a:solidFill>
                  <a:schemeClr val="lt1"/>
                </a:solidFill>
                <a:latin typeface="Questrial"/>
                <a:ea typeface="Questrial"/>
                <a:cs typeface="Questrial"/>
                <a:sym typeface="Questrial"/>
              </a:defRPr>
            </a:lvl3pPr>
            <a:lvl4pPr marL="1600200" marR="0" lvl="3"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4pPr>
            <a:lvl5pPr marL="2057400" marR="0" lvl="4" indent="-101600" algn="l" rtl="0">
              <a:lnSpc>
                <a:spcPct val="120000"/>
              </a:lnSpc>
              <a:spcBef>
                <a:spcPts val="500"/>
              </a:spcBef>
              <a:buClr>
                <a:schemeClr val="lt1"/>
              </a:buClr>
              <a:buSzPct val="125000"/>
              <a:buFont typeface="Arial"/>
              <a:buChar char="•"/>
              <a:defRPr sz="1600" b="0" i="0" u="none" strike="noStrike" cap="none">
                <a:solidFill>
                  <a:schemeClr val="lt1"/>
                </a:solidFill>
                <a:latin typeface="Questrial"/>
                <a:ea typeface="Questrial"/>
                <a:cs typeface="Questrial"/>
                <a:sym typeface="Questrial"/>
              </a:defRPr>
            </a:lvl5pPr>
            <a:lvl6pPr marL="2514600" marR="0" lvl="5"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6pPr>
            <a:lvl7pPr marL="2971800" marR="0" lvl="6"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7pPr>
            <a:lvl8pPr marL="3429000" marR="0" lvl="7"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8pPr>
            <a:lvl9pPr marL="3886200" marR="0" lvl="8" indent="-117475" algn="l" rtl="0">
              <a:lnSpc>
                <a:spcPct val="120000"/>
              </a:lnSpc>
              <a:spcBef>
                <a:spcPts val="500"/>
              </a:spcBef>
              <a:buClr>
                <a:schemeClr val="lt1"/>
              </a:buClr>
              <a:buSzPct val="12500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49" name="Shape 49"/>
          <p:cNvSpPr txBox="1">
            <a:spLocks noGrp="1"/>
          </p:cNvSpPr>
          <p:nvPr>
            <p:ph type="dt" idx="10"/>
          </p:nvPr>
        </p:nvSpPr>
        <p:spPr>
          <a:xfrm>
            <a:off x="7456921" y="5883276"/>
            <a:ext cx="2743199" cy="365125"/>
          </a:xfrm>
          <a:prstGeom prst="rect">
            <a:avLst/>
          </a:prstGeom>
          <a:noFill/>
          <a:ln>
            <a:noFill/>
          </a:ln>
        </p:spPr>
        <p:txBody>
          <a:bodyPr lIns="91425" tIns="91425" rIns="91425" bIns="91425" anchor="ctr" anchorCtr="0"/>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50" name="Shape 50"/>
          <p:cNvSpPr txBox="1">
            <a:spLocks noGrp="1"/>
          </p:cNvSpPr>
          <p:nvPr>
            <p:ph type="ftr" idx="11"/>
          </p:nvPr>
        </p:nvSpPr>
        <p:spPr>
          <a:xfrm>
            <a:off x="1141411" y="5883275"/>
            <a:ext cx="6239308" cy="365125"/>
          </a:xfrm>
          <a:prstGeom prst="rect">
            <a:avLst/>
          </a:prstGeom>
          <a:noFill/>
          <a:ln>
            <a:noFill/>
          </a:ln>
        </p:spPr>
        <p:txBody>
          <a:bodyPr lIns="91425" tIns="91425" rIns="91425" bIns="91425" anchor="ctr" anchorCtr="0"/>
          <a:lstStyle>
            <a:lvl1pPr marL="0" marR="0" lvl="0" indent="0" algn="l" rtl="0">
              <a:spcBef>
                <a:spcPts val="0"/>
              </a:spcBef>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51" name="Shape 51"/>
          <p:cNvSpPr txBox="1">
            <a:spLocks noGrp="1"/>
          </p:cNvSpPr>
          <p:nvPr>
            <p:ph type="sldNum" idx="12"/>
          </p:nvPr>
        </p:nvSpPr>
        <p:spPr>
          <a:xfrm>
            <a:off x="10276321" y="5883273"/>
            <a:ext cx="77108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chemeClr val="lt1"/>
                </a:solidFill>
                <a:latin typeface="Questrial"/>
                <a:ea typeface="Questrial"/>
                <a:cs typeface="Questrial"/>
                <a:sym typeface="Questrial"/>
              </a:rPr>
              <a:t>‹#›</a:t>
            </a:fld>
            <a:endParaRPr lang="en-US" sz="1050" b="0" i="0" u="none" strike="noStrike" cap="none">
              <a:solidFill>
                <a:schemeClr val="lt1"/>
              </a:solidFill>
              <a:latin typeface="Questrial"/>
              <a:ea typeface="Questrial"/>
              <a:cs typeface="Questrial"/>
              <a:sym typeface="Quest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ctrTitle"/>
          </p:nvPr>
        </p:nvSpPr>
        <p:spPr>
          <a:xfrm>
            <a:off x="1876424" y="1122362"/>
            <a:ext cx="8791575" cy="2387600"/>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chemeClr val="lt1"/>
              </a:buClr>
              <a:buSzPct val="25000"/>
              <a:buFont typeface="Questrial"/>
              <a:buNone/>
            </a:pPr>
            <a:r>
              <a:rPr lang="en-US" sz="4800" b="0" i="0" u="none" strike="noStrike" cap="none">
                <a:solidFill>
                  <a:schemeClr val="lt1"/>
                </a:solidFill>
                <a:latin typeface="Questrial"/>
                <a:ea typeface="Questrial"/>
                <a:cs typeface="Questrial"/>
                <a:sym typeface="Questrial"/>
              </a:rPr>
              <a:t>PANDORA SOCIAL MEDIA TOOLS</a:t>
            </a:r>
          </a:p>
        </p:txBody>
      </p:sp>
      <p:sp>
        <p:nvSpPr>
          <p:cNvPr id="235" name="Shape 235"/>
          <p:cNvSpPr txBox="1">
            <a:spLocks noGrp="1"/>
          </p:cNvSpPr>
          <p:nvPr>
            <p:ph type="subTitle" idx="1"/>
          </p:nvPr>
        </p:nvSpPr>
        <p:spPr>
          <a:xfrm>
            <a:off x="1876424" y="3602037"/>
            <a:ext cx="8791575" cy="1655761"/>
          </a:xfrm>
          <a:prstGeom prst="rect">
            <a:avLst/>
          </a:prstGeom>
          <a:noFill/>
          <a:ln>
            <a:noFill/>
          </a:ln>
        </p:spPr>
        <p:txBody>
          <a:bodyPr lIns="91425" tIns="45700" rIns="91425" bIns="45700" anchor="t" anchorCtr="0">
            <a:noAutofit/>
          </a:bodyPr>
          <a:lstStyle/>
          <a:p>
            <a:pPr marL="0" marR="0" lvl="0" indent="0" algn="l" rtl="0">
              <a:lnSpc>
                <a:spcPct val="120000"/>
              </a:lnSpc>
              <a:spcBef>
                <a:spcPts val="0"/>
              </a:spcBef>
              <a:buClr>
                <a:schemeClr val="lt2"/>
              </a:buClr>
              <a:buSzPct val="25000"/>
              <a:buFont typeface="Arial"/>
              <a:buNone/>
            </a:pPr>
            <a:r>
              <a:rPr lang="en-US" sz="2000" b="0" i="0" u="none" strike="noStrike" cap="none">
                <a:solidFill>
                  <a:schemeClr val="lt2"/>
                </a:solidFill>
                <a:latin typeface="Questrial"/>
                <a:ea typeface="Questrial"/>
                <a:cs typeface="Questrial"/>
                <a:sym typeface="Questrial"/>
              </a:rPr>
              <a:t>BY CORINNE CHATNIK, DANIEL MOUNT, AMY SHROPSHIRE, AND SUNNY ZHANG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1141412" y="618518"/>
            <a:ext cx="9905997" cy="147857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Questrial"/>
              <a:buNone/>
            </a:pPr>
            <a:r>
              <a:rPr lang="en-US"/>
              <a:t>Objectives</a:t>
            </a:r>
          </a:p>
        </p:txBody>
      </p:sp>
      <p:sp>
        <p:nvSpPr>
          <p:cNvPr id="288" name="Shape 288"/>
          <p:cNvSpPr txBox="1">
            <a:spLocks noGrp="1"/>
          </p:cNvSpPr>
          <p:nvPr>
            <p:ph type="body" idx="1"/>
          </p:nvPr>
        </p:nvSpPr>
        <p:spPr>
          <a:xfrm>
            <a:off x="1141412" y="2249486"/>
            <a:ext cx="9905998" cy="3541713"/>
          </a:xfrm>
          <a:prstGeom prst="rect">
            <a:avLst/>
          </a:prstGeom>
          <a:noFill/>
          <a:ln>
            <a:noFill/>
          </a:ln>
        </p:spPr>
        <p:txBody>
          <a:bodyPr lIns="91425" tIns="45700" rIns="91425" bIns="45700" anchor="t" anchorCtr="0">
            <a:noAutofit/>
          </a:bodyPr>
          <a:lstStyle/>
          <a:p>
            <a:pPr marL="457200" marR="0" lvl="0" indent="-381000" algn="l" rtl="0">
              <a:lnSpc>
                <a:spcPct val="120000"/>
              </a:lnSpc>
              <a:spcBef>
                <a:spcPts val="0"/>
              </a:spcBef>
              <a:buClr>
                <a:schemeClr val="lt1"/>
              </a:buClr>
              <a:buSzPct val="100000"/>
              <a:buFont typeface="Questrial"/>
            </a:pPr>
            <a:r>
              <a:rPr lang="en-US"/>
              <a:t>Pandora has a strict ethical standard against music being pre-judged based on popularity, which limits our objectives</a:t>
            </a:r>
          </a:p>
          <a:p>
            <a:pPr marL="457200" marR="0" lvl="0" indent="-228600" algn="l" rtl="0">
              <a:lnSpc>
                <a:spcPct val="120000"/>
              </a:lnSpc>
              <a:spcBef>
                <a:spcPts val="0"/>
              </a:spcBef>
            </a:pPr>
            <a:r>
              <a:rPr lang="en-US"/>
              <a:t>Objectives are also narrowed by the particular way in which Pandora markets and monetizes its business</a:t>
            </a:r>
          </a:p>
          <a:p>
            <a:pPr marL="457200" marR="0" lvl="0" indent="-228600" algn="l" rtl="0">
              <a:lnSpc>
                <a:spcPct val="120000"/>
              </a:lnSpc>
              <a:spcBef>
                <a:spcPts val="0"/>
              </a:spcBef>
            </a:pPr>
            <a:r>
              <a:rPr lang="en-US"/>
              <a:t>Pandora should employ a Listening objective in very specific ways limited by these factors</a:t>
            </a:r>
          </a:p>
          <a:p>
            <a:pPr marL="457200" marR="0" lvl="0" indent="-228600" algn="l" rtl="0">
              <a:lnSpc>
                <a:spcPct val="120000"/>
              </a:lnSpc>
              <a:spcBef>
                <a:spcPts val="0"/>
              </a:spcBef>
            </a:pPr>
            <a:r>
              <a:rPr lang="en-US"/>
              <a:t>Pandora’s main objective should be to Energize.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1141412" y="618518"/>
            <a:ext cx="9905997" cy="147857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Questrial"/>
              <a:buNone/>
            </a:pPr>
            <a:r>
              <a:rPr lang="en-US"/>
              <a:t>Objective limitations - Ethical priorities</a:t>
            </a:r>
          </a:p>
        </p:txBody>
      </p:sp>
      <p:sp>
        <p:nvSpPr>
          <p:cNvPr id="294" name="Shape 294"/>
          <p:cNvSpPr txBox="1">
            <a:spLocks noGrp="1"/>
          </p:cNvSpPr>
          <p:nvPr>
            <p:ph type="body" idx="1"/>
          </p:nvPr>
        </p:nvSpPr>
        <p:spPr>
          <a:xfrm>
            <a:off x="641400" y="2466900"/>
            <a:ext cx="5131200" cy="3694200"/>
          </a:xfrm>
          <a:prstGeom prst="rect">
            <a:avLst/>
          </a:prstGeom>
          <a:noFill/>
          <a:ln>
            <a:noFill/>
          </a:ln>
        </p:spPr>
        <p:txBody>
          <a:bodyPr lIns="91425" tIns="45700" rIns="91425" bIns="45700" anchor="t" anchorCtr="0">
            <a:noAutofit/>
          </a:bodyPr>
          <a:lstStyle/>
          <a:p>
            <a:pPr marL="228600" marR="0" lvl="0" indent="-228600" algn="l" rtl="0">
              <a:lnSpc>
                <a:spcPct val="120000"/>
              </a:lnSpc>
              <a:spcBef>
                <a:spcPts val="0"/>
              </a:spcBef>
              <a:buClr>
                <a:schemeClr val="lt1"/>
              </a:buClr>
              <a:buSzPct val="107142"/>
              <a:buFont typeface="Arial"/>
              <a:buNone/>
            </a:pPr>
            <a:r>
              <a:rPr lang="en-US" sz="2800"/>
              <a:t>Where social media can help:</a:t>
            </a:r>
          </a:p>
          <a:p>
            <a:pPr marL="457200" marR="0" lvl="0" indent="-228600" algn="l" rtl="0">
              <a:lnSpc>
                <a:spcPct val="120000"/>
              </a:lnSpc>
              <a:spcBef>
                <a:spcPts val="0"/>
              </a:spcBef>
            </a:pPr>
            <a:r>
              <a:rPr lang="en-US"/>
              <a:t>Pandora relies heavily on constant and ongoing updates.</a:t>
            </a:r>
          </a:p>
          <a:p>
            <a:pPr marL="457200" marR="0" lvl="0" indent="-228600" algn="l" rtl="0">
              <a:lnSpc>
                <a:spcPct val="120000"/>
              </a:lnSpc>
              <a:spcBef>
                <a:spcPts val="0"/>
              </a:spcBef>
            </a:pPr>
            <a:r>
              <a:rPr lang="en-US"/>
              <a:t>Pandora welcomes input on music delivery.</a:t>
            </a:r>
          </a:p>
          <a:p>
            <a:pPr marL="0" marR="0" lvl="0" indent="0" algn="l" rtl="0">
              <a:lnSpc>
                <a:spcPct val="120000"/>
              </a:lnSpc>
              <a:spcBef>
                <a:spcPts val="0"/>
              </a:spcBef>
              <a:buNone/>
            </a:pPr>
            <a:endParaRPr/>
          </a:p>
        </p:txBody>
      </p:sp>
      <p:sp>
        <p:nvSpPr>
          <p:cNvPr id="295" name="Shape 295"/>
          <p:cNvSpPr txBox="1"/>
          <p:nvPr/>
        </p:nvSpPr>
        <p:spPr>
          <a:xfrm>
            <a:off x="5986500" y="2466900"/>
            <a:ext cx="5838300" cy="3568800"/>
          </a:xfrm>
          <a:prstGeom prst="rect">
            <a:avLst/>
          </a:prstGeom>
          <a:noFill/>
          <a:ln>
            <a:noFill/>
          </a:ln>
        </p:spPr>
        <p:txBody>
          <a:bodyPr lIns="91425" tIns="91425" rIns="91425" bIns="91425" anchor="t" anchorCtr="0">
            <a:noAutofit/>
          </a:bodyPr>
          <a:lstStyle/>
          <a:p>
            <a:pPr lvl="0">
              <a:spcBef>
                <a:spcPts val="0"/>
              </a:spcBef>
              <a:buNone/>
            </a:pPr>
            <a:r>
              <a:rPr lang="en-US" sz="2800">
                <a:solidFill>
                  <a:srgbClr val="FFFFFF"/>
                </a:solidFill>
                <a:latin typeface="Questrial"/>
                <a:ea typeface="Questrial"/>
                <a:cs typeface="Questrial"/>
                <a:sym typeface="Questrial"/>
              </a:rPr>
              <a:t>Where social media can not help:</a:t>
            </a:r>
          </a:p>
          <a:p>
            <a:pPr marL="457200" lvl="0" indent="-381000" rtl="0">
              <a:spcBef>
                <a:spcPts val="0"/>
              </a:spcBef>
              <a:buClr>
                <a:srgbClr val="FFFFFF"/>
              </a:buClr>
              <a:buSzPct val="100000"/>
              <a:buFont typeface="Questrial"/>
              <a:buChar char="●"/>
            </a:pPr>
            <a:r>
              <a:rPr lang="en-US" sz="2400">
                <a:solidFill>
                  <a:srgbClr val="FFFFFF"/>
                </a:solidFill>
                <a:latin typeface="Questrial"/>
                <a:ea typeface="Questrial"/>
                <a:cs typeface="Questrial"/>
                <a:sym typeface="Questrial"/>
              </a:rPr>
              <a:t>Pandora has a trained staff responsible for musicological organization.</a:t>
            </a:r>
          </a:p>
          <a:p>
            <a:pPr marL="457200" lvl="0" indent="-381000">
              <a:spcBef>
                <a:spcPts val="0"/>
              </a:spcBef>
              <a:buClr>
                <a:srgbClr val="FFFFFF"/>
              </a:buClr>
              <a:buSzPct val="100000"/>
              <a:buFont typeface="Questrial"/>
              <a:buChar char="●"/>
            </a:pPr>
            <a:r>
              <a:rPr lang="en-US" sz="2400">
                <a:solidFill>
                  <a:srgbClr val="FFFFFF"/>
                </a:solidFill>
                <a:latin typeface="Questrial"/>
                <a:ea typeface="Questrial"/>
                <a:cs typeface="Questrial"/>
                <a:sym typeface="Questrial"/>
              </a:rPr>
              <a:t>Pandora does not value popularity as a categorical factor, but rather the opposite.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1141412" y="618518"/>
            <a:ext cx="9905997" cy="147857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Questrial"/>
              <a:buNone/>
            </a:pPr>
            <a:r>
              <a:rPr lang="en-US"/>
              <a:t>Objective Priorities - Listening</a:t>
            </a:r>
          </a:p>
        </p:txBody>
      </p:sp>
      <p:sp>
        <p:nvSpPr>
          <p:cNvPr id="301" name="Shape 301"/>
          <p:cNvSpPr txBox="1">
            <a:spLocks noGrp="1"/>
          </p:cNvSpPr>
          <p:nvPr>
            <p:ph type="body" idx="1"/>
          </p:nvPr>
        </p:nvSpPr>
        <p:spPr>
          <a:xfrm>
            <a:off x="1141400" y="2249472"/>
            <a:ext cx="9906000" cy="4263300"/>
          </a:xfrm>
          <a:prstGeom prst="rect">
            <a:avLst/>
          </a:prstGeom>
          <a:noFill/>
          <a:ln>
            <a:noFill/>
          </a:ln>
        </p:spPr>
        <p:txBody>
          <a:bodyPr lIns="91425" tIns="45700" rIns="91425" bIns="45700" anchor="t" anchorCtr="0">
            <a:noAutofit/>
          </a:bodyPr>
          <a:lstStyle/>
          <a:p>
            <a:pPr marL="228600" marR="0" lvl="0" indent="-228600" algn="l" rtl="0">
              <a:lnSpc>
                <a:spcPct val="120000"/>
              </a:lnSpc>
              <a:spcBef>
                <a:spcPts val="0"/>
              </a:spcBef>
              <a:buClr>
                <a:schemeClr val="lt1"/>
              </a:buClr>
              <a:buSzPct val="125000"/>
              <a:buFont typeface="Arial"/>
              <a:buNone/>
            </a:pPr>
            <a:r>
              <a:rPr lang="en-US"/>
              <a:t>Pandora needs to rely on user input to keep abreast of constantly changing musical trends, shifting terminologies, and newest releases.</a:t>
            </a:r>
          </a:p>
          <a:p>
            <a:pPr marL="228600" marR="0" lvl="0" indent="-228600" algn="l" rtl="0">
              <a:lnSpc>
                <a:spcPct val="120000"/>
              </a:lnSpc>
              <a:spcBef>
                <a:spcPts val="0"/>
              </a:spcBef>
              <a:buClr>
                <a:schemeClr val="lt1"/>
              </a:buClr>
              <a:buSzPct val="125000"/>
              <a:buFont typeface="Arial"/>
              <a:buNone/>
            </a:pPr>
            <a:endParaRPr/>
          </a:p>
          <a:p>
            <a:pPr marL="228600" marR="0" lvl="0" indent="-228600" algn="l" rtl="0">
              <a:lnSpc>
                <a:spcPct val="120000"/>
              </a:lnSpc>
              <a:spcBef>
                <a:spcPts val="0"/>
              </a:spcBef>
              <a:buClr>
                <a:schemeClr val="lt1"/>
              </a:buClr>
              <a:buSzPct val="125000"/>
              <a:buFont typeface="Arial"/>
              <a:buNone/>
            </a:pPr>
            <a:r>
              <a:rPr lang="en-US"/>
              <a:t>Pandora needs to ask for user input on new delivery methods and features that users would value.</a:t>
            </a:r>
          </a:p>
          <a:p>
            <a:pPr marL="228600" marR="0" lvl="0" indent="-228600" algn="l" rtl="0">
              <a:lnSpc>
                <a:spcPct val="120000"/>
              </a:lnSpc>
              <a:spcBef>
                <a:spcPts val="0"/>
              </a:spcBef>
              <a:buClr>
                <a:schemeClr val="lt1"/>
              </a:buClr>
              <a:buSzPct val="125000"/>
              <a:buFont typeface="Arial"/>
              <a:buNone/>
            </a:pPr>
            <a:endParaRPr/>
          </a:p>
          <a:p>
            <a:pPr marL="228600" marR="0" lvl="0" indent="-228600" algn="l" rtl="0">
              <a:lnSpc>
                <a:spcPct val="120000"/>
              </a:lnSpc>
              <a:spcBef>
                <a:spcPts val="0"/>
              </a:spcBef>
              <a:buClr>
                <a:schemeClr val="lt1"/>
              </a:buClr>
              <a:buSzPct val="125000"/>
              <a:buFont typeface="Arial"/>
              <a:buNone/>
            </a:pPr>
            <a:r>
              <a:rPr lang="en-US"/>
              <a:t>This is an objective used for constant updating and development, and also creates greater user satisfaction which leads to direct monetary 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1141412" y="618518"/>
            <a:ext cx="9905997" cy="147857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Questrial"/>
              <a:buNone/>
            </a:pPr>
            <a:r>
              <a:rPr lang="en-US"/>
              <a:t>Objective Limitations - Economic factors</a:t>
            </a:r>
          </a:p>
        </p:txBody>
      </p:sp>
      <p:sp>
        <p:nvSpPr>
          <p:cNvPr id="307" name="Shape 307"/>
          <p:cNvSpPr txBox="1">
            <a:spLocks noGrp="1"/>
          </p:cNvSpPr>
          <p:nvPr>
            <p:ph type="body" idx="1"/>
          </p:nvPr>
        </p:nvSpPr>
        <p:spPr>
          <a:xfrm>
            <a:off x="3969600" y="2097100"/>
            <a:ext cx="4252800" cy="694500"/>
          </a:xfrm>
          <a:prstGeom prst="rect">
            <a:avLst/>
          </a:prstGeom>
          <a:noFill/>
          <a:ln>
            <a:noFill/>
          </a:ln>
        </p:spPr>
        <p:txBody>
          <a:bodyPr lIns="91425" tIns="45700" rIns="91425" bIns="45700" anchor="t" anchorCtr="0">
            <a:noAutofit/>
          </a:bodyPr>
          <a:lstStyle/>
          <a:p>
            <a:pPr marL="0" marR="0" lvl="0" indent="0" algn="l" rtl="0">
              <a:lnSpc>
                <a:spcPct val="120000"/>
              </a:lnSpc>
              <a:spcBef>
                <a:spcPts val="0"/>
              </a:spcBef>
              <a:buNone/>
            </a:pPr>
            <a:r>
              <a:rPr lang="en-US" sz="2800"/>
              <a:t>Monetary Target Points</a:t>
            </a:r>
          </a:p>
        </p:txBody>
      </p:sp>
      <p:sp>
        <p:nvSpPr>
          <p:cNvPr id="308" name="Shape 308"/>
          <p:cNvSpPr txBox="1"/>
          <p:nvPr/>
        </p:nvSpPr>
        <p:spPr>
          <a:xfrm>
            <a:off x="3799050" y="3087625"/>
            <a:ext cx="4252800" cy="3058800"/>
          </a:xfrm>
          <a:prstGeom prst="rect">
            <a:avLst/>
          </a:prstGeom>
          <a:noFill/>
          <a:ln>
            <a:noFill/>
          </a:ln>
        </p:spPr>
        <p:txBody>
          <a:bodyPr lIns="91425" tIns="91425" rIns="91425" bIns="91425" anchor="t" anchorCtr="0">
            <a:noAutofit/>
          </a:bodyPr>
          <a:lstStyle/>
          <a:p>
            <a:pPr lvl="0">
              <a:spcBef>
                <a:spcPts val="0"/>
              </a:spcBef>
              <a:buNone/>
            </a:pPr>
            <a:r>
              <a:rPr lang="en-US" sz="2400">
                <a:solidFill>
                  <a:srgbClr val="FFFFFF"/>
                </a:solidFill>
              </a:rPr>
              <a:t>How much the service is used</a:t>
            </a:r>
          </a:p>
          <a:p>
            <a:pPr marL="457200" lvl="0" indent="-381000" rtl="0">
              <a:spcBef>
                <a:spcPts val="0"/>
              </a:spcBef>
              <a:buClr>
                <a:srgbClr val="FFFFFF"/>
              </a:buClr>
              <a:buSzPct val="100000"/>
              <a:buChar char="-"/>
            </a:pPr>
            <a:r>
              <a:rPr lang="en-US" sz="2400">
                <a:solidFill>
                  <a:srgbClr val="FFFFFF"/>
                </a:solidFill>
              </a:rPr>
              <a:t>Leads to More in depth ad targeting leads to more clicks and greater ad revenuemore ads being shown and greater potential for ad revenue</a:t>
            </a:r>
          </a:p>
          <a:p>
            <a:pPr marL="457200" lvl="0" indent="-381000">
              <a:spcBef>
                <a:spcPts val="0"/>
              </a:spcBef>
              <a:buClr>
                <a:srgbClr val="FFFFFF"/>
              </a:buClr>
              <a:buChar char="-"/>
            </a:pPr>
            <a:endParaRPr sz="2400">
              <a:solidFill>
                <a:srgbClr val="FFFFFF"/>
              </a:solidFill>
            </a:endParaRPr>
          </a:p>
        </p:txBody>
      </p:sp>
      <p:sp>
        <p:nvSpPr>
          <p:cNvPr id="309" name="Shape 309"/>
          <p:cNvSpPr txBox="1"/>
          <p:nvPr/>
        </p:nvSpPr>
        <p:spPr>
          <a:xfrm>
            <a:off x="8321700" y="2561525"/>
            <a:ext cx="3393900" cy="2853300"/>
          </a:xfrm>
          <a:prstGeom prst="rect">
            <a:avLst/>
          </a:prstGeom>
          <a:noFill/>
          <a:ln>
            <a:noFill/>
          </a:ln>
        </p:spPr>
        <p:txBody>
          <a:bodyPr lIns="91425" tIns="91425" rIns="91425" bIns="91425" anchor="t" anchorCtr="0">
            <a:noAutofit/>
          </a:bodyPr>
          <a:lstStyle/>
          <a:p>
            <a:pPr lvl="0">
              <a:spcBef>
                <a:spcPts val="0"/>
              </a:spcBef>
              <a:buNone/>
            </a:pPr>
            <a:r>
              <a:rPr lang="en-US" sz="2400">
                <a:solidFill>
                  <a:srgbClr val="FFFFFF"/>
                </a:solidFill>
              </a:rPr>
              <a:t>User Satisfaction with Content</a:t>
            </a:r>
          </a:p>
          <a:p>
            <a:pPr marL="457200" lvl="0" indent="-381000" rtl="0">
              <a:spcBef>
                <a:spcPts val="0"/>
              </a:spcBef>
              <a:buClr>
                <a:srgbClr val="FFFFFF"/>
              </a:buClr>
              <a:buSzPct val="100000"/>
              <a:buChar char="-"/>
            </a:pPr>
            <a:r>
              <a:rPr lang="en-US" sz="2400">
                <a:solidFill>
                  <a:srgbClr val="FFFFFF"/>
                </a:solidFill>
              </a:rPr>
              <a:t>Leads to purchasing links</a:t>
            </a:r>
          </a:p>
          <a:p>
            <a:pPr marL="457200" lvl="0" indent="-381000">
              <a:spcBef>
                <a:spcPts val="0"/>
              </a:spcBef>
              <a:buClr>
                <a:srgbClr val="FFFFFF"/>
              </a:buClr>
              <a:buSzPct val="100000"/>
              <a:buChar char="-"/>
            </a:pPr>
            <a:r>
              <a:rPr lang="en-US" sz="2400">
                <a:solidFill>
                  <a:srgbClr val="FFFFFF"/>
                </a:solidFill>
              </a:rPr>
              <a:t>Provides purchase referral revenue.</a:t>
            </a:r>
          </a:p>
        </p:txBody>
      </p:sp>
      <p:sp>
        <p:nvSpPr>
          <p:cNvPr id="310" name="Shape 310"/>
          <p:cNvSpPr txBox="1"/>
          <p:nvPr/>
        </p:nvSpPr>
        <p:spPr>
          <a:xfrm>
            <a:off x="509850" y="2637575"/>
            <a:ext cx="3289200" cy="2701200"/>
          </a:xfrm>
          <a:prstGeom prst="rect">
            <a:avLst/>
          </a:prstGeom>
          <a:noFill/>
          <a:ln>
            <a:noFill/>
          </a:ln>
        </p:spPr>
        <p:txBody>
          <a:bodyPr lIns="91425" tIns="91425" rIns="91425" bIns="91425" anchor="t" anchorCtr="0">
            <a:noAutofit/>
          </a:bodyPr>
          <a:lstStyle/>
          <a:p>
            <a:pPr lvl="0">
              <a:spcBef>
                <a:spcPts val="0"/>
              </a:spcBef>
              <a:buNone/>
            </a:pPr>
            <a:r>
              <a:rPr lang="en-US" sz="2400">
                <a:solidFill>
                  <a:srgbClr val="FFFFFF"/>
                </a:solidFill>
              </a:rPr>
              <a:t>User Satisfaction with Delivery</a:t>
            </a:r>
          </a:p>
          <a:p>
            <a:pPr marL="457200" lvl="0" indent="-381000" rtl="0">
              <a:spcBef>
                <a:spcPts val="0"/>
              </a:spcBef>
              <a:buClr>
                <a:srgbClr val="FFFFFF"/>
              </a:buClr>
              <a:buSzPct val="100000"/>
              <a:buChar char="-"/>
            </a:pPr>
            <a:r>
              <a:rPr lang="en-US" sz="2400">
                <a:solidFill>
                  <a:srgbClr val="FFFFFF"/>
                </a:solidFill>
              </a:rPr>
              <a:t>Leads to increases in paid subscriptions</a:t>
            </a:r>
          </a:p>
          <a:p>
            <a:pPr marL="457200" lvl="0" indent="-381000">
              <a:spcBef>
                <a:spcPts val="0"/>
              </a:spcBef>
              <a:buClr>
                <a:srgbClr val="FFFFFF"/>
              </a:buClr>
              <a:buSzPct val="100000"/>
              <a:buChar char="-"/>
            </a:pPr>
            <a:r>
              <a:rPr lang="en-US" sz="2400">
                <a:solidFill>
                  <a:srgbClr val="FFFFFF"/>
                </a:solidFill>
              </a:rPr>
              <a:t>Direct funds to Pandora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926137" y="664668"/>
            <a:ext cx="9906000" cy="1478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Questrial"/>
              <a:buNone/>
            </a:pPr>
            <a:r>
              <a:rPr lang="en-US"/>
              <a:t>Objective Priorities - Energizing</a:t>
            </a:r>
          </a:p>
        </p:txBody>
      </p:sp>
      <p:sp>
        <p:nvSpPr>
          <p:cNvPr id="316" name="Shape 316"/>
          <p:cNvSpPr txBox="1">
            <a:spLocks noGrp="1"/>
          </p:cNvSpPr>
          <p:nvPr>
            <p:ph type="body" idx="1"/>
          </p:nvPr>
        </p:nvSpPr>
        <p:spPr>
          <a:xfrm>
            <a:off x="1141412" y="2249486"/>
            <a:ext cx="9905998" cy="3541713"/>
          </a:xfrm>
          <a:prstGeom prst="rect">
            <a:avLst/>
          </a:prstGeom>
          <a:noFill/>
          <a:ln>
            <a:noFill/>
          </a:ln>
        </p:spPr>
        <p:txBody>
          <a:bodyPr lIns="91425" tIns="45700" rIns="91425" bIns="45700" anchor="t" anchorCtr="0">
            <a:noAutofit/>
          </a:bodyPr>
          <a:lstStyle/>
          <a:p>
            <a:pPr marL="228600" marR="0" lvl="0" indent="-228600" algn="l" rtl="0">
              <a:lnSpc>
                <a:spcPct val="120000"/>
              </a:lnSpc>
              <a:spcBef>
                <a:spcPts val="0"/>
              </a:spcBef>
              <a:buClr>
                <a:schemeClr val="lt1"/>
              </a:buClr>
              <a:buSzPct val="125000"/>
              <a:buFont typeface="Arial"/>
              <a:buNone/>
            </a:pPr>
            <a:r>
              <a:rPr lang="en-US"/>
              <a:t>Pandora’s primary objective is to energize its users.</a:t>
            </a:r>
          </a:p>
          <a:p>
            <a:pPr marL="228600" marR="0" lvl="0" indent="-228600" algn="l" rtl="0">
              <a:lnSpc>
                <a:spcPct val="120000"/>
              </a:lnSpc>
              <a:spcBef>
                <a:spcPts val="0"/>
              </a:spcBef>
              <a:buClr>
                <a:schemeClr val="lt1"/>
              </a:buClr>
              <a:buSzPct val="125000"/>
              <a:buFont typeface="Arial"/>
              <a:buNone/>
            </a:pPr>
            <a:endParaRPr/>
          </a:p>
          <a:p>
            <a:pPr marL="228600" marR="0" lvl="0" indent="-228600" algn="l" rtl="0">
              <a:lnSpc>
                <a:spcPct val="120000"/>
              </a:lnSpc>
              <a:spcBef>
                <a:spcPts val="0"/>
              </a:spcBef>
              <a:buClr>
                <a:schemeClr val="lt1"/>
              </a:buClr>
              <a:buSzPct val="125000"/>
              <a:buFont typeface="Arial"/>
              <a:buNone/>
            </a:pPr>
            <a:r>
              <a:rPr lang="en-US"/>
              <a:t>Creating social “buzz” is a major marketing factor that assists in promoting the service and gaining more users.</a:t>
            </a:r>
          </a:p>
          <a:p>
            <a:pPr marL="228600" marR="0" lvl="0" indent="-228600" algn="l" rtl="0">
              <a:lnSpc>
                <a:spcPct val="120000"/>
              </a:lnSpc>
              <a:spcBef>
                <a:spcPts val="0"/>
              </a:spcBef>
              <a:buClr>
                <a:schemeClr val="lt1"/>
              </a:buClr>
              <a:buSzPct val="125000"/>
              <a:buFont typeface="Arial"/>
              <a:buNone/>
            </a:pPr>
            <a:endParaRPr/>
          </a:p>
          <a:p>
            <a:pPr marL="228600" marR="0" lvl="0" indent="-228600" algn="l" rtl="0">
              <a:lnSpc>
                <a:spcPct val="120000"/>
              </a:lnSpc>
              <a:spcBef>
                <a:spcPts val="0"/>
              </a:spcBef>
              <a:buClr>
                <a:schemeClr val="lt1"/>
              </a:buClr>
              <a:buSzPct val="125000"/>
              <a:buFont typeface="Arial"/>
              <a:buNone/>
            </a:pPr>
            <a:r>
              <a:rPr lang="en-US"/>
              <a:t>This objective leads to greater numbers of users, more listening hours, and greater user satisfaction, which are all indirectly monetized, but more extensively so.</a:t>
            </a:r>
          </a:p>
          <a:p>
            <a:pPr marL="228600" marR="0" lvl="0" indent="-228600" algn="l" rtl="0">
              <a:lnSpc>
                <a:spcPct val="120000"/>
              </a:lnSpc>
              <a:spcBef>
                <a:spcPts val="0"/>
              </a:spcBef>
              <a:buClr>
                <a:schemeClr val="lt1"/>
              </a:buClr>
              <a:buSzPct val="125000"/>
              <a:buFont typeface="Arial"/>
              <a:buNone/>
            </a:pPr>
            <a:endParaRPr/>
          </a:p>
          <a:p>
            <a:pPr marL="228600" marR="0" lvl="0" indent="-228600" algn="l" rtl="0">
              <a:lnSpc>
                <a:spcPct val="120000"/>
              </a:lnSpc>
              <a:spcBef>
                <a:spcPts val="0"/>
              </a:spcBef>
              <a:buClr>
                <a:schemeClr val="lt1"/>
              </a:buClr>
              <a:buSzPct val="125000"/>
              <a:buFont typeface="Arial"/>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1002325" y="296625"/>
            <a:ext cx="10046700" cy="1478700"/>
          </a:xfrm>
          <a:prstGeom prst="rect">
            <a:avLst/>
          </a:prstGeom>
        </p:spPr>
        <p:txBody>
          <a:bodyPr lIns="91425" tIns="91425" rIns="91425" bIns="91425" anchor="ctr" anchorCtr="0">
            <a:noAutofit/>
          </a:bodyPr>
          <a:lstStyle/>
          <a:p>
            <a:pPr lvl="0">
              <a:spcBef>
                <a:spcPts val="0"/>
              </a:spcBef>
              <a:buNone/>
            </a:pPr>
            <a:r>
              <a:rPr lang="en-US"/>
              <a:t>Strategy - Resources</a:t>
            </a:r>
          </a:p>
        </p:txBody>
      </p:sp>
      <p:sp>
        <p:nvSpPr>
          <p:cNvPr id="322" name="Shape 322"/>
          <p:cNvSpPr txBox="1">
            <a:spLocks noGrp="1"/>
          </p:cNvSpPr>
          <p:nvPr>
            <p:ph type="body" idx="1"/>
          </p:nvPr>
        </p:nvSpPr>
        <p:spPr>
          <a:xfrm>
            <a:off x="1143000" y="1520075"/>
            <a:ext cx="9906000" cy="4806900"/>
          </a:xfrm>
          <a:prstGeom prst="rect">
            <a:avLst/>
          </a:prstGeom>
        </p:spPr>
        <p:txBody>
          <a:bodyPr lIns="91425" tIns="91425" rIns="91425" bIns="91425" anchor="t" anchorCtr="0">
            <a:noAutofit/>
          </a:bodyPr>
          <a:lstStyle/>
          <a:p>
            <a:pPr marL="457200" lvl="0" indent="-381000" rtl="0">
              <a:lnSpc>
                <a:spcPct val="107916"/>
              </a:lnSpc>
              <a:spcBef>
                <a:spcPts val="0"/>
              </a:spcBef>
              <a:spcAft>
                <a:spcPts val="800"/>
              </a:spcAft>
              <a:buClr>
                <a:srgbClr val="FFFFFF"/>
              </a:buClr>
              <a:buSzPct val="100000"/>
              <a:buFont typeface="Questrial"/>
            </a:pPr>
            <a:r>
              <a:rPr lang="en-US"/>
              <a:t>Pandora should have a resource to smoothly manage the social media responses and tasks. The strategy is focused on energizing.</a:t>
            </a:r>
          </a:p>
          <a:p>
            <a:pPr marL="457200" lvl="0" indent="-228600" rtl="0">
              <a:lnSpc>
                <a:spcPct val="107916"/>
              </a:lnSpc>
              <a:spcBef>
                <a:spcPts val="0"/>
              </a:spcBef>
              <a:spcAft>
                <a:spcPts val="800"/>
              </a:spcAft>
              <a:buClr>
                <a:srgbClr val="FFFFFF"/>
              </a:buClr>
              <a:buFont typeface="Questrial"/>
            </a:pPr>
            <a:r>
              <a:rPr lang="en-US"/>
              <a:t>Organized publishing strategy to multiple networks: We need a resource that have cool features  encouraging audiences to create their own content and share with other audiences</a:t>
            </a:r>
          </a:p>
          <a:p>
            <a:pPr marL="457200" lvl="0" indent="-228600" rtl="0">
              <a:lnSpc>
                <a:spcPct val="107916"/>
              </a:lnSpc>
              <a:spcBef>
                <a:spcPts val="0"/>
              </a:spcBef>
              <a:spcAft>
                <a:spcPts val="800"/>
              </a:spcAft>
              <a:buClr>
                <a:srgbClr val="FFFFFF"/>
              </a:buClr>
              <a:buFont typeface="Questrial"/>
            </a:pPr>
            <a:r>
              <a:rPr lang="en-US"/>
              <a:t>Listen for the keywords that are important</a:t>
            </a:r>
          </a:p>
          <a:p>
            <a:pPr marL="457200" lvl="0" indent="-228600" rtl="0">
              <a:lnSpc>
                <a:spcPct val="107916"/>
              </a:lnSpc>
              <a:spcBef>
                <a:spcPts val="0"/>
              </a:spcBef>
              <a:spcAft>
                <a:spcPts val="800"/>
              </a:spcAft>
              <a:buFont typeface="Questrial"/>
            </a:pPr>
            <a:r>
              <a:rPr lang="en-US"/>
              <a:t>Scheduled posting strategy: post news during specific time intervals.</a:t>
            </a:r>
          </a:p>
          <a:p>
            <a:pPr marL="457200" lvl="0" indent="-228600" rtl="0">
              <a:lnSpc>
                <a:spcPct val="107916"/>
              </a:lnSpc>
              <a:spcBef>
                <a:spcPts val="0"/>
              </a:spcBef>
              <a:spcAft>
                <a:spcPts val="800"/>
              </a:spcAft>
              <a:buClr>
                <a:srgbClr val="FFFFFF"/>
              </a:buClr>
              <a:buFont typeface="Questrial"/>
            </a:pPr>
            <a:r>
              <a:rPr lang="en-US"/>
              <a:t>Track mentions on networks</a:t>
            </a:r>
          </a:p>
          <a:p>
            <a:pPr marL="457200" lvl="0" indent="-228600" rtl="0">
              <a:lnSpc>
                <a:spcPct val="107916"/>
              </a:lnSpc>
              <a:spcBef>
                <a:spcPts val="0"/>
              </a:spcBef>
              <a:spcAft>
                <a:spcPts val="800"/>
              </a:spcAft>
              <a:buClr>
                <a:srgbClr val="FFFFFF"/>
              </a:buClr>
              <a:buFont typeface="Questrial"/>
            </a:pPr>
            <a:r>
              <a:rPr lang="en-US"/>
              <a:t>Communication Forum</a:t>
            </a:r>
          </a:p>
          <a:p>
            <a:pPr marL="457200" lvl="0" indent="-228600">
              <a:lnSpc>
                <a:spcPct val="107916"/>
              </a:lnSpc>
              <a:spcBef>
                <a:spcPts val="0"/>
              </a:spcBef>
              <a:spcAft>
                <a:spcPts val="800"/>
              </a:spcAft>
              <a:buFont typeface="Questrial"/>
            </a:pPr>
            <a:r>
              <a:rPr lang="en-US"/>
              <a:t>Analytics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745762" y="196493"/>
            <a:ext cx="9906000" cy="1478700"/>
          </a:xfrm>
          <a:prstGeom prst="rect">
            <a:avLst/>
          </a:prstGeom>
        </p:spPr>
        <p:txBody>
          <a:bodyPr lIns="91425" tIns="91425" rIns="91425" bIns="91425" anchor="ctr" anchorCtr="0">
            <a:noAutofit/>
          </a:bodyPr>
          <a:lstStyle/>
          <a:p>
            <a:pPr lvl="0">
              <a:lnSpc>
                <a:spcPct val="107916"/>
              </a:lnSpc>
              <a:spcBef>
                <a:spcPts val="0"/>
              </a:spcBef>
              <a:spcAft>
                <a:spcPts val="800"/>
              </a:spcAft>
              <a:buClr>
                <a:schemeClr val="dk1"/>
              </a:buClr>
              <a:buSzPct val="30555"/>
              <a:buFont typeface="Arial"/>
              <a:buNone/>
            </a:pPr>
            <a:r>
              <a:rPr lang="en-US"/>
              <a:t>Strategy - Budget</a:t>
            </a:r>
            <a:r>
              <a:rPr lang="en-US">
                <a:solidFill>
                  <a:srgbClr val="FFFFFF"/>
                </a:solidFill>
              </a:rPr>
              <a:t> </a:t>
            </a:r>
          </a:p>
        </p:txBody>
      </p:sp>
      <p:sp>
        <p:nvSpPr>
          <p:cNvPr id="328" name="Shape 328"/>
          <p:cNvSpPr txBox="1">
            <a:spLocks noGrp="1"/>
          </p:cNvSpPr>
          <p:nvPr>
            <p:ph type="body" idx="1"/>
          </p:nvPr>
        </p:nvSpPr>
        <p:spPr>
          <a:xfrm>
            <a:off x="1143000" y="1357797"/>
            <a:ext cx="9906000" cy="4142400"/>
          </a:xfrm>
          <a:prstGeom prst="rect">
            <a:avLst/>
          </a:prstGeom>
        </p:spPr>
        <p:txBody>
          <a:bodyPr lIns="91425" tIns="91425" rIns="91425" bIns="91425" anchor="t" anchorCtr="0">
            <a:noAutofit/>
          </a:bodyPr>
          <a:lstStyle/>
          <a:p>
            <a:pPr marL="457200" lvl="0" indent="-228600" rtl="0">
              <a:spcBef>
                <a:spcPts val="0"/>
              </a:spcBef>
            </a:pPr>
            <a:r>
              <a:rPr lang="en-US"/>
              <a:t>Visual design , professional designer.</a:t>
            </a:r>
          </a:p>
          <a:p>
            <a:pPr marL="457200" lvl="0" indent="-228600" rtl="0">
              <a:spcBef>
                <a:spcPts val="0"/>
              </a:spcBef>
            </a:pPr>
            <a:r>
              <a:rPr lang="en-US"/>
              <a:t>Invest in analytics software which tracks visitors in good ways.</a:t>
            </a:r>
          </a:p>
          <a:p>
            <a:pPr marL="457200" lvl="0" indent="-228600" rtl="0">
              <a:lnSpc>
                <a:spcPct val="107916"/>
              </a:lnSpc>
              <a:spcBef>
                <a:spcPts val="0"/>
              </a:spcBef>
              <a:spcAft>
                <a:spcPts val="800"/>
              </a:spcAft>
            </a:pPr>
            <a:r>
              <a:rPr lang="en-US"/>
              <a:t>Staff will need to be trained technically and to monitor daily postings well, we need people who learn media security awareness, ethics, posting policy, and digital posting techniques. Visual design: cover photos for audiences’ profile covers,  icons; Professional designers </a:t>
            </a:r>
          </a:p>
          <a:p>
            <a:pPr marL="0" lvl="0" indent="0" rtl="0">
              <a:lnSpc>
                <a:spcPct val="107916"/>
              </a:lnSpc>
              <a:spcBef>
                <a:spcPts val="0"/>
              </a:spcBef>
              <a:spcAft>
                <a:spcPts val="800"/>
              </a:spcAft>
              <a:buNone/>
            </a:pPr>
            <a:endParaRPr/>
          </a:p>
          <a:p>
            <a:pPr marL="0" lvl="0" indent="0" rtl="0">
              <a:lnSpc>
                <a:spcPct val="107916"/>
              </a:lnSpc>
              <a:spcBef>
                <a:spcPts val="0"/>
              </a:spcBef>
              <a:spcAft>
                <a:spcPts val="800"/>
              </a:spcAft>
              <a:buNone/>
            </a:pPr>
            <a:r>
              <a:rPr lang="en-US"/>
              <a:t>Electronic technology professionals to create web-made tools</a:t>
            </a:r>
          </a:p>
          <a:p>
            <a:pPr marL="0" lvl="0" indent="0">
              <a:lnSpc>
                <a:spcPct val="107916"/>
              </a:lnSpc>
              <a:spcBef>
                <a:spcPts val="0"/>
              </a:spcBef>
              <a:spcAft>
                <a:spcPts val="800"/>
              </a:spcAft>
              <a:buNone/>
            </a:pPr>
            <a:endParaRPr/>
          </a:p>
          <a:p>
            <a:pPr marL="0" lvl="0" indent="0" rtl="0">
              <a:lnSpc>
                <a:spcPct val="107916"/>
              </a:lnSpc>
              <a:spcBef>
                <a:spcPts val="0"/>
              </a:spcBef>
              <a:spcAft>
                <a:spcPts val="800"/>
              </a:spcAft>
              <a:buNone/>
            </a:pPr>
            <a:r>
              <a:rPr lang="en-US"/>
              <a:t> Invests in analytics software which tracks visitors in good ways.</a:t>
            </a:r>
          </a:p>
          <a:p>
            <a:pPr marL="0" lvl="0" indent="0">
              <a:lnSpc>
                <a:spcPct val="107916"/>
              </a:lnSpc>
              <a:spcBef>
                <a:spcPts val="0"/>
              </a:spcBef>
              <a:spcAft>
                <a:spcPts val="800"/>
              </a:spcAft>
              <a:buNone/>
            </a:pPr>
            <a:endParaRPr/>
          </a:p>
          <a:p>
            <a:pPr marL="0" lvl="0" indent="0">
              <a:lnSpc>
                <a:spcPct val="107916"/>
              </a:lnSpc>
              <a:spcBef>
                <a:spcPts val="0"/>
              </a:spcBef>
              <a:spcAft>
                <a:spcPts val="800"/>
              </a:spcAft>
              <a:buNone/>
            </a:pPr>
            <a:r>
              <a:rPr lang="en-US"/>
              <a:t> Invests in great educational resources on wed design to develop skillful employees.</a:t>
            </a:r>
          </a:p>
          <a:p>
            <a:pPr marL="0" lvl="0" indent="0" rtl="0">
              <a:spcBef>
                <a:spcPts val="0"/>
              </a:spcBef>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1141387" y="638643"/>
            <a:ext cx="9906000" cy="1478700"/>
          </a:xfrm>
          <a:prstGeom prst="rect">
            <a:avLst/>
          </a:prstGeom>
        </p:spPr>
        <p:txBody>
          <a:bodyPr lIns="91425" tIns="91425" rIns="91425" bIns="91425" anchor="ctr" anchorCtr="0">
            <a:noAutofit/>
          </a:bodyPr>
          <a:lstStyle/>
          <a:p>
            <a:pPr lvl="0">
              <a:lnSpc>
                <a:spcPct val="107916"/>
              </a:lnSpc>
              <a:spcBef>
                <a:spcPts val="0"/>
              </a:spcBef>
              <a:spcAft>
                <a:spcPts val="800"/>
              </a:spcAft>
              <a:buClr>
                <a:schemeClr val="dk1"/>
              </a:buClr>
              <a:buSzPct val="30555"/>
              <a:buFont typeface="Arial"/>
              <a:buNone/>
            </a:pPr>
            <a:r>
              <a:rPr lang="en-US">
                <a:solidFill>
                  <a:srgbClr val="FFFFFF"/>
                </a:solidFill>
              </a:rPr>
              <a:t>Strategy - Staff needs</a:t>
            </a:r>
          </a:p>
        </p:txBody>
      </p:sp>
      <p:sp>
        <p:nvSpPr>
          <p:cNvPr id="334" name="Shape 334"/>
          <p:cNvSpPr txBox="1">
            <a:spLocks noGrp="1"/>
          </p:cNvSpPr>
          <p:nvPr>
            <p:ph type="body" idx="1"/>
          </p:nvPr>
        </p:nvSpPr>
        <p:spPr>
          <a:xfrm>
            <a:off x="1141412" y="2249486"/>
            <a:ext cx="9906000" cy="3541800"/>
          </a:xfrm>
          <a:prstGeom prst="rect">
            <a:avLst/>
          </a:prstGeom>
        </p:spPr>
        <p:txBody>
          <a:bodyPr lIns="91425" tIns="91425" rIns="91425" bIns="91425" anchor="t" anchorCtr="0">
            <a:noAutofit/>
          </a:bodyPr>
          <a:lstStyle/>
          <a:p>
            <a:pPr marL="0" lvl="0" indent="-69850">
              <a:lnSpc>
                <a:spcPct val="107916"/>
              </a:lnSpc>
              <a:spcBef>
                <a:spcPts val="0"/>
              </a:spcBef>
              <a:spcAft>
                <a:spcPts val="800"/>
              </a:spcAft>
              <a:buClr>
                <a:schemeClr val="dk1"/>
              </a:buClr>
              <a:buSzPct val="45833"/>
              <a:buFont typeface="Arial"/>
              <a:buNone/>
            </a:pPr>
            <a:r>
              <a:rPr lang="en-US">
                <a:solidFill>
                  <a:srgbClr val="FFFFFF"/>
                </a:solidFill>
              </a:rPr>
              <a:t>Someone is in need to be trained technically and literally. To monitor daily postings well, we need people who learn media security awareness, ethics, posting policy, and digital posting techniques. He/she should know which information is appropriated to be posted and which one posted will violate the law. There are so many ethical issues and copyright issues which need to be supervised by well trained people.</a:t>
            </a:r>
          </a:p>
          <a:p>
            <a:pPr lvl="0">
              <a:spcBef>
                <a:spcPts val="0"/>
              </a:spcBef>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1141412" y="618518"/>
            <a:ext cx="9906000" cy="1478700"/>
          </a:xfrm>
          <a:prstGeom prst="rect">
            <a:avLst/>
          </a:prstGeom>
        </p:spPr>
        <p:txBody>
          <a:bodyPr lIns="91425" tIns="91425" rIns="91425" bIns="91425" anchor="ctr" anchorCtr="0">
            <a:noAutofit/>
          </a:bodyPr>
          <a:lstStyle/>
          <a:p>
            <a:pPr lvl="0">
              <a:spcBef>
                <a:spcPts val="0"/>
              </a:spcBef>
              <a:buNone/>
            </a:pPr>
            <a:r>
              <a:rPr lang="en-US"/>
              <a:t>Strategy - Incorporation</a:t>
            </a:r>
          </a:p>
        </p:txBody>
      </p:sp>
      <p:sp>
        <p:nvSpPr>
          <p:cNvPr id="340" name="Shape 340"/>
          <p:cNvSpPr txBox="1">
            <a:spLocks noGrp="1"/>
          </p:cNvSpPr>
          <p:nvPr>
            <p:ph type="body" idx="1"/>
          </p:nvPr>
        </p:nvSpPr>
        <p:spPr>
          <a:xfrm>
            <a:off x="1141412" y="2249486"/>
            <a:ext cx="9906000" cy="3541800"/>
          </a:xfrm>
          <a:prstGeom prst="rect">
            <a:avLst/>
          </a:prstGeom>
        </p:spPr>
        <p:txBody>
          <a:bodyPr lIns="91425" tIns="91425" rIns="91425" bIns="91425" anchor="t" anchorCtr="0">
            <a:noAutofit/>
          </a:bodyPr>
          <a:lstStyle/>
          <a:p>
            <a:pPr marL="457200" lvl="0" indent="-228600" rtl="0">
              <a:spcBef>
                <a:spcPts val="0"/>
              </a:spcBef>
            </a:pPr>
            <a:r>
              <a:rPr lang="en-US"/>
              <a:t>The social technologies will be incorporated into our organization’s website where it is easier to find. </a:t>
            </a:r>
          </a:p>
          <a:p>
            <a:pPr marL="457200" lvl="0" indent="-228600" rtl="0">
              <a:spcBef>
                <a:spcPts val="0"/>
              </a:spcBef>
            </a:pPr>
            <a:r>
              <a:rPr lang="en-US"/>
              <a:t>We will embed links to the web-page. </a:t>
            </a:r>
          </a:p>
          <a:p>
            <a:pPr marL="457200" lvl="0" indent="-228600">
              <a:spcBef>
                <a:spcPts val="0"/>
              </a:spcBef>
            </a:pPr>
            <a:r>
              <a:rPr lang="en-US"/>
              <a:t>Not all contents of social technologies are displayed in the same page and web space is enlarged.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1141412" y="618518"/>
            <a:ext cx="9906000" cy="1478700"/>
          </a:xfrm>
          <a:prstGeom prst="rect">
            <a:avLst/>
          </a:prstGeom>
        </p:spPr>
        <p:txBody>
          <a:bodyPr lIns="91425" tIns="91425" rIns="91425" bIns="91425" anchor="ctr" anchorCtr="0">
            <a:noAutofit/>
          </a:bodyPr>
          <a:lstStyle/>
          <a:p>
            <a:pPr lvl="0">
              <a:spcBef>
                <a:spcPts val="0"/>
              </a:spcBef>
              <a:buNone/>
            </a:pPr>
            <a:r>
              <a:rPr lang="en-US"/>
              <a:t>Strategy - Social Media Team</a:t>
            </a:r>
          </a:p>
        </p:txBody>
      </p:sp>
      <p:sp>
        <p:nvSpPr>
          <p:cNvPr id="346" name="Shape 346"/>
          <p:cNvSpPr txBox="1">
            <a:spLocks noGrp="1"/>
          </p:cNvSpPr>
          <p:nvPr>
            <p:ph type="body" idx="1"/>
          </p:nvPr>
        </p:nvSpPr>
        <p:spPr>
          <a:xfrm>
            <a:off x="1141412" y="2249486"/>
            <a:ext cx="9906000" cy="3541800"/>
          </a:xfrm>
          <a:prstGeom prst="rect">
            <a:avLst/>
          </a:prstGeom>
        </p:spPr>
        <p:txBody>
          <a:bodyPr lIns="91425" tIns="91425" rIns="91425" bIns="91425" anchor="t" anchorCtr="0">
            <a:noAutofit/>
          </a:bodyPr>
          <a:lstStyle/>
          <a:p>
            <a:pPr marL="457200" lvl="0" indent="-228600" rtl="0">
              <a:spcBef>
                <a:spcPts val="0"/>
              </a:spcBef>
            </a:pPr>
            <a:r>
              <a:rPr lang="en-US"/>
              <a:t>Aaron Morgan is the Senior Social Media Manager at Pandora.</a:t>
            </a:r>
          </a:p>
          <a:p>
            <a:pPr marL="457200" lvl="0" indent="-228600" rtl="0">
              <a:spcBef>
                <a:spcPts val="0"/>
              </a:spcBef>
            </a:pPr>
            <a:r>
              <a:rPr lang="en-US"/>
              <a:t>There are currently six “Listener Advocates” on the Pandora Social Support Team </a:t>
            </a:r>
          </a:p>
          <a:p>
            <a:pPr lvl="0" rtl="0">
              <a:spcBef>
                <a:spcPts val="0"/>
              </a:spcBef>
              <a:buClr>
                <a:schemeClr val="dk1"/>
              </a:buClr>
              <a:buSzPct val="45833"/>
              <a:buFont typeface="Arial"/>
              <a:buNone/>
            </a:pPr>
            <a:endParaRPr/>
          </a:p>
          <a:p>
            <a:pPr lvl="0">
              <a:spcBef>
                <a:spcPts val="0"/>
              </a:spcBef>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2936849" y="2689650"/>
            <a:ext cx="6318300" cy="1478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Questrial"/>
              <a:buNone/>
            </a:pPr>
            <a:r>
              <a:rPr lang="en-US" sz="6000"/>
              <a:t>Our Group’s Role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1141412" y="618518"/>
            <a:ext cx="9906000" cy="1478700"/>
          </a:xfrm>
          <a:prstGeom prst="rect">
            <a:avLst/>
          </a:prstGeom>
        </p:spPr>
        <p:txBody>
          <a:bodyPr lIns="91425" tIns="91425" rIns="91425" bIns="91425" anchor="ctr" anchorCtr="0">
            <a:noAutofit/>
          </a:bodyPr>
          <a:lstStyle/>
          <a:p>
            <a:pPr lvl="0">
              <a:spcBef>
                <a:spcPts val="0"/>
              </a:spcBef>
              <a:buNone/>
            </a:pPr>
            <a:r>
              <a:rPr lang="en-US"/>
              <a:t>Strategy - Performance Indicators</a:t>
            </a:r>
          </a:p>
        </p:txBody>
      </p:sp>
      <p:sp>
        <p:nvSpPr>
          <p:cNvPr id="352" name="Shape 352"/>
          <p:cNvSpPr txBox="1">
            <a:spLocks noGrp="1"/>
          </p:cNvSpPr>
          <p:nvPr>
            <p:ph type="body" idx="1"/>
          </p:nvPr>
        </p:nvSpPr>
        <p:spPr>
          <a:xfrm>
            <a:off x="1141412" y="2249486"/>
            <a:ext cx="9906000" cy="3541800"/>
          </a:xfrm>
          <a:prstGeom prst="rect">
            <a:avLst/>
          </a:prstGeom>
        </p:spPr>
        <p:txBody>
          <a:bodyPr lIns="91425" tIns="91425" rIns="91425" bIns="91425" anchor="t" anchorCtr="0">
            <a:noAutofit/>
          </a:bodyPr>
          <a:lstStyle/>
          <a:p>
            <a:pPr marL="457200" lvl="0" indent="-228600">
              <a:spcBef>
                <a:spcPts val="0"/>
              </a:spcBef>
            </a:pPr>
            <a:r>
              <a:rPr lang="en-US"/>
              <a:t>Analytic tools to measure which methods are most effective. </a:t>
            </a:r>
          </a:p>
          <a:p>
            <a:pPr marL="457200" lvl="0" indent="-228600">
              <a:spcBef>
                <a:spcPts val="0"/>
              </a:spcBef>
            </a:pPr>
            <a:r>
              <a:rPr lang="en-US"/>
              <a:t>The plan will initially be measured by comparing our stats to other competitors and by the amount of increased users. After the initial stats are gathered Pandora will compare the baseline stats month to month.</a:t>
            </a:r>
          </a:p>
          <a:p>
            <a:pPr lvl="0">
              <a:spcBef>
                <a:spcPts val="0"/>
              </a:spcBef>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1141412" y="618518"/>
            <a:ext cx="9906000" cy="1478700"/>
          </a:xfrm>
          <a:prstGeom prst="rect">
            <a:avLst/>
          </a:prstGeom>
        </p:spPr>
        <p:txBody>
          <a:bodyPr lIns="91425" tIns="91425" rIns="91425" bIns="91425" anchor="ctr" anchorCtr="0">
            <a:noAutofit/>
          </a:bodyPr>
          <a:lstStyle/>
          <a:p>
            <a:pPr lvl="0">
              <a:spcBef>
                <a:spcPts val="0"/>
              </a:spcBef>
              <a:buNone/>
            </a:pPr>
            <a:r>
              <a:rPr lang="en-US"/>
              <a:t>Strategy - Assessment Plan</a:t>
            </a:r>
          </a:p>
        </p:txBody>
      </p:sp>
      <p:sp>
        <p:nvSpPr>
          <p:cNvPr id="358" name="Shape 358"/>
          <p:cNvSpPr txBox="1">
            <a:spLocks noGrp="1"/>
          </p:cNvSpPr>
          <p:nvPr>
            <p:ph type="body" idx="1"/>
          </p:nvPr>
        </p:nvSpPr>
        <p:spPr>
          <a:xfrm>
            <a:off x="1141412" y="2249486"/>
            <a:ext cx="9906000" cy="3541800"/>
          </a:xfrm>
          <a:prstGeom prst="rect">
            <a:avLst/>
          </a:prstGeom>
        </p:spPr>
        <p:txBody>
          <a:bodyPr lIns="91425" tIns="91425" rIns="91425" bIns="91425" anchor="t" anchorCtr="0">
            <a:noAutofit/>
          </a:bodyPr>
          <a:lstStyle/>
          <a:p>
            <a:pPr marL="457200" lvl="0" indent="-228600">
              <a:spcBef>
                <a:spcPts val="0"/>
              </a:spcBef>
            </a:pPr>
            <a:r>
              <a:rPr lang="en-US"/>
              <a:t>Posts will be reviewed daily</a:t>
            </a:r>
          </a:p>
          <a:p>
            <a:pPr marL="457200" lvl="0" indent="-228600">
              <a:spcBef>
                <a:spcPts val="0"/>
              </a:spcBef>
            </a:pPr>
            <a:r>
              <a:rPr lang="en-US"/>
              <a:t>There will be a weekly report generated that contains Pandoras stats along with a comparison of competitors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1141412" y="618518"/>
            <a:ext cx="9906000" cy="1478700"/>
          </a:xfrm>
          <a:prstGeom prst="rect">
            <a:avLst/>
          </a:prstGeom>
        </p:spPr>
        <p:txBody>
          <a:bodyPr lIns="91425" tIns="91425" rIns="91425" bIns="91425" anchor="ctr" anchorCtr="0">
            <a:noAutofit/>
          </a:bodyPr>
          <a:lstStyle/>
          <a:p>
            <a:pPr lvl="0">
              <a:spcBef>
                <a:spcPts val="0"/>
              </a:spcBef>
              <a:buNone/>
            </a:pPr>
            <a:r>
              <a:rPr lang="en-US"/>
              <a:t>Technology</a:t>
            </a:r>
          </a:p>
        </p:txBody>
      </p:sp>
      <p:sp>
        <p:nvSpPr>
          <p:cNvPr id="364" name="Shape 364"/>
          <p:cNvSpPr txBox="1">
            <a:spLocks noGrp="1"/>
          </p:cNvSpPr>
          <p:nvPr>
            <p:ph type="body" idx="1"/>
          </p:nvPr>
        </p:nvSpPr>
        <p:spPr>
          <a:xfrm>
            <a:off x="518900" y="1956625"/>
            <a:ext cx="11331900" cy="3541800"/>
          </a:xfrm>
          <a:prstGeom prst="rect">
            <a:avLst/>
          </a:prstGeom>
        </p:spPr>
        <p:txBody>
          <a:bodyPr lIns="91425" tIns="91425" rIns="91425" bIns="91425" anchor="t" anchorCtr="0">
            <a:noAutofit/>
          </a:bodyPr>
          <a:lstStyle/>
          <a:p>
            <a:pPr marL="0" lvl="0" indent="0" rtl="0">
              <a:lnSpc>
                <a:spcPct val="107916"/>
              </a:lnSpc>
              <a:spcBef>
                <a:spcPts val="0"/>
              </a:spcBef>
              <a:spcAft>
                <a:spcPts val="800"/>
              </a:spcAft>
              <a:buNone/>
            </a:pPr>
            <a:r>
              <a:rPr lang="en-US"/>
              <a:t>Agorapulse is the ideal social media monitoring tool for Pandora</a:t>
            </a:r>
          </a:p>
          <a:p>
            <a:pPr marL="457200" lvl="0" indent="-381000" rtl="0">
              <a:lnSpc>
                <a:spcPct val="107916"/>
              </a:lnSpc>
              <a:spcBef>
                <a:spcPts val="0"/>
              </a:spcBef>
              <a:spcAft>
                <a:spcPts val="800"/>
              </a:spcAft>
              <a:buSzPct val="100000"/>
            </a:pPr>
            <a:r>
              <a:rPr lang="en-US"/>
              <a:t>The tool must show who is talking about and interacting with Pandora.</a:t>
            </a:r>
          </a:p>
          <a:p>
            <a:pPr marL="457200" lvl="0" indent="-381000" rtl="0">
              <a:lnSpc>
                <a:spcPct val="107916"/>
              </a:lnSpc>
              <a:spcBef>
                <a:spcPts val="0"/>
              </a:spcBef>
              <a:spcAft>
                <a:spcPts val="800"/>
              </a:spcAft>
              <a:buSzPct val="100000"/>
            </a:pPr>
            <a:r>
              <a:rPr lang="en-US"/>
              <a:t>The time of day and the day of the week users are interacting with Pandora.</a:t>
            </a:r>
          </a:p>
          <a:p>
            <a:pPr marL="457200" lvl="0" indent="-381000" rtl="0">
              <a:lnSpc>
                <a:spcPct val="107916"/>
              </a:lnSpc>
              <a:spcBef>
                <a:spcPts val="0"/>
              </a:spcBef>
              <a:spcAft>
                <a:spcPts val="800"/>
              </a:spcAft>
              <a:buSzPct val="100000"/>
            </a:pPr>
            <a:r>
              <a:rPr lang="en-US"/>
              <a:t>Any complaints about technical or design issues.</a:t>
            </a:r>
          </a:p>
          <a:p>
            <a:pPr marL="457200" lvl="0" indent="-381000" rtl="0">
              <a:lnSpc>
                <a:spcPct val="107916"/>
              </a:lnSpc>
              <a:spcBef>
                <a:spcPts val="0"/>
              </a:spcBef>
              <a:spcAft>
                <a:spcPts val="800"/>
              </a:spcAft>
              <a:buSzPct val="100000"/>
            </a:pPr>
            <a:r>
              <a:rPr lang="en-US"/>
              <a:t>The amount of influential people and celebrities are using Pandora and do they bring in other users.</a:t>
            </a:r>
          </a:p>
          <a:p>
            <a:pPr marL="457200" lvl="0" indent="-381000" rtl="0">
              <a:lnSpc>
                <a:spcPct val="107916"/>
              </a:lnSpc>
              <a:spcBef>
                <a:spcPts val="0"/>
              </a:spcBef>
              <a:spcAft>
                <a:spcPts val="800"/>
              </a:spcAft>
              <a:buSzPct val="100000"/>
            </a:pPr>
            <a:r>
              <a:rPr lang="en-US"/>
              <a:t>The types of posts and messages users send to Pandora.</a:t>
            </a:r>
          </a:p>
          <a:p>
            <a:pPr marL="457200" lvl="0" indent="-381000" rtl="0">
              <a:lnSpc>
                <a:spcPct val="107916"/>
              </a:lnSpc>
              <a:spcBef>
                <a:spcPts val="0"/>
              </a:spcBef>
              <a:spcAft>
                <a:spcPts val="800"/>
              </a:spcAft>
              <a:buSzPct val="100000"/>
            </a:pPr>
            <a:r>
              <a:rPr lang="en-US"/>
              <a:t>The popularity or failure of individual posts.</a:t>
            </a:r>
          </a:p>
          <a:p>
            <a:pPr marL="457200" lvl="0" indent="-381000" rtl="0">
              <a:lnSpc>
                <a:spcPct val="107916"/>
              </a:lnSpc>
              <a:spcBef>
                <a:spcPts val="0"/>
              </a:spcBef>
              <a:spcAft>
                <a:spcPts val="800"/>
              </a:spcAft>
              <a:buSzPct val="100000"/>
            </a:pPr>
            <a:r>
              <a:rPr lang="en-US"/>
              <a:t>Compare activity to other similar music streaming services.</a:t>
            </a:r>
          </a:p>
          <a:p>
            <a:pPr marL="457200" lvl="0" indent="-381000" rtl="0">
              <a:lnSpc>
                <a:spcPct val="107916"/>
              </a:lnSpc>
              <a:spcBef>
                <a:spcPts val="0"/>
              </a:spcBef>
              <a:spcAft>
                <a:spcPts val="800"/>
              </a:spcAft>
              <a:buSzPct val="100000"/>
            </a:pPr>
            <a:r>
              <a:rPr lang="en-US"/>
              <a:t>Easy report generation.</a:t>
            </a:r>
          </a:p>
          <a:p>
            <a:pPr marL="457200" lvl="0" indent="-69850" rtl="0">
              <a:lnSpc>
                <a:spcPct val="107916"/>
              </a:lnSpc>
              <a:spcBef>
                <a:spcPts val="0"/>
              </a:spcBef>
              <a:spcAft>
                <a:spcPts val="800"/>
              </a:spcAft>
              <a:buClr>
                <a:schemeClr val="dk1"/>
              </a:buClr>
              <a:buSzPct val="61111"/>
              <a:buFont typeface="Arial"/>
              <a:buNone/>
            </a:pPr>
            <a:endParaRPr sz="1800"/>
          </a:p>
          <a:p>
            <a:pPr marL="457200" lvl="0" indent="0">
              <a:lnSpc>
                <a:spcPct val="107916"/>
              </a:lnSpc>
              <a:spcBef>
                <a:spcPts val="0"/>
              </a:spcBef>
              <a:spcAft>
                <a:spcPts val="800"/>
              </a:spcAft>
              <a:buNone/>
            </a:pP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1143000" y="522801"/>
            <a:ext cx="9906000" cy="1399200"/>
          </a:xfrm>
          <a:prstGeom prst="rect">
            <a:avLst/>
          </a:prstGeom>
        </p:spPr>
        <p:txBody>
          <a:bodyPr lIns="91425" tIns="91425" rIns="91425" bIns="91425" anchor="ctr" anchorCtr="0">
            <a:noAutofit/>
          </a:bodyPr>
          <a:lstStyle/>
          <a:p>
            <a:pPr lvl="0">
              <a:lnSpc>
                <a:spcPct val="107916"/>
              </a:lnSpc>
              <a:spcBef>
                <a:spcPts val="0"/>
              </a:spcBef>
              <a:spcAft>
                <a:spcPts val="800"/>
              </a:spcAft>
              <a:buClr>
                <a:schemeClr val="dk1"/>
              </a:buClr>
              <a:buSzPct val="30555"/>
              <a:buFont typeface="Arial"/>
              <a:buNone/>
            </a:pPr>
            <a:r>
              <a:rPr lang="en-US">
                <a:solidFill>
                  <a:srgbClr val="FFFFFF"/>
                </a:solidFill>
              </a:rPr>
              <a:t>Features-Intro</a:t>
            </a:r>
          </a:p>
          <a:p>
            <a:pPr lvl="0">
              <a:spcBef>
                <a:spcPts val="0"/>
              </a:spcBef>
              <a:buNone/>
            </a:pPr>
            <a:endParaRPr/>
          </a:p>
        </p:txBody>
      </p:sp>
      <p:sp>
        <p:nvSpPr>
          <p:cNvPr id="370" name="Shape 370"/>
          <p:cNvSpPr txBox="1">
            <a:spLocks noGrp="1"/>
          </p:cNvSpPr>
          <p:nvPr>
            <p:ph type="body" idx="1"/>
          </p:nvPr>
        </p:nvSpPr>
        <p:spPr>
          <a:xfrm>
            <a:off x="1141400" y="1153246"/>
            <a:ext cx="9906000" cy="4638000"/>
          </a:xfrm>
          <a:prstGeom prst="rect">
            <a:avLst/>
          </a:prstGeom>
        </p:spPr>
        <p:txBody>
          <a:bodyPr lIns="91425" tIns="91425" rIns="91425" bIns="91425" anchor="t" anchorCtr="0">
            <a:noAutofit/>
          </a:bodyPr>
          <a:lstStyle/>
          <a:p>
            <a:pPr marL="0" lvl="0" indent="0" rtl="0">
              <a:lnSpc>
                <a:spcPct val="107916"/>
              </a:lnSpc>
              <a:spcBef>
                <a:spcPts val="0"/>
              </a:spcBef>
              <a:spcAft>
                <a:spcPts val="800"/>
              </a:spcAft>
              <a:buNone/>
            </a:pPr>
            <a:r>
              <a:rPr lang="en-US">
                <a:solidFill>
                  <a:srgbClr val="FFFFFF"/>
                </a:solidFill>
              </a:rPr>
              <a:t>1. After connection with face-book profile to begin, agorapulse drops the user into an interface where entries to different social technologies are available. </a:t>
            </a:r>
          </a:p>
          <a:p>
            <a:pPr marL="0" lvl="0" indent="-69850">
              <a:lnSpc>
                <a:spcPct val="107916"/>
              </a:lnSpc>
              <a:spcBef>
                <a:spcPts val="0"/>
              </a:spcBef>
              <a:spcAft>
                <a:spcPts val="800"/>
              </a:spcAft>
              <a:buClr>
                <a:schemeClr val="dk1"/>
              </a:buClr>
              <a:buSzPct val="45833"/>
              <a:buFont typeface="Arial"/>
              <a:buNone/>
            </a:pPr>
            <a:endParaRPr>
              <a:solidFill>
                <a:srgbClr val="FFFFFF"/>
              </a:solidFill>
            </a:endParaRPr>
          </a:p>
        </p:txBody>
      </p:sp>
      <p:pic>
        <p:nvPicPr>
          <p:cNvPr id="371" name="Shape 371"/>
          <p:cNvPicPr preferRelativeResize="0"/>
          <p:nvPr/>
        </p:nvPicPr>
        <p:blipFill>
          <a:blip r:embed="rId3">
            <a:alphaModFix/>
          </a:blip>
          <a:stretch>
            <a:fillRect/>
          </a:stretch>
        </p:blipFill>
        <p:spPr>
          <a:xfrm>
            <a:off x="1411500" y="2444899"/>
            <a:ext cx="9150499" cy="4105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1142987" y="833793"/>
            <a:ext cx="9906000" cy="1478700"/>
          </a:xfrm>
          <a:prstGeom prst="rect">
            <a:avLst/>
          </a:prstGeom>
        </p:spPr>
        <p:txBody>
          <a:bodyPr lIns="91425" tIns="91425" rIns="91425" bIns="91425" anchor="ctr" anchorCtr="0">
            <a:noAutofit/>
          </a:bodyPr>
          <a:lstStyle/>
          <a:p>
            <a:pPr lvl="0" rtl="0">
              <a:lnSpc>
                <a:spcPct val="107916"/>
              </a:lnSpc>
              <a:spcBef>
                <a:spcPts val="0"/>
              </a:spcBef>
              <a:spcAft>
                <a:spcPts val="800"/>
              </a:spcAft>
              <a:buNone/>
            </a:pPr>
            <a:r>
              <a:rPr lang="en-US" sz="2400"/>
              <a:t>2. After attachment of accounts, management of social tools started</a:t>
            </a:r>
          </a:p>
        </p:txBody>
      </p:sp>
      <p:sp>
        <p:nvSpPr>
          <p:cNvPr id="377" name="Shape 377"/>
          <p:cNvSpPr txBox="1">
            <a:spLocks noGrp="1"/>
          </p:cNvSpPr>
          <p:nvPr>
            <p:ph type="body" idx="1"/>
          </p:nvPr>
        </p:nvSpPr>
        <p:spPr>
          <a:xfrm>
            <a:off x="1141400" y="1814448"/>
            <a:ext cx="9906000" cy="3976800"/>
          </a:xfrm>
          <a:prstGeom prst="rect">
            <a:avLst/>
          </a:prstGeom>
        </p:spPr>
        <p:txBody>
          <a:bodyPr lIns="91425" tIns="91425" rIns="91425" bIns="91425" anchor="t" anchorCtr="0">
            <a:noAutofit/>
          </a:bodyPr>
          <a:lstStyle/>
          <a:p>
            <a:pPr lvl="0">
              <a:spcBef>
                <a:spcPts val="0"/>
              </a:spcBef>
              <a:buNone/>
            </a:pPr>
            <a:endParaRPr>
              <a:solidFill>
                <a:srgbClr val="FFFFFF"/>
              </a:solidFill>
            </a:endParaRPr>
          </a:p>
        </p:txBody>
      </p:sp>
      <p:pic>
        <p:nvPicPr>
          <p:cNvPr id="378" name="Shape 378"/>
          <p:cNvPicPr preferRelativeResize="0"/>
          <p:nvPr/>
        </p:nvPicPr>
        <p:blipFill>
          <a:blip r:embed="rId3">
            <a:alphaModFix/>
          </a:blip>
          <a:stretch>
            <a:fillRect/>
          </a:stretch>
        </p:blipFill>
        <p:spPr>
          <a:xfrm>
            <a:off x="1030250" y="1906700"/>
            <a:ext cx="9395149" cy="4090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xfrm>
            <a:off x="1141387" y="149893"/>
            <a:ext cx="9906000" cy="1478700"/>
          </a:xfrm>
          <a:prstGeom prst="rect">
            <a:avLst/>
          </a:prstGeom>
        </p:spPr>
        <p:txBody>
          <a:bodyPr lIns="91425" tIns="91425" rIns="91425" bIns="91425" anchor="ctr" anchorCtr="0">
            <a:noAutofit/>
          </a:bodyPr>
          <a:lstStyle/>
          <a:p>
            <a:pPr lvl="0">
              <a:spcBef>
                <a:spcPts val="0"/>
              </a:spcBef>
              <a:buNone/>
            </a:pPr>
            <a:r>
              <a:rPr lang="en-US" sz="2400"/>
              <a:t>3. Publishing began</a:t>
            </a:r>
          </a:p>
        </p:txBody>
      </p:sp>
      <p:sp>
        <p:nvSpPr>
          <p:cNvPr id="384" name="Shape 384"/>
          <p:cNvSpPr txBox="1">
            <a:spLocks noGrp="1"/>
          </p:cNvSpPr>
          <p:nvPr>
            <p:ph type="body" idx="1"/>
          </p:nvPr>
        </p:nvSpPr>
        <p:spPr>
          <a:xfrm>
            <a:off x="1141412" y="2249486"/>
            <a:ext cx="9906000" cy="3541800"/>
          </a:xfrm>
          <a:prstGeom prst="rect">
            <a:avLst/>
          </a:prstGeom>
        </p:spPr>
        <p:txBody>
          <a:bodyPr lIns="91425" tIns="91425" rIns="91425" bIns="91425" anchor="t" anchorCtr="0">
            <a:noAutofit/>
          </a:bodyPr>
          <a:lstStyle/>
          <a:p>
            <a:pPr lvl="0">
              <a:spcBef>
                <a:spcPts val="0"/>
              </a:spcBef>
              <a:buNone/>
            </a:pPr>
            <a:endParaRPr/>
          </a:p>
        </p:txBody>
      </p:sp>
      <p:pic>
        <p:nvPicPr>
          <p:cNvPr id="385" name="Shape 385"/>
          <p:cNvPicPr preferRelativeResize="0"/>
          <p:nvPr/>
        </p:nvPicPr>
        <p:blipFill>
          <a:blip r:embed="rId3">
            <a:alphaModFix/>
          </a:blip>
          <a:stretch>
            <a:fillRect/>
          </a:stretch>
        </p:blipFill>
        <p:spPr>
          <a:xfrm>
            <a:off x="1049150" y="1290300"/>
            <a:ext cx="9637625" cy="5029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Shape 390"/>
          <p:cNvSpPr txBox="1">
            <a:spLocks noGrp="1"/>
          </p:cNvSpPr>
          <p:nvPr>
            <p:ph type="title"/>
          </p:nvPr>
        </p:nvSpPr>
        <p:spPr>
          <a:xfrm>
            <a:off x="1141412" y="618518"/>
            <a:ext cx="9906000" cy="1478700"/>
          </a:xfrm>
          <a:prstGeom prst="rect">
            <a:avLst/>
          </a:prstGeom>
        </p:spPr>
        <p:txBody>
          <a:bodyPr lIns="91425" tIns="91425" rIns="91425" bIns="91425" anchor="ctr" anchorCtr="0">
            <a:noAutofit/>
          </a:bodyPr>
          <a:lstStyle/>
          <a:p>
            <a:pPr lvl="0">
              <a:spcBef>
                <a:spcPts val="0"/>
              </a:spcBef>
              <a:buNone/>
            </a:pPr>
            <a:r>
              <a:rPr lang="en-US"/>
              <a:t> More features-advanced</a:t>
            </a:r>
          </a:p>
        </p:txBody>
      </p:sp>
      <p:sp>
        <p:nvSpPr>
          <p:cNvPr id="391" name="Shape 391"/>
          <p:cNvSpPr txBox="1">
            <a:spLocks noGrp="1"/>
          </p:cNvSpPr>
          <p:nvPr>
            <p:ph type="body" idx="1"/>
          </p:nvPr>
        </p:nvSpPr>
        <p:spPr>
          <a:xfrm>
            <a:off x="1141425" y="1599147"/>
            <a:ext cx="9906000" cy="4146000"/>
          </a:xfrm>
          <a:prstGeom prst="rect">
            <a:avLst/>
          </a:prstGeom>
        </p:spPr>
        <p:txBody>
          <a:bodyPr lIns="91425" tIns="91425" rIns="91425" bIns="91425" anchor="t" anchorCtr="0">
            <a:noAutofit/>
          </a:bodyPr>
          <a:lstStyle/>
          <a:p>
            <a:pPr marL="457200" lvl="0" indent="-381000" rtl="0">
              <a:lnSpc>
                <a:spcPct val="107916"/>
              </a:lnSpc>
              <a:spcBef>
                <a:spcPts val="0"/>
              </a:spcBef>
              <a:spcAft>
                <a:spcPts val="800"/>
              </a:spcAft>
              <a:buClr>
                <a:srgbClr val="FFFFFF"/>
              </a:buClr>
              <a:buSzPct val="100000"/>
              <a:buFont typeface="Questrial"/>
              <a:buAutoNum type="arabicPeriod"/>
            </a:pPr>
            <a:r>
              <a:rPr lang="en-US">
                <a:solidFill>
                  <a:srgbClr val="FFFFFF"/>
                </a:solidFill>
              </a:rPr>
              <a:t>Collecting and managing comments on your ads,  adding a separate bit.ly account for easch Twitter profile, inviting teammates to manage on Agorapulse,  rearranging, and creating folders on the dashboard.</a:t>
            </a:r>
          </a:p>
          <a:p>
            <a:pPr marL="457200" lvl="0" indent="-381000" rtl="0">
              <a:lnSpc>
                <a:spcPct val="107916"/>
              </a:lnSpc>
              <a:spcBef>
                <a:spcPts val="0"/>
              </a:spcBef>
              <a:spcAft>
                <a:spcPts val="800"/>
              </a:spcAft>
              <a:buClr>
                <a:srgbClr val="FFFFFF"/>
              </a:buClr>
              <a:buSzPct val="100000"/>
              <a:buFont typeface="Questrial"/>
              <a:buAutoNum type="arabicPeriod"/>
            </a:pPr>
            <a:r>
              <a:rPr lang="en-US">
                <a:solidFill>
                  <a:srgbClr val="FFFFFF"/>
                </a:solidFill>
              </a:rPr>
              <a:t> Each piece of information sent by users can be easily kept track of and monitored  in the conversation box.</a:t>
            </a:r>
          </a:p>
          <a:p>
            <a:pPr marL="457200" lvl="0" indent="-381000" rtl="0">
              <a:lnSpc>
                <a:spcPct val="107916"/>
              </a:lnSpc>
              <a:spcBef>
                <a:spcPts val="0"/>
              </a:spcBef>
              <a:spcAft>
                <a:spcPts val="800"/>
              </a:spcAft>
              <a:buClr>
                <a:srgbClr val="FFFFFF"/>
              </a:buClr>
              <a:buSzPct val="100000"/>
              <a:buFont typeface="Questrial"/>
              <a:buAutoNum type="arabicPeriod"/>
            </a:pPr>
            <a:r>
              <a:rPr lang="en-US">
                <a:solidFill>
                  <a:srgbClr val="FFFFFF"/>
                </a:solidFill>
              </a:rPr>
              <a:t> All posts are visually organised in a calendar.</a:t>
            </a:r>
          </a:p>
          <a:p>
            <a:pPr marL="457200" lvl="0" indent="-381000">
              <a:lnSpc>
                <a:spcPct val="107916"/>
              </a:lnSpc>
              <a:spcBef>
                <a:spcPts val="0"/>
              </a:spcBef>
              <a:spcAft>
                <a:spcPts val="800"/>
              </a:spcAft>
              <a:buClr>
                <a:srgbClr val="FFFFFF"/>
              </a:buClr>
              <a:buSzPct val="100000"/>
              <a:buFont typeface="Questrial"/>
              <a:buAutoNum type="arabicPeriod"/>
            </a:pPr>
            <a:r>
              <a:rPr lang="en-US">
                <a:solidFill>
                  <a:srgbClr val="FFFFFF"/>
                </a:solidFill>
              </a:rPr>
              <a:t>Content analysis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a:spLocks noGrp="1"/>
          </p:cNvSpPr>
          <p:nvPr>
            <p:ph type="title"/>
          </p:nvPr>
        </p:nvSpPr>
        <p:spPr>
          <a:xfrm>
            <a:off x="1141412" y="618518"/>
            <a:ext cx="9906000" cy="1478700"/>
          </a:xfrm>
          <a:prstGeom prst="rect">
            <a:avLst/>
          </a:prstGeom>
        </p:spPr>
        <p:txBody>
          <a:bodyPr lIns="91425" tIns="91425" rIns="91425" bIns="91425" anchor="ctr" anchorCtr="0">
            <a:noAutofit/>
          </a:bodyPr>
          <a:lstStyle/>
          <a:p>
            <a:pPr lvl="0">
              <a:spcBef>
                <a:spcPts val="0"/>
              </a:spcBef>
              <a:buClr>
                <a:schemeClr val="dk1"/>
              </a:buClr>
              <a:buSzPct val="30555"/>
              <a:buFont typeface="Arial"/>
              <a:buNone/>
            </a:pPr>
            <a:r>
              <a:rPr lang="en-US"/>
              <a:t>Technology - Features</a:t>
            </a:r>
          </a:p>
        </p:txBody>
      </p:sp>
      <p:sp>
        <p:nvSpPr>
          <p:cNvPr id="397" name="Shape 397"/>
          <p:cNvSpPr txBox="1">
            <a:spLocks noGrp="1"/>
          </p:cNvSpPr>
          <p:nvPr>
            <p:ph type="body" idx="1"/>
          </p:nvPr>
        </p:nvSpPr>
        <p:spPr>
          <a:xfrm>
            <a:off x="1141412" y="2249486"/>
            <a:ext cx="9906000" cy="3541800"/>
          </a:xfrm>
          <a:prstGeom prst="rect">
            <a:avLst/>
          </a:prstGeom>
        </p:spPr>
        <p:txBody>
          <a:bodyPr lIns="91425" tIns="91425" rIns="91425" bIns="91425" anchor="t" anchorCtr="0">
            <a:noAutofit/>
          </a:bodyPr>
          <a:lstStyle/>
          <a:p>
            <a:pPr lvl="0">
              <a:spcBef>
                <a:spcPts val="0"/>
              </a:spcBef>
              <a:buNone/>
            </a:pPr>
            <a:r>
              <a:rPr lang="en-US"/>
              <a:t>Analytics</a:t>
            </a:r>
          </a:p>
          <a:p>
            <a:pPr marL="457200" lvl="0" indent="-228600">
              <a:spcBef>
                <a:spcPts val="0"/>
              </a:spcBef>
            </a:pPr>
            <a:r>
              <a:rPr lang="en-US"/>
              <a:t>For content analysis, agorapulse uses very comprehensive  powerpoints to report all your performance. It  is understood by  awesome graphics with key metrics focused on and  ample data demonstrating your work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Shape 402"/>
          <p:cNvSpPr txBox="1">
            <a:spLocks noGrp="1"/>
          </p:cNvSpPr>
          <p:nvPr>
            <p:ph type="title"/>
          </p:nvPr>
        </p:nvSpPr>
        <p:spPr>
          <a:xfrm>
            <a:off x="1141412" y="618518"/>
            <a:ext cx="9906000" cy="1478700"/>
          </a:xfrm>
          <a:prstGeom prst="rect">
            <a:avLst/>
          </a:prstGeom>
        </p:spPr>
        <p:txBody>
          <a:bodyPr lIns="91425" tIns="91425" rIns="91425" bIns="91425" anchor="ctr" anchorCtr="0">
            <a:noAutofit/>
          </a:bodyPr>
          <a:lstStyle/>
          <a:p>
            <a:pPr lvl="0">
              <a:spcBef>
                <a:spcPts val="0"/>
              </a:spcBef>
              <a:buClr>
                <a:schemeClr val="dk1"/>
              </a:buClr>
              <a:buSzPct val="30555"/>
              <a:buFont typeface="Arial"/>
              <a:buNone/>
            </a:pPr>
            <a:r>
              <a:rPr lang="en-US"/>
              <a:t>Technology - Features</a:t>
            </a:r>
          </a:p>
        </p:txBody>
      </p:sp>
      <p:sp>
        <p:nvSpPr>
          <p:cNvPr id="403" name="Shape 403"/>
          <p:cNvSpPr txBox="1">
            <a:spLocks noGrp="1"/>
          </p:cNvSpPr>
          <p:nvPr>
            <p:ph type="body" idx="1"/>
          </p:nvPr>
        </p:nvSpPr>
        <p:spPr>
          <a:xfrm>
            <a:off x="839624" y="2097225"/>
            <a:ext cx="10207800" cy="3541800"/>
          </a:xfrm>
          <a:prstGeom prst="rect">
            <a:avLst/>
          </a:prstGeom>
        </p:spPr>
        <p:txBody>
          <a:bodyPr lIns="91425" tIns="91425" rIns="91425" bIns="91425" anchor="t" anchorCtr="0">
            <a:noAutofit/>
          </a:bodyPr>
          <a:lstStyle/>
          <a:p>
            <a:pPr lvl="0" rtl="0">
              <a:spcBef>
                <a:spcPts val="0"/>
              </a:spcBef>
              <a:buNone/>
            </a:pPr>
            <a:r>
              <a:rPr lang="en-US"/>
              <a:t>Planning Posts</a:t>
            </a:r>
          </a:p>
          <a:p>
            <a:pPr marL="457200" lvl="0" indent="-228600" rtl="0">
              <a:spcBef>
                <a:spcPts val="0"/>
              </a:spcBef>
            </a:pPr>
            <a:r>
              <a:rPr lang="en-US"/>
              <a:t>The Social media team member can select one, multiple, or preset social media platform group profile to use to publish posts in the format the platform requires.</a:t>
            </a:r>
          </a:p>
          <a:p>
            <a:pPr marL="457200" lvl="0" indent="-228600">
              <a:spcBef>
                <a:spcPts val="0"/>
              </a:spcBef>
            </a:pPr>
            <a:r>
              <a:rPr lang="en-US"/>
              <a:t>There is permissions feature that allows the approver to look at drafts and make notes or edit the post themselves and either send it back to the original team member or push it through to publishing.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1142987" y="437468"/>
            <a:ext cx="9906000" cy="1478700"/>
          </a:xfrm>
          <a:prstGeom prst="rect">
            <a:avLst/>
          </a:prstGeom>
        </p:spPr>
        <p:txBody>
          <a:bodyPr lIns="91425" tIns="91425" rIns="91425" bIns="91425" anchor="ctr" anchorCtr="0">
            <a:noAutofit/>
          </a:bodyPr>
          <a:lstStyle/>
          <a:p>
            <a:pPr lvl="0">
              <a:spcBef>
                <a:spcPts val="0"/>
              </a:spcBef>
              <a:buNone/>
            </a:pPr>
            <a:r>
              <a:rPr lang="en-US"/>
              <a:t>Technology - Features</a:t>
            </a:r>
          </a:p>
        </p:txBody>
      </p:sp>
      <p:sp>
        <p:nvSpPr>
          <p:cNvPr id="409" name="Shape 409"/>
          <p:cNvSpPr txBox="1">
            <a:spLocks noGrp="1"/>
          </p:cNvSpPr>
          <p:nvPr>
            <p:ph type="body" idx="1"/>
          </p:nvPr>
        </p:nvSpPr>
        <p:spPr>
          <a:xfrm>
            <a:off x="684150" y="1826975"/>
            <a:ext cx="4419600" cy="3541800"/>
          </a:xfrm>
          <a:prstGeom prst="rect">
            <a:avLst/>
          </a:prstGeom>
        </p:spPr>
        <p:txBody>
          <a:bodyPr lIns="91425" tIns="91425" rIns="91425" bIns="91425" anchor="t" anchorCtr="0">
            <a:noAutofit/>
          </a:bodyPr>
          <a:lstStyle/>
          <a:p>
            <a:pPr lvl="0" rtl="0">
              <a:spcBef>
                <a:spcPts val="0"/>
              </a:spcBef>
              <a:buNone/>
            </a:pPr>
            <a:r>
              <a:rPr lang="en-US"/>
              <a:t>Planning Posts</a:t>
            </a:r>
          </a:p>
          <a:p>
            <a:pPr marL="457200" lvl="0" indent="-228600">
              <a:spcBef>
                <a:spcPts val="0"/>
              </a:spcBef>
            </a:pPr>
            <a:r>
              <a:rPr lang="en-US"/>
              <a:t>Businesses can set up what specific day and/or time they want the profile to publish. These are organized on on a calendar with certain levels of permission per social media team member.  </a:t>
            </a:r>
          </a:p>
        </p:txBody>
      </p:sp>
      <p:pic>
        <p:nvPicPr>
          <p:cNvPr id="410" name="Shape 410"/>
          <p:cNvPicPr preferRelativeResize="0"/>
          <p:nvPr/>
        </p:nvPicPr>
        <p:blipFill>
          <a:blip r:embed="rId3">
            <a:alphaModFix/>
          </a:blip>
          <a:stretch>
            <a:fillRect/>
          </a:stretch>
        </p:blipFill>
        <p:spPr>
          <a:xfrm>
            <a:off x="5103825" y="2390850"/>
            <a:ext cx="5943600" cy="3400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1141412" y="618518"/>
            <a:ext cx="9905997" cy="147857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Questrial"/>
              <a:buNone/>
            </a:pPr>
            <a:r>
              <a:rPr lang="en-US"/>
              <a:t>Identifying users of Pandora</a:t>
            </a:r>
          </a:p>
        </p:txBody>
      </p:sp>
      <p:sp>
        <p:nvSpPr>
          <p:cNvPr id="246" name="Shape 246"/>
          <p:cNvSpPr txBox="1">
            <a:spLocks noGrp="1"/>
          </p:cNvSpPr>
          <p:nvPr>
            <p:ph type="body" idx="1"/>
          </p:nvPr>
        </p:nvSpPr>
        <p:spPr>
          <a:xfrm>
            <a:off x="1141412" y="2249486"/>
            <a:ext cx="9905998" cy="3541713"/>
          </a:xfrm>
          <a:prstGeom prst="rect">
            <a:avLst/>
          </a:prstGeom>
          <a:noFill/>
          <a:ln>
            <a:noFill/>
          </a:ln>
        </p:spPr>
        <p:txBody>
          <a:bodyPr lIns="91425" tIns="45700" rIns="91425" bIns="45700" anchor="t" anchorCtr="0">
            <a:noAutofit/>
          </a:bodyPr>
          <a:lstStyle/>
          <a:p>
            <a:pPr marL="228600" marR="0" lvl="0" indent="-228600" algn="l" rtl="0">
              <a:lnSpc>
                <a:spcPct val="120000"/>
              </a:lnSpc>
              <a:spcBef>
                <a:spcPts val="0"/>
              </a:spcBef>
              <a:buClr>
                <a:schemeClr val="lt1"/>
              </a:buClr>
              <a:buSzPct val="125000"/>
              <a:buFont typeface="Arial"/>
              <a:buNone/>
            </a:pPr>
            <a:r>
              <a:rPr lang="en-US"/>
              <a:t>We will determine the technographic makep of Pandora’s user by using a survey.   </a:t>
            </a:r>
          </a:p>
          <a:p>
            <a:pPr marL="228600" marR="0" lvl="0" indent="-228600" algn="l" rtl="0">
              <a:lnSpc>
                <a:spcPct val="120000"/>
              </a:lnSpc>
              <a:spcBef>
                <a:spcPts val="0"/>
              </a:spcBef>
              <a:buClr>
                <a:schemeClr val="lt1"/>
              </a:buClr>
              <a:buSzPct val="125000"/>
              <a:buFont typeface="Arial"/>
              <a:buNone/>
            </a:pPr>
            <a:endParaRPr/>
          </a:p>
          <a:p>
            <a:pPr marL="228600" marR="0" lvl="0" indent="-228600" algn="l" rtl="0">
              <a:lnSpc>
                <a:spcPct val="120000"/>
              </a:lnSpc>
              <a:spcBef>
                <a:spcPts val="0"/>
              </a:spcBef>
              <a:buClr>
                <a:schemeClr val="lt1"/>
              </a:buClr>
              <a:buSzPct val="125000"/>
              <a:buFont typeface="Arial"/>
              <a:buNone/>
            </a:pPr>
            <a:r>
              <a:rPr lang="en-US"/>
              <a:t>Questions will be developed and worded in such a way to best pinpoint how users currently use Pandora and it’s social media sites.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xfrm>
            <a:off x="1142987" y="417318"/>
            <a:ext cx="9906000" cy="1478700"/>
          </a:xfrm>
          <a:prstGeom prst="rect">
            <a:avLst/>
          </a:prstGeom>
        </p:spPr>
        <p:txBody>
          <a:bodyPr lIns="91425" tIns="91425" rIns="91425" bIns="91425" anchor="ctr" anchorCtr="0">
            <a:noAutofit/>
          </a:bodyPr>
          <a:lstStyle/>
          <a:p>
            <a:pPr lvl="0">
              <a:spcBef>
                <a:spcPts val="0"/>
              </a:spcBef>
              <a:buClr>
                <a:schemeClr val="dk1"/>
              </a:buClr>
              <a:buSzPct val="30555"/>
              <a:buFont typeface="Arial"/>
              <a:buNone/>
            </a:pPr>
            <a:r>
              <a:rPr lang="en-US"/>
              <a:t>Technology - Features</a:t>
            </a:r>
          </a:p>
        </p:txBody>
      </p:sp>
      <p:sp>
        <p:nvSpPr>
          <p:cNvPr id="416" name="Shape 416"/>
          <p:cNvSpPr txBox="1">
            <a:spLocks noGrp="1"/>
          </p:cNvSpPr>
          <p:nvPr>
            <p:ph type="body" idx="1"/>
          </p:nvPr>
        </p:nvSpPr>
        <p:spPr>
          <a:xfrm>
            <a:off x="845099" y="1896025"/>
            <a:ext cx="3924900" cy="3541800"/>
          </a:xfrm>
          <a:prstGeom prst="rect">
            <a:avLst/>
          </a:prstGeom>
        </p:spPr>
        <p:txBody>
          <a:bodyPr lIns="91425" tIns="91425" rIns="91425" bIns="91425" anchor="t" anchorCtr="0">
            <a:noAutofit/>
          </a:bodyPr>
          <a:lstStyle/>
          <a:p>
            <a:pPr lvl="0">
              <a:spcBef>
                <a:spcPts val="0"/>
              </a:spcBef>
              <a:buNone/>
            </a:pPr>
            <a:r>
              <a:rPr lang="en-US"/>
              <a:t>Planning Posts</a:t>
            </a:r>
          </a:p>
          <a:p>
            <a:pPr lvl="0">
              <a:spcBef>
                <a:spcPts val="0"/>
              </a:spcBef>
              <a:buClr>
                <a:srgbClr val="000000"/>
              </a:buClr>
              <a:buSzPct val="45833"/>
              <a:buFont typeface="Arial"/>
              <a:buNone/>
            </a:pPr>
            <a:r>
              <a:rPr lang="en-US"/>
              <a:t>When publishing a post businesses can choose how many times it will be published, easily reorganize the order of tweets, and preview the look of posts before queuing and publishing.</a:t>
            </a:r>
          </a:p>
        </p:txBody>
      </p:sp>
      <p:pic>
        <p:nvPicPr>
          <p:cNvPr id="417" name="Shape 417"/>
          <p:cNvPicPr preferRelativeResize="0"/>
          <p:nvPr/>
        </p:nvPicPr>
        <p:blipFill>
          <a:blip r:embed="rId3">
            <a:alphaModFix/>
          </a:blip>
          <a:stretch>
            <a:fillRect/>
          </a:stretch>
        </p:blipFill>
        <p:spPr>
          <a:xfrm>
            <a:off x="5103800" y="2428950"/>
            <a:ext cx="5943600" cy="3362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title"/>
          </p:nvPr>
        </p:nvSpPr>
        <p:spPr>
          <a:xfrm>
            <a:off x="1141412" y="618518"/>
            <a:ext cx="9906000" cy="1478700"/>
          </a:xfrm>
          <a:prstGeom prst="rect">
            <a:avLst/>
          </a:prstGeom>
        </p:spPr>
        <p:txBody>
          <a:bodyPr lIns="91425" tIns="91425" rIns="91425" bIns="91425" anchor="ctr" anchorCtr="0">
            <a:noAutofit/>
          </a:bodyPr>
          <a:lstStyle/>
          <a:p>
            <a:pPr lvl="0">
              <a:spcBef>
                <a:spcPts val="0"/>
              </a:spcBef>
              <a:buClr>
                <a:schemeClr val="dk1"/>
              </a:buClr>
              <a:buSzPct val="30555"/>
              <a:buFont typeface="Arial"/>
              <a:buNone/>
            </a:pPr>
            <a:r>
              <a:rPr lang="en-US"/>
              <a:t>Technology - Features</a:t>
            </a:r>
          </a:p>
        </p:txBody>
      </p:sp>
      <p:sp>
        <p:nvSpPr>
          <p:cNvPr id="423" name="Shape 423"/>
          <p:cNvSpPr txBox="1">
            <a:spLocks noGrp="1"/>
          </p:cNvSpPr>
          <p:nvPr>
            <p:ph type="body" idx="1"/>
          </p:nvPr>
        </p:nvSpPr>
        <p:spPr>
          <a:xfrm>
            <a:off x="684150" y="2097225"/>
            <a:ext cx="4225200" cy="3541800"/>
          </a:xfrm>
          <a:prstGeom prst="rect">
            <a:avLst/>
          </a:prstGeom>
        </p:spPr>
        <p:txBody>
          <a:bodyPr lIns="91425" tIns="91425" rIns="91425" bIns="91425" anchor="t" anchorCtr="0">
            <a:noAutofit/>
          </a:bodyPr>
          <a:lstStyle/>
          <a:p>
            <a:pPr lvl="0" rtl="0">
              <a:spcBef>
                <a:spcPts val="0"/>
              </a:spcBef>
              <a:buNone/>
            </a:pPr>
            <a:r>
              <a:rPr lang="en-US"/>
              <a:t>Feeds and Metrics</a:t>
            </a:r>
          </a:p>
          <a:p>
            <a:pPr marL="457200" lvl="0" indent="-228600" rtl="0">
              <a:spcBef>
                <a:spcPts val="0"/>
              </a:spcBef>
            </a:pPr>
            <a:r>
              <a:rPr lang="en-US"/>
              <a:t>Ambassadors and influencers</a:t>
            </a:r>
          </a:p>
          <a:p>
            <a:pPr marL="457200" lvl="0" indent="-228600" rtl="0">
              <a:spcBef>
                <a:spcPts val="0"/>
              </a:spcBef>
            </a:pPr>
            <a:r>
              <a:rPr lang="en-US"/>
              <a:t>Detailed records help keep the context of the conversation</a:t>
            </a:r>
          </a:p>
          <a:p>
            <a:pPr marL="457200" lvl="0" indent="-228600">
              <a:spcBef>
                <a:spcPts val="0"/>
              </a:spcBef>
            </a:pPr>
            <a:r>
              <a:rPr lang="en-US"/>
              <a:t>Audience profiling</a:t>
            </a:r>
          </a:p>
        </p:txBody>
      </p:sp>
      <p:pic>
        <p:nvPicPr>
          <p:cNvPr id="424" name="Shape 424"/>
          <p:cNvPicPr preferRelativeResize="0"/>
          <p:nvPr/>
        </p:nvPicPr>
        <p:blipFill>
          <a:blip r:embed="rId3">
            <a:alphaModFix/>
          </a:blip>
          <a:stretch>
            <a:fillRect/>
          </a:stretch>
        </p:blipFill>
        <p:spPr>
          <a:xfrm>
            <a:off x="5103800" y="2400375"/>
            <a:ext cx="5943600" cy="3390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1141412" y="618518"/>
            <a:ext cx="9906000" cy="1478700"/>
          </a:xfrm>
          <a:prstGeom prst="rect">
            <a:avLst/>
          </a:prstGeom>
        </p:spPr>
        <p:txBody>
          <a:bodyPr lIns="91425" tIns="91425" rIns="91425" bIns="91425" anchor="ctr" anchorCtr="0">
            <a:noAutofit/>
          </a:bodyPr>
          <a:lstStyle/>
          <a:p>
            <a:pPr lvl="0">
              <a:spcBef>
                <a:spcPts val="0"/>
              </a:spcBef>
              <a:buNone/>
            </a:pPr>
            <a:r>
              <a:rPr lang="en-US"/>
              <a:t>Summary Report</a:t>
            </a:r>
          </a:p>
        </p:txBody>
      </p:sp>
      <p:sp>
        <p:nvSpPr>
          <p:cNvPr id="430" name="Shape 430"/>
          <p:cNvSpPr txBox="1">
            <a:spLocks noGrp="1"/>
          </p:cNvSpPr>
          <p:nvPr>
            <p:ph type="body" idx="1"/>
          </p:nvPr>
        </p:nvSpPr>
        <p:spPr>
          <a:xfrm>
            <a:off x="838725" y="2249475"/>
            <a:ext cx="9830400" cy="3967200"/>
          </a:xfrm>
          <a:prstGeom prst="rect">
            <a:avLst/>
          </a:prstGeom>
        </p:spPr>
        <p:txBody>
          <a:bodyPr lIns="91425" tIns="91425" rIns="91425" bIns="91425" anchor="t" anchorCtr="0">
            <a:noAutofit/>
          </a:bodyPr>
          <a:lstStyle/>
          <a:p>
            <a:pPr marL="457200" lvl="0" indent="-228600" rtl="0">
              <a:spcBef>
                <a:spcPts val="0"/>
              </a:spcBef>
            </a:pPr>
            <a:r>
              <a:rPr lang="en-US"/>
              <a:t>Utilize Agorapulse for content management and analytic assessment.</a:t>
            </a:r>
          </a:p>
          <a:p>
            <a:pPr marL="457200" lvl="0" indent="-228600" rtl="0">
              <a:spcBef>
                <a:spcPts val="0"/>
              </a:spcBef>
            </a:pPr>
            <a:r>
              <a:rPr lang="en-US"/>
              <a:t>Enable and encourage greater user communication and social “buzz.”</a:t>
            </a:r>
          </a:p>
          <a:p>
            <a:pPr marL="457200" lvl="0" indent="-228600" rtl="0">
              <a:spcBef>
                <a:spcPts val="0"/>
              </a:spcBef>
            </a:pPr>
            <a:r>
              <a:rPr lang="en-US"/>
              <a:t>Transition existing staff and optimize operations using appropriate tools.</a:t>
            </a:r>
          </a:p>
          <a:p>
            <a:pPr marL="457200" lvl="0" indent="-228600" rtl="0">
              <a:spcBef>
                <a:spcPts val="0"/>
              </a:spcBef>
            </a:pPr>
            <a:r>
              <a:rPr lang="en-US"/>
              <a:t>Generate frequent assessment and reconfiguration strategies.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1141412" y="618518"/>
            <a:ext cx="9906000" cy="1478700"/>
          </a:xfrm>
          <a:prstGeom prst="rect">
            <a:avLst/>
          </a:prstGeom>
        </p:spPr>
        <p:txBody>
          <a:bodyPr lIns="91425" tIns="91425" rIns="91425" bIns="91425" anchor="ctr" anchorCtr="0">
            <a:noAutofit/>
          </a:bodyPr>
          <a:lstStyle/>
          <a:p>
            <a:pPr lvl="0">
              <a:spcBef>
                <a:spcPts val="0"/>
              </a:spcBef>
              <a:buNone/>
            </a:pPr>
            <a:r>
              <a:rPr lang="en-US"/>
              <a:t>Pandora’s User Stats</a:t>
            </a:r>
          </a:p>
        </p:txBody>
      </p:sp>
      <p:sp>
        <p:nvSpPr>
          <p:cNvPr id="252" name="Shape 252"/>
          <p:cNvSpPr txBox="1">
            <a:spLocks noGrp="1"/>
          </p:cNvSpPr>
          <p:nvPr>
            <p:ph type="body" idx="1"/>
          </p:nvPr>
        </p:nvSpPr>
        <p:spPr>
          <a:xfrm>
            <a:off x="1141412" y="2249486"/>
            <a:ext cx="9906000" cy="3541800"/>
          </a:xfrm>
          <a:prstGeom prst="rect">
            <a:avLst/>
          </a:prstGeom>
        </p:spPr>
        <p:txBody>
          <a:bodyPr lIns="91425" tIns="91425" rIns="91425" bIns="91425" anchor="t" anchorCtr="0">
            <a:noAutofit/>
          </a:bodyPr>
          <a:lstStyle/>
          <a:p>
            <a:pPr marL="457200" lvl="0" indent="-381000" rtl="0">
              <a:spcBef>
                <a:spcPts val="0"/>
              </a:spcBef>
              <a:buSzPct val="100000"/>
              <a:buFont typeface="Questrial"/>
            </a:pPr>
            <a:r>
              <a:rPr lang="en-US"/>
              <a:t>As of April 2016, there are roughly 80 million users of Pandora.</a:t>
            </a:r>
          </a:p>
          <a:p>
            <a:pPr marL="457200" lvl="0" indent="-228600" rtl="0">
              <a:spcBef>
                <a:spcPts val="0"/>
              </a:spcBef>
            </a:pPr>
            <a:r>
              <a:rPr lang="en-US"/>
              <a:t>The number of followers on various social media sites are as follows:</a:t>
            </a:r>
          </a:p>
          <a:p>
            <a:pPr marL="0" lvl="0" indent="0" rtl="0">
              <a:spcBef>
                <a:spcPts val="0"/>
              </a:spcBef>
              <a:buNone/>
            </a:pPr>
            <a:r>
              <a:rPr lang="en-US"/>
              <a:t>		Twitter - 544,000 followers</a:t>
            </a:r>
          </a:p>
          <a:p>
            <a:pPr marL="0" lvl="0" indent="0" rtl="0">
              <a:spcBef>
                <a:spcPts val="0"/>
              </a:spcBef>
              <a:buNone/>
            </a:pPr>
            <a:r>
              <a:rPr lang="en-US"/>
              <a:t>		Facebook - 6.9 million likes and 1,240 followers</a:t>
            </a:r>
          </a:p>
          <a:p>
            <a:pPr marL="0" lvl="0" indent="0" rtl="0">
              <a:spcBef>
                <a:spcPts val="0"/>
              </a:spcBef>
              <a:buNone/>
            </a:pPr>
            <a:r>
              <a:rPr lang="en-US"/>
              <a:t>		Instagram - 73,800 followers</a:t>
            </a:r>
          </a:p>
          <a:p>
            <a:pPr marL="0" lvl="0" indent="0">
              <a:spcBef>
                <a:spcPts val="0"/>
              </a:spcBef>
              <a:buNone/>
            </a:pPr>
            <a:r>
              <a:rPr lang="en-US"/>
              <a:t>		YouTube - 84,500 subscribers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1141412" y="618518"/>
            <a:ext cx="9905997" cy="147857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Questrial"/>
              <a:buNone/>
            </a:pPr>
            <a:r>
              <a:rPr lang="en-US"/>
              <a:t>Survey Question Examples</a:t>
            </a:r>
          </a:p>
        </p:txBody>
      </p:sp>
      <p:sp>
        <p:nvSpPr>
          <p:cNvPr id="258" name="Shape 258"/>
          <p:cNvSpPr txBox="1">
            <a:spLocks noGrp="1"/>
          </p:cNvSpPr>
          <p:nvPr>
            <p:ph type="body" idx="1"/>
          </p:nvPr>
        </p:nvSpPr>
        <p:spPr>
          <a:xfrm>
            <a:off x="1141412" y="2249486"/>
            <a:ext cx="9905998" cy="3541713"/>
          </a:xfrm>
          <a:prstGeom prst="rect">
            <a:avLst/>
          </a:prstGeom>
          <a:noFill/>
          <a:ln>
            <a:noFill/>
          </a:ln>
        </p:spPr>
        <p:txBody>
          <a:bodyPr lIns="91425" tIns="45700" rIns="91425" bIns="45700" anchor="t" anchorCtr="0">
            <a:noAutofit/>
          </a:bodyPr>
          <a:lstStyle/>
          <a:p>
            <a:pPr marL="457200" marR="0" lvl="0" indent="-381000" algn="l" rtl="0">
              <a:lnSpc>
                <a:spcPct val="120000"/>
              </a:lnSpc>
              <a:spcBef>
                <a:spcPts val="0"/>
              </a:spcBef>
              <a:buClr>
                <a:schemeClr val="lt1"/>
              </a:buClr>
              <a:buSzPct val="100000"/>
              <a:buFont typeface="Questrial"/>
              <a:buAutoNum type="arabicPeriod"/>
            </a:pPr>
            <a:r>
              <a:rPr lang="en-US"/>
              <a:t>Check all of the following social media sites on which you follow Pandora.</a:t>
            </a:r>
          </a:p>
          <a:p>
            <a:pPr marL="0" marR="0" lvl="0" indent="457200" algn="l" rtl="0">
              <a:lnSpc>
                <a:spcPct val="120000"/>
              </a:lnSpc>
              <a:spcBef>
                <a:spcPts val="0"/>
              </a:spcBef>
              <a:buNone/>
            </a:pPr>
            <a:r>
              <a:rPr lang="en-US"/>
              <a:t>□ Facebook</a:t>
            </a:r>
          </a:p>
          <a:p>
            <a:pPr marL="457200" marR="0" lvl="0" indent="0" algn="l" rtl="0">
              <a:lnSpc>
                <a:spcPct val="120000"/>
              </a:lnSpc>
              <a:spcBef>
                <a:spcPts val="0"/>
              </a:spcBef>
              <a:buNone/>
            </a:pPr>
            <a:r>
              <a:rPr lang="en-US"/>
              <a:t>□ Twitter</a:t>
            </a:r>
          </a:p>
          <a:p>
            <a:pPr marL="0" marR="0" lvl="0" indent="457200" algn="l" rtl="0">
              <a:lnSpc>
                <a:spcPct val="120000"/>
              </a:lnSpc>
              <a:spcBef>
                <a:spcPts val="0"/>
              </a:spcBef>
              <a:buNone/>
            </a:pPr>
            <a:r>
              <a:rPr lang="en-US"/>
              <a:t>□ Instagram</a:t>
            </a:r>
          </a:p>
          <a:p>
            <a:pPr marL="0" marR="0" lvl="0" indent="457200" algn="l" rtl="0">
              <a:lnSpc>
                <a:spcPct val="120000"/>
              </a:lnSpc>
              <a:spcBef>
                <a:spcPts val="0"/>
              </a:spcBef>
              <a:buNone/>
            </a:pPr>
            <a:r>
              <a:rPr lang="en-US"/>
              <a:t>□ YouTube</a:t>
            </a:r>
          </a:p>
          <a:p>
            <a:pPr marL="0" marR="0" lvl="0" indent="457200" algn="l" rtl="0">
              <a:lnSpc>
                <a:spcPct val="120000"/>
              </a:lnSpc>
              <a:spcBef>
                <a:spcPts val="0"/>
              </a:spcBef>
              <a:buNone/>
            </a:pPr>
            <a:r>
              <a:rPr lang="en-US"/>
              <a:t>□ Google+</a:t>
            </a:r>
          </a:p>
          <a:p>
            <a:pPr marL="0" lvl="0" indent="387350" rtl="0">
              <a:spcBef>
                <a:spcPts val="0"/>
              </a:spcBef>
              <a:buClr>
                <a:schemeClr val="dk1"/>
              </a:buClr>
              <a:buSzPct val="45833"/>
              <a:buFont typeface="Arial"/>
              <a:buNone/>
            </a:pPr>
            <a:r>
              <a:rPr lang="en-US"/>
              <a:t>□ Pandora’s On-Site Blog</a:t>
            </a:r>
          </a:p>
          <a:p>
            <a:pPr marL="0" lvl="0" indent="387350" rtl="0">
              <a:spcBef>
                <a:spcPts val="0"/>
              </a:spcBef>
              <a:buClr>
                <a:schemeClr val="dk1"/>
              </a:buClr>
              <a:buSzPct val="45833"/>
              <a:buFont typeface="Arial"/>
              <a:buNone/>
            </a:pPr>
            <a:r>
              <a:rPr lang="en-US"/>
              <a:t>□ None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1141412" y="618518"/>
            <a:ext cx="9906000" cy="1478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Questrial"/>
              <a:buNone/>
            </a:pPr>
            <a:r>
              <a:rPr lang="en-US"/>
              <a:t>Survey Question Examples</a:t>
            </a:r>
          </a:p>
        </p:txBody>
      </p:sp>
      <p:sp>
        <p:nvSpPr>
          <p:cNvPr id="264" name="Shape 264"/>
          <p:cNvSpPr txBox="1">
            <a:spLocks noGrp="1"/>
          </p:cNvSpPr>
          <p:nvPr>
            <p:ph type="body" idx="1"/>
          </p:nvPr>
        </p:nvSpPr>
        <p:spPr>
          <a:xfrm>
            <a:off x="1141412" y="2249486"/>
            <a:ext cx="9906000" cy="3541800"/>
          </a:xfrm>
          <a:prstGeom prst="rect">
            <a:avLst/>
          </a:prstGeom>
          <a:noFill/>
          <a:ln>
            <a:noFill/>
          </a:ln>
        </p:spPr>
        <p:txBody>
          <a:bodyPr lIns="91425" tIns="45700" rIns="91425" bIns="45700" anchor="t" anchorCtr="0">
            <a:noAutofit/>
          </a:bodyPr>
          <a:lstStyle/>
          <a:p>
            <a:pPr marL="0" marR="0" lvl="0" indent="0" algn="l" rtl="0">
              <a:lnSpc>
                <a:spcPct val="120000"/>
              </a:lnSpc>
              <a:spcBef>
                <a:spcPts val="0"/>
              </a:spcBef>
              <a:buNone/>
            </a:pPr>
            <a:r>
              <a:rPr lang="en-US"/>
              <a:t>2.  How do you typically interact with Pandora through social media?</a:t>
            </a:r>
          </a:p>
          <a:p>
            <a:pPr marL="0" marR="0" lvl="0" indent="0" algn="l" rtl="0">
              <a:lnSpc>
                <a:spcPct val="120000"/>
              </a:lnSpc>
              <a:spcBef>
                <a:spcPts val="0"/>
              </a:spcBef>
              <a:buNone/>
            </a:pPr>
            <a:r>
              <a:rPr lang="en-US"/>
              <a:t> 	(Check all the appy)</a:t>
            </a:r>
          </a:p>
          <a:p>
            <a:pPr marL="0" marR="0" lvl="0" indent="0" algn="l" rtl="0">
              <a:lnSpc>
                <a:spcPct val="120000"/>
              </a:lnSpc>
              <a:spcBef>
                <a:spcPts val="0"/>
              </a:spcBef>
              <a:buNone/>
            </a:pPr>
            <a:r>
              <a:rPr lang="en-US"/>
              <a:t>	□ Follow/Like Pandora’s page</a:t>
            </a:r>
          </a:p>
          <a:p>
            <a:pPr marL="0" marR="0" lvl="0" indent="0" algn="l" rtl="0">
              <a:lnSpc>
                <a:spcPct val="120000"/>
              </a:lnSpc>
              <a:spcBef>
                <a:spcPts val="0"/>
              </a:spcBef>
              <a:buNone/>
            </a:pPr>
            <a:r>
              <a:rPr lang="en-US"/>
              <a:t>	□ Comment or share Pandora’s posts</a:t>
            </a:r>
          </a:p>
          <a:p>
            <a:pPr marL="0" marR="0" lvl="0" indent="0" algn="l" rtl="0">
              <a:lnSpc>
                <a:spcPct val="120000"/>
              </a:lnSpc>
              <a:spcBef>
                <a:spcPts val="0"/>
              </a:spcBef>
              <a:buNone/>
            </a:pPr>
            <a:r>
              <a:rPr lang="en-US"/>
              <a:t>	□ Watch videos or read articles posted by Pandora</a:t>
            </a:r>
          </a:p>
          <a:p>
            <a:pPr marL="0" marR="0" lvl="0" indent="0" algn="l" rtl="0">
              <a:lnSpc>
                <a:spcPct val="120000"/>
              </a:lnSpc>
              <a:spcBef>
                <a:spcPts val="0"/>
              </a:spcBef>
              <a:buNone/>
            </a:pPr>
            <a:r>
              <a:rPr lang="en-US"/>
              <a:t>	□ No interaction at all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1141412" y="618518"/>
            <a:ext cx="9905997" cy="147857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Questrial"/>
              <a:buNone/>
            </a:pPr>
            <a:r>
              <a:rPr lang="en-US"/>
              <a:t>Survey Results</a:t>
            </a:r>
          </a:p>
        </p:txBody>
      </p:sp>
      <p:sp>
        <p:nvSpPr>
          <p:cNvPr id="270" name="Shape 270"/>
          <p:cNvSpPr txBox="1">
            <a:spLocks noGrp="1"/>
          </p:cNvSpPr>
          <p:nvPr>
            <p:ph type="body" idx="1"/>
          </p:nvPr>
        </p:nvSpPr>
        <p:spPr>
          <a:xfrm>
            <a:off x="1141412" y="2249486"/>
            <a:ext cx="9905998" cy="3541713"/>
          </a:xfrm>
          <a:prstGeom prst="rect">
            <a:avLst/>
          </a:prstGeom>
          <a:noFill/>
          <a:ln>
            <a:noFill/>
          </a:ln>
        </p:spPr>
        <p:txBody>
          <a:bodyPr lIns="91425" tIns="45700" rIns="91425" bIns="45700" anchor="t" anchorCtr="0">
            <a:noAutofit/>
          </a:bodyPr>
          <a:lstStyle/>
          <a:p>
            <a:pPr marL="228600" marR="0" lvl="0" indent="-228600" algn="l" rtl="0">
              <a:lnSpc>
                <a:spcPct val="120000"/>
              </a:lnSpc>
              <a:spcBef>
                <a:spcPts val="0"/>
              </a:spcBef>
              <a:buClr>
                <a:schemeClr val="lt1"/>
              </a:buClr>
              <a:buSzPct val="125000"/>
              <a:buFont typeface="Arial"/>
              <a:buNone/>
            </a:pPr>
            <a:r>
              <a:rPr lang="en-US"/>
              <a:t>Surveys will help shape how proceed with our objectives.</a:t>
            </a:r>
          </a:p>
          <a:p>
            <a:pPr marL="228600" marR="0" lvl="0" indent="-228600" algn="l" rtl="0">
              <a:lnSpc>
                <a:spcPct val="120000"/>
              </a:lnSpc>
              <a:spcBef>
                <a:spcPts val="0"/>
              </a:spcBef>
              <a:buClr>
                <a:schemeClr val="lt1"/>
              </a:buClr>
              <a:buSzPct val="125000"/>
              <a:buFont typeface="Arial"/>
              <a:buNone/>
            </a:pPr>
            <a:endParaRPr/>
          </a:p>
          <a:p>
            <a:pPr marL="228600" marR="0" lvl="0" indent="-228600" algn="l" rtl="0">
              <a:lnSpc>
                <a:spcPct val="120000"/>
              </a:lnSpc>
              <a:spcBef>
                <a:spcPts val="0"/>
              </a:spcBef>
              <a:buClr>
                <a:schemeClr val="lt1"/>
              </a:buClr>
              <a:buSzPct val="125000"/>
              <a:buFont typeface="Arial"/>
              <a:buNone/>
            </a:pPr>
            <a:r>
              <a:rPr lang="en-US"/>
              <a:t>For the purposes of this assignment, we are assuming that the majority of Pandora users fall into the Inactive category.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1141412" y="618518"/>
            <a:ext cx="9906000" cy="1478700"/>
          </a:xfrm>
          <a:prstGeom prst="rect">
            <a:avLst/>
          </a:prstGeom>
        </p:spPr>
        <p:txBody>
          <a:bodyPr lIns="91425" tIns="91425" rIns="91425" bIns="91425" anchor="ctr" anchorCtr="0">
            <a:noAutofit/>
          </a:bodyPr>
          <a:lstStyle/>
          <a:p>
            <a:pPr lvl="0">
              <a:spcBef>
                <a:spcPts val="0"/>
              </a:spcBef>
              <a:buNone/>
            </a:pPr>
            <a:r>
              <a:rPr lang="en-US"/>
              <a:t>Groundswell Plan Outline </a:t>
            </a:r>
          </a:p>
        </p:txBody>
      </p:sp>
      <p:sp>
        <p:nvSpPr>
          <p:cNvPr id="276" name="Shape 276"/>
          <p:cNvSpPr txBox="1">
            <a:spLocks noGrp="1"/>
          </p:cNvSpPr>
          <p:nvPr>
            <p:ph type="body" idx="1"/>
          </p:nvPr>
        </p:nvSpPr>
        <p:spPr>
          <a:xfrm>
            <a:off x="1141425" y="1932772"/>
            <a:ext cx="9906000" cy="4213800"/>
          </a:xfrm>
          <a:prstGeom prst="rect">
            <a:avLst/>
          </a:prstGeom>
        </p:spPr>
        <p:txBody>
          <a:bodyPr lIns="91425" tIns="91425" rIns="91425" bIns="91425" anchor="t" anchorCtr="0">
            <a:noAutofit/>
          </a:bodyPr>
          <a:lstStyle/>
          <a:p>
            <a:pPr lvl="0">
              <a:spcBef>
                <a:spcPts val="0"/>
              </a:spcBef>
              <a:buNone/>
            </a:pPr>
            <a:r>
              <a:rPr lang="en-US" sz="2800" b="1"/>
              <a:t>P</a:t>
            </a:r>
            <a:r>
              <a:rPr lang="en-US"/>
              <a:t> - Identify current users as Inactives with a goal of changing them to Spectators</a:t>
            </a:r>
          </a:p>
          <a:p>
            <a:pPr lvl="0">
              <a:spcBef>
                <a:spcPts val="0"/>
              </a:spcBef>
              <a:buNone/>
            </a:pPr>
            <a:r>
              <a:rPr lang="en-US" sz="2800" b="1"/>
              <a:t>O</a:t>
            </a:r>
            <a:r>
              <a:rPr lang="en-US"/>
              <a:t> - Establish operational goals, with the Listening and Energizing objectives  forming our primary social media strategy.</a:t>
            </a:r>
          </a:p>
          <a:p>
            <a:pPr lvl="0">
              <a:spcBef>
                <a:spcPts val="0"/>
              </a:spcBef>
              <a:buNone/>
            </a:pPr>
            <a:r>
              <a:rPr lang="en-US" sz="2800" b="1"/>
              <a:t>S</a:t>
            </a:r>
            <a:r>
              <a:rPr lang="en-US"/>
              <a:t> - To find a tool that allows us to follow and engage with our users on multiple platforms and analyze the data to promote our service to a larger audience</a:t>
            </a:r>
          </a:p>
          <a:p>
            <a:pPr lvl="0">
              <a:spcBef>
                <a:spcPts val="0"/>
              </a:spcBef>
              <a:buNone/>
            </a:pPr>
            <a:r>
              <a:rPr lang="en-US" sz="2800" b="1"/>
              <a:t>T</a:t>
            </a:r>
            <a:r>
              <a:rPr lang="en-US"/>
              <a:t> - AgoraPulse is our social media management tool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1141412" y="618518"/>
            <a:ext cx="9906000" cy="1478700"/>
          </a:xfrm>
          <a:prstGeom prst="rect">
            <a:avLst/>
          </a:prstGeom>
        </p:spPr>
        <p:txBody>
          <a:bodyPr lIns="91425" tIns="91425" rIns="91425" bIns="91425" anchor="ctr" anchorCtr="0">
            <a:noAutofit/>
          </a:bodyPr>
          <a:lstStyle/>
          <a:p>
            <a:pPr lvl="0">
              <a:spcBef>
                <a:spcPts val="0"/>
              </a:spcBef>
              <a:buNone/>
            </a:pPr>
            <a:r>
              <a:rPr lang="en-US"/>
              <a:t>Profile</a:t>
            </a:r>
          </a:p>
        </p:txBody>
      </p:sp>
      <p:sp>
        <p:nvSpPr>
          <p:cNvPr id="282" name="Shape 282"/>
          <p:cNvSpPr txBox="1">
            <a:spLocks noGrp="1"/>
          </p:cNvSpPr>
          <p:nvPr>
            <p:ph type="body" idx="1"/>
          </p:nvPr>
        </p:nvSpPr>
        <p:spPr>
          <a:xfrm>
            <a:off x="1141412" y="2249486"/>
            <a:ext cx="9906000" cy="3541800"/>
          </a:xfrm>
          <a:prstGeom prst="rect">
            <a:avLst/>
          </a:prstGeom>
        </p:spPr>
        <p:txBody>
          <a:bodyPr lIns="91425" tIns="91425" rIns="91425" bIns="91425" anchor="t" anchorCtr="0">
            <a:noAutofit/>
          </a:bodyPr>
          <a:lstStyle/>
          <a:p>
            <a:pPr marL="457200" lvl="0" indent="-228600" rtl="0">
              <a:spcBef>
                <a:spcPts val="0"/>
              </a:spcBef>
            </a:pPr>
            <a:r>
              <a:rPr lang="en-US"/>
              <a:t>Little user engagement on social media</a:t>
            </a:r>
          </a:p>
          <a:p>
            <a:pPr marL="457200" lvl="0" indent="-228600" rtl="0">
              <a:spcBef>
                <a:spcPts val="0"/>
              </a:spcBef>
            </a:pPr>
            <a:r>
              <a:rPr lang="en-US"/>
              <a:t>Most use Pandora only for listening purposes</a:t>
            </a:r>
          </a:p>
          <a:p>
            <a:pPr marL="457200" lvl="0" indent="-381000" rtl="0">
              <a:spcBef>
                <a:spcPts val="0"/>
              </a:spcBef>
              <a:buSzPct val="100000"/>
              <a:buFont typeface="Questrial"/>
            </a:pPr>
            <a:r>
              <a:rPr lang="en-US"/>
              <a:t>The vast majority of Pandora users fall into the inactive category</a:t>
            </a:r>
          </a:p>
          <a:p>
            <a:pPr marL="914400" lvl="1" indent="-228600" rtl="0">
              <a:spcBef>
                <a:spcPts val="0"/>
              </a:spcBef>
            </a:pPr>
            <a:r>
              <a:rPr lang="en-US"/>
              <a:t>Goal of our groundswell plan is to convert inactive user to spectators</a:t>
            </a:r>
          </a:p>
        </p:txBody>
      </p:sp>
    </p:spTree>
  </p:cSld>
  <p:clrMapOvr>
    <a:masterClrMapping/>
  </p:clrMapOvr>
</p:sld>
</file>

<file path=ppt/theme/theme1.xml><?xml version="1.0" encoding="utf-8"?>
<a:theme xmlns:a="http://schemas.openxmlformats.org/drawingml/2006/main"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1469</Words>
  <Application>Microsoft Office PowerPoint</Application>
  <PresentationFormat>Widescreen</PresentationFormat>
  <Paragraphs>153</Paragraphs>
  <Slides>32</Slides>
  <Notes>32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Questrial</vt:lpstr>
      <vt:lpstr>Arial</vt:lpstr>
      <vt:lpstr>Circuit</vt:lpstr>
      <vt:lpstr>PANDORA SOCIAL MEDIA TOOLS</vt:lpstr>
      <vt:lpstr>Our Group’s Role</vt:lpstr>
      <vt:lpstr>Identifying users of Pandora</vt:lpstr>
      <vt:lpstr>Pandora’s User Stats</vt:lpstr>
      <vt:lpstr>Survey Question Examples</vt:lpstr>
      <vt:lpstr>Survey Question Examples</vt:lpstr>
      <vt:lpstr>Survey Results</vt:lpstr>
      <vt:lpstr>Groundswell Plan Outline </vt:lpstr>
      <vt:lpstr>Profile</vt:lpstr>
      <vt:lpstr>Objectives</vt:lpstr>
      <vt:lpstr>Objective limitations - Ethical priorities</vt:lpstr>
      <vt:lpstr>Objective Priorities - Listening</vt:lpstr>
      <vt:lpstr>Objective Limitations - Economic factors</vt:lpstr>
      <vt:lpstr>Objective Priorities - Energizing</vt:lpstr>
      <vt:lpstr>Strategy - Resources</vt:lpstr>
      <vt:lpstr>Strategy - Budget </vt:lpstr>
      <vt:lpstr>Strategy - Staff needs</vt:lpstr>
      <vt:lpstr>Strategy - Incorporation</vt:lpstr>
      <vt:lpstr>Strategy - Social Media Team</vt:lpstr>
      <vt:lpstr>Strategy - Performance Indicators</vt:lpstr>
      <vt:lpstr>Strategy - Assessment Plan</vt:lpstr>
      <vt:lpstr>Technology</vt:lpstr>
      <vt:lpstr>Features-Intro </vt:lpstr>
      <vt:lpstr>2. After attachment of accounts, management of social tools started</vt:lpstr>
      <vt:lpstr>3. Publishing began</vt:lpstr>
      <vt:lpstr> More features-advanced</vt:lpstr>
      <vt:lpstr>Technology - Features</vt:lpstr>
      <vt:lpstr>Technology - Features</vt:lpstr>
      <vt:lpstr>Technology - Features</vt:lpstr>
      <vt:lpstr>Technology - Features</vt:lpstr>
      <vt:lpstr>Technology - Features</vt:lpstr>
      <vt:lpstr>Summary Report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PANDORA SOCIAL MEDIA TOOLS</dc:title>
  <dc:creator>Amy Shropshire</dc:creator>
  <cp:lastModifiedBy>Amy Shropshire</cp:lastModifiedBy>
  <cp:revision>1</cp:revision>
  <dcterms:modified xsi:type="dcterms:W3CDTF">2016-12-07T16:18:17Z</dcterms:modified>
</cp:coreProperties>
</file>