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2"/>
  </p:normalViewPr>
  <p:slideViewPr>
    <p:cSldViewPr snapToGrid="0" snapToObjects="1">
      <p:cViewPr varScale="1">
        <p:scale>
          <a:sx n="95" d="100"/>
          <a:sy n="95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9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2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6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6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4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9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7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9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>
            <a:spLocks noChangeAspect="1"/>
          </p:cNvSpPr>
          <p:nvPr/>
        </p:nvSpPr>
        <p:spPr>
          <a:xfrm>
            <a:off x="3639544" y="1771584"/>
            <a:ext cx="1755648" cy="1745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566036" y="3034815"/>
            <a:ext cx="2384350" cy="2384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9525415" y="3026930"/>
            <a:ext cx="2384350" cy="2384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93451" y="3839622"/>
            <a:ext cx="505293" cy="75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9799" y="1763698"/>
            <a:ext cx="1752734" cy="1752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21586" y="3026930"/>
            <a:ext cx="2384350" cy="2384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ord 19"/>
          <p:cNvSpPr/>
          <p:nvPr/>
        </p:nvSpPr>
        <p:spPr>
          <a:xfrm>
            <a:off x="121586" y="3026925"/>
            <a:ext cx="2384350" cy="2384350"/>
          </a:xfrm>
          <a:prstGeom prst="chord">
            <a:avLst>
              <a:gd name="adj1" fmla="val 14114198"/>
              <a:gd name="adj2" fmla="val 182990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ord 20"/>
          <p:cNvSpPr/>
          <p:nvPr/>
        </p:nvSpPr>
        <p:spPr>
          <a:xfrm>
            <a:off x="443590" y="1763698"/>
            <a:ext cx="1751661" cy="1752734"/>
          </a:xfrm>
          <a:prstGeom prst="chord">
            <a:avLst>
              <a:gd name="adj1" fmla="val 2534628"/>
              <a:gd name="adj2" fmla="val 82857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88531" y="3847507"/>
            <a:ext cx="505293" cy="75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9005651" y="3839619"/>
            <a:ext cx="505293" cy="75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</a:t>
            </a:r>
            <a:endParaRPr lang="en-US" sz="3600" dirty="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3331969" y="3034815"/>
            <a:ext cx="2384350" cy="2384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ie 34"/>
          <p:cNvSpPr>
            <a:spLocks noChangeAspect="1"/>
          </p:cNvSpPr>
          <p:nvPr/>
        </p:nvSpPr>
        <p:spPr>
          <a:xfrm>
            <a:off x="3639544" y="1763699"/>
            <a:ext cx="1755648" cy="1752732"/>
          </a:xfrm>
          <a:prstGeom prst="pie">
            <a:avLst>
              <a:gd name="adj1" fmla="val 2555686"/>
              <a:gd name="adj2" fmla="val 8358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6889078" y="1763697"/>
            <a:ext cx="1752734" cy="1752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ie 36"/>
          <p:cNvSpPr>
            <a:spLocks noChangeAspect="1"/>
          </p:cNvSpPr>
          <p:nvPr/>
        </p:nvSpPr>
        <p:spPr>
          <a:xfrm>
            <a:off x="6565392" y="3035808"/>
            <a:ext cx="2386584" cy="2371524"/>
          </a:xfrm>
          <a:prstGeom prst="pie">
            <a:avLst>
              <a:gd name="adj1" fmla="val 14208288"/>
              <a:gd name="adj2" fmla="val 18215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841222" y="1771582"/>
            <a:ext cx="1752734" cy="1752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e 38"/>
          <p:cNvSpPr>
            <a:spLocks noChangeAspect="1"/>
          </p:cNvSpPr>
          <p:nvPr/>
        </p:nvSpPr>
        <p:spPr>
          <a:xfrm>
            <a:off x="9841850" y="1773936"/>
            <a:ext cx="1755648" cy="1755648"/>
          </a:xfrm>
          <a:prstGeom prst="pie">
            <a:avLst>
              <a:gd name="adj1" fmla="val 2455201"/>
              <a:gd name="adj2" fmla="val 8345006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Pie 39"/>
          <p:cNvSpPr>
            <a:spLocks noChangeAspect="1"/>
          </p:cNvSpPr>
          <p:nvPr/>
        </p:nvSpPr>
        <p:spPr>
          <a:xfrm>
            <a:off x="9528048" y="3026664"/>
            <a:ext cx="2386584" cy="2386584"/>
          </a:xfrm>
          <a:prstGeom prst="pie">
            <a:avLst>
              <a:gd name="adj1" fmla="val 14137443"/>
              <a:gd name="adj2" fmla="val 182494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4287" y="752603"/>
            <a:ext cx="1518945" cy="75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Area of overlap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69106" y="752602"/>
            <a:ext cx="505293" cy="75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43" name="TextBox 42"/>
          <p:cNvSpPr txBox="1"/>
          <p:nvPr/>
        </p:nvSpPr>
        <p:spPr>
          <a:xfrm>
            <a:off x="5891158" y="776277"/>
            <a:ext cx="505293" cy="75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+</a:t>
            </a:r>
            <a:endParaRPr lang="en-US" sz="3600" dirty="0"/>
          </a:p>
        </p:txBody>
      </p:sp>
      <p:sp>
        <p:nvSpPr>
          <p:cNvPr id="44" name="TextBox 43"/>
          <p:cNvSpPr txBox="1"/>
          <p:nvPr/>
        </p:nvSpPr>
        <p:spPr>
          <a:xfrm>
            <a:off x="9084911" y="752601"/>
            <a:ext cx="505293" cy="75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</a:t>
            </a:r>
            <a:endParaRPr lang="en-US" sz="3600" dirty="0"/>
          </a:p>
        </p:txBody>
      </p:sp>
      <p:sp>
        <p:nvSpPr>
          <p:cNvPr id="45" name="TextBox 44"/>
          <p:cNvSpPr txBox="1"/>
          <p:nvPr/>
        </p:nvSpPr>
        <p:spPr>
          <a:xfrm>
            <a:off x="3820710" y="779710"/>
            <a:ext cx="1518945" cy="75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Occultor</a:t>
            </a:r>
            <a:r>
              <a:rPr lang="en-US" dirty="0" smtClean="0"/>
              <a:t> sector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981207" y="776277"/>
            <a:ext cx="1518945" cy="75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Emitter</a:t>
            </a:r>
          </a:p>
          <a:p>
            <a:pPr algn="ctr"/>
            <a:r>
              <a:rPr lang="en-US" dirty="0" smtClean="0"/>
              <a:t>sector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977829" y="938911"/>
            <a:ext cx="1518945" cy="43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Kite area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4498154" y="3267635"/>
            <a:ext cx="643230" cy="959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38824" y="3556790"/>
            <a:ext cx="37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789211" y="2656003"/>
            <a:ext cx="29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498154" y="2656003"/>
            <a:ext cx="0" cy="1577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22376" y="3512128"/>
            <a:ext cx="33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501759" y="2831473"/>
            <a:ext cx="47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𝛋</a:t>
            </a:r>
            <a:r>
              <a:rPr lang="en-US" baseline="-25000" smtClean="0"/>
              <a:t>0</a:t>
            </a:r>
            <a:endParaRPr lang="en-US" dirty="0"/>
          </a:p>
        </p:txBody>
      </p:sp>
      <p:sp>
        <p:nvSpPr>
          <p:cNvPr id="61" name="Arc 60"/>
          <p:cNvSpPr>
            <a:spLocks noChangeAspect="1"/>
          </p:cNvSpPr>
          <p:nvPr/>
        </p:nvSpPr>
        <p:spPr>
          <a:xfrm>
            <a:off x="4295758" y="2445616"/>
            <a:ext cx="456771" cy="457200"/>
          </a:xfrm>
          <a:prstGeom prst="arc">
            <a:avLst>
              <a:gd name="adj1" fmla="val 2387405"/>
              <a:gd name="adj2" fmla="val 54472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424576" y="3624610"/>
            <a:ext cx="47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𝛋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4" name="Arc 63"/>
          <p:cNvSpPr>
            <a:spLocks noChangeAspect="1"/>
          </p:cNvSpPr>
          <p:nvPr/>
        </p:nvSpPr>
        <p:spPr>
          <a:xfrm>
            <a:off x="4282888" y="3980944"/>
            <a:ext cx="456771" cy="457200"/>
          </a:xfrm>
          <a:prstGeom prst="arc">
            <a:avLst>
              <a:gd name="adj1" fmla="val 16380124"/>
              <a:gd name="adj2" fmla="val 185128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Agol</dc:creator>
  <cp:lastModifiedBy>Eric Agol</cp:lastModifiedBy>
  <cp:revision>8</cp:revision>
  <cp:lastPrinted>2018-07-09T22:28:17Z</cp:lastPrinted>
  <dcterms:created xsi:type="dcterms:W3CDTF">2018-07-09T21:53:00Z</dcterms:created>
  <dcterms:modified xsi:type="dcterms:W3CDTF">2018-07-09T23:13:15Z</dcterms:modified>
</cp:coreProperties>
</file>