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>
        <p:scale>
          <a:sx n="100" d="100"/>
          <a:sy n="100" d="100"/>
        </p:scale>
        <p:origin x="-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D66F-4E18-9647-B058-C22D60FD34C3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EDF9-6660-0E4B-95DF-C1839F679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spect="1"/>
          </p:cNvSpPr>
          <p:nvPr/>
        </p:nvSpPr>
        <p:spPr>
          <a:xfrm>
            <a:off x="3639544" y="1771584"/>
            <a:ext cx="1755648" cy="1745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66036" y="3034815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9525415" y="3026930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93451" y="3839622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9799" y="1763698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1586" y="3026930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>
            <a:off x="121586" y="3026925"/>
            <a:ext cx="2384350" cy="2384350"/>
          </a:xfrm>
          <a:prstGeom prst="chord">
            <a:avLst>
              <a:gd name="adj1" fmla="val 14114198"/>
              <a:gd name="adj2" fmla="val 182990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>
            <a:off x="443590" y="1763698"/>
            <a:ext cx="1751661" cy="1752734"/>
          </a:xfrm>
          <a:prstGeom prst="chord">
            <a:avLst>
              <a:gd name="adj1" fmla="val 2534628"/>
              <a:gd name="adj2" fmla="val 82857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531" y="3847507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005651" y="3839619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331969" y="3034815"/>
            <a:ext cx="2384350" cy="238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e 34"/>
          <p:cNvSpPr>
            <a:spLocks noChangeAspect="1"/>
          </p:cNvSpPr>
          <p:nvPr/>
        </p:nvSpPr>
        <p:spPr>
          <a:xfrm>
            <a:off x="3639544" y="1763699"/>
            <a:ext cx="1755648" cy="1752732"/>
          </a:xfrm>
          <a:prstGeom prst="pie">
            <a:avLst>
              <a:gd name="adj1" fmla="val 2528067"/>
              <a:gd name="adj2" fmla="val 825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889078" y="1763697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e 36"/>
          <p:cNvSpPr>
            <a:spLocks noChangeAspect="1"/>
          </p:cNvSpPr>
          <p:nvPr/>
        </p:nvSpPr>
        <p:spPr>
          <a:xfrm>
            <a:off x="6565392" y="3035808"/>
            <a:ext cx="2386584" cy="2371524"/>
          </a:xfrm>
          <a:prstGeom prst="pie">
            <a:avLst>
              <a:gd name="adj1" fmla="val 14208288"/>
              <a:gd name="adj2" fmla="val 18215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841222" y="1771582"/>
            <a:ext cx="1752734" cy="1752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e 38"/>
          <p:cNvSpPr>
            <a:spLocks noChangeAspect="1"/>
          </p:cNvSpPr>
          <p:nvPr/>
        </p:nvSpPr>
        <p:spPr>
          <a:xfrm>
            <a:off x="9841850" y="1773936"/>
            <a:ext cx="1755648" cy="1755648"/>
          </a:xfrm>
          <a:prstGeom prst="pie">
            <a:avLst>
              <a:gd name="adj1" fmla="val 2455201"/>
              <a:gd name="adj2" fmla="val 8345006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ie 39"/>
          <p:cNvSpPr>
            <a:spLocks noChangeAspect="1"/>
          </p:cNvSpPr>
          <p:nvPr/>
        </p:nvSpPr>
        <p:spPr>
          <a:xfrm>
            <a:off x="9528048" y="3026664"/>
            <a:ext cx="2386584" cy="2386584"/>
          </a:xfrm>
          <a:prstGeom prst="pie">
            <a:avLst>
              <a:gd name="adj1" fmla="val 14137443"/>
              <a:gd name="adj2" fmla="val 182494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287" y="752603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of overlap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69106" y="752602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91158" y="776277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+</a:t>
            </a:r>
            <a:endParaRPr 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9084911" y="752601"/>
            <a:ext cx="505293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20710" y="779710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Occultor</a:t>
            </a:r>
            <a:r>
              <a:rPr lang="en-US" dirty="0" smtClean="0"/>
              <a:t> sector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81207" y="776277"/>
            <a:ext cx="1518945" cy="75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Emitter</a:t>
            </a:r>
          </a:p>
          <a:p>
            <a:pPr algn="ctr"/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77829" y="938911"/>
            <a:ext cx="1518945" cy="43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Kite area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521690" y="3223380"/>
            <a:ext cx="652806" cy="9933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38824" y="3556790"/>
            <a:ext cx="3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89211" y="2656003"/>
            <a:ext cx="2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16299" y="2633433"/>
            <a:ext cx="0" cy="1585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4819" y="3198181"/>
            <a:ext cx="33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88841" y="2787702"/>
            <a:ext cx="474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𝛋</a:t>
            </a:r>
            <a:r>
              <a:rPr lang="en-US" sz="1500" baseline="-25000" dirty="0" smtClean="0"/>
              <a:t>0</a:t>
            </a:r>
            <a:endParaRPr lang="en-US" sz="1500" dirty="0"/>
          </a:p>
        </p:txBody>
      </p:sp>
      <p:sp>
        <p:nvSpPr>
          <p:cNvPr id="61" name="Arc 60"/>
          <p:cNvSpPr>
            <a:spLocks noChangeAspect="1"/>
          </p:cNvSpPr>
          <p:nvPr/>
        </p:nvSpPr>
        <p:spPr>
          <a:xfrm>
            <a:off x="4295758" y="2445616"/>
            <a:ext cx="456771" cy="457200"/>
          </a:xfrm>
          <a:prstGeom prst="arc">
            <a:avLst>
              <a:gd name="adj1" fmla="val 2205186"/>
              <a:gd name="adj2" fmla="val 5457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30165" y="3667573"/>
            <a:ext cx="474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𝛋</a:t>
            </a:r>
            <a:r>
              <a:rPr lang="en-US" sz="1500" baseline="-25000" dirty="0"/>
              <a:t>1</a:t>
            </a:r>
            <a:endParaRPr lang="en-US" sz="1500" dirty="0"/>
          </a:p>
        </p:txBody>
      </p:sp>
      <p:sp>
        <p:nvSpPr>
          <p:cNvPr id="64" name="Arc 63"/>
          <p:cNvSpPr>
            <a:spLocks noChangeAspect="1"/>
          </p:cNvSpPr>
          <p:nvPr/>
        </p:nvSpPr>
        <p:spPr>
          <a:xfrm>
            <a:off x="4301810" y="3988137"/>
            <a:ext cx="456771" cy="457200"/>
          </a:xfrm>
          <a:prstGeom prst="arc">
            <a:avLst>
              <a:gd name="adj1" fmla="val 15992184"/>
              <a:gd name="adj2" fmla="val 18049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4383054" y="2640064"/>
            <a:ext cx="118165" cy="15766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75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Agol</dc:creator>
  <cp:lastModifiedBy>Eric Agol</cp:lastModifiedBy>
  <cp:revision>12</cp:revision>
  <cp:lastPrinted>2018-07-09T23:13:27Z</cp:lastPrinted>
  <dcterms:created xsi:type="dcterms:W3CDTF">2018-07-09T21:53:00Z</dcterms:created>
  <dcterms:modified xsi:type="dcterms:W3CDTF">2018-07-10T18:44:51Z</dcterms:modified>
</cp:coreProperties>
</file>