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6" r:id="rId9"/>
    <p:sldId id="262" r:id="rId10"/>
    <p:sldId id="264" r:id="rId11"/>
    <p:sldId id="263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0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1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4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1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1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9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5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5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8C0ADBD-07B1-F9FD-8B9F-B01A9186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de-DE" dirty="0"/>
              <a:t>Feinstaubstation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F96D3C-DB25-4924-13EB-0F42C4FF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de-DE"/>
              <a:t>Allie Weitenkamp, Larissa Stapf, Rouven Imhoff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D636E-84E1-9B7F-41BF-98E689B53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2" r="2447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80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9D1B4-A16A-F812-3DD4-25D10137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81958"/>
            <a:ext cx="7335835" cy="427926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…dann größer…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623E4-CBC1-F3C4-C864-7E64ED3B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" y="2090419"/>
            <a:ext cx="9450446" cy="34235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73DDB80-6D91-1221-CE22-BB00E2C902CA}"/>
              </a:ext>
            </a:extLst>
          </p:cNvPr>
          <p:cNvSpPr/>
          <p:nvPr/>
        </p:nvSpPr>
        <p:spPr>
          <a:xfrm>
            <a:off x="6241142" y="4828023"/>
            <a:ext cx="2023783" cy="4650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D9E7C20-CC51-4B7F-CCC7-CFC27B73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de-DE" dirty="0"/>
              <a:t>Zusatzfunktionen</a:t>
            </a:r>
          </a:p>
        </p:txBody>
      </p:sp>
    </p:spTree>
    <p:extLst>
      <p:ext uri="{BB962C8B-B14F-4D97-AF65-F5344CB8AC3E}">
        <p14:creationId xmlns:p14="http://schemas.microsoft.com/office/powerpoint/2010/main" val="31502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D22B9-3339-98A4-ADF7-E75815E2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Zusatzfunktionen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9E999E-2F82-294D-0D9E-6DC13F723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63262"/>
            <a:ext cx="7335835" cy="409796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…und noch mehr Buttons mit neuen Funktionen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CB16FD-B24C-AC04-E33E-4CA40B6BD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7" y="2235558"/>
            <a:ext cx="9717041" cy="352008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E504C5DE-CBAC-F9D1-826A-265D3480B880}"/>
              </a:ext>
            </a:extLst>
          </p:cNvPr>
          <p:cNvSpPr/>
          <p:nvPr/>
        </p:nvSpPr>
        <p:spPr>
          <a:xfrm>
            <a:off x="6478731" y="4927594"/>
            <a:ext cx="2550970" cy="7739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04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3B998-C567-6DD8-037B-63DBF528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Graph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D45E291-AF7C-738E-CFAD-E07FA03FA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3066392"/>
            <a:ext cx="8203360" cy="2494609"/>
          </a:xfr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D64DF74-45A9-BDFF-4FD5-3A99F3A0451F}"/>
              </a:ext>
            </a:extLst>
          </p:cNvPr>
          <p:cNvSpPr txBox="1">
            <a:spLocks/>
          </p:cNvSpPr>
          <p:nvPr/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Mit</a:t>
            </a:r>
          </a:p>
        </p:txBody>
      </p:sp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3AAB0473-D826-3691-D7AB-6F89B6241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69" y="1988493"/>
            <a:ext cx="2303079" cy="9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9A0BD-2795-832E-4E74-F7059487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PDF-Export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A9D64-EDDA-28A0-79AB-B0870282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26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3C2A1-C5A9-60DA-D838-8B2C65AF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Datenbank-Update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EC99D-E853-ADFA-2FEB-81E00C6C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27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33F2B-4A6A-7CBB-D0B2-CDBFB69A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076F9-3AC9-B3DF-3960-5607991B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Eingabe von Buchstaben/Sonderzeichen im Datumsfeld</a:t>
            </a:r>
          </a:p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Eingabe von Daten in Zukunft, zu weit in Vergangenheit oder nicht vorhandene Tage</a:t>
            </a:r>
          </a:p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 Auswahl, keine Eingabe in Dropdown-Menü</a:t>
            </a:r>
          </a:p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Anzeigen von verschiedenen Werten an verschiedenen Daten und grobes Abschätzen, ob das passt</a:t>
            </a:r>
          </a:p>
          <a:p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27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2B65D73-36B1-1104-C93D-F2175538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5" y="445377"/>
            <a:ext cx="9241101" cy="56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BF1BC-E470-3149-23CD-C04F27B2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C7AB0-70BA-27EF-58B4-B9CCAEC3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</a:t>
            </a:r>
          </a:p>
          <a:p>
            <a:r>
              <a:rPr lang="de-DE" dirty="0"/>
              <a:t>Datenbank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GUI</a:t>
            </a:r>
          </a:p>
          <a:p>
            <a:r>
              <a:rPr lang="de-DE" dirty="0"/>
              <a:t>Zusatzfunktionen</a:t>
            </a:r>
          </a:p>
          <a:p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92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D6D33CB-192A-A238-03DA-3A905A8EA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2" y="1460184"/>
            <a:ext cx="10869655" cy="393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7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1590B-3F80-A510-889F-3513FDC4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Download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148057-CC76-7DC6-F4D3-D6AF0CEC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3762484" cy="3601212"/>
          </a:xfrm>
        </p:spPr>
        <p:txBody>
          <a:bodyPr/>
          <a:lstStyle/>
          <a:p>
            <a:r>
              <a:rPr lang="de-DE" dirty="0" err="1"/>
              <a:t>Powershell-Script</a:t>
            </a:r>
            <a:endParaRPr lang="de-DE" dirty="0"/>
          </a:p>
          <a:p>
            <a:r>
              <a:rPr lang="de-DE" dirty="0"/>
              <a:t>Aufgerufen über einen </a:t>
            </a:r>
            <a:r>
              <a:rPr lang="de-DE" dirty="0" err="1"/>
              <a:t>cmd</a:t>
            </a:r>
            <a:r>
              <a:rPr lang="de-DE" dirty="0"/>
              <a:t>-Befehl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6435A2-73EF-A4DB-E324-339BCB40C829}"/>
              </a:ext>
            </a:extLst>
          </p:cNvPr>
          <p:cNvSpPr/>
          <p:nvPr/>
        </p:nvSpPr>
        <p:spPr>
          <a:xfrm>
            <a:off x="6096000" y="1673115"/>
            <a:ext cx="4114800" cy="351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Script</a:t>
            </a:r>
            <a:r>
              <a:rPr lang="de-DE" dirty="0"/>
              <a:t>-Screenshot</a:t>
            </a:r>
          </a:p>
        </p:txBody>
      </p:sp>
    </p:spTree>
    <p:extLst>
      <p:ext uri="{BB962C8B-B14F-4D97-AF65-F5344CB8AC3E}">
        <p14:creationId xmlns:p14="http://schemas.microsoft.com/office/powerpoint/2010/main" val="325679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A149C-FD60-1B61-D79D-FC333293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D2EA-9EE9-7786-B546-51BAA59E4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DataGrip</a:t>
            </a:r>
            <a:endParaRPr lang="de-DE" dirty="0"/>
          </a:p>
          <a:p>
            <a:r>
              <a:rPr lang="de-DE" dirty="0"/>
              <a:t>SQLite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2EC7A0-A0C3-3E7B-443F-27A95E83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786" y="4160748"/>
            <a:ext cx="2686283" cy="1207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E74923D-820F-AC63-F45A-EF58E145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492" y="2817523"/>
            <a:ext cx="2591025" cy="1143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09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8BFFDB4-9280-4FD3-726C-DB6E1680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99" y="371210"/>
            <a:ext cx="3924640" cy="61155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B1C1A33-6891-8733-4E1D-E3BA55DB4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" t="311" r="-274" b="-311"/>
          <a:stretch/>
        </p:blipFill>
        <p:spPr>
          <a:xfrm>
            <a:off x="5784619" y="371210"/>
            <a:ext cx="5296359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2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4DB9E-D2F9-382B-8E94-1A029EB0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0CA25-8F66-A212-578E-CB803AD2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Main-Klasse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A4587D-E79B-5BF7-EA62-90B625B9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22" y="3429000"/>
            <a:ext cx="2227486" cy="244081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79715E-AB67-AA5D-7833-619282A6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2710104"/>
            <a:ext cx="6363251" cy="31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19A73-A461-6DC7-34ED-0D146C43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4E641B-37E4-864A-62A1-9D642D48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366" y="1740631"/>
            <a:ext cx="5569424" cy="3376737"/>
          </a:xfrm>
        </p:spPr>
      </p:pic>
    </p:spTree>
    <p:extLst>
      <p:ext uri="{BB962C8B-B14F-4D97-AF65-F5344CB8AC3E}">
        <p14:creationId xmlns:p14="http://schemas.microsoft.com/office/powerpoint/2010/main" val="411166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C75F0-B266-E6DD-0B9E-99282894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247A1-D5E7-21B2-3525-A6F7C01C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Python</a:t>
            </a:r>
          </a:p>
          <a:p>
            <a:r>
              <a:rPr lang="de-DE" dirty="0"/>
              <a:t>Mit </a:t>
            </a:r>
            <a:r>
              <a:rPr lang="de-DE" dirty="0" err="1"/>
              <a:t>Tkinter</a:t>
            </a:r>
            <a:endParaRPr lang="de-DE" dirty="0"/>
          </a:p>
          <a:p>
            <a:r>
              <a:rPr lang="de-DE" dirty="0"/>
              <a:t>Eigene Klasse</a:t>
            </a:r>
          </a:p>
          <a:p>
            <a:r>
              <a:rPr lang="de-DE" dirty="0"/>
              <a:t>Erst klein…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9B9F36-6021-EF66-25A3-2B80C8363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3"/>
          <a:stretch/>
        </p:blipFill>
        <p:spPr>
          <a:xfrm>
            <a:off x="3984797" y="1562326"/>
            <a:ext cx="4573646" cy="3937631"/>
          </a:xfrm>
          <a:prstGeom prst="rect">
            <a:avLst/>
          </a:prstGeom>
          <a:ln w="12700">
            <a:noFill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1327FC4-616C-BE67-E42B-DD95B2EDBDAF}"/>
              </a:ext>
            </a:extLst>
          </p:cNvPr>
          <p:cNvSpPr/>
          <p:nvPr/>
        </p:nvSpPr>
        <p:spPr>
          <a:xfrm>
            <a:off x="3984797" y="4765128"/>
            <a:ext cx="2281996" cy="4650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746AE5-7504-AF90-E052-1739F283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31" y="1627880"/>
            <a:ext cx="1569856" cy="381033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EA3D147-6FBE-388C-0AD7-E1D545BB063E}"/>
              </a:ext>
            </a:extLst>
          </p:cNvPr>
          <p:cNvCxnSpPr/>
          <p:nvPr/>
        </p:nvCxnSpPr>
        <p:spPr>
          <a:xfrm>
            <a:off x="3984797" y="1562326"/>
            <a:ext cx="0" cy="3937631"/>
          </a:xfrm>
          <a:prstGeom prst="line">
            <a:avLst/>
          </a:prstGeom>
          <a:ln w="19050">
            <a:solidFill>
              <a:srgbClr val="1E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67110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5E8"/>
      </a:lt2>
      <a:accent1>
        <a:srgbClr val="DE8F48"/>
      </a:accent1>
      <a:accent2>
        <a:srgbClr val="B0A544"/>
      </a:accent2>
      <a:accent3>
        <a:srgbClr val="92AC58"/>
      </a:accent3>
      <a:accent4>
        <a:srgbClr val="64B446"/>
      </a:accent4>
      <a:accent5>
        <a:srgbClr val="43B954"/>
      </a:accent5>
      <a:accent6>
        <a:srgbClr val="46B383"/>
      </a:accent6>
      <a:hlink>
        <a:srgbClr val="5E85A8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37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Neue Haas Grotesk Text Pro</vt:lpstr>
      <vt:lpstr>PunchcardVTI</vt:lpstr>
      <vt:lpstr>Feinstaubstation</vt:lpstr>
      <vt:lpstr>Inhalt</vt:lpstr>
      <vt:lpstr>PowerPoint-Präsentation</vt:lpstr>
      <vt:lpstr>Download</vt:lpstr>
      <vt:lpstr>Datenbank</vt:lpstr>
      <vt:lpstr>PowerPoint-Präsentation</vt:lpstr>
      <vt:lpstr>Python</vt:lpstr>
      <vt:lpstr>PowerPoint-Präsentation</vt:lpstr>
      <vt:lpstr>GUI</vt:lpstr>
      <vt:lpstr>Zusatzfunktionen</vt:lpstr>
      <vt:lpstr>Zusatzfunktionen</vt:lpstr>
      <vt:lpstr>Der Graph</vt:lpstr>
      <vt:lpstr>PDF-Export</vt:lpstr>
      <vt:lpstr>Datenbank-Update</vt:lpstr>
      <vt:lpstr>Testing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Feinstaubstation</dc:title>
  <dc:creator>Stapf, Larissa</dc:creator>
  <cp:lastModifiedBy>Stapf, Larissa</cp:lastModifiedBy>
  <cp:revision>2</cp:revision>
  <dcterms:created xsi:type="dcterms:W3CDTF">2023-03-15T12:22:05Z</dcterms:created>
  <dcterms:modified xsi:type="dcterms:W3CDTF">2023-03-15T13:02:00Z</dcterms:modified>
</cp:coreProperties>
</file>