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/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/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/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D22B9-3339-98A4-ADF7-E75815E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Zusatzfunktionen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9E999E-2F82-294D-0D9E-6DC13F72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63262"/>
            <a:ext cx="7335835" cy="409796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CB16FD-B24C-AC04-E33E-4CA40B6B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2235558"/>
            <a:ext cx="9717041" cy="352008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504C5DE-CBAC-F9D1-826A-265D3480B880}"/>
              </a:ext>
            </a:extLst>
          </p:cNvPr>
          <p:cNvSpPr/>
          <p:nvPr/>
        </p:nvSpPr>
        <p:spPr>
          <a:xfrm>
            <a:off x="6478731" y="4927594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04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Graph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45E291-AF7C-738E-CFAD-E07FA03FA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2917403"/>
            <a:ext cx="10423379" cy="3169708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9" y="1988493"/>
            <a:ext cx="2303079" cy="9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PDF-Export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A9D64-EDDA-28A0-79AB-B0870282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Datenbank-Update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EC99D-E853-ADFA-2FEB-81E00C6C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Eingabe von Buchstaben/Sonderzeichen im Datumsfeld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Eingabe von Daten in Zukunft, zu weit in Vergangenheit oder nicht vorhandene Tage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Auswahl, keine Eingabe in Dropdown-Menü</a:t>
            </a:r>
          </a:p>
          <a:p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6"/>
            <a:ext cx="962042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GUI</a:t>
            </a:r>
          </a:p>
          <a:p>
            <a:r>
              <a:rPr lang="de-DE" dirty="0"/>
              <a:t>Zusatzfunktionen</a:t>
            </a:r>
          </a:p>
          <a:p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6D33CB-192A-A238-03DA-3A905A8EA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2" y="1460184"/>
            <a:ext cx="10869655" cy="39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7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3762484" cy="3601212"/>
          </a:xfrm>
        </p:spPr>
        <p:txBody>
          <a:bodyPr/>
          <a:lstStyle/>
          <a:p>
            <a:r>
              <a:rPr lang="de-DE" dirty="0" err="1"/>
              <a:t>Powershell-Script</a:t>
            </a:r>
            <a:endParaRPr lang="de-DE" dirty="0"/>
          </a:p>
          <a:p>
            <a:r>
              <a:rPr lang="de-DE" dirty="0"/>
              <a:t>Aufgerufen über einen </a:t>
            </a:r>
            <a:r>
              <a:rPr lang="de-DE" dirty="0" err="1"/>
              <a:t>cmd</a:t>
            </a:r>
            <a:r>
              <a:rPr lang="de-DE" dirty="0"/>
              <a:t>-Befehl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6435A2-73EF-A4DB-E324-339BCB40C829}"/>
              </a:ext>
            </a:extLst>
          </p:cNvPr>
          <p:cNvSpPr/>
          <p:nvPr/>
        </p:nvSpPr>
        <p:spPr>
          <a:xfrm>
            <a:off x="6096000" y="1673115"/>
            <a:ext cx="4114800" cy="35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Script</a:t>
            </a:r>
            <a:r>
              <a:rPr lang="de-DE" dirty="0"/>
              <a:t>-Screenshot</a:t>
            </a:r>
          </a:p>
        </p:txBody>
      </p:sp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DataGrip</a:t>
            </a:r>
            <a:endParaRPr lang="de-DE" dirty="0"/>
          </a:p>
          <a:p>
            <a:r>
              <a:rPr lang="de-DE" dirty="0"/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89" y="3579839"/>
            <a:ext cx="3708386" cy="16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81" y="1703897"/>
            <a:ext cx="3749522" cy="16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B6BB23-FF1A-B1EF-3C33-A30B6DC0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4307864"/>
            <a:ext cx="1493749" cy="1493749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4C9C5E2C-95DE-22A1-FDC5-AD3B1B64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2" y="4352089"/>
            <a:ext cx="2963722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BFFDB4-9280-4FD3-726C-DB6E1680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9" y="371210"/>
            <a:ext cx="3924640" cy="61155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1C1A33-6891-8733-4E1D-E3BA55DB4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311" r="-274" b="-311"/>
          <a:stretch/>
        </p:blipFill>
        <p:spPr>
          <a:xfrm>
            <a:off x="5784619" y="371210"/>
            <a:ext cx="5296359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CA25-8F66-A212-578E-CB803AD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41" y="4417181"/>
            <a:ext cx="2227486" cy="24408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9715E-AB67-AA5D-7833-619282A6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7" y="2160016"/>
            <a:ext cx="8046929" cy="39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9A73-A461-6DC7-34ED-0D146C4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4E641B-37E4-864A-62A1-9D642D48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706065"/>
            <a:ext cx="8875232" cy="5381045"/>
          </a:xfr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Python</a:t>
            </a:r>
          </a:p>
          <a:p>
            <a:r>
              <a:rPr lang="de-DE" dirty="0"/>
              <a:t>Mit </a:t>
            </a:r>
            <a:r>
              <a:rPr lang="de-DE" dirty="0" err="1"/>
              <a:t>Tkinter</a:t>
            </a:r>
            <a:endParaRPr lang="de-DE" dirty="0"/>
          </a:p>
          <a:p>
            <a:r>
              <a:rPr lang="de-DE" dirty="0"/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ogo enthält.&#10;&#10;Automatisch generierte Beschreibung">
            <a:extLst>
              <a:ext uri="{FF2B5EF4-FFF2-40B4-BE49-F238E27FC236}">
                <a16:creationId xmlns:a16="http://schemas.microsoft.com/office/drawing/2014/main" id="{40EA5D46-81D4-48BF-834B-BFB621B2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0" y="4064000"/>
            <a:ext cx="1702073" cy="18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35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PunchcardVTI</vt:lpstr>
      <vt:lpstr>Feinstaubstation</vt:lpstr>
      <vt:lpstr>Inhalt</vt:lpstr>
      <vt:lpstr>PowerPoint-Präsentation</vt:lpstr>
      <vt:lpstr>Download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3</cp:revision>
  <dcterms:created xsi:type="dcterms:W3CDTF">2023-03-15T12:22:05Z</dcterms:created>
  <dcterms:modified xsi:type="dcterms:W3CDTF">2023-03-15T13:13:49Z</dcterms:modified>
</cp:coreProperties>
</file>