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1F179-0398-DDBF-25A8-3622A597C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D84D5B-6013-D372-258E-2A664A6E4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887806-875B-F4CB-761E-0E82A959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AA56-0BD7-48B1-A520-D5769C124627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800A0-722B-DFC1-3F9C-B9B17E31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75C93F-9B93-13F0-785A-6873BC24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9279-EB4D-49A2-B6EF-FE291174B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91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596A9-9DBB-6237-929F-DDC91E55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A31CC0-11F5-C72D-9334-4F74D6161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6881B8-DE64-8A1E-9CFC-8D8102CA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AA56-0BD7-48B1-A520-D5769C124627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0E0BE-FA98-B2AA-DAE9-68E9A8CC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4884C-904F-BD34-A0A3-415C0B53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9279-EB4D-49A2-B6EF-FE291174B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43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461C53-3B73-FFE8-0F04-08C8EB259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0AE4B4-6EF4-6DB6-3D17-6D85971E6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2016C2-3D61-BE5C-11F8-09015A12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AA56-0BD7-48B1-A520-D5769C124627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6888C-FED7-D098-610F-190DA3A7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0EBF64-79C6-F359-C828-C4F2A271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9279-EB4D-49A2-B6EF-FE291174B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35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1BEEF-CC54-A48A-822B-8447B25D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2ECE4-02C6-25E0-17AB-A667CFA24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CD2A7-5AD7-52E3-D3C0-DB7C1D36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AA56-0BD7-48B1-A520-D5769C124627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06CC4-5BFD-01CD-6ED2-BA7779C4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6EB54C-9CA9-DAB1-F59A-8ABA820B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9279-EB4D-49A2-B6EF-FE291174B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12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6F928-2AEF-0A68-70AE-041D48B6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BE5005-0B96-B7E3-C1BA-A0E18833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5B72E1-0673-EE85-6DDF-43B4BCD4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AA56-0BD7-48B1-A520-D5769C124627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7F390-56E8-2DA1-C63B-2F66A235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192FD-F477-9A37-B833-AC460CEF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9279-EB4D-49A2-B6EF-FE291174B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4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02EDE-4ACB-409F-BE48-1645B1B2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79A88-CAC9-7312-DC92-334A44A02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099B9B-FAC8-B9E3-4AC8-05C658D5D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F890D3-B33E-115F-ADDA-2A0D261D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AA56-0BD7-48B1-A520-D5769C124627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5553C4-505A-2BE0-8CD1-8689D25F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4CADBA-ED59-F789-E1C0-AD7522AA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9279-EB4D-49A2-B6EF-FE291174B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16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2AEF6-68BA-8C35-E1F4-9D6815C1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7D0087-C60E-68C5-D18A-E97E625FB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C61C1F-26C2-94BA-6ACC-9661A636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3881D1-6449-EBF7-9E5A-54DFE32D9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9767F3-4D0C-EA48-5D67-19890602A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C48A94-03CA-4F12-5CCF-E3FE5230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AA56-0BD7-48B1-A520-D5769C124627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9F39A16-CFBA-ECF3-7E5E-6E01C88F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E624E5-4A03-4424-6932-59C68387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9279-EB4D-49A2-B6EF-FE291174B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26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61852-2732-6159-020B-463B9BE7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E994C2-FC54-35E4-C6AD-2C323938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AA56-0BD7-48B1-A520-D5769C124627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19A56F-8708-9854-D22F-A4ADBA5F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A8AD29-966D-0456-EB3C-0AFC01F0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9279-EB4D-49A2-B6EF-FE291174B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50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E20F58-C242-6262-7BCB-3733777D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AA56-0BD7-48B1-A520-D5769C124627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359BB2-54BB-C1C2-62F5-9CACB4F4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591033-B0B5-E355-C4A7-8DD68F57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9279-EB4D-49A2-B6EF-FE291174B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91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CF08C-6504-52D6-1B38-4E9C0CE9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B4226-C481-BD85-AD06-DDDA1112F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A47BE-F852-8AE4-1EA2-620AC6F9C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19EAD9-0133-1C38-9E27-5FEE30FE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AA56-0BD7-48B1-A520-D5769C124627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246802-1780-FA24-2410-5BB2F8A9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BA0D06-F693-EF34-D1B8-D9CE15F7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9279-EB4D-49A2-B6EF-FE291174B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57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9C927-0ACA-557E-283C-8E556F77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F78C3C-567C-DC3D-505F-126B665A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BC4E39-B655-5F27-7338-F05B9A813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140239-202E-3D8D-DDB8-09FB989B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AA56-0BD7-48B1-A520-D5769C124627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99E5C1-111B-676E-6569-ADEE89FD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7A3BEF-89FB-C86B-5CF4-A2DF8144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9279-EB4D-49A2-B6EF-FE291174B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2D8438-7214-2ADC-B8FA-05B2E582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12800-C641-C045-68B9-1998E2163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94313C-C37E-C12E-D226-9C81D2E0C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AA56-0BD7-48B1-A520-D5769C124627}" type="datetimeFigureOut">
              <a:rPr lang="de-DE" smtClean="0"/>
              <a:t>15.03.2023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07FD41-5E96-DF8B-3E48-1A86044F8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32111-CA4B-738B-668C-1CDD0D9ED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9279-EB4D-49A2-B6EF-FE291174B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14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0ADBD-07B1-F9FD-8B9F-B01A91863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Feinstaubstation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F96D3C-DB25-4924-13EB-0F42C4FF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Allie Weitenkamp, Larissa Stapf, </a:t>
            </a:r>
            <a:r>
              <a:rPr lang="de-DE"/>
              <a:t>Rouven Imhoff</a:t>
            </a:r>
          </a:p>
        </p:txBody>
      </p:sp>
    </p:spTree>
    <p:extLst>
      <p:ext uri="{BB962C8B-B14F-4D97-AF65-F5344CB8AC3E}">
        <p14:creationId xmlns:p14="http://schemas.microsoft.com/office/powerpoint/2010/main" val="251980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Feinstaubstation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Feinstaubstation</dc:title>
  <dc:creator>Stapf, Larissa</dc:creator>
  <cp:lastModifiedBy>Stapf, Larissa</cp:lastModifiedBy>
  <cp:revision>1</cp:revision>
  <dcterms:created xsi:type="dcterms:W3CDTF">2023-03-15T12:22:05Z</dcterms:created>
  <dcterms:modified xsi:type="dcterms:W3CDTF">2023-03-15T12:22:46Z</dcterms:modified>
</cp:coreProperties>
</file>