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72" r:id="rId5"/>
    <p:sldId id="260" r:id="rId6"/>
    <p:sldId id="265" r:id="rId7"/>
    <p:sldId id="261" r:id="rId8"/>
    <p:sldId id="266" r:id="rId9"/>
    <p:sldId id="262" r:id="rId10"/>
    <p:sldId id="264" r:id="rId11"/>
    <p:sldId id="273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3" autoAdjust="0"/>
    <p:restoredTop sz="94660"/>
  </p:normalViewPr>
  <p:slideViewPr>
    <p:cSldViewPr snapToGrid="0">
      <p:cViewPr>
        <p:scale>
          <a:sx n="100" d="100"/>
          <a:sy n="100" d="100"/>
        </p:scale>
        <p:origin x="31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9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50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17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4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1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11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7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9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05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5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8C0ADBD-07B1-F9FD-8B9F-B01A9186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Project: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Feinstaubstation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F96D3C-DB25-4924-13EB-0F42C4FF1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Allie Weitenkamp, Larissa Stapf, Rouven Imhoff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D636E-84E1-9B7F-41BF-98E689B53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2" r="24470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80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D9D1B4-A16A-F812-3DD4-25D10137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481958"/>
            <a:ext cx="7335835" cy="4279269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…dann größer…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5623E4-CBC1-F3C4-C864-7E64ED3B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6" y="2090419"/>
            <a:ext cx="9450446" cy="34235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73DDB80-6D91-1221-CE22-BB00E2C902CA}"/>
              </a:ext>
            </a:extLst>
          </p:cNvPr>
          <p:cNvSpPr/>
          <p:nvPr/>
        </p:nvSpPr>
        <p:spPr>
          <a:xfrm>
            <a:off x="6241142" y="4828023"/>
            <a:ext cx="2023783" cy="4650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D9E7C20-CC51-4B7F-CCC7-CFC27B73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Zusatzfunktionen</a:t>
            </a:r>
          </a:p>
        </p:txBody>
      </p:sp>
    </p:spTree>
    <p:extLst>
      <p:ext uri="{BB962C8B-B14F-4D97-AF65-F5344CB8AC3E}">
        <p14:creationId xmlns:p14="http://schemas.microsoft.com/office/powerpoint/2010/main" val="31502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D9D1B4-A16A-F812-3DD4-25D10137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481958"/>
            <a:ext cx="7335835" cy="4279269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…und noch mehr Buttons mit neuen Funktionen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5623E4-CBC1-F3C4-C864-7E64ED3B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6" y="2090419"/>
            <a:ext cx="9450446" cy="342351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9D9E7C20-CC51-4B7F-CCC7-CFC27B73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Zusatzfunktionen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0FE8B69-7E2B-B17D-AD25-D97D64ADEE6A}"/>
              </a:ext>
            </a:extLst>
          </p:cNvPr>
          <p:cNvSpPr/>
          <p:nvPr/>
        </p:nvSpPr>
        <p:spPr>
          <a:xfrm>
            <a:off x="5938042" y="4689947"/>
            <a:ext cx="2550970" cy="7739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6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3B998-C567-6DD8-037B-63DBF528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Der Graph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D64DF74-45A9-BDFF-4FD5-3A99F3A0451F}"/>
              </a:ext>
            </a:extLst>
          </p:cNvPr>
          <p:cNvSpPr txBox="1">
            <a:spLocks/>
          </p:cNvSpPr>
          <p:nvPr/>
        </p:nvSpPr>
        <p:spPr>
          <a:xfrm>
            <a:off x="565149" y="158089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</a:p>
        </p:txBody>
      </p:sp>
      <p:pic>
        <p:nvPicPr>
          <p:cNvPr id="9" name="Grafik 8" descr="Ein Bild, das Logo enthält.&#10;&#10;Automatisch generierte Beschreibung">
            <a:extLst>
              <a:ext uri="{FF2B5EF4-FFF2-40B4-BE49-F238E27FC236}">
                <a16:creationId xmlns:a16="http://schemas.microsoft.com/office/drawing/2014/main" id="{3AAB0473-D826-3691-D7AB-6F89B6241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168" y="1379877"/>
            <a:ext cx="2303079" cy="92890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D40F0B0-3662-068B-A904-45421C426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88" y="2308786"/>
            <a:ext cx="9348841" cy="441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6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9A0BD-2795-832E-4E74-F7059487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PDF-Export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12FE27-AA1E-C956-91A8-FC8646998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02" b="98580" l="2367" r="99941">
                        <a14:foregroundMark x1="6686" y1="27219" x2="18343" y2="28757"/>
                        <a14:foregroundMark x1="18343" y1="28757" x2="15562" y2="31953"/>
                        <a14:foregroundMark x1="4083" y1="10178" x2="9763" y2="4379"/>
                        <a14:foregroundMark x1="9763" y1="4379" x2="1420" y2="1538"/>
                        <a14:foregroundMark x1="1420" y1="1538" x2="4556" y2="22840"/>
                        <a14:foregroundMark x1="4556" y1="22840" x2="2367" y2="11124"/>
                        <a14:foregroundMark x1="2367" y1="11124" x2="2426" y2="1302"/>
                        <a14:foregroundMark x1="43964" y1="98580" x2="46923" y2="4379"/>
                        <a14:foregroundMark x1="46923" y1="4379" x2="15917" y2="56213"/>
                        <a14:foregroundMark x1="15917" y1="56213" x2="22959" y2="49112"/>
                        <a14:foregroundMark x1="22959" y1="49112" x2="27633" y2="79527"/>
                        <a14:foregroundMark x1="27633" y1="79527" x2="26686" y2="81657"/>
                        <a14:foregroundMark x1="89112" y1="7811" x2="97160" y2="11953"/>
                        <a14:foregroundMark x1="97160" y1="11953" x2="99941" y2="18107"/>
                        <a14:backgroundMark x1="98564" y1="8249" x2="98994" y2="8521"/>
                        <a14:backgroundMark x1="89645" y1="2604" x2="95471" y2="6291"/>
                        <a14:backgroundMark x1="98994" y1="8521" x2="98533" y2="8331"/>
                        <a14:backgroundMark x1="92944" y1="4990" x2="99645" y2="1538"/>
                        <a14:backgroundMark x1="99645" y1="1538" x2="95148" y2="3669"/>
                        <a14:backgroundMark x1="91420" y1="1775" x2="96568" y2="1538"/>
                        <a14:backgroundMark x1="96568" y1="1538" x2="99941" y2="9231"/>
                        <a14:backgroundMark x1="99941" y1="9231" x2="99941" y2="4497"/>
                        <a14:backgroundMark x1="93432" y1="2367" x2="99586" y2="1420"/>
                        <a14:backgroundMark x1="99586" y1="1420" x2="97574" y2="6391"/>
                        <a14:backgroundMark x1="98402" y1="6627" x2="93491" y2="1065"/>
                        <a14:backgroundMark x1="93491" y1="1065" x2="99941" y2="1065"/>
                        <a14:backgroundMark x1="93669" y1="1065" x2="98994" y2="0"/>
                        <a14:backgroundMark x1="98994" y1="0" x2="98994" y2="947"/>
                        <a14:backgroundMark x1="97337" y1="3905" x2="91953" y2="710"/>
                        <a14:backgroundMark x1="91953" y1="710" x2="97278" y2="828"/>
                        <a14:backgroundMark x1="97278" y1="828" x2="98462" y2="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569" y="1758175"/>
            <a:ext cx="9361450" cy="468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6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3C2A1-C5A9-60DA-D838-8B2C65AF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Datenbank-Update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4B2B70-D803-D627-A98C-77A29E00F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4" b="96692" l="2179" r="98937">
                        <a14:foregroundMark x1="75983" y1="1067" x2="86982" y2="18890"/>
                        <a14:foregroundMark x1="98066" y1="31165" x2="98353" y2="31483"/>
                        <a14:foregroundMark x1="86982" y1="18890" x2="97622" y2="30674"/>
                        <a14:foregroundMark x1="98353" y1="31483" x2="93358" y2="51868"/>
                        <a14:foregroundMark x1="93358" y1="51868" x2="94793" y2="61366"/>
                        <a14:foregroundMark x1="99435" y1="64730" x2="99947" y2="65101"/>
                        <a14:foregroundMark x1="94793" y1="61366" x2="99091" y2="64480"/>
                        <a14:foregroundMark x1="99060" y1="66177" x2="92030" y2="74707"/>
                        <a14:foregroundMark x1="99947" y1="65101" x2="99237" y2="65962"/>
                        <a14:foregroundMark x1="92030" y1="74707" x2="32094" y2="37887"/>
                        <a14:foregroundMark x1="32094" y1="37887" x2="16047" y2="42796"/>
                        <a14:foregroundMark x1="16047" y1="42796" x2="34006" y2="73853"/>
                        <a14:foregroundMark x1="34006" y1="73853" x2="62115" y2="70117"/>
                        <a14:foregroundMark x1="62115" y1="70117" x2="32731" y2="41836"/>
                        <a14:foregroundMark x1="32731" y1="41836" x2="48406" y2="19637"/>
                        <a14:foregroundMark x1="48406" y1="19637" x2="62859" y2="51654"/>
                        <a14:foregroundMark x1="62859" y1="51654" x2="83209" y2="70544"/>
                        <a14:foregroundMark x1="83209" y1="70544" x2="83209" y2="70544"/>
                        <a14:foregroundMark x1="78533" y1="9819" x2="74442" y2="2241"/>
                        <a14:foregroundMark x1="74442" y1="2241" x2="70670" y2="8431"/>
                        <a14:foregroundMark x1="70670" y1="8431" x2="54145" y2="7898"/>
                        <a14:foregroundMark x1="54145" y1="7898" x2="31934" y2="24333"/>
                        <a14:foregroundMark x1="31934" y1="24333" x2="14984" y2="19424"/>
                        <a14:foregroundMark x1="14984" y1="19424" x2="2179" y2="4803"/>
                        <a14:foregroundMark x1="2179" y1="4803" x2="7173" y2="534"/>
                        <a14:foregroundMark x1="90967" y1="63180" x2="99575" y2="76201"/>
                        <a14:foregroundMark x1="99575" y1="76201" x2="63815" y2="82284"/>
                        <a14:foregroundMark x1="63815" y1="82284" x2="21626" y2="79829"/>
                        <a14:foregroundMark x1="21626" y1="79829" x2="7705" y2="88474"/>
                        <a14:foregroundMark x1="7705" y1="88474" x2="9192" y2="90395"/>
                        <a14:foregroundMark x1="1169" y1="88581" x2="6057" y2="93276"/>
                        <a14:foregroundMark x1="6057" y1="93276" x2="18066" y2="94130"/>
                        <a14:foregroundMark x1="18066" y1="94130" x2="49628" y2="89221"/>
                        <a14:foregroundMark x1="49628" y1="89221" x2="59724" y2="92636"/>
                        <a14:foregroundMark x1="59724" y1="92636" x2="80712" y2="87620"/>
                        <a14:foregroundMark x1="80712" y1="87620" x2="90011" y2="90181"/>
                        <a14:foregroundMark x1="90011" y1="90181" x2="96281" y2="95624"/>
                        <a14:foregroundMark x1="96281" y1="95624" x2="95909" y2="96798"/>
                        <a14:foregroundMark x1="97694" y1="55902" x2="98672" y2="60192"/>
                        <a14:foregroundMark x1="96652" y1="51334" x2="97465" y2="54901"/>
                        <a14:foregroundMark x1="98672" y1="60192" x2="98937" y2="59552"/>
                        <a14:foregroundMark x1="98087" y1="58271" x2="98353" y2="57097"/>
                        <a14:backgroundMark x1="83847" y1="0" x2="90967" y2="9072"/>
                        <a14:backgroundMark x1="90967" y1="9072" x2="96971" y2="9712"/>
                        <a14:backgroundMark x1="96971" y1="9712" x2="89586" y2="2241"/>
                        <a14:backgroundMark x1="89586" y1="2241" x2="96918" y2="4589"/>
                        <a14:backgroundMark x1="96918" y1="4589" x2="85388" y2="427"/>
                        <a14:backgroundMark x1="85388" y1="427" x2="98618" y2="9498"/>
                        <a14:backgroundMark x1="98618" y1="9498" x2="95590" y2="4162"/>
                        <a14:backgroundMark x1="99522" y1="16862" x2="99575" y2="29776"/>
                        <a14:backgroundMark x1="99575" y1="29776" x2="99575" y2="20064"/>
                        <a14:backgroundMark x1="99575" y1="20064" x2="99894" y2="30950"/>
                        <a14:backgroundMark x1="99894" y1="30950" x2="99947" y2="30096"/>
                        <a14:backgroundMark x1="99628" y1="45571" x2="99734" y2="55816"/>
                        <a14:backgroundMark x1="99734" y1="55816" x2="99947" y2="50267"/>
                        <a14:backgroundMark x1="99734" y1="62860" x2="99841" y2="569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409" y="1460980"/>
            <a:ext cx="9914164" cy="493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7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33F2B-4A6A-7CBB-D0B2-CDBFB69A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076F9-3AC9-B3DF-3960-5607991B1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63776"/>
            <a:ext cx="8205470" cy="39702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Nur m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anuell:</a:t>
            </a:r>
          </a:p>
          <a:p>
            <a:pPr lvl="1"/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Eingabe von Buchstaben/Sonderzeichen im Datumsfeld</a:t>
            </a:r>
          </a:p>
          <a:p>
            <a:pPr lvl="1"/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Eingabe von Daten in Zukunft, zu weit in Vergangenheit oder nicht vorhandene Tage</a:t>
            </a:r>
          </a:p>
          <a:p>
            <a:pPr lvl="1"/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Nur Auswahl, keine Eingabe in Dropdown-Menü</a:t>
            </a:r>
          </a:p>
          <a:p>
            <a:pPr lvl="1"/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Anzeigen von verschiedenen Werten an verschiedenen Daten und grobes Abschätzen, ob das passt</a:t>
            </a:r>
          </a:p>
          <a:p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27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2B65D73-36B1-1104-C93D-F2175538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85" y="445376"/>
            <a:ext cx="9620426" cy="59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8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BF1BC-E470-3149-23CD-C04F27B2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C7AB0-70BA-27EF-58B4-B9CCAEC3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Download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ER-Modell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Datenbank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GUI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Zusatzfunktionen</a:t>
            </a:r>
          </a:p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fik 4" descr="Ein Bild, das Gebäude, draußen enthält.&#10;&#10;Automatisch generierte Beschreibung">
            <a:extLst>
              <a:ext uri="{FF2B5EF4-FFF2-40B4-BE49-F238E27FC236}">
                <a16:creationId xmlns:a16="http://schemas.microsoft.com/office/drawing/2014/main" id="{C76DD17C-2379-41BD-5DD6-D6B7EE5ED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7" t="10165" b="14316"/>
          <a:stretch/>
        </p:blipFill>
        <p:spPr>
          <a:xfrm>
            <a:off x="5080884" y="2719346"/>
            <a:ext cx="4786467" cy="297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2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1590B-3F80-A510-889F-3513FDC4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62678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Download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148057-CC76-7DC6-F4D3-D6AF0CECD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79" y="1573652"/>
            <a:ext cx="8767471" cy="476183"/>
          </a:xfrm>
        </p:spPr>
        <p:txBody>
          <a:bodyPr numCol="2">
            <a:normAutofit fontScale="92500"/>
          </a:bodyPr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Powershell-Script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Aufgerufen über einen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-Befehl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BB4D5C-F001-E0CD-6F57-E88770E797F6}"/>
              </a:ext>
            </a:extLst>
          </p:cNvPr>
          <p:cNvSpPr/>
          <p:nvPr/>
        </p:nvSpPr>
        <p:spPr>
          <a:xfrm>
            <a:off x="11007090" y="3562350"/>
            <a:ext cx="502920" cy="1051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E203F12-1B47-B5D4-30A6-9525E0A8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73" b="94099" l="710" r="99956">
                        <a14:foregroundMark x1="80000" y1="751" x2="83592" y2="15343"/>
                        <a14:foregroundMark x1="94795" y1="34323" x2="99424" y2="42167"/>
                        <a14:foregroundMark x1="91162" y1="28168" x2="91790" y2="29232"/>
                        <a14:foregroundMark x1="83592" y1="15343" x2="90703" y2="27392"/>
                        <a14:foregroundMark x1="99424" y1="42167" x2="90865" y2="69635"/>
                        <a14:foregroundMark x1="90865" y1="69635" x2="64390" y2="99034"/>
                        <a14:foregroundMark x1="64390" y1="99034" x2="88381" y2="50429"/>
                        <a14:foregroundMark x1="88381" y1="50429" x2="54590" y2="73176"/>
                        <a14:foregroundMark x1="54590" y1="73176" x2="48426" y2="67704"/>
                        <a14:foregroundMark x1="48426" y1="67704" x2="51752" y2="42918"/>
                        <a14:foregroundMark x1="51752" y1="42918" x2="31220" y2="52790"/>
                        <a14:foregroundMark x1="31220" y1="52790" x2="11574" y2="35730"/>
                        <a14:foregroundMark x1="11574" y1="35730" x2="18182" y2="7940"/>
                        <a14:foregroundMark x1="18182" y1="7940" x2="6519" y2="23391"/>
                        <a14:foregroundMark x1="6519" y1="23391" x2="9800" y2="18026"/>
                        <a14:foregroundMark x1="78226" y1="9120" x2="73880" y2="2575"/>
                        <a14:foregroundMark x1="73880" y1="2575" x2="67273" y2="11373"/>
                        <a14:foregroundMark x1="67273" y1="11373" x2="60798" y2="12554"/>
                        <a14:foregroundMark x1="60798" y1="12554" x2="56541" y2="10622"/>
                        <a14:foregroundMark x1="56541" y1="10622" x2="52816" y2="18026"/>
                        <a14:foregroundMark x1="52816" y1="18026" x2="7761" y2="9227"/>
                        <a14:foregroundMark x1="7761" y1="9227" x2="10022" y2="72532"/>
                        <a14:foregroundMark x1="10022" y1="72532" x2="5721" y2="72747"/>
                        <a14:foregroundMark x1="5721" y1="72747" x2="7317" y2="83906"/>
                        <a14:foregroundMark x1="7317" y1="83906" x2="12018" y2="86266"/>
                        <a14:foregroundMark x1="12018" y1="86266" x2="22661" y2="71352"/>
                        <a14:foregroundMark x1="22661" y1="71352" x2="35344" y2="78326"/>
                        <a14:foregroundMark x1="35344" y1="78326" x2="41463" y2="89700"/>
                        <a14:foregroundMark x1="41463" y1="89700" x2="46120" y2="94206"/>
                        <a14:foregroundMark x1="46120" y1="94206" x2="52195" y2="89914"/>
                        <a14:foregroundMark x1="89756" y1="49678" x2="82661" y2="18884"/>
                        <a14:foregroundMark x1="82661" y1="18884" x2="89800" y2="64270"/>
                        <a14:foregroundMark x1="89800" y1="64270" x2="80310" y2="22425"/>
                        <a14:foregroundMark x1="80310" y1="22425" x2="78758" y2="44421"/>
                        <a14:foregroundMark x1="78758" y1="44421" x2="71042" y2="34979"/>
                        <a14:foregroundMark x1="71042" y1="34979" x2="61109" y2="36803"/>
                        <a14:foregroundMark x1="61109" y1="36803" x2="57827" y2="46567"/>
                        <a14:foregroundMark x1="57827" y1="46567" x2="57783" y2="45279"/>
                        <a14:foregroundMark x1="80133" y1="9227" x2="76940" y2="1073"/>
                        <a14:foregroundMark x1="76940" y1="1073" x2="74678" y2="2361"/>
                        <a14:foregroundMark x1="65100" y1="31438" x2="32373" y2="33584"/>
                        <a14:foregroundMark x1="32373" y1="33584" x2="46164" y2="21888"/>
                        <a14:foregroundMark x1="46164" y1="21888" x2="36896" y2="46245"/>
                        <a14:foregroundMark x1="36896" y1="46245" x2="37162" y2="40129"/>
                        <a14:foregroundMark x1="11619" y1="64700" x2="665" y2="52682"/>
                        <a14:foregroundMark x1="665" y1="52682" x2="1508" y2="7940"/>
                        <a14:foregroundMark x1="1508" y1="7940" x2="843" y2="37017"/>
                        <a14:foregroundMark x1="843" y1="37017" x2="2439" y2="17918"/>
                        <a14:foregroundMark x1="2439" y1="17918" x2="7317" y2="79185"/>
                        <a14:foregroundMark x1="7317" y1="79185" x2="1064" y2="59442"/>
                        <a14:foregroundMark x1="1064" y1="59442" x2="710" y2="28112"/>
                        <a14:foregroundMark x1="710" y1="28112" x2="6741" y2="27146"/>
                        <a14:foregroundMark x1="6741" y1="27146" x2="9401" y2="37124"/>
                        <a14:foregroundMark x1="9401" y1="37124" x2="9623" y2="36910"/>
                        <a14:foregroundMark x1="92373" y1="59657" x2="96718" y2="61266"/>
                        <a14:foregroundMark x1="96718" y1="61266" x2="95797" y2="86768"/>
                        <a14:foregroundMark x1="96283" y1="87291" x2="97206" y2="80901"/>
                        <a14:foregroundMark x1="97206" y1="80901" x2="97118" y2="79614"/>
                        <a14:foregroundMark x1="95344" y1="34120" x2="99956" y2="35622"/>
                        <a14:foregroundMark x1="99956" y1="35622" x2="99823" y2="36481"/>
                        <a14:backgroundMark x1="89135" y1="322" x2="91397" y2="15665"/>
                        <a14:backgroundMark x1="91397" y1="15665" x2="95122" y2="23712"/>
                        <a14:backgroundMark x1="95122" y1="23712" x2="99601" y2="25536"/>
                        <a14:backgroundMark x1="99601" y1="25536" x2="99645" y2="11588"/>
                        <a14:backgroundMark x1="99645" y1="11588" x2="93525" y2="7511"/>
                        <a14:backgroundMark x1="93525" y1="7511" x2="97162" y2="12124"/>
                        <a14:backgroundMark x1="89889" y1="8476" x2="92639" y2="26931"/>
                        <a14:backgroundMark x1="92639" y1="26931" x2="96210" y2="31107"/>
                        <a14:backgroundMark x1="96315" y1="30743" x2="90776" y2="14270"/>
                        <a14:backgroundMark x1="90776" y1="14270" x2="91175" y2="14914"/>
                        <a14:backgroundMark x1="90776" y1="98712" x2="96807" y2="89378"/>
                        <a14:backgroundMark x1="96807" y1="89378" x2="92860" y2="94635"/>
                        <a14:backgroundMark x1="92860" y1="94635" x2="97384" y2="96459"/>
                        <a14:backgroundMark x1="97384" y1="96459" x2="96940" y2="997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015" y="2055629"/>
            <a:ext cx="11094021" cy="458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9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B3892C2-B061-BB02-58F4-4261E26D3B9C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3108960" y="3760967"/>
            <a:ext cx="676165" cy="680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DA2FCED-474C-6588-32A9-3476602E146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10430" y="3760967"/>
            <a:ext cx="696666" cy="680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0F309602-341E-B433-EDF7-251AA6E8CEB7}"/>
              </a:ext>
            </a:extLst>
          </p:cNvPr>
          <p:cNvCxnSpPr>
            <a:cxnSpLocks/>
            <a:stCxn id="4" idx="0"/>
            <a:endCxn id="8" idx="4"/>
          </p:cNvCxnSpPr>
          <p:nvPr/>
        </p:nvCxnSpPr>
        <p:spPr>
          <a:xfrm flipV="1">
            <a:off x="2596101" y="2657574"/>
            <a:ext cx="0" cy="4911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C002C55B-1DE1-5F95-5F7C-0B229796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ER-Modell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5526920-E595-C35F-0F42-4B87DB74C39F}"/>
              </a:ext>
            </a:extLst>
          </p:cNvPr>
          <p:cNvSpPr/>
          <p:nvPr/>
        </p:nvSpPr>
        <p:spPr>
          <a:xfrm>
            <a:off x="1804946" y="3148717"/>
            <a:ext cx="1582310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Temperatur/ Luftdruck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C43D233-BE34-78DC-97C5-56923583281E}"/>
              </a:ext>
            </a:extLst>
          </p:cNvPr>
          <p:cNvSpPr/>
          <p:nvPr/>
        </p:nvSpPr>
        <p:spPr>
          <a:xfrm>
            <a:off x="619275" y="4441523"/>
            <a:ext cx="1582310" cy="612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8B0FDEB-3EBF-AE4D-26F1-4FFE1E1BD9C9}"/>
              </a:ext>
            </a:extLst>
          </p:cNvPr>
          <p:cNvSpPr/>
          <p:nvPr/>
        </p:nvSpPr>
        <p:spPr>
          <a:xfrm>
            <a:off x="1804946" y="2045324"/>
            <a:ext cx="1582310" cy="612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12D8048-148C-E2D8-2006-F258046EDED0}"/>
              </a:ext>
            </a:extLst>
          </p:cNvPr>
          <p:cNvSpPr/>
          <p:nvPr/>
        </p:nvSpPr>
        <p:spPr>
          <a:xfrm flipH="1">
            <a:off x="2993970" y="4441523"/>
            <a:ext cx="1582310" cy="612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humidity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352B4C-7781-5FD3-1372-297FF24FE63F}"/>
              </a:ext>
            </a:extLst>
          </p:cNvPr>
          <p:cNvSpPr txBox="1"/>
          <p:nvPr/>
        </p:nvSpPr>
        <p:spPr>
          <a:xfrm>
            <a:off x="1804946" y="2145944"/>
            <a:ext cx="1582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u="sng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timestamp</a:t>
            </a:r>
            <a:endParaRPr lang="de-DE" sz="2000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6301731-3682-3CEE-AD78-9EA447E02DFC}"/>
              </a:ext>
            </a:extLst>
          </p:cNvPr>
          <p:cNvSpPr txBox="1"/>
          <p:nvPr/>
        </p:nvSpPr>
        <p:spPr>
          <a:xfrm>
            <a:off x="619275" y="4551363"/>
            <a:ext cx="1582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temperature</a:t>
            </a:r>
            <a:endParaRPr lang="de-DE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00A2D65-1DC1-262A-0481-0175EEF7B0F2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7730710" y="3755517"/>
            <a:ext cx="676165" cy="680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0AC7864C-8EA5-00EF-C70D-91915BF40FF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6032180" y="3755517"/>
            <a:ext cx="696666" cy="680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A5C9D5CA-C3B2-713C-D5B9-DC602F6F1B58}"/>
              </a:ext>
            </a:extLst>
          </p:cNvPr>
          <p:cNvCxnSpPr>
            <a:cxnSpLocks/>
            <a:stCxn id="41" idx="0"/>
            <a:endCxn id="43" idx="4"/>
          </p:cNvCxnSpPr>
          <p:nvPr/>
        </p:nvCxnSpPr>
        <p:spPr>
          <a:xfrm flipV="1">
            <a:off x="7217851" y="2652124"/>
            <a:ext cx="0" cy="4911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10B8F2A0-3442-09A8-67B8-BBF7EBB01CCC}"/>
              </a:ext>
            </a:extLst>
          </p:cNvPr>
          <p:cNvSpPr/>
          <p:nvPr/>
        </p:nvSpPr>
        <p:spPr>
          <a:xfrm>
            <a:off x="6426696" y="3143267"/>
            <a:ext cx="1582310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Feinstaub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B090CB6-A6AA-9D4A-F530-1CBF50733D13}"/>
              </a:ext>
            </a:extLst>
          </p:cNvPr>
          <p:cNvSpPr/>
          <p:nvPr/>
        </p:nvSpPr>
        <p:spPr>
          <a:xfrm>
            <a:off x="5241025" y="4436073"/>
            <a:ext cx="1582310" cy="612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2A1E11B-C4C9-7F97-E0AD-6E46664917AC}"/>
              </a:ext>
            </a:extLst>
          </p:cNvPr>
          <p:cNvSpPr/>
          <p:nvPr/>
        </p:nvSpPr>
        <p:spPr>
          <a:xfrm>
            <a:off x="6426696" y="2039874"/>
            <a:ext cx="1582310" cy="612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463B4D7-A49F-C675-00F3-93B6177E5BA3}"/>
              </a:ext>
            </a:extLst>
          </p:cNvPr>
          <p:cNvSpPr/>
          <p:nvPr/>
        </p:nvSpPr>
        <p:spPr>
          <a:xfrm flipH="1">
            <a:off x="7615720" y="4436073"/>
            <a:ext cx="1582310" cy="612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29B1A2C-5E6E-DDCF-BD8E-AA748B05DFF9}"/>
              </a:ext>
            </a:extLst>
          </p:cNvPr>
          <p:cNvSpPr txBox="1"/>
          <p:nvPr/>
        </p:nvSpPr>
        <p:spPr>
          <a:xfrm>
            <a:off x="6426695" y="2145944"/>
            <a:ext cx="1582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u="sng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timestamp</a:t>
            </a:r>
            <a:endParaRPr lang="de-DE" sz="2000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93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A149C-FD60-1B61-D79D-FC333293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D2EA-9EE9-7786-B546-51BAA59E4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DataGrip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SQLite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2EC7A0-A0C3-3E7B-443F-27A95E83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089" y="3579839"/>
            <a:ext cx="3708386" cy="1667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E74923D-820F-AC63-F45A-EF58E145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881" y="1703897"/>
            <a:ext cx="3749522" cy="165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2B6BB23-FF1A-B1EF-3C33-A30B6DC08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2" y="4307864"/>
            <a:ext cx="1493749" cy="1493749"/>
          </a:xfrm>
          <a:prstGeom prst="rect">
            <a:avLst/>
          </a:prstGeom>
        </p:spPr>
      </p:pic>
      <p:pic>
        <p:nvPicPr>
          <p:cNvPr id="9" name="Grafik 8" descr="Ein Bild, das Logo enthält.&#10;&#10;Automatisch generierte Beschreibung">
            <a:extLst>
              <a:ext uri="{FF2B5EF4-FFF2-40B4-BE49-F238E27FC236}">
                <a16:creationId xmlns:a16="http://schemas.microsoft.com/office/drawing/2014/main" id="{4C9C5E2C-95DE-22A1-FDC5-AD3B1B645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82" y="4352089"/>
            <a:ext cx="2963722" cy="140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6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399EB17-9973-2910-39F1-FFE9D761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41" y="607445"/>
            <a:ext cx="5078899" cy="288800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DF16925C-B497-4F7A-EC7E-B75507BA488A}"/>
              </a:ext>
            </a:extLst>
          </p:cNvPr>
          <p:cNvSpPr/>
          <p:nvPr/>
        </p:nvSpPr>
        <p:spPr>
          <a:xfrm>
            <a:off x="464820" y="5890260"/>
            <a:ext cx="5326380" cy="487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211E4D7-8778-C3A5-2E07-6959B55D66BB}"/>
              </a:ext>
            </a:extLst>
          </p:cNvPr>
          <p:cNvSpPr/>
          <p:nvPr/>
        </p:nvSpPr>
        <p:spPr>
          <a:xfrm>
            <a:off x="848069" y="524620"/>
            <a:ext cx="1894966" cy="5009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082F79-F5FB-B64B-DB05-07B612EB4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40" y="3522646"/>
            <a:ext cx="7185980" cy="301531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DA26E421-4445-2A60-A2D6-E96273A03ED7}"/>
              </a:ext>
            </a:extLst>
          </p:cNvPr>
          <p:cNvSpPr/>
          <p:nvPr/>
        </p:nvSpPr>
        <p:spPr>
          <a:xfrm>
            <a:off x="5197879" y="3462129"/>
            <a:ext cx="1894966" cy="5009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72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4DB9E-D2F9-382B-8E94-1A029EB0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DFD945A-FE67-5F59-87BE-3F4DE9576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72" y="2217420"/>
            <a:ext cx="9897302" cy="1926321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EA4587D-E79B-5BF7-EA62-90B625B90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541" y="4417181"/>
            <a:ext cx="2227486" cy="244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9992834-24F4-2C77-8F84-E4739377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60" y="710418"/>
            <a:ext cx="8559330" cy="56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6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C75F0-B266-E6DD-0B9E-99282894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C247A1-D5E7-21B2-3525-A6F7C01C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 Python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Mit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Tkinter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Erst klein…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E9B9F36-6021-EF66-25A3-2B80C8363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3"/>
          <a:stretch/>
        </p:blipFill>
        <p:spPr>
          <a:xfrm>
            <a:off x="3984797" y="1562326"/>
            <a:ext cx="4573646" cy="3937631"/>
          </a:xfrm>
          <a:prstGeom prst="rect">
            <a:avLst/>
          </a:prstGeom>
          <a:ln w="12700">
            <a:noFill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1327FC4-616C-BE67-E42B-DD95B2EDBDAF}"/>
              </a:ext>
            </a:extLst>
          </p:cNvPr>
          <p:cNvSpPr/>
          <p:nvPr/>
        </p:nvSpPr>
        <p:spPr>
          <a:xfrm>
            <a:off x="3984797" y="4765128"/>
            <a:ext cx="2281996" cy="4650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746AE5-7504-AF90-E052-1739F2831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31" y="1627880"/>
            <a:ext cx="1569856" cy="381033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EA3D147-6FBE-388C-0AD7-E1D545BB063E}"/>
              </a:ext>
            </a:extLst>
          </p:cNvPr>
          <p:cNvCxnSpPr/>
          <p:nvPr/>
        </p:nvCxnSpPr>
        <p:spPr>
          <a:xfrm>
            <a:off x="3984797" y="1562326"/>
            <a:ext cx="0" cy="3937631"/>
          </a:xfrm>
          <a:prstGeom prst="line">
            <a:avLst/>
          </a:prstGeom>
          <a:ln w="19050">
            <a:solidFill>
              <a:srgbClr val="1E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 descr="Ein Bild, das Logo enthält.&#10;&#10;Automatisch generierte Beschreibung">
            <a:extLst>
              <a:ext uri="{FF2B5EF4-FFF2-40B4-BE49-F238E27FC236}">
                <a16:creationId xmlns:a16="http://schemas.microsoft.com/office/drawing/2014/main" id="{40EA5D46-81D4-48BF-834B-BFB621B2B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80" y="4064000"/>
            <a:ext cx="1702073" cy="18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7110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413224"/>
      </a:dk2>
      <a:lt2>
        <a:srgbClr val="E2E5E8"/>
      </a:lt2>
      <a:accent1>
        <a:srgbClr val="DE8F48"/>
      </a:accent1>
      <a:accent2>
        <a:srgbClr val="B0A544"/>
      </a:accent2>
      <a:accent3>
        <a:srgbClr val="92AC58"/>
      </a:accent3>
      <a:accent4>
        <a:srgbClr val="64B446"/>
      </a:accent4>
      <a:accent5>
        <a:srgbClr val="43B954"/>
      </a:accent5>
      <a:accent6>
        <a:srgbClr val="46B383"/>
      </a:accent6>
      <a:hlink>
        <a:srgbClr val="5E85A8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45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Neue Haas Grotesk Text Pro</vt:lpstr>
      <vt:lpstr>PunchcardVTI</vt:lpstr>
      <vt:lpstr>Project: Feinstaubstation</vt:lpstr>
      <vt:lpstr>Inhalt</vt:lpstr>
      <vt:lpstr>Download</vt:lpstr>
      <vt:lpstr>ER-Modell</vt:lpstr>
      <vt:lpstr>Datenbank</vt:lpstr>
      <vt:lpstr>PowerPoint-Präsentation</vt:lpstr>
      <vt:lpstr>Python</vt:lpstr>
      <vt:lpstr>PowerPoint-Präsentation</vt:lpstr>
      <vt:lpstr>GUI</vt:lpstr>
      <vt:lpstr>Zusatzfunktionen</vt:lpstr>
      <vt:lpstr>Zusatzfunktionen</vt:lpstr>
      <vt:lpstr>Der Graph</vt:lpstr>
      <vt:lpstr>PDF-Export</vt:lpstr>
      <vt:lpstr>Datenbank-Update</vt:lpstr>
      <vt:lpstr>Testing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Feinstaubstation</dc:title>
  <dc:creator>Stapf, Larissa</dc:creator>
  <cp:lastModifiedBy>Stapf, Larissa</cp:lastModifiedBy>
  <cp:revision>7</cp:revision>
  <dcterms:created xsi:type="dcterms:W3CDTF">2023-03-15T12:22:05Z</dcterms:created>
  <dcterms:modified xsi:type="dcterms:W3CDTF">2023-04-24T11:58:09Z</dcterms:modified>
</cp:coreProperties>
</file>