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72" r:id="rId5"/>
    <p:sldId id="260" r:id="rId6"/>
    <p:sldId id="265" r:id="rId7"/>
    <p:sldId id="261" r:id="rId8"/>
    <p:sldId id="266" r:id="rId9"/>
    <p:sldId id="262" r:id="rId10"/>
    <p:sldId id="264" r:id="rId11"/>
    <p:sldId id="27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1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1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1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5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8C0ADBD-07B1-F9FD-8B9F-B01A91863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Feinstaubstation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F96D3C-DB25-4924-13EB-0F42C4FF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Allie Weitenkamp, Larissa Stapf, Rouven Imhoff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D636E-84E1-9B7F-41BF-98E689B53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2447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…dann größer…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73DDB80-6D91-1221-CE22-BB00E2C902CA}"/>
              </a:ext>
            </a:extLst>
          </p:cNvPr>
          <p:cNvSpPr/>
          <p:nvPr/>
        </p:nvSpPr>
        <p:spPr>
          <a:xfrm>
            <a:off x="6241142" y="4828023"/>
            <a:ext cx="2023783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</p:txBody>
      </p:sp>
    </p:spTree>
    <p:extLst>
      <p:ext uri="{BB962C8B-B14F-4D97-AF65-F5344CB8AC3E}">
        <p14:creationId xmlns:p14="http://schemas.microsoft.com/office/powerpoint/2010/main" val="31502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D9D1B4-A16A-F812-3DD4-25D10137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1958"/>
            <a:ext cx="7335835" cy="4279269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…und noch mehr Buttons mit neuen Funktionen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5623E4-CBC1-F3C4-C864-7E64ED3B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2090419"/>
            <a:ext cx="9450446" cy="342351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9D9E7C20-CC51-4B7F-CCC7-CFC27B7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0FE8B69-7E2B-B17D-AD25-D97D64ADEE6A}"/>
              </a:ext>
            </a:extLst>
          </p:cNvPr>
          <p:cNvSpPr/>
          <p:nvPr/>
        </p:nvSpPr>
        <p:spPr>
          <a:xfrm>
            <a:off x="5938042" y="4689947"/>
            <a:ext cx="2550970" cy="7739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6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3B998-C567-6DD8-037B-63DBF528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Graph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D45E291-AF7C-738E-CFAD-E07FA03FA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59" y="2552699"/>
            <a:ext cx="11622681" cy="3534411"/>
          </a:xfr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D64DF74-45A9-BDFF-4FD5-3A99F3A0451F}"/>
              </a:ext>
            </a:extLst>
          </p:cNvPr>
          <p:cNvSpPr txBox="1">
            <a:spLocks/>
          </p:cNvSpPr>
          <p:nvPr/>
        </p:nvSpPr>
        <p:spPr>
          <a:xfrm>
            <a:off x="565149" y="158089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</a:p>
        </p:txBody>
      </p: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3AAB0473-D826-3691-D7AB-6F89B6241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68" y="1379877"/>
            <a:ext cx="2303079" cy="9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9A0BD-2795-832E-4E74-F7059487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PDF-Export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71B8BD-3466-DCC7-CE24-D9B098B7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1" y="1455420"/>
            <a:ext cx="9909191" cy="51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6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3C2A1-C5A9-60DA-D838-8B2C65AF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Datenbank-Update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A89BF6-8B5B-0C8F-FDF4-8E990418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550512"/>
            <a:ext cx="9726175" cy="49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33F2B-4A6A-7CBB-D0B2-CDBFB69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076F9-3AC9-B3DF-3960-5607991B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63776"/>
            <a:ext cx="8205470" cy="39702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 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anuell: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 von Buchstaben/Sonderzeichen im Datumsfeld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Eingabe von Daten in Zukunft, zu weit in Vergangenheit oder nicht vorhandene Tage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 Auswahl, keine Eingabe in Dropdown-Menü</a:t>
            </a:r>
          </a:p>
          <a:p>
            <a:pPr lvl="1"/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Anzeigen von verschiedenen Werten an verschiedenen Daten und grobes Abschätzen, ob das passt</a:t>
            </a: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7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2B65D73-36B1-1104-C93D-F2175538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5" y="445376"/>
            <a:ext cx="9620426" cy="59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BF1BC-E470-3149-23CD-C04F27B2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C7AB0-70BA-27EF-58B4-B9CCAEC3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ER-Modell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Zusatzfunktionen</a:t>
            </a:r>
          </a:p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 descr="Ein Bild, das Gebäude, draußen enthält.&#10;&#10;Automatisch generierte Beschreibung">
            <a:extLst>
              <a:ext uri="{FF2B5EF4-FFF2-40B4-BE49-F238E27FC236}">
                <a16:creationId xmlns:a16="http://schemas.microsoft.com/office/drawing/2014/main" id="{C76DD17C-2379-41BD-5DD6-D6B7EE5ED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t="10165" b="14316"/>
          <a:stretch/>
        </p:blipFill>
        <p:spPr>
          <a:xfrm>
            <a:off x="5080884" y="2719346"/>
            <a:ext cx="4786467" cy="29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1590B-3F80-A510-889F-3513FDC4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62678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Download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48057-CC76-7DC6-F4D3-D6AF0CEC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573652"/>
            <a:ext cx="8767471" cy="476183"/>
          </a:xfrm>
        </p:spPr>
        <p:txBody>
          <a:bodyPr numCol="2">
            <a:normAutofit fontScale="92500"/>
          </a:bodyPr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Powershell-Script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Aufgerufen über einen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-Befehl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B80CF11-8BF8-F60B-80EE-F834A036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" y="1992631"/>
            <a:ext cx="12018482" cy="45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B3892C2-B061-BB02-58F4-4261E26D3B9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108960" y="3760967"/>
            <a:ext cx="676165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DA2FCED-474C-6588-32A9-3476602E146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10430" y="3760967"/>
            <a:ext cx="696666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0F309602-341E-B433-EDF7-251AA6E8CEB7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2596101" y="2657574"/>
            <a:ext cx="0" cy="491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C002C55B-1DE1-5F95-5F7C-0B229796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ER-Modell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526920-E595-C35F-0F42-4B87DB74C39F}"/>
              </a:ext>
            </a:extLst>
          </p:cNvPr>
          <p:cNvSpPr/>
          <p:nvPr/>
        </p:nvSpPr>
        <p:spPr>
          <a:xfrm>
            <a:off x="1804946" y="3148717"/>
            <a:ext cx="1582310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Temperatur/ Luftdruck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C43D233-BE34-78DC-97C5-56923583281E}"/>
              </a:ext>
            </a:extLst>
          </p:cNvPr>
          <p:cNvSpPr/>
          <p:nvPr/>
        </p:nvSpPr>
        <p:spPr>
          <a:xfrm>
            <a:off x="619275" y="444152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8B0FDEB-3EBF-AE4D-26F1-4FFE1E1BD9C9}"/>
              </a:ext>
            </a:extLst>
          </p:cNvPr>
          <p:cNvSpPr/>
          <p:nvPr/>
        </p:nvSpPr>
        <p:spPr>
          <a:xfrm>
            <a:off x="1804946" y="2045324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D8048-148C-E2D8-2006-F258046EDED0}"/>
              </a:ext>
            </a:extLst>
          </p:cNvPr>
          <p:cNvSpPr/>
          <p:nvPr/>
        </p:nvSpPr>
        <p:spPr>
          <a:xfrm flipH="1">
            <a:off x="2993970" y="444152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352B4C-7781-5FD3-1372-297FF24FE63F}"/>
              </a:ext>
            </a:extLst>
          </p:cNvPr>
          <p:cNvSpPr txBox="1"/>
          <p:nvPr/>
        </p:nvSpPr>
        <p:spPr>
          <a:xfrm>
            <a:off x="1804946" y="2145944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endParaRPr lang="de-DE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6301731-3682-3CEE-AD78-9EA447E02DFC}"/>
              </a:ext>
            </a:extLst>
          </p:cNvPr>
          <p:cNvSpPr txBox="1"/>
          <p:nvPr/>
        </p:nvSpPr>
        <p:spPr>
          <a:xfrm>
            <a:off x="619275" y="4551363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endParaRPr lang="de-DE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00A2D65-1DC1-262A-0481-0175EEF7B0F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730710" y="3755517"/>
            <a:ext cx="676165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AC7864C-8EA5-00EF-C70D-91915BF40FF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032180" y="3755517"/>
            <a:ext cx="696666" cy="680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5C9D5CA-C3B2-713C-D5B9-DC602F6F1B58}"/>
              </a:ext>
            </a:extLst>
          </p:cNvPr>
          <p:cNvCxnSpPr>
            <a:cxnSpLocks/>
            <a:stCxn id="41" idx="0"/>
            <a:endCxn id="43" idx="4"/>
          </p:cNvCxnSpPr>
          <p:nvPr/>
        </p:nvCxnSpPr>
        <p:spPr>
          <a:xfrm flipV="1">
            <a:off x="7217851" y="2652124"/>
            <a:ext cx="0" cy="491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10B8F2A0-3442-09A8-67B8-BBF7EBB01CCC}"/>
              </a:ext>
            </a:extLst>
          </p:cNvPr>
          <p:cNvSpPr/>
          <p:nvPr/>
        </p:nvSpPr>
        <p:spPr>
          <a:xfrm>
            <a:off x="6426696" y="3143267"/>
            <a:ext cx="1582310" cy="61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Feinstaub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B090CB6-A6AA-9D4A-F530-1CBF50733D13}"/>
              </a:ext>
            </a:extLst>
          </p:cNvPr>
          <p:cNvSpPr/>
          <p:nvPr/>
        </p:nvSpPr>
        <p:spPr>
          <a:xfrm>
            <a:off x="5241025" y="443607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A1E11B-C4C9-7F97-E0AD-6E46664917AC}"/>
              </a:ext>
            </a:extLst>
          </p:cNvPr>
          <p:cNvSpPr/>
          <p:nvPr/>
        </p:nvSpPr>
        <p:spPr>
          <a:xfrm>
            <a:off x="6426696" y="2039874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463B4D7-A49F-C675-00F3-93B6177E5BA3}"/>
              </a:ext>
            </a:extLst>
          </p:cNvPr>
          <p:cNvSpPr/>
          <p:nvPr/>
        </p:nvSpPr>
        <p:spPr>
          <a:xfrm flipH="1">
            <a:off x="7615720" y="4436073"/>
            <a:ext cx="1582310" cy="612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de-D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29B1A2C-5E6E-DDCF-BD8E-AA748B05DFF9}"/>
              </a:ext>
            </a:extLst>
          </p:cNvPr>
          <p:cNvSpPr txBox="1"/>
          <p:nvPr/>
        </p:nvSpPr>
        <p:spPr>
          <a:xfrm>
            <a:off x="6426695" y="2145944"/>
            <a:ext cx="158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endParaRPr lang="de-DE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A149C-FD60-1B61-D79D-FC33329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AD2EA-9EE9-7786-B546-51BAA59E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DataGrip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SQLite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2EC7A0-A0C3-3E7B-443F-27A95E83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89" y="3579839"/>
            <a:ext cx="3708386" cy="1667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E74923D-820F-AC63-F45A-EF58E145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881" y="1703897"/>
            <a:ext cx="3749522" cy="165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2B6BB23-FF1A-B1EF-3C33-A30B6DC0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2" y="4307864"/>
            <a:ext cx="1493749" cy="1493749"/>
          </a:xfrm>
          <a:prstGeom prst="rect">
            <a:avLst/>
          </a:prstGeom>
        </p:spPr>
      </p:pic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4C9C5E2C-95DE-22A1-FDC5-AD3B1B645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82" y="4352089"/>
            <a:ext cx="2963722" cy="14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BFFDB4-9280-4FD3-726C-DB6E1680D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9" y="371210"/>
            <a:ext cx="3924640" cy="61155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B1C1A33-6891-8733-4E1D-E3BA55DB4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" t="311" r="-274" b="-311"/>
          <a:stretch/>
        </p:blipFill>
        <p:spPr>
          <a:xfrm>
            <a:off x="5784619" y="371210"/>
            <a:ext cx="5296359" cy="6134632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8211E4D7-8778-C3A5-2E07-6959B55D66BB}"/>
              </a:ext>
            </a:extLst>
          </p:cNvPr>
          <p:cNvSpPr/>
          <p:nvPr/>
        </p:nvSpPr>
        <p:spPr>
          <a:xfrm>
            <a:off x="935699" y="246490"/>
            <a:ext cx="1894966" cy="5009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A26E421-4445-2A60-A2D6-E96273A03ED7}"/>
              </a:ext>
            </a:extLst>
          </p:cNvPr>
          <p:cNvSpPr/>
          <p:nvPr/>
        </p:nvSpPr>
        <p:spPr>
          <a:xfrm>
            <a:off x="5784619" y="246489"/>
            <a:ext cx="1894966" cy="5009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72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4DB9E-D2F9-382B-8E94-1A029EB0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CA25-8F66-A212-578E-CB803AD2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A4587D-E79B-5BF7-EA62-90B625B9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41" y="4417181"/>
            <a:ext cx="2227486" cy="24408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79715E-AB67-AA5D-7833-619282A6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47" y="2160016"/>
            <a:ext cx="8046929" cy="39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19A73-A461-6DC7-34ED-0D146C4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4E641B-37E4-864A-62A1-9D642D48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706065"/>
            <a:ext cx="8875232" cy="5381045"/>
          </a:xfrm>
        </p:spPr>
      </p:pic>
    </p:spTree>
    <p:extLst>
      <p:ext uri="{BB962C8B-B14F-4D97-AF65-F5344CB8AC3E}">
        <p14:creationId xmlns:p14="http://schemas.microsoft.com/office/powerpoint/2010/main" val="411166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C75F0-B266-E6DD-0B9E-992828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C247A1-D5E7-21B2-3525-A6F7C01C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Python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Mit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Tkinter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Erst klein…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9B9F36-6021-EF66-25A3-2B80C836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3"/>
          <a:stretch/>
        </p:blipFill>
        <p:spPr>
          <a:xfrm>
            <a:off x="3984797" y="1562326"/>
            <a:ext cx="4573646" cy="3937631"/>
          </a:xfrm>
          <a:prstGeom prst="rect">
            <a:avLst/>
          </a:prstGeom>
          <a:ln w="12700">
            <a:noFill/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1327FC4-616C-BE67-E42B-DD95B2EDBDAF}"/>
              </a:ext>
            </a:extLst>
          </p:cNvPr>
          <p:cNvSpPr/>
          <p:nvPr/>
        </p:nvSpPr>
        <p:spPr>
          <a:xfrm>
            <a:off x="3984797" y="4765128"/>
            <a:ext cx="2281996" cy="46508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746AE5-7504-AF90-E052-1739F283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31" y="1627880"/>
            <a:ext cx="1569856" cy="38103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EA3D147-6FBE-388C-0AD7-E1D545BB063E}"/>
              </a:ext>
            </a:extLst>
          </p:cNvPr>
          <p:cNvCxnSpPr/>
          <p:nvPr/>
        </p:nvCxnSpPr>
        <p:spPr>
          <a:xfrm>
            <a:off x="3984797" y="1562326"/>
            <a:ext cx="0" cy="3937631"/>
          </a:xfrm>
          <a:prstGeom prst="line">
            <a:avLst/>
          </a:prstGeom>
          <a:ln w="19050">
            <a:solidFill>
              <a:srgbClr val="1E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Ein Bild, das Logo enthält.&#10;&#10;Automatisch generierte Beschreibung">
            <a:extLst>
              <a:ext uri="{FF2B5EF4-FFF2-40B4-BE49-F238E27FC236}">
                <a16:creationId xmlns:a16="http://schemas.microsoft.com/office/drawing/2014/main" id="{40EA5D46-81D4-48BF-834B-BFB621B2B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0" y="4064000"/>
            <a:ext cx="1702073" cy="18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7110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5E8"/>
      </a:lt2>
      <a:accent1>
        <a:srgbClr val="DE8F48"/>
      </a:accent1>
      <a:accent2>
        <a:srgbClr val="B0A544"/>
      </a:accent2>
      <a:accent3>
        <a:srgbClr val="92AC58"/>
      </a:accent3>
      <a:accent4>
        <a:srgbClr val="64B446"/>
      </a:accent4>
      <a:accent5>
        <a:srgbClr val="43B954"/>
      </a:accent5>
      <a:accent6>
        <a:srgbClr val="46B383"/>
      </a:accent6>
      <a:hlink>
        <a:srgbClr val="5E85A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45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PunchcardVTI</vt:lpstr>
      <vt:lpstr>Feinstaubstation</vt:lpstr>
      <vt:lpstr>Inhalt</vt:lpstr>
      <vt:lpstr>Download</vt:lpstr>
      <vt:lpstr>ER-Modell</vt:lpstr>
      <vt:lpstr>Datenbank</vt:lpstr>
      <vt:lpstr>PowerPoint-Präsentation</vt:lpstr>
      <vt:lpstr>Python</vt:lpstr>
      <vt:lpstr>PowerPoint-Präsentation</vt:lpstr>
      <vt:lpstr>GUI</vt:lpstr>
      <vt:lpstr>Zusatzfunktionen</vt:lpstr>
      <vt:lpstr>Zusatzfunktionen</vt:lpstr>
      <vt:lpstr>Der Graph</vt:lpstr>
      <vt:lpstr>PDF-Export</vt:lpstr>
      <vt:lpstr>Datenbank-Update</vt:lpstr>
      <vt:lpstr>Testing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Feinstaubstation</dc:title>
  <dc:creator>Stapf, Larissa</dc:creator>
  <cp:lastModifiedBy>Stapf, Larissa</cp:lastModifiedBy>
  <cp:revision>6</cp:revision>
  <dcterms:created xsi:type="dcterms:W3CDTF">2023-03-15T12:22:05Z</dcterms:created>
  <dcterms:modified xsi:type="dcterms:W3CDTF">2023-04-19T11:13:30Z</dcterms:modified>
</cp:coreProperties>
</file>