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10"/>
  </p:notesMasterIdLst>
  <p:sldIdLst>
    <p:sldId id="277" r:id="rId2"/>
    <p:sldId id="292" r:id="rId3"/>
    <p:sldId id="294" r:id="rId4"/>
    <p:sldId id="297" r:id="rId5"/>
    <p:sldId id="293" r:id="rId6"/>
    <p:sldId id="310" r:id="rId7"/>
    <p:sldId id="301" r:id="rId8"/>
    <p:sldId id="276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C0FF"/>
    <a:srgbClr val="00B0FF"/>
    <a:srgbClr val="153430"/>
    <a:srgbClr val="7B1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10" autoAdjust="0"/>
    <p:restoredTop sz="69781" autoAdjust="0"/>
  </p:normalViewPr>
  <p:slideViewPr>
    <p:cSldViewPr snapToGrid="0">
      <p:cViewPr varScale="1">
        <p:scale>
          <a:sx n="162" d="100"/>
          <a:sy n="162" d="100"/>
        </p:scale>
        <p:origin x="22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F-8747-A658-8E48668103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F-8747-A658-8E48668103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F-8747-A658-8E48668103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1F-8747-A658-8E48668103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1F-8747-A658-8E48668103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1F-8747-A658-8E48668103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756704"/>
        <c:axId val="539834768"/>
      </c:barChart>
      <c:catAx>
        <c:axId val="5387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34768"/>
        <c:crosses val="autoZero"/>
        <c:auto val="1"/>
        <c:lblAlgn val="ctr"/>
        <c:lblOffset val="100"/>
        <c:noMultiLvlLbl val="0"/>
      </c:catAx>
      <c:valAx>
        <c:axId val="53983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5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8B-664C-ABDC-445871657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8B-664C-ABDC-445871657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8B-664C-ABDC-4458716575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8B-664C-ABDC-44587165755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8B-664C-ABDC-445871657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E24D082-62B2-4603-B607-C48DA4798F55}" type="datetimeFigureOut">
              <a:rPr lang="en-US" smtClean="0"/>
              <a:pPr/>
              <a:t>2020-01-25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AE7AAC71-A325-46F3-BA6F-DBF0674A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>
            <a:extLst>
              <a:ext uri="{FF2B5EF4-FFF2-40B4-BE49-F238E27FC236}">
                <a16:creationId xmlns:a16="http://schemas.microsoft.com/office/drawing/2014/main" id="{90ED3BCB-A9DA-4311-9435-56678E4C45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2" name="Notes Placeholder 2">
            <a:extLst>
              <a:ext uri="{FF2B5EF4-FFF2-40B4-BE49-F238E27FC236}">
                <a16:creationId xmlns:a16="http://schemas.microsoft.com/office/drawing/2014/main" id="{4E220F36-50E5-4B4E-992B-D78999A7F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8003" name="Slide Number Placeholder 3">
            <a:extLst>
              <a:ext uri="{FF2B5EF4-FFF2-40B4-BE49-F238E27FC236}">
                <a16:creationId xmlns:a16="http://schemas.microsoft.com/office/drawing/2014/main" id="{E46DE079-07E8-46E1-857D-99282506A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fld id="{223050D5-738F-44B1-8234-72749753C1DB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>
            <a:extLst>
              <a:ext uri="{FF2B5EF4-FFF2-40B4-BE49-F238E27FC236}">
                <a16:creationId xmlns:a16="http://schemas.microsoft.com/office/drawing/2014/main" id="{CB61CC26-CD4A-4F28-8D59-75742807D1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0" name="Notes Placeholder 2">
            <a:extLst>
              <a:ext uri="{FF2B5EF4-FFF2-40B4-BE49-F238E27FC236}">
                <a16:creationId xmlns:a16="http://schemas.microsoft.com/office/drawing/2014/main" id="{E29181AA-322D-4212-B803-FF9877EBAC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0051" name="Slide Number Placeholder 3">
            <a:extLst>
              <a:ext uri="{FF2B5EF4-FFF2-40B4-BE49-F238E27FC236}">
                <a16:creationId xmlns:a16="http://schemas.microsoft.com/office/drawing/2014/main" id="{FA8389F3-E295-468E-AF53-42D9331F6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fld id="{3A7E4436-591C-4FC0-9CDE-5031E003E166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>
            <a:extLst>
              <a:ext uri="{FF2B5EF4-FFF2-40B4-BE49-F238E27FC236}">
                <a16:creationId xmlns:a16="http://schemas.microsoft.com/office/drawing/2014/main" id="{1B1CABC2-6805-4B84-AFCB-5A12351E2E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8" name="Notes Placeholder 2">
            <a:extLst>
              <a:ext uri="{FF2B5EF4-FFF2-40B4-BE49-F238E27FC236}">
                <a16:creationId xmlns:a16="http://schemas.microsoft.com/office/drawing/2014/main" id="{F081BE9E-8CB1-49D9-8AD6-44FD4CBA2C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2099" name="Slide Number Placeholder 3">
            <a:extLst>
              <a:ext uri="{FF2B5EF4-FFF2-40B4-BE49-F238E27FC236}">
                <a16:creationId xmlns:a16="http://schemas.microsoft.com/office/drawing/2014/main" id="{F84C9C3A-3ABF-4B52-AF8F-98B5A78294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fld id="{EFDD0B62-2539-4216-B10B-3D03F9735CDD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>
            <a:extLst>
              <a:ext uri="{FF2B5EF4-FFF2-40B4-BE49-F238E27FC236}">
                <a16:creationId xmlns:a16="http://schemas.microsoft.com/office/drawing/2014/main" id="{A4CD15BC-7497-4246-8522-17F7F4B3A4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6" name="Notes Placeholder 2">
            <a:extLst>
              <a:ext uri="{FF2B5EF4-FFF2-40B4-BE49-F238E27FC236}">
                <a16:creationId xmlns:a16="http://schemas.microsoft.com/office/drawing/2014/main" id="{70082DCA-2295-4AAC-8454-A82B0284EB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4147" name="Slide Number Placeholder 3">
            <a:extLst>
              <a:ext uri="{FF2B5EF4-FFF2-40B4-BE49-F238E27FC236}">
                <a16:creationId xmlns:a16="http://schemas.microsoft.com/office/drawing/2014/main" id="{CD132AB2-72E4-4565-9ED1-EBC3302EB3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fld id="{2B7BD33C-5A1D-42E7-8301-EFF95D05BF01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>
            <a:extLst>
              <a:ext uri="{FF2B5EF4-FFF2-40B4-BE49-F238E27FC236}">
                <a16:creationId xmlns:a16="http://schemas.microsoft.com/office/drawing/2014/main" id="{3E18016D-5660-4954-AFD2-03E368CEAD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2" name="Notes Placeholder 2">
            <a:extLst>
              <a:ext uri="{FF2B5EF4-FFF2-40B4-BE49-F238E27FC236}">
                <a16:creationId xmlns:a16="http://schemas.microsoft.com/office/drawing/2014/main" id="{148E2889-D314-4F7B-A731-AE2178FC45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8003" name="Slide Number Placeholder 3">
            <a:extLst>
              <a:ext uri="{FF2B5EF4-FFF2-40B4-BE49-F238E27FC236}">
                <a16:creationId xmlns:a16="http://schemas.microsoft.com/office/drawing/2014/main" id="{CDEF8E50-33FC-4ECF-970A-92F8D1183C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B07456B7-45C1-4773-AE43-1B301EF73094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>
            <a:extLst>
              <a:ext uri="{FF2B5EF4-FFF2-40B4-BE49-F238E27FC236}">
                <a16:creationId xmlns:a16="http://schemas.microsoft.com/office/drawing/2014/main" id="{7FB64C0E-CF40-47A8-9437-C755DDFD00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6" name="Notes Placeholder 2">
            <a:extLst>
              <a:ext uri="{FF2B5EF4-FFF2-40B4-BE49-F238E27FC236}">
                <a16:creationId xmlns:a16="http://schemas.microsoft.com/office/drawing/2014/main" id="{66347F93-0564-490A-9E27-D410CDD3B1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4147" name="Slide Number Placeholder 3">
            <a:extLst>
              <a:ext uri="{FF2B5EF4-FFF2-40B4-BE49-F238E27FC236}">
                <a16:creationId xmlns:a16="http://schemas.microsoft.com/office/drawing/2014/main" id="{E9063BC4-BD1D-476D-AC3C-137CEEC43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6AF4B017-B4F7-415C-9F5A-B2FAF7AE8DEC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879105" y="4807507"/>
            <a:ext cx="10433787" cy="461665"/>
          </a:xfrm>
        </p:spPr>
        <p:txBody>
          <a:bodyPr wrap="square" lIns="91440" rIns="91440" anchor="ctr" anchorCtr="0">
            <a:spAutoFit/>
          </a:bodyPr>
          <a:lstStyle>
            <a:lvl1pPr marL="0" indent="0" algn="ctr" eaLnBrk="1" hangingPunct="1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3FA34D-BDD4-174A-8160-A282BFBA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6" y="1939202"/>
            <a:ext cx="10719547" cy="79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7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E0767FC-EE7B-1542-ABFE-E566FAD68C6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28591770"/>
              </p:ext>
            </p:extLst>
          </p:nvPr>
        </p:nvGraphicFramePr>
        <p:xfrm>
          <a:off x="9364091" y="1593982"/>
          <a:ext cx="2496290" cy="245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EA0DCF4-6023-7C4C-9FEC-678A07CA309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7447753"/>
              </p:ext>
            </p:extLst>
          </p:nvPr>
        </p:nvGraphicFramePr>
        <p:xfrm>
          <a:off x="9500751" y="4188608"/>
          <a:ext cx="2530473" cy="164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FF63BBEF-56B6-1143-8632-209E5D7FF468}"/>
              </a:ext>
            </a:extLst>
          </p:cNvPr>
          <p:cNvGrpSpPr/>
          <p:nvPr userDrawn="1"/>
        </p:nvGrpSpPr>
        <p:grpSpPr>
          <a:xfrm>
            <a:off x="600101" y="5106614"/>
            <a:ext cx="472349" cy="523220"/>
            <a:chOff x="2127653" y="906552"/>
            <a:chExt cx="548640" cy="60772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7CADEB-B9FC-5248-95F4-614D0471A810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04919F-3204-3C40-B338-C4380E423AE8}"/>
                </a:ext>
              </a:extLst>
            </p:cNvPr>
            <p:cNvSpPr txBox="1"/>
            <p:nvPr userDrawn="1"/>
          </p:nvSpPr>
          <p:spPr>
            <a:xfrm>
              <a:off x="2189707" y="906552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287A94-5FC9-7043-A9F8-6497706930E9}"/>
              </a:ext>
            </a:extLst>
          </p:cNvPr>
          <p:cNvGrpSpPr/>
          <p:nvPr userDrawn="1"/>
        </p:nvGrpSpPr>
        <p:grpSpPr>
          <a:xfrm>
            <a:off x="596333" y="3561589"/>
            <a:ext cx="479885" cy="501658"/>
            <a:chOff x="992459" y="875183"/>
            <a:chExt cx="591015" cy="607817"/>
          </a:xfrm>
        </p:grpSpPr>
        <p:sp>
          <p:nvSpPr>
            <p:cNvPr id="64" name="Extract 63">
              <a:extLst>
                <a:ext uri="{FF2B5EF4-FFF2-40B4-BE49-F238E27FC236}">
                  <a16:creationId xmlns:a16="http://schemas.microsoft.com/office/drawing/2014/main" id="{155C4D3E-62D7-F346-B691-D481CA2BF837}"/>
                </a:ext>
              </a:extLst>
            </p:cNvPr>
            <p:cNvSpPr/>
            <p:nvPr userDrawn="1"/>
          </p:nvSpPr>
          <p:spPr>
            <a:xfrm>
              <a:off x="992459" y="903248"/>
              <a:ext cx="591015" cy="465118"/>
            </a:xfrm>
            <a:prstGeom prst="flowChartExtract">
              <a:avLst/>
            </a:prstGeom>
            <a:solidFill>
              <a:schemeClr val="accent5"/>
            </a:solidFill>
            <a:ln w="31750">
              <a:solidFill>
                <a:schemeClr val="accent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822BB-9419-8040-96A8-2080ADB32E75}"/>
                </a:ext>
              </a:extLst>
            </p:cNvPr>
            <p:cNvSpPr txBox="1"/>
            <p:nvPr userDrawn="1"/>
          </p:nvSpPr>
          <p:spPr>
            <a:xfrm>
              <a:off x="1098286" y="875183"/>
              <a:ext cx="290610" cy="6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2B7EE2-EF74-0B45-B7AA-89E70AF65FDD}"/>
              </a:ext>
            </a:extLst>
          </p:cNvPr>
          <p:cNvGrpSpPr/>
          <p:nvPr userDrawn="1"/>
        </p:nvGrpSpPr>
        <p:grpSpPr>
          <a:xfrm>
            <a:off x="600101" y="4357097"/>
            <a:ext cx="472349" cy="523220"/>
            <a:chOff x="2127653" y="906552"/>
            <a:chExt cx="548640" cy="60772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EE4FCDE-3F0C-144D-9B37-461C2C89064E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7E45F-A66F-6D4F-850B-11AFEBAB454B}"/>
                </a:ext>
              </a:extLst>
            </p:cNvPr>
            <p:cNvSpPr txBox="1"/>
            <p:nvPr userDrawn="1"/>
          </p:nvSpPr>
          <p:spPr>
            <a:xfrm>
              <a:off x="2171705" y="906552"/>
              <a:ext cx="46771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EBC8DB-1B59-5743-8405-5E0958251FAF}"/>
              </a:ext>
            </a:extLst>
          </p:cNvPr>
          <p:cNvGrpSpPr/>
          <p:nvPr userDrawn="1"/>
        </p:nvGrpSpPr>
        <p:grpSpPr>
          <a:xfrm>
            <a:off x="2752441" y="5106614"/>
            <a:ext cx="472349" cy="523220"/>
            <a:chOff x="2127653" y="903127"/>
            <a:chExt cx="548640" cy="6077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960F5A-D2FB-6F4E-9047-4B4CB1BFD498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A1F719A-8371-3E49-BC25-4024F11B5AAA}"/>
                </a:ext>
              </a:extLst>
            </p:cNvPr>
            <p:cNvSpPr txBox="1"/>
            <p:nvPr userDrawn="1"/>
          </p:nvSpPr>
          <p:spPr>
            <a:xfrm>
              <a:off x="2195283" y="903127"/>
              <a:ext cx="42675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3199EB-EABB-C844-A02F-53B6DC7B4B7B}"/>
              </a:ext>
            </a:extLst>
          </p:cNvPr>
          <p:cNvGrpSpPr/>
          <p:nvPr userDrawn="1"/>
        </p:nvGrpSpPr>
        <p:grpSpPr>
          <a:xfrm>
            <a:off x="2752441" y="4357097"/>
            <a:ext cx="472349" cy="523220"/>
            <a:chOff x="2127653" y="903127"/>
            <a:chExt cx="548640" cy="60772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46AB7C-A448-414F-B677-13BCBB1470A7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27E423-E23F-5F4A-A62D-180E91C2B560}"/>
                </a:ext>
              </a:extLst>
            </p:cNvPr>
            <p:cNvSpPr txBox="1"/>
            <p:nvPr userDrawn="1"/>
          </p:nvSpPr>
          <p:spPr>
            <a:xfrm>
              <a:off x="2159280" y="903127"/>
              <a:ext cx="43606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B2B26E7-A69C-1243-8C13-6C6735D81A5E}"/>
              </a:ext>
            </a:extLst>
          </p:cNvPr>
          <p:cNvGrpSpPr/>
          <p:nvPr userDrawn="1"/>
        </p:nvGrpSpPr>
        <p:grpSpPr>
          <a:xfrm>
            <a:off x="2766172" y="3589975"/>
            <a:ext cx="444887" cy="444887"/>
            <a:chOff x="2043931" y="3586508"/>
            <a:chExt cx="489706" cy="489706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00E195A3-A033-FC4C-A767-1D7AB9672373}"/>
                </a:ext>
              </a:extLst>
            </p:cNvPr>
            <p:cNvSpPr/>
            <p:nvPr userDrawn="1"/>
          </p:nvSpPr>
          <p:spPr>
            <a:xfrm rot="2724618">
              <a:off x="2043931" y="3586508"/>
              <a:ext cx="489706" cy="48970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>
              <a:extLst>
                <a:ext uri="{FF2B5EF4-FFF2-40B4-BE49-F238E27FC236}">
                  <a16:creationId xmlns:a16="http://schemas.microsoft.com/office/drawing/2014/main" id="{E323B028-D4D2-934F-A668-B94E2F5F0BF3}"/>
                </a:ext>
              </a:extLst>
            </p:cNvPr>
            <p:cNvSpPr/>
            <p:nvPr userDrawn="1"/>
          </p:nvSpPr>
          <p:spPr>
            <a:xfrm>
              <a:off x="2145058" y="3657600"/>
              <a:ext cx="302509" cy="302509"/>
            </a:xfrm>
            <a:prstGeom prst="star5">
              <a:avLst>
                <a:gd name="adj" fmla="val 20872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904FF2-16AF-B446-951E-32E4940B0368}"/>
              </a:ext>
            </a:extLst>
          </p:cNvPr>
          <p:cNvGrpSpPr/>
          <p:nvPr userDrawn="1"/>
        </p:nvGrpSpPr>
        <p:grpSpPr>
          <a:xfrm>
            <a:off x="1636905" y="5106614"/>
            <a:ext cx="472349" cy="523220"/>
            <a:chOff x="2127653" y="897547"/>
            <a:chExt cx="548640" cy="6077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61D2B-D0B1-EE4B-9F6F-7A71B5037589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B775B7-4B88-D146-BDE8-268463DF80BC}"/>
                </a:ext>
              </a:extLst>
            </p:cNvPr>
            <p:cNvSpPr txBox="1"/>
            <p:nvPr userDrawn="1"/>
          </p:nvSpPr>
          <p:spPr>
            <a:xfrm>
              <a:off x="2198707" y="897547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BAED38-0C32-F849-AB5F-A8DD70A1C75E}"/>
              </a:ext>
            </a:extLst>
          </p:cNvPr>
          <p:cNvGrpSpPr/>
          <p:nvPr userDrawn="1"/>
        </p:nvGrpSpPr>
        <p:grpSpPr>
          <a:xfrm>
            <a:off x="1636905" y="4357097"/>
            <a:ext cx="472349" cy="523220"/>
            <a:chOff x="2127653" y="906549"/>
            <a:chExt cx="548640" cy="60772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897077-1990-BF4D-993B-59B35283E55D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90E5681-AD36-084A-857A-EE57E62D7736}"/>
                </a:ext>
              </a:extLst>
            </p:cNvPr>
            <p:cNvSpPr txBox="1"/>
            <p:nvPr userDrawn="1"/>
          </p:nvSpPr>
          <p:spPr>
            <a:xfrm>
              <a:off x="2171706" y="906549"/>
              <a:ext cx="44909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0E1B4B-EA23-A547-B670-1ED8FF6DCEF2}"/>
              </a:ext>
            </a:extLst>
          </p:cNvPr>
          <p:cNvGrpSpPr/>
          <p:nvPr userDrawn="1"/>
        </p:nvGrpSpPr>
        <p:grpSpPr>
          <a:xfrm>
            <a:off x="1594217" y="3533557"/>
            <a:ext cx="557725" cy="557723"/>
            <a:chOff x="1491082" y="3426255"/>
            <a:chExt cx="557725" cy="557723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9221AF1C-6F7D-C34F-8EE0-F15CDC24A6DF}"/>
                </a:ext>
              </a:extLst>
            </p:cNvPr>
            <p:cNvSpPr/>
            <p:nvPr/>
          </p:nvSpPr>
          <p:spPr>
            <a:xfrm>
              <a:off x="1491082" y="3426255"/>
              <a:ext cx="557725" cy="557723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4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855084-BC4E-2A43-829B-3CE497EE4902}"/>
                </a:ext>
              </a:extLst>
            </p:cNvPr>
            <p:cNvSpPr txBox="1"/>
            <p:nvPr userDrawn="1"/>
          </p:nvSpPr>
          <p:spPr>
            <a:xfrm>
              <a:off x="1607869" y="3438936"/>
              <a:ext cx="23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49619B-D3A9-F649-8B1E-6C7543A04B14}"/>
              </a:ext>
            </a:extLst>
          </p:cNvPr>
          <p:cNvSpPr txBox="1"/>
          <p:nvPr userDrawn="1"/>
        </p:nvSpPr>
        <p:spPr>
          <a:xfrm>
            <a:off x="4170887" y="1076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B42085-94AE-2446-A219-C386D7798619}"/>
              </a:ext>
            </a:extLst>
          </p:cNvPr>
          <p:cNvGrpSpPr/>
          <p:nvPr userDrawn="1"/>
        </p:nvGrpSpPr>
        <p:grpSpPr>
          <a:xfrm>
            <a:off x="587950" y="2054536"/>
            <a:ext cx="2157326" cy="530709"/>
            <a:chOff x="4429454" y="2537513"/>
            <a:chExt cx="2157326" cy="530709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F43C67F4-04ED-094B-A0E7-795D8630027B}"/>
                </a:ext>
              </a:extLst>
            </p:cNvPr>
            <p:cNvSpPr/>
            <p:nvPr userDrawn="1"/>
          </p:nvSpPr>
          <p:spPr>
            <a:xfrm rot="10800000">
              <a:off x="5283575" y="2819332"/>
              <a:ext cx="449084" cy="2488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41C0891-2F63-0748-B893-3CFA506857AD}"/>
                </a:ext>
              </a:extLst>
            </p:cNvPr>
            <p:cNvSpPr txBox="1"/>
            <p:nvPr userDrawn="1"/>
          </p:nvSpPr>
          <p:spPr>
            <a:xfrm>
              <a:off x="4429454" y="2537513"/>
              <a:ext cx="215732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This is a small callout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3F2A585-1E82-624C-B883-C81CC00514DB}"/>
              </a:ext>
            </a:extLst>
          </p:cNvPr>
          <p:cNvSpPr txBox="1"/>
          <p:nvPr userDrawn="1"/>
        </p:nvSpPr>
        <p:spPr>
          <a:xfrm>
            <a:off x="584202" y="2809359"/>
            <a:ext cx="140824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This is a tag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12437D-4DB9-794F-877E-99653632FDD1}"/>
              </a:ext>
            </a:extLst>
          </p:cNvPr>
          <p:cNvGrpSpPr/>
          <p:nvPr userDrawn="1"/>
        </p:nvGrpSpPr>
        <p:grpSpPr>
          <a:xfrm>
            <a:off x="3660091" y="1990470"/>
            <a:ext cx="5240218" cy="3771225"/>
            <a:chOff x="3715852" y="2940308"/>
            <a:chExt cx="5240218" cy="377122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8CDE6F7-D5F6-9049-92BA-F87962723D14}"/>
                </a:ext>
              </a:extLst>
            </p:cNvPr>
            <p:cNvGrpSpPr/>
            <p:nvPr userDrawn="1"/>
          </p:nvGrpSpPr>
          <p:grpSpPr>
            <a:xfrm>
              <a:off x="3715852" y="2940308"/>
              <a:ext cx="5240218" cy="3430270"/>
              <a:chOff x="463888" y="472115"/>
              <a:chExt cx="5240218" cy="343027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D8D03B1-E624-0047-B06A-54A5F6FDA860}"/>
                  </a:ext>
                </a:extLst>
              </p:cNvPr>
              <p:cNvGrpSpPr/>
              <p:nvPr userDrawn="1"/>
            </p:nvGrpSpPr>
            <p:grpSpPr>
              <a:xfrm>
                <a:off x="463888" y="1027481"/>
                <a:ext cx="1550141" cy="1599563"/>
                <a:chOff x="463888" y="1027481"/>
                <a:chExt cx="1550141" cy="1599563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40C80F5-8F60-484E-AE50-4EE48AB2211A}"/>
                    </a:ext>
                  </a:extLst>
                </p:cNvPr>
                <p:cNvCxnSpPr/>
                <p:nvPr userDrawn="1"/>
              </p:nvCxnSpPr>
              <p:spPr>
                <a:xfrm flipV="1">
                  <a:off x="1189407" y="1615670"/>
                  <a:ext cx="0" cy="56376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3455606-1D26-D048-9972-083E3365D814}"/>
                    </a:ext>
                  </a:extLst>
                </p:cNvPr>
                <p:cNvSpPr/>
                <p:nvPr userDrawn="1"/>
              </p:nvSpPr>
              <p:spPr>
                <a:xfrm>
                  <a:off x="578246" y="2111989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1955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187F6FB-9584-1549-BEC4-3B6162465102}"/>
                    </a:ext>
                  </a:extLst>
                </p:cNvPr>
                <p:cNvSpPr txBox="1"/>
                <p:nvPr userDrawn="1"/>
              </p:nvSpPr>
              <p:spPr>
                <a:xfrm>
                  <a:off x="463888" y="1027481"/>
                  <a:ext cx="1481791" cy="923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67C2DFC-5EB2-D143-80A6-DDFAB88A4F94}"/>
                  </a:ext>
                </a:extLst>
              </p:cNvPr>
              <p:cNvGrpSpPr/>
              <p:nvPr userDrawn="1"/>
            </p:nvGrpSpPr>
            <p:grpSpPr>
              <a:xfrm>
                <a:off x="2908205" y="472115"/>
                <a:ext cx="1551795" cy="2154493"/>
                <a:chOff x="2908205" y="472115"/>
                <a:chExt cx="1551795" cy="215449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73C6214-243E-AF41-BDA8-25A106B7E696}"/>
                    </a:ext>
                  </a:extLst>
                </p:cNvPr>
                <p:cNvCxnSpPr/>
                <p:nvPr userDrawn="1"/>
              </p:nvCxnSpPr>
              <p:spPr>
                <a:xfrm flipV="1">
                  <a:off x="3644995" y="1706193"/>
                  <a:ext cx="0" cy="563765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A0264E8-5F46-7249-A81A-EDDA2024ED95}"/>
                    </a:ext>
                  </a:extLst>
                </p:cNvPr>
                <p:cNvSpPr/>
                <p:nvPr/>
              </p:nvSpPr>
              <p:spPr>
                <a:xfrm>
                  <a:off x="3024217" y="2111553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1984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B5B8F6D-B23B-154C-9875-0842B5901A11}"/>
                    </a:ext>
                  </a:extLst>
                </p:cNvPr>
                <p:cNvSpPr txBox="1"/>
                <p:nvPr userDrawn="1"/>
              </p:nvSpPr>
              <p:spPr>
                <a:xfrm>
                  <a:off x="2908205" y="472115"/>
                  <a:ext cx="1478165" cy="14773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3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>
                      <a:solidFill>
                        <a:schemeClr val="bg1"/>
                      </a:solidFill>
                    </a:rPr>
                    <a:t>Lorem ipsum dolor sit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B98CA7-74BB-DE48-BD20-137F01D8C47E}"/>
                  </a:ext>
                </a:extLst>
              </p:cNvPr>
              <p:cNvGrpSpPr/>
              <p:nvPr userDrawn="1"/>
            </p:nvGrpSpPr>
            <p:grpSpPr>
              <a:xfrm>
                <a:off x="1713069" y="2111118"/>
                <a:ext cx="1523945" cy="1791267"/>
                <a:chOff x="1713069" y="2111118"/>
                <a:chExt cx="1523945" cy="1791267"/>
              </a:xfrm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5BFA309D-4C63-C643-9A28-A2B7B05EBB9F}"/>
                    </a:ext>
                  </a:extLst>
                </p:cNvPr>
                <p:cNvSpPr/>
                <p:nvPr/>
              </p:nvSpPr>
              <p:spPr>
                <a:xfrm>
                  <a:off x="1801231" y="2111118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1972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D132095-D946-7847-9B07-A29908A2586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2446901" y="2503716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6F871E-4BD2-1540-ABDE-A74A5E591D62}"/>
                    </a:ext>
                  </a:extLst>
                </p:cNvPr>
                <p:cNvSpPr txBox="1"/>
                <p:nvPr userDrawn="1"/>
              </p:nvSpPr>
              <p:spPr>
                <a:xfrm>
                  <a:off x="1713069" y="2794389"/>
                  <a:ext cx="1478165" cy="110799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2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95D9B4-30FF-AE49-BB54-537B182B9184}"/>
                  </a:ext>
                </a:extLst>
              </p:cNvPr>
              <p:cNvGrpSpPr/>
              <p:nvPr userDrawn="1"/>
            </p:nvGrpSpPr>
            <p:grpSpPr>
              <a:xfrm>
                <a:off x="4208763" y="2110683"/>
                <a:ext cx="1495343" cy="1422369"/>
                <a:chOff x="4208763" y="2110683"/>
                <a:chExt cx="1495343" cy="1422369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F8436A3-E735-D046-8F9C-C21351E3A8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4943740" y="2552990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2303630-1253-EF4B-BDFB-7AFDEF29A5AF}"/>
                    </a:ext>
                  </a:extLst>
                </p:cNvPr>
                <p:cNvSpPr/>
                <p:nvPr userDrawn="1"/>
              </p:nvSpPr>
              <p:spPr>
                <a:xfrm>
                  <a:off x="4247201" y="2110683"/>
                  <a:ext cx="1456905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2004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7B77419-77C1-6E4D-90C9-ABDEEEC3090D}"/>
                    </a:ext>
                  </a:extLst>
                </p:cNvPr>
                <p:cNvSpPr txBox="1"/>
                <p:nvPr userDrawn="1"/>
              </p:nvSpPr>
              <p:spPr>
                <a:xfrm>
                  <a:off x="4208763" y="2794388"/>
                  <a:ext cx="1478165" cy="7386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4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F6A910-4E09-8749-A5CC-4162EBF56AA9}"/>
                </a:ext>
              </a:extLst>
            </p:cNvPr>
            <p:cNvSpPr txBox="1"/>
            <p:nvPr userDrawn="1"/>
          </p:nvSpPr>
          <p:spPr>
            <a:xfrm>
              <a:off x="5250183" y="6311423"/>
              <a:ext cx="217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Time Line Example</a:t>
              </a:r>
            </a:p>
          </p:txBody>
        </p:sp>
      </p:grpSp>
      <p:sp>
        <p:nvSpPr>
          <p:cNvPr id="111" name="Title Placeholder 1">
            <a:extLst>
              <a:ext uri="{FF2B5EF4-FFF2-40B4-BE49-F238E27FC236}">
                <a16:creationId xmlns:a16="http://schemas.microsoft.com/office/drawing/2014/main" id="{1DA7E8DA-C3A8-5640-BE9B-1A6451C8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32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B6056AED-17B4-2E42-AE05-EDA29DAE8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276" y="2431102"/>
            <a:ext cx="7045448" cy="1676322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 sz="4000" b="1" i="0" cap="none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You have reached the end of this presentation.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 userDrawn="1">
            <p:ph idx="1"/>
          </p:nvPr>
        </p:nvSpPr>
        <p:spPr>
          <a:xfrm>
            <a:off x="740226" y="1682341"/>
            <a:ext cx="10711543" cy="462012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6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1pPr>
            <a:lvl2pPr marL="265176" indent="-137160">
              <a:buClr>
                <a:srgbClr val="FFC000"/>
              </a:buClr>
              <a:buFont typeface="Wingdings" panose="05000000000000000000" pitchFamily="2" charset="2"/>
              <a:buChar char="§"/>
              <a:defRPr sz="32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2pPr>
            <a:lvl3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3pPr>
            <a:lvl4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4pPr>
            <a:lvl5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9AF0968-53FD-AF47-9274-6C79C14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555533"/>
            <a:ext cx="11254683" cy="691606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3641335D-B367-5647-BF31-BB20E7613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0513" y="1450975"/>
            <a:ext cx="11655425" cy="394811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1376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 marL="59664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 marL="74295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 marL="92583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1D9E37BF-26A5-D44A-9538-4ED593590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11641138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6DE0F-B816-A84C-A905-6879920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1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246BD9-DE8A-0C46-8C6E-C7FB5639C9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450975"/>
            <a:ext cx="5370058" cy="3948113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D79DE56-F8DE-C34D-8A33-DF90025A0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5355772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01D7C-D791-B84C-9945-DF6406778E3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394811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B91EDE-7542-F14E-B4AF-06258FBD5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5646738"/>
            <a:ext cx="5457825" cy="390525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B2BDDCB-3A1C-1D46-8A3A-5B060EF5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44A14D7-DF3C-B44D-AC05-D272575656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2088" y="1450974"/>
            <a:ext cx="5370058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FFF75E-9438-1448-88E5-B552F615B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4264E25-B63A-4A40-B7E2-BC4589A0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6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A03E60-43EB-144A-A8BB-05E3BB3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E47C9-5A49-944E-85E3-3088C691C916}"/>
              </a:ext>
            </a:extLst>
          </p:cNvPr>
          <p:cNvSpPr txBox="1"/>
          <p:nvPr userDrawn="1"/>
        </p:nvSpPr>
        <p:spPr>
          <a:xfrm>
            <a:off x="1578004" y="2094143"/>
            <a:ext cx="3969519" cy="484748"/>
          </a:xfrm>
          <a:prstGeom prst="rect">
            <a:avLst/>
          </a:prstGeom>
          <a:solidFill>
            <a:schemeClr val="accent2"/>
          </a:solidFill>
          <a:ln w="50800" cap="rnd">
            <a:solidFill>
              <a:schemeClr val="accent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Definition: Goes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FFDE-04B0-9E45-9146-C72CF80E1CA2}"/>
              </a:ext>
            </a:extLst>
          </p:cNvPr>
          <p:cNvSpPr txBox="1"/>
          <p:nvPr userDrawn="1"/>
        </p:nvSpPr>
        <p:spPr>
          <a:xfrm>
            <a:off x="1578004" y="2749875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9962-2407-1A44-8C6F-B1F3D3AAC2C4}"/>
              </a:ext>
            </a:extLst>
          </p:cNvPr>
          <p:cNvSpPr txBox="1"/>
          <p:nvPr userDrawn="1"/>
        </p:nvSpPr>
        <p:spPr>
          <a:xfrm>
            <a:off x="1578003" y="3528051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4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4E185-87EB-2845-9488-8FAF6DE3DDD7}"/>
              </a:ext>
            </a:extLst>
          </p:cNvPr>
          <p:cNvSpPr txBox="1"/>
          <p:nvPr userDrawn="1"/>
        </p:nvSpPr>
        <p:spPr>
          <a:xfrm>
            <a:off x="1578003" y="4302264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D9401-9B2F-F247-B5C3-FF5407999BC1}"/>
              </a:ext>
            </a:extLst>
          </p:cNvPr>
          <p:cNvSpPr txBox="1"/>
          <p:nvPr userDrawn="1"/>
        </p:nvSpPr>
        <p:spPr>
          <a:xfrm>
            <a:off x="1578003" y="5084403"/>
            <a:ext cx="3969519" cy="577081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182880" rIns="9144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l"/>
            <a:r>
              <a:rPr lang="en-US" sz="1350" b="0" i="0" dirty="0">
                <a:solidFill>
                  <a:schemeClr val="bg1"/>
                </a:solidFill>
                <a:effectLst>
                  <a:outerShdw blurRad="50800" dist="50800" dir="2940000" sx="10000" sy="10000" algn="ctr" rotWithShape="0">
                    <a:srgbClr val="000000"/>
                  </a:outerShdw>
                </a:effectLst>
                <a:latin typeface="Arial Regular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122E4-A8B1-5743-BED1-4F1F1A2D73F6}"/>
              </a:ext>
            </a:extLst>
          </p:cNvPr>
          <p:cNvSpPr txBox="1"/>
          <p:nvPr userDrawn="1"/>
        </p:nvSpPr>
        <p:spPr>
          <a:xfrm>
            <a:off x="6681592" y="3267424"/>
            <a:ext cx="3176197" cy="784830"/>
          </a:xfrm>
          <a:prstGeom prst="rect">
            <a:avLst/>
          </a:prstGeom>
          <a:solidFill>
            <a:schemeClr val="accent3"/>
          </a:solidFill>
          <a:ln w="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sz="1350" b="1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BEC1-9524-5346-82C4-2A69874C6E7B}"/>
              </a:ext>
            </a:extLst>
          </p:cNvPr>
          <p:cNvSpPr txBox="1"/>
          <p:nvPr userDrawn="1"/>
        </p:nvSpPr>
        <p:spPr>
          <a:xfrm>
            <a:off x="6681592" y="2163339"/>
            <a:ext cx="3176197" cy="577081"/>
          </a:xfrm>
          <a:prstGeom prst="rect">
            <a:avLst/>
          </a:prstGeom>
          <a:solidFill>
            <a:schemeClr val="accent2"/>
          </a:solidFill>
          <a:ln w="5080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heading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3A75B-D521-A643-B615-B147965DCEDE}"/>
              </a:ext>
            </a:extLst>
          </p:cNvPr>
          <p:cNvGrpSpPr/>
          <p:nvPr userDrawn="1"/>
        </p:nvGrpSpPr>
        <p:grpSpPr>
          <a:xfrm>
            <a:off x="7031801" y="4503820"/>
            <a:ext cx="2475776" cy="1161165"/>
            <a:chOff x="5183671" y="5332804"/>
            <a:chExt cx="2426204" cy="1137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EC197-005A-D54F-99CA-2EA1BB5DC952}"/>
                </a:ext>
              </a:extLst>
            </p:cNvPr>
            <p:cNvGrpSpPr/>
            <p:nvPr userDrawn="1"/>
          </p:nvGrpSpPr>
          <p:grpSpPr>
            <a:xfrm>
              <a:off x="5183671" y="5332804"/>
              <a:ext cx="2426204" cy="1137915"/>
              <a:chOff x="307826" y="2082546"/>
              <a:chExt cx="2426204" cy="11379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8A9818-F1BD-CD42-95FA-B6841EB183CD}"/>
                  </a:ext>
                </a:extLst>
              </p:cNvPr>
              <p:cNvSpPr/>
              <p:nvPr userDrawn="1"/>
            </p:nvSpPr>
            <p:spPr>
              <a:xfrm>
                <a:off x="307826" y="2082546"/>
                <a:ext cx="2426204" cy="87354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685800" rtlCol="0" anchor="ctr" anchorCtr="0"/>
              <a:lstStyle/>
              <a:p>
                <a:pPr lvl="0"/>
                <a:r>
                  <a:rPr lang="en-US" sz="1350" b="0" i="0" dirty="0">
                    <a:solidFill>
                      <a:schemeClr val="bg1"/>
                    </a:solidFill>
                    <a:latin typeface="Arial Regular"/>
                    <a:cs typeface="Calibri" panose="020F0502020204030204" pitchFamily="34" charset="0"/>
                  </a:rPr>
                  <a:t>Use for quotes or small pieces of content that aren’t voiced</a:t>
                </a:r>
              </a:p>
            </p:txBody>
          </p:sp>
          <p:sp>
            <p:nvSpPr>
              <p:cNvPr id="17" name="Isosceles Triangle 14">
                <a:extLst>
                  <a:ext uri="{FF2B5EF4-FFF2-40B4-BE49-F238E27FC236}">
                    <a16:creationId xmlns:a16="http://schemas.microsoft.com/office/drawing/2014/main" id="{2EEDE3CC-EB9A-E649-A573-6D3DAED0D14D}"/>
                  </a:ext>
                </a:extLst>
              </p:cNvPr>
              <p:cNvSpPr/>
              <p:nvPr userDrawn="1"/>
            </p:nvSpPr>
            <p:spPr>
              <a:xfrm rot="10800000">
                <a:off x="1231846" y="2940218"/>
                <a:ext cx="578163" cy="280243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E7C7C6-5E82-FB4F-A137-2A74B763F7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432" y="5526446"/>
              <a:ext cx="514350" cy="514350"/>
            </a:xfrm>
            <a:prstGeom prst="rect">
              <a:avLst/>
            </a:prstGeom>
          </p:spPr>
        </p:pic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CCFE323-5CF3-CD44-9068-6C5EDE13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1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8E9ED7-F0FA-F642-8F00-D6B54CC174AA}"/>
              </a:ext>
            </a:extLst>
          </p:cNvPr>
          <p:cNvGrpSpPr/>
          <p:nvPr userDrawn="1"/>
        </p:nvGrpSpPr>
        <p:grpSpPr>
          <a:xfrm>
            <a:off x="2562637" y="2307229"/>
            <a:ext cx="1743348" cy="419499"/>
            <a:chOff x="-4431847" y="-1221721"/>
            <a:chExt cx="2863333" cy="604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F125C-2DC4-964C-B197-E546D1E29749}"/>
                </a:ext>
              </a:extLst>
            </p:cNvPr>
            <p:cNvSpPr/>
            <p:nvPr userDrawn="1"/>
          </p:nvSpPr>
          <p:spPr>
            <a:xfrm>
              <a:off x="-4431847" y="-1221721"/>
              <a:ext cx="2863333" cy="40659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85000" lnSpcReduction="10000"/>
            </a:bodyPr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  <a:latin typeface="Arial Regular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7" name="Isosceles Triangle 43">
              <a:extLst>
                <a:ext uri="{FF2B5EF4-FFF2-40B4-BE49-F238E27FC236}">
                  <a16:creationId xmlns:a16="http://schemas.microsoft.com/office/drawing/2014/main" id="{18F95660-D34A-D744-A2C1-828007344F92}"/>
                </a:ext>
              </a:extLst>
            </p:cNvPr>
            <p:cNvSpPr/>
            <p:nvPr userDrawn="1"/>
          </p:nvSpPr>
          <p:spPr>
            <a:xfrm rot="10800000">
              <a:off x="-3231561" y="-841349"/>
              <a:ext cx="462762" cy="224308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DCAFB6-EDE0-A643-BCB3-71215AE54119}"/>
              </a:ext>
            </a:extLst>
          </p:cNvPr>
          <p:cNvGrpSpPr/>
          <p:nvPr userDrawn="1"/>
        </p:nvGrpSpPr>
        <p:grpSpPr>
          <a:xfrm>
            <a:off x="1348181" y="3251074"/>
            <a:ext cx="3890505" cy="600303"/>
            <a:chOff x="2454629" y="3422610"/>
            <a:chExt cx="2975888" cy="45917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5AE209-AB1E-A441-8865-24D7F7CA2C32}"/>
                </a:ext>
              </a:extLst>
            </p:cNvPr>
            <p:cNvSpPr/>
            <p:nvPr/>
          </p:nvSpPr>
          <p:spPr>
            <a:xfrm>
              <a:off x="2454629" y="3423485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0 w 1145759"/>
                <a:gd name="connsiteY5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133245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33815E7-24F2-D743-9025-53CFCB4C8E52}"/>
                </a:ext>
              </a:extLst>
            </p:cNvPr>
            <p:cNvSpPr/>
            <p:nvPr/>
          </p:nvSpPr>
          <p:spPr>
            <a:xfrm>
              <a:off x="3372333" y="3422610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213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0E29F73-8932-464D-B99D-9850A96D8D02}"/>
                </a:ext>
              </a:extLst>
            </p:cNvPr>
            <p:cNvSpPr/>
            <p:nvPr/>
          </p:nvSpPr>
          <p:spPr>
            <a:xfrm>
              <a:off x="4284758" y="3422743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426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3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7C84D-3D38-0E46-9EB9-8141C0C379B4}"/>
              </a:ext>
            </a:extLst>
          </p:cNvPr>
          <p:cNvSpPr/>
          <p:nvPr userDrawn="1"/>
        </p:nvSpPr>
        <p:spPr>
          <a:xfrm>
            <a:off x="2165537" y="4168673"/>
            <a:ext cx="2760374" cy="5031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FFA17075-D6A4-964B-ABA9-C4DB836F29C3}"/>
              </a:ext>
            </a:extLst>
          </p:cNvPr>
          <p:cNvSpPr/>
          <p:nvPr userDrawn="1"/>
        </p:nvSpPr>
        <p:spPr>
          <a:xfrm>
            <a:off x="2165537" y="4814961"/>
            <a:ext cx="2760374" cy="50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FD523A1-1557-8B42-A06B-2FB0DA90B9F2}"/>
              </a:ext>
            </a:extLst>
          </p:cNvPr>
          <p:cNvSpPr/>
          <p:nvPr userDrawn="1"/>
        </p:nvSpPr>
        <p:spPr>
          <a:xfrm>
            <a:off x="2165537" y="5461249"/>
            <a:ext cx="2760374" cy="50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DD075-B382-C647-8E43-3640EF1FF0C8}"/>
              </a:ext>
            </a:extLst>
          </p:cNvPr>
          <p:cNvGrpSpPr/>
          <p:nvPr userDrawn="1"/>
        </p:nvGrpSpPr>
        <p:grpSpPr>
          <a:xfrm>
            <a:off x="5722457" y="2252255"/>
            <a:ext cx="449131" cy="449129"/>
            <a:chOff x="5722457" y="2252255"/>
            <a:chExt cx="449131" cy="449129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B530C46-01A2-FF4E-BDFE-610CEC7EF7CC}"/>
                </a:ext>
              </a:extLst>
            </p:cNvPr>
            <p:cNvSpPr/>
            <p:nvPr/>
          </p:nvSpPr>
          <p:spPr>
            <a:xfrm>
              <a:off x="5722457" y="2252255"/>
              <a:ext cx="449131" cy="449129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C196D-F29F-CF46-BDA6-2220613501E1}"/>
                </a:ext>
              </a:extLst>
            </p:cNvPr>
            <p:cNvSpPr txBox="1"/>
            <p:nvPr/>
          </p:nvSpPr>
          <p:spPr>
            <a:xfrm>
              <a:off x="5753191" y="2296371"/>
              <a:ext cx="387665" cy="400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198509-2684-1C4E-BB1B-F940A0106A88}"/>
              </a:ext>
            </a:extLst>
          </p:cNvPr>
          <p:cNvSpPr/>
          <p:nvPr userDrawn="1"/>
        </p:nvSpPr>
        <p:spPr>
          <a:xfrm>
            <a:off x="6571201" y="2258263"/>
            <a:ext cx="448730" cy="456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A31D7-7EF7-7448-947A-B3901A50C4F8}"/>
              </a:ext>
            </a:extLst>
          </p:cNvPr>
          <p:cNvSpPr/>
          <p:nvPr userDrawn="1"/>
        </p:nvSpPr>
        <p:spPr>
          <a:xfrm>
            <a:off x="5820618" y="3361575"/>
            <a:ext cx="1697488" cy="3793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D0510-1A82-4D48-947D-5B627669974C}"/>
              </a:ext>
            </a:extLst>
          </p:cNvPr>
          <p:cNvSpPr/>
          <p:nvPr userDrawn="1"/>
        </p:nvSpPr>
        <p:spPr>
          <a:xfrm>
            <a:off x="5141425" y="4168673"/>
            <a:ext cx="2760374" cy="503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DE83D-07E7-3346-804F-31FF575A1333}"/>
              </a:ext>
            </a:extLst>
          </p:cNvPr>
          <p:cNvSpPr/>
          <p:nvPr userDrawn="1"/>
        </p:nvSpPr>
        <p:spPr>
          <a:xfrm>
            <a:off x="5131633" y="4814961"/>
            <a:ext cx="2760374" cy="5031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EA7BB0-3A44-5244-B830-EFCBABB12989}"/>
              </a:ext>
            </a:extLst>
          </p:cNvPr>
          <p:cNvSpPr/>
          <p:nvPr userDrawn="1"/>
        </p:nvSpPr>
        <p:spPr>
          <a:xfrm>
            <a:off x="5131633" y="5457859"/>
            <a:ext cx="2760374" cy="5031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BF392B-AB24-9945-B388-99C4DE4CDFD4}"/>
              </a:ext>
            </a:extLst>
          </p:cNvPr>
          <p:cNvCxnSpPr/>
          <p:nvPr userDrawn="1"/>
        </p:nvCxnSpPr>
        <p:spPr>
          <a:xfrm>
            <a:off x="7714244" y="2170174"/>
            <a:ext cx="2495213" cy="0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7F4C6-06A4-2A42-A784-F347C5FE7E56}"/>
              </a:ext>
            </a:extLst>
          </p:cNvPr>
          <p:cNvCxnSpPr/>
          <p:nvPr userDrawn="1"/>
        </p:nvCxnSpPr>
        <p:spPr>
          <a:xfrm>
            <a:off x="7714244" y="2700953"/>
            <a:ext cx="2495213" cy="0"/>
          </a:xfrm>
          <a:prstGeom prst="straightConnector1">
            <a:avLst/>
          </a:prstGeom>
          <a:ln w="857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5F855-A852-434F-B2E5-967552391156}"/>
              </a:ext>
            </a:extLst>
          </p:cNvPr>
          <p:cNvSpPr/>
          <p:nvPr userDrawn="1"/>
        </p:nvSpPr>
        <p:spPr>
          <a:xfrm>
            <a:off x="8281953" y="3363765"/>
            <a:ext cx="1697488" cy="3793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4A399AE-12D9-C946-BFDD-900DAB7ED786}"/>
              </a:ext>
            </a:extLst>
          </p:cNvPr>
          <p:cNvSpPr txBox="1">
            <a:spLocks/>
          </p:cNvSpPr>
          <p:nvPr userDrawn="1"/>
        </p:nvSpPr>
        <p:spPr>
          <a:xfrm>
            <a:off x="8281953" y="4110328"/>
            <a:ext cx="1927504" cy="18026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chemeClr val="bg1"/>
                </a:solidFill>
                <a:latin typeface="Arial Regular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942998D4-972F-BD4A-A662-73DE9F9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97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ECC5B56-0276-844E-A797-3D139825B471}"/>
              </a:ext>
            </a:extLst>
          </p:cNvPr>
          <p:cNvGrpSpPr/>
          <p:nvPr userDrawn="1"/>
        </p:nvGrpSpPr>
        <p:grpSpPr>
          <a:xfrm>
            <a:off x="632557" y="5172106"/>
            <a:ext cx="2661031" cy="1231106"/>
            <a:chOff x="1363018" y="3215881"/>
            <a:chExt cx="2661031" cy="1231106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8FDE633-2955-CA4F-9716-05B5BCCBB529}"/>
                </a:ext>
              </a:extLst>
            </p:cNvPr>
            <p:cNvSpPr/>
            <p:nvPr userDrawn="1"/>
          </p:nvSpPr>
          <p:spPr>
            <a:xfrm rot="5400000">
              <a:off x="3675062" y="3713345"/>
              <a:ext cx="449084" cy="24889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74D464-E6A4-CD4C-BA8C-EE764E72B153}"/>
                </a:ext>
              </a:extLst>
            </p:cNvPr>
            <p:cNvSpPr txBox="1"/>
            <p:nvPr userDrawn="1"/>
          </p:nvSpPr>
          <p:spPr>
            <a:xfrm>
              <a:off x="1363018" y="3215881"/>
              <a:ext cx="2476308" cy="123110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A04904-FA46-3746-B30B-0129819A05C7}"/>
              </a:ext>
            </a:extLst>
          </p:cNvPr>
          <p:cNvGrpSpPr/>
          <p:nvPr userDrawn="1"/>
        </p:nvGrpSpPr>
        <p:grpSpPr>
          <a:xfrm>
            <a:off x="3781144" y="4768502"/>
            <a:ext cx="3977759" cy="1787824"/>
            <a:chOff x="6454503" y="4163500"/>
            <a:chExt cx="3977759" cy="17878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C11CDB-7BE5-B24B-A4A2-4846D38AC2AC}"/>
                </a:ext>
              </a:extLst>
            </p:cNvPr>
            <p:cNvSpPr txBox="1"/>
            <p:nvPr userDrawn="1"/>
          </p:nvSpPr>
          <p:spPr>
            <a:xfrm>
              <a:off x="6454503" y="4163500"/>
              <a:ext cx="402416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0B8E2-5EB7-CA41-AF3F-6F77BB796C82}"/>
                </a:ext>
              </a:extLst>
            </p:cNvPr>
            <p:cNvSpPr txBox="1"/>
            <p:nvPr userDrawn="1"/>
          </p:nvSpPr>
          <p:spPr>
            <a:xfrm>
              <a:off x="10048398" y="4163500"/>
              <a:ext cx="383864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”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655BF2-D712-AA4B-8AC8-9FEEFDC0229E}"/>
                </a:ext>
              </a:extLst>
            </p:cNvPr>
            <p:cNvSpPr/>
            <p:nvPr userDrawn="1"/>
          </p:nvSpPr>
          <p:spPr>
            <a:xfrm>
              <a:off x="7012691" y="4473996"/>
              <a:ext cx="2902692" cy="147732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800" i="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800" i="1" dirty="0" err="1">
                  <a:solidFill>
                    <a:schemeClr val="bg1"/>
                  </a:solidFill>
                </a:rPr>
                <a:t>amet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consectetuer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adipiscing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elit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sed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diam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nonummy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nibh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euismod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tincidunt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ut.</a:t>
              </a:r>
              <a:endParaRPr lang="en-US" sz="1800" i="1" dirty="0">
                <a:solidFill>
                  <a:schemeClr val="bg1"/>
                </a:solidFill>
              </a:endParaRPr>
            </a:p>
            <a:p>
              <a:pPr algn="r"/>
              <a:r>
                <a:rPr lang="en-US" sz="1800" i="0" dirty="0">
                  <a:solidFill>
                    <a:schemeClr val="bg1"/>
                  </a:solidFill>
                  <a:latin typeface="+mj-lt"/>
                </a:rPr>
                <a:t>-This is a quote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3E9315-6887-5D4C-A199-DC0F96BB8FAD}"/>
              </a:ext>
            </a:extLst>
          </p:cNvPr>
          <p:cNvGrpSpPr/>
          <p:nvPr userDrawn="1"/>
        </p:nvGrpSpPr>
        <p:grpSpPr>
          <a:xfrm>
            <a:off x="600117" y="1972937"/>
            <a:ext cx="2858396" cy="1064776"/>
            <a:chOff x="4603315" y="701458"/>
            <a:chExt cx="2858396" cy="10647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1C2522-4F7A-A64B-808A-73C795F43A5C}"/>
                </a:ext>
              </a:extLst>
            </p:cNvPr>
            <p:cNvSpPr txBox="1"/>
            <p:nvPr userDrawn="1"/>
          </p:nvSpPr>
          <p:spPr>
            <a:xfrm>
              <a:off x="4603315" y="701458"/>
              <a:ext cx="2461364" cy="1064776"/>
            </a:xfrm>
            <a:prstGeom prst="roundRect">
              <a:avLst>
                <a:gd name="adj" fmla="val 9421"/>
              </a:avLst>
            </a:prstGeom>
            <a:solidFill>
              <a:schemeClr val="accent1"/>
            </a:solidFill>
          </p:spPr>
          <p:txBody>
            <a:bodyPr wrap="squar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</a:t>
              </a: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58FCD4A-1A47-4B4E-8237-E34CE007CE88}"/>
                </a:ext>
              </a:extLst>
            </p:cNvPr>
            <p:cNvSpPr/>
            <p:nvPr userDrawn="1"/>
          </p:nvSpPr>
          <p:spPr>
            <a:xfrm rot="5400000">
              <a:off x="7007479" y="585675"/>
              <a:ext cx="338449" cy="5700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DC3B96-92A3-3542-93F7-327056D74162}"/>
              </a:ext>
            </a:extLst>
          </p:cNvPr>
          <p:cNvGrpSpPr/>
          <p:nvPr userDrawn="1"/>
        </p:nvGrpSpPr>
        <p:grpSpPr>
          <a:xfrm>
            <a:off x="226923" y="3522972"/>
            <a:ext cx="2896907" cy="1233307"/>
            <a:chOff x="219665" y="3591624"/>
            <a:chExt cx="2896907" cy="12333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F783FDC8-2BC1-3142-A1A1-D8CF5F2E69C3}"/>
                </a:ext>
              </a:extLst>
            </p:cNvPr>
            <p:cNvSpPr/>
            <p:nvPr userDrawn="1"/>
          </p:nvSpPr>
          <p:spPr>
            <a:xfrm rot="16200000">
              <a:off x="335448" y="4370699"/>
              <a:ext cx="338449" cy="570015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EB6CF1-172B-BB40-9B82-6A7EEF0B6F36}"/>
                </a:ext>
              </a:extLst>
            </p:cNvPr>
            <p:cNvSpPr txBox="1"/>
            <p:nvPr userDrawn="1"/>
          </p:nvSpPr>
          <p:spPr>
            <a:xfrm>
              <a:off x="642464" y="3591624"/>
              <a:ext cx="2474108" cy="123110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182880" tIns="182880" rIns="182880" bIns="18288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913FF6-1DA4-CE4A-BB85-30C56A8FB5D1}"/>
              </a:ext>
            </a:extLst>
          </p:cNvPr>
          <p:cNvGrpSpPr/>
          <p:nvPr userDrawn="1"/>
        </p:nvGrpSpPr>
        <p:grpSpPr>
          <a:xfrm>
            <a:off x="8044087" y="5238529"/>
            <a:ext cx="3796803" cy="1140491"/>
            <a:chOff x="8025799" y="4479577"/>
            <a:chExt cx="3796803" cy="1140491"/>
          </a:xfrm>
        </p:grpSpPr>
        <p:sp>
          <p:nvSpPr>
            <p:cNvPr id="42" name="Round Same Side Corner Rectangle 41">
              <a:extLst>
                <a:ext uri="{FF2B5EF4-FFF2-40B4-BE49-F238E27FC236}">
                  <a16:creationId xmlns:a16="http://schemas.microsoft.com/office/drawing/2014/main" id="{08A12AE7-3ADB-2A41-95A6-3CC0C35956B6}"/>
                </a:ext>
              </a:extLst>
            </p:cNvPr>
            <p:cNvSpPr/>
            <p:nvPr userDrawn="1"/>
          </p:nvSpPr>
          <p:spPr>
            <a:xfrm rot="16200000">
              <a:off x="8156827" y="4391999"/>
              <a:ext cx="496231" cy="758287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AF21CF-AB07-3E43-909B-A465B706AA31}"/>
                </a:ext>
              </a:extLst>
            </p:cNvPr>
            <p:cNvSpPr txBox="1"/>
            <p:nvPr userDrawn="1"/>
          </p:nvSpPr>
          <p:spPr>
            <a:xfrm>
              <a:off x="8579737" y="4523026"/>
              <a:ext cx="3242865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61F131-28FC-7144-93B9-63CC3B71530D}"/>
                </a:ext>
              </a:extLst>
            </p:cNvPr>
            <p:cNvSpPr txBox="1"/>
            <p:nvPr userDrawn="1"/>
          </p:nvSpPr>
          <p:spPr>
            <a:xfrm>
              <a:off x="8135853" y="4479577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A3B651-6C7D-0446-B29A-B8A348209397}"/>
              </a:ext>
            </a:extLst>
          </p:cNvPr>
          <p:cNvGrpSpPr/>
          <p:nvPr userDrawn="1"/>
        </p:nvGrpSpPr>
        <p:grpSpPr>
          <a:xfrm>
            <a:off x="8003158" y="1874016"/>
            <a:ext cx="3796834" cy="1140492"/>
            <a:chOff x="2743198" y="742708"/>
            <a:chExt cx="3796834" cy="1140492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0ABDCABD-5599-FA48-969A-E6B2E5AC06C4}"/>
                </a:ext>
              </a:extLst>
            </p:cNvPr>
            <p:cNvSpPr/>
            <p:nvPr userDrawn="1"/>
          </p:nvSpPr>
          <p:spPr>
            <a:xfrm rot="16200000">
              <a:off x="2874226" y="655130"/>
              <a:ext cx="496231" cy="758287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F47179-C3C1-BF45-9E47-0E208BD0D4D7}"/>
                </a:ext>
              </a:extLst>
            </p:cNvPr>
            <p:cNvSpPr txBox="1"/>
            <p:nvPr userDrawn="1"/>
          </p:nvSpPr>
          <p:spPr>
            <a:xfrm>
              <a:off x="3297136" y="786158"/>
              <a:ext cx="3242896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65900-03E0-614E-8E4E-9F31F1415022}"/>
                </a:ext>
              </a:extLst>
            </p:cNvPr>
            <p:cNvSpPr txBox="1"/>
            <p:nvPr userDrawn="1"/>
          </p:nvSpPr>
          <p:spPr>
            <a:xfrm>
              <a:off x="2879384" y="742708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B0932D-E973-6140-892E-FC06496F3963}"/>
              </a:ext>
            </a:extLst>
          </p:cNvPr>
          <p:cNvGrpSpPr/>
          <p:nvPr userDrawn="1"/>
        </p:nvGrpSpPr>
        <p:grpSpPr>
          <a:xfrm>
            <a:off x="8610536" y="3510256"/>
            <a:ext cx="3223650" cy="1322903"/>
            <a:chOff x="8423329" y="5344015"/>
            <a:chExt cx="3223650" cy="1322903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308BAE6-5120-6548-ADFF-4991A6B8089F}"/>
                </a:ext>
              </a:extLst>
            </p:cNvPr>
            <p:cNvGrpSpPr/>
            <p:nvPr userDrawn="1"/>
          </p:nvGrpSpPr>
          <p:grpSpPr>
            <a:xfrm>
              <a:off x="10908293" y="5344015"/>
              <a:ext cx="738686" cy="496231"/>
              <a:chOff x="10908293" y="5344015"/>
              <a:chExt cx="738686" cy="496231"/>
            </a:xfrm>
          </p:grpSpPr>
          <p:sp>
            <p:nvSpPr>
              <p:cNvPr id="52" name="Round Same Side Corner Rectangle 51">
                <a:extLst>
                  <a:ext uri="{FF2B5EF4-FFF2-40B4-BE49-F238E27FC236}">
                    <a16:creationId xmlns:a16="http://schemas.microsoft.com/office/drawing/2014/main" id="{10ECF463-5332-A04C-85DA-EDC5577E36A6}"/>
                  </a:ext>
                </a:extLst>
              </p:cNvPr>
              <p:cNvSpPr/>
              <p:nvPr userDrawn="1"/>
            </p:nvSpPr>
            <p:spPr>
              <a:xfrm rot="5400000">
                <a:off x="11029520" y="5222788"/>
                <a:ext cx="496231" cy="738686"/>
              </a:xfrm>
              <a:prstGeom prst="round2Same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5872BD5A-D430-594B-B4E0-BE35493356AC}"/>
                  </a:ext>
                </a:extLst>
              </p:cNvPr>
              <p:cNvSpPr/>
              <p:nvPr userDrawn="1"/>
            </p:nvSpPr>
            <p:spPr>
              <a:xfrm>
                <a:off x="11194947" y="5452647"/>
                <a:ext cx="356460" cy="2789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54E5EB-D0FC-814F-9DEB-4727B7D218A2}"/>
                </a:ext>
              </a:extLst>
            </p:cNvPr>
            <p:cNvSpPr txBox="1"/>
            <p:nvPr userDrawn="1"/>
          </p:nvSpPr>
          <p:spPr>
            <a:xfrm>
              <a:off x="8423329" y="5344015"/>
              <a:ext cx="2676044" cy="1322903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3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dolor. fad </a:t>
              </a:r>
              <a:r>
                <a:rPr lang="en-US" sz="1400" dirty="0" err="1">
                  <a:solidFill>
                    <a:schemeClr val="tx1"/>
                  </a:solidFill>
                </a:rPr>
                <a:t>fdaf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asdfadfasdfa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03D679-FB97-5E43-922E-FCD1A1A6D6CC}"/>
              </a:ext>
            </a:extLst>
          </p:cNvPr>
          <p:cNvGrpSpPr/>
          <p:nvPr userDrawn="1"/>
        </p:nvGrpSpPr>
        <p:grpSpPr>
          <a:xfrm>
            <a:off x="3867636" y="1936632"/>
            <a:ext cx="3793255" cy="2273206"/>
            <a:chOff x="4204448" y="2845164"/>
            <a:chExt cx="3275887" cy="227320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349B9B-522C-7348-AC74-9DEFC129D175}"/>
                </a:ext>
              </a:extLst>
            </p:cNvPr>
            <p:cNvSpPr txBox="1"/>
            <p:nvPr userDrawn="1"/>
          </p:nvSpPr>
          <p:spPr>
            <a:xfrm>
              <a:off x="4220861" y="2859754"/>
              <a:ext cx="3242865" cy="2258616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txBody>
            <a:bodyPr wrap="square" tIns="5486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definitions, call outs, factoids, on-screen instructions, etc. Reshape surrounding box to fit the text box.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i="0" dirty="0">
                <a:solidFill>
                  <a:schemeClr val="tx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0" dirty="0">
                  <a:solidFill>
                    <a:schemeClr val="tx1"/>
                  </a:solidFill>
                </a:rPr>
                <a:t>Lorem ipsum dolor sit </a:t>
              </a:r>
              <a:r>
                <a:rPr lang="en-US" sz="1400" i="0" dirty="0" err="1">
                  <a:solidFill>
                    <a:schemeClr val="tx1"/>
                  </a:solidFill>
                </a:rPr>
                <a:t>amet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elit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sed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diam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nonummy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nibh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euismod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tincidunt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ut</a:t>
              </a:r>
              <a:r>
                <a:rPr lang="en-US" sz="1400" i="1" dirty="0" err="1">
                  <a:solidFill>
                    <a:schemeClr val="tx1"/>
                  </a:solidFill>
                </a:rPr>
                <a:t>.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 Same Side Corner Rectangle 55">
              <a:extLst>
                <a:ext uri="{FF2B5EF4-FFF2-40B4-BE49-F238E27FC236}">
                  <a16:creationId xmlns:a16="http://schemas.microsoft.com/office/drawing/2014/main" id="{6C7F0C97-25CA-A947-AAAE-30C2CA0757B1}"/>
                </a:ext>
              </a:extLst>
            </p:cNvPr>
            <p:cNvSpPr/>
            <p:nvPr userDrawn="1"/>
          </p:nvSpPr>
          <p:spPr>
            <a:xfrm>
              <a:off x="4204448" y="2845164"/>
              <a:ext cx="3275887" cy="499533"/>
            </a:xfrm>
            <a:prstGeom prst="round2SameRect">
              <a:avLst>
                <a:gd name="adj1" fmla="val 963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ED50B5-1684-7643-AC81-92718DBB3FD9}"/>
                </a:ext>
              </a:extLst>
            </p:cNvPr>
            <p:cNvSpPr txBox="1"/>
            <p:nvPr userDrawn="1"/>
          </p:nvSpPr>
          <p:spPr>
            <a:xfrm>
              <a:off x="4259577" y="2875572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</a:rPr>
                <a:t>Heading</a:t>
              </a:r>
            </a:p>
          </p:txBody>
        </p:sp>
      </p:grp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E02185D7-30E0-E34D-B1ED-A4A03DF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713" y="1597794"/>
            <a:ext cx="10711543" cy="46201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73893-3AA6-5049-ADB8-59963363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30654"/>
            <a:ext cx="10719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6901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8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1200" cap="none" spc="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1pPr>
      <a:lvl2pPr marL="413766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FF00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◦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−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80C07-2BB3-7141-92B0-E9DA704A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105" y="4999068"/>
            <a:ext cx="10433787" cy="461665"/>
          </a:xfrm>
        </p:spPr>
        <p:txBody>
          <a:bodyPr/>
          <a:lstStyle/>
          <a:p>
            <a:r>
              <a:rPr lang="en-US" dirty="0"/>
              <a:t>Unique Solutions for </a:t>
            </a:r>
            <a:r>
              <a:rPr lang="en-US"/>
              <a:t>Unique Problems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473EA-B965-6B4C-8F03-AE365992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4" y="1526826"/>
            <a:ext cx="10719547" cy="79196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Search Techniques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1072855-A749-47F6-A57A-D2F250C90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2440243"/>
            <a:ext cx="8942660" cy="22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3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C63FE20-1F36-4967-9823-FFD333C173B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Composite Heuristics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99D1791-7BFA-42E5-B8A0-7D6CB275E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152526"/>
            <a:ext cx="9144000" cy="5122863"/>
          </a:xfrm>
        </p:spPr>
        <p:txBody>
          <a:bodyPr>
            <a:normAutofit lnSpcReduction="10000"/>
          </a:bodyPr>
          <a:lstStyle/>
          <a:p>
            <a:pPr marL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en-US" sz="2000" dirty="0"/>
              <a:t>Sometimes a heuristic is made up of several other heuristics. We call this a composite heuristic.</a:t>
            </a:r>
          </a:p>
          <a:p>
            <a:pPr marL="0">
              <a:lnSpc>
                <a:spcPct val="80000"/>
              </a:lnSpc>
              <a:spcBef>
                <a:spcPts val="600"/>
              </a:spcBef>
              <a:buNone/>
            </a:pPr>
            <a:endParaRPr lang="en-US" altLang="en-US" sz="2000" dirty="0"/>
          </a:p>
          <a:p>
            <a:pPr marL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en-US" sz="2000" u="sng" dirty="0"/>
              <a:t>Composite Heuristics…</a:t>
            </a:r>
          </a:p>
          <a:p>
            <a:pPr marL="182880" indent="-182880">
              <a:lnSpc>
                <a:spcPct val="8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Can be used in any heuristic search (Greedy, A*,…)</a:t>
            </a:r>
          </a:p>
          <a:p>
            <a:pPr marL="182880" indent="-182880">
              <a:lnSpc>
                <a:spcPct val="8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Include any combination of component heuristics</a:t>
            </a:r>
          </a:p>
          <a:p>
            <a:pPr marL="182880" indent="-182880">
              <a:lnSpc>
                <a:spcPct val="8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Can be admissible under the right circumstances</a:t>
            </a:r>
          </a:p>
          <a:p>
            <a:pPr marL="0">
              <a:lnSpc>
                <a:spcPct val="80000"/>
              </a:lnSpc>
              <a:spcBef>
                <a:spcPts val="600"/>
              </a:spcBef>
              <a:buNone/>
            </a:pPr>
            <a:endParaRPr lang="en-US" altLang="en-US" sz="2000" dirty="0"/>
          </a:p>
          <a:p>
            <a:pPr marL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en-US" sz="2000" u="sng" dirty="0"/>
              <a:t>Common Compositing Functions</a:t>
            </a:r>
          </a:p>
          <a:p>
            <a:pPr marL="182880" indent="-182880">
              <a:lnSpc>
                <a:spcPct val="8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Minimum (min(h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h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, h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, … </a:t>
            </a:r>
            <a:r>
              <a:rPr lang="en-US" altLang="en-US" sz="2000" dirty="0" err="1"/>
              <a:t>h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))</a:t>
            </a:r>
          </a:p>
          <a:p>
            <a:pPr marL="182880" indent="-182880">
              <a:lnSpc>
                <a:spcPct val="8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Maximum (max(h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h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, h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, … </a:t>
            </a:r>
            <a:r>
              <a:rPr lang="en-US" altLang="en-US" sz="2000" dirty="0" err="1"/>
              <a:t>h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))</a:t>
            </a:r>
          </a:p>
          <a:p>
            <a:pPr marL="182880" indent="-182880">
              <a:lnSpc>
                <a:spcPct val="8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Straight Sum (h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+ h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+ h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+ … </a:t>
            </a:r>
            <a:r>
              <a:rPr lang="en-US" altLang="en-US" sz="2000" dirty="0" err="1"/>
              <a:t>h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)</a:t>
            </a:r>
          </a:p>
          <a:p>
            <a:pPr marL="182880" indent="-182880">
              <a:lnSpc>
                <a:spcPct val="80000"/>
              </a:lnSpc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Weighted Sum (h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* w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+ h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* w</a:t>
            </a:r>
            <a:r>
              <a:rPr lang="en-US" altLang="en-US" sz="2000" baseline="-25000" dirty="0"/>
              <a:t>2 </a:t>
            </a:r>
            <a:r>
              <a:rPr lang="en-US" altLang="en-US" sz="2000" dirty="0"/>
              <a:t>+ … </a:t>
            </a:r>
            <a:r>
              <a:rPr lang="en-US" altLang="en-US" sz="2000" dirty="0" err="1"/>
              <a:t>h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*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)</a:t>
            </a:r>
            <a:endParaRPr lang="en-US" altLang="en-US" sz="2000" u="sng" dirty="0"/>
          </a:p>
          <a:p>
            <a:pPr marL="0">
              <a:lnSpc>
                <a:spcPct val="80000"/>
              </a:lnSpc>
              <a:spcBef>
                <a:spcPts val="600"/>
              </a:spcBef>
              <a:buNone/>
            </a:pPr>
            <a:endParaRPr lang="en-US" altLang="en-US" sz="2000" u="sng" dirty="0"/>
          </a:p>
          <a:p>
            <a:pPr marL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en-US" sz="2000" dirty="0"/>
              <a:t>Composite Heuristics often work best when empirical data can be gathered through experimentation.</a:t>
            </a:r>
          </a:p>
          <a:p>
            <a:pPr marL="0">
              <a:lnSpc>
                <a:spcPct val="80000"/>
              </a:lnSpc>
              <a:spcBef>
                <a:spcPts val="600"/>
              </a:spcBef>
              <a:buNone/>
            </a:pPr>
            <a:endParaRPr lang="en-US" altLang="en-US" sz="2000" u="sng" dirty="0"/>
          </a:p>
        </p:txBody>
      </p:sp>
      <p:pic>
        <p:nvPicPr>
          <p:cNvPr id="126979" name="Picture 7" descr="C:\Users\Jeremiah Blanchard\AppData\Local\Microsoft\Windows\Temporary Internet Files\Content.IE5\I0NDU540\MC900237184[1].wmf">
            <a:extLst>
              <a:ext uri="{FF2B5EF4-FFF2-40B4-BE49-F238E27FC236}">
                <a16:creationId xmlns:a16="http://schemas.microsoft.com/office/drawing/2014/main" id="{F010E84E-E215-44F6-8B19-2359E41E0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1847851"/>
            <a:ext cx="296545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0DF9146C-125D-4C1F-ACCD-C0027C0941E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668464" y="133427"/>
            <a:ext cx="8855075" cy="771525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Trial and Error Search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6FF21F2-E1BD-4177-8BB7-92081EEA4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083840"/>
            <a:ext cx="9144000" cy="5411146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/>
              <a:t>At other times, CPU time is limited and search must be performed incrementally.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/>
              <a:t>We can use </a:t>
            </a:r>
            <a:r>
              <a:rPr lang="en-US" altLang="en-US" sz="1600" b="1" u="sng" dirty="0">
                <a:solidFill>
                  <a:srgbClr val="00FF00"/>
                </a:solidFill>
              </a:rPr>
              <a:t>Trial and Error Search</a:t>
            </a:r>
            <a:r>
              <a:rPr lang="en-US" altLang="en-US" sz="1600" b="1" dirty="0"/>
              <a:t> </a:t>
            </a:r>
            <a:r>
              <a:rPr lang="en-US" altLang="en-US" sz="1600" dirty="0"/>
              <a:t>for such purposes.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/>
              <a:t>During trial and error search, steps are decided and executed sequentially.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/>
              <a:t>When an obstacle is encountered, an avoidance technique is employed.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u="sng" dirty="0"/>
              <a:t>Trial and Error Search is: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b="1" i="1" dirty="0"/>
              <a:t>Not systematic</a:t>
            </a:r>
            <a:endParaRPr lang="en-US" altLang="en-US" sz="16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b="1" i="1" dirty="0"/>
              <a:t>Informed*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b="1" i="1" dirty="0"/>
              <a:t>Not optimal</a:t>
            </a:r>
            <a:endParaRPr lang="en-US" altLang="en-US" sz="16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b="1" i="1" dirty="0"/>
              <a:t>Not complete</a:t>
            </a:r>
            <a:endParaRPr lang="en-US" altLang="en-US" sz="16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b="1" i="1" dirty="0"/>
              <a:t>Not exhaustive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u="sng" dirty="0"/>
              <a:t>Benefits of Trial and Error: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dirty="0"/>
              <a:t>Can be performed in real time (incrementally)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dirty="0"/>
              <a:t>Low memory usage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dirty="0"/>
              <a:t>Low CPU time usage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u="sng" dirty="0"/>
              <a:t>Problems with Trial and Error: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dirty="0"/>
              <a:t>No memory whatsoever – can loop forever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dirty="0"/>
              <a:t>Neither optimal nor complete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dirty="0"/>
              <a:t>Random - unpredictable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/>
              <a:t>Trial and Error techniques are simple and useful for maps with few obstacles</a:t>
            </a:r>
            <a:r>
              <a:rPr lang="en-US" altLang="ja-JP" sz="1600" dirty="0"/>
              <a:t>.</a:t>
            </a:r>
            <a:endParaRPr lang="en-US" altLang="en-US" sz="1600" dirty="0"/>
          </a:p>
        </p:txBody>
      </p:sp>
      <p:pic>
        <p:nvPicPr>
          <p:cNvPr id="129027" name="Picture 5" descr="MCBD06688_0000[1]">
            <a:extLst>
              <a:ext uri="{FF2B5EF4-FFF2-40B4-BE49-F238E27FC236}">
                <a16:creationId xmlns:a16="http://schemas.microsoft.com/office/drawing/2014/main" id="{E2D687C7-D8C2-42A1-A762-E3AA4AF75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1" y="1441451"/>
            <a:ext cx="184467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8" name="Picture 6" descr="MCj03043230000[1]">
            <a:extLst>
              <a:ext uri="{FF2B5EF4-FFF2-40B4-BE49-F238E27FC236}">
                <a16:creationId xmlns:a16="http://schemas.microsoft.com/office/drawing/2014/main" id="{3EFD2B46-1461-422C-8511-6CC2238D6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4113213"/>
            <a:ext cx="3798888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9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98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9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98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98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98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98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987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987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E302E83-39F5-4838-8DBD-1CE5CEF9A1C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26685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Depth-First Search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85ABEF6-4F2B-40AE-9457-B9B9D7963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7547" y="1403689"/>
            <a:ext cx="9144000" cy="501673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/>
              <a:t>Sometimes Breadth-First Search derivatives are too memory intensive.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/>
              <a:t>We can use a </a:t>
            </a:r>
            <a:r>
              <a:rPr lang="en-US" altLang="en-US" sz="1600" b="1" u="sng" dirty="0">
                <a:solidFill>
                  <a:srgbClr val="00FF00"/>
                </a:solidFill>
              </a:rPr>
              <a:t>Depth-First Search</a:t>
            </a:r>
            <a:r>
              <a:rPr lang="en-US" altLang="en-US" sz="1600" b="1" dirty="0"/>
              <a:t> </a:t>
            </a:r>
            <a:r>
              <a:rPr lang="en-US" altLang="en-US" sz="1600" dirty="0"/>
              <a:t>(DFS) to limit the memory used.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u="sng" dirty="0"/>
              <a:t>Depth-First Search is: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b="1" i="1" dirty="0"/>
              <a:t>Systematic</a:t>
            </a:r>
            <a:endParaRPr lang="en-US" altLang="en-US" sz="16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b="1" i="1" dirty="0"/>
              <a:t>Uninformed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b="1" i="1" dirty="0"/>
              <a:t>Not optimal</a:t>
            </a:r>
            <a:endParaRPr lang="en-US" altLang="en-US" sz="16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b="1" i="1" dirty="0"/>
              <a:t>Not complete</a:t>
            </a:r>
            <a:endParaRPr lang="en-US" altLang="en-US" sz="16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b="1" i="1" dirty="0"/>
              <a:t>Exhaustive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u="sng" dirty="0"/>
              <a:t>Benefits of Depth-First Search: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dirty="0"/>
              <a:t>Low memory usage.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dirty="0"/>
              <a:t>It</a:t>
            </a:r>
            <a:r>
              <a:rPr lang="en-US" altLang="ja-JP" sz="1600" dirty="0"/>
              <a:t>’s easy to write.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dirty="0"/>
              <a:t>That</a:t>
            </a:r>
            <a:r>
              <a:rPr lang="en-US" altLang="ja-JP" sz="1600" dirty="0"/>
              <a:t>’s basically it.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u="sng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u="sng" dirty="0"/>
              <a:t>Problems with Depth-First Search: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dirty="0"/>
              <a:t>Has no memory of past events (proper dupe checking is not possible)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dirty="0"/>
              <a:t>Takes a long time to execute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en-US" sz="1600" dirty="0"/>
              <a:t>Is neither optimal nor complete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600" dirty="0"/>
              <a:t>For these reasons, DFS is ill-suited for most well-defined problems.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1600" dirty="0"/>
          </a:p>
        </p:txBody>
      </p:sp>
      <p:pic>
        <p:nvPicPr>
          <p:cNvPr id="131075" name="Picture 5" descr="MCj01933480000[1]">
            <a:extLst>
              <a:ext uri="{FF2B5EF4-FFF2-40B4-BE49-F238E27FC236}">
                <a16:creationId xmlns:a16="http://schemas.microsoft.com/office/drawing/2014/main" id="{A674575C-B9AB-4203-AE18-C43867A70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748" y="2264555"/>
            <a:ext cx="43592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6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6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68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680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680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CDC9DDB0-076D-4A9B-B762-675F24CC78A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668464" y="398944"/>
            <a:ext cx="8855075" cy="771525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Iteratively Deepening Depth-First Search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CFDDC8E-6F5D-4990-B5F6-709E30A0C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513574"/>
            <a:ext cx="9144000" cy="4785187"/>
          </a:xfrm>
        </p:spPr>
        <p:txBody>
          <a:bodyPr>
            <a:normAutofit/>
          </a:bodyPr>
          <a:lstStyle/>
          <a:p>
            <a:pPr indent="-182880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dirty="0"/>
              <a:t>We can progressively build the depth-first search, one ply each pass, until we find a solution.</a:t>
            </a:r>
          </a:p>
          <a:p>
            <a:pPr indent="-182880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dirty="0"/>
              <a:t>This will limit the memory used and is called </a:t>
            </a:r>
            <a:r>
              <a:rPr lang="en-US" sz="1800" b="1" u="sng" dirty="0">
                <a:solidFill>
                  <a:srgbClr val="00FF00"/>
                </a:solidFill>
              </a:rPr>
              <a:t>Iteratively Deepening Depth-First Search</a:t>
            </a:r>
            <a:r>
              <a:rPr lang="en-US" sz="1800" dirty="0"/>
              <a:t> (IDDFS.)</a:t>
            </a:r>
          </a:p>
          <a:p>
            <a:pPr indent="-182880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800" dirty="0"/>
          </a:p>
          <a:p>
            <a:pPr indent="-182880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u="sng" dirty="0"/>
              <a:t>Iteratively Deepening Depth-First Search is: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b="1" i="1" dirty="0"/>
              <a:t>Systematic</a:t>
            </a:r>
            <a:endParaRPr lang="en-US" sz="18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b="1" i="1" dirty="0"/>
              <a:t>Uninformed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b="1" i="1" dirty="0"/>
              <a:t>Optimal in steps</a:t>
            </a:r>
            <a:endParaRPr lang="en-US" sz="18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b="1" i="1" dirty="0"/>
              <a:t>Complete</a:t>
            </a:r>
            <a:endParaRPr lang="en-US" sz="1800" dirty="0"/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b="1" i="1" dirty="0"/>
              <a:t>Exhaustive</a:t>
            </a:r>
          </a:p>
          <a:p>
            <a:pPr indent="-182880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800" dirty="0"/>
          </a:p>
          <a:p>
            <a:pPr indent="-182880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u="sng" dirty="0"/>
              <a:t>Benefits of IDDFS: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Low memory usage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Optimal &amp; complete</a:t>
            </a:r>
          </a:p>
          <a:p>
            <a:pPr indent="-182880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800" u="sng" dirty="0"/>
          </a:p>
          <a:p>
            <a:pPr indent="-182880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u="sng" dirty="0"/>
              <a:t>Problems with IDDFS: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Repeats building of tree with each pass</a:t>
            </a:r>
          </a:p>
          <a:p>
            <a:pPr marL="182880" indent="-182880" eaLnBrk="1" hangingPunct="1">
              <a:lnSpc>
                <a:spcPct val="8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Takes a looong time to execute</a:t>
            </a:r>
          </a:p>
          <a:p>
            <a:pPr indent="-182880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800" dirty="0"/>
          </a:p>
          <a:p>
            <a:pPr marL="0" indent="-18288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1800" dirty="0"/>
              <a:t>IDDFS is useful for some specialized, low memory purposes</a:t>
            </a:r>
            <a:r>
              <a:rPr lang="en-US" altLang="ja-JP" sz="1800" dirty="0"/>
              <a:t>.</a:t>
            </a:r>
            <a:endParaRPr lang="en-US" sz="1800" dirty="0"/>
          </a:p>
        </p:txBody>
      </p:sp>
      <p:pic>
        <p:nvPicPr>
          <p:cNvPr id="133123" name="Picture 4" descr="MCj01933480000[1]">
            <a:extLst>
              <a:ext uri="{FF2B5EF4-FFF2-40B4-BE49-F238E27FC236}">
                <a16:creationId xmlns:a16="http://schemas.microsoft.com/office/drawing/2014/main" id="{42C4FDFA-C91A-46C5-B54E-A23E36B69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1" y="2519646"/>
            <a:ext cx="43592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8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8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8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88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88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78C86CBF-3F97-4404-A548-FCF9E3AA4B9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Action Planning in Games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C12EF0ED-F545-467A-82BC-31C893E81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8886" y="1491557"/>
            <a:ext cx="10214224" cy="4810910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Search can also be used to decide on actions in the game world. By going through the actions available to an agent, we hope to find a sequence of actions – a plan – that will achieve our agent’s goal. This is referred to as </a:t>
            </a:r>
            <a:r>
              <a:rPr lang="en-US" altLang="en-US" sz="2800" b="1" dirty="0">
                <a:solidFill>
                  <a:srgbClr val="00FF00"/>
                </a:solidFill>
                <a:ea typeface="ＭＳ Ｐゴシック" panose="020B0600070205080204" pitchFamily="34" charset="-128"/>
              </a:rPr>
              <a:t>Goal-Oriented Action Planning</a:t>
            </a:r>
            <a:r>
              <a:rPr lang="en-US" altLang="en-US" sz="2800" dirty="0">
                <a:ea typeface="ＭＳ Ｐゴシック" panose="020B0600070205080204" pitchFamily="34" charset="-128"/>
              </a:rPr>
              <a:t> (GOAP).</a:t>
            </a:r>
          </a:p>
          <a:p>
            <a:pPr marL="0"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0">
              <a:buNone/>
            </a:pPr>
            <a:r>
              <a:rPr lang="en-US" altLang="en-US" sz="2800" u="sng" dirty="0">
                <a:ea typeface="ＭＳ Ｐゴシック" panose="020B0600070205080204" pitchFamily="34" charset="-128"/>
              </a:rPr>
              <a:t>In Action Planning…</a:t>
            </a:r>
          </a:p>
          <a:p>
            <a:pPr lvl="1"/>
            <a:r>
              <a:rPr lang="en-US" altLang="en-US" sz="2800" dirty="0"/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An agent has a number of possible </a:t>
            </a:r>
            <a:r>
              <a:rPr lang="en-US" altLang="en-US" sz="2800" b="1" dirty="0">
                <a:solidFill>
                  <a:srgbClr val="00FF00"/>
                </a:solidFill>
                <a:ea typeface="ＭＳ Ｐゴシック" panose="020B0600070205080204" pitchFamily="34" charset="-128"/>
              </a:rPr>
              <a:t>actions</a:t>
            </a:r>
          </a:p>
          <a:p>
            <a:pPr lvl="1"/>
            <a:r>
              <a:rPr lang="en-US" altLang="en-US" sz="2800" b="1" dirty="0">
                <a:solidFill>
                  <a:srgbClr val="00FF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All actions have </a:t>
            </a:r>
            <a:r>
              <a:rPr lang="en-US" altLang="en-US" sz="2800" b="1" dirty="0">
                <a:solidFill>
                  <a:srgbClr val="00FF00"/>
                </a:solidFill>
                <a:ea typeface="ＭＳ Ｐゴシック" panose="020B0600070205080204" pitchFamily="34" charset="-128"/>
              </a:rPr>
              <a:t>effects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 Some actions may have </a:t>
            </a:r>
            <a:r>
              <a:rPr lang="en-US" altLang="en-US" sz="2800" b="1" dirty="0">
                <a:solidFill>
                  <a:srgbClr val="00FF00"/>
                </a:solidFill>
                <a:ea typeface="ＭＳ Ｐゴシック" panose="020B0600070205080204" pitchFamily="34" charset="-128"/>
              </a:rPr>
              <a:t>preconditions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 If any action fails, we must re-plan</a:t>
            </a:r>
          </a:p>
          <a:p>
            <a:pPr marL="0"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268-2EFC-47A0-BF4A-9BB5513A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294" y="416300"/>
            <a:ext cx="9471061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Goal-Oriented Action Planning</a:t>
            </a:r>
            <a:br>
              <a:rPr lang="en-US" dirty="0"/>
            </a:br>
            <a:r>
              <a:rPr lang="en-US" sz="3200" b="0" dirty="0"/>
              <a:t>Benefits &amp; Drawbacks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45E6-A646-4554-8BD0-D7B73F15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262" y="1707882"/>
            <a:ext cx="8495123" cy="473381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u="sng" dirty="0">
                <a:ea typeface="ＭＳ Ｐゴシック" panose="020B0600070205080204" pitchFamily="34" charset="-128"/>
              </a:rPr>
              <a:t>Benefits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 Can produce surprising, complex, and adaptable behavior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 Needs little coding for new agents – only abilities and goals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 AI constraints are centralized and always followed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u="sng" dirty="0">
                <a:ea typeface="ＭＳ Ｐゴシック" panose="020B0600070205080204" pitchFamily="34" charset="-128"/>
              </a:rPr>
              <a:t>Drawbacks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 The behavior is surprising (and sometimes hard to control / debug)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 Concurrent actions are tricky (like running and shooting)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 Complex to implement, especially efficiently</a:t>
            </a:r>
          </a:p>
          <a:p>
            <a:pPr marL="128016" lvl="1" indent="0"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GOAP is used in the industry but is a bit of a niche technique.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3FE-5CC5-0946-9A84-624856BE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4" y="2942906"/>
            <a:ext cx="11935691" cy="803934"/>
          </a:xfrm>
        </p:spPr>
        <p:txBody>
          <a:bodyPr/>
          <a:lstStyle/>
          <a:p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39167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INTEGRAL" val="pEoATKhI"/>
  <p:tag name="TAG_BACKING_FORM_KEY" val="2293812-h:\powerpoint training for ids\coip-ppt-example-template.pptx"/>
  <p:tag name="ARTICULATE_PRESENTER_VERSION" val="8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4053_ppt_template" id="{4C1B1C85-0A0C-1945-932E-688637B81444}" vid="{C9958919-F8C1-A241-99F7-75F6D6AECB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</Template>
  <TotalTime>691</TotalTime>
  <Words>625</Words>
  <Application>Microsoft Office PowerPoint</Application>
  <PresentationFormat>Widescreen</PresentationFormat>
  <Paragraphs>112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 Regular</vt:lpstr>
      <vt:lpstr>Open Sans</vt:lpstr>
      <vt:lpstr>Arial</vt:lpstr>
      <vt:lpstr>Calibri</vt:lpstr>
      <vt:lpstr>Garamond</vt:lpstr>
      <vt:lpstr>Tw Cen MT</vt:lpstr>
      <vt:lpstr>Wingdings</vt:lpstr>
      <vt:lpstr>Wingdings 3</vt:lpstr>
      <vt:lpstr>Integral</vt:lpstr>
      <vt:lpstr>Other Search Techniques</vt:lpstr>
      <vt:lpstr>Composite Heuristics</vt:lpstr>
      <vt:lpstr>Trial and Error Search</vt:lpstr>
      <vt:lpstr>Depth-First Search</vt:lpstr>
      <vt:lpstr>Iteratively Deepening Depth-First Search</vt:lpstr>
      <vt:lpstr>Action Planning in Games</vt:lpstr>
      <vt:lpstr>Goal-Oriented Action Planning Benefits &amp; Drawbacks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AI</dc:title>
  <dc:creator>Jeremiah Blanchard</dc:creator>
  <cp:lastModifiedBy>Jeremiah Blanchard</cp:lastModifiedBy>
  <cp:revision>99</cp:revision>
  <dcterms:created xsi:type="dcterms:W3CDTF">2018-09-23T01:33:33Z</dcterms:created>
  <dcterms:modified xsi:type="dcterms:W3CDTF">2020-01-25T15:17:12Z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UseProject">
    <vt:lpwstr>1</vt:lpwstr>
  </property>
  <property fmtid="{D5CDD505-2E9C-101B-9397-08002B2CF9AE}" pid="5" name="ArticulateProjectFull">
    <vt:lpwstr>H:\PowerPoint training for IDs\COIP-PPT-example-template.ppta</vt:lpwstr>
  </property>
  <property fmtid="{D5CDD505-2E9C-101B-9397-08002B2CF9AE}" pid="6" name="ArticulateProjectVersion">
    <vt:lpwstr>8</vt:lpwstr>
  </property>
</Properties>
</file>