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21"/>
  </p:notesMasterIdLst>
  <p:sldIdLst>
    <p:sldId id="277" r:id="rId2"/>
    <p:sldId id="295" r:id="rId3"/>
    <p:sldId id="266" r:id="rId4"/>
    <p:sldId id="259" r:id="rId5"/>
    <p:sldId id="258" r:id="rId6"/>
    <p:sldId id="260" r:id="rId7"/>
    <p:sldId id="279" r:id="rId8"/>
    <p:sldId id="282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76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8040"/>
    <a:srgbClr val="FF6600"/>
    <a:srgbClr val="00206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3" autoAdjust="0"/>
    <p:restoredTop sz="69781" autoAdjust="0"/>
  </p:normalViewPr>
  <p:slideViewPr>
    <p:cSldViewPr snapToGrid="0">
      <p:cViewPr varScale="1">
        <p:scale>
          <a:sx n="54" d="100"/>
          <a:sy n="54" d="100"/>
        </p:scale>
        <p:origin x="68" y="10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2020-03-24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F583E105-7BE9-4B4B-9821-4DF254C170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31EB7E4C-6CCE-4417-BAA8-B336C1EFF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897BDD3E-3735-43ED-AA61-037A1D364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5BEDB-3C31-427A-A4C7-75BCEE399A0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C278423-A8BB-438F-87A6-2D88D286EB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62A3265-044C-4A44-8A01-404D13AED0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683C3CE-FAD6-4F2A-80B3-D7E6F181A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5C96CC-B509-4292-BB59-BCA19F1B2E20}" type="slidenum">
              <a:rPr lang="en-US" altLang="en-US" u="sng" smtClean="0"/>
              <a:pPr/>
              <a:t>12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9A76EE8-FF35-4A16-A7DB-A9C4F81B9C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C6A9044-3B9A-4E9A-850D-B3DC15CC40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797E265-4B84-4BA9-B8EC-C0562C54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F1861E-596B-4248-A8AF-0CAB08D2839B}" type="slidenum">
              <a:rPr lang="en-US" altLang="en-US" u="sng" smtClean="0"/>
              <a:pPr/>
              <a:t>13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28027247-EF1E-4F29-BA2F-E760DC93A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8D3FC00C-0CAA-4CFC-9547-718A78BD7B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5D6E8E7-4EF2-4E5B-A7BA-4C2055C98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D84753-B6B3-42E4-9E58-993028B05C79}" type="slidenum">
              <a:rPr lang="en-US" altLang="en-US" u="sng" smtClean="0"/>
              <a:pPr/>
              <a:t>14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F78DA69-DC67-49C4-955E-B3FC9F2F15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9C0AA22-03D8-453B-B451-B20DA46831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888B77F-87EA-4556-B69F-E0E8A060F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77C00-65D1-4CC0-B03E-28F87C1D2F16}" type="slidenum">
              <a:rPr lang="en-US" altLang="en-US" u="sng" smtClean="0"/>
              <a:pPr/>
              <a:t>15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63777FE-D112-401C-BC48-4C6182FACD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DB42F95-C3C9-469D-9046-F886916183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280D2CD-9F9D-4766-99CF-1D14ECDDE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489523-D13F-439F-8FD8-C9C9DEA4B45E}" type="slidenum">
              <a:rPr lang="en-US" altLang="en-US" u="sng" smtClean="0"/>
              <a:pPr/>
              <a:t>16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2309F22-D019-4F22-A247-2A2336964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317953B1-0D0B-46EE-B12B-3A57C83842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07F18E3-83B5-4C5C-882A-5ED2F6141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4DF409-2291-49C8-87D7-865169F5F4B7}" type="slidenum">
              <a:rPr lang="en-US" altLang="en-US" u="sng" smtClean="0"/>
              <a:pPr/>
              <a:t>17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9C1C7E1D-3422-47AE-8237-6D27843BB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2FD09BDE-B7DE-4DEE-B192-1BFD2B31A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A24E3F4-753A-48BC-82B7-D731AFA22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0CF383-D6C0-4953-ACBE-45E5E8F6DFAC}" type="slidenum">
              <a:rPr lang="en-US" altLang="en-US" u="sng" smtClean="0"/>
              <a:pPr/>
              <a:t>18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10DF66B0-1DF9-4546-AB4A-42C7564EBB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A257F0C-9AE0-4CB1-ABE1-6B2B5BB82C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F66CE30-7736-410B-A4C3-1AB32C68A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45821D-CFA2-4E1C-998B-944DED55135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1F45AFE-B4EF-4224-A4E9-D2EB68A19E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0B9768B-2EDF-4F55-813D-FB38DA0A80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4B18DA6-2026-4389-B86C-734F3E08D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641948-E719-4BCC-BAAA-98482D875BD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728E11E5-9459-4BAC-979A-206BB05A59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FD129392-4E61-4348-A745-B5CF0C2C43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6706ACFA-8DCE-480F-A71E-2862BC4BE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860CC0-1AE4-493B-B109-97AE8397DAF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02A44EE-1F47-40B9-80DE-43A0A84449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C2EA640-87FA-44A7-9DAD-F6EEF788B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701BC4D-DF70-4371-9D2B-9B3F8BE8A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C01AC8-AC1C-4820-A16D-A7A82D056D6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517C09F-467B-4B95-A72A-30971C91CA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AB159FD6-1C09-497E-B67C-4C8854583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A15F36D-9F1C-4ECC-96EF-1B3D3258E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72EE64-F68E-4B92-BDF8-10EE3AE4CC55}" type="slidenum">
              <a:rPr lang="en-US" altLang="en-US" u="sng" smtClean="0"/>
              <a:pPr/>
              <a:t>8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9E5FAE7-36AC-478A-8352-FFD7931FC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BDF87C1-926D-4915-82AA-A184EE2EBD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130BD48-E04C-4902-9207-E2FADF1F1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A972AF-2D1C-49B2-BB86-FA7E27FD83C8}" type="slidenum">
              <a:rPr lang="en-US" altLang="en-US" u="sng" smtClean="0"/>
              <a:pPr/>
              <a:t>9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160FC9A-CAFB-495D-8BE1-0EA8530540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ED25DDD-7AAD-4B54-934B-0B2BAC27F9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B0725F8-490B-41BE-929E-914F23C87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DD8C99-94C2-407D-A7BC-CF349055D7AA}" type="slidenum">
              <a:rPr lang="en-US" altLang="en-US" u="sng" smtClean="0"/>
              <a:pPr/>
              <a:t>10</a:t>
            </a:fld>
            <a:endParaRPr lang="en-US" altLang="en-US" u="sn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5B04636-AB1F-4A99-AEBC-AF6D7496B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3A3D692-FE71-4EC6-AE1C-F09E0D65C4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20E01BE-51BC-46F9-B211-F33ED3826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502193-7A2B-4B94-87F8-F2D0D6328774}" type="slidenum">
              <a:rPr lang="en-US" altLang="en-US" u="sng" smtClean="0"/>
              <a:pPr/>
              <a:t>11</a:t>
            </a:fld>
            <a:endParaRPr lang="en-US" altLang="en-US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There is a Clever Description of this Somewhere in My Brain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A2D-DD0D-432C-B974-2144E76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Conditions &amp;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EEA0C-635C-46E3-BE3C-286001BA0149}"/>
              </a:ext>
            </a:extLst>
          </p:cNvPr>
          <p:cNvSpPr/>
          <p:nvPr/>
        </p:nvSpPr>
        <p:spPr>
          <a:xfrm>
            <a:off x="7570638" y="3012591"/>
            <a:ext cx="2234461" cy="114300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Is Door Open?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6E2389-6BD7-4143-A666-8EDC999B14FC}"/>
              </a:ext>
            </a:extLst>
          </p:cNvPr>
          <p:cNvSpPr/>
          <p:nvPr/>
        </p:nvSpPr>
        <p:spPr>
          <a:xfrm>
            <a:off x="7570638" y="4993791"/>
            <a:ext cx="2234461" cy="11430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Open Door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FE4B2D-7278-4E06-949B-8CB6BBC8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663" y="1600200"/>
            <a:ext cx="8077200" cy="5029200"/>
          </a:xfrm>
        </p:spPr>
        <p:txBody>
          <a:bodyPr/>
          <a:lstStyle/>
          <a:p>
            <a:pPr marL="0" algn="ctr">
              <a:spcBef>
                <a:spcPct val="0"/>
              </a:spcBef>
              <a:buNone/>
              <a:defRPr/>
            </a:pPr>
            <a:r>
              <a:rPr lang="en-US" altLang="en-US" sz="2800" dirty="0">
                <a:ea typeface="ＭＳ Ｐゴシック" charset="-128"/>
              </a:rPr>
              <a:t>Conditions and actions are the most basic behaviors.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Conditions</a:t>
            </a:r>
            <a:r>
              <a:rPr lang="en-US" altLang="en-US" sz="2800" dirty="0">
                <a:ea typeface="ＭＳ Ｐゴシック" charset="-128"/>
              </a:rPr>
              <a:t> check the status of something in the world</a:t>
            </a:r>
            <a:r>
              <a:rPr lang="ja-JP" altLang="ja-JP" sz="2800" dirty="0">
                <a:ea typeface="ＭＳ Ｐゴシック" charset="-128"/>
              </a:rPr>
              <a:t>.</a:t>
            </a:r>
            <a:endParaRPr lang="en-US" altLang="ja-JP" sz="2800" dirty="0">
              <a:ea typeface="ＭＳ Ｐゴシック" charset="-128"/>
            </a:endParaRP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ja-JP" sz="2800" dirty="0">
                <a:ea typeface="ＭＳ Ｐゴシック" charset="-128"/>
              </a:rPr>
              <a:t>Are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enemies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nearby?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ja-JP" sz="2800" dirty="0">
                <a:ea typeface="ＭＳ Ｐゴシック" charset="-128"/>
              </a:rPr>
              <a:t>Is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the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character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attacking?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ja-JP" sz="2800" dirty="0">
                <a:ea typeface="ＭＳ Ｐゴシック" charset="-128"/>
              </a:rPr>
              <a:t>Do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I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have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a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key?</a:t>
            </a:r>
            <a:endParaRPr lang="en-US" altLang="en-US" sz="2800" dirty="0">
              <a:ea typeface="ＭＳ Ｐゴシック" charset="-128"/>
            </a:endParaRPr>
          </a:p>
          <a:p>
            <a:pPr marL="0">
              <a:spcBef>
                <a:spcPct val="0"/>
              </a:spcBef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Actions</a:t>
            </a:r>
            <a:r>
              <a:rPr lang="en-US" altLang="en-US" sz="2800" dirty="0">
                <a:ea typeface="ＭＳ Ｐゴシック" charset="-128"/>
              </a:rPr>
              <a:t> do something that alters the world in some way.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Grab pick-axe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Push block to the left</a:t>
            </a:r>
          </a:p>
          <a:p>
            <a:pPr marL="365760" indent="-4572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Eat a sandwich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BA6-A107-4000-A565-D76AECCC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2F39-B5D1-436C-8C9A-DFDEF647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857" y="1143000"/>
            <a:ext cx="9016285" cy="990600"/>
          </a:xfrm>
        </p:spPr>
        <p:txBody>
          <a:bodyPr>
            <a:normAutofit/>
          </a:bodyPr>
          <a:lstStyle/>
          <a:p>
            <a:pPr marL="0">
              <a:spcBef>
                <a:spcPct val="0"/>
              </a:spcBef>
              <a:buNone/>
              <a:defRPr/>
            </a:pPr>
            <a:r>
              <a:rPr lang="en-US" altLang="en-US" sz="3200" dirty="0">
                <a:ea typeface="ＭＳ Ｐゴシック" charset="-128"/>
              </a:rPr>
              <a:t>A </a:t>
            </a:r>
            <a:r>
              <a:rPr lang="en-US" altLang="en-US" sz="3200" b="1" dirty="0">
                <a:solidFill>
                  <a:srgbClr val="00FF00"/>
                </a:solidFill>
                <a:ea typeface="ＭＳ Ｐゴシック" charset="-128"/>
              </a:rPr>
              <a:t>decorator</a:t>
            </a:r>
            <a:r>
              <a:rPr lang="en-US" altLang="en-US" sz="3200" dirty="0">
                <a:ea typeface="ＭＳ Ｐゴシック" charset="-128"/>
              </a:rPr>
              <a:t> adds flexibility or control to an action without modifying that action’s code.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2F5029D-962E-44CE-AA3A-DAFE2324B997}"/>
              </a:ext>
            </a:extLst>
          </p:cNvPr>
          <p:cNvSpPr/>
          <p:nvPr/>
        </p:nvSpPr>
        <p:spPr>
          <a:xfrm>
            <a:off x="6851560" y="2873598"/>
            <a:ext cx="2438400" cy="990600"/>
          </a:xfrm>
          <a:prstGeom prst="diamond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Do 2 Times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61215-A65D-4A25-B36E-5D317112B1E1}"/>
              </a:ext>
            </a:extLst>
          </p:cNvPr>
          <p:cNvSpPr/>
          <p:nvPr/>
        </p:nvSpPr>
        <p:spPr>
          <a:xfrm>
            <a:off x="6851560" y="4549998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Door Key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438D27-AB2B-450F-A469-165F7F209E08}"/>
              </a:ext>
            </a:extLst>
          </p:cNvPr>
          <p:cNvCxnSpPr>
            <a:endCxn id="5" idx="0"/>
          </p:cNvCxnSpPr>
          <p:nvPr/>
        </p:nvCxnSpPr>
        <p:spPr>
          <a:xfrm>
            <a:off x="8070760" y="3864198"/>
            <a:ext cx="0" cy="685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0F5281-0805-4765-8018-354940530FBF}"/>
              </a:ext>
            </a:extLst>
          </p:cNvPr>
          <p:cNvSpPr txBox="1">
            <a:spLocks/>
          </p:cNvSpPr>
          <p:nvPr/>
        </p:nvSpPr>
        <p:spPr bwMode="auto">
          <a:xfrm>
            <a:off x="1587857" y="2133600"/>
            <a:ext cx="5791200" cy="414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Some decorator types:</a:t>
            </a: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Loop</a:t>
            </a: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Retry</a:t>
            </a: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</a:rPr>
              <a:t>Inverter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</a:rPr>
              <a:t>Counter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Time</a:t>
            </a: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</a:rPr>
              <a:t>r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Debug</a:t>
            </a:r>
            <a:r>
              <a:rPr lang="ja-JP" altLang="en-US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</a:rPr>
              <a:t>Node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Guard</a:t>
            </a:r>
            <a:r>
              <a:rPr lang="x-none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(</a:t>
            </a:r>
            <a:r>
              <a:rPr lang="x-none" dirty="0">
                <a:solidFill>
                  <a:schemeClr val="bg1"/>
                </a:solidFill>
                <a:latin typeface="Garamond" panose="02020404030301010803" pitchFamily="18" charset="0"/>
                <a:ea typeface="+mn-ea"/>
              </a:rPr>
              <a:t>semaphore)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>
            <a:extLst>
              <a:ext uri="{FF2B5EF4-FFF2-40B4-BE49-F238E27FC236}">
                <a16:creationId xmlns:a16="http://schemas.microsoft.com/office/drawing/2014/main" id="{DEA1AA1C-34B3-4554-927F-CBB830326959}"/>
              </a:ext>
            </a:extLst>
          </p:cNvPr>
          <p:cNvSpPr/>
          <p:nvPr/>
        </p:nvSpPr>
        <p:spPr>
          <a:xfrm flipH="1">
            <a:off x="1706564" y="3487539"/>
            <a:ext cx="3017837" cy="28194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  <a:gd name="connsiteX0" fmla="*/ 2868110 w 3233918"/>
              <a:gd name="connsiteY0" fmla="*/ 1981200 h 1981200"/>
              <a:gd name="connsiteX1" fmla="*/ 2895600 w 3233918"/>
              <a:gd name="connsiteY1" fmla="*/ 1447799 h 1981200"/>
              <a:gd name="connsiteX2" fmla="*/ 838199 w 3233918"/>
              <a:gd name="connsiteY2" fmla="*/ 990600 h 1981200"/>
              <a:gd name="connsiteX3" fmla="*/ 0 w 3233918"/>
              <a:gd name="connsiteY3" fmla="*/ 0 h 1981200"/>
              <a:gd name="connsiteX0" fmla="*/ 2868110 w 3140115"/>
              <a:gd name="connsiteY0" fmla="*/ 1981200 h 1981200"/>
              <a:gd name="connsiteX1" fmla="*/ 2791910 w 3140115"/>
              <a:gd name="connsiteY1" fmla="*/ 1447800 h 1981200"/>
              <a:gd name="connsiteX2" fmla="*/ 838199 w 3140115"/>
              <a:gd name="connsiteY2" fmla="*/ 990600 h 1981200"/>
              <a:gd name="connsiteX3" fmla="*/ 0 w 3140115"/>
              <a:gd name="connsiteY3" fmla="*/ 0 h 1981200"/>
              <a:gd name="connsiteX0" fmla="*/ 2895600 w 3167605"/>
              <a:gd name="connsiteY0" fmla="*/ 1981200 h 1981200"/>
              <a:gd name="connsiteX1" fmla="*/ 2819400 w 3167605"/>
              <a:gd name="connsiteY1" fmla="*/ 1447800 h 1981200"/>
              <a:gd name="connsiteX2" fmla="*/ 865689 w 3167605"/>
              <a:gd name="connsiteY2" fmla="*/ 990600 h 1981200"/>
              <a:gd name="connsiteX3" fmla="*/ 0 w 3167605"/>
              <a:gd name="connsiteY3" fmla="*/ 0 h 1981200"/>
              <a:gd name="connsiteX0" fmla="*/ 2895600 w 3119619"/>
              <a:gd name="connsiteY0" fmla="*/ 1981200 h 2984500"/>
              <a:gd name="connsiteX1" fmla="*/ 2667000 w 3119619"/>
              <a:gd name="connsiteY1" fmla="*/ 2895600 h 2984500"/>
              <a:gd name="connsiteX2" fmla="*/ 2819400 w 3119619"/>
              <a:gd name="connsiteY2" fmla="*/ 1447800 h 2984500"/>
              <a:gd name="connsiteX3" fmla="*/ 865689 w 3119619"/>
              <a:gd name="connsiteY3" fmla="*/ 990600 h 2984500"/>
              <a:gd name="connsiteX4" fmla="*/ 0 w 3119619"/>
              <a:gd name="connsiteY4" fmla="*/ 0 h 2984500"/>
              <a:gd name="connsiteX0" fmla="*/ 2895600 w 3348219"/>
              <a:gd name="connsiteY0" fmla="*/ 1981200 h 2933700"/>
              <a:gd name="connsiteX1" fmla="*/ 2667000 w 3348219"/>
              <a:gd name="connsiteY1" fmla="*/ 2895600 h 2933700"/>
              <a:gd name="connsiteX2" fmla="*/ 3048000 w 3348219"/>
              <a:gd name="connsiteY2" fmla="*/ 1752600 h 2933700"/>
              <a:gd name="connsiteX3" fmla="*/ 865689 w 3348219"/>
              <a:gd name="connsiteY3" fmla="*/ 990600 h 2933700"/>
              <a:gd name="connsiteX4" fmla="*/ 0 w 3348219"/>
              <a:gd name="connsiteY4" fmla="*/ 0 h 2933700"/>
              <a:gd name="connsiteX0" fmla="*/ 2514600 w 3348219"/>
              <a:gd name="connsiteY0" fmla="*/ 3048000 h 3111500"/>
              <a:gd name="connsiteX1" fmla="*/ 2667000 w 3348219"/>
              <a:gd name="connsiteY1" fmla="*/ 2895600 h 3111500"/>
              <a:gd name="connsiteX2" fmla="*/ 3048000 w 3348219"/>
              <a:gd name="connsiteY2" fmla="*/ 1752600 h 3111500"/>
              <a:gd name="connsiteX3" fmla="*/ 865689 w 3348219"/>
              <a:gd name="connsiteY3" fmla="*/ 990600 h 3111500"/>
              <a:gd name="connsiteX4" fmla="*/ 0 w 3348219"/>
              <a:gd name="connsiteY4" fmla="*/ 0 h 31115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865689 w 3348219"/>
              <a:gd name="connsiteY2" fmla="*/ 990600 h 2895600"/>
              <a:gd name="connsiteX3" fmla="*/ 0 w 3348219"/>
              <a:gd name="connsiteY3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153856 w 3348219"/>
              <a:gd name="connsiteY2" fmla="*/ 1411147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3622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3622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6670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2209800 h 2895600"/>
              <a:gd name="connsiteX2" fmla="*/ 26670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362200 w 3348219"/>
              <a:gd name="connsiteY0" fmla="*/ 2667000 h 2667000"/>
              <a:gd name="connsiteX1" fmla="*/ 3048000 w 3348219"/>
              <a:gd name="connsiteY1" fmla="*/ 2209800 h 2667000"/>
              <a:gd name="connsiteX2" fmla="*/ 2667000 w 3348219"/>
              <a:gd name="connsiteY2" fmla="*/ 1371600 h 2667000"/>
              <a:gd name="connsiteX3" fmla="*/ 865689 w 3348219"/>
              <a:gd name="connsiteY3" fmla="*/ 990600 h 2667000"/>
              <a:gd name="connsiteX4" fmla="*/ 0 w 3348219"/>
              <a:gd name="connsiteY4" fmla="*/ 0 h 2667000"/>
              <a:gd name="connsiteX0" fmla="*/ 2362200 w 3348219"/>
              <a:gd name="connsiteY0" fmla="*/ 2667000 h 2731786"/>
              <a:gd name="connsiteX1" fmla="*/ 3048000 w 3348219"/>
              <a:gd name="connsiteY1" fmla="*/ 2209800 h 2731786"/>
              <a:gd name="connsiteX2" fmla="*/ 2667000 w 3348219"/>
              <a:gd name="connsiteY2" fmla="*/ 1371600 h 2731786"/>
              <a:gd name="connsiteX3" fmla="*/ 865689 w 3348219"/>
              <a:gd name="connsiteY3" fmla="*/ 990600 h 2731786"/>
              <a:gd name="connsiteX4" fmla="*/ 0 w 3348219"/>
              <a:gd name="connsiteY4" fmla="*/ 0 h 2731786"/>
              <a:gd name="connsiteX0" fmla="*/ 2362200 w 3105230"/>
              <a:gd name="connsiteY0" fmla="*/ 2667000 h 2743200"/>
              <a:gd name="connsiteX1" fmla="*/ 2667000 w 3105230"/>
              <a:gd name="connsiteY1" fmla="*/ 2667000 h 2743200"/>
              <a:gd name="connsiteX2" fmla="*/ 3048000 w 3105230"/>
              <a:gd name="connsiteY2" fmla="*/ 2209800 h 2743200"/>
              <a:gd name="connsiteX3" fmla="*/ 2667000 w 3105230"/>
              <a:gd name="connsiteY3" fmla="*/ 1371600 h 2743200"/>
              <a:gd name="connsiteX4" fmla="*/ 865689 w 3105230"/>
              <a:gd name="connsiteY4" fmla="*/ 990600 h 2743200"/>
              <a:gd name="connsiteX5" fmla="*/ 0 w 3105230"/>
              <a:gd name="connsiteY5" fmla="*/ 0 h 2743200"/>
              <a:gd name="connsiteX0" fmla="*/ 2362200 w 3105230"/>
              <a:gd name="connsiteY0" fmla="*/ 2667000 h 2667000"/>
              <a:gd name="connsiteX1" fmla="*/ 2438401 w 3105230"/>
              <a:gd name="connsiteY1" fmla="*/ 2590800 h 2667000"/>
              <a:gd name="connsiteX2" fmla="*/ 3048000 w 3105230"/>
              <a:gd name="connsiteY2" fmla="*/ 2209800 h 2667000"/>
              <a:gd name="connsiteX3" fmla="*/ 2667000 w 3105230"/>
              <a:gd name="connsiteY3" fmla="*/ 1371600 h 2667000"/>
              <a:gd name="connsiteX4" fmla="*/ 865689 w 3105230"/>
              <a:gd name="connsiteY4" fmla="*/ 990600 h 2667000"/>
              <a:gd name="connsiteX5" fmla="*/ 0 w 3105230"/>
              <a:gd name="connsiteY5" fmla="*/ 0 h 2667000"/>
              <a:gd name="connsiteX0" fmla="*/ 2362200 w 3098800"/>
              <a:gd name="connsiteY0" fmla="*/ 2667000 h 2667000"/>
              <a:gd name="connsiteX1" fmla="*/ 3048000 w 3098800"/>
              <a:gd name="connsiteY1" fmla="*/ 2209800 h 2667000"/>
              <a:gd name="connsiteX2" fmla="*/ 2667000 w 3098800"/>
              <a:gd name="connsiteY2" fmla="*/ 1371600 h 2667000"/>
              <a:gd name="connsiteX3" fmla="*/ 865689 w 3098800"/>
              <a:gd name="connsiteY3" fmla="*/ 990600 h 2667000"/>
              <a:gd name="connsiteX4" fmla="*/ 0 w 3098800"/>
              <a:gd name="connsiteY4" fmla="*/ 0 h 2667000"/>
              <a:gd name="connsiteX0" fmla="*/ 2362200 w 3058288"/>
              <a:gd name="connsiteY0" fmla="*/ 2667000 h 2667000"/>
              <a:gd name="connsiteX1" fmla="*/ 2605269 w 3058288"/>
              <a:gd name="connsiteY1" fmla="*/ 2557041 h 2667000"/>
              <a:gd name="connsiteX2" fmla="*/ 3048000 w 3058288"/>
              <a:gd name="connsiteY2" fmla="*/ 2209800 h 2667000"/>
              <a:gd name="connsiteX3" fmla="*/ 2667000 w 3058288"/>
              <a:gd name="connsiteY3" fmla="*/ 1371600 h 2667000"/>
              <a:gd name="connsiteX4" fmla="*/ 865689 w 3058288"/>
              <a:gd name="connsiteY4" fmla="*/ 990600 h 2667000"/>
              <a:gd name="connsiteX5" fmla="*/ 0 w 3058288"/>
              <a:gd name="connsiteY5" fmla="*/ 0 h 2667000"/>
              <a:gd name="connsiteX0" fmla="*/ 1676401 w 3058288"/>
              <a:gd name="connsiteY0" fmla="*/ 2438400 h 2595141"/>
              <a:gd name="connsiteX1" fmla="*/ 2605269 w 3058288"/>
              <a:gd name="connsiteY1" fmla="*/ 2557041 h 2595141"/>
              <a:gd name="connsiteX2" fmla="*/ 3048000 w 3058288"/>
              <a:gd name="connsiteY2" fmla="*/ 2209800 h 2595141"/>
              <a:gd name="connsiteX3" fmla="*/ 2667000 w 3058288"/>
              <a:gd name="connsiteY3" fmla="*/ 1371600 h 2595141"/>
              <a:gd name="connsiteX4" fmla="*/ 865689 w 3058288"/>
              <a:gd name="connsiteY4" fmla="*/ 990600 h 2595141"/>
              <a:gd name="connsiteX5" fmla="*/ 0 w 3058288"/>
              <a:gd name="connsiteY5" fmla="*/ 0 h 2595141"/>
              <a:gd name="connsiteX0" fmla="*/ 1676401 w 3098800"/>
              <a:gd name="connsiteY0" fmla="*/ 2438400 h 2781301"/>
              <a:gd name="connsiteX1" fmla="*/ 2362201 w 3098800"/>
              <a:gd name="connsiteY1" fmla="*/ 2743201 h 2781301"/>
              <a:gd name="connsiteX2" fmla="*/ 3048000 w 3098800"/>
              <a:gd name="connsiteY2" fmla="*/ 2209800 h 2781301"/>
              <a:gd name="connsiteX3" fmla="*/ 2667000 w 3098800"/>
              <a:gd name="connsiteY3" fmla="*/ 1371600 h 2781301"/>
              <a:gd name="connsiteX4" fmla="*/ 865689 w 3098800"/>
              <a:gd name="connsiteY4" fmla="*/ 990600 h 2781301"/>
              <a:gd name="connsiteX5" fmla="*/ 0 w 3098800"/>
              <a:gd name="connsiteY5" fmla="*/ 0 h 2781301"/>
              <a:gd name="connsiteX0" fmla="*/ 1676401 w 3098800"/>
              <a:gd name="connsiteY0" fmla="*/ 2438400 h 2808791"/>
              <a:gd name="connsiteX1" fmla="*/ 1957087 w 3098800"/>
              <a:gd name="connsiteY1" fmla="*/ 2603340 h 2808791"/>
              <a:gd name="connsiteX2" fmla="*/ 2362201 w 3098800"/>
              <a:gd name="connsiteY2" fmla="*/ 2743201 h 2808791"/>
              <a:gd name="connsiteX3" fmla="*/ 3048000 w 3098800"/>
              <a:gd name="connsiteY3" fmla="*/ 2209800 h 2808791"/>
              <a:gd name="connsiteX4" fmla="*/ 2667000 w 3098800"/>
              <a:gd name="connsiteY4" fmla="*/ 1371600 h 2808791"/>
              <a:gd name="connsiteX5" fmla="*/ 865689 w 3098800"/>
              <a:gd name="connsiteY5" fmla="*/ 990600 h 2808791"/>
              <a:gd name="connsiteX6" fmla="*/ 0 w 3098800"/>
              <a:gd name="connsiteY6" fmla="*/ 0 h 2808791"/>
              <a:gd name="connsiteX0" fmla="*/ 1676401 w 3098800"/>
              <a:gd name="connsiteY0" fmla="*/ 2438400 h 2832101"/>
              <a:gd name="connsiteX1" fmla="*/ 1981201 w 3098800"/>
              <a:gd name="connsiteY1" fmla="*/ 2743201 h 2832101"/>
              <a:gd name="connsiteX2" fmla="*/ 2362201 w 3098800"/>
              <a:gd name="connsiteY2" fmla="*/ 2743201 h 2832101"/>
              <a:gd name="connsiteX3" fmla="*/ 3048000 w 3098800"/>
              <a:gd name="connsiteY3" fmla="*/ 2209800 h 2832101"/>
              <a:gd name="connsiteX4" fmla="*/ 2667000 w 3098800"/>
              <a:gd name="connsiteY4" fmla="*/ 1371600 h 2832101"/>
              <a:gd name="connsiteX5" fmla="*/ 865689 w 3098800"/>
              <a:gd name="connsiteY5" fmla="*/ 990600 h 2832101"/>
              <a:gd name="connsiteX6" fmla="*/ 0 w 3098800"/>
              <a:gd name="connsiteY6" fmla="*/ 0 h 2832101"/>
              <a:gd name="connsiteX0" fmla="*/ 1676401 w 3048000"/>
              <a:gd name="connsiteY0" fmla="*/ 2438400 h 2781301"/>
              <a:gd name="connsiteX1" fmla="*/ 1981201 w 3048000"/>
              <a:gd name="connsiteY1" fmla="*/ 2743201 h 2781301"/>
              <a:gd name="connsiteX2" fmla="*/ 2667001 w 3048000"/>
              <a:gd name="connsiteY2" fmla="*/ 2667001 h 2781301"/>
              <a:gd name="connsiteX3" fmla="*/ 3048000 w 3048000"/>
              <a:gd name="connsiteY3" fmla="*/ 2209800 h 2781301"/>
              <a:gd name="connsiteX4" fmla="*/ 2667000 w 3048000"/>
              <a:gd name="connsiteY4" fmla="*/ 1371600 h 2781301"/>
              <a:gd name="connsiteX5" fmla="*/ 865689 w 3048000"/>
              <a:gd name="connsiteY5" fmla="*/ 990600 h 2781301"/>
              <a:gd name="connsiteX6" fmla="*/ 0 w 3048000"/>
              <a:gd name="connsiteY6" fmla="*/ 0 h 2781301"/>
              <a:gd name="connsiteX0" fmla="*/ 1676401 w 3048000"/>
              <a:gd name="connsiteY0" fmla="*/ 2438400 h 2743201"/>
              <a:gd name="connsiteX1" fmla="*/ 2057401 w 3048000"/>
              <a:gd name="connsiteY1" fmla="*/ 2667001 h 2743201"/>
              <a:gd name="connsiteX2" fmla="*/ 2667001 w 3048000"/>
              <a:gd name="connsiteY2" fmla="*/ 2667001 h 2743201"/>
              <a:gd name="connsiteX3" fmla="*/ 3048000 w 3048000"/>
              <a:gd name="connsiteY3" fmla="*/ 2209800 h 2743201"/>
              <a:gd name="connsiteX4" fmla="*/ 2667000 w 3048000"/>
              <a:gd name="connsiteY4" fmla="*/ 1371600 h 2743201"/>
              <a:gd name="connsiteX5" fmla="*/ 865689 w 3048000"/>
              <a:gd name="connsiteY5" fmla="*/ 990600 h 2743201"/>
              <a:gd name="connsiteX6" fmla="*/ 0 w 3048000"/>
              <a:gd name="connsiteY6" fmla="*/ 0 h 2743201"/>
              <a:gd name="connsiteX0" fmla="*/ 1676401 w 3048000"/>
              <a:gd name="connsiteY0" fmla="*/ 2438400 h 2679701"/>
              <a:gd name="connsiteX1" fmla="*/ 2057401 w 3048000"/>
              <a:gd name="connsiteY1" fmla="*/ 2667001 h 2679701"/>
              <a:gd name="connsiteX2" fmla="*/ 2667001 w 3048000"/>
              <a:gd name="connsiteY2" fmla="*/ 2514601 h 2679701"/>
              <a:gd name="connsiteX3" fmla="*/ 3048000 w 3048000"/>
              <a:gd name="connsiteY3" fmla="*/ 2209800 h 2679701"/>
              <a:gd name="connsiteX4" fmla="*/ 2667000 w 3048000"/>
              <a:gd name="connsiteY4" fmla="*/ 1371600 h 2679701"/>
              <a:gd name="connsiteX5" fmla="*/ 865689 w 3048000"/>
              <a:gd name="connsiteY5" fmla="*/ 990600 h 2679701"/>
              <a:gd name="connsiteX6" fmla="*/ 0 w 3048000"/>
              <a:gd name="connsiteY6" fmla="*/ 0 h 2679701"/>
              <a:gd name="connsiteX0" fmla="*/ 1676401 w 3048000"/>
              <a:gd name="connsiteY0" fmla="*/ 2438400 h 2603501"/>
              <a:gd name="connsiteX1" fmla="*/ 2057401 w 3048000"/>
              <a:gd name="connsiteY1" fmla="*/ 2590801 h 2603501"/>
              <a:gd name="connsiteX2" fmla="*/ 2667001 w 3048000"/>
              <a:gd name="connsiteY2" fmla="*/ 2514601 h 2603501"/>
              <a:gd name="connsiteX3" fmla="*/ 3048000 w 3048000"/>
              <a:gd name="connsiteY3" fmla="*/ 2209800 h 2603501"/>
              <a:gd name="connsiteX4" fmla="*/ 2667000 w 3048000"/>
              <a:gd name="connsiteY4" fmla="*/ 1371600 h 2603501"/>
              <a:gd name="connsiteX5" fmla="*/ 865689 w 3048000"/>
              <a:gd name="connsiteY5" fmla="*/ 990600 h 2603501"/>
              <a:gd name="connsiteX6" fmla="*/ 0 w 3048000"/>
              <a:gd name="connsiteY6" fmla="*/ 0 h 2603501"/>
              <a:gd name="connsiteX0" fmla="*/ 1676401 w 3048000"/>
              <a:gd name="connsiteY0" fmla="*/ 2438400 h 2832101"/>
              <a:gd name="connsiteX1" fmla="*/ 1981201 w 3048000"/>
              <a:gd name="connsiteY1" fmla="*/ 2819401 h 2832101"/>
              <a:gd name="connsiteX2" fmla="*/ 2667001 w 3048000"/>
              <a:gd name="connsiteY2" fmla="*/ 2514601 h 2832101"/>
              <a:gd name="connsiteX3" fmla="*/ 3048000 w 3048000"/>
              <a:gd name="connsiteY3" fmla="*/ 2209800 h 2832101"/>
              <a:gd name="connsiteX4" fmla="*/ 2667000 w 3048000"/>
              <a:gd name="connsiteY4" fmla="*/ 1371600 h 2832101"/>
              <a:gd name="connsiteX5" fmla="*/ 865689 w 3048000"/>
              <a:gd name="connsiteY5" fmla="*/ 990600 h 2832101"/>
              <a:gd name="connsiteX6" fmla="*/ 0 w 3048000"/>
              <a:gd name="connsiteY6" fmla="*/ 0 h 2832101"/>
              <a:gd name="connsiteX0" fmla="*/ 1676401 w 3048000"/>
              <a:gd name="connsiteY0" fmla="*/ 2438400 h 2857501"/>
              <a:gd name="connsiteX1" fmla="*/ 19812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57501"/>
              <a:gd name="connsiteX1" fmla="*/ 20574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24224"/>
              <a:gd name="connsiteX1" fmla="*/ 1795042 w 3048000"/>
              <a:gd name="connsiteY1" fmla="*/ 2638064 h 2824224"/>
              <a:gd name="connsiteX2" fmla="*/ 2057401 w 3048000"/>
              <a:gd name="connsiteY2" fmla="*/ 2819401 h 2824224"/>
              <a:gd name="connsiteX3" fmla="*/ 2667001 w 3048000"/>
              <a:gd name="connsiteY3" fmla="*/ 2667001 h 2824224"/>
              <a:gd name="connsiteX4" fmla="*/ 3048000 w 3048000"/>
              <a:gd name="connsiteY4" fmla="*/ 2209800 h 2824224"/>
              <a:gd name="connsiteX5" fmla="*/ 2667000 w 3048000"/>
              <a:gd name="connsiteY5" fmla="*/ 1371600 h 2824224"/>
              <a:gd name="connsiteX6" fmla="*/ 865689 w 3048000"/>
              <a:gd name="connsiteY6" fmla="*/ 990600 h 2824224"/>
              <a:gd name="connsiteX7" fmla="*/ 0 w 3048000"/>
              <a:gd name="connsiteY7" fmla="*/ 0 h 2824224"/>
              <a:gd name="connsiteX0" fmla="*/ 1676401 w 3048000"/>
              <a:gd name="connsiteY0" fmla="*/ 2438400 h 2819401"/>
              <a:gd name="connsiteX1" fmla="*/ 1752601 w 3048000"/>
              <a:gd name="connsiteY1" fmla="*/ 2667001 h 2819401"/>
              <a:gd name="connsiteX2" fmla="*/ 2057401 w 3048000"/>
              <a:gd name="connsiteY2" fmla="*/ 2819401 h 2819401"/>
              <a:gd name="connsiteX3" fmla="*/ 2667001 w 3048000"/>
              <a:gd name="connsiteY3" fmla="*/ 2667001 h 2819401"/>
              <a:gd name="connsiteX4" fmla="*/ 3048000 w 3048000"/>
              <a:gd name="connsiteY4" fmla="*/ 2209800 h 2819401"/>
              <a:gd name="connsiteX5" fmla="*/ 2667000 w 3048000"/>
              <a:gd name="connsiteY5" fmla="*/ 1371600 h 2819401"/>
              <a:gd name="connsiteX6" fmla="*/ 865689 w 3048000"/>
              <a:gd name="connsiteY6" fmla="*/ 990600 h 2819401"/>
              <a:gd name="connsiteX7" fmla="*/ 0 w 3048000"/>
              <a:gd name="connsiteY7" fmla="*/ 0 h 2819401"/>
              <a:gd name="connsiteX0" fmla="*/ 1676401 w 3018019"/>
              <a:gd name="connsiteY0" fmla="*/ 2438400 h 2819401"/>
              <a:gd name="connsiteX1" fmla="*/ 1752601 w 3018019"/>
              <a:gd name="connsiteY1" fmla="*/ 2667001 h 2819401"/>
              <a:gd name="connsiteX2" fmla="*/ 2057401 w 3018019"/>
              <a:gd name="connsiteY2" fmla="*/ 2819401 h 2819401"/>
              <a:gd name="connsiteX3" fmla="*/ 2667001 w 3018019"/>
              <a:gd name="connsiteY3" fmla="*/ 2667001 h 2819401"/>
              <a:gd name="connsiteX4" fmla="*/ 2971801 w 3018019"/>
              <a:gd name="connsiteY4" fmla="*/ 2209802 h 2819401"/>
              <a:gd name="connsiteX5" fmla="*/ 2667000 w 3018019"/>
              <a:gd name="connsiteY5" fmla="*/ 1371600 h 2819401"/>
              <a:gd name="connsiteX6" fmla="*/ 865689 w 3018019"/>
              <a:gd name="connsiteY6" fmla="*/ 990600 h 2819401"/>
              <a:gd name="connsiteX7" fmla="*/ 0 w 3018019"/>
              <a:gd name="connsiteY7" fmla="*/ 0 h 28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019" h="2819401">
                <a:moveTo>
                  <a:pt x="1676401" y="2438400"/>
                </a:moveTo>
                <a:cubicBezTo>
                  <a:pt x="1696174" y="2471677"/>
                  <a:pt x="1689101" y="2603501"/>
                  <a:pt x="1752601" y="2667001"/>
                </a:cubicBezTo>
                <a:cubicBezTo>
                  <a:pt x="1816101" y="2730501"/>
                  <a:pt x="1905001" y="2819401"/>
                  <a:pt x="2057401" y="2819401"/>
                </a:cubicBezTo>
                <a:cubicBezTo>
                  <a:pt x="2209801" y="2819401"/>
                  <a:pt x="2514601" y="2768601"/>
                  <a:pt x="2667001" y="2667001"/>
                </a:cubicBezTo>
                <a:cubicBezTo>
                  <a:pt x="2819401" y="2565401"/>
                  <a:pt x="2971801" y="2425702"/>
                  <a:pt x="2971801" y="2209802"/>
                </a:cubicBezTo>
                <a:cubicBezTo>
                  <a:pt x="2971801" y="1993902"/>
                  <a:pt x="3018019" y="1574800"/>
                  <a:pt x="2667000" y="1371600"/>
                </a:cubicBezTo>
                <a:cubicBezTo>
                  <a:pt x="2315981" y="1168400"/>
                  <a:pt x="1310189" y="1219200"/>
                  <a:pt x="865689" y="990600"/>
                </a:cubicBezTo>
                <a:cubicBezTo>
                  <a:pt x="421189" y="7620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30B8E-A4D9-4989-BD52-9FF135AE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9127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83-D6D1-412A-8F4B-B20D2057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89663"/>
            <a:ext cx="8686800" cy="2057400"/>
          </a:xfrm>
        </p:spPr>
        <p:txBody>
          <a:bodyPr/>
          <a:lstStyle/>
          <a:p>
            <a:pPr marL="0">
              <a:spcBef>
                <a:spcPct val="0"/>
              </a:spcBef>
              <a:buNone/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FF00"/>
                </a:solidFill>
              </a:rPr>
              <a:t>sequence</a:t>
            </a:r>
            <a:r>
              <a:rPr lang="en-US" sz="2800" dirty="0"/>
              <a:t> is a set of behaviors all of which must complete for the sequence to succeed.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sz="2800" dirty="0"/>
          </a:p>
          <a:p>
            <a:pPr marL="0">
              <a:spcBef>
                <a:spcPct val="0"/>
              </a:spcBef>
              <a:buNone/>
              <a:defRPr/>
            </a:pPr>
            <a:r>
              <a:rPr lang="en-US" sz="2800" dirty="0"/>
              <a:t>If any child fails, </a:t>
            </a:r>
            <a:r>
              <a:rPr lang="en-US" sz="2800" u="sng" dirty="0"/>
              <a:t>the sequence immediately fails</a:t>
            </a:r>
            <a:r>
              <a:rPr lang="en-US" sz="2800" dirty="0"/>
              <a:t>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F70B7E-C286-4A45-8A94-E88B9E829458}"/>
              </a:ext>
            </a:extLst>
          </p:cNvPr>
          <p:cNvSpPr/>
          <p:nvPr/>
        </p:nvSpPr>
        <p:spPr>
          <a:xfrm>
            <a:off x="4800600" y="32589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Approach Enemy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FD3F72-7610-4A93-9E32-6E3A1284916C}"/>
              </a:ext>
            </a:extLst>
          </p:cNvPr>
          <p:cNvSpPr/>
          <p:nvPr/>
        </p:nvSpPr>
        <p:spPr>
          <a:xfrm>
            <a:off x="1828800" y="49353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Locate Enemy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3672EE-B86B-46D4-953E-E2D04DDB2EA2}"/>
              </a:ext>
            </a:extLst>
          </p:cNvPr>
          <p:cNvSpPr/>
          <p:nvPr/>
        </p:nvSpPr>
        <p:spPr>
          <a:xfrm>
            <a:off x="4800600" y="49353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Plan Path to Enemy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CEC89C-B1AA-4859-BE59-CCF5EC8C96C8}"/>
              </a:ext>
            </a:extLst>
          </p:cNvPr>
          <p:cNvSpPr/>
          <p:nvPr/>
        </p:nvSpPr>
        <p:spPr>
          <a:xfrm>
            <a:off x="7772400" y="4935339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Follow Path to Enemy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D04FE9-F9D5-4AB7-84E1-0D29AD8E12ED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4267200" y="5430639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3950C2-C03A-4358-BA21-734BE86318BA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7239000" y="5430639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9B095231-C182-4942-8893-E0EF86F7C506}"/>
              </a:ext>
            </a:extLst>
          </p:cNvPr>
          <p:cNvSpPr/>
          <p:nvPr/>
        </p:nvSpPr>
        <p:spPr>
          <a:xfrm>
            <a:off x="7239001" y="3411339"/>
            <a:ext cx="3249613" cy="20193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110" h="2019781">
                <a:moveTo>
                  <a:pt x="2959261" y="2019781"/>
                </a:moveTo>
                <a:cubicBezTo>
                  <a:pt x="3231266" y="1858699"/>
                  <a:pt x="3249110" y="1619329"/>
                  <a:pt x="2895600" y="1447799"/>
                </a:cubicBezTo>
                <a:cubicBezTo>
                  <a:pt x="2542090" y="1276269"/>
                  <a:pt x="1320799" y="1231900"/>
                  <a:pt x="838199" y="990600"/>
                </a:cubicBezTo>
                <a:cubicBezTo>
                  <a:pt x="355599" y="7493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42EB799-E49A-4B20-986C-3ADDA9B30074}"/>
              </a:ext>
            </a:extLst>
          </p:cNvPr>
          <p:cNvSpPr/>
          <p:nvPr/>
        </p:nvSpPr>
        <p:spPr>
          <a:xfrm>
            <a:off x="2514600" y="5925940"/>
            <a:ext cx="35814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399" h="529541">
                <a:moveTo>
                  <a:pt x="3581399" y="0"/>
                </a:moveTo>
                <a:cubicBezTo>
                  <a:pt x="3514844" y="529541"/>
                  <a:pt x="2827277" y="326665"/>
                  <a:pt x="1676400" y="381001"/>
                </a:cubicBezTo>
                <a:cubicBezTo>
                  <a:pt x="867941" y="392898"/>
                  <a:pt x="451734" y="372159"/>
                  <a:pt x="0" y="381001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40CD85-D268-4FAD-8BBC-37158203DFFF}"/>
              </a:ext>
            </a:extLst>
          </p:cNvPr>
          <p:cNvSpPr/>
          <p:nvPr/>
        </p:nvSpPr>
        <p:spPr>
          <a:xfrm>
            <a:off x="2590800" y="5925940"/>
            <a:ext cx="65532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267199 w 4267199"/>
              <a:gd name="connsiteY0" fmla="*/ 0 h 529541"/>
              <a:gd name="connsiteX1" fmla="*/ 2362200 w 4267199"/>
              <a:gd name="connsiteY1" fmla="*/ 457201 h 529541"/>
              <a:gd name="connsiteX2" fmla="*/ 0 w 4267199"/>
              <a:gd name="connsiteY2" fmla="*/ 457200 h 529541"/>
              <a:gd name="connsiteX0" fmla="*/ 3809999 w 3809999"/>
              <a:gd name="connsiteY0" fmla="*/ 0 h 529541"/>
              <a:gd name="connsiteX1" fmla="*/ 1905000 w 3809999"/>
              <a:gd name="connsiteY1" fmla="*/ 457201 h 529541"/>
              <a:gd name="connsiteX2" fmla="*/ 0 w 3809999"/>
              <a:gd name="connsiteY2" fmla="*/ 457200 h 529541"/>
              <a:gd name="connsiteX0" fmla="*/ 6476999 w 6476999"/>
              <a:gd name="connsiteY0" fmla="*/ 0 h 529541"/>
              <a:gd name="connsiteX1" fmla="*/ 4572000 w 6476999"/>
              <a:gd name="connsiteY1" fmla="*/ 457201 h 529541"/>
              <a:gd name="connsiteX2" fmla="*/ 0 w 6476999"/>
              <a:gd name="connsiteY2" fmla="*/ 381000 h 529541"/>
              <a:gd name="connsiteX0" fmla="*/ 6553199 w 6553199"/>
              <a:gd name="connsiteY0" fmla="*/ 0 h 529541"/>
              <a:gd name="connsiteX1" fmla="*/ 4648200 w 6553199"/>
              <a:gd name="connsiteY1" fmla="*/ 457201 h 529541"/>
              <a:gd name="connsiteX2" fmla="*/ 0 w 6553199"/>
              <a:gd name="connsiteY2" fmla="*/ 381000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199" h="529541">
                <a:moveTo>
                  <a:pt x="6553199" y="0"/>
                </a:moveTo>
                <a:cubicBezTo>
                  <a:pt x="6486644" y="529541"/>
                  <a:pt x="5799077" y="402865"/>
                  <a:pt x="4648200" y="457201"/>
                </a:cubicBezTo>
                <a:lnTo>
                  <a:pt x="0" y="38100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5A0092-11B8-4D40-BFB6-9EF9003F7022}"/>
              </a:ext>
            </a:extLst>
          </p:cNvPr>
          <p:cNvSpPr txBox="1"/>
          <p:nvPr/>
        </p:nvSpPr>
        <p:spPr>
          <a:xfrm>
            <a:off x="4343400" y="50115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014FA3-B37F-49E6-81BF-DB4568BA3CF9}"/>
              </a:ext>
            </a:extLst>
          </p:cNvPr>
          <p:cNvSpPr txBox="1"/>
          <p:nvPr/>
        </p:nvSpPr>
        <p:spPr>
          <a:xfrm>
            <a:off x="7315200" y="50115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746C33-62BE-437D-A2C9-E9F63EB83818}"/>
              </a:ext>
            </a:extLst>
          </p:cNvPr>
          <p:cNvSpPr txBox="1"/>
          <p:nvPr/>
        </p:nvSpPr>
        <p:spPr>
          <a:xfrm>
            <a:off x="10058400" y="49353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7937E7-E12F-48F6-9CF1-D8348B5E5821}"/>
              </a:ext>
            </a:extLst>
          </p:cNvPr>
          <p:cNvSpPr txBox="1"/>
          <p:nvPr/>
        </p:nvSpPr>
        <p:spPr>
          <a:xfrm>
            <a:off x="7315200" y="3411340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87DACE-B091-4B6C-8351-48CA4BA23B6F}"/>
              </a:ext>
            </a:extLst>
          </p:cNvPr>
          <p:cNvSpPr txBox="1"/>
          <p:nvPr/>
        </p:nvSpPr>
        <p:spPr>
          <a:xfrm>
            <a:off x="3048000" y="58497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20F49C-5FA3-4AB9-8DBC-9931616D9B5C}"/>
              </a:ext>
            </a:extLst>
          </p:cNvPr>
          <p:cNvSpPr txBox="1"/>
          <p:nvPr/>
        </p:nvSpPr>
        <p:spPr>
          <a:xfrm>
            <a:off x="6096000" y="58497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2B6CAA-5749-4FCB-B3CC-676A03DC5301}"/>
              </a:ext>
            </a:extLst>
          </p:cNvPr>
          <p:cNvSpPr txBox="1"/>
          <p:nvPr/>
        </p:nvSpPr>
        <p:spPr>
          <a:xfrm>
            <a:off x="9144000" y="5849740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62AC97-9490-4663-97FB-87E7920BFF1E}"/>
              </a:ext>
            </a:extLst>
          </p:cNvPr>
          <p:cNvSpPr txBox="1"/>
          <p:nvPr/>
        </p:nvSpPr>
        <p:spPr>
          <a:xfrm>
            <a:off x="4267200" y="3411340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E6A25-1AE2-4C89-965F-FBBE43118849}"/>
              </a:ext>
            </a:extLst>
          </p:cNvPr>
          <p:cNvCxnSpPr>
            <a:stCxn id="8" idx="3"/>
            <a:endCxn id="32" idx="0"/>
          </p:cNvCxnSpPr>
          <p:nvPr/>
        </p:nvCxnSpPr>
        <p:spPr>
          <a:xfrm flipH="1">
            <a:off x="3048000" y="4105077"/>
            <a:ext cx="2109788" cy="830262"/>
          </a:xfrm>
          <a:prstGeom prst="straightConnector1">
            <a:avLst/>
          </a:prstGeom>
          <a:ln w="3810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>
            <a:extLst>
              <a:ext uri="{FF2B5EF4-FFF2-40B4-BE49-F238E27FC236}">
                <a16:creationId xmlns:a16="http://schemas.microsoft.com/office/drawing/2014/main" id="{2CF0E069-A549-4D6E-8452-F81F3329386C}"/>
              </a:ext>
            </a:extLst>
          </p:cNvPr>
          <p:cNvSpPr/>
          <p:nvPr/>
        </p:nvSpPr>
        <p:spPr>
          <a:xfrm flipH="1">
            <a:off x="1706564" y="3495403"/>
            <a:ext cx="3017837" cy="28194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  <a:gd name="connsiteX0" fmla="*/ 2868110 w 3233918"/>
              <a:gd name="connsiteY0" fmla="*/ 1981200 h 1981200"/>
              <a:gd name="connsiteX1" fmla="*/ 2895600 w 3233918"/>
              <a:gd name="connsiteY1" fmla="*/ 1447799 h 1981200"/>
              <a:gd name="connsiteX2" fmla="*/ 838199 w 3233918"/>
              <a:gd name="connsiteY2" fmla="*/ 990600 h 1981200"/>
              <a:gd name="connsiteX3" fmla="*/ 0 w 3233918"/>
              <a:gd name="connsiteY3" fmla="*/ 0 h 1981200"/>
              <a:gd name="connsiteX0" fmla="*/ 2868110 w 3140115"/>
              <a:gd name="connsiteY0" fmla="*/ 1981200 h 1981200"/>
              <a:gd name="connsiteX1" fmla="*/ 2791910 w 3140115"/>
              <a:gd name="connsiteY1" fmla="*/ 1447800 h 1981200"/>
              <a:gd name="connsiteX2" fmla="*/ 838199 w 3140115"/>
              <a:gd name="connsiteY2" fmla="*/ 990600 h 1981200"/>
              <a:gd name="connsiteX3" fmla="*/ 0 w 3140115"/>
              <a:gd name="connsiteY3" fmla="*/ 0 h 1981200"/>
              <a:gd name="connsiteX0" fmla="*/ 2895600 w 3167605"/>
              <a:gd name="connsiteY0" fmla="*/ 1981200 h 1981200"/>
              <a:gd name="connsiteX1" fmla="*/ 2819400 w 3167605"/>
              <a:gd name="connsiteY1" fmla="*/ 1447800 h 1981200"/>
              <a:gd name="connsiteX2" fmla="*/ 865689 w 3167605"/>
              <a:gd name="connsiteY2" fmla="*/ 990600 h 1981200"/>
              <a:gd name="connsiteX3" fmla="*/ 0 w 3167605"/>
              <a:gd name="connsiteY3" fmla="*/ 0 h 1981200"/>
              <a:gd name="connsiteX0" fmla="*/ 2895600 w 3119619"/>
              <a:gd name="connsiteY0" fmla="*/ 1981200 h 2984500"/>
              <a:gd name="connsiteX1" fmla="*/ 2667000 w 3119619"/>
              <a:gd name="connsiteY1" fmla="*/ 2895600 h 2984500"/>
              <a:gd name="connsiteX2" fmla="*/ 2819400 w 3119619"/>
              <a:gd name="connsiteY2" fmla="*/ 1447800 h 2984500"/>
              <a:gd name="connsiteX3" fmla="*/ 865689 w 3119619"/>
              <a:gd name="connsiteY3" fmla="*/ 990600 h 2984500"/>
              <a:gd name="connsiteX4" fmla="*/ 0 w 3119619"/>
              <a:gd name="connsiteY4" fmla="*/ 0 h 2984500"/>
              <a:gd name="connsiteX0" fmla="*/ 2895600 w 3348219"/>
              <a:gd name="connsiteY0" fmla="*/ 1981200 h 2933700"/>
              <a:gd name="connsiteX1" fmla="*/ 2667000 w 3348219"/>
              <a:gd name="connsiteY1" fmla="*/ 2895600 h 2933700"/>
              <a:gd name="connsiteX2" fmla="*/ 3048000 w 3348219"/>
              <a:gd name="connsiteY2" fmla="*/ 1752600 h 2933700"/>
              <a:gd name="connsiteX3" fmla="*/ 865689 w 3348219"/>
              <a:gd name="connsiteY3" fmla="*/ 990600 h 2933700"/>
              <a:gd name="connsiteX4" fmla="*/ 0 w 3348219"/>
              <a:gd name="connsiteY4" fmla="*/ 0 h 2933700"/>
              <a:gd name="connsiteX0" fmla="*/ 2514600 w 3348219"/>
              <a:gd name="connsiteY0" fmla="*/ 3048000 h 3111500"/>
              <a:gd name="connsiteX1" fmla="*/ 2667000 w 3348219"/>
              <a:gd name="connsiteY1" fmla="*/ 2895600 h 3111500"/>
              <a:gd name="connsiteX2" fmla="*/ 3048000 w 3348219"/>
              <a:gd name="connsiteY2" fmla="*/ 1752600 h 3111500"/>
              <a:gd name="connsiteX3" fmla="*/ 865689 w 3348219"/>
              <a:gd name="connsiteY3" fmla="*/ 990600 h 3111500"/>
              <a:gd name="connsiteX4" fmla="*/ 0 w 3348219"/>
              <a:gd name="connsiteY4" fmla="*/ 0 h 31115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865689 w 3348219"/>
              <a:gd name="connsiteY2" fmla="*/ 990600 h 2895600"/>
              <a:gd name="connsiteX3" fmla="*/ 0 w 3348219"/>
              <a:gd name="connsiteY3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153856 w 3348219"/>
              <a:gd name="connsiteY2" fmla="*/ 1411147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1752600 h 2895600"/>
              <a:gd name="connsiteX2" fmla="*/ 23622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3622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424419"/>
              <a:gd name="connsiteY0" fmla="*/ 2895600 h 2895600"/>
              <a:gd name="connsiteX1" fmla="*/ 3124200 w 3424419"/>
              <a:gd name="connsiteY1" fmla="*/ 1981200 h 2895600"/>
              <a:gd name="connsiteX2" fmla="*/ 2667000 w 3424419"/>
              <a:gd name="connsiteY2" fmla="*/ 1371600 h 2895600"/>
              <a:gd name="connsiteX3" fmla="*/ 865689 w 3424419"/>
              <a:gd name="connsiteY3" fmla="*/ 990600 h 2895600"/>
              <a:gd name="connsiteX4" fmla="*/ 0 w 3424419"/>
              <a:gd name="connsiteY4" fmla="*/ 0 h 2895600"/>
              <a:gd name="connsiteX0" fmla="*/ 2667000 w 3348219"/>
              <a:gd name="connsiteY0" fmla="*/ 2895600 h 2895600"/>
              <a:gd name="connsiteX1" fmla="*/ 3048000 w 3348219"/>
              <a:gd name="connsiteY1" fmla="*/ 2209800 h 2895600"/>
              <a:gd name="connsiteX2" fmla="*/ 2667000 w 3348219"/>
              <a:gd name="connsiteY2" fmla="*/ 1371600 h 2895600"/>
              <a:gd name="connsiteX3" fmla="*/ 865689 w 3348219"/>
              <a:gd name="connsiteY3" fmla="*/ 990600 h 2895600"/>
              <a:gd name="connsiteX4" fmla="*/ 0 w 3348219"/>
              <a:gd name="connsiteY4" fmla="*/ 0 h 2895600"/>
              <a:gd name="connsiteX0" fmla="*/ 2362200 w 3348219"/>
              <a:gd name="connsiteY0" fmla="*/ 2667000 h 2667000"/>
              <a:gd name="connsiteX1" fmla="*/ 3048000 w 3348219"/>
              <a:gd name="connsiteY1" fmla="*/ 2209800 h 2667000"/>
              <a:gd name="connsiteX2" fmla="*/ 2667000 w 3348219"/>
              <a:gd name="connsiteY2" fmla="*/ 1371600 h 2667000"/>
              <a:gd name="connsiteX3" fmla="*/ 865689 w 3348219"/>
              <a:gd name="connsiteY3" fmla="*/ 990600 h 2667000"/>
              <a:gd name="connsiteX4" fmla="*/ 0 w 3348219"/>
              <a:gd name="connsiteY4" fmla="*/ 0 h 2667000"/>
              <a:gd name="connsiteX0" fmla="*/ 2362200 w 3348219"/>
              <a:gd name="connsiteY0" fmla="*/ 2667000 h 2731786"/>
              <a:gd name="connsiteX1" fmla="*/ 3048000 w 3348219"/>
              <a:gd name="connsiteY1" fmla="*/ 2209800 h 2731786"/>
              <a:gd name="connsiteX2" fmla="*/ 2667000 w 3348219"/>
              <a:gd name="connsiteY2" fmla="*/ 1371600 h 2731786"/>
              <a:gd name="connsiteX3" fmla="*/ 865689 w 3348219"/>
              <a:gd name="connsiteY3" fmla="*/ 990600 h 2731786"/>
              <a:gd name="connsiteX4" fmla="*/ 0 w 3348219"/>
              <a:gd name="connsiteY4" fmla="*/ 0 h 2731786"/>
              <a:gd name="connsiteX0" fmla="*/ 2362200 w 3105230"/>
              <a:gd name="connsiteY0" fmla="*/ 2667000 h 2743200"/>
              <a:gd name="connsiteX1" fmla="*/ 2667000 w 3105230"/>
              <a:gd name="connsiteY1" fmla="*/ 2667000 h 2743200"/>
              <a:gd name="connsiteX2" fmla="*/ 3048000 w 3105230"/>
              <a:gd name="connsiteY2" fmla="*/ 2209800 h 2743200"/>
              <a:gd name="connsiteX3" fmla="*/ 2667000 w 3105230"/>
              <a:gd name="connsiteY3" fmla="*/ 1371600 h 2743200"/>
              <a:gd name="connsiteX4" fmla="*/ 865689 w 3105230"/>
              <a:gd name="connsiteY4" fmla="*/ 990600 h 2743200"/>
              <a:gd name="connsiteX5" fmla="*/ 0 w 3105230"/>
              <a:gd name="connsiteY5" fmla="*/ 0 h 2743200"/>
              <a:gd name="connsiteX0" fmla="*/ 2362200 w 3105230"/>
              <a:gd name="connsiteY0" fmla="*/ 2667000 h 2667000"/>
              <a:gd name="connsiteX1" fmla="*/ 2438401 w 3105230"/>
              <a:gd name="connsiteY1" fmla="*/ 2590800 h 2667000"/>
              <a:gd name="connsiteX2" fmla="*/ 3048000 w 3105230"/>
              <a:gd name="connsiteY2" fmla="*/ 2209800 h 2667000"/>
              <a:gd name="connsiteX3" fmla="*/ 2667000 w 3105230"/>
              <a:gd name="connsiteY3" fmla="*/ 1371600 h 2667000"/>
              <a:gd name="connsiteX4" fmla="*/ 865689 w 3105230"/>
              <a:gd name="connsiteY4" fmla="*/ 990600 h 2667000"/>
              <a:gd name="connsiteX5" fmla="*/ 0 w 3105230"/>
              <a:gd name="connsiteY5" fmla="*/ 0 h 2667000"/>
              <a:gd name="connsiteX0" fmla="*/ 2362200 w 3098800"/>
              <a:gd name="connsiteY0" fmla="*/ 2667000 h 2667000"/>
              <a:gd name="connsiteX1" fmla="*/ 3048000 w 3098800"/>
              <a:gd name="connsiteY1" fmla="*/ 2209800 h 2667000"/>
              <a:gd name="connsiteX2" fmla="*/ 2667000 w 3098800"/>
              <a:gd name="connsiteY2" fmla="*/ 1371600 h 2667000"/>
              <a:gd name="connsiteX3" fmla="*/ 865689 w 3098800"/>
              <a:gd name="connsiteY3" fmla="*/ 990600 h 2667000"/>
              <a:gd name="connsiteX4" fmla="*/ 0 w 3098800"/>
              <a:gd name="connsiteY4" fmla="*/ 0 h 2667000"/>
              <a:gd name="connsiteX0" fmla="*/ 2362200 w 3058288"/>
              <a:gd name="connsiteY0" fmla="*/ 2667000 h 2667000"/>
              <a:gd name="connsiteX1" fmla="*/ 2605269 w 3058288"/>
              <a:gd name="connsiteY1" fmla="*/ 2557041 h 2667000"/>
              <a:gd name="connsiteX2" fmla="*/ 3048000 w 3058288"/>
              <a:gd name="connsiteY2" fmla="*/ 2209800 h 2667000"/>
              <a:gd name="connsiteX3" fmla="*/ 2667000 w 3058288"/>
              <a:gd name="connsiteY3" fmla="*/ 1371600 h 2667000"/>
              <a:gd name="connsiteX4" fmla="*/ 865689 w 3058288"/>
              <a:gd name="connsiteY4" fmla="*/ 990600 h 2667000"/>
              <a:gd name="connsiteX5" fmla="*/ 0 w 3058288"/>
              <a:gd name="connsiteY5" fmla="*/ 0 h 2667000"/>
              <a:gd name="connsiteX0" fmla="*/ 1676401 w 3058288"/>
              <a:gd name="connsiteY0" fmla="*/ 2438400 h 2595141"/>
              <a:gd name="connsiteX1" fmla="*/ 2605269 w 3058288"/>
              <a:gd name="connsiteY1" fmla="*/ 2557041 h 2595141"/>
              <a:gd name="connsiteX2" fmla="*/ 3048000 w 3058288"/>
              <a:gd name="connsiteY2" fmla="*/ 2209800 h 2595141"/>
              <a:gd name="connsiteX3" fmla="*/ 2667000 w 3058288"/>
              <a:gd name="connsiteY3" fmla="*/ 1371600 h 2595141"/>
              <a:gd name="connsiteX4" fmla="*/ 865689 w 3058288"/>
              <a:gd name="connsiteY4" fmla="*/ 990600 h 2595141"/>
              <a:gd name="connsiteX5" fmla="*/ 0 w 3058288"/>
              <a:gd name="connsiteY5" fmla="*/ 0 h 2595141"/>
              <a:gd name="connsiteX0" fmla="*/ 1676401 w 3098800"/>
              <a:gd name="connsiteY0" fmla="*/ 2438400 h 2781301"/>
              <a:gd name="connsiteX1" fmla="*/ 2362201 w 3098800"/>
              <a:gd name="connsiteY1" fmla="*/ 2743201 h 2781301"/>
              <a:gd name="connsiteX2" fmla="*/ 3048000 w 3098800"/>
              <a:gd name="connsiteY2" fmla="*/ 2209800 h 2781301"/>
              <a:gd name="connsiteX3" fmla="*/ 2667000 w 3098800"/>
              <a:gd name="connsiteY3" fmla="*/ 1371600 h 2781301"/>
              <a:gd name="connsiteX4" fmla="*/ 865689 w 3098800"/>
              <a:gd name="connsiteY4" fmla="*/ 990600 h 2781301"/>
              <a:gd name="connsiteX5" fmla="*/ 0 w 3098800"/>
              <a:gd name="connsiteY5" fmla="*/ 0 h 2781301"/>
              <a:gd name="connsiteX0" fmla="*/ 1676401 w 3098800"/>
              <a:gd name="connsiteY0" fmla="*/ 2438400 h 2808791"/>
              <a:gd name="connsiteX1" fmla="*/ 1957087 w 3098800"/>
              <a:gd name="connsiteY1" fmla="*/ 2603340 h 2808791"/>
              <a:gd name="connsiteX2" fmla="*/ 2362201 w 3098800"/>
              <a:gd name="connsiteY2" fmla="*/ 2743201 h 2808791"/>
              <a:gd name="connsiteX3" fmla="*/ 3048000 w 3098800"/>
              <a:gd name="connsiteY3" fmla="*/ 2209800 h 2808791"/>
              <a:gd name="connsiteX4" fmla="*/ 2667000 w 3098800"/>
              <a:gd name="connsiteY4" fmla="*/ 1371600 h 2808791"/>
              <a:gd name="connsiteX5" fmla="*/ 865689 w 3098800"/>
              <a:gd name="connsiteY5" fmla="*/ 990600 h 2808791"/>
              <a:gd name="connsiteX6" fmla="*/ 0 w 3098800"/>
              <a:gd name="connsiteY6" fmla="*/ 0 h 2808791"/>
              <a:gd name="connsiteX0" fmla="*/ 1676401 w 3098800"/>
              <a:gd name="connsiteY0" fmla="*/ 2438400 h 2832101"/>
              <a:gd name="connsiteX1" fmla="*/ 1981201 w 3098800"/>
              <a:gd name="connsiteY1" fmla="*/ 2743201 h 2832101"/>
              <a:gd name="connsiteX2" fmla="*/ 2362201 w 3098800"/>
              <a:gd name="connsiteY2" fmla="*/ 2743201 h 2832101"/>
              <a:gd name="connsiteX3" fmla="*/ 3048000 w 3098800"/>
              <a:gd name="connsiteY3" fmla="*/ 2209800 h 2832101"/>
              <a:gd name="connsiteX4" fmla="*/ 2667000 w 3098800"/>
              <a:gd name="connsiteY4" fmla="*/ 1371600 h 2832101"/>
              <a:gd name="connsiteX5" fmla="*/ 865689 w 3098800"/>
              <a:gd name="connsiteY5" fmla="*/ 990600 h 2832101"/>
              <a:gd name="connsiteX6" fmla="*/ 0 w 3098800"/>
              <a:gd name="connsiteY6" fmla="*/ 0 h 2832101"/>
              <a:gd name="connsiteX0" fmla="*/ 1676401 w 3048000"/>
              <a:gd name="connsiteY0" fmla="*/ 2438400 h 2781301"/>
              <a:gd name="connsiteX1" fmla="*/ 1981201 w 3048000"/>
              <a:gd name="connsiteY1" fmla="*/ 2743201 h 2781301"/>
              <a:gd name="connsiteX2" fmla="*/ 2667001 w 3048000"/>
              <a:gd name="connsiteY2" fmla="*/ 2667001 h 2781301"/>
              <a:gd name="connsiteX3" fmla="*/ 3048000 w 3048000"/>
              <a:gd name="connsiteY3" fmla="*/ 2209800 h 2781301"/>
              <a:gd name="connsiteX4" fmla="*/ 2667000 w 3048000"/>
              <a:gd name="connsiteY4" fmla="*/ 1371600 h 2781301"/>
              <a:gd name="connsiteX5" fmla="*/ 865689 w 3048000"/>
              <a:gd name="connsiteY5" fmla="*/ 990600 h 2781301"/>
              <a:gd name="connsiteX6" fmla="*/ 0 w 3048000"/>
              <a:gd name="connsiteY6" fmla="*/ 0 h 2781301"/>
              <a:gd name="connsiteX0" fmla="*/ 1676401 w 3048000"/>
              <a:gd name="connsiteY0" fmla="*/ 2438400 h 2743201"/>
              <a:gd name="connsiteX1" fmla="*/ 2057401 w 3048000"/>
              <a:gd name="connsiteY1" fmla="*/ 2667001 h 2743201"/>
              <a:gd name="connsiteX2" fmla="*/ 2667001 w 3048000"/>
              <a:gd name="connsiteY2" fmla="*/ 2667001 h 2743201"/>
              <a:gd name="connsiteX3" fmla="*/ 3048000 w 3048000"/>
              <a:gd name="connsiteY3" fmla="*/ 2209800 h 2743201"/>
              <a:gd name="connsiteX4" fmla="*/ 2667000 w 3048000"/>
              <a:gd name="connsiteY4" fmla="*/ 1371600 h 2743201"/>
              <a:gd name="connsiteX5" fmla="*/ 865689 w 3048000"/>
              <a:gd name="connsiteY5" fmla="*/ 990600 h 2743201"/>
              <a:gd name="connsiteX6" fmla="*/ 0 w 3048000"/>
              <a:gd name="connsiteY6" fmla="*/ 0 h 2743201"/>
              <a:gd name="connsiteX0" fmla="*/ 1676401 w 3048000"/>
              <a:gd name="connsiteY0" fmla="*/ 2438400 h 2679701"/>
              <a:gd name="connsiteX1" fmla="*/ 2057401 w 3048000"/>
              <a:gd name="connsiteY1" fmla="*/ 2667001 h 2679701"/>
              <a:gd name="connsiteX2" fmla="*/ 2667001 w 3048000"/>
              <a:gd name="connsiteY2" fmla="*/ 2514601 h 2679701"/>
              <a:gd name="connsiteX3" fmla="*/ 3048000 w 3048000"/>
              <a:gd name="connsiteY3" fmla="*/ 2209800 h 2679701"/>
              <a:gd name="connsiteX4" fmla="*/ 2667000 w 3048000"/>
              <a:gd name="connsiteY4" fmla="*/ 1371600 h 2679701"/>
              <a:gd name="connsiteX5" fmla="*/ 865689 w 3048000"/>
              <a:gd name="connsiteY5" fmla="*/ 990600 h 2679701"/>
              <a:gd name="connsiteX6" fmla="*/ 0 w 3048000"/>
              <a:gd name="connsiteY6" fmla="*/ 0 h 2679701"/>
              <a:gd name="connsiteX0" fmla="*/ 1676401 w 3048000"/>
              <a:gd name="connsiteY0" fmla="*/ 2438400 h 2603501"/>
              <a:gd name="connsiteX1" fmla="*/ 2057401 w 3048000"/>
              <a:gd name="connsiteY1" fmla="*/ 2590801 h 2603501"/>
              <a:gd name="connsiteX2" fmla="*/ 2667001 w 3048000"/>
              <a:gd name="connsiteY2" fmla="*/ 2514601 h 2603501"/>
              <a:gd name="connsiteX3" fmla="*/ 3048000 w 3048000"/>
              <a:gd name="connsiteY3" fmla="*/ 2209800 h 2603501"/>
              <a:gd name="connsiteX4" fmla="*/ 2667000 w 3048000"/>
              <a:gd name="connsiteY4" fmla="*/ 1371600 h 2603501"/>
              <a:gd name="connsiteX5" fmla="*/ 865689 w 3048000"/>
              <a:gd name="connsiteY5" fmla="*/ 990600 h 2603501"/>
              <a:gd name="connsiteX6" fmla="*/ 0 w 3048000"/>
              <a:gd name="connsiteY6" fmla="*/ 0 h 2603501"/>
              <a:gd name="connsiteX0" fmla="*/ 1676401 w 3048000"/>
              <a:gd name="connsiteY0" fmla="*/ 2438400 h 2832101"/>
              <a:gd name="connsiteX1" fmla="*/ 1981201 w 3048000"/>
              <a:gd name="connsiteY1" fmla="*/ 2819401 h 2832101"/>
              <a:gd name="connsiteX2" fmla="*/ 2667001 w 3048000"/>
              <a:gd name="connsiteY2" fmla="*/ 2514601 h 2832101"/>
              <a:gd name="connsiteX3" fmla="*/ 3048000 w 3048000"/>
              <a:gd name="connsiteY3" fmla="*/ 2209800 h 2832101"/>
              <a:gd name="connsiteX4" fmla="*/ 2667000 w 3048000"/>
              <a:gd name="connsiteY4" fmla="*/ 1371600 h 2832101"/>
              <a:gd name="connsiteX5" fmla="*/ 865689 w 3048000"/>
              <a:gd name="connsiteY5" fmla="*/ 990600 h 2832101"/>
              <a:gd name="connsiteX6" fmla="*/ 0 w 3048000"/>
              <a:gd name="connsiteY6" fmla="*/ 0 h 2832101"/>
              <a:gd name="connsiteX0" fmla="*/ 1676401 w 3048000"/>
              <a:gd name="connsiteY0" fmla="*/ 2438400 h 2857501"/>
              <a:gd name="connsiteX1" fmla="*/ 19812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57501"/>
              <a:gd name="connsiteX1" fmla="*/ 2057401 w 3048000"/>
              <a:gd name="connsiteY1" fmla="*/ 2819401 h 2857501"/>
              <a:gd name="connsiteX2" fmla="*/ 2667001 w 3048000"/>
              <a:gd name="connsiteY2" fmla="*/ 2667001 h 2857501"/>
              <a:gd name="connsiteX3" fmla="*/ 3048000 w 3048000"/>
              <a:gd name="connsiteY3" fmla="*/ 2209800 h 2857501"/>
              <a:gd name="connsiteX4" fmla="*/ 2667000 w 3048000"/>
              <a:gd name="connsiteY4" fmla="*/ 1371600 h 2857501"/>
              <a:gd name="connsiteX5" fmla="*/ 865689 w 3048000"/>
              <a:gd name="connsiteY5" fmla="*/ 990600 h 2857501"/>
              <a:gd name="connsiteX6" fmla="*/ 0 w 3048000"/>
              <a:gd name="connsiteY6" fmla="*/ 0 h 2857501"/>
              <a:gd name="connsiteX0" fmla="*/ 1676401 w 3048000"/>
              <a:gd name="connsiteY0" fmla="*/ 2438400 h 2824224"/>
              <a:gd name="connsiteX1" fmla="*/ 1795042 w 3048000"/>
              <a:gd name="connsiteY1" fmla="*/ 2638064 h 2824224"/>
              <a:gd name="connsiteX2" fmla="*/ 2057401 w 3048000"/>
              <a:gd name="connsiteY2" fmla="*/ 2819401 h 2824224"/>
              <a:gd name="connsiteX3" fmla="*/ 2667001 w 3048000"/>
              <a:gd name="connsiteY3" fmla="*/ 2667001 h 2824224"/>
              <a:gd name="connsiteX4" fmla="*/ 3048000 w 3048000"/>
              <a:gd name="connsiteY4" fmla="*/ 2209800 h 2824224"/>
              <a:gd name="connsiteX5" fmla="*/ 2667000 w 3048000"/>
              <a:gd name="connsiteY5" fmla="*/ 1371600 h 2824224"/>
              <a:gd name="connsiteX6" fmla="*/ 865689 w 3048000"/>
              <a:gd name="connsiteY6" fmla="*/ 990600 h 2824224"/>
              <a:gd name="connsiteX7" fmla="*/ 0 w 3048000"/>
              <a:gd name="connsiteY7" fmla="*/ 0 h 2824224"/>
              <a:gd name="connsiteX0" fmla="*/ 1676401 w 3048000"/>
              <a:gd name="connsiteY0" fmla="*/ 2438400 h 2819401"/>
              <a:gd name="connsiteX1" fmla="*/ 1752601 w 3048000"/>
              <a:gd name="connsiteY1" fmla="*/ 2667001 h 2819401"/>
              <a:gd name="connsiteX2" fmla="*/ 2057401 w 3048000"/>
              <a:gd name="connsiteY2" fmla="*/ 2819401 h 2819401"/>
              <a:gd name="connsiteX3" fmla="*/ 2667001 w 3048000"/>
              <a:gd name="connsiteY3" fmla="*/ 2667001 h 2819401"/>
              <a:gd name="connsiteX4" fmla="*/ 3048000 w 3048000"/>
              <a:gd name="connsiteY4" fmla="*/ 2209800 h 2819401"/>
              <a:gd name="connsiteX5" fmla="*/ 2667000 w 3048000"/>
              <a:gd name="connsiteY5" fmla="*/ 1371600 h 2819401"/>
              <a:gd name="connsiteX6" fmla="*/ 865689 w 3048000"/>
              <a:gd name="connsiteY6" fmla="*/ 990600 h 2819401"/>
              <a:gd name="connsiteX7" fmla="*/ 0 w 3048000"/>
              <a:gd name="connsiteY7" fmla="*/ 0 h 2819401"/>
              <a:gd name="connsiteX0" fmla="*/ 1676401 w 3018019"/>
              <a:gd name="connsiteY0" fmla="*/ 2438400 h 2819401"/>
              <a:gd name="connsiteX1" fmla="*/ 1752601 w 3018019"/>
              <a:gd name="connsiteY1" fmla="*/ 2667001 h 2819401"/>
              <a:gd name="connsiteX2" fmla="*/ 2057401 w 3018019"/>
              <a:gd name="connsiteY2" fmla="*/ 2819401 h 2819401"/>
              <a:gd name="connsiteX3" fmla="*/ 2667001 w 3018019"/>
              <a:gd name="connsiteY3" fmla="*/ 2667001 h 2819401"/>
              <a:gd name="connsiteX4" fmla="*/ 2971801 w 3018019"/>
              <a:gd name="connsiteY4" fmla="*/ 2209802 h 2819401"/>
              <a:gd name="connsiteX5" fmla="*/ 2667000 w 3018019"/>
              <a:gd name="connsiteY5" fmla="*/ 1371600 h 2819401"/>
              <a:gd name="connsiteX6" fmla="*/ 865689 w 3018019"/>
              <a:gd name="connsiteY6" fmla="*/ 990600 h 2819401"/>
              <a:gd name="connsiteX7" fmla="*/ 0 w 3018019"/>
              <a:gd name="connsiteY7" fmla="*/ 0 h 28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019" h="2819401">
                <a:moveTo>
                  <a:pt x="1676401" y="2438400"/>
                </a:moveTo>
                <a:cubicBezTo>
                  <a:pt x="1696174" y="2471677"/>
                  <a:pt x="1689101" y="2603501"/>
                  <a:pt x="1752601" y="2667001"/>
                </a:cubicBezTo>
                <a:cubicBezTo>
                  <a:pt x="1816101" y="2730501"/>
                  <a:pt x="1905001" y="2819401"/>
                  <a:pt x="2057401" y="2819401"/>
                </a:cubicBezTo>
                <a:cubicBezTo>
                  <a:pt x="2209801" y="2819401"/>
                  <a:pt x="2514601" y="2768601"/>
                  <a:pt x="2667001" y="2667001"/>
                </a:cubicBezTo>
                <a:cubicBezTo>
                  <a:pt x="2819401" y="2565401"/>
                  <a:pt x="2971801" y="2425702"/>
                  <a:pt x="2971801" y="2209802"/>
                </a:cubicBezTo>
                <a:cubicBezTo>
                  <a:pt x="2971801" y="1993902"/>
                  <a:pt x="3018019" y="1574800"/>
                  <a:pt x="2667000" y="1371600"/>
                </a:cubicBezTo>
                <a:cubicBezTo>
                  <a:pt x="2315981" y="1168400"/>
                  <a:pt x="1310189" y="1219200"/>
                  <a:pt x="865689" y="990600"/>
                </a:cubicBezTo>
                <a:cubicBezTo>
                  <a:pt x="421189" y="7620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321AC-B859-4F9E-8497-10BF9304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4051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330F-C878-4421-BF11-4FD5CB26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66051"/>
            <a:ext cx="8839200" cy="1905000"/>
          </a:xfrm>
        </p:spPr>
        <p:txBody>
          <a:bodyPr>
            <a:normAutofit lnSpcReduction="10000"/>
          </a:bodyPr>
          <a:lstStyle/>
          <a:p>
            <a:pPr marL="0" algn="just">
              <a:spcBef>
                <a:spcPct val="0"/>
              </a:spcBef>
              <a:buNone/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FF00"/>
                </a:solidFill>
              </a:rPr>
              <a:t>selector</a:t>
            </a:r>
            <a:r>
              <a:rPr lang="en-US" sz="2800" dirty="0"/>
              <a:t> is a set of behaviors any one of which must complete for the selector to succeed. They are normally picked from left to right but can also use priorities or randomness.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sz="2800" dirty="0"/>
          </a:p>
          <a:p>
            <a:pPr marL="0" algn="ctr">
              <a:spcBef>
                <a:spcPct val="0"/>
              </a:spcBef>
              <a:buNone/>
              <a:defRPr/>
            </a:pPr>
            <a:r>
              <a:rPr lang="en-US" sz="2800" dirty="0"/>
              <a:t>If any child succeeds, </a:t>
            </a:r>
            <a:r>
              <a:rPr lang="en-US" sz="2800" u="sng" dirty="0"/>
              <a:t>the selector immediately succeeds</a:t>
            </a:r>
            <a:r>
              <a:rPr lang="en-US" sz="2800" dirty="0"/>
              <a:t>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302DD2-5188-4B32-8957-434EEC1B0B1E}"/>
              </a:ext>
            </a:extLst>
          </p:cNvPr>
          <p:cNvSpPr/>
          <p:nvPr/>
        </p:nvSpPr>
        <p:spPr>
          <a:xfrm>
            <a:off x="4800600" y="32668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Enemy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582AA1-FB2F-4ABF-8A8B-D001BF55D8C6}"/>
              </a:ext>
            </a:extLst>
          </p:cNvPr>
          <p:cNvSpPr/>
          <p:nvPr/>
        </p:nvSpPr>
        <p:spPr>
          <a:xfrm>
            <a:off x="1828800" y="49432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Attack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720533-EE67-4D4A-A50C-28755F356DE7}"/>
              </a:ext>
            </a:extLst>
          </p:cNvPr>
          <p:cNvSpPr/>
          <p:nvPr/>
        </p:nvSpPr>
        <p:spPr>
          <a:xfrm>
            <a:off x="4800600" y="49432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Knife Attack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28B073-E864-41C2-9EE2-A28769BE49C8}"/>
              </a:ext>
            </a:extLst>
          </p:cNvPr>
          <p:cNvSpPr/>
          <p:nvPr/>
        </p:nvSpPr>
        <p:spPr>
          <a:xfrm>
            <a:off x="7772400" y="4943203"/>
            <a:ext cx="2438400" cy="9906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Magic Attack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05BCE3-6A1C-466C-AC41-D7668992D943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4267200" y="5438503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571EFF-7619-4A1C-8753-C5732DDC3951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7239000" y="5438503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7EBF14C7-1989-43F1-91FA-5606C1399096}"/>
              </a:ext>
            </a:extLst>
          </p:cNvPr>
          <p:cNvSpPr/>
          <p:nvPr/>
        </p:nvSpPr>
        <p:spPr>
          <a:xfrm>
            <a:off x="7239001" y="3419203"/>
            <a:ext cx="3249613" cy="2019300"/>
          </a:xfrm>
          <a:custGeom>
            <a:avLst/>
            <a:gdLst>
              <a:gd name="connsiteX0" fmla="*/ 3441539 w 4147595"/>
              <a:gd name="connsiteY0" fmla="*/ 2083443 h 2359306"/>
              <a:gd name="connsiteX1" fmla="*/ 3661458 w 4147595"/>
              <a:gd name="connsiteY1" fmla="*/ 2095018 h 2359306"/>
              <a:gd name="connsiteX2" fmla="*/ 524719 w 4147595"/>
              <a:gd name="connsiteY2" fmla="*/ 497712 h 2359306"/>
              <a:gd name="connsiteX3" fmla="*/ 513144 w 4147595"/>
              <a:gd name="connsiteY3" fmla="*/ 0 h 2359306"/>
              <a:gd name="connsiteX0" fmla="*/ 3394276 w 3816752"/>
              <a:gd name="connsiteY0" fmla="*/ 2083443 h 2221374"/>
              <a:gd name="connsiteX1" fmla="*/ 3330615 w 3816752"/>
              <a:gd name="connsiteY1" fmla="*/ 1511461 h 2221374"/>
              <a:gd name="connsiteX2" fmla="*/ 477456 w 3816752"/>
              <a:gd name="connsiteY2" fmla="*/ 497712 h 2221374"/>
              <a:gd name="connsiteX3" fmla="*/ 465881 w 3816752"/>
              <a:gd name="connsiteY3" fmla="*/ 0 h 2221374"/>
              <a:gd name="connsiteX0" fmla="*/ 3184967 w 3537995"/>
              <a:gd name="connsiteY0" fmla="*/ 2083443 h 2221374"/>
              <a:gd name="connsiteX1" fmla="*/ 3121306 w 3537995"/>
              <a:gd name="connsiteY1" fmla="*/ 1511461 h 2221374"/>
              <a:gd name="connsiteX2" fmla="*/ 1063905 w 3537995"/>
              <a:gd name="connsiteY2" fmla="*/ 673261 h 2221374"/>
              <a:gd name="connsiteX3" fmla="*/ 256572 w 3537995"/>
              <a:gd name="connsiteY3" fmla="*/ 0 h 2221374"/>
              <a:gd name="connsiteX0" fmla="*/ 3368234 w 3721262"/>
              <a:gd name="connsiteY0" fmla="*/ 2095982 h 2233913"/>
              <a:gd name="connsiteX1" fmla="*/ 3304573 w 3721262"/>
              <a:gd name="connsiteY1" fmla="*/ 1524000 h 2233913"/>
              <a:gd name="connsiteX2" fmla="*/ 1247172 w 3721262"/>
              <a:gd name="connsiteY2" fmla="*/ 685800 h 2233913"/>
              <a:gd name="connsiteX3" fmla="*/ 256572 w 3721262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990600 w 3464690"/>
              <a:gd name="connsiteY2" fmla="*/ 685800 h 2233913"/>
              <a:gd name="connsiteX3" fmla="*/ 0 w 3464690"/>
              <a:gd name="connsiteY3" fmla="*/ 0 h 2233913"/>
              <a:gd name="connsiteX0" fmla="*/ 3111662 w 3464690"/>
              <a:gd name="connsiteY0" fmla="*/ 2095982 h 2233913"/>
              <a:gd name="connsiteX1" fmla="*/ 3048001 w 3464690"/>
              <a:gd name="connsiteY1" fmla="*/ 1524000 h 2233913"/>
              <a:gd name="connsiteX2" fmla="*/ 1371600 w 3464690"/>
              <a:gd name="connsiteY2" fmla="*/ 1066801 h 2233913"/>
              <a:gd name="connsiteX3" fmla="*/ 0 w 3464690"/>
              <a:gd name="connsiteY3" fmla="*/ 0 h 2233913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371600 w 3383667"/>
              <a:gd name="connsiteY2" fmla="*/ 1066801 h 2095982"/>
              <a:gd name="connsiteX3" fmla="*/ 0 w 3383667"/>
              <a:gd name="connsiteY3" fmla="*/ 0 h 2095982"/>
              <a:gd name="connsiteX0" fmla="*/ 3111662 w 3383667"/>
              <a:gd name="connsiteY0" fmla="*/ 2095982 h 2095982"/>
              <a:gd name="connsiteX1" fmla="*/ 3048001 w 3383667"/>
              <a:gd name="connsiteY1" fmla="*/ 1524000 h 2095982"/>
              <a:gd name="connsiteX2" fmla="*/ 1295401 w 3383667"/>
              <a:gd name="connsiteY2" fmla="*/ 1219201 h 2095982"/>
              <a:gd name="connsiteX3" fmla="*/ 0 w 3383667"/>
              <a:gd name="connsiteY3" fmla="*/ 0 h 2095982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3022922 w 3294927"/>
              <a:gd name="connsiteY0" fmla="*/ 2019781 h 2019781"/>
              <a:gd name="connsiteX1" fmla="*/ 2959261 w 3294927"/>
              <a:gd name="connsiteY1" fmla="*/ 1447799 h 2019781"/>
              <a:gd name="connsiteX2" fmla="*/ 1206661 w 3294927"/>
              <a:gd name="connsiteY2" fmla="*/ 1143000 h 2019781"/>
              <a:gd name="connsiteX3" fmla="*/ 63661 w 3294927"/>
              <a:gd name="connsiteY3" fmla="*/ 0 h 2019781"/>
              <a:gd name="connsiteX0" fmla="*/ 2959261 w 3231266"/>
              <a:gd name="connsiteY0" fmla="*/ 2019781 h 2019781"/>
              <a:gd name="connsiteX1" fmla="*/ 2895600 w 3231266"/>
              <a:gd name="connsiteY1" fmla="*/ 1447799 h 2019781"/>
              <a:gd name="connsiteX2" fmla="*/ 1143000 w 3231266"/>
              <a:gd name="connsiteY2" fmla="*/ 1143000 h 2019781"/>
              <a:gd name="connsiteX3" fmla="*/ 0 w 3231266"/>
              <a:gd name="connsiteY3" fmla="*/ 0 h 2019781"/>
              <a:gd name="connsiteX0" fmla="*/ 2959261 w 3249110"/>
              <a:gd name="connsiteY0" fmla="*/ 2019781 h 2019781"/>
              <a:gd name="connsiteX1" fmla="*/ 2895600 w 3249110"/>
              <a:gd name="connsiteY1" fmla="*/ 1447799 h 2019781"/>
              <a:gd name="connsiteX2" fmla="*/ 838199 w 3249110"/>
              <a:gd name="connsiteY2" fmla="*/ 990600 h 2019781"/>
              <a:gd name="connsiteX3" fmla="*/ 0 w 3249110"/>
              <a:gd name="connsiteY3" fmla="*/ 0 h 20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110" h="2019781">
                <a:moveTo>
                  <a:pt x="2959261" y="2019781"/>
                </a:moveTo>
                <a:cubicBezTo>
                  <a:pt x="3231266" y="1858699"/>
                  <a:pt x="3249110" y="1619329"/>
                  <a:pt x="2895600" y="1447799"/>
                </a:cubicBezTo>
                <a:cubicBezTo>
                  <a:pt x="2542090" y="1276269"/>
                  <a:pt x="1320799" y="1231900"/>
                  <a:pt x="838199" y="990600"/>
                </a:cubicBezTo>
                <a:cubicBezTo>
                  <a:pt x="355599" y="749300"/>
                  <a:pt x="8681" y="528576"/>
                  <a:pt x="0" y="0"/>
                </a:cubicBezTo>
              </a:path>
            </a:pathLst>
          </a:cu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7554B75-5505-4A71-ABA4-3D0895FE3CD2}"/>
              </a:ext>
            </a:extLst>
          </p:cNvPr>
          <p:cNvSpPr/>
          <p:nvPr/>
        </p:nvSpPr>
        <p:spPr>
          <a:xfrm>
            <a:off x="2514600" y="5933804"/>
            <a:ext cx="35814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381001 h 529541"/>
              <a:gd name="connsiteX2" fmla="*/ 0 w 3581399"/>
              <a:gd name="connsiteY2" fmla="*/ 381001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399" h="529541">
                <a:moveTo>
                  <a:pt x="3581399" y="0"/>
                </a:moveTo>
                <a:cubicBezTo>
                  <a:pt x="3514844" y="529541"/>
                  <a:pt x="2827277" y="326665"/>
                  <a:pt x="1676400" y="381001"/>
                </a:cubicBezTo>
                <a:cubicBezTo>
                  <a:pt x="867941" y="392898"/>
                  <a:pt x="451734" y="372159"/>
                  <a:pt x="0" y="381001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CE226DC-AF30-4713-B89F-3DADDEFAB026}"/>
              </a:ext>
            </a:extLst>
          </p:cNvPr>
          <p:cNvSpPr/>
          <p:nvPr/>
        </p:nvSpPr>
        <p:spPr>
          <a:xfrm>
            <a:off x="2590800" y="5933804"/>
            <a:ext cx="6553200" cy="530225"/>
          </a:xfrm>
          <a:custGeom>
            <a:avLst/>
            <a:gdLst>
              <a:gd name="connsiteX0" fmla="*/ 4163028 w 4163028"/>
              <a:gd name="connsiteY0" fmla="*/ 343382 h 642395"/>
              <a:gd name="connsiteX1" fmla="*/ 910542 w 4163028"/>
              <a:gd name="connsiteY1" fmla="*/ 598025 h 642395"/>
              <a:gd name="connsiteX2" fmla="*/ 111889 w 4163028"/>
              <a:gd name="connsiteY2" fmla="*/ 77164 h 642395"/>
              <a:gd name="connsiteX3" fmla="*/ 239210 w 4163028"/>
              <a:gd name="connsiteY3" fmla="*/ 135038 h 642395"/>
              <a:gd name="connsiteX0" fmla="*/ 3886200 w 3886200"/>
              <a:gd name="connsiteY0" fmla="*/ 0 h 610886"/>
              <a:gd name="connsiteX1" fmla="*/ 910542 w 3886200"/>
              <a:gd name="connsiteY1" fmla="*/ 598025 h 610886"/>
              <a:gd name="connsiteX2" fmla="*/ 111889 w 3886200"/>
              <a:gd name="connsiteY2" fmla="*/ 77164 h 610886"/>
              <a:gd name="connsiteX3" fmla="*/ 239210 w 3886200"/>
              <a:gd name="connsiteY3" fmla="*/ 135038 h 610886"/>
              <a:gd name="connsiteX0" fmla="*/ 4229743 w 4229743"/>
              <a:gd name="connsiteY0" fmla="*/ 27330 h 802191"/>
              <a:gd name="connsiteX1" fmla="*/ 3315343 w 4229743"/>
              <a:gd name="connsiteY1" fmla="*/ 789330 h 802191"/>
              <a:gd name="connsiteX2" fmla="*/ 455432 w 4229743"/>
              <a:gd name="connsiteY2" fmla="*/ 104494 h 802191"/>
              <a:gd name="connsiteX3" fmla="*/ 582753 w 4229743"/>
              <a:gd name="connsiteY3" fmla="*/ 162368 h 802191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229743 w 4717005"/>
              <a:gd name="connsiteY0" fmla="*/ 27330 h 938515"/>
              <a:gd name="connsiteX1" fmla="*/ 3315343 w 4717005"/>
              <a:gd name="connsiteY1" fmla="*/ 789330 h 938515"/>
              <a:gd name="connsiteX2" fmla="*/ 455432 w 4717005"/>
              <a:gd name="connsiteY2" fmla="*/ 104494 h 938515"/>
              <a:gd name="connsiteX3" fmla="*/ 582753 w 4717005"/>
              <a:gd name="connsiteY3" fmla="*/ 162368 h 938515"/>
              <a:gd name="connsiteX0" fmla="*/ 4102743 w 4241639"/>
              <a:gd name="connsiteY0" fmla="*/ 1930 h 760715"/>
              <a:gd name="connsiteX1" fmla="*/ 2426344 w 4241639"/>
              <a:gd name="connsiteY1" fmla="*/ 611530 h 760715"/>
              <a:gd name="connsiteX2" fmla="*/ 328432 w 4241639"/>
              <a:gd name="connsiteY2" fmla="*/ 79094 h 760715"/>
              <a:gd name="connsiteX3" fmla="*/ 455753 w 4241639"/>
              <a:gd name="connsiteY3" fmla="*/ 136968 h 760715"/>
              <a:gd name="connsiteX0" fmla="*/ 4102743 w 4102743"/>
              <a:gd name="connsiteY0" fmla="*/ 1930 h 760715"/>
              <a:gd name="connsiteX1" fmla="*/ 2426344 w 4102743"/>
              <a:gd name="connsiteY1" fmla="*/ 611530 h 760715"/>
              <a:gd name="connsiteX2" fmla="*/ 328432 w 4102743"/>
              <a:gd name="connsiteY2" fmla="*/ 79094 h 760715"/>
              <a:gd name="connsiteX3" fmla="*/ 455753 w 4102743"/>
              <a:gd name="connsiteY3" fmla="*/ 136968 h 76071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425369 w 4199680"/>
              <a:gd name="connsiteY2" fmla="*/ 77164 h 758785"/>
              <a:gd name="connsiteX3" fmla="*/ 84881 w 4199680"/>
              <a:gd name="connsiteY3" fmla="*/ 228600 h 758785"/>
              <a:gd name="connsiteX0" fmla="*/ 4199680 w 4199680"/>
              <a:gd name="connsiteY0" fmla="*/ 0 h 758785"/>
              <a:gd name="connsiteX1" fmla="*/ 2523281 w 4199680"/>
              <a:gd name="connsiteY1" fmla="*/ 609600 h 758785"/>
              <a:gd name="connsiteX2" fmla="*/ 542081 w 4199680"/>
              <a:gd name="connsiteY2" fmla="*/ 381000 h 758785"/>
              <a:gd name="connsiteX3" fmla="*/ 84881 w 4199680"/>
              <a:gd name="connsiteY3" fmla="*/ 228600 h 758785"/>
              <a:gd name="connsiteX0" fmla="*/ 3657599 w 3657599"/>
              <a:gd name="connsiteY0" fmla="*/ 0 h 758785"/>
              <a:gd name="connsiteX1" fmla="*/ 1981200 w 3657599"/>
              <a:gd name="connsiteY1" fmla="*/ 609600 h 758785"/>
              <a:gd name="connsiteX2" fmla="*/ 0 w 3657599"/>
              <a:gd name="connsiteY2" fmla="*/ 381000 h 7587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834985"/>
              <a:gd name="connsiteX1" fmla="*/ 1981200 w 3657599"/>
              <a:gd name="connsiteY1" fmla="*/ 685800 h 834985"/>
              <a:gd name="connsiteX2" fmla="*/ 0 w 3657599"/>
              <a:gd name="connsiteY2" fmla="*/ 381000 h 834985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57599"/>
              <a:gd name="connsiteY0" fmla="*/ 0 h 744960"/>
              <a:gd name="connsiteX1" fmla="*/ 1981200 w 3657599"/>
              <a:gd name="connsiteY1" fmla="*/ 685800 h 744960"/>
              <a:gd name="connsiteX2" fmla="*/ 0 w 3657599"/>
              <a:gd name="connsiteY2" fmla="*/ 381000 h 744960"/>
              <a:gd name="connsiteX0" fmla="*/ 3657599 w 3681875"/>
              <a:gd name="connsiteY0" fmla="*/ 0 h 821160"/>
              <a:gd name="connsiteX1" fmla="*/ 2286000 w 3681875"/>
              <a:gd name="connsiteY1" fmla="*/ 762000 h 821160"/>
              <a:gd name="connsiteX2" fmla="*/ 0 w 3681875"/>
              <a:gd name="connsiteY2" fmla="*/ 381000 h 821160"/>
              <a:gd name="connsiteX0" fmla="*/ 3657599 w 3657599"/>
              <a:gd name="connsiteY0" fmla="*/ 0 h 668760"/>
              <a:gd name="connsiteX1" fmla="*/ 2133600 w 3657599"/>
              <a:gd name="connsiteY1" fmla="*/ 609600 h 668760"/>
              <a:gd name="connsiteX2" fmla="*/ 0 w 3657599"/>
              <a:gd name="connsiteY2" fmla="*/ 381000 h 668760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0 h 529541"/>
              <a:gd name="connsiteX2" fmla="*/ 0 w 3657599"/>
              <a:gd name="connsiteY2" fmla="*/ 381000 h 529541"/>
              <a:gd name="connsiteX0" fmla="*/ 3657599 w 3657599"/>
              <a:gd name="connsiteY0" fmla="*/ 0 h 670690"/>
              <a:gd name="connsiteX1" fmla="*/ 1752600 w 3657599"/>
              <a:gd name="connsiteY1" fmla="*/ 533401 h 670690"/>
              <a:gd name="connsiteX2" fmla="*/ 0 w 3657599"/>
              <a:gd name="connsiteY2" fmla="*/ 381000 h 670690"/>
              <a:gd name="connsiteX0" fmla="*/ 3657599 w 3657599"/>
              <a:gd name="connsiteY0" fmla="*/ 0 h 594489"/>
              <a:gd name="connsiteX1" fmla="*/ 1752600 w 3657599"/>
              <a:gd name="connsiteY1" fmla="*/ 457200 h 594489"/>
              <a:gd name="connsiteX2" fmla="*/ 0 w 3657599"/>
              <a:gd name="connsiteY2" fmla="*/ 381000 h 594489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3810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0 h 529541"/>
              <a:gd name="connsiteX0" fmla="*/ 3657599 w 3657599"/>
              <a:gd name="connsiteY0" fmla="*/ 0 h 529541"/>
              <a:gd name="connsiteX1" fmla="*/ 1752600 w 3657599"/>
              <a:gd name="connsiteY1" fmla="*/ 457201 h 529541"/>
              <a:gd name="connsiteX2" fmla="*/ 0 w 3657599"/>
              <a:gd name="connsiteY2" fmla="*/ 381001 h 529541"/>
              <a:gd name="connsiteX0" fmla="*/ 3581399 w 3581399"/>
              <a:gd name="connsiteY0" fmla="*/ 0 h 529541"/>
              <a:gd name="connsiteX1" fmla="*/ 1676400 w 3581399"/>
              <a:gd name="connsiteY1" fmla="*/ 457201 h 529541"/>
              <a:gd name="connsiteX2" fmla="*/ 0 w 3581399"/>
              <a:gd name="connsiteY2" fmla="*/ 381001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419599 w 4419599"/>
              <a:gd name="connsiteY0" fmla="*/ 0 h 529541"/>
              <a:gd name="connsiteX1" fmla="*/ 2514600 w 4419599"/>
              <a:gd name="connsiteY1" fmla="*/ 457201 h 529541"/>
              <a:gd name="connsiteX2" fmla="*/ 0 w 4419599"/>
              <a:gd name="connsiteY2" fmla="*/ 457200 h 529541"/>
              <a:gd name="connsiteX0" fmla="*/ 4267199 w 4267199"/>
              <a:gd name="connsiteY0" fmla="*/ 0 h 529541"/>
              <a:gd name="connsiteX1" fmla="*/ 2362200 w 4267199"/>
              <a:gd name="connsiteY1" fmla="*/ 457201 h 529541"/>
              <a:gd name="connsiteX2" fmla="*/ 0 w 4267199"/>
              <a:gd name="connsiteY2" fmla="*/ 457200 h 529541"/>
              <a:gd name="connsiteX0" fmla="*/ 3809999 w 3809999"/>
              <a:gd name="connsiteY0" fmla="*/ 0 h 529541"/>
              <a:gd name="connsiteX1" fmla="*/ 1905000 w 3809999"/>
              <a:gd name="connsiteY1" fmla="*/ 457201 h 529541"/>
              <a:gd name="connsiteX2" fmla="*/ 0 w 3809999"/>
              <a:gd name="connsiteY2" fmla="*/ 457200 h 529541"/>
              <a:gd name="connsiteX0" fmla="*/ 6476999 w 6476999"/>
              <a:gd name="connsiteY0" fmla="*/ 0 h 529541"/>
              <a:gd name="connsiteX1" fmla="*/ 4572000 w 6476999"/>
              <a:gd name="connsiteY1" fmla="*/ 457201 h 529541"/>
              <a:gd name="connsiteX2" fmla="*/ 0 w 6476999"/>
              <a:gd name="connsiteY2" fmla="*/ 381000 h 529541"/>
              <a:gd name="connsiteX0" fmla="*/ 6553199 w 6553199"/>
              <a:gd name="connsiteY0" fmla="*/ 0 h 529541"/>
              <a:gd name="connsiteX1" fmla="*/ 4648200 w 6553199"/>
              <a:gd name="connsiteY1" fmla="*/ 457201 h 529541"/>
              <a:gd name="connsiteX2" fmla="*/ 0 w 6553199"/>
              <a:gd name="connsiteY2" fmla="*/ 381000 h 52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199" h="529541">
                <a:moveTo>
                  <a:pt x="6553199" y="0"/>
                </a:moveTo>
                <a:cubicBezTo>
                  <a:pt x="6486644" y="529541"/>
                  <a:pt x="5799077" y="402865"/>
                  <a:pt x="4648200" y="457201"/>
                </a:cubicBezTo>
                <a:lnTo>
                  <a:pt x="0" y="38100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BACD4A-5175-4647-AE00-660C5D3EFCF6}"/>
              </a:ext>
            </a:extLst>
          </p:cNvPr>
          <p:cNvSpPr txBox="1"/>
          <p:nvPr/>
        </p:nvSpPr>
        <p:spPr>
          <a:xfrm>
            <a:off x="4343400" y="50194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52D686-13A2-4462-9FE9-0E4B17C3A8B9}"/>
              </a:ext>
            </a:extLst>
          </p:cNvPr>
          <p:cNvSpPr txBox="1"/>
          <p:nvPr/>
        </p:nvSpPr>
        <p:spPr>
          <a:xfrm>
            <a:off x="7315200" y="50194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5F11F5-86BD-426D-9175-A1CBA38FC0DF}"/>
              </a:ext>
            </a:extLst>
          </p:cNvPr>
          <p:cNvSpPr txBox="1"/>
          <p:nvPr/>
        </p:nvSpPr>
        <p:spPr>
          <a:xfrm>
            <a:off x="10058400" y="49432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8155-5FD2-4347-829C-490565B3A3E3}"/>
              </a:ext>
            </a:extLst>
          </p:cNvPr>
          <p:cNvSpPr txBox="1"/>
          <p:nvPr/>
        </p:nvSpPr>
        <p:spPr>
          <a:xfrm>
            <a:off x="7315200" y="34192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23520-33F7-4AB0-8BFD-9AE08162D335}"/>
              </a:ext>
            </a:extLst>
          </p:cNvPr>
          <p:cNvSpPr txBox="1"/>
          <p:nvPr/>
        </p:nvSpPr>
        <p:spPr>
          <a:xfrm>
            <a:off x="3048000" y="58576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49A98-1998-45AC-9B0B-FBF3E9213024}"/>
              </a:ext>
            </a:extLst>
          </p:cNvPr>
          <p:cNvSpPr txBox="1"/>
          <p:nvPr/>
        </p:nvSpPr>
        <p:spPr>
          <a:xfrm>
            <a:off x="6096000" y="58576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33A6-68D9-4D07-82DE-61DE0347CC7E}"/>
              </a:ext>
            </a:extLst>
          </p:cNvPr>
          <p:cNvSpPr txBox="1"/>
          <p:nvPr/>
        </p:nvSpPr>
        <p:spPr>
          <a:xfrm>
            <a:off x="9144000" y="58576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F6447-EE8E-4450-AB95-6EA88B3794A1}"/>
              </a:ext>
            </a:extLst>
          </p:cNvPr>
          <p:cNvSpPr txBox="1"/>
          <p:nvPr/>
        </p:nvSpPr>
        <p:spPr>
          <a:xfrm>
            <a:off x="4267200" y="3419204"/>
            <a:ext cx="381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55DB8F-366D-465F-9F57-CAC39DFFA9AD}"/>
              </a:ext>
            </a:extLst>
          </p:cNvPr>
          <p:cNvCxnSpPr>
            <a:stCxn id="8" idx="3"/>
            <a:endCxn id="32" idx="0"/>
          </p:cNvCxnSpPr>
          <p:nvPr/>
        </p:nvCxnSpPr>
        <p:spPr>
          <a:xfrm flipH="1">
            <a:off x="3048000" y="4112941"/>
            <a:ext cx="2109788" cy="830262"/>
          </a:xfrm>
          <a:prstGeom prst="straightConnector1">
            <a:avLst/>
          </a:prstGeom>
          <a:ln w="3810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6F71391-15FF-4F75-A757-5A2D9268321E}"/>
              </a:ext>
            </a:extLst>
          </p:cNvPr>
          <p:cNvSpPr txBox="1">
            <a:spLocks/>
          </p:cNvSpPr>
          <p:nvPr/>
        </p:nvSpPr>
        <p:spPr bwMode="auto">
          <a:xfrm>
            <a:off x="4123521" y="3288408"/>
            <a:ext cx="1806574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Sequence Parallel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FDF18-267B-43DD-AF66-D7E05EC4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3338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EF684-A679-4ABD-9C93-9A2FB4BF2F66}"/>
              </a:ext>
            </a:extLst>
          </p:cNvPr>
          <p:cNvSpPr/>
          <p:nvPr/>
        </p:nvSpPr>
        <p:spPr>
          <a:xfrm>
            <a:off x="2576951" y="2316591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5BC2-1FC2-4CA8-A934-F847AE51E3C8}"/>
              </a:ext>
            </a:extLst>
          </p:cNvPr>
          <p:cNvSpPr/>
          <p:nvPr/>
        </p:nvSpPr>
        <p:spPr>
          <a:xfrm>
            <a:off x="4561618" y="1022552"/>
            <a:ext cx="1673352" cy="84606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C6B2A5-2AF8-44B5-B3C2-329EB6EE4FE4}"/>
              </a:ext>
            </a:extLst>
          </p:cNvPr>
          <p:cNvSpPr/>
          <p:nvPr/>
        </p:nvSpPr>
        <p:spPr>
          <a:xfrm>
            <a:off x="2596329" y="3663540"/>
            <a:ext cx="1653974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3DBF2-DDAF-4C78-8801-3437A4852590}"/>
              </a:ext>
            </a:extLst>
          </p:cNvPr>
          <p:cNvSpPr/>
          <p:nvPr/>
        </p:nvSpPr>
        <p:spPr>
          <a:xfrm>
            <a:off x="774150" y="2379388"/>
            <a:ext cx="1653974" cy="763760"/>
          </a:xfrm>
          <a:prstGeom prst="rect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2D60E-884D-4A6E-B832-FBDA7019CDFE}"/>
              </a:ext>
            </a:extLst>
          </p:cNvPr>
          <p:cNvCxnSpPr>
            <a:cxnSpLocks/>
            <a:stCxn id="60" idx="5"/>
            <a:endCxn id="11" idx="0"/>
          </p:cNvCxnSpPr>
          <p:nvPr/>
        </p:nvCxnSpPr>
        <p:spPr>
          <a:xfrm>
            <a:off x="3096916" y="1759849"/>
            <a:ext cx="316711" cy="55674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F2BC4D-BD24-4F73-AC5D-7D2B7FA2B2C1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601137" y="1759849"/>
            <a:ext cx="310384" cy="61953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0E16CF8-53CD-4CF9-9B90-D868280B3A25}"/>
              </a:ext>
            </a:extLst>
          </p:cNvPr>
          <p:cNvSpPr/>
          <p:nvPr/>
        </p:nvSpPr>
        <p:spPr>
          <a:xfrm>
            <a:off x="774150" y="3663540"/>
            <a:ext cx="1653974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1ECDBA1-D94E-4716-8160-C3A9AF37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646" y="1213212"/>
            <a:ext cx="4344222" cy="2590799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Starting with the root behavior, behaviors are chosen until one returns a running status, or the entire tree succeeds/fails. </a:t>
            </a:r>
            <a:r>
              <a:rPr lang="en-US" altLang="en-US" sz="2800" dirty="0">
                <a:solidFill>
                  <a:srgbClr val="FFFF00"/>
                </a:solidFill>
                <a:ea typeface="ＭＳ Ｐゴシック" charset="-128"/>
              </a:rPr>
              <a:t>Yellow</a:t>
            </a:r>
            <a:r>
              <a:rPr lang="en-US" altLang="en-US" sz="2800" dirty="0">
                <a:solidFill>
                  <a:srgbClr val="00FF00"/>
                </a:solidFill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arrows indicate order of evaluation.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A0F4BC-C763-4E9A-B034-35B8435B00E9}"/>
              </a:ext>
            </a:extLst>
          </p:cNvPr>
          <p:cNvCxnSpPr>
            <a:cxnSpLocks/>
          </p:cNvCxnSpPr>
          <p:nvPr/>
        </p:nvCxnSpPr>
        <p:spPr>
          <a:xfrm flipV="1">
            <a:off x="1476558" y="3406691"/>
            <a:ext cx="2494511" cy="10945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4FD03C6-B952-4B70-B517-29647A4F5F46}"/>
              </a:ext>
            </a:extLst>
          </p:cNvPr>
          <p:cNvSpPr/>
          <p:nvPr/>
        </p:nvSpPr>
        <p:spPr>
          <a:xfrm>
            <a:off x="1666018" y="1037690"/>
            <a:ext cx="1676401" cy="84606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35854A-D9DE-42F5-9EC2-87EB8074E975}"/>
              </a:ext>
            </a:extLst>
          </p:cNvPr>
          <p:cNvCxnSpPr>
            <a:cxnSpLocks/>
            <a:stCxn id="12" idx="2"/>
            <a:endCxn id="60" idx="6"/>
          </p:cNvCxnSpPr>
          <p:nvPr/>
        </p:nvCxnSpPr>
        <p:spPr>
          <a:xfrm flipH="1">
            <a:off x="3342419" y="1445583"/>
            <a:ext cx="1219199" cy="1513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E5D0BF-C9E0-42FC-A37F-03045F2BF017}"/>
              </a:ext>
            </a:extLst>
          </p:cNvPr>
          <p:cNvCxnSpPr/>
          <p:nvPr/>
        </p:nvCxnSpPr>
        <p:spPr>
          <a:xfrm>
            <a:off x="4104417" y="2136977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1E77B2-CBC2-4C24-93C6-C34B29BF69AD}"/>
              </a:ext>
            </a:extLst>
          </p:cNvPr>
          <p:cNvCxnSpPr/>
          <p:nvPr/>
        </p:nvCxnSpPr>
        <p:spPr>
          <a:xfrm>
            <a:off x="4124081" y="1126713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BFBA77-041F-424C-AAAF-ED38B0AFDF92}"/>
              </a:ext>
            </a:extLst>
          </p:cNvPr>
          <p:cNvCxnSpPr>
            <a:cxnSpLocks/>
          </p:cNvCxnSpPr>
          <p:nvPr/>
        </p:nvCxnSpPr>
        <p:spPr>
          <a:xfrm>
            <a:off x="1561809" y="2105025"/>
            <a:ext cx="212228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8F8106ED-3A4C-4D69-A4B7-06B13C330CBC}"/>
              </a:ext>
            </a:extLst>
          </p:cNvPr>
          <p:cNvSpPr/>
          <p:nvPr/>
        </p:nvSpPr>
        <p:spPr>
          <a:xfrm>
            <a:off x="5018817" y="3704690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2EAE9E-A44D-4764-B985-BC654FF9615E}"/>
              </a:ext>
            </a:extLst>
          </p:cNvPr>
          <p:cNvSpPr/>
          <p:nvPr/>
        </p:nvSpPr>
        <p:spPr>
          <a:xfrm>
            <a:off x="4065365" y="4973713"/>
            <a:ext cx="1673352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FFFDD-9A0B-4E34-93C0-687B30FD29FB}"/>
              </a:ext>
            </a:extLst>
          </p:cNvPr>
          <p:cNvSpPr/>
          <p:nvPr/>
        </p:nvSpPr>
        <p:spPr>
          <a:xfrm>
            <a:off x="5968602" y="4973713"/>
            <a:ext cx="1673352" cy="84606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CF65B-CC5F-404D-AF23-727C92DC2A8C}"/>
              </a:ext>
            </a:extLst>
          </p:cNvPr>
          <p:cNvGrpSpPr/>
          <p:nvPr/>
        </p:nvGrpSpPr>
        <p:grpSpPr>
          <a:xfrm>
            <a:off x="8428776" y="3779006"/>
            <a:ext cx="2895600" cy="1676400"/>
            <a:chOff x="6911665" y="5029200"/>
            <a:chExt cx="2895600" cy="1676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5B62D-3AE9-4948-A6B3-2B5E504028FF}"/>
                </a:ext>
              </a:extLst>
            </p:cNvPr>
            <p:cNvSpPr/>
            <p:nvPr/>
          </p:nvSpPr>
          <p:spPr bwMode="auto">
            <a:xfrm>
              <a:off x="6911665" y="5029200"/>
              <a:ext cx="2870200" cy="1676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DF5EFC-81D4-44A8-8A5A-1775E81C84BF}"/>
                </a:ext>
              </a:extLst>
            </p:cNvPr>
            <p:cNvSpPr/>
            <p:nvPr/>
          </p:nvSpPr>
          <p:spPr>
            <a:xfrm>
              <a:off x="7064065" y="5181600"/>
              <a:ext cx="744538" cy="2746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191B50-FF14-4466-B1B6-B3736AB2DC46}"/>
                </a:ext>
              </a:extLst>
            </p:cNvPr>
            <p:cNvSpPr txBox="1"/>
            <p:nvPr/>
          </p:nvSpPr>
          <p:spPr>
            <a:xfrm>
              <a:off x="7826065" y="5029201"/>
              <a:ext cx="1981200" cy="1617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compound task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decorator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action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</a:rPr>
                <a:t>= condition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3B6772-E4FB-4CB9-B296-390168621DF5}"/>
                </a:ext>
              </a:extLst>
            </p:cNvPr>
            <p:cNvSpPr/>
            <p:nvPr/>
          </p:nvSpPr>
          <p:spPr>
            <a:xfrm>
              <a:off x="7064065" y="5943600"/>
              <a:ext cx="744538" cy="274638"/>
            </a:xfrm>
            <a:prstGeom prst="ellipse">
              <a:avLst/>
            </a:prstGeom>
            <a:solidFill>
              <a:schemeClr val="tx1"/>
            </a:solidFill>
            <a:ln w="38100" cmpd="sng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A93060-CFA0-4208-B068-B28BC30510CC}"/>
                </a:ext>
              </a:extLst>
            </p:cNvPr>
            <p:cNvSpPr/>
            <p:nvPr/>
          </p:nvSpPr>
          <p:spPr>
            <a:xfrm>
              <a:off x="7064065" y="6323014"/>
              <a:ext cx="744538" cy="274637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5AA93259-C566-4B24-B0FE-11A8AB8004EC}"/>
                </a:ext>
              </a:extLst>
            </p:cNvPr>
            <p:cNvSpPr/>
            <p:nvPr/>
          </p:nvSpPr>
          <p:spPr>
            <a:xfrm>
              <a:off x="7064066" y="5562600"/>
              <a:ext cx="741363" cy="274638"/>
            </a:xfrm>
            <a:prstGeom prst="diamond">
              <a:avLst/>
            </a:prstGeom>
            <a:solidFill>
              <a:schemeClr val="tx1"/>
            </a:solidFill>
            <a:ln w="38100" cmpd="sng">
              <a:solidFill>
                <a:srgbClr val="FF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41" name="Diamond 40">
            <a:extLst>
              <a:ext uri="{FF2B5EF4-FFF2-40B4-BE49-F238E27FC236}">
                <a16:creationId xmlns:a16="http://schemas.microsoft.com/office/drawing/2014/main" id="{8EF9493A-96EA-4CDD-97D7-6818D6FD89AC}"/>
              </a:ext>
            </a:extLst>
          </p:cNvPr>
          <p:cNvSpPr/>
          <p:nvPr/>
        </p:nvSpPr>
        <p:spPr>
          <a:xfrm>
            <a:off x="5018579" y="2348425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74C03E-862C-4928-A0C1-1594B4B7F1E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659130" y="1868614"/>
            <a:ext cx="196125" cy="47981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5914D-1879-4D03-A5FB-91E2553EF7CB}"/>
              </a:ext>
            </a:extLst>
          </p:cNvPr>
          <p:cNvCxnSpPr>
            <a:cxnSpLocks/>
            <a:stCxn id="41" idx="2"/>
            <a:endCxn id="96" idx="0"/>
          </p:cNvCxnSpPr>
          <p:nvPr/>
        </p:nvCxnSpPr>
        <p:spPr>
          <a:xfrm>
            <a:off x="5855255" y="3198817"/>
            <a:ext cx="238" cy="50587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728690-7A42-4926-B529-E08B1172E421}"/>
              </a:ext>
            </a:extLst>
          </p:cNvPr>
          <p:cNvCxnSpPr>
            <a:cxnSpLocks/>
          </p:cNvCxnSpPr>
          <p:nvPr/>
        </p:nvCxnSpPr>
        <p:spPr>
          <a:xfrm>
            <a:off x="5105890" y="3568700"/>
            <a:ext cx="105016" cy="174625"/>
          </a:xfrm>
          <a:prstGeom prst="straightConnector1">
            <a:avLst/>
          </a:prstGeom>
          <a:ln w="25400">
            <a:solidFill>
              <a:srgbClr val="00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4B3CBC-8A2B-4157-9F20-D5F3DDA0A5A8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1601137" y="3042446"/>
            <a:ext cx="1220871" cy="62109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F61113-0DC7-4665-82C2-F004CEB6595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3413627" y="3166983"/>
            <a:ext cx="9689" cy="49655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6752D3-94EC-471F-9E6D-A39E184A19DA}"/>
              </a:ext>
            </a:extLst>
          </p:cNvPr>
          <p:cNvCxnSpPr>
            <a:cxnSpLocks/>
            <a:stCxn id="96" idx="5"/>
            <a:endCxn id="43" idx="0"/>
          </p:cNvCxnSpPr>
          <p:nvPr/>
        </p:nvCxnSpPr>
        <p:spPr>
          <a:xfrm>
            <a:off x="6447112" y="4430545"/>
            <a:ext cx="358166" cy="543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D5AD0B-57B5-408F-A4DF-5D9B52D877B7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4902041" y="4430545"/>
            <a:ext cx="361833" cy="543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F930-A767-465A-8578-B0C0E1A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6"/>
            <a:ext cx="1210887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 – Run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573D6-C61D-4A79-951C-D71A93B280CE}"/>
              </a:ext>
            </a:extLst>
          </p:cNvPr>
          <p:cNvSpPr/>
          <p:nvPr/>
        </p:nvSpPr>
        <p:spPr bwMode="auto">
          <a:xfrm>
            <a:off x="8356261" y="4550441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902B06-73B8-481C-86D4-3904B0348E72}"/>
              </a:ext>
            </a:extLst>
          </p:cNvPr>
          <p:cNvSpPr/>
          <p:nvPr/>
        </p:nvSpPr>
        <p:spPr>
          <a:xfrm>
            <a:off x="9540056" y="4711481"/>
            <a:ext cx="744538" cy="274638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6620F-94C3-4D39-A67A-243D808F7F82}"/>
              </a:ext>
            </a:extLst>
          </p:cNvPr>
          <p:cNvSpPr txBox="1"/>
          <p:nvPr/>
        </p:nvSpPr>
        <p:spPr>
          <a:xfrm>
            <a:off x="9270661" y="4550442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compound task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decorator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action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condition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0A0581-DC18-4A62-A385-46E304796710}"/>
              </a:ext>
            </a:extLst>
          </p:cNvPr>
          <p:cNvSpPr/>
          <p:nvPr/>
        </p:nvSpPr>
        <p:spPr>
          <a:xfrm>
            <a:off x="8508661" y="5464841"/>
            <a:ext cx="744538" cy="274638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795A8-C340-47EE-8E9D-37A00C8885AD}"/>
              </a:ext>
            </a:extLst>
          </p:cNvPr>
          <p:cNvSpPr/>
          <p:nvPr/>
        </p:nvSpPr>
        <p:spPr>
          <a:xfrm>
            <a:off x="8508661" y="5844255"/>
            <a:ext cx="744538" cy="274637"/>
          </a:xfrm>
          <a:prstGeom prst="rect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015F2-F7C3-415C-B905-F3FE89D4AF93}"/>
              </a:ext>
            </a:extLst>
          </p:cNvPr>
          <p:cNvSpPr/>
          <p:nvPr/>
        </p:nvSpPr>
        <p:spPr>
          <a:xfrm>
            <a:off x="2687009" y="2868014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515FD9-6749-449F-A9D0-E402607B70FC}"/>
              </a:ext>
            </a:extLst>
          </p:cNvPr>
          <p:cNvSpPr/>
          <p:nvPr/>
        </p:nvSpPr>
        <p:spPr>
          <a:xfrm>
            <a:off x="5217758" y="1568321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BA5185-5D53-4CDE-AEB1-3128FFB679EB}"/>
              </a:ext>
            </a:extLst>
          </p:cNvPr>
          <p:cNvSpPr/>
          <p:nvPr/>
        </p:nvSpPr>
        <p:spPr>
          <a:xfrm>
            <a:off x="3422674" y="418959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D19FB0-8B6F-4BFF-A2E3-A3FE6BF9F4CE}"/>
              </a:ext>
            </a:extLst>
          </p:cNvPr>
          <p:cNvSpPr/>
          <p:nvPr/>
        </p:nvSpPr>
        <p:spPr>
          <a:xfrm>
            <a:off x="881265" y="2914976"/>
            <a:ext cx="1673352" cy="768096"/>
          </a:xfrm>
          <a:prstGeom prst="rect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AF8B16-7DBC-4A02-91B5-288457162A33}"/>
              </a:ext>
            </a:extLst>
          </p:cNvPr>
          <p:cNvCxnSpPr>
            <a:cxnSpLocks/>
            <a:stCxn id="60" idx="5"/>
            <a:endCxn id="11" idx="0"/>
          </p:cNvCxnSpPr>
          <p:nvPr/>
        </p:nvCxnSpPr>
        <p:spPr>
          <a:xfrm>
            <a:off x="3321934" y="2297930"/>
            <a:ext cx="201751" cy="5700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EC5A38-8FAC-466F-94E4-22ACAFA70D57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717941" y="2297930"/>
            <a:ext cx="420755" cy="6170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323AB0-7FEA-42E7-A394-FFC44E2A8778}"/>
              </a:ext>
            </a:extLst>
          </p:cNvPr>
          <p:cNvSpPr/>
          <p:nvPr/>
        </p:nvSpPr>
        <p:spPr>
          <a:xfrm>
            <a:off x="1569520" y="418959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318BE8A-9EC6-4DEB-8F54-4089C42B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883" y="1325084"/>
            <a:ext cx="4413969" cy="14954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the first traversal, the player is seen, but finding ammo will take more than one tick.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E6F4F9-3EF4-4239-9C3C-ADA48F7C8902}"/>
              </a:ext>
            </a:extLst>
          </p:cNvPr>
          <p:cNvCxnSpPr/>
          <p:nvPr/>
        </p:nvCxnSpPr>
        <p:spPr>
          <a:xfrm>
            <a:off x="2101750" y="3963385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7F2E37C-844F-435E-A3E6-ABD319205EA6}"/>
              </a:ext>
            </a:extLst>
          </p:cNvPr>
          <p:cNvSpPr/>
          <p:nvPr/>
        </p:nvSpPr>
        <p:spPr>
          <a:xfrm>
            <a:off x="8508662" y="5083841"/>
            <a:ext cx="741363" cy="274638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82AEFF-75F4-440C-9F4B-5AB0FE0123A4}"/>
              </a:ext>
            </a:extLst>
          </p:cNvPr>
          <p:cNvSpPr/>
          <p:nvPr/>
        </p:nvSpPr>
        <p:spPr>
          <a:xfrm>
            <a:off x="1893639" y="1572075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F90DA1-D0DB-46C7-AF2A-74836B07D2E1}"/>
              </a:ext>
            </a:extLst>
          </p:cNvPr>
          <p:cNvCxnSpPr>
            <a:stCxn id="12" idx="2"/>
            <a:endCxn id="60" idx="6"/>
          </p:cNvCxnSpPr>
          <p:nvPr/>
        </p:nvCxnSpPr>
        <p:spPr>
          <a:xfrm flipH="1">
            <a:off x="3566991" y="1993517"/>
            <a:ext cx="1650767" cy="375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30624-F101-4B00-9138-D4E9E9DAE351}"/>
              </a:ext>
            </a:extLst>
          </p:cNvPr>
          <p:cNvCxnSpPr/>
          <p:nvPr/>
        </p:nvCxnSpPr>
        <p:spPr>
          <a:xfrm>
            <a:off x="4312720" y="2658210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65B2A4-4928-4F31-A78B-C8A34689B1A8}"/>
              </a:ext>
            </a:extLst>
          </p:cNvPr>
          <p:cNvCxnSpPr/>
          <p:nvPr/>
        </p:nvCxnSpPr>
        <p:spPr>
          <a:xfrm>
            <a:off x="4312720" y="1667610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BCB3D7-443A-445D-8018-623DA4A9FEFE}"/>
              </a:ext>
            </a:extLst>
          </p:cNvPr>
          <p:cNvCxnSpPr>
            <a:cxnSpLocks/>
          </p:cNvCxnSpPr>
          <p:nvPr/>
        </p:nvCxnSpPr>
        <p:spPr>
          <a:xfrm>
            <a:off x="1436914" y="2639410"/>
            <a:ext cx="2494806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6F21932-1102-415C-BED6-D7FF1B0E0174}"/>
              </a:ext>
            </a:extLst>
          </p:cNvPr>
          <p:cNvSpPr/>
          <p:nvPr/>
        </p:nvSpPr>
        <p:spPr>
          <a:xfrm>
            <a:off x="5245132" y="418959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D39C7CF-9A5B-41EF-AEB2-4AE9984C93AA}"/>
              </a:ext>
            </a:extLst>
          </p:cNvPr>
          <p:cNvSpPr/>
          <p:nvPr/>
        </p:nvSpPr>
        <p:spPr>
          <a:xfrm>
            <a:off x="6154148" y="5359274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88E6D8B-DACE-4A5B-B3AA-F4FB63CB9D92}"/>
              </a:ext>
            </a:extLst>
          </p:cNvPr>
          <p:cNvSpPr/>
          <p:nvPr/>
        </p:nvSpPr>
        <p:spPr>
          <a:xfrm>
            <a:off x="4217137" y="538050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34D679-7202-41B7-8C58-14736CDA8DCB}"/>
              </a:ext>
            </a:extLst>
          </p:cNvPr>
          <p:cNvSpPr/>
          <p:nvPr/>
        </p:nvSpPr>
        <p:spPr bwMode="auto">
          <a:xfrm>
            <a:off x="8361754" y="2704559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844C4E-D88C-4954-AE36-E81B577B1F43}"/>
              </a:ext>
            </a:extLst>
          </p:cNvPr>
          <p:cNvSpPr txBox="1"/>
          <p:nvPr/>
        </p:nvSpPr>
        <p:spPr>
          <a:xfrm>
            <a:off x="9276154" y="2704560"/>
            <a:ext cx="1889613" cy="1617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visiting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succeeded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failed/aborted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running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2D581E-26E9-4C80-9D99-702494094966}"/>
              </a:ext>
            </a:extLst>
          </p:cNvPr>
          <p:cNvSpPr/>
          <p:nvPr/>
        </p:nvSpPr>
        <p:spPr>
          <a:xfrm>
            <a:off x="8514154" y="3618959"/>
            <a:ext cx="744538" cy="274638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EE50C2-D4A8-47F9-9F1A-F18EB3A17981}"/>
              </a:ext>
            </a:extLst>
          </p:cNvPr>
          <p:cNvSpPr/>
          <p:nvPr/>
        </p:nvSpPr>
        <p:spPr>
          <a:xfrm>
            <a:off x="8514154" y="3999959"/>
            <a:ext cx="744538" cy="274638"/>
          </a:xfrm>
          <a:prstGeom prst="ellipse">
            <a:avLst/>
          </a:prstGeom>
          <a:solidFill>
            <a:srgbClr val="008040"/>
          </a:solidFill>
          <a:ln w="127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5FCDD-C73B-495E-8D7C-70ACA27BDC40}"/>
              </a:ext>
            </a:extLst>
          </p:cNvPr>
          <p:cNvSpPr/>
          <p:nvPr/>
        </p:nvSpPr>
        <p:spPr>
          <a:xfrm>
            <a:off x="8514154" y="3237959"/>
            <a:ext cx="744538" cy="274638"/>
          </a:xfrm>
          <a:prstGeom prst="ellipse">
            <a:avLst/>
          </a:prstGeom>
          <a:solidFill>
            <a:srgbClr val="002060"/>
          </a:solidFill>
          <a:ln w="127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2F36E8-C704-4B95-B638-3E52059718DB}"/>
              </a:ext>
            </a:extLst>
          </p:cNvPr>
          <p:cNvSpPr/>
          <p:nvPr/>
        </p:nvSpPr>
        <p:spPr>
          <a:xfrm>
            <a:off x="8514154" y="2856959"/>
            <a:ext cx="744538" cy="274638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770D83E4-8304-4D4E-894F-E10B816EA2F8}"/>
              </a:ext>
            </a:extLst>
          </p:cNvPr>
          <p:cNvSpPr/>
          <p:nvPr/>
        </p:nvSpPr>
        <p:spPr>
          <a:xfrm>
            <a:off x="5243047" y="2903728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35A389-9A54-4E98-9BAF-2F112D49D83C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>
            <a:off x="6054434" y="2418713"/>
            <a:ext cx="25289" cy="4850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9E50D-962D-4025-8F96-F673D95AE6D1}"/>
              </a:ext>
            </a:extLst>
          </p:cNvPr>
          <p:cNvCxnSpPr>
            <a:cxnSpLocks/>
            <a:stCxn id="45" idx="2"/>
            <a:endCxn id="96" idx="0"/>
          </p:cNvCxnSpPr>
          <p:nvPr/>
        </p:nvCxnSpPr>
        <p:spPr>
          <a:xfrm>
            <a:off x="6079723" y="3754120"/>
            <a:ext cx="2085" cy="43547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9E0573-7696-4A02-B1C0-AC79F5004E15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2406196" y="3593869"/>
            <a:ext cx="525870" cy="5957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70BB5A-A384-4281-AF18-A785D49D7103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4115304" y="3593869"/>
            <a:ext cx="144046" cy="5957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0B2BB-8706-4BA7-9EA4-983CEEA7677B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5053813" y="4915454"/>
            <a:ext cx="436376" cy="4650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D2B73E-7D28-4EC0-A8B4-8570D5BA86E5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6673427" y="4915454"/>
            <a:ext cx="317397" cy="44382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C9C-5D7B-4C79-B931-3FF175F7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0217"/>
            <a:ext cx="12191997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 – Run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67106-14A9-4690-B646-4304620259FE}"/>
              </a:ext>
            </a:extLst>
          </p:cNvPr>
          <p:cNvSpPr/>
          <p:nvPr/>
        </p:nvSpPr>
        <p:spPr bwMode="auto">
          <a:xfrm>
            <a:off x="7940636" y="4352304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8FB478-9641-4CAB-A8BB-C5890F316717}"/>
              </a:ext>
            </a:extLst>
          </p:cNvPr>
          <p:cNvSpPr/>
          <p:nvPr/>
        </p:nvSpPr>
        <p:spPr>
          <a:xfrm>
            <a:off x="8093036" y="4504704"/>
            <a:ext cx="7445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16220-7B70-41E3-8C94-8EFC475F9A65}"/>
              </a:ext>
            </a:extLst>
          </p:cNvPr>
          <p:cNvSpPr txBox="1"/>
          <p:nvPr/>
        </p:nvSpPr>
        <p:spPr>
          <a:xfrm>
            <a:off x="8855036" y="4352305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compound task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decorator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action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condition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C3CCD-01CA-4D07-AEC6-5ADC29C7B8F9}"/>
              </a:ext>
            </a:extLst>
          </p:cNvPr>
          <p:cNvSpPr/>
          <p:nvPr/>
        </p:nvSpPr>
        <p:spPr>
          <a:xfrm>
            <a:off x="8093036" y="5266704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7BE4D-4000-462A-86E8-1CB58E492801}"/>
              </a:ext>
            </a:extLst>
          </p:cNvPr>
          <p:cNvSpPr/>
          <p:nvPr/>
        </p:nvSpPr>
        <p:spPr>
          <a:xfrm>
            <a:off x="8093036" y="5646118"/>
            <a:ext cx="744538" cy="2746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F8B44-0931-4A66-B0E3-45D70B042960}"/>
              </a:ext>
            </a:extLst>
          </p:cNvPr>
          <p:cNvSpPr/>
          <p:nvPr/>
        </p:nvSpPr>
        <p:spPr>
          <a:xfrm>
            <a:off x="2656119" y="2740688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5E19F-F0FE-4B30-8D66-005A27490A3F}"/>
              </a:ext>
            </a:extLst>
          </p:cNvPr>
          <p:cNvSpPr/>
          <p:nvPr/>
        </p:nvSpPr>
        <p:spPr>
          <a:xfrm>
            <a:off x="4746176" y="1488949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26D81F-13EC-41CC-8E39-C964DF05EF3A}"/>
              </a:ext>
            </a:extLst>
          </p:cNvPr>
          <p:cNvSpPr/>
          <p:nvPr/>
        </p:nvSpPr>
        <p:spPr>
          <a:xfrm>
            <a:off x="2651010" y="3976844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3EFBDC-FA07-4E58-844B-A1B5B53C8627}"/>
              </a:ext>
            </a:extLst>
          </p:cNvPr>
          <p:cNvSpPr/>
          <p:nvPr/>
        </p:nvSpPr>
        <p:spPr>
          <a:xfrm>
            <a:off x="769985" y="2784616"/>
            <a:ext cx="1673352" cy="768096"/>
          </a:xfrm>
          <a:prstGeom prst="rect">
            <a:avLst/>
          </a:prstGeom>
          <a:solidFill>
            <a:srgbClr val="002060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16AB3E-0256-431B-825F-4315CFE644A3}"/>
              </a:ext>
            </a:extLst>
          </p:cNvPr>
          <p:cNvCxnSpPr>
            <a:cxnSpLocks/>
            <a:stCxn id="60" idx="5"/>
            <a:endCxn id="11" idx="0"/>
          </p:cNvCxnSpPr>
          <p:nvPr/>
        </p:nvCxnSpPr>
        <p:spPr>
          <a:xfrm>
            <a:off x="3278871" y="2214804"/>
            <a:ext cx="213924" cy="5258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4E0D2C-C529-4970-A13D-B2953A6C3CE0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606661" y="2214804"/>
            <a:ext cx="488972" cy="56981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B7FB4BB-C34C-402B-AD1A-C12BA092D42A}"/>
              </a:ext>
            </a:extLst>
          </p:cNvPr>
          <p:cNvSpPr/>
          <p:nvPr/>
        </p:nvSpPr>
        <p:spPr>
          <a:xfrm>
            <a:off x="797856" y="3976844"/>
            <a:ext cx="1673352" cy="850392"/>
          </a:xfrm>
          <a:prstGeom prst="ellipse">
            <a:avLst/>
          </a:prstGeom>
          <a:solidFill>
            <a:srgbClr val="008040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9AAC7C1-EDD8-4D92-8C81-307E1FBE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732" y="1372584"/>
            <a:ext cx="4967833" cy="122664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the second traversal, we resume at the running node and later succeed in shooting the player.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ECD687-6EA4-48A1-AEDF-E105F1526743}"/>
              </a:ext>
            </a:extLst>
          </p:cNvPr>
          <p:cNvCxnSpPr/>
          <p:nvPr/>
        </p:nvCxnSpPr>
        <p:spPr>
          <a:xfrm>
            <a:off x="1735616" y="3777057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18171B55-9E99-4606-ADAB-902231E1B2C0}"/>
              </a:ext>
            </a:extLst>
          </p:cNvPr>
          <p:cNvSpPr/>
          <p:nvPr/>
        </p:nvSpPr>
        <p:spPr>
          <a:xfrm>
            <a:off x="8093037" y="4885704"/>
            <a:ext cx="741363" cy="274638"/>
          </a:xfrm>
          <a:prstGeom prst="diamond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C77D8A-08BC-47E8-9AFA-F114D62DED82}"/>
              </a:ext>
            </a:extLst>
          </p:cNvPr>
          <p:cNvSpPr/>
          <p:nvPr/>
        </p:nvSpPr>
        <p:spPr>
          <a:xfrm>
            <a:off x="1850576" y="1488949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24D94-86F7-4684-AE39-0E635FEAC4A4}"/>
              </a:ext>
            </a:extLst>
          </p:cNvPr>
          <p:cNvCxnSpPr>
            <a:stCxn id="12" idx="2"/>
            <a:endCxn id="60" idx="6"/>
          </p:cNvCxnSpPr>
          <p:nvPr/>
        </p:nvCxnSpPr>
        <p:spPr>
          <a:xfrm flipH="1">
            <a:off x="3523928" y="1914145"/>
            <a:ext cx="122224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35AE33-60B9-4255-826F-CAB6CA15F969}"/>
              </a:ext>
            </a:extLst>
          </p:cNvPr>
          <p:cNvCxnSpPr/>
          <p:nvPr/>
        </p:nvCxnSpPr>
        <p:spPr>
          <a:xfrm>
            <a:off x="4288975" y="2527584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DE960D-E705-4419-A8D3-E6E1F404F792}"/>
              </a:ext>
            </a:extLst>
          </p:cNvPr>
          <p:cNvCxnSpPr/>
          <p:nvPr/>
        </p:nvCxnSpPr>
        <p:spPr>
          <a:xfrm>
            <a:off x="4288975" y="1536984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D267BA0-5E8B-42E4-806F-54B62A52DE0E}"/>
              </a:ext>
            </a:extLst>
          </p:cNvPr>
          <p:cNvSpPr/>
          <p:nvPr/>
        </p:nvSpPr>
        <p:spPr>
          <a:xfrm>
            <a:off x="4746176" y="3944267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99B39E6-47A1-46E6-9DAA-FA6D5FCEC8F4}"/>
              </a:ext>
            </a:extLst>
          </p:cNvPr>
          <p:cNvSpPr/>
          <p:nvPr/>
        </p:nvSpPr>
        <p:spPr>
          <a:xfrm>
            <a:off x="5672447" y="5144622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0A004F8-2771-4A8B-843D-223303ED898E}"/>
              </a:ext>
            </a:extLst>
          </p:cNvPr>
          <p:cNvSpPr/>
          <p:nvPr/>
        </p:nvSpPr>
        <p:spPr>
          <a:xfrm>
            <a:off x="3714157" y="5140837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8AC181-E863-4F53-BFF4-12C62EB6AFEF}"/>
              </a:ext>
            </a:extLst>
          </p:cNvPr>
          <p:cNvSpPr/>
          <p:nvPr/>
        </p:nvSpPr>
        <p:spPr bwMode="auto">
          <a:xfrm>
            <a:off x="7940636" y="2599704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20DD7-77FF-4D7D-9B6F-60DC1CC169F8}"/>
              </a:ext>
            </a:extLst>
          </p:cNvPr>
          <p:cNvSpPr txBox="1"/>
          <p:nvPr/>
        </p:nvSpPr>
        <p:spPr>
          <a:xfrm>
            <a:off x="8855036" y="2599705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visiting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succeeded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failed/aborted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running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2BE6BF-61FF-4073-97A8-7489C4AAA2BC}"/>
              </a:ext>
            </a:extLst>
          </p:cNvPr>
          <p:cNvSpPr/>
          <p:nvPr/>
        </p:nvSpPr>
        <p:spPr>
          <a:xfrm>
            <a:off x="8093036" y="3514104"/>
            <a:ext cx="744538" cy="274638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F4250B-D6D8-48CC-A1AB-739B6C62AF92}"/>
              </a:ext>
            </a:extLst>
          </p:cNvPr>
          <p:cNvSpPr/>
          <p:nvPr/>
        </p:nvSpPr>
        <p:spPr>
          <a:xfrm>
            <a:off x="8093036" y="3895104"/>
            <a:ext cx="744538" cy="274638"/>
          </a:xfrm>
          <a:prstGeom prst="ellipse">
            <a:avLst/>
          </a:prstGeom>
          <a:solidFill>
            <a:srgbClr val="008040"/>
          </a:solidFill>
          <a:ln w="127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748404-6AA1-4C0D-80F8-041BD1BB0587}"/>
              </a:ext>
            </a:extLst>
          </p:cNvPr>
          <p:cNvSpPr/>
          <p:nvPr/>
        </p:nvSpPr>
        <p:spPr>
          <a:xfrm>
            <a:off x="8093036" y="3133104"/>
            <a:ext cx="744538" cy="274638"/>
          </a:xfrm>
          <a:prstGeom prst="ellipse">
            <a:avLst/>
          </a:prstGeom>
          <a:solidFill>
            <a:srgbClr val="002060"/>
          </a:solidFill>
          <a:ln w="127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71C492-62FA-44D9-A375-F7D1E0426F82}"/>
              </a:ext>
            </a:extLst>
          </p:cNvPr>
          <p:cNvSpPr/>
          <p:nvPr/>
        </p:nvSpPr>
        <p:spPr>
          <a:xfrm>
            <a:off x="8093036" y="2752104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2C113126-99D4-4C7C-97D5-F8B9954B9455}"/>
              </a:ext>
            </a:extLst>
          </p:cNvPr>
          <p:cNvSpPr/>
          <p:nvPr/>
        </p:nvSpPr>
        <p:spPr>
          <a:xfrm>
            <a:off x="4746176" y="2786980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B190A7-A4E7-45D7-92CD-C09A214315E7}"/>
              </a:ext>
            </a:extLst>
          </p:cNvPr>
          <p:cNvCxnSpPr>
            <a:cxnSpLocks/>
            <a:stCxn id="12" idx="4"/>
            <a:endCxn id="51" idx="0"/>
          </p:cNvCxnSpPr>
          <p:nvPr/>
        </p:nvCxnSpPr>
        <p:spPr>
          <a:xfrm>
            <a:off x="5582852" y="2339341"/>
            <a:ext cx="0" cy="44763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B270C9-93F2-40E8-A39D-5B21DB6B68B7}"/>
              </a:ext>
            </a:extLst>
          </p:cNvPr>
          <p:cNvCxnSpPr>
            <a:cxnSpLocks/>
            <a:stCxn id="51" idx="2"/>
            <a:endCxn id="96" idx="0"/>
          </p:cNvCxnSpPr>
          <p:nvPr/>
        </p:nvCxnSpPr>
        <p:spPr>
          <a:xfrm>
            <a:off x="5582852" y="3637372"/>
            <a:ext cx="0" cy="30689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37C153-F99B-4B63-85AE-4C7519953F4E}"/>
              </a:ext>
            </a:extLst>
          </p:cNvPr>
          <p:cNvCxnSpPr/>
          <p:nvPr/>
        </p:nvCxnSpPr>
        <p:spPr>
          <a:xfrm>
            <a:off x="1380865" y="2515025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9A0D14-0741-4117-8F77-2FB9AB5A56FC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1634532" y="3466543"/>
            <a:ext cx="1266644" cy="51030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433BEC-82CB-4103-A19A-934B058D50F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3487686" y="3591080"/>
            <a:ext cx="5109" cy="3857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62A33-BD0C-4C6F-8EBC-8878E3D93F9D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4550833" y="4670122"/>
            <a:ext cx="440400" cy="4707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786DA7-3874-4021-9421-63995CE4B3BD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6174471" y="4670122"/>
            <a:ext cx="334652" cy="4745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C1D3-9F5B-459B-A1A8-E9A42452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470"/>
            <a:ext cx="121920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Behavior Tree Example – Run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3FF81-2C97-48AF-9230-392B24DD2029}"/>
              </a:ext>
            </a:extLst>
          </p:cNvPr>
          <p:cNvSpPr/>
          <p:nvPr/>
        </p:nvSpPr>
        <p:spPr bwMode="auto">
          <a:xfrm>
            <a:off x="8426222" y="4321491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013FFD-7A01-4552-820B-0BDBF0B4B716}"/>
              </a:ext>
            </a:extLst>
          </p:cNvPr>
          <p:cNvSpPr/>
          <p:nvPr/>
        </p:nvSpPr>
        <p:spPr>
          <a:xfrm>
            <a:off x="8578622" y="4473891"/>
            <a:ext cx="744538" cy="27463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0CBFA-EF92-4D0D-A10B-84865A585ECF}"/>
              </a:ext>
            </a:extLst>
          </p:cNvPr>
          <p:cNvSpPr txBox="1"/>
          <p:nvPr/>
        </p:nvSpPr>
        <p:spPr>
          <a:xfrm>
            <a:off x="9340622" y="4321492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compound task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decorator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action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condition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F676D4-2F92-41C2-A736-C5D68DE967C8}"/>
              </a:ext>
            </a:extLst>
          </p:cNvPr>
          <p:cNvSpPr/>
          <p:nvPr/>
        </p:nvSpPr>
        <p:spPr>
          <a:xfrm>
            <a:off x="8578622" y="5235891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354C6C-5D1A-4606-A552-3BFE970BCB94}"/>
              </a:ext>
            </a:extLst>
          </p:cNvPr>
          <p:cNvSpPr/>
          <p:nvPr/>
        </p:nvSpPr>
        <p:spPr>
          <a:xfrm>
            <a:off x="8578622" y="5615305"/>
            <a:ext cx="744538" cy="2746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38D9CF-D473-4753-B65F-46673410B913}"/>
              </a:ext>
            </a:extLst>
          </p:cNvPr>
          <p:cNvSpPr/>
          <p:nvPr/>
        </p:nvSpPr>
        <p:spPr>
          <a:xfrm>
            <a:off x="2827628" y="2573136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Gun Sequence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21C56A-9D36-4B1B-B2C3-647B3F4A6EF9}"/>
              </a:ext>
            </a:extLst>
          </p:cNvPr>
          <p:cNvSpPr/>
          <p:nvPr/>
        </p:nvSpPr>
        <p:spPr>
          <a:xfrm>
            <a:off x="4775101" y="1327283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Root Selector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B9F2F4D-A78C-4F5C-81E9-60E5C85FBA2C}"/>
              </a:ext>
            </a:extLst>
          </p:cNvPr>
          <p:cNvSpPr/>
          <p:nvPr/>
        </p:nvSpPr>
        <p:spPr>
          <a:xfrm>
            <a:off x="4763226" y="2620320"/>
            <a:ext cx="1673352" cy="850392"/>
          </a:xfrm>
          <a:prstGeom prst="diamond">
            <a:avLst/>
          </a:prstGeom>
          <a:solidFill>
            <a:schemeClr val="tx1"/>
          </a:solidFill>
          <a:ln w="4445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Hourly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3F4B33-6C4B-4177-975C-7F3261D41650}"/>
              </a:ext>
            </a:extLst>
          </p:cNvPr>
          <p:cNvSpPr/>
          <p:nvPr/>
        </p:nvSpPr>
        <p:spPr>
          <a:xfrm>
            <a:off x="2827628" y="3904316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Shoot 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CF041-F99C-441A-B6AE-F92441F9BB3F}"/>
              </a:ext>
            </a:extLst>
          </p:cNvPr>
          <p:cNvSpPr/>
          <p:nvPr/>
        </p:nvSpPr>
        <p:spPr>
          <a:xfrm>
            <a:off x="908757" y="2618772"/>
            <a:ext cx="1673352" cy="758952"/>
          </a:xfrm>
          <a:prstGeom prst="rect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Player Seen?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72B6F1-E71B-465B-A1BD-1EA742797624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3397621" y="2048551"/>
            <a:ext cx="364686" cy="65862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8CAC32-724C-4662-8B78-E0914DF86E37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 flipH="1">
            <a:off x="1745433" y="2048551"/>
            <a:ext cx="468950" cy="57022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B493EE-C23D-486E-9AB0-704E708C70EE}"/>
              </a:ext>
            </a:extLst>
          </p:cNvPr>
          <p:cNvSpPr/>
          <p:nvPr/>
        </p:nvSpPr>
        <p:spPr>
          <a:xfrm>
            <a:off x="974474" y="3904316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Find Ammo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2F8C6D5-61E0-445B-A41E-937E3330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77" y="1265706"/>
            <a:ext cx="4770505" cy="12668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the third traversal, the player is not seen. We try to patrol but fail at walking, so the patrol fails.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75ADF1-42BA-41EE-9CA4-C896FEDEF3C6}"/>
              </a:ext>
            </a:extLst>
          </p:cNvPr>
          <p:cNvCxnSpPr/>
          <p:nvPr/>
        </p:nvCxnSpPr>
        <p:spPr>
          <a:xfrm>
            <a:off x="1663075" y="3669901"/>
            <a:ext cx="25019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11AAD55A-E1B1-40DC-A201-ABF7C53FCB16}"/>
              </a:ext>
            </a:extLst>
          </p:cNvPr>
          <p:cNvSpPr/>
          <p:nvPr/>
        </p:nvSpPr>
        <p:spPr>
          <a:xfrm>
            <a:off x="8578623" y="4854891"/>
            <a:ext cx="741363" cy="274638"/>
          </a:xfrm>
          <a:prstGeom prst="diamond">
            <a:avLst/>
          </a:prstGeom>
          <a:solidFill>
            <a:schemeClr val="tx1"/>
          </a:solidFill>
          <a:ln w="381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0E626-53E8-4133-BDB5-54BC6094718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5599902" y="2177675"/>
            <a:ext cx="11875" cy="44264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4CFEA53-13E8-478F-88FB-21623FA87208}"/>
              </a:ext>
            </a:extLst>
          </p:cNvPr>
          <p:cNvSpPr/>
          <p:nvPr/>
        </p:nvSpPr>
        <p:spPr>
          <a:xfrm>
            <a:off x="1969326" y="1322696"/>
            <a:ext cx="1673352" cy="850392"/>
          </a:xfrm>
          <a:prstGeom prst="ellipse">
            <a:avLst/>
          </a:prstGeom>
          <a:solidFill>
            <a:schemeClr val="tx1"/>
          </a:solidFill>
          <a:ln w="4445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Attack Sequence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6A46CC-6F06-4092-AC24-4D8D7AADA66E}"/>
              </a:ext>
            </a:extLst>
          </p:cNvPr>
          <p:cNvCxnSpPr>
            <a:stCxn id="12" idx="2"/>
            <a:endCxn id="60" idx="6"/>
          </p:cNvCxnSpPr>
          <p:nvPr/>
        </p:nvCxnSpPr>
        <p:spPr>
          <a:xfrm flipH="1" flipV="1">
            <a:off x="3642678" y="1747892"/>
            <a:ext cx="1132423" cy="458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C1A98B-D6BA-4E95-A42C-844084C0565D}"/>
              </a:ext>
            </a:extLst>
          </p:cNvPr>
          <p:cNvCxnSpPr/>
          <p:nvPr/>
        </p:nvCxnSpPr>
        <p:spPr>
          <a:xfrm>
            <a:off x="4407725" y="2349456"/>
            <a:ext cx="22860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D19111-542C-467B-9896-FDE6E64D8C65}"/>
              </a:ext>
            </a:extLst>
          </p:cNvPr>
          <p:cNvCxnSpPr/>
          <p:nvPr/>
        </p:nvCxnSpPr>
        <p:spPr>
          <a:xfrm>
            <a:off x="4419600" y="1418231"/>
            <a:ext cx="0" cy="99060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5B54C-651E-4D80-92EE-1709B1907347}"/>
              </a:ext>
            </a:extLst>
          </p:cNvPr>
          <p:cNvCxnSpPr>
            <a:cxnSpLocks/>
          </p:cNvCxnSpPr>
          <p:nvPr/>
        </p:nvCxnSpPr>
        <p:spPr>
          <a:xfrm>
            <a:off x="1664525" y="2390031"/>
            <a:ext cx="2362200" cy="0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8753871-937F-4E2C-8F50-67740D924CB5}"/>
              </a:ext>
            </a:extLst>
          </p:cNvPr>
          <p:cNvSpPr/>
          <p:nvPr/>
        </p:nvSpPr>
        <p:spPr>
          <a:xfrm>
            <a:off x="4763464" y="3897553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Patrol Parallel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AB977EF-359A-4569-8530-99E85D2CF8AB}"/>
              </a:ext>
            </a:extLst>
          </p:cNvPr>
          <p:cNvSpPr/>
          <p:nvPr/>
        </p:nvSpPr>
        <p:spPr>
          <a:xfrm>
            <a:off x="5685216" y="5061837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Walk Around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F2631A9-057A-4992-82F8-D390507EB50F}"/>
              </a:ext>
            </a:extLst>
          </p:cNvPr>
          <p:cNvSpPr/>
          <p:nvPr/>
        </p:nvSpPr>
        <p:spPr>
          <a:xfrm>
            <a:off x="3762307" y="5067259"/>
            <a:ext cx="1673352" cy="850392"/>
          </a:xfrm>
          <a:prstGeom prst="ellipse">
            <a:avLst/>
          </a:prstGeom>
          <a:solidFill>
            <a:schemeClr val="tx1"/>
          </a:solidFill>
          <a:ln w="4445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2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Garamond" panose="02020404030301010803" pitchFamily="18" charset="0"/>
              </a:rPr>
              <a:t>Whistle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79D4FD-17A5-4B67-B421-E373C11EA17E}"/>
              </a:ext>
            </a:extLst>
          </p:cNvPr>
          <p:cNvCxnSpPr>
            <a:stCxn id="13" idx="2"/>
            <a:endCxn id="96" idx="0"/>
          </p:cNvCxnSpPr>
          <p:nvPr/>
        </p:nvCxnSpPr>
        <p:spPr>
          <a:xfrm>
            <a:off x="5599902" y="3470712"/>
            <a:ext cx="238" cy="42684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A42DCD-A4AB-4133-957C-98F78BE3F7E0}"/>
              </a:ext>
            </a:extLst>
          </p:cNvPr>
          <p:cNvSpPr/>
          <p:nvPr/>
        </p:nvSpPr>
        <p:spPr bwMode="auto">
          <a:xfrm>
            <a:off x="8426222" y="2568891"/>
            <a:ext cx="2870200" cy="1676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4BE14-361E-4C99-BE78-B7DF341FB0BF}"/>
              </a:ext>
            </a:extLst>
          </p:cNvPr>
          <p:cNvSpPr txBox="1"/>
          <p:nvPr/>
        </p:nvSpPr>
        <p:spPr>
          <a:xfrm>
            <a:off x="9340622" y="2568892"/>
            <a:ext cx="1981200" cy="16176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visiting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succeeded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failed/aborted</a:t>
            </a:r>
          </a:p>
          <a:p>
            <a:pPr>
              <a:lnSpc>
                <a:spcPts val="3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= running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252FE6-54D4-417A-A346-EF35F81C85DE}"/>
              </a:ext>
            </a:extLst>
          </p:cNvPr>
          <p:cNvSpPr/>
          <p:nvPr/>
        </p:nvSpPr>
        <p:spPr>
          <a:xfrm>
            <a:off x="8578622" y="3483291"/>
            <a:ext cx="744538" cy="274638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E8FA54-27DC-4963-A358-061C906E7100}"/>
              </a:ext>
            </a:extLst>
          </p:cNvPr>
          <p:cNvSpPr/>
          <p:nvPr/>
        </p:nvSpPr>
        <p:spPr>
          <a:xfrm>
            <a:off x="8578622" y="3864291"/>
            <a:ext cx="744538" cy="274638"/>
          </a:xfrm>
          <a:prstGeom prst="ellipse">
            <a:avLst/>
          </a:prstGeom>
          <a:solidFill>
            <a:srgbClr val="008040"/>
          </a:solidFill>
          <a:ln w="127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80EF3F-3951-43D1-B821-7C8CAF5C2DD7}"/>
              </a:ext>
            </a:extLst>
          </p:cNvPr>
          <p:cNvSpPr/>
          <p:nvPr/>
        </p:nvSpPr>
        <p:spPr>
          <a:xfrm>
            <a:off x="8578622" y="3102291"/>
            <a:ext cx="744538" cy="274638"/>
          </a:xfrm>
          <a:prstGeom prst="ellipse">
            <a:avLst/>
          </a:prstGeom>
          <a:solidFill>
            <a:srgbClr val="002060"/>
          </a:solidFill>
          <a:ln w="127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3BD1D4-F69A-4729-9573-79C1A551F849}"/>
              </a:ext>
            </a:extLst>
          </p:cNvPr>
          <p:cNvSpPr/>
          <p:nvPr/>
        </p:nvSpPr>
        <p:spPr>
          <a:xfrm>
            <a:off x="8578622" y="2721291"/>
            <a:ext cx="744538" cy="274638"/>
          </a:xfrm>
          <a:prstGeom prst="ellipse">
            <a:avLst/>
          </a:prstGeom>
          <a:solidFill>
            <a:schemeClr val="tx1"/>
          </a:solidFill>
          <a:ln w="38100" cmpd="sng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998FD-962D-45A5-903D-C10CC8E506FC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1811150" y="3298991"/>
            <a:ext cx="1261535" cy="6053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B356C7-6E88-4E49-B9A8-38AFA9DCA3F5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3664304" y="3423528"/>
            <a:ext cx="0" cy="4807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2EDA07-F8CB-446D-A7B9-5FDD45A59FCF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4598983" y="4623408"/>
            <a:ext cx="409538" cy="44385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E40F87-5F74-4CD7-9A33-C9F7B93E4BC8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6191759" y="4623408"/>
            <a:ext cx="330133" cy="43842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4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A661C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EA3E-88A9-440A-9BAC-6D637991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343" y="1759974"/>
            <a:ext cx="7235314" cy="4618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Benefits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Easy to understand and control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Fast run-time execution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Flexible / scalable in complexity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Can be built and tweaked rapidly (graphical tools)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Drawbacks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Reactive in nature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Planning behaviors require development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Slow to respond to urgent events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8F9E11-B486-4468-8F34-741EDF612F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Behavior Trees</a:t>
            </a:r>
            <a:br>
              <a:rPr lang="en-US" dirty="0">
                <a:ea typeface="+mj-ea"/>
              </a:rPr>
            </a:br>
            <a:r>
              <a:rPr lang="en-US" sz="3200" b="0" dirty="0"/>
              <a:t>Benefits &amp; Drawbacks</a:t>
            </a:r>
            <a:endParaRPr lang="en-US" sz="3200" b="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3A42A8D-7F3F-41B8-ABF5-079EF98373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Decision Trees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BD98B9B0-0795-4680-83E5-9FD0A1881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5867400" cy="4343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Decision trees </a:t>
            </a:r>
            <a:r>
              <a:rPr lang="en-US" altLang="en-US" sz="2400" dirty="0">
                <a:ea typeface="ＭＳ Ｐゴシック" charset="-128"/>
              </a:rPr>
              <a:t>help agents make decisions (actions) by branching based on aspects of the world (aka knowledge) at a particular time.</a:t>
            </a: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Decision Trees…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 Ask some question about world / agent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 Branch according to possible answers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 Terminate in decisions (leaf nodes)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 Decision trees can use machine learning</a:t>
            </a:r>
          </a:p>
          <a:p>
            <a:pPr marL="0" indent="0"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ea typeface="ＭＳ Ｐゴシック" charset="-128"/>
              </a:rPr>
              <a:t>Decision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tree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models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have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largely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given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way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to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ea typeface="ＭＳ Ｐゴシック" charset="-128"/>
              </a:rPr>
              <a:t>the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more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recent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u="sng" dirty="0">
                <a:ea typeface="ＭＳ Ｐゴシック" charset="-128"/>
              </a:rPr>
              <a:t>Behavior</a:t>
            </a:r>
            <a:r>
              <a:rPr lang="ja-JP" altLang="en-US" sz="2400" u="sng" dirty="0">
                <a:ea typeface="ＭＳ Ｐゴシック" charset="-128"/>
              </a:rPr>
              <a:t> </a:t>
            </a:r>
            <a:r>
              <a:rPr lang="en-US" altLang="ja-JP" sz="2400" u="sng" dirty="0">
                <a:ea typeface="ＭＳ Ｐゴシック" charset="-128"/>
              </a:rPr>
              <a:t>Tree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model in games.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17412" name="Group 26">
            <a:extLst>
              <a:ext uri="{FF2B5EF4-FFF2-40B4-BE49-F238E27FC236}">
                <a16:creationId xmlns:a16="http://schemas.microsoft.com/office/drawing/2014/main" id="{5FEF070F-8316-43C5-8FB2-29F661F594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91400" y="1676400"/>
            <a:ext cx="2895600" cy="2959100"/>
            <a:chOff x="4038600" y="2971800"/>
            <a:chExt cx="3505200" cy="3581400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AB0D3AB8-5688-4D31-899D-8930A2502CDB}"/>
                </a:ext>
              </a:extLst>
            </p:cNvPr>
            <p:cNvSpPr/>
            <p:nvPr/>
          </p:nvSpPr>
          <p:spPr>
            <a:xfrm>
              <a:off x="5868068" y="3352228"/>
              <a:ext cx="912813" cy="914564"/>
            </a:xfrm>
            <a:prstGeom prst="diamon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552B1FAB-DDAB-42B6-8D87-564FEA254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971800"/>
              <a:ext cx="1143418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Zombie?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274097-C6A2-4298-852D-CD286F1241A0}"/>
                </a:ext>
              </a:extLst>
            </p:cNvPr>
            <p:cNvCxnSpPr/>
            <p:nvPr/>
          </p:nvCxnSpPr>
          <p:spPr>
            <a:xfrm rot="5400000">
              <a:off x="5448240" y="4075560"/>
              <a:ext cx="685922" cy="61110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076657-0731-4FA2-88BE-4A8AA3607110}"/>
                </a:ext>
              </a:extLst>
            </p:cNvPr>
            <p:cNvCxnSpPr/>
            <p:nvPr/>
          </p:nvCxnSpPr>
          <p:spPr>
            <a:xfrm rot="16200000" flipH="1">
              <a:off x="6477315" y="4114955"/>
              <a:ext cx="685922" cy="5323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32CA0B6D-BC97-4D8D-9260-4A465C9D3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701" y="3886364"/>
              <a:ext cx="686051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</a:p>
          </p:txBody>
        </p:sp>
        <p:sp>
          <p:nvSpPr>
            <p:cNvPr id="37" name="TextBox 31">
              <a:extLst>
                <a:ext uri="{FF2B5EF4-FFF2-40B4-BE49-F238E27FC236}">
                  <a16:creationId xmlns:a16="http://schemas.microsoft.com/office/drawing/2014/main" id="{762456A2-629C-462C-83C0-19B28A4B8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066" y="3886364"/>
              <a:ext cx="914734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8163E1C8-1C42-4A02-8926-435EA4BC7560}"/>
                </a:ext>
              </a:extLst>
            </p:cNvPr>
            <p:cNvSpPr/>
            <p:nvPr/>
          </p:nvSpPr>
          <p:spPr>
            <a:xfrm>
              <a:off x="4801520" y="4495433"/>
              <a:ext cx="912812" cy="914564"/>
            </a:xfrm>
            <a:prstGeom prst="diamon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endParaRPr>
            </a:p>
          </p:txBody>
        </p:sp>
        <p:sp>
          <p:nvSpPr>
            <p:cNvPr id="39" name="TextBox 36">
              <a:extLst>
                <a:ext uri="{FF2B5EF4-FFF2-40B4-BE49-F238E27FC236}">
                  <a16:creationId xmlns:a16="http://schemas.microsoft.com/office/drawing/2014/main" id="{6E942CE4-5559-4FC6-8A34-979DD4BFA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836" y="4115005"/>
              <a:ext cx="1141496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Hungry?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2BD462-01D5-4B20-BD87-EDCF77D5D444}"/>
                </a:ext>
              </a:extLst>
            </p:cNvPr>
            <p:cNvSpPr/>
            <p:nvPr/>
          </p:nvSpPr>
          <p:spPr>
            <a:xfrm>
              <a:off x="6780882" y="4724073"/>
              <a:ext cx="686050" cy="68592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endParaRPr>
            </a:p>
          </p:txBody>
        </p:sp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id="{95B62E7F-4224-404C-95BE-FBC8F5713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882" y="4875860"/>
              <a:ext cx="686050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Hide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7F9267-FB81-4865-AE27-2C1C552F4070}"/>
                </a:ext>
              </a:extLst>
            </p:cNvPr>
            <p:cNvCxnSpPr/>
            <p:nvPr/>
          </p:nvCxnSpPr>
          <p:spPr>
            <a:xfrm rot="5400000">
              <a:off x="4380728" y="5219725"/>
              <a:ext cx="685923" cy="6091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32857A-F4BA-4D2D-A1F0-3BDA4B14208E}"/>
                </a:ext>
              </a:extLst>
            </p:cNvPr>
            <p:cNvCxnSpPr/>
            <p:nvPr/>
          </p:nvCxnSpPr>
          <p:spPr>
            <a:xfrm rot="16200000" flipH="1">
              <a:off x="5409805" y="5257198"/>
              <a:ext cx="685923" cy="5342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54818-52AA-4063-ACD0-C4817DB37FF1}"/>
                </a:ext>
              </a:extLst>
            </p:cNvPr>
            <p:cNvSpPr/>
            <p:nvPr/>
          </p:nvSpPr>
          <p:spPr>
            <a:xfrm>
              <a:off x="4115468" y="5867278"/>
              <a:ext cx="686051" cy="68592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72FACF1-3F98-442B-8EBC-C27CBF7D21B1}"/>
                </a:ext>
              </a:extLst>
            </p:cNvPr>
            <p:cNvSpPr/>
            <p:nvPr/>
          </p:nvSpPr>
          <p:spPr>
            <a:xfrm>
              <a:off x="5639385" y="5867278"/>
              <a:ext cx="686050" cy="68592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endParaRPr>
            </a:p>
          </p:txBody>
        </p:sp>
        <p:sp>
          <p:nvSpPr>
            <p:cNvPr id="46" name="TextBox 46">
              <a:extLst>
                <a:ext uri="{FF2B5EF4-FFF2-40B4-BE49-F238E27FC236}">
                  <a16:creationId xmlns:a16="http://schemas.microsoft.com/office/drawing/2014/main" id="{F879D57D-5842-40A3-9BAD-519B75BC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099" y="5029569"/>
              <a:ext cx="686051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</a:p>
          </p:txBody>
        </p:sp>
        <p:sp>
          <p:nvSpPr>
            <p:cNvPr id="47" name="TextBox 47">
              <a:extLst>
                <a:ext uri="{FF2B5EF4-FFF2-40B4-BE49-F238E27FC236}">
                  <a16:creationId xmlns:a16="http://schemas.microsoft.com/office/drawing/2014/main" id="{D4C3A17A-3663-4BD0-B88E-85327D0DE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517" y="5029569"/>
              <a:ext cx="914734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</a:p>
          </p:txBody>
        </p:sp>
        <p:sp>
          <p:nvSpPr>
            <p:cNvPr id="48" name="TextBox 48">
              <a:extLst>
                <a:ext uri="{FF2B5EF4-FFF2-40B4-BE49-F238E27FC236}">
                  <a16:creationId xmlns:a16="http://schemas.microsoft.com/office/drawing/2014/main" id="{ECBB5016-EE44-4B95-8F68-36EE7BC6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5867278"/>
              <a:ext cx="837866" cy="63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Eat Brains</a:t>
              </a:r>
            </a:p>
          </p:txBody>
        </p:sp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id="{5334E647-CD74-460B-9411-0A54BA49C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517" y="6019064"/>
              <a:ext cx="837866" cy="37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Moan</a:t>
              </a:r>
            </a:p>
          </p:txBody>
        </p:sp>
      </p:grpSp>
      <p:pic>
        <p:nvPicPr>
          <p:cNvPr id="17413" name="Picture 31" descr="C:\Users\Jeremiah Blanchard\AppData\Local\Microsoft\Windows\Temporary Internet Files\Content.IE5\15OSIHYH\MP900442485[1].jpg">
            <a:extLst>
              <a:ext uri="{FF2B5EF4-FFF2-40B4-BE49-F238E27FC236}">
                <a16:creationId xmlns:a16="http://schemas.microsoft.com/office/drawing/2014/main" id="{E01BAD98-86A8-4C27-A664-32B43E41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876800"/>
            <a:ext cx="255587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6569642-B7F4-49FC-99E7-544717D586A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Finite State Machines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079FF59F-DBE9-46D8-92F9-47A4F48F0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6422" y="2137533"/>
            <a:ext cx="6441583" cy="296750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u="sng" dirty="0"/>
              <a:t>Finite State Machines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Memory is only the current state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Changes triggered by input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Begins in the start state</a:t>
            </a:r>
          </a:p>
        </p:txBody>
      </p:sp>
      <p:pic>
        <p:nvPicPr>
          <p:cNvPr id="22532" name="Picture 22" descr="fsm1">
            <a:extLst>
              <a:ext uri="{FF2B5EF4-FFF2-40B4-BE49-F238E27FC236}">
                <a16:creationId xmlns:a16="http://schemas.microsoft.com/office/drawing/2014/main" id="{9AF7B2C3-5557-4904-BA9F-408C0B62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609" y="1899632"/>
            <a:ext cx="3810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C5F77A5-1A28-4697-8216-5E17570FFF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Determinism vs. Non-Determinism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74893F7-F20B-492E-BBAA-998D5E676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665" y="1425667"/>
            <a:ext cx="82296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u="sng" dirty="0"/>
              <a:t>Deterministic FSMs: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Are completely predictable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Have exactly one action for each input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u="sng" dirty="0"/>
              <a:t>Non-deterministic FSMs: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Are unpredictable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Can have any number actions for an input</a:t>
            </a:r>
          </a:p>
        </p:txBody>
      </p:sp>
      <p:sp>
        <p:nvSpPr>
          <p:cNvPr id="23556" name="Rectangle 52">
            <a:extLst>
              <a:ext uri="{FF2B5EF4-FFF2-40B4-BE49-F238E27FC236}">
                <a16:creationId xmlns:a16="http://schemas.microsoft.com/office/drawing/2014/main" id="{E6380AFD-6560-4A7B-A01A-B9A592295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85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3895762C-EFCA-4D03-BAA2-B240E3D8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42" y="3657600"/>
            <a:ext cx="3073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2" descr="fsm1">
            <a:extLst>
              <a:ext uri="{FF2B5EF4-FFF2-40B4-BE49-F238E27FC236}">
                <a16:creationId xmlns:a16="http://schemas.microsoft.com/office/drawing/2014/main" id="{1A5D5FA6-6CA9-4D44-A127-794626E2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42" y="1143000"/>
            <a:ext cx="2901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BD2D25D-51F2-4197-817A-7EF9053559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FSMs in Games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3DD32F1-39D2-4C5B-BCC4-2601C7F7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785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Structure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Every frame, current state runs code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In its </a:t>
            </a:r>
            <a:r>
              <a:rPr lang="en-US" sz="2800" u="sng" dirty="0"/>
              <a:t>first</a:t>
            </a:r>
            <a:r>
              <a:rPr lang="en-US" sz="2800" dirty="0"/>
              <a:t> update, a state should initialize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In its </a:t>
            </a:r>
            <a:r>
              <a:rPr lang="en-US" sz="2800" u="sng" dirty="0"/>
              <a:t>last</a:t>
            </a:r>
            <a:r>
              <a:rPr lang="en-US" sz="2800" dirty="0"/>
              <a:t> update, a state should have exit code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Transitions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Transitions will be stored in a </a:t>
            </a:r>
            <a:r>
              <a:rPr lang="en-US" sz="2800" b="1" i="1" dirty="0">
                <a:solidFill>
                  <a:srgbClr val="00FF00"/>
                </a:solidFill>
              </a:rPr>
              <a:t>transition table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Machines will accept engine events as input</a:t>
            </a:r>
            <a:endParaRPr lang="en-US" sz="2800" b="1" i="1" dirty="0">
              <a:solidFill>
                <a:srgbClr val="00FF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800" dirty="0"/>
              <a:t>We will attempt to make a state machine that is as generic as possible so the code can be reused.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  <p:pic>
        <p:nvPicPr>
          <p:cNvPr id="24580" name="Picture 45" descr="MCj03115360000[1]">
            <a:extLst>
              <a:ext uri="{FF2B5EF4-FFF2-40B4-BE49-F238E27FC236}">
                <a16:creationId xmlns:a16="http://schemas.microsoft.com/office/drawing/2014/main" id="{4BC2BA09-96E6-4776-B3EA-5C999BD1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704" y="1711817"/>
            <a:ext cx="18113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045149F-EF3F-4057-8D92-178597EF8D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Coding an FSM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295DF5F-4D0C-46F2-9027-FAFACC431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3003" y="1455313"/>
            <a:ext cx="2514600" cy="1983346"/>
          </a:xfrm>
          <a:solidFill>
            <a:srgbClr val="002060"/>
          </a:solidFill>
          <a:ln w="127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class State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void enter();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void update();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void exit();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C091B30C-0F24-4851-A387-BB607953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61" y="1455313"/>
            <a:ext cx="4114800" cy="4095482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StateMachine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Arial" charset="0"/>
            </a:endParaRP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  list&lt;State*&gt; states;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  State *current, *start;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Arial" charset="0"/>
            </a:endParaRP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 transition[#s][#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];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queue&lt;Event*&gt; events;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Arial" charset="0"/>
            </a:endParaRP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void Init();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void Update();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void Shutdown();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void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EnqueueEvent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(Event*);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	void Transition();</a:t>
            </a:r>
          </a:p>
          <a:p>
            <a:pPr marL="342900" indent="-342900"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}</a:t>
            </a:r>
          </a:p>
        </p:txBody>
      </p:sp>
      <p:pic>
        <p:nvPicPr>
          <p:cNvPr id="25605" name="Picture 22" descr="fsm1">
            <a:extLst>
              <a:ext uri="{FF2B5EF4-FFF2-40B4-BE49-F238E27FC236}">
                <a16:creationId xmlns:a16="http://schemas.microsoft.com/office/drawing/2014/main" id="{9131ACB9-D007-41AA-844D-96FA7215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48" y="3374266"/>
            <a:ext cx="2608789" cy="226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6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7D04-BDB6-4AD4-9F87-9B4AA81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FSM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2BF-7725-434B-BE06-674904ED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84" y="1247139"/>
            <a:ext cx="10650828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Finite State Machines are easy to code and have been very successful in games, but have some problems: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u="sng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Clr>
                <a:srgbClr val="FFC000"/>
              </a:buClr>
            </a:pPr>
            <a:r>
              <a:rPr lang="en-US" altLang="en-US" dirty="0">
                <a:ea typeface="Arial" panose="020B0604020202020204" pitchFamily="34" charset="0"/>
              </a:rPr>
              <a:t> Don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scale well (spaghetti)</a:t>
            </a:r>
          </a:p>
          <a:p>
            <a:pPr lvl="1" eaLnBrk="1" hangingPunct="1">
              <a:lnSpc>
                <a:spcPct val="80000"/>
              </a:lnSpc>
              <a:buClr>
                <a:srgbClr val="FFC000"/>
              </a:buClr>
            </a:pPr>
            <a:r>
              <a:rPr lang="en-US" altLang="en-US" dirty="0">
                <a:ea typeface="Arial" panose="020B0604020202020204" pitchFamily="34" charset="0"/>
              </a:rPr>
              <a:t> No memory of past events</a:t>
            </a:r>
          </a:p>
          <a:p>
            <a:pPr lvl="1" eaLnBrk="1" hangingPunct="1">
              <a:lnSpc>
                <a:spcPct val="80000"/>
              </a:lnSpc>
              <a:buClr>
                <a:srgbClr val="FFC000"/>
              </a:buClr>
            </a:pPr>
            <a:r>
              <a:rPr lang="en-US" altLang="en-US" dirty="0">
                <a:ea typeface="Arial" panose="020B0604020202020204" pitchFamily="34" charset="0"/>
              </a:rPr>
              <a:t> Purely reactive – no plans/goals</a:t>
            </a:r>
          </a:p>
          <a:p>
            <a:pPr lvl="1" eaLnBrk="1" hangingPunct="1">
              <a:lnSpc>
                <a:spcPct val="80000"/>
              </a:lnSpc>
              <a:buClr>
                <a:srgbClr val="FFC000"/>
              </a:buClr>
            </a:pPr>
            <a:r>
              <a:rPr lang="en-US" altLang="en-US" dirty="0">
                <a:ea typeface="Arial" panose="020B0604020202020204" pitchFamily="34" charset="0"/>
              </a:rPr>
              <a:t> Can be too predictable</a:t>
            </a:r>
          </a:p>
          <a:p>
            <a:pPr lvl="1" eaLnBrk="1" hangingPunct="1">
              <a:lnSpc>
                <a:spcPct val="80000"/>
              </a:lnSpc>
              <a:buClr>
                <a:srgbClr val="FFC000"/>
              </a:buClr>
            </a:pPr>
            <a:endParaRPr lang="en-US" altLang="en-US" dirty="0"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Scaling can be handled to some degree with Hierarchical FSMs (HFSMs). And predictability can be addressed with probabilities, as discussed earlier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–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but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as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always,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at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a</a:t>
            </a:r>
            <a:r>
              <a:rPr lang="ja-JP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cost!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pic>
        <p:nvPicPr>
          <p:cNvPr id="138243" name="Picture 6">
            <a:extLst>
              <a:ext uri="{FF2B5EF4-FFF2-40B4-BE49-F238E27FC236}">
                <a16:creationId xmlns:a16="http://schemas.microsoft.com/office/drawing/2014/main" id="{F3BA1652-2FC7-4D33-864D-C100C4586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90" y="23622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2ACE-5B3E-48FB-819E-5107E18C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Agent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9307-11DF-4B32-977C-46A7DC78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074738"/>
            <a:ext cx="7696200" cy="5287425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400" dirty="0">
                <a:ea typeface="ＭＳ Ｐゴシック" charset="-128"/>
              </a:rPr>
              <a:t>A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behavior</a:t>
            </a:r>
            <a:r>
              <a:rPr lang="en-US" altLang="en-US" sz="2400" dirty="0">
                <a:ea typeface="ＭＳ Ｐゴシック" charset="-128"/>
              </a:rPr>
              <a:t> is a way an agent thinks &amp; acts.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400" dirty="0">
                <a:ea typeface="ＭＳ Ｐゴシック" charset="-128"/>
              </a:rPr>
              <a:t>Behaviors can be…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Simple (e.g. scripted)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A composition of behaviors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400" dirty="0">
                <a:ea typeface="ＭＳ Ｐゴシック" charset="-128"/>
              </a:rPr>
              <a:t>After running a behavior, it will return a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status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Success (completed)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Failure (did not complete)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Running (suspends tree processing</a:t>
            </a:r>
            <a:r>
              <a:rPr lang="ja-JP" altLang="ja-JP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to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return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later)</a:t>
            </a:r>
            <a:endParaRPr lang="en-US" altLang="en-US" sz="2400" dirty="0">
              <a:ea typeface="ＭＳ Ｐゴシック" charset="-128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sz="2400" dirty="0">
                <a:ea typeface="ＭＳ Ｐゴシック" charset="-128"/>
              </a:rPr>
              <a:t>We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should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</a:t>
            </a:r>
            <a:r>
              <a:rPr lang="en-US" altLang="en-US" sz="2400" dirty="0">
                <a:ea typeface="ＭＳ Ｐゴシック" charset="-128"/>
              </a:rPr>
              <a:t>ry to give players as much information as possible about the AI’s mind: animation, audio cues, personality, etc.</a:t>
            </a:r>
          </a:p>
        </p:txBody>
      </p:sp>
      <p:pic>
        <p:nvPicPr>
          <p:cNvPr id="15364" name="Picture 25" descr="C:\Users\Mister J\AppData\Local\Microsoft\Windows\Temporary Internet Files\Content.IE5\B0XK5IAQ\MCPE01590_0000[1].wmf">
            <a:extLst>
              <a:ext uri="{FF2B5EF4-FFF2-40B4-BE49-F238E27FC236}">
                <a16:creationId xmlns:a16="http://schemas.microsoft.com/office/drawing/2014/main" id="{9E8E0BE8-249E-4B2C-805E-CD312717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180" y="1285741"/>
            <a:ext cx="315595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B0A4-02F1-4A69-B104-4DFC2263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charset="-128"/>
              </a:rPr>
              <a:t>Behavior T</a:t>
            </a:r>
            <a:r>
              <a:rPr lang="en-US" altLang="ja-JP">
                <a:ea typeface="ＭＳ Ｐゴシック" charset="-128"/>
              </a:rPr>
              <a:t>re</a:t>
            </a:r>
            <a:r>
              <a:rPr lang="en-US" altLang="en-US">
                <a:ea typeface="ＭＳ Ｐゴシック" charset="-128"/>
              </a:rPr>
              <a:t>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1092-9C37-4698-ABEE-E2C9EA51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020762"/>
            <a:ext cx="6632081" cy="5578475"/>
          </a:xfrm>
        </p:spPr>
        <p:txBody>
          <a:bodyPr>
            <a:normAutofit/>
          </a:bodyPr>
          <a:lstStyle/>
          <a:p>
            <a:pPr marL="0">
              <a:spcBef>
                <a:spcPct val="0"/>
              </a:spcBef>
              <a:buNone/>
              <a:defRPr/>
            </a:pPr>
            <a:r>
              <a:rPr lang="en-US" sz="2400" dirty="0"/>
              <a:t>We can use </a:t>
            </a:r>
            <a:r>
              <a:rPr lang="en-US" sz="2400" b="1" dirty="0">
                <a:solidFill>
                  <a:srgbClr val="00FF00"/>
                </a:solidFill>
              </a:rPr>
              <a:t>Behavior Trees</a:t>
            </a:r>
            <a:r>
              <a:rPr lang="en-US" sz="2400" dirty="0"/>
              <a:t> to model agent behaviors.</a:t>
            </a:r>
          </a:p>
          <a:p>
            <a:pPr marL="0">
              <a:spcBef>
                <a:spcPct val="0"/>
              </a:spcBef>
              <a:buNone/>
              <a:defRPr/>
            </a:pPr>
            <a:endParaRPr lang="en-US" sz="2400" u="sng" dirty="0"/>
          </a:p>
          <a:p>
            <a:pPr marL="0">
              <a:spcBef>
                <a:spcPct val="0"/>
              </a:spcBef>
              <a:buNone/>
              <a:defRPr/>
            </a:pPr>
            <a:r>
              <a:rPr lang="en-US" sz="2400" u="sng" dirty="0"/>
              <a:t>Behavior Types and Examples:</a:t>
            </a:r>
          </a:p>
          <a:p>
            <a:pPr marL="251460" indent="-342900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Primitives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Conditions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Actions</a:t>
            </a:r>
          </a:p>
          <a:p>
            <a:pPr marL="251460" indent="-342900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Decorators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Loop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Wait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Invert</a:t>
            </a:r>
          </a:p>
          <a:p>
            <a:pPr marL="251460" indent="-342900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Composites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Sequences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Selectors</a:t>
            </a:r>
          </a:p>
          <a:p>
            <a:pPr marL="605790" lvl="1" indent="-342900">
              <a:buClr>
                <a:srgbClr val="00B0F0"/>
              </a:buClr>
              <a:defRPr/>
            </a:pPr>
            <a:r>
              <a:rPr lang="en-US" sz="2000" dirty="0"/>
              <a:t>Parallels</a:t>
            </a:r>
            <a:endParaRPr lang="en-US" sz="2400" dirty="0"/>
          </a:p>
          <a:p>
            <a:pPr marL="0">
              <a:spcBef>
                <a:spcPct val="0"/>
              </a:spcBef>
              <a:buNone/>
              <a:defRPr/>
            </a:pPr>
            <a:endParaRPr lang="en-US" sz="2400" dirty="0"/>
          </a:p>
        </p:txBody>
      </p:sp>
      <p:grpSp>
        <p:nvGrpSpPr>
          <p:cNvPr id="19460" name="Group 3">
            <a:extLst>
              <a:ext uri="{FF2B5EF4-FFF2-40B4-BE49-F238E27FC236}">
                <a16:creationId xmlns:a16="http://schemas.microsoft.com/office/drawing/2014/main" id="{170AF5EF-CDB8-406A-A1C1-9C36DA877E4C}"/>
              </a:ext>
            </a:extLst>
          </p:cNvPr>
          <p:cNvGrpSpPr>
            <a:grpSpLocks/>
          </p:cNvGrpSpPr>
          <p:nvPr/>
        </p:nvGrpSpPr>
        <p:grpSpPr bwMode="auto">
          <a:xfrm>
            <a:off x="6017657" y="1779438"/>
            <a:ext cx="3962400" cy="4724400"/>
            <a:chOff x="5562600" y="2133600"/>
            <a:chExt cx="3962400" cy="4724400"/>
          </a:xfrm>
        </p:grpSpPr>
        <p:grpSp>
          <p:nvGrpSpPr>
            <p:cNvPr id="19461" name="Group 4">
              <a:extLst>
                <a:ext uri="{FF2B5EF4-FFF2-40B4-BE49-F238E27FC236}">
                  <a16:creationId xmlns:a16="http://schemas.microsoft.com/office/drawing/2014/main" id="{A29EBE68-6D5F-4194-B37D-DF50607EF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133600"/>
              <a:ext cx="3962400" cy="4724400"/>
              <a:chOff x="5181600" y="2133600"/>
              <a:chExt cx="3962400" cy="4724400"/>
            </a:xfrm>
          </p:grpSpPr>
          <p:pic>
            <p:nvPicPr>
              <p:cNvPr id="19464" name="Picture 5" descr="MPj04372940000.png">
                <a:extLst>
                  <a:ext uri="{FF2B5EF4-FFF2-40B4-BE49-F238E27FC236}">
                    <a16:creationId xmlns:a16="http://schemas.microsoft.com/office/drawing/2014/main" id="{AA5FC267-8A1F-4958-B9E8-593BFCF69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133600"/>
                <a:ext cx="39624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E78454-5FC3-4F08-840A-3F12F5FD3FBD}"/>
                  </a:ext>
                </a:extLst>
              </p:cNvPr>
              <p:cNvSpPr/>
              <p:nvPr/>
            </p:nvSpPr>
            <p:spPr>
              <a:xfrm>
                <a:off x="6858000" y="28956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BAB25A1-8964-4A08-9CCF-462B79585963}"/>
                  </a:ext>
                </a:extLst>
              </p:cNvPr>
              <p:cNvSpPr/>
              <p:nvPr/>
            </p:nvSpPr>
            <p:spPr>
              <a:xfrm>
                <a:off x="6019800" y="35052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E07E78E-DD57-48FC-B331-0A48CC134EBC}"/>
                  </a:ext>
                </a:extLst>
              </p:cNvPr>
              <p:cNvSpPr/>
              <p:nvPr/>
            </p:nvSpPr>
            <p:spPr>
              <a:xfrm>
                <a:off x="6858000" y="35052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7BD0A77-DFBB-4E5E-82C1-A01F2A428FAD}"/>
                  </a:ext>
                </a:extLst>
              </p:cNvPr>
              <p:cNvSpPr/>
              <p:nvPr/>
            </p:nvSpPr>
            <p:spPr>
              <a:xfrm>
                <a:off x="7696200" y="35052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B1BCCA0-2E53-444E-8686-81E0E64CF917}"/>
                  </a:ext>
                </a:extLst>
              </p:cNvPr>
              <p:cNvCxnSpPr>
                <a:endCxn id="36" idx="7"/>
              </p:cNvCxnSpPr>
              <p:nvPr/>
            </p:nvCxnSpPr>
            <p:spPr>
              <a:xfrm rot="10800000" flipV="1">
                <a:off x="6540500" y="3200400"/>
                <a:ext cx="393700" cy="360363"/>
              </a:xfrm>
              <a:prstGeom prst="lin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BBE96DD-7602-42C5-98D1-F28D87432C8E}"/>
                  </a:ext>
                </a:extLst>
              </p:cNvPr>
              <p:cNvCxnSpPr>
                <a:stCxn id="35" idx="4"/>
                <a:endCxn id="37" idx="0"/>
              </p:cNvCxnSpPr>
              <p:nvPr/>
            </p:nvCxnSpPr>
            <p:spPr>
              <a:xfrm rot="5400000">
                <a:off x="7048500" y="3390900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71E7E3A-4D22-4B13-A235-138E5EB7CF27}"/>
                  </a:ext>
                </a:extLst>
              </p:cNvPr>
              <p:cNvCxnSpPr>
                <a:stCxn id="38" idx="1"/>
                <a:endCxn id="35" idx="5"/>
              </p:cNvCxnSpPr>
              <p:nvPr/>
            </p:nvCxnSpPr>
            <p:spPr>
              <a:xfrm rot="16200000" flipV="1">
                <a:off x="7412037" y="3187701"/>
                <a:ext cx="339725" cy="406400"/>
              </a:xfrm>
              <a:prstGeom prst="lin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14843E5-1ADA-4822-BCE6-080CD31BF7EE}"/>
                  </a:ext>
                </a:extLst>
              </p:cNvPr>
              <p:cNvSpPr/>
              <p:nvPr/>
            </p:nvSpPr>
            <p:spPr>
              <a:xfrm>
                <a:off x="6019800" y="41148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5172CBD-6510-4E26-923B-E2483CAF5BFB}"/>
                  </a:ext>
                </a:extLst>
              </p:cNvPr>
              <p:cNvSpPr/>
              <p:nvPr/>
            </p:nvSpPr>
            <p:spPr>
              <a:xfrm>
                <a:off x="6858000" y="4114800"/>
                <a:ext cx="6096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B43C6BB-FFAA-46E7-962B-BB976519CFCA}"/>
                  </a:ext>
                </a:extLst>
              </p:cNvPr>
              <p:cNvCxnSpPr>
                <a:endCxn id="42" idx="7"/>
              </p:cNvCxnSpPr>
              <p:nvPr/>
            </p:nvCxnSpPr>
            <p:spPr>
              <a:xfrm rot="10800000" flipV="1">
                <a:off x="6540500" y="3810000"/>
                <a:ext cx="393700" cy="360363"/>
              </a:xfrm>
              <a:prstGeom prst="lin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D1649CD-CFF8-4173-A52D-65747F196A63}"/>
                  </a:ext>
                </a:extLst>
              </p:cNvPr>
              <p:cNvCxnSpPr>
                <a:stCxn id="37" idx="4"/>
                <a:endCxn id="43" idx="0"/>
              </p:cNvCxnSpPr>
              <p:nvPr/>
            </p:nvCxnSpPr>
            <p:spPr>
              <a:xfrm rot="5400000">
                <a:off x="7048500" y="4000500"/>
                <a:ext cx="228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C538AC-5C93-4CDD-ADAC-10D4EE3AFAEB}"/>
                </a:ext>
              </a:extLst>
            </p:cNvPr>
            <p:cNvSpPr/>
            <p:nvPr/>
          </p:nvSpPr>
          <p:spPr bwMode="auto">
            <a:xfrm>
              <a:off x="8077200" y="4114800"/>
              <a:ext cx="6096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A88822-4A81-4109-92C8-65C554574661}"/>
                </a:ext>
              </a:extLst>
            </p:cNvPr>
            <p:cNvCxnSpPr>
              <a:endCxn id="46" idx="0"/>
            </p:cNvCxnSpPr>
            <p:nvPr/>
          </p:nvCxnSpPr>
          <p:spPr bwMode="auto">
            <a:xfrm rot="5400000">
              <a:off x="8267700" y="40005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743</TotalTime>
  <Words>1042</Words>
  <Application>Microsoft Office PowerPoint</Application>
  <PresentationFormat>Widescreen</PresentationFormat>
  <Paragraphs>267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Regular</vt:lpstr>
      <vt:lpstr>Open Sans</vt:lpstr>
      <vt:lpstr>Arial</vt:lpstr>
      <vt:lpstr>Calibri</vt:lpstr>
      <vt:lpstr>Courier New</vt:lpstr>
      <vt:lpstr>Garamond</vt:lpstr>
      <vt:lpstr>Tw Cen MT</vt:lpstr>
      <vt:lpstr>Wingdings</vt:lpstr>
      <vt:lpstr>Wingdings 3</vt:lpstr>
      <vt:lpstr>Integral</vt:lpstr>
      <vt:lpstr>Decision Making Fundamentals</vt:lpstr>
      <vt:lpstr>Decision Trees</vt:lpstr>
      <vt:lpstr>Finite State Machines</vt:lpstr>
      <vt:lpstr>Determinism vs. Non-Determinism</vt:lpstr>
      <vt:lpstr>FSMs in Games</vt:lpstr>
      <vt:lpstr>Coding an FSM</vt:lpstr>
      <vt:lpstr>FSM Problems</vt:lpstr>
      <vt:lpstr>Agent Behaviors</vt:lpstr>
      <vt:lpstr>Behavior Trees</vt:lpstr>
      <vt:lpstr>Conditions &amp; Actions</vt:lpstr>
      <vt:lpstr>Decorators</vt:lpstr>
      <vt:lpstr>Sequences</vt:lpstr>
      <vt:lpstr>Selectors</vt:lpstr>
      <vt:lpstr>Behavior Tree Example</vt:lpstr>
      <vt:lpstr>Behavior Tree Example – Run 1</vt:lpstr>
      <vt:lpstr>Behavior Tree Example – Run 2</vt:lpstr>
      <vt:lpstr>Behavior Tree Example – Run 3</vt:lpstr>
      <vt:lpstr>Behavior Trees Benefits &amp; Drawbacks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119</cp:revision>
  <dcterms:created xsi:type="dcterms:W3CDTF">2018-09-23T01:33:33Z</dcterms:created>
  <dcterms:modified xsi:type="dcterms:W3CDTF">2020-03-24T17:44:29Z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