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0"/>
  </p:notesMasterIdLst>
  <p:sldIdLst>
    <p:sldId id="256" r:id="rId2"/>
    <p:sldId id="259" r:id="rId3"/>
    <p:sldId id="260" r:id="rId4"/>
    <p:sldId id="264" r:id="rId5"/>
    <p:sldId id="265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4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B03BC-09CE-4836-AC1F-7576B8AAE24F}" type="datetimeFigureOut">
              <a:rPr lang="ko-KR" altLang="en-US" smtClean="0"/>
              <a:t>2016-05-27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B0167-FCEC-4121-8BB4-3C2FD7FB4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535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5/27/2016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677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55121"/>
            <a:ext cx="10515600" cy="9062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55700"/>
            <a:ext cx="10515600" cy="54991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67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" y="0"/>
            <a:ext cx="121885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823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" y="0"/>
            <a:ext cx="121885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831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5/27/2016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" y="0"/>
            <a:ext cx="121885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702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2" r:id="rId3"/>
    <p:sldLayoutId id="2147483673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4965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/>
        </p:nvSpPr>
        <p:spPr>
          <a:xfrm>
            <a:off x="644502" y="4073652"/>
            <a:ext cx="3384160" cy="17970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dirty="0" smtClean="0">
                <a:solidFill>
                  <a:schemeClr val="bg1"/>
                </a:solidFill>
              </a:rPr>
              <a:t>송 기수</a:t>
            </a:r>
            <a:r>
              <a:rPr lang="en-US" altLang="ko-KR" sz="3200" dirty="0" smtClean="0">
                <a:solidFill>
                  <a:schemeClr val="bg1"/>
                </a:solidFill>
              </a:rPr>
              <a:t> </a:t>
            </a:r>
            <a:endParaRPr lang="en-US" altLang="ko-KR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3200" dirty="0" smtClean="0">
                <a:solidFill>
                  <a:schemeClr val="bg1"/>
                </a:solidFill>
              </a:rPr>
              <a:t>MVP</a:t>
            </a:r>
            <a:endParaRPr lang="en-US" altLang="ko-KR" sz="32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sz="3200" dirty="0" err="1" smtClean="0">
                <a:solidFill>
                  <a:schemeClr val="bg1"/>
                </a:solidFill>
              </a:rPr>
              <a:t>오픈에스지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551736" y="845195"/>
            <a:ext cx="8339311" cy="1325563"/>
          </a:xfrm>
        </p:spPr>
        <p:txBody>
          <a:bodyPr>
            <a:normAutofit/>
          </a:bodyPr>
          <a:lstStyle/>
          <a:p>
            <a:r>
              <a:rPr lang="ko-KR" altLang="en-US" sz="4000" dirty="0" err="1" smtClean="0">
                <a:solidFill>
                  <a:schemeClr val="bg1"/>
                </a:solidFill>
              </a:rPr>
              <a:t>모바일</a:t>
            </a:r>
            <a:r>
              <a:rPr lang="ko-KR" altLang="en-US" sz="4000" dirty="0" smtClean="0">
                <a:solidFill>
                  <a:schemeClr val="bg1"/>
                </a:solidFill>
              </a:rPr>
              <a:t> </a:t>
            </a:r>
            <a:r>
              <a:rPr lang="ko-KR" altLang="en-US" sz="4000" dirty="0" err="1">
                <a:solidFill>
                  <a:schemeClr val="bg1"/>
                </a:solidFill>
              </a:rPr>
              <a:t>어플</a:t>
            </a:r>
            <a:r>
              <a:rPr lang="ko-KR" altLang="en-US" sz="4000" dirty="0">
                <a:solidFill>
                  <a:schemeClr val="bg1"/>
                </a:solidFill>
              </a:rPr>
              <a:t> </a:t>
            </a:r>
            <a:r>
              <a:rPr lang="en-US" altLang="ko-KR" sz="4000" dirty="0" smtClean="0">
                <a:solidFill>
                  <a:schemeClr val="bg1"/>
                </a:solidFill>
              </a:rPr>
              <a:t>50</a:t>
            </a:r>
            <a:r>
              <a:rPr lang="ko-KR" altLang="en-US" sz="4000" dirty="0" smtClean="0">
                <a:solidFill>
                  <a:schemeClr val="bg1"/>
                </a:solidFill>
              </a:rPr>
              <a:t>분 만에 개발하기</a:t>
            </a:r>
            <a:r>
              <a:rPr lang="en-US" altLang="ko-KR" sz="4000" dirty="0" smtClean="0">
                <a:solidFill>
                  <a:schemeClr val="bg1"/>
                </a:solidFill>
              </a:rPr>
              <a:t/>
            </a:r>
            <a:br>
              <a:rPr lang="en-US" altLang="ko-KR" sz="4000" dirty="0" smtClean="0">
                <a:solidFill>
                  <a:schemeClr val="bg1"/>
                </a:solidFill>
              </a:rPr>
            </a:br>
            <a:r>
              <a:rPr lang="en-US" altLang="ko-KR" sz="4000" dirty="0" smtClean="0">
                <a:solidFill>
                  <a:schemeClr val="bg1"/>
                </a:solidFill>
              </a:rPr>
              <a:t>(</a:t>
            </a:r>
            <a:r>
              <a:rPr lang="ko-KR" altLang="en-US" sz="4000" dirty="0" err="1" smtClean="0">
                <a:solidFill>
                  <a:schemeClr val="bg1"/>
                </a:solidFill>
              </a:rPr>
              <a:t>안드로이드</a:t>
            </a:r>
            <a:r>
              <a:rPr lang="en-US" altLang="ko-KR" sz="4000" dirty="0">
                <a:solidFill>
                  <a:schemeClr val="bg1"/>
                </a:solidFill>
              </a:rPr>
              <a:t>)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05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ctr"/>
            <a:r>
              <a:rPr lang="en-US" altLang="ko-KR" dirty="0" smtClean="0"/>
              <a:t>DemoPart1</a:t>
            </a:r>
          </a:p>
          <a:p>
            <a:pPr lvl="1" fontAlgn="ctr"/>
            <a:r>
              <a:rPr lang="ko-KR" altLang="en-US" dirty="0" smtClean="0"/>
              <a:t>기본 프로젝트 템플릿 실행</a:t>
            </a:r>
            <a:endParaRPr lang="en-US" altLang="ko-KR" dirty="0" smtClean="0"/>
          </a:p>
          <a:p>
            <a:pPr lvl="1" fontAlgn="ctr"/>
            <a:r>
              <a:rPr lang="ko-KR" altLang="en-US" dirty="0"/>
              <a:t>기본 프로젝트 </a:t>
            </a:r>
            <a:r>
              <a:rPr lang="ko-KR" altLang="en-US" dirty="0" smtClean="0"/>
              <a:t>템플릿 이해</a:t>
            </a:r>
            <a:endParaRPr lang="en-US" altLang="ko-KR" dirty="0" smtClean="0"/>
          </a:p>
          <a:p>
            <a:pPr fontAlgn="ctr"/>
            <a:r>
              <a:rPr lang="en-US" altLang="ko-KR" dirty="0" smtClean="0"/>
              <a:t>DemoPart2</a:t>
            </a:r>
          </a:p>
          <a:p>
            <a:pPr lvl="1" fontAlgn="ctr"/>
            <a:r>
              <a:rPr lang="en-US" altLang="ko-KR" dirty="0"/>
              <a:t>UI </a:t>
            </a:r>
            <a:endParaRPr lang="en-US" altLang="ko-KR" dirty="0" smtClean="0"/>
          </a:p>
          <a:p>
            <a:pPr lvl="1" fontAlgn="ctr"/>
            <a:r>
              <a:rPr lang="en-US" altLang="ko-KR" dirty="0" smtClean="0"/>
              <a:t>Intent </a:t>
            </a:r>
            <a:r>
              <a:rPr lang="en-US" altLang="ko-KR" dirty="0"/>
              <a:t>***</a:t>
            </a:r>
          </a:p>
          <a:p>
            <a:pPr lvl="1" fontAlgn="ctr"/>
            <a:r>
              <a:rPr lang="en-US" altLang="ko-KR" dirty="0" smtClean="0"/>
              <a:t>Phone Call</a:t>
            </a:r>
          </a:p>
          <a:p>
            <a:pPr lvl="1" fontAlgn="ctr"/>
            <a:r>
              <a:rPr lang="en-US" altLang="ko-KR" dirty="0" smtClean="0"/>
              <a:t>Notification</a:t>
            </a:r>
            <a:endParaRPr lang="en-US" altLang="ko-KR" dirty="0"/>
          </a:p>
          <a:p>
            <a:pPr lvl="1" fontAlgn="ctr"/>
            <a:r>
              <a:rPr lang="en-US" altLang="ko-KR" dirty="0" err="1"/>
              <a:t>Async</a:t>
            </a:r>
            <a:r>
              <a:rPr lang="en-US" altLang="ko-KR" dirty="0"/>
              <a:t>-await</a:t>
            </a:r>
          </a:p>
          <a:p>
            <a:pPr fontAlgn="ctr"/>
            <a:r>
              <a:rPr lang="en-US" altLang="ko-KR" dirty="0" smtClean="0"/>
              <a:t>DemoPart3</a:t>
            </a:r>
          </a:p>
          <a:p>
            <a:pPr lvl="1" fontAlgn="ctr"/>
            <a:r>
              <a:rPr lang="en-US" altLang="ko-KR" dirty="0" smtClean="0"/>
              <a:t>Map</a:t>
            </a:r>
            <a:endParaRPr lang="ko-KR" altLang="ko-KR" sz="1800" dirty="0"/>
          </a:p>
          <a:p>
            <a:pPr lvl="1" fontAlgn="ctr"/>
            <a:r>
              <a:rPr lang="en-US" altLang="ko-KR" dirty="0" smtClean="0"/>
              <a:t>Speak</a:t>
            </a:r>
            <a:endParaRPr lang="en-US" altLang="ko-KR" dirty="0"/>
          </a:p>
          <a:p>
            <a:pPr lvl="1" fontAlgn="ctr"/>
            <a:r>
              <a:rPr lang="en-US" altLang="ko-KR" dirty="0"/>
              <a:t>Listen</a:t>
            </a:r>
          </a:p>
          <a:p>
            <a:pPr lvl="1" fontAlgn="ctr"/>
            <a:r>
              <a:rPr lang="en-US" altLang="ko-KR" dirty="0" smtClean="0"/>
              <a:t>Camera</a:t>
            </a:r>
            <a:endParaRPr lang="en-US" altLang="ko-KR" dirty="0"/>
          </a:p>
          <a:p>
            <a:pPr fontAlgn="ctr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6931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82921" y="2493857"/>
            <a:ext cx="1125465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8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난 </a:t>
            </a:r>
            <a:r>
              <a:rPr lang="ko-KR" altLang="en-US" sz="4800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눈에보이진</a:t>
            </a:r>
            <a:r>
              <a:rPr lang="ko-KR" altLang="en-US" sz="48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않지만 </a:t>
            </a:r>
            <a:endParaRPr lang="en-US" altLang="ko-KR" sz="48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endParaRPr lang="en-US" altLang="ko-KR" sz="48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ko-KR" altLang="en-US" sz="48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        당신 </a:t>
            </a:r>
            <a:r>
              <a:rPr lang="ko-KR" altLang="en-US" sz="48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어디있든</a:t>
            </a:r>
            <a:r>
              <a:rPr lang="ko-KR" altLang="en-US" sz="48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늘 곁에 </a:t>
            </a:r>
            <a:r>
              <a:rPr lang="ko-KR" altLang="en-US" sz="48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있어요</a:t>
            </a:r>
          </a:p>
        </p:txBody>
      </p:sp>
    </p:spTree>
    <p:extLst>
      <p:ext uri="{BB962C8B-B14F-4D97-AF65-F5344CB8AC3E}">
        <p14:creationId xmlns:p14="http://schemas.microsoft.com/office/powerpoint/2010/main" val="422201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747" y="1244174"/>
            <a:ext cx="9067800" cy="50768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222" y="1244174"/>
            <a:ext cx="9086850" cy="50768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1272" y="1244174"/>
            <a:ext cx="9048750" cy="5067300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1716985" y="1244174"/>
            <a:ext cx="9077325" cy="5114925"/>
            <a:chOff x="2438283" y="1872904"/>
            <a:chExt cx="9077325" cy="5114925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38283" y="1872904"/>
              <a:ext cx="9077325" cy="5114925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110360" y="4245698"/>
              <a:ext cx="1793615" cy="52322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데모 귀신</a:t>
              </a:r>
              <a:endParaRPr lang="ko-KR" alt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634869" y="5473148"/>
            <a:ext cx="7532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실시간 코딩 데모이므로 진행이 원활하지 않더라도 많은 양해 바랍니다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87218" y="1080052"/>
            <a:ext cx="1578872" cy="17559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80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00"/>
                            </p:stCondLst>
                            <p:childTnLst>
                              <p:par>
                                <p:cTn id="21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DemoPart1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ctr"/>
            <a:r>
              <a:rPr lang="ko-KR" altLang="ko-KR" dirty="0" smtClean="0"/>
              <a:t>에뮬레이터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환경에서 진행</a:t>
            </a:r>
            <a:endParaRPr lang="ko-KR" altLang="ko-KR" dirty="0"/>
          </a:p>
          <a:p>
            <a:pPr fontAlgn="ctr"/>
            <a:r>
              <a:rPr lang="ko-KR" altLang="ko-KR" dirty="0"/>
              <a:t>기본데모</a:t>
            </a:r>
            <a:r>
              <a:rPr lang="en-US" altLang="ko-KR" dirty="0"/>
              <a:t> </a:t>
            </a:r>
            <a:r>
              <a:rPr lang="ko-KR" altLang="en-US" dirty="0" err="1" smtClean="0"/>
              <a:t>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</a:t>
            </a:r>
            <a:r>
              <a:rPr lang="ko-KR" altLang="ko-KR" dirty="0" smtClean="0"/>
              <a:t>실행</a:t>
            </a:r>
            <a:r>
              <a:rPr lang="en-US" altLang="ko-KR" dirty="0" smtClean="0"/>
              <a:t> </a:t>
            </a:r>
          </a:p>
          <a:p>
            <a:pPr lvl="1" fontAlgn="ctr"/>
            <a:r>
              <a:rPr lang="ko-KR" altLang="en-US" dirty="0" err="1" smtClean="0"/>
              <a:t>안드로이드</a:t>
            </a:r>
            <a:r>
              <a:rPr lang="ko-KR" altLang="en-US" dirty="0" smtClean="0"/>
              <a:t> 버전</a:t>
            </a:r>
            <a:r>
              <a:rPr lang="en-US" altLang="ko-KR" dirty="0" smtClean="0"/>
              <a:t>/SDK/</a:t>
            </a:r>
            <a:r>
              <a:rPr lang="ko-KR" altLang="en-US" dirty="0" smtClean="0"/>
              <a:t>에뮬레이터</a:t>
            </a:r>
            <a:endParaRPr lang="en-US" altLang="ko-KR" dirty="0" smtClean="0"/>
          </a:p>
          <a:p>
            <a:pPr lvl="1" fontAlgn="ctr"/>
            <a:r>
              <a:rPr lang="en-US" altLang="ko-KR" dirty="0" smtClean="0"/>
              <a:t>[</a:t>
            </a:r>
            <a:r>
              <a:rPr lang="ko-KR" altLang="ko-KR" dirty="0" smtClean="0"/>
              <a:t>개발</a:t>
            </a:r>
            <a:r>
              <a:rPr lang="en-US" altLang="ko-KR" dirty="0" smtClean="0"/>
              <a:t>/</a:t>
            </a:r>
            <a:r>
              <a:rPr lang="ko-KR" altLang="ko-KR" dirty="0" err="1"/>
              <a:t>빌드</a:t>
            </a:r>
            <a:r>
              <a:rPr lang="en-US" altLang="ko-KR" dirty="0" smtClean="0"/>
              <a:t>/</a:t>
            </a:r>
            <a:r>
              <a:rPr lang="ko-KR" altLang="en-US" dirty="0" smtClean="0"/>
              <a:t>디버깅</a:t>
            </a:r>
            <a:r>
              <a:rPr lang="en-US" altLang="ko-KR" dirty="0" smtClean="0"/>
              <a:t> </a:t>
            </a:r>
            <a:r>
              <a:rPr lang="ko-KR" altLang="ko-KR" dirty="0"/>
              <a:t>환경</a:t>
            </a:r>
            <a:r>
              <a:rPr lang="en-US" altLang="ko-KR" dirty="0"/>
              <a:t> </a:t>
            </a:r>
            <a:r>
              <a:rPr lang="ko-KR" altLang="ko-KR" dirty="0"/>
              <a:t>확인</a:t>
            </a:r>
            <a:r>
              <a:rPr lang="en-US" altLang="ko-KR" dirty="0"/>
              <a:t>] </a:t>
            </a:r>
            <a:endParaRPr lang="ko-KR" altLang="ko-KR" dirty="0"/>
          </a:p>
          <a:p>
            <a:pPr fontAlgn="ctr"/>
            <a:r>
              <a:rPr lang="ko-KR" altLang="ko-KR" dirty="0"/>
              <a:t>기본데모</a:t>
            </a:r>
            <a:r>
              <a:rPr lang="en-US" altLang="ko-KR" dirty="0"/>
              <a:t> </a:t>
            </a:r>
            <a:r>
              <a:rPr lang="ko-KR" altLang="ko-KR" dirty="0" smtClean="0"/>
              <a:t>데모</a:t>
            </a:r>
            <a:r>
              <a:rPr lang="en-US" altLang="ko-KR" dirty="0" smtClean="0"/>
              <a:t> </a:t>
            </a:r>
            <a:r>
              <a:rPr lang="ko-KR" altLang="ko-KR" dirty="0"/>
              <a:t>맨땅</a:t>
            </a:r>
            <a:r>
              <a:rPr lang="en-US" altLang="ko-KR" dirty="0"/>
              <a:t> </a:t>
            </a:r>
            <a:r>
              <a:rPr lang="ko-KR" altLang="ko-KR" dirty="0"/>
              <a:t>헤딩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lvl="1" fontAlgn="ctr"/>
            <a:r>
              <a:rPr lang="ko-KR" altLang="en-US" dirty="0" smtClean="0"/>
              <a:t>폴더구조</a:t>
            </a:r>
            <a:endParaRPr lang="en-US" altLang="ko-KR" dirty="0" smtClean="0"/>
          </a:p>
          <a:p>
            <a:pPr lvl="2" fontAlgn="ctr"/>
            <a:r>
              <a:rPr lang="en-US" altLang="ko-KR" dirty="0"/>
              <a:t>Resources/ </a:t>
            </a:r>
            <a:r>
              <a:rPr lang="en-US" altLang="ko-KR" dirty="0" smtClean="0"/>
              <a:t>layout</a:t>
            </a:r>
          </a:p>
          <a:p>
            <a:pPr lvl="2" fontAlgn="ctr"/>
            <a:r>
              <a:rPr lang="en-US" altLang="ko-KR" dirty="0"/>
              <a:t>Resources/ </a:t>
            </a:r>
            <a:r>
              <a:rPr lang="en-US" altLang="ko-KR" dirty="0" smtClean="0"/>
              <a:t>layout-lane</a:t>
            </a:r>
          </a:p>
          <a:p>
            <a:pPr lvl="1" fontAlgn="ctr"/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MainLauncher = </a:t>
            </a:r>
            <a:r>
              <a:rPr lang="ko-KR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ko-KR" altLang="ko-KR" sz="3600" dirty="0">
              <a:latin typeface="Arial" panose="020B0604020202020204" pitchFamily="34" charset="0"/>
            </a:endParaRPr>
          </a:p>
          <a:p>
            <a:pPr lvl="1" fontAlgn="ctr"/>
            <a:r>
              <a:rPr lang="en-US" altLang="ko-KR" dirty="0" smtClean="0"/>
              <a:t>Resource Id</a:t>
            </a:r>
          </a:p>
          <a:p>
            <a:pPr lvl="2" fontAlgn="ctr"/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Resources.GetIdentifier(</a:t>
            </a:r>
            <a:r>
              <a:rPr lang="ko-KR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"btnClickMe"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ko-KR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"id"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 PackageName); </a:t>
            </a:r>
            <a:endParaRPr lang="ko-KR" altLang="ko-KR" sz="3200" dirty="0">
              <a:latin typeface="Arial" panose="020B0604020202020204" pitchFamily="34" charset="0"/>
            </a:endParaRPr>
          </a:p>
          <a:p>
            <a:pPr lvl="2" fontAlgn="ctr"/>
            <a:r>
              <a:rPr lang="ko-KR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Resource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ko-KR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Id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.btnClickMe </a:t>
            </a:r>
            <a:endParaRPr lang="en-US" altLang="ko-KR" dirty="0" smtClean="0"/>
          </a:p>
          <a:p>
            <a:pPr lvl="1" fontAlgn="ctr"/>
            <a:r>
              <a:rPr lang="en-US" altLang="ko-KR" dirty="0" err="1" smtClean="0"/>
              <a:t>Resource.Designer.cs</a:t>
            </a:r>
            <a:endParaRPr lang="en-US" altLang="ko-KR" dirty="0" smtClean="0"/>
          </a:p>
          <a:p>
            <a:pPr lvl="1" fontAlgn="ctr"/>
            <a:r>
              <a:rPr lang="ko-KR" altLang="ko-KR" dirty="0" smtClean="0">
                <a:solidFill>
                  <a:srgbClr val="2B91AF"/>
                </a:solidFill>
                <a:latin typeface="Consolas" panose="020B0609020204030204" pitchFamily="49" charset="0"/>
              </a:rPr>
              <a:t>Activity</a:t>
            </a:r>
            <a:endParaRPr lang="en-US" altLang="ko-KR" dirty="0" smtClean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lvl="2" fontAlgn="ctr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919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Demo Part2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altLang="ko-KR" dirty="0" smtClean="0"/>
              <a:t>UI </a:t>
            </a:r>
            <a:endParaRPr lang="en-US" altLang="ko-KR" dirty="0"/>
          </a:p>
          <a:p>
            <a:pPr lvl="1" fontAlgn="ctr"/>
            <a:r>
              <a:rPr lang="en-US" altLang="ko-KR" dirty="0"/>
              <a:t>Button, </a:t>
            </a:r>
            <a:r>
              <a:rPr lang="en-US" altLang="ko-KR" dirty="0" err="1"/>
              <a:t>DatePicker</a:t>
            </a:r>
            <a:r>
              <a:rPr lang="en-US" altLang="ko-KR" dirty="0"/>
              <a:t>  </a:t>
            </a:r>
            <a:r>
              <a:rPr lang="en-US" altLang="ko-KR" dirty="0" err="1"/>
              <a:t>TextView</a:t>
            </a:r>
            <a:r>
              <a:rPr lang="en-US" altLang="ko-KR" dirty="0"/>
              <a:t>, </a:t>
            </a:r>
            <a:r>
              <a:rPr lang="en-US" altLang="ko-KR" dirty="0" err="1" smtClean="0"/>
              <a:t>ScrollView</a:t>
            </a:r>
            <a:endParaRPr lang="en-US" altLang="ko-KR" dirty="0" smtClean="0"/>
          </a:p>
          <a:p>
            <a:pPr fontAlgn="ctr"/>
            <a:r>
              <a:rPr lang="en-US" altLang="ko-KR" dirty="0" smtClean="0"/>
              <a:t>Intent ***</a:t>
            </a:r>
            <a:endParaRPr lang="en-US" altLang="ko-KR" dirty="0"/>
          </a:p>
          <a:p>
            <a:pPr fontAlgn="ctr"/>
            <a:r>
              <a:rPr lang="ko-KR" altLang="ko-KR" dirty="0" err="1" smtClean="0"/>
              <a:t>전화걸기</a:t>
            </a:r>
            <a:r>
              <a:rPr lang="en-US" altLang="ko-KR" dirty="0" smtClean="0"/>
              <a:t> </a:t>
            </a:r>
          </a:p>
          <a:p>
            <a:pPr lvl="1" fontAlgn="ctr"/>
            <a:r>
              <a:rPr lang="en-US" altLang="ko-KR" dirty="0" smtClean="0"/>
              <a:t>[</a:t>
            </a:r>
            <a:r>
              <a:rPr lang="ko-KR" altLang="ko-KR" dirty="0"/>
              <a:t>Android.Net.Uri</a:t>
            </a:r>
            <a:r>
              <a:rPr lang="en-US" altLang="ko-KR" dirty="0"/>
              <a:t>.Parse("tel:010-123-1234"), </a:t>
            </a:r>
            <a:r>
              <a:rPr lang="ko-KR" altLang="ko-KR" dirty="0"/>
              <a:t>권한</a:t>
            </a:r>
            <a:r>
              <a:rPr lang="en-US" altLang="ko-KR" dirty="0"/>
              <a:t> : CALL_PHONE]</a:t>
            </a:r>
            <a:endParaRPr lang="ko-KR" altLang="ko-KR" dirty="0"/>
          </a:p>
          <a:p>
            <a:pPr fontAlgn="ctr"/>
            <a:r>
              <a:rPr lang="en-US" altLang="ko-KR" dirty="0" smtClean="0"/>
              <a:t>Notification</a:t>
            </a:r>
          </a:p>
          <a:p>
            <a:pPr fontAlgn="ctr"/>
            <a:r>
              <a:rPr lang="en-US" altLang="ko-KR" dirty="0" err="1" smtClean="0"/>
              <a:t>Async</a:t>
            </a:r>
            <a:r>
              <a:rPr lang="en-US" altLang="ko-KR" dirty="0" smtClean="0"/>
              <a:t>-await</a:t>
            </a:r>
          </a:p>
          <a:p>
            <a:pPr lvl="1" fontAlgn="ctr"/>
            <a:r>
              <a:rPr lang="en-US" altLang="ko-KR" dirty="0" smtClean="0"/>
              <a:t>Web page download</a:t>
            </a:r>
          </a:p>
          <a:p>
            <a:pPr lvl="1" fontAlgn="ctr"/>
            <a:r>
              <a:rPr lang="ko-KR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HttpClient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5476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Demo Part3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55700"/>
            <a:ext cx="10515600" cy="5499100"/>
          </a:xfrm>
        </p:spPr>
        <p:txBody>
          <a:bodyPr>
            <a:normAutofit fontScale="70000" lnSpcReduction="20000"/>
          </a:bodyPr>
          <a:lstStyle/>
          <a:p>
            <a:pPr fontAlgn="ctr"/>
            <a:r>
              <a:rPr lang="ko-KR" altLang="ko-KR" dirty="0" err="1" smtClean="0"/>
              <a:t>구글</a:t>
            </a:r>
            <a:r>
              <a:rPr lang="en-US" altLang="ko-KR" dirty="0" smtClean="0"/>
              <a:t> </a:t>
            </a:r>
            <a:r>
              <a:rPr lang="ko-KR" altLang="ko-KR" dirty="0" err="1" smtClean="0"/>
              <a:t>멥사용</a:t>
            </a:r>
            <a:endParaRPr lang="en-US" altLang="ko-KR" dirty="0" smtClean="0"/>
          </a:p>
          <a:p>
            <a:pPr lvl="1" fontAlgn="ctr"/>
            <a:r>
              <a:rPr lang="en-US" altLang="ko-KR" dirty="0" smtClean="0"/>
              <a:t>1 API</a:t>
            </a:r>
          </a:p>
          <a:p>
            <a:pPr lvl="1" fontAlgn="ctr"/>
            <a:r>
              <a:rPr lang="en-US" altLang="ko-KR" dirty="0" smtClean="0"/>
              <a:t>2 Intent</a:t>
            </a:r>
            <a:endParaRPr lang="ko-KR" altLang="ko-KR" dirty="0"/>
          </a:p>
          <a:p>
            <a:pPr lvl="1" fontAlgn="ctr"/>
            <a:r>
              <a:rPr lang="ko-KR" altLang="ko-KR" dirty="0"/>
              <a:t>var mapUri = Android.Net.Uri.Parse("geo:37.2485813,127.4828382");</a:t>
            </a:r>
            <a:br>
              <a:rPr lang="ko-KR" altLang="ko-KR" dirty="0"/>
            </a:br>
            <a:r>
              <a:rPr lang="ko-KR" altLang="ko-KR" dirty="0"/>
              <a:t>Intent mapIntent = new Intent(Intent.ActionView, mapUri</a:t>
            </a:r>
            <a:r>
              <a:rPr lang="ko-KR" altLang="ko-KR" dirty="0" smtClean="0"/>
              <a:t>);</a:t>
            </a:r>
            <a:endParaRPr lang="en-US" altLang="ko-KR" dirty="0" smtClean="0"/>
          </a:p>
          <a:p>
            <a:pPr lvl="1" fontAlgn="ctr"/>
            <a:r>
              <a:rPr lang="ko-KR" altLang="en-US" sz="2200" dirty="0" err="1" smtClean="0"/>
              <a:t>거리뷰</a:t>
            </a:r>
            <a:r>
              <a:rPr lang="ko-KR" altLang="en-US" sz="2200" dirty="0" smtClean="0"/>
              <a:t> </a:t>
            </a:r>
            <a:r>
              <a:rPr lang="en-US" altLang="ko-KR" sz="2200" dirty="0" err="1" smtClean="0"/>
              <a:t>uri</a:t>
            </a:r>
            <a:r>
              <a:rPr lang="en-US" altLang="ko-KR" sz="2200" dirty="0" smtClean="0"/>
              <a:t> : </a:t>
            </a:r>
            <a:r>
              <a:rPr lang="ko-KR" altLang="ko-KR" sz="22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ko-KR" sz="2200" dirty="0">
                <a:solidFill>
                  <a:srgbClr val="A31515"/>
                </a:solidFill>
                <a:latin typeface="Consolas" panose="020B0609020204030204" pitchFamily="49" charset="0"/>
              </a:rPr>
              <a:t>google.streetview:cbll=37.575118,126.977069&amp;cbp=1,90,,0,1.0&amp;mz=20"</a:t>
            </a:r>
            <a:r>
              <a:rPr lang="ko-KR" altLang="ko-KR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ko-KR" sz="2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fontAlgn="ctr"/>
            <a:r>
              <a:rPr lang="ko-KR" altLang="ko-KR" sz="2200" dirty="0">
                <a:solidFill>
                  <a:srgbClr val="2B91AF"/>
                </a:solidFill>
                <a:latin typeface="Consolas" panose="020B0609020204030204" pitchFamily="49" charset="0"/>
              </a:rPr>
              <a:t>Intent</a:t>
            </a:r>
            <a:r>
              <a:rPr lang="ko-KR" altLang="ko-KR" sz="2200" dirty="0">
                <a:solidFill>
                  <a:srgbClr val="000000"/>
                </a:solidFill>
                <a:latin typeface="Consolas" panose="020B0609020204030204" pitchFamily="49" charset="0"/>
              </a:rPr>
              <a:t> mapIntent = </a:t>
            </a:r>
            <a:r>
              <a:rPr lang="ko-KR" altLang="ko-KR" sz="2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ko-KR" altLang="ko-KR" sz="2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ko-KR" altLang="ko-KR" sz="2200" dirty="0">
                <a:solidFill>
                  <a:srgbClr val="2B91AF"/>
                </a:solidFill>
                <a:latin typeface="Consolas" panose="020B0609020204030204" pitchFamily="49" charset="0"/>
              </a:rPr>
              <a:t>Intent</a:t>
            </a:r>
            <a:r>
              <a:rPr lang="ko-KR" altLang="ko-KR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200" dirty="0">
                <a:solidFill>
                  <a:srgbClr val="2B91AF"/>
                </a:solidFill>
                <a:latin typeface="Consolas" panose="020B0609020204030204" pitchFamily="49" charset="0"/>
              </a:rPr>
              <a:t>Intent</a:t>
            </a:r>
            <a:r>
              <a:rPr lang="ko-KR" altLang="ko-KR" sz="2200" dirty="0">
                <a:solidFill>
                  <a:srgbClr val="000000"/>
                </a:solidFill>
                <a:latin typeface="Consolas" panose="020B0609020204030204" pitchFamily="49" charset="0"/>
              </a:rPr>
              <a:t>.ActionView, mapUri); </a:t>
            </a:r>
            <a:endParaRPr lang="ko-KR" altLang="ko-KR" sz="2200" dirty="0"/>
          </a:p>
          <a:p>
            <a:pPr fontAlgn="ctr"/>
            <a:r>
              <a:rPr lang="en-US" altLang="ko-KR" dirty="0" smtClean="0"/>
              <a:t>Speak</a:t>
            </a:r>
          </a:p>
          <a:p>
            <a:pPr lvl="1" fontAlgn="ctr"/>
            <a:r>
              <a:rPr lang="ko-KR" altLang="ko-KR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TextToSpeech</a:t>
            </a:r>
            <a:endParaRPr lang="en-US" altLang="ko-KR" dirty="0" smtClean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lvl="1" fontAlgn="ctr"/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ttsClient.SetLanguage(Java.Util.</a:t>
            </a:r>
            <a:r>
              <a:rPr lang="ko-KR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Locale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.English);             </a:t>
            </a:r>
            <a:endParaRPr lang="en-US" altLang="ko-KR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fontAlgn="ctr"/>
            <a:r>
              <a:rPr lang="ko-KR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ttsClient.Speak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"How are you"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ko-KR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QueueMode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.Add, </a:t>
            </a:r>
            <a:r>
              <a:rPr lang="ko-KR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ko-KR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ko-KR" dirty="0"/>
          </a:p>
          <a:p>
            <a:pPr fontAlgn="ctr"/>
            <a:r>
              <a:rPr lang="en-US" altLang="ko-KR" dirty="0" smtClean="0"/>
              <a:t>Listen</a:t>
            </a:r>
          </a:p>
          <a:p>
            <a:pPr lvl="1" fontAlgn="ctr"/>
            <a:r>
              <a:rPr lang="ko-KR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voiceIntent = </a:t>
            </a:r>
            <a:r>
              <a:rPr lang="ko-KR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ko-KR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Intent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RecognizerIntent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.ActionRecognizeSpeech</a:t>
            </a:r>
            <a:r>
              <a:rPr lang="ko-KR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ko-KR" dirty="0"/>
          </a:p>
          <a:p>
            <a:pPr fontAlgn="ctr"/>
            <a:r>
              <a:rPr lang="en-US" altLang="ko-KR" dirty="0" smtClean="0"/>
              <a:t>Camera</a:t>
            </a:r>
          </a:p>
          <a:p>
            <a:pPr lvl="1" fontAlgn="ctr"/>
            <a:r>
              <a:rPr lang="ko-KR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Intent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cameraIntent = </a:t>
            </a:r>
            <a:r>
              <a:rPr lang="ko-KR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ko-KR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Intent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MediaStore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.ActionImageCapture</a:t>
            </a:r>
            <a:r>
              <a:rPr lang="ko-KR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ko-KR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fontAlgn="ctr"/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StartActivityForResult(cameraIntent, CAMERA); </a:t>
            </a:r>
            <a:endParaRPr lang="en-US" altLang="ko-KR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fontAlgn="ctr"/>
            <a:r>
              <a:rPr lang="ko-KR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ko-KR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ko-KR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OnActivityResult(</a:t>
            </a:r>
            <a:r>
              <a:rPr lang="ko-KR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ko-KR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rCode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ko-KR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Result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resultVal, </a:t>
            </a:r>
            <a:r>
              <a:rPr lang="ko-KR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Intent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data) </a:t>
            </a:r>
            <a:endParaRPr lang="ko-KR" altLang="ko-KR" sz="3600" dirty="0">
              <a:latin typeface="Arial" panose="020B0604020202020204" pitchFamily="34" charset="0"/>
            </a:endParaRPr>
          </a:p>
          <a:p>
            <a:pPr lvl="2" fontAlgn="ctr"/>
            <a:endParaRPr lang="en-US" altLang="ko-KR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 fontAlgn="ctr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19530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</TotalTime>
  <Words>126</Words>
  <Application>Microsoft Office PowerPoint</Application>
  <PresentationFormat>와이드스크린</PresentationFormat>
  <Paragraphs>66</Paragraphs>
  <Slides>8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HY목각파임B</vt:lpstr>
      <vt:lpstr>맑은 고딕</vt:lpstr>
      <vt:lpstr>Arial</vt:lpstr>
      <vt:lpstr>Consolas</vt:lpstr>
      <vt:lpstr>Office 테마</vt:lpstr>
      <vt:lpstr>PowerPoint 프레젠테이션</vt:lpstr>
      <vt:lpstr>모바일 어플 50분 만에 개발하기 (안드로이드)</vt:lpstr>
      <vt:lpstr>목차</vt:lpstr>
      <vt:lpstr>PowerPoint 프레젠테이션</vt:lpstr>
      <vt:lpstr>PowerPoint 프레젠테이션</vt:lpstr>
      <vt:lpstr>DemoPart1</vt:lpstr>
      <vt:lpstr>Demo Part2</vt:lpstr>
      <vt:lpstr>Demo Part3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Sean</dc:creator>
  <cp:lastModifiedBy>KiSoo Song</cp:lastModifiedBy>
  <cp:revision>57</cp:revision>
  <dcterms:created xsi:type="dcterms:W3CDTF">2013-05-07T04:34:41Z</dcterms:created>
  <dcterms:modified xsi:type="dcterms:W3CDTF">2016-05-27T08:22:01Z</dcterms:modified>
</cp:coreProperties>
</file>