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4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8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4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4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4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E14C1D-F1E5-494A-889D-C0A1BD44F07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3B7D37E-5221-4DB1-8157-246680EA4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24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542259"/>
            <a:ext cx="9144000" cy="16414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GUI based implementation &amp; Comparison</a:t>
            </a:r>
            <a:br>
              <a:rPr lang="en-US" sz="4800" dirty="0" smtClean="0"/>
            </a:br>
            <a:r>
              <a:rPr lang="en-US" sz="4800" dirty="0" smtClean="0"/>
              <a:t>Of  Root Finding Methods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687210"/>
            <a:ext cx="9144000" cy="754025"/>
          </a:xfrm>
        </p:spPr>
        <p:txBody>
          <a:bodyPr/>
          <a:lstStyle/>
          <a:p>
            <a:r>
              <a:rPr lang="en-US" dirty="0" smtClean="0"/>
              <a:t>Project NC-103747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50984" y="5284773"/>
            <a:ext cx="56028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Shams Ur Rehman	: 	9347</a:t>
            </a:r>
          </a:p>
          <a:p>
            <a:r>
              <a:rPr lang="en-US" sz="3200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Muhammad Ali		:	9363</a:t>
            </a:r>
            <a:endParaRPr lang="en-US" sz="3200" b="0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6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1450"/>
            <a:ext cx="6248400" cy="651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0495" y="1203560"/>
            <a:ext cx="2692621" cy="6631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6536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666875"/>
            <a:ext cx="4343400" cy="3524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13659" y="546107"/>
            <a:ext cx="516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Bisection Method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73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90" y="2378567"/>
            <a:ext cx="4895850" cy="3543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2005" y="687775"/>
            <a:ext cx="511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Newton Methods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00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1652587"/>
            <a:ext cx="4391025" cy="3552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7024" y="546107"/>
            <a:ext cx="360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Falsi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635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82" y="2093890"/>
            <a:ext cx="5827623" cy="4433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4791" y="546107"/>
            <a:ext cx="447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Secant Method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12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08" y="2283652"/>
            <a:ext cx="4381500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08" y="2283652"/>
            <a:ext cx="4286250" cy="3314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0908" y="546107"/>
            <a:ext cx="6818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Comparing All Methods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9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79173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</TotalTime>
  <Words>21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GUI based implementation &amp; Comparison Of  Root Finding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Shams Ur Rehman</dc:creator>
  <cp:lastModifiedBy>Shams Ur Rehman</cp:lastModifiedBy>
  <cp:revision>3</cp:revision>
  <dcterms:created xsi:type="dcterms:W3CDTF">2020-05-28T13:51:25Z</dcterms:created>
  <dcterms:modified xsi:type="dcterms:W3CDTF">2020-05-28T14:09:33Z</dcterms:modified>
</cp:coreProperties>
</file>