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Cabin"/>
      <p:regular r:id="rId29"/>
      <p:bold r:id="rId30"/>
      <p:italic r:id="rId31"/>
      <p:boldItalic r:id="rId32"/>
    </p:embeddedFont>
    <p:embeddedFont>
      <p:font typeface="Anaheim"/>
      <p:regular r:id="rId33"/>
      <p:bold r:id="rId34"/>
    </p:embeddedFont>
    <p:embeddedFont>
      <p:font typeface="Sor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bin-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bin-italic.fntdata"/><Relationship Id="rId30" Type="http://schemas.openxmlformats.org/officeDocument/2006/relationships/font" Target="fonts/Cabin-bold.fntdata"/><Relationship Id="rId11" Type="http://schemas.openxmlformats.org/officeDocument/2006/relationships/slide" Target="slides/slide6.xml"/><Relationship Id="rId33" Type="http://schemas.openxmlformats.org/officeDocument/2006/relationships/font" Target="fonts/Anaheim-regular.fntdata"/><Relationship Id="rId10" Type="http://schemas.openxmlformats.org/officeDocument/2006/relationships/slide" Target="slides/slide5.xml"/><Relationship Id="rId32" Type="http://schemas.openxmlformats.org/officeDocument/2006/relationships/font" Target="fonts/Cabin-boldItalic.fntdata"/><Relationship Id="rId13" Type="http://schemas.openxmlformats.org/officeDocument/2006/relationships/slide" Target="slides/slide8.xml"/><Relationship Id="rId35" Type="http://schemas.openxmlformats.org/officeDocument/2006/relationships/font" Target="fonts/Sora-regular.fntdata"/><Relationship Id="rId12" Type="http://schemas.openxmlformats.org/officeDocument/2006/relationships/slide" Target="slides/slide7.xml"/><Relationship Id="rId34" Type="http://schemas.openxmlformats.org/officeDocument/2006/relationships/font" Target="fonts/Anaheim-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Sora-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302ddc19e8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302ddc19e8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302ddc19e88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302ddc19e88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302ddc19e88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302ddc19e88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302ddc19e88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302ddc19e88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302ddc19e8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302ddc19e8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302ddc19e88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302ddc19e88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302ddc19e8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302ddc19e8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302ddc19e88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302ddc19e88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302ddc19e88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302ddc19e8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302ddc19e88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302ddc19e88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302ddc19e8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302ddc19e8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302ddc19e88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302ddc19e88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302ddc19e8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302ddc19e8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302ddc19e88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302ddc19e88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302ddc19e8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302ddc19e8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302ddc19e8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302ddc19e8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84d99d1a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184d99d1a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184d99d1a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184d99d1a7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143250" y="155850"/>
            <a:ext cx="8857500" cy="4987800"/>
          </a:xfrm>
          <a:prstGeom prst="frame">
            <a:avLst>
              <a:gd fmla="val 204" name="adj1"/>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10" name="Google Shape;10;p2"/>
          <p:cNvSpPr/>
          <p:nvPr/>
        </p:nvSpPr>
        <p:spPr>
          <a:xfrm>
            <a:off x="-26600" y="4806525"/>
            <a:ext cx="9198900" cy="3558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11" name="Google Shape;11;p2"/>
          <p:cNvSpPr txBox="1"/>
          <p:nvPr>
            <p:ph type="ctrTitle"/>
          </p:nvPr>
        </p:nvSpPr>
        <p:spPr>
          <a:xfrm>
            <a:off x="1219350" y="946550"/>
            <a:ext cx="6705300" cy="16311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4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2" name="Google Shape;12;p2"/>
          <p:cNvSpPr txBox="1"/>
          <p:nvPr>
            <p:ph idx="1" type="subTitle"/>
          </p:nvPr>
        </p:nvSpPr>
        <p:spPr>
          <a:xfrm>
            <a:off x="2640900" y="2695708"/>
            <a:ext cx="3862200" cy="387000"/>
          </a:xfrm>
          <a:prstGeom prst="rect">
            <a:avLst/>
          </a:prstGeom>
          <a:solidFill>
            <a:srgbClr val="D49F74">
              <a:alpha val="125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7" name="Shape 87"/>
        <p:cNvGrpSpPr/>
        <p:nvPr/>
      </p:nvGrpSpPr>
      <p:grpSpPr>
        <a:xfrm>
          <a:off x="0" y="0"/>
          <a:ext cx="0" cy="0"/>
          <a:chOff x="0" y="0"/>
          <a:chExt cx="0" cy="0"/>
        </a:xfrm>
      </p:grpSpPr>
      <p:sp>
        <p:nvSpPr>
          <p:cNvPr id="88" name="Google Shape;88;p11"/>
          <p:cNvSpPr/>
          <p:nvPr/>
        </p:nvSpPr>
        <p:spPr>
          <a:xfrm>
            <a:off x="143250" y="155850"/>
            <a:ext cx="8857500" cy="4987800"/>
          </a:xfrm>
          <a:prstGeom prst="frame">
            <a:avLst>
              <a:gd fmla="val 204" name="adj1"/>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89" name="Google Shape;89;p11"/>
          <p:cNvSpPr/>
          <p:nvPr/>
        </p:nvSpPr>
        <p:spPr>
          <a:xfrm>
            <a:off x="-26600" y="4806525"/>
            <a:ext cx="9198900" cy="3558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90" name="Google Shape;90;p11"/>
          <p:cNvSpPr txBox="1"/>
          <p:nvPr>
            <p:ph hasCustomPrompt="1" type="title"/>
          </p:nvPr>
        </p:nvSpPr>
        <p:spPr>
          <a:xfrm>
            <a:off x="1284000" y="1446788"/>
            <a:ext cx="6576000" cy="966600"/>
          </a:xfrm>
          <a:prstGeom prst="rect">
            <a:avLst/>
          </a:prstGeom>
          <a:solidFill>
            <a:srgbClr val="D49F74">
              <a:alpha val="125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4800">
                <a:solidFill>
                  <a:schemeClr val="accent4"/>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91" name="Google Shape;91;p11"/>
          <p:cNvSpPr txBox="1"/>
          <p:nvPr>
            <p:ph idx="1" type="subTitle"/>
          </p:nvPr>
        </p:nvSpPr>
        <p:spPr>
          <a:xfrm>
            <a:off x="1284000" y="2587375"/>
            <a:ext cx="6576000" cy="387000"/>
          </a:xfrm>
          <a:prstGeom prst="rect">
            <a:avLst/>
          </a:prstGeom>
          <a:solidFill>
            <a:srgbClr val="D49F74">
              <a:alpha val="125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92" name="Shape 9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3" name="Shape 93"/>
        <p:cNvGrpSpPr/>
        <p:nvPr/>
      </p:nvGrpSpPr>
      <p:grpSpPr>
        <a:xfrm>
          <a:off x="0" y="0"/>
          <a:ext cx="0" cy="0"/>
          <a:chOff x="0" y="0"/>
          <a:chExt cx="0" cy="0"/>
        </a:xfrm>
      </p:grpSpPr>
      <p:sp>
        <p:nvSpPr>
          <p:cNvPr id="94" name="Google Shape;94;p13"/>
          <p:cNvSpPr/>
          <p:nvPr/>
        </p:nvSpPr>
        <p:spPr>
          <a:xfrm>
            <a:off x="143250" y="155850"/>
            <a:ext cx="8857500" cy="4987800"/>
          </a:xfrm>
          <a:prstGeom prst="frame">
            <a:avLst>
              <a:gd fmla="val 204" name="adj1"/>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95" name="Google Shape;95;p13"/>
          <p:cNvSpPr/>
          <p:nvPr/>
        </p:nvSpPr>
        <p:spPr>
          <a:xfrm>
            <a:off x="-26600" y="4806525"/>
            <a:ext cx="9198900" cy="3558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96" name="Google Shape;9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 name="Google Shape;97;p13"/>
          <p:cNvSpPr txBox="1"/>
          <p:nvPr>
            <p:ph hasCustomPrompt="1" idx="2" type="title"/>
          </p:nvPr>
        </p:nvSpPr>
        <p:spPr>
          <a:xfrm>
            <a:off x="1220800" y="1418299"/>
            <a:ext cx="734700" cy="480900"/>
          </a:xfrm>
          <a:prstGeom prst="rect">
            <a:avLst/>
          </a:prstGeom>
          <a:solidFill>
            <a:srgbClr val="D49F74">
              <a:alpha val="125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p:nvPr>
            <p:ph hasCustomPrompt="1" idx="3" type="title"/>
          </p:nvPr>
        </p:nvSpPr>
        <p:spPr>
          <a:xfrm>
            <a:off x="1220800" y="3036551"/>
            <a:ext cx="734700" cy="480900"/>
          </a:xfrm>
          <a:prstGeom prst="rect">
            <a:avLst/>
          </a:prstGeom>
          <a:solidFill>
            <a:srgbClr val="D49F74">
              <a:alpha val="125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p:nvPr>
            <p:ph hasCustomPrompt="1" idx="4" type="title"/>
          </p:nvPr>
        </p:nvSpPr>
        <p:spPr>
          <a:xfrm>
            <a:off x="3678700" y="1418199"/>
            <a:ext cx="734700" cy="480900"/>
          </a:xfrm>
          <a:prstGeom prst="rect">
            <a:avLst/>
          </a:prstGeom>
          <a:solidFill>
            <a:srgbClr val="D49F74">
              <a:alpha val="125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p:nvPr>
            <p:ph hasCustomPrompt="1" idx="5" type="title"/>
          </p:nvPr>
        </p:nvSpPr>
        <p:spPr>
          <a:xfrm>
            <a:off x="3678700" y="3036551"/>
            <a:ext cx="734700" cy="480900"/>
          </a:xfrm>
          <a:prstGeom prst="rect">
            <a:avLst/>
          </a:prstGeom>
          <a:solidFill>
            <a:srgbClr val="D49F74">
              <a:alpha val="125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p:nvPr>
            <p:ph hasCustomPrompt="1" idx="6" type="title"/>
          </p:nvPr>
        </p:nvSpPr>
        <p:spPr>
          <a:xfrm>
            <a:off x="6136600" y="1418199"/>
            <a:ext cx="734700" cy="480900"/>
          </a:xfrm>
          <a:prstGeom prst="rect">
            <a:avLst/>
          </a:prstGeom>
          <a:solidFill>
            <a:srgbClr val="D49F74">
              <a:alpha val="125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p:nvPr>
            <p:ph hasCustomPrompt="1" idx="7" type="title"/>
          </p:nvPr>
        </p:nvSpPr>
        <p:spPr>
          <a:xfrm>
            <a:off x="6136600" y="3036551"/>
            <a:ext cx="734700" cy="480900"/>
          </a:xfrm>
          <a:prstGeom prst="rect">
            <a:avLst/>
          </a:prstGeom>
          <a:solidFill>
            <a:srgbClr val="D49F74">
              <a:alpha val="125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idx="1" type="subTitle"/>
          </p:nvPr>
        </p:nvSpPr>
        <p:spPr>
          <a:xfrm>
            <a:off x="1113775" y="2022108"/>
            <a:ext cx="20334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04" name="Google Shape;104;p13"/>
          <p:cNvSpPr txBox="1"/>
          <p:nvPr>
            <p:ph idx="8" type="subTitle"/>
          </p:nvPr>
        </p:nvSpPr>
        <p:spPr>
          <a:xfrm>
            <a:off x="3571675" y="2022108"/>
            <a:ext cx="20334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05" name="Google Shape;105;p13"/>
          <p:cNvSpPr txBox="1"/>
          <p:nvPr>
            <p:ph idx="9" type="subTitle"/>
          </p:nvPr>
        </p:nvSpPr>
        <p:spPr>
          <a:xfrm>
            <a:off x="6029575" y="2022108"/>
            <a:ext cx="20334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06" name="Google Shape;106;p13"/>
          <p:cNvSpPr txBox="1"/>
          <p:nvPr>
            <p:ph idx="13" type="subTitle"/>
          </p:nvPr>
        </p:nvSpPr>
        <p:spPr>
          <a:xfrm>
            <a:off x="1113775" y="3640408"/>
            <a:ext cx="20334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07" name="Google Shape;107;p13"/>
          <p:cNvSpPr txBox="1"/>
          <p:nvPr>
            <p:ph idx="14" type="subTitle"/>
          </p:nvPr>
        </p:nvSpPr>
        <p:spPr>
          <a:xfrm>
            <a:off x="3571675" y="3640408"/>
            <a:ext cx="20334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08" name="Google Shape;108;p13"/>
          <p:cNvSpPr txBox="1"/>
          <p:nvPr>
            <p:ph idx="15" type="subTitle"/>
          </p:nvPr>
        </p:nvSpPr>
        <p:spPr>
          <a:xfrm>
            <a:off x="6029575" y="3640408"/>
            <a:ext cx="2033400" cy="73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nSpc>
                <a:spcPct val="100000"/>
              </a:lnSpc>
              <a:spcBef>
                <a:spcPts val="0"/>
              </a:spcBef>
              <a:spcAft>
                <a:spcPts val="0"/>
              </a:spcAft>
              <a:buSzPts val="2400"/>
              <a:buFont typeface="Sora"/>
              <a:buNone/>
              <a:defRPr b="1" sz="2400">
                <a:latin typeface="Sora"/>
                <a:ea typeface="Sora"/>
                <a:cs typeface="Sora"/>
                <a:sym typeface="Sora"/>
              </a:defRPr>
            </a:lvl2pPr>
            <a:lvl3pPr lvl="2" rtl="0">
              <a:lnSpc>
                <a:spcPct val="100000"/>
              </a:lnSpc>
              <a:spcBef>
                <a:spcPts val="0"/>
              </a:spcBef>
              <a:spcAft>
                <a:spcPts val="0"/>
              </a:spcAft>
              <a:buSzPts val="2400"/>
              <a:buFont typeface="Sora"/>
              <a:buNone/>
              <a:defRPr b="1" sz="2400">
                <a:latin typeface="Sora"/>
                <a:ea typeface="Sora"/>
                <a:cs typeface="Sora"/>
                <a:sym typeface="Sora"/>
              </a:defRPr>
            </a:lvl3pPr>
            <a:lvl4pPr lvl="3" rtl="0">
              <a:lnSpc>
                <a:spcPct val="100000"/>
              </a:lnSpc>
              <a:spcBef>
                <a:spcPts val="0"/>
              </a:spcBef>
              <a:spcAft>
                <a:spcPts val="0"/>
              </a:spcAft>
              <a:buSzPts val="2400"/>
              <a:buFont typeface="Sora"/>
              <a:buNone/>
              <a:defRPr b="1" sz="2400">
                <a:latin typeface="Sora"/>
                <a:ea typeface="Sora"/>
                <a:cs typeface="Sora"/>
                <a:sym typeface="Sora"/>
              </a:defRPr>
            </a:lvl4pPr>
            <a:lvl5pPr lvl="4" rtl="0">
              <a:lnSpc>
                <a:spcPct val="100000"/>
              </a:lnSpc>
              <a:spcBef>
                <a:spcPts val="0"/>
              </a:spcBef>
              <a:spcAft>
                <a:spcPts val="0"/>
              </a:spcAft>
              <a:buSzPts val="2400"/>
              <a:buFont typeface="Sora"/>
              <a:buNone/>
              <a:defRPr b="1" sz="2400">
                <a:latin typeface="Sora"/>
                <a:ea typeface="Sora"/>
                <a:cs typeface="Sora"/>
                <a:sym typeface="Sora"/>
              </a:defRPr>
            </a:lvl5pPr>
            <a:lvl6pPr lvl="5" rtl="0">
              <a:lnSpc>
                <a:spcPct val="100000"/>
              </a:lnSpc>
              <a:spcBef>
                <a:spcPts val="0"/>
              </a:spcBef>
              <a:spcAft>
                <a:spcPts val="0"/>
              </a:spcAft>
              <a:buSzPts val="2400"/>
              <a:buFont typeface="Sora"/>
              <a:buNone/>
              <a:defRPr b="1" sz="2400">
                <a:latin typeface="Sora"/>
                <a:ea typeface="Sora"/>
                <a:cs typeface="Sora"/>
                <a:sym typeface="Sora"/>
              </a:defRPr>
            </a:lvl6pPr>
            <a:lvl7pPr lvl="6" rtl="0">
              <a:lnSpc>
                <a:spcPct val="100000"/>
              </a:lnSpc>
              <a:spcBef>
                <a:spcPts val="0"/>
              </a:spcBef>
              <a:spcAft>
                <a:spcPts val="0"/>
              </a:spcAft>
              <a:buSzPts val="2400"/>
              <a:buFont typeface="Sora"/>
              <a:buNone/>
              <a:defRPr b="1" sz="2400">
                <a:latin typeface="Sora"/>
                <a:ea typeface="Sora"/>
                <a:cs typeface="Sora"/>
                <a:sym typeface="Sora"/>
              </a:defRPr>
            </a:lvl7pPr>
            <a:lvl8pPr lvl="7" rtl="0">
              <a:lnSpc>
                <a:spcPct val="100000"/>
              </a:lnSpc>
              <a:spcBef>
                <a:spcPts val="0"/>
              </a:spcBef>
              <a:spcAft>
                <a:spcPts val="0"/>
              </a:spcAft>
              <a:buSzPts val="2400"/>
              <a:buFont typeface="Sora"/>
              <a:buNone/>
              <a:defRPr b="1" sz="2400">
                <a:latin typeface="Sora"/>
                <a:ea typeface="Sora"/>
                <a:cs typeface="Sora"/>
                <a:sym typeface="Sora"/>
              </a:defRPr>
            </a:lvl8pPr>
            <a:lvl9pPr lvl="8" rtl="0">
              <a:lnSpc>
                <a:spcPct val="100000"/>
              </a:lnSpc>
              <a:spcBef>
                <a:spcPts val="0"/>
              </a:spcBef>
              <a:spcAft>
                <a:spcPts val="0"/>
              </a:spcAft>
              <a:buSzPts val="2400"/>
              <a:buFont typeface="Sora"/>
              <a:buNone/>
              <a:defRPr b="1" sz="2400">
                <a:latin typeface="Sora"/>
                <a:ea typeface="Sora"/>
                <a:cs typeface="Sora"/>
                <a:sym typeface="Sora"/>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_1">
    <p:spTree>
      <p:nvGrpSpPr>
        <p:cNvPr id="109" name="Shape 109"/>
        <p:cNvGrpSpPr/>
        <p:nvPr/>
      </p:nvGrpSpPr>
      <p:grpSpPr>
        <a:xfrm>
          <a:off x="0" y="0"/>
          <a:ext cx="0" cy="0"/>
          <a:chOff x="0" y="0"/>
          <a:chExt cx="0" cy="0"/>
        </a:xfrm>
      </p:grpSpPr>
      <p:sp>
        <p:nvSpPr>
          <p:cNvPr id="110" name="Google Shape;110;p14"/>
          <p:cNvSpPr/>
          <p:nvPr/>
        </p:nvSpPr>
        <p:spPr>
          <a:xfrm>
            <a:off x="143250" y="155850"/>
            <a:ext cx="8857500" cy="4987800"/>
          </a:xfrm>
          <a:prstGeom prst="frame">
            <a:avLst>
              <a:gd fmla="val 204" name="adj1"/>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111" name="Google Shape;111;p14"/>
          <p:cNvSpPr/>
          <p:nvPr/>
        </p:nvSpPr>
        <p:spPr>
          <a:xfrm>
            <a:off x="-26600" y="4806525"/>
            <a:ext cx="9198900" cy="3558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112" name="Google Shape;112;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113" name="Shape 113"/>
        <p:cNvGrpSpPr/>
        <p:nvPr/>
      </p:nvGrpSpPr>
      <p:grpSpPr>
        <a:xfrm>
          <a:off x="0" y="0"/>
          <a:ext cx="0" cy="0"/>
          <a:chOff x="0" y="0"/>
          <a:chExt cx="0" cy="0"/>
        </a:xfrm>
      </p:grpSpPr>
      <p:sp>
        <p:nvSpPr>
          <p:cNvPr id="114" name="Google Shape;114;p15"/>
          <p:cNvSpPr/>
          <p:nvPr/>
        </p:nvSpPr>
        <p:spPr>
          <a:xfrm>
            <a:off x="143250" y="155850"/>
            <a:ext cx="8857500" cy="4987800"/>
          </a:xfrm>
          <a:prstGeom prst="frame">
            <a:avLst>
              <a:gd fmla="val 204" name="adj1"/>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115" name="Google Shape;115;p15"/>
          <p:cNvSpPr/>
          <p:nvPr/>
        </p:nvSpPr>
        <p:spPr>
          <a:xfrm>
            <a:off x="-26600" y="4806525"/>
            <a:ext cx="9198900" cy="3558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116" name="Google Shape;116;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17" name="Shape 117"/>
        <p:cNvGrpSpPr/>
        <p:nvPr/>
      </p:nvGrpSpPr>
      <p:grpSpPr>
        <a:xfrm>
          <a:off x="0" y="0"/>
          <a:ext cx="0" cy="0"/>
          <a:chOff x="0" y="0"/>
          <a:chExt cx="0" cy="0"/>
        </a:xfrm>
      </p:grpSpPr>
      <p:sp>
        <p:nvSpPr>
          <p:cNvPr id="118" name="Google Shape;118;p16"/>
          <p:cNvSpPr/>
          <p:nvPr/>
        </p:nvSpPr>
        <p:spPr>
          <a:xfrm>
            <a:off x="143250" y="155850"/>
            <a:ext cx="8857500" cy="4987800"/>
          </a:xfrm>
          <a:prstGeom prst="frame">
            <a:avLst>
              <a:gd fmla="val 204" name="adj1"/>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119" name="Google Shape;119;p16"/>
          <p:cNvSpPr/>
          <p:nvPr/>
        </p:nvSpPr>
        <p:spPr>
          <a:xfrm>
            <a:off x="-26600" y="4806525"/>
            <a:ext cx="9198900" cy="3558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120" name="Google Shape;120;p16"/>
          <p:cNvSpPr txBox="1"/>
          <p:nvPr>
            <p:ph type="title"/>
          </p:nvPr>
        </p:nvSpPr>
        <p:spPr>
          <a:xfrm>
            <a:off x="4459425" y="2013350"/>
            <a:ext cx="3233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 name="Google Shape;121;p16"/>
          <p:cNvSpPr txBox="1"/>
          <p:nvPr>
            <p:ph idx="1" type="subTitle"/>
          </p:nvPr>
        </p:nvSpPr>
        <p:spPr>
          <a:xfrm>
            <a:off x="4459425" y="2632891"/>
            <a:ext cx="3233100" cy="890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22" name="Google Shape;122;p16"/>
          <p:cNvGrpSpPr/>
          <p:nvPr/>
        </p:nvGrpSpPr>
        <p:grpSpPr>
          <a:xfrm>
            <a:off x="6803466" y="4434112"/>
            <a:ext cx="1936873" cy="611645"/>
            <a:chOff x="3008724" y="1978133"/>
            <a:chExt cx="4071628" cy="1285779"/>
          </a:xfrm>
        </p:grpSpPr>
        <p:sp>
          <p:nvSpPr>
            <p:cNvPr id="123" name="Google Shape;123;p16"/>
            <p:cNvSpPr/>
            <p:nvPr/>
          </p:nvSpPr>
          <p:spPr>
            <a:xfrm>
              <a:off x="4101638" y="2160284"/>
              <a:ext cx="2978715" cy="1098268"/>
            </a:xfrm>
            <a:custGeom>
              <a:rect b="b" l="l" r="r" t="t"/>
              <a:pathLst>
                <a:path extrusionOk="0" h="172" w="468">
                  <a:moveTo>
                    <a:pt x="454" y="6"/>
                  </a:moveTo>
                  <a:cubicBezTo>
                    <a:pt x="349" y="3"/>
                    <a:pt x="144" y="0"/>
                    <a:pt x="144" y="0"/>
                  </a:cubicBezTo>
                  <a:cubicBezTo>
                    <a:pt x="25" y="84"/>
                    <a:pt x="25" y="84"/>
                    <a:pt x="25" y="84"/>
                  </a:cubicBezTo>
                  <a:cubicBezTo>
                    <a:pt x="24" y="84"/>
                    <a:pt x="23" y="85"/>
                    <a:pt x="23" y="85"/>
                  </a:cubicBezTo>
                  <a:cubicBezTo>
                    <a:pt x="5" y="97"/>
                    <a:pt x="5" y="97"/>
                    <a:pt x="5" y="97"/>
                  </a:cubicBezTo>
                  <a:cubicBezTo>
                    <a:pt x="0" y="101"/>
                    <a:pt x="2" y="110"/>
                    <a:pt x="9" y="111"/>
                  </a:cubicBezTo>
                  <a:cubicBezTo>
                    <a:pt x="9" y="112"/>
                    <a:pt x="9" y="112"/>
                    <a:pt x="9" y="113"/>
                  </a:cubicBezTo>
                  <a:cubicBezTo>
                    <a:pt x="9" y="132"/>
                    <a:pt x="25" y="148"/>
                    <a:pt x="44" y="148"/>
                  </a:cubicBezTo>
                  <a:cubicBezTo>
                    <a:pt x="59" y="148"/>
                    <a:pt x="72" y="139"/>
                    <a:pt x="77" y="127"/>
                  </a:cubicBezTo>
                  <a:cubicBezTo>
                    <a:pt x="85" y="128"/>
                    <a:pt x="85" y="128"/>
                    <a:pt x="85" y="128"/>
                  </a:cubicBezTo>
                  <a:cubicBezTo>
                    <a:pt x="88" y="144"/>
                    <a:pt x="102" y="156"/>
                    <a:pt x="120" y="156"/>
                  </a:cubicBezTo>
                  <a:cubicBezTo>
                    <a:pt x="135" y="156"/>
                    <a:pt x="149" y="147"/>
                    <a:pt x="154" y="133"/>
                  </a:cubicBezTo>
                  <a:cubicBezTo>
                    <a:pt x="161" y="134"/>
                    <a:pt x="161" y="134"/>
                    <a:pt x="161" y="134"/>
                  </a:cubicBezTo>
                  <a:cubicBezTo>
                    <a:pt x="165" y="149"/>
                    <a:pt x="179" y="161"/>
                    <a:pt x="196" y="161"/>
                  </a:cubicBezTo>
                  <a:cubicBezTo>
                    <a:pt x="211" y="161"/>
                    <a:pt x="224" y="152"/>
                    <a:pt x="229" y="139"/>
                  </a:cubicBezTo>
                  <a:cubicBezTo>
                    <a:pt x="237" y="140"/>
                    <a:pt x="237" y="140"/>
                    <a:pt x="237" y="140"/>
                  </a:cubicBezTo>
                  <a:cubicBezTo>
                    <a:pt x="240" y="156"/>
                    <a:pt x="255" y="168"/>
                    <a:pt x="272" y="168"/>
                  </a:cubicBezTo>
                  <a:cubicBezTo>
                    <a:pt x="288" y="168"/>
                    <a:pt x="301" y="159"/>
                    <a:pt x="306" y="145"/>
                  </a:cubicBezTo>
                  <a:cubicBezTo>
                    <a:pt x="315" y="146"/>
                    <a:pt x="315" y="146"/>
                    <a:pt x="315" y="146"/>
                  </a:cubicBezTo>
                  <a:cubicBezTo>
                    <a:pt x="319" y="161"/>
                    <a:pt x="332" y="172"/>
                    <a:pt x="348" y="172"/>
                  </a:cubicBezTo>
                  <a:cubicBezTo>
                    <a:pt x="366" y="172"/>
                    <a:pt x="381" y="158"/>
                    <a:pt x="383" y="140"/>
                  </a:cubicBezTo>
                  <a:cubicBezTo>
                    <a:pt x="386" y="139"/>
                    <a:pt x="390" y="137"/>
                    <a:pt x="393" y="134"/>
                  </a:cubicBezTo>
                  <a:cubicBezTo>
                    <a:pt x="403" y="129"/>
                    <a:pt x="411" y="118"/>
                    <a:pt x="412" y="105"/>
                  </a:cubicBezTo>
                  <a:cubicBezTo>
                    <a:pt x="415" y="100"/>
                    <a:pt x="415" y="100"/>
                    <a:pt x="415" y="100"/>
                  </a:cubicBezTo>
                  <a:cubicBezTo>
                    <a:pt x="427" y="95"/>
                    <a:pt x="436" y="83"/>
                    <a:pt x="436" y="68"/>
                  </a:cubicBezTo>
                  <a:cubicBezTo>
                    <a:pt x="448" y="63"/>
                    <a:pt x="455" y="51"/>
                    <a:pt x="455" y="39"/>
                  </a:cubicBezTo>
                  <a:cubicBezTo>
                    <a:pt x="455" y="38"/>
                    <a:pt x="455" y="37"/>
                    <a:pt x="455" y="36"/>
                  </a:cubicBezTo>
                  <a:cubicBezTo>
                    <a:pt x="463" y="24"/>
                    <a:pt x="463" y="24"/>
                    <a:pt x="463" y="24"/>
                  </a:cubicBezTo>
                  <a:cubicBezTo>
                    <a:pt x="468" y="16"/>
                    <a:pt x="463" y="7"/>
                    <a:pt x="454" y="6"/>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6"/>
            <p:cNvSpPr/>
            <p:nvPr/>
          </p:nvSpPr>
          <p:spPr>
            <a:xfrm>
              <a:off x="4846314" y="1978133"/>
              <a:ext cx="380377" cy="514311"/>
            </a:xfrm>
            <a:custGeom>
              <a:rect b="b" l="l" r="r" t="t"/>
              <a:pathLst>
                <a:path extrusionOk="0" h="81" w="60">
                  <a:moveTo>
                    <a:pt x="3" y="43"/>
                  </a:moveTo>
                  <a:cubicBezTo>
                    <a:pt x="0" y="66"/>
                    <a:pt x="15" y="81"/>
                    <a:pt x="32" y="81"/>
                  </a:cubicBezTo>
                  <a:cubicBezTo>
                    <a:pt x="49" y="81"/>
                    <a:pt x="60" y="67"/>
                    <a:pt x="60" y="44"/>
                  </a:cubicBezTo>
                  <a:cubicBezTo>
                    <a:pt x="60" y="21"/>
                    <a:pt x="46" y="0"/>
                    <a:pt x="33" y="0"/>
                  </a:cubicBezTo>
                  <a:cubicBezTo>
                    <a:pt x="19" y="0"/>
                    <a:pt x="6" y="21"/>
                    <a:pt x="3" y="43"/>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6"/>
            <p:cNvSpPr/>
            <p:nvPr/>
          </p:nvSpPr>
          <p:spPr>
            <a:xfrm>
              <a:off x="4862388" y="2246003"/>
              <a:ext cx="364303" cy="246440"/>
            </a:xfrm>
            <a:custGeom>
              <a:rect b="b" l="l" r="r" t="t"/>
              <a:pathLst>
                <a:path extrusionOk="0" h="39" w="57">
                  <a:moveTo>
                    <a:pt x="0" y="8"/>
                  </a:moveTo>
                  <a:cubicBezTo>
                    <a:pt x="1" y="27"/>
                    <a:pt x="14" y="39"/>
                    <a:pt x="29" y="39"/>
                  </a:cubicBezTo>
                  <a:cubicBezTo>
                    <a:pt x="46" y="39"/>
                    <a:pt x="57" y="25"/>
                    <a:pt x="57" y="2"/>
                  </a:cubicBezTo>
                  <a:cubicBezTo>
                    <a:pt x="57" y="2"/>
                    <a:pt x="57" y="1"/>
                    <a:pt x="57" y="0"/>
                  </a:cubicBezTo>
                  <a:cubicBezTo>
                    <a:pt x="46" y="7"/>
                    <a:pt x="27" y="16"/>
                    <a:pt x="0"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6"/>
            <p:cNvSpPr/>
            <p:nvPr/>
          </p:nvSpPr>
          <p:spPr>
            <a:xfrm>
              <a:off x="4648092" y="2144214"/>
              <a:ext cx="407163" cy="551813"/>
            </a:xfrm>
            <a:custGeom>
              <a:rect b="b" l="l" r="r" t="t"/>
              <a:pathLst>
                <a:path extrusionOk="0" h="87" w="64">
                  <a:moveTo>
                    <a:pt x="61" y="47"/>
                  </a:moveTo>
                  <a:cubicBezTo>
                    <a:pt x="64" y="71"/>
                    <a:pt x="48" y="87"/>
                    <a:pt x="30" y="87"/>
                  </a:cubicBezTo>
                  <a:cubicBezTo>
                    <a:pt x="13" y="87"/>
                    <a:pt x="0" y="73"/>
                    <a:pt x="0" y="48"/>
                  </a:cubicBezTo>
                  <a:cubicBezTo>
                    <a:pt x="0" y="24"/>
                    <a:pt x="16" y="0"/>
                    <a:pt x="30" y="0"/>
                  </a:cubicBezTo>
                  <a:cubicBezTo>
                    <a:pt x="45" y="0"/>
                    <a:pt x="58" y="23"/>
                    <a:pt x="61" y="47"/>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6"/>
            <p:cNvSpPr/>
            <p:nvPr/>
          </p:nvSpPr>
          <p:spPr>
            <a:xfrm>
              <a:off x="4653448" y="2433513"/>
              <a:ext cx="401806" cy="262514"/>
            </a:xfrm>
            <a:custGeom>
              <a:rect b="b" l="l" r="r" t="t"/>
              <a:pathLst>
                <a:path extrusionOk="0" h="41" w="63">
                  <a:moveTo>
                    <a:pt x="0" y="10"/>
                  </a:moveTo>
                  <a:cubicBezTo>
                    <a:pt x="2" y="30"/>
                    <a:pt x="13" y="41"/>
                    <a:pt x="29" y="41"/>
                  </a:cubicBezTo>
                  <a:cubicBezTo>
                    <a:pt x="47" y="41"/>
                    <a:pt x="63" y="25"/>
                    <a:pt x="60" y="1"/>
                  </a:cubicBezTo>
                  <a:cubicBezTo>
                    <a:pt x="60" y="0"/>
                    <a:pt x="60" y="0"/>
                    <a:pt x="60" y="0"/>
                  </a:cubicBezTo>
                  <a:cubicBezTo>
                    <a:pt x="43" y="11"/>
                    <a:pt x="18" y="12"/>
                    <a:pt x="0" y="1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6"/>
            <p:cNvSpPr/>
            <p:nvPr/>
          </p:nvSpPr>
          <p:spPr>
            <a:xfrm>
              <a:off x="4374863" y="2347795"/>
              <a:ext cx="412522" cy="557170"/>
            </a:xfrm>
            <a:custGeom>
              <a:rect b="b" l="l" r="r" t="t"/>
              <a:pathLst>
                <a:path extrusionOk="0" h="88" w="65">
                  <a:moveTo>
                    <a:pt x="3" y="47"/>
                  </a:moveTo>
                  <a:cubicBezTo>
                    <a:pt x="0" y="71"/>
                    <a:pt x="16" y="88"/>
                    <a:pt x="34" y="88"/>
                  </a:cubicBezTo>
                  <a:cubicBezTo>
                    <a:pt x="52" y="88"/>
                    <a:pt x="65" y="73"/>
                    <a:pt x="65" y="48"/>
                  </a:cubicBezTo>
                  <a:cubicBezTo>
                    <a:pt x="65" y="23"/>
                    <a:pt x="49" y="0"/>
                    <a:pt x="35" y="0"/>
                  </a:cubicBezTo>
                  <a:cubicBezTo>
                    <a:pt x="20" y="0"/>
                    <a:pt x="6" y="23"/>
                    <a:pt x="3" y="47"/>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6"/>
            <p:cNvSpPr/>
            <p:nvPr/>
          </p:nvSpPr>
          <p:spPr>
            <a:xfrm>
              <a:off x="4385578" y="2685309"/>
              <a:ext cx="396447" cy="219655"/>
            </a:xfrm>
            <a:custGeom>
              <a:rect b="b" l="l" r="r" t="t"/>
              <a:pathLst>
                <a:path extrusionOk="0" h="35" w="62">
                  <a:moveTo>
                    <a:pt x="0" y="0"/>
                  </a:moveTo>
                  <a:cubicBezTo>
                    <a:pt x="1" y="21"/>
                    <a:pt x="16" y="35"/>
                    <a:pt x="32" y="35"/>
                  </a:cubicBezTo>
                  <a:cubicBezTo>
                    <a:pt x="49" y="35"/>
                    <a:pt x="60" y="23"/>
                    <a:pt x="62" y="2"/>
                  </a:cubicBezTo>
                  <a:cubicBezTo>
                    <a:pt x="49" y="6"/>
                    <a:pt x="27" y="8"/>
                    <a:pt x="0"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6"/>
            <p:cNvSpPr/>
            <p:nvPr/>
          </p:nvSpPr>
          <p:spPr>
            <a:xfrm>
              <a:off x="4181997" y="2535302"/>
              <a:ext cx="423236" cy="567884"/>
            </a:xfrm>
            <a:custGeom>
              <a:rect b="b" l="l" r="r" t="t"/>
              <a:pathLst>
                <a:path extrusionOk="0" h="89" w="66">
                  <a:moveTo>
                    <a:pt x="63" y="47"/>
                  </a:moveTo>
                  <a:cubicBezTo>
                    <a:pt x="66" y="72"/>
                    <a:pt x="49" y="89"/>
                    <a:pt x="31" y="89"/>
                  </a:cubicBezTo>
                  <a:cubicBezTo>
                    <a:pt x="13" y="89"/>
                    <a:pt x="0" y="74"/>
                    <a:pt x="0" y="49"/>
                  </a:cubicBezTo>
                  <a:cubicBezTo>
                    <a:pt x="0" y="24"/>
                    <a:pt x="16" y="0"/>
                    <a:pt x="30" y="0"/>
                  </a:cubicBezTo>
                  <a:cubicBezTo>
                    <a:pt x="46" y="0"/>
                    <a:pt x="60" y="24"/>
                    <a:pt x="63" y="47"/>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6"/>
            <p:cNvSpPr/>
            <p:nvPr/>
          </p:nvSpPr>
          <p:spPr>
            <a:xfrm>
              <a:off x="5285620" y="1994207"/>
              <a:ext cx="380377" cy="525025"/>
            </a:xfrm>
            <a:custGeom>
              <a:rect b="b" l="l" r="r" t="t"/>
              <a:pathLst>
                <a:path extrusionOk="0" h="82" w="60">
                  <a:moveTo>
                    <a:pt x="57" y="44"/>
                  </a:moveTo>
                  <a:cubicBezTo>
                    <a:pt x="60" y="67"/>
                    <a:pt x="45" y="82"/>
                    <a:pt x="28" y="82"/>
                  </a:cubicBezTo>
                  <a:cubicBezTo>
                    <a:pt x="12" y="82"/>
                    <a:pt x="0" y="68"/>
                    <a:pt x="0" y="45"/>
                  </a:cubicBezTo>
                  <a:cubicBezTo>
                    <a:pt x="0" y="22"/>
                    <a:pt x="15" y="0"/>
                    <a:pt x="28" y="0"/>
                  </a:cubicBezTo>
                  <a:cubicBezTo>
                    <a:pt x="42" y="0"/>
                    <a:pt x="55" y="22"/>
                    <a:pt x="57" y="44"/>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6"/>
            <p:cNvSpPr/>
            <p:nvPr/>
          </p:nvSpPr>
          <p:spPr>
            <a:xfrm>
              <a:off x="5296335" y="2331721"/>
              <a:ext cx="353588" cy="187511"/>
            </a:xfrm>
            <a:custGeom>
              <a:rect b="b" l="l" r="r" t="t"/>
              <a:pathLst>
                <a:path extrusionOk="0" h="29" w="55">
                  <a:moveTo>
                    <a:pt x="55" y="0"/>
                  </a:moveTo>
                  <a:cubicBezTo>
                    <a:pt x="43" y="7"/>
                    <a:pt x="22" y="13"/>
                    <a:pt x="0" y="6"/>
                  </a:cubicBezTo>
                  <a:cubicBezTo>
                    <a:pt x="3" y="21"/>
                    <a:pt x="13" y="29"/>
                    <a:pt x="26" y="29"/>
                  </a:cubicBezTo>
                  <a:cubicBezTo>
                    <a:pt x="41" y="29"/>
                    <a:pt x="54" y="18"/>
                    <a:pt x="5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6"/>
            <p:cNvSpPr/>
            <p:nvPr/>
          </p:nvSpPr>
          <p:spPr>
            <a:xfrm>
              <a:off x="5076684" y="2197788"/>
              <a:ext cx="407163" cy="557169"/>
            </a:xfrm>
            <a:custGeom>
              <a:rect b="b" l="l" r="r" t="t"/>
              <a:pathLst>
                <a:path extrusionOk="0" h="87" w="64">
                  <a:moveTo>
                    <a:pt x="61" y="46"/>
                  </a:moveTo>
                  <a:cubicBezTo>
                    <a:pt x="64" y="71"/>
                    <a:pt x="48" y="87"/>
                    <a:pt x="30" y="87"/>
                  </a:cubicBezTo>
                  <a:cubicBezTo>
                    <a:pt x="13" y="87"/>
                    <a:pt x="0" y="72"/>
                    <a:pt x="0" y="48"/>
                  </a:cubicBezTo>
                  <a:cubicBezTo>
                    <a:pt x="0" y="24"/>
                    <a:pt x="16" y="0"/>
                    <a:pt x="30" y="0"/>
                  </a:cubicBezTo>
                  <a:cubicBezTo>
                    <a:pt x="45" y="0"/>
                    <a:pt x="58" y="23"/>
                    <a:pt x="61" y="46"/>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4" name="Google Shape;134;p16"/>
            <p:cNvSpPr/>
            <p:nvPr/>
          </p:nvSpPr>
          <p:spPr>
            <a:xfrm>
              <a:off x="5082039" y="2487087"/>
              <a:ext cx="401806" cy="267870"/>
            </a:xfrm>
            <a:custGeom>
              <a:rect b="b" l="l" r="r" t="t"/>
              <a:pathLst>
                <a:path extrusionOk="0" h="42" w="63">
                  <a:moveTo>
                    <a:pt x="0" y="11"/>
                  </a:moveTo>
                  <a:cubicBezTo>
                    <a:pt x="2" y="30"/>
                    <a:pt x="14" y="42"/>
                    <a:pt x="29" y="42"/>
                  </a:cubicBezTo>
                  <a:cubicBezTo>
                    <a:pt x="47" y="42"/>
                    <a:pt x="63" y="26"/>
                    <a:pt x="60" y="1"/>
                  </a:cubicBezTo>
                  <a:cubicBezTo>
                    <a:pt x="60" y="1"/>
                    <a:pt x="60" y="1"/>
                    <a:pt x="60" y="0"/>
                  </a:cubicBezTo>
                  <a:cubicBezTo>
                    <a:pt x="48" y="8"/>
                    <a:pt x="25" y="17"/>
                    <a:pt x="0"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5" name="Google Shape;135;p16"/>
            <p:cNvSpPr/>
            <p:nvPr/>
          </p:nvSpPr>
          <p:spPr>
            <a:xfrm>
              <a:off x="4889173" y="2385295"/>
              <a:ext cx="412522" cy="562529"/>
            </a:xfrm>
            <a:custGeom>
              <a:rect b="b" l="l" r="r" t="t"/>
              <a:pathLst>
                <a:path extrusionOk="0" h="88" w="65">
                  <a:moveTo>
                    <a:pt x="62" y="47"/>
                  </a:moveTo>
                  <a:cubicBezTo>
                    <a:pt x="65" y="72"/>
                    <a:pt x="49" y="88"/>
                    <a:pt x="31" y="88"/>
                  </a:cubicBezTo>
                  <a:cubicBezTo>
                    <a:pt x="13" y="88"/>
                    <a:pt x="0" y="73"/>
                    <a:pt x="0" y="49"/>
                  </a:cubicBezTo>
                  <a:cubicBezTo>
                    <a:pt x="0" y="24"/>
                    <a:pt x="16" y="0"/>
                    <a:pt x="30" y="0"/>
                  </a:cubicBezTo>
                  <a:cubicBezTo>
                    <a:pt x="45" y="0"/>
                    <a:pt x="59" y="23"/>
                    <a:pt x="62" y="47"/>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6" name="Google Shape;136;p16"/>
            <p:cNvSpPr/>
            <p:nvPr/>
          </p:nvSpPr>
          <p:spPr>
            <a:xfrm>
              <a:off x="4894532" y="2679954"/>
              <a:ext cx="407163" cy="267870"/>
            </a:xfrm>
            <a:custGeom>
              <a:rect b="b" l="l" r="r" t="t"/>
              <a:pathLst>
                <a:path extrusionOk="0" h="42" w="64">
                  <a:moveTo>
                    <a:pt x="0" y="14"/>
                  </a:moveTo>
                  <a:cubicBezTo>
                    <a:pt x="3" y="32"/>
                    <a:pt x="15" y="42"/>
                    <a:pt x="30" y="42"/>
                  </a:cubicBezTo>
                  <a:cubicBezTo>
                    <a:pt x="48" y="42"/>
                    <a:pt x="64" y="26"/>
                    <a:pt x="61" y="1"/>
                  </a:cubicBezTo>
                  <a:cubicBezTo>
                    <a:pt x="61" y="1"/>
                    <a:pt x="61" y="1"/>
                    <a:pt x="61" y="0"/>
                  </a:cubicBezTo>
                  <a:cubicBezTo>
                    <a:pt x="48" y="7"/>
                    <a:pt x="25" y="16"/>
                    <a:pt x="0" y="1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16"/>
            <p:cNvSpPr/>
            <p:nvPr/>
          </p:nvSpPr>
          <p:spPr>
            <a:xfrm>
              <a:off x="4674877" y="2567447"/>
              <a:ext cx="412522" cy="562529"/>
            </a:xfrm>
            <a:custGeom>
              <a:rect b="b" l="l" r="r" t="t"/>
              <a:pathLst>
                <a:path extrusionOk="0" h="88" w="65">
                  <a:moveTo>
                    <a:pt x="62" y="47"/>
                  </a:moveTo>
                  <a:cubicBezTo>
                    <a:pt x="65" y="72"/>
                    <a:pt x="49" y="88"/>
                    <a:pt x="30" y="88"/>
                  </a:cubicBezTo>
                  <a:cubicBezTo>
                    <a:pt x="12" y="88"/>
                    <a:pt x="0" y="73"/>
                    <a:pt x="0" y="49"/>
                  </a:cubicBezTo>
                  <a:cubicBezTo>
                    <a:pt x="0" y="24"/>
                    <a:pt x="15" y="0"/>
                    <a:pt x="30" y="0"/>
                  </a:cubicBezTo>
                  <a:cubicBezTo>
                    <a:pt x="45" y="0"/>
                    <a:pt x="59" y="23"/>
                    <a:pt x="62" y="47"/>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6"/>
            <p:cNvSpPr/>
            <p:nvPr/>
          </p:nvSpPr>
          <p:spPr>
            <a:xfrm>
              <a:off x="5735642" y="2026351"/>
              <a:ext cx="385732" cy="519669"/>
            </a:xfrm>
            <a:custGeom>
              <a:rect b="b" l="l" r="r" t="t"/>
              <a:pathLst>
                <a:path extrusionOk="0" h="81" w="60">
                  <a:moveTo>
                    <a:pt x="57" y="43"/>
                  </a:moveTo>
                  <a:cubicBezTo>
                    <a:pt x="60" y="66"/>
                    <a:pt x="45" y="81"/>
                    <a:pt x="28" y="81"/>
                  </a:cubicBezTo>
                  <a:cubicBezTo>
                    <a:pt x="12" y="81"/>
                    <a:pt x="0" y="68"/>
                    <a:pt x="0" y="45"/>
                  </a:cubicBezTo>
                  <a:cubicBezTo>
                    <a:pt x="0" y="22"/>
                    <a:pt x="15" y="0"/>
                    <a:pt x="28" y="0"/>
                  </a:cubicBezTo>
                  <a:cubicBezTo>
                    <a:pt x="42" y="0"/>
                    <a:pt x="55" y="21"/>
                    <a:pt x="57" y="43"/>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6"/>
            <p:cNvSpPr/>
            <p:nvPr/>
          </p:nvSpPr>
          <p:spPr>
            <a:xfrm>
              <a:off x="5735642" y="2288862"/>
              <a:ext cx="385732" cy="257155"/>
            </a:xfrm>
            <a:custGeom>
              <a:rect b="b" l="l" r="r" t="t"/>
              <a:pathLst>
                <a:path extrusionOk="0" h="40" w="60">
                  <a:moveTo>
                    <a:pt x="0" y="6"/>
                  </a:moveTo>
                  <a:cubicBezTo>
                    <a:pt x="1" y="28"/>
                    <a:pt x="12" y="40"/>
                    <a:pt x="28" y="40"/>
                  </a:cubicBezTo>
                  <a:cubicBezTo>
                    <a:pt x="45" y="40"/>
                    <a:pt x="60" y="25"/>
                    <a:pt x="57" y="2"/>
                  </a:cubicBezTo>
                  <a:cubicBezTo>
                    <a:pt x="57" y="1"/>
                    <a:pt x="57" y="1"/>
                    <a:pt x="57" y="0"/>
                  </a:cubicBezTo>
                  <a:cubicBezTo>
                    <a:pt x="45" y="7"/>
                    <a:pt x="26" y="13"/>
                    <a:pt x="0" y="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6"/>
            <p:cNvSpPr/>
            <p:nvPr/>
          </p:nvSpPr>
          <p:spPr>
            <a:xfrm>
              <a:off x="5553490" y="2229932"/>
              <a:ext cx="407163" cy="551814"/>
            </a:xfrm>
            <a:custGeom>
              <a:rect b="b" l="l" r="r" t="t"/>
              <a:pathLst>
                <a:path extrusionOk="0" h="86" w="64">
                  <a:moveTo>
                    <a:pt x="61" y="46"/>
                  </a:moveTo>
                  <a:cubicBezTo>
                    <a:pt x="64" y="70"/>
                    <a:pt x="48" y="86"/>
                    <a:pt x="30" y="86"/>
                  </a:cubicBezTo>
                  <a:cubicBezTo>
                    <a:pt x="13" y="86"/>
                    <a:pt x="0" y="72"/>
                    <a:pt x="0" y="47"/>
                  </a:cubicBezTo>
                  <a:cubicBezTo>
                    <a:pt x="0" y="23"/>
                    <a:pt x="16" y="0"/>
                    <a:pt x="30" y="0"/>
                  </a:cubicBezTo>
                  <a:cubicBezTo>
                    <a:pt x="45" y="0"/>
                    <a:pt x="58" y="23"/>
                    <a:pt x="61" y="46"/>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6"/>
            <p:cNvSpPr/>
            <p:nvPr/>
          </p:nvSpPr>
          <p:spPr>
            <a:xfrm>
              <a:off x="5558849" y="2519232"/>
              <a:ext cx="401806" cy="262514"/>
            </a:xfrm>
            <a:custGeom>
              <a:rect b="b" l="l" r="r" t="t"/>
              <a:pathLst>
                <a:path extrusionOk="0" h="41" w="63">
                  <a:moveTo>
                    <a:pt x="0" y="8"/>
                  </a:moveTo>
                  <a:cubicBezTo>
                    <a:pt x="1" y="29"/>
                    <a:pt x="13" y="41"/>
                    <a:pt x="29" y="41"/>
                  </a:cubicBezTo>
                  <a:cubicBezTo>
                    <a:pt x="47" y="41"/>
                    <a:pt x="63" y="25"/>
                    <a:pt x="60" y="1"/>
                  </a:cubicBezTo>
                  <a:cubicBezTo>
                    <a:pt x="60" y="0"/>
                    <a:pt x="60" y="0"/>
                    <a:pt x="60" y="0"/>
                  </a:cubicBezTo>
                  <a:cubicBezTo>
                    <a:pt x="44" y="8"/>
                    <a:pt x="21" y="15"/>
                    <a:pt x="0" y="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6"/>
            <p:cNvSpPr/>
            <p:nvPr/>
          </p:nvSpPr>
          <p:spPr>
            <a:xfrm>
              <a:off x="5301694" y="2417440"/>
              <a:ext cx="417877" cy="567884"/>
            </a:xfrm>
            <a:custGeom>
              <a:rect b="b" l="l" r="r" t="t"/>
              <a:pathLst>
                <a:path extrusionOk="0" h="89" w="65">
                  <a:moveTo>
                    <a:pt x="2" y="48"/>
                  </a:moveTo>
                  <a:cubicBezTo>
                    <a:pt x="0" y="73"/>
                    <a:pt x="17" y="89"/>
                    <a:pt x="35" y="88"/>
                  </a:cubicBezTo>
                  <a:cubicBezTo>
                    <a:pt x="53" y="88"/>
                    <a:pt x="65" y="73"/>
                    <a:pt x="64" y="48"/>
                  </a:cubicBezTo>
                  <a:cubicBezTo>
                    <a:pt x="63" y="23"/>
                    <a:pt x="47" y="0"/>
                    <a:pt x="32" y="0"/>
                  </a:cubicBezTo>
                  <a:cubicBezTo>
                    <a:pt x="17" y="1"/>
                    <a:pt x="4" y="24"/>
                    <a:pt x="2" y="48"/>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6"/>
            <p:cNvSpPr/>
            <p:nvPr/>
          </p:nvSpPr>
          <p:spPr>
            <a:xfrm>
              <a:off x="5317765" y="2722813"/>
              <a:ext cx="401806" cy="262514"/>
            </a:xfrm>
            <a:custGeom>
              <a:rect b="b" l="l" r="r" t="t"/>
              <a:pathLst>
                <a:path extrusionOk="0" h="41" w="63">
                  <a:moveTo>
                    <a:pt x="0" y="11"/>
                  </a:moveTo>
                  <a:cubicBezTo>
                    <a:pt x="3" y="29"/>
                    <a:pt x="17" y="41"/>
                    <a:pt x="33" y="40"/>
                  </a:cubicBezTo>
                  <a:cubicBezTo>
                    <a:pt x="51" y="40"/>
                    <a:pt x="63" y="25"/>
                    <a:pt x="62" y="0"/>
                  </a:cubicBezTo>
                  <a:cubicBezTo>
                    <a:pt x="62" y="0"/>
                    <a:pt x="62" y="0"/>
                    <a:pt x="62" y="0"/>
                  </a:cubicBezTo>
                  <a:cubicBezTo>
                    <a:pt x="45" y="12"/>
                    <a:pt x="20" y="13"/>
                    <a:pt x="0"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4" name="Google Shape;144;p16"/>
            <p:cNvSpPr/>
            <p:nvPr/>
          </p:nvSpPr>
          <p:spPr>
            <a:xfrm>
              <a:off x="6153519" y="2047781"/>
              <a:ext cx="380377" cy="519669"/>
            </a:xfrm>
            <a:custGeom>
              <a:rect b="b" l="l" r="r" t="t"/>
              <a:pathLst>
                <a:path extrusionOk="0" h="82" w="60">
                  <a:moveTo>
                    <a:pt x="2" y="45"/>
                  </a:moveTo>
                  <a:cubicBezTo>
                    <a:pt x="0" y="68"/>
                    <a:pt x="15" y="82"/>
                    <a:pt x="33" y="82"/>
                  </a:cubicBezTo>
                  <a:cubicBezTo>
                    <a:pt x="49" y="81"/>
                    <a:pt x="60" y="67"/>
                    <a:pt x="59" y="44"/>
                  </a:cubicBezTo>
                  <a:cubicBezTo>
                    <a:pt x="58" y="21"/>
                    <a:pt x="42" y="0"/>
                    <a:pt x="29" y="0"/>
                  </a:cubicBezTo>
                  <a:cubicBezTo>
                    <a:pt x="15" y="1"/>
                    <a:pt x="3" y="23"/>
                    <a:pt x="2" y="45"/>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16"/>
            <p:cNvSpPr/>
            <p:nvPr/>
          </p:nvSpPr>
          <p:spPr>
            <a:xfrm>
              <a:off x="6164233" y="2299577"/>
              <a:ext cx="369662" cy="267870"/>
            </a:xfrm>
            <a:custGeom>
              <a:rect b="b" l="l" r="r" t="t"/>
              <a:pathLst>
                <a:path extrusionOk="0" h="42" w="58">
                  <a:moveTo>
                    <a:pt x="0" y="16"/>
                  </a:moveTo>
                  <a:cubicBezTo>
                    <a:pt x="3" y="32"/>
                    <a:pt x="16" y="42"/>
                    <a:pt x="31" y="42"/>
                  </a:cubicBezTo>
                  <a:cubicBezTo>
                    <a:pt x="47" y="41"/>
                    <a:pt x="58" y="27"/>
                    <a:pt x="57" y="4"/>
                  </a:cubicBezTo>
                  <a:cubicBezTo>
                    <a:pt x="57" y="3"/>
                    <a:pt x="57" y="2"/>
                    <a:pt x="57" y="0"/>
                  </a:cubicBezTo>
                  <a:cubicBezTo>
                    <a:pt x="41" y="19"/>
                    <a:pt x="15" y="19"/>
                    <a:pt x="0" y="1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16"/>
            <p:cNvSpPr/>
            <p:nvPr/>
          </p:nvSpPr>
          <p:spPr>
            <a:xfrm>
              <a:off x="5966011" y="2219217"/>
              <a:ext cx="407163" cy="562529"/>
            </a:xfrm>
            <a:custGeom>
              <a:rect b="b" l="l" r="r" t="t"/>
              <a:pathLst>
                <a:path extrusionOk="0" h="88" w="64">
                  <a:moveTo>
                    <a:pt x="2" y="48"/>
                  </a:moveTo>
                  <a:cubicBezTo>
                    <a:pt x="0" y="73"/>
                    <a:pt x="17" y="88"/>
                    <a:pt x="35" y="87"/>
                  </a:cubicBezTo>
                  <a:cubicBezTo>
                    <a:pt x="53" y="86"/>
                    <a:pt x="64" y="71"/>
                    <a:pt x="63" y="47"/>
                  </a:cubicBezTo>
                  <a:cubicBezTo>
                    <a:pt x="62" y="23"/>
                    <a:pt x="45" y="0"/>
                    <a:pt x="32" y="1"/>
                  </a:cubicBezTo>
                  <a:cubicBezTo>
                    <a:pt x="17" y="1"/>
                    <a:pt x="4" y="25"/>
                    <a:pt x="2" y="48"/>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6"/>
            <p:cNvSpPr/>
            <p:nvPr/>
          </p:nvSpPr>
          <p:spPr>
            <a:xfrm>
              <a:off x="5987441" y="2524587"/>
              <a:ext cx="385733" cy="257155"/>
            </a:xfrm>
            <a:custGeom>
              <a:rect b="b" l="l" r="r" t="t"/>
              <a:pathLst>
                <a:path extrusionOk="0" h="40" w="61">
                  <a:moveTo>
                    <a:pt x="0" y="11"/>
                  </a:moveTo>
                  <a:cubicBezTo>
                    <a:pt x="3" y="29"/>
                    <a:pt x="17" y="40"/>
                    <a:pt x="32" y="39"/>
                  </a:cubicBezTo>
                  <a:cubicBezTo>
                    <a:pt x="49" y="38"/>
                    <a:pt x="61" y="24"/>
                    <a:pt x="60" y="0"/>
                  </a:cubicBezTo>
                  <a:cubicBezTo>
                    <a:pt x="40" y="17"/>
                    <a:pt x="16" y="16"/>
                    <a:pt x="0"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16"/>
            <p:cNvSpPr/>
            <p:nvPr/>
          </p:nvSpPr>
          <p:spPr>
            <a:xfrm>
              <a:off x="5789216" y="2444228"/>
              <a:ext cx="412522" cy="573244"/>
            </a:xfrm>
            <a:custGeom>
              <a:rect b="b" l="l" r="r" t="t"/>
              <a:pathLst>
                <a:path extrusionOk="0" h="90" w="65">
                  <a:moveTo>
                    <a:pt x="2" y="49"/>
                  </a:moveTo>
                  <a:cubicBezTo>
                    <a:pt x="0" y="74"/>
                    <a:pt x="17" y="90"/>
                    <a:pt x="36" y="89"/>
                  </a:cubicBezTo>
                  <a:cubicBezTo>
                    <a:pt x="53" y="88"/>
                    <a:pt x="65" y="73"/>
                    <a:pt x="64" y="48"/>
                  </a:cubicBezTo>
                  <a:cubicBezTo>
                    <a:pt x="63" y="23"/>
                    <a:pt x="46" y="0"/>
                    <a:pt x="32" y="1"/>
                  </a:cubicBezTo>
                  <a:cubicBezTo>
                    <a:pt x="17" y="1"/>
                    <a:pt x="4" y="25"/>
                    <a:pt x="2" y="49"/>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16"/>
            <p:cNvSpPr/>
            <p:nvPr/>
          </p:nvSpPr>
          <p:spPr>
            <a:xfrm>
              <a:off x="5799930" y="2749598"/>
              <a:ext cx="401806" cy="267870"/>
            </a:xfrm>
            <a:custGeom>
              <a:rect b="b" l="l" r="r" t="t"/>
              <a:pathLst>
                <a:path extrusionOk="0" h="42" w="63">
                  <a:moveTo>
                    <a:pt x="0" y="11"/>
                  </a:moveTo>
                  <a:cubicBezTo>
                    <a:pt x="3" y="30"/>
                    <a:pt x="17" y="42"/>
                    <a:pt x="34" y="41"/>
                  </a:cubicBezTo>
                  <a:cubicBezTo>
                    <a:pt x="51" y="40"/>
                    <a:pt x="63" y="25"/>
                    <a:pt x="62" y="0"/>
                  </a:cubicBezTo>
                  <a:cubicBezTo>
                    <a:pt x="62" y="0"/>
                    <a:pt x="62" y="0"/>
                    <a:pt x="62" y="0"/>
                  </a:cubicBezTo>
                  <a:cubicBezTo>
                    <a:pt x="44" y="16"/>
                    <a:pt x="18" y="15"/>
                    <a:pt x="0" y="1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6"/>
            <p:cNvSpPr/>
            <p:nvPr/>
          </p:nvSpPr>
          <p:spPr>
            <a:xfrm>
              <a:off x="5623138" y="2653165"/>
              <a:ext cx="412522" cy="562529"/>
            </a:xfrm>
            <a:custGeom>
              <a:rect b="b" l="l" r="r" t="t"/>
              <a:pathLst>
                <a:path extrusionOk="0" h="88" w="65">
                  <a:moveTo>
                    <a:pt x="62" y="47"/>
                  </a:moveTo>
                  <a:cubicBezTo>
                    <a:pt x="65" y="72"/>
                    <a:pt x="49" y="88"/>
                    <a:pt x="30" y="88"/>
                  </a:cubicBezTo>
                  <a:cubicBezTo>
                    <a:pt x="13" y="88"/>
                    <a:pt x="0" y="74"/>
                    <a:pt x="0" y="49"/>
                  </a:cubicBezTo>
                  <a:cubicBezTo>
                    <a:pt x="0" y="24"/>
                    <a:pt x="16" y="0"/>
                    <a:pt x="30" y="0"/>
                  </a:cubicBezTo>
                  <a:cubicBezTo>
                    <a:pt x="45" y="0"/>
                    <a:pt x="59" y="24"/>
                    <a:pt x="62" y="47"/>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6"/>
            <p:cNvSpPr/>
            <p:nvPr/>
          </p:nvSpPr>
          <p:spPr>
            <a:xfrm>
              <a:off x="6560681" y="2074566"/>
              <a:ext cx="380377" cy="514311"/>
            </a:xfrm>
            <a:custGeom>
              <a:rect b="b" l="l" r="r" t="t"/>
              <a:pathLst>
                <a:path extrusionOk="0" h="81" w="60">
                  <a:moveTo>
                    <a:pt x="2" y="43"/>
                  </a:moveTo>
                  <a:cubicBezTo>
                    <a:pt x="0" y="66"/>
                    <a:pt x="15" y="81"/>
                    <a:pt x="32" y="81"/>
                  </a:cubicBezTo>
                  <a:cubicBezTo>
                    <a:pt x="48" y="81"/>
                    <a:pt x="60" y="68"/>
                    <a:pt x="60" y="45"/>
                  </a:cubicBezTo>
                  <a:cubicBezTo>
                    <a:pt x="60" y="22"/>
                    <a:pt x="45" y="0"/>
                    <a:pt x="32" y="0"/>
                  </a:cubicBezTo>
                  <a:cubicBezTo>
                    <a:pt x="18" y="0"/>
                    <a:pt x="5" y="21"/>
                    <a:pt x="2" y="43"/>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6"/>
            <p:cNvSpPr/>
            <p:nvPr/>
          </p:nvSpPr>
          <p:spPr>
            <a:xfrm>
              <a:off x="6571395" y="2353151"/>
              <a:ext cx="369662" cy="235726"/>
            </a:xfrm>
            <a:custGeom>
              <a:rect b="b" l="l" r="r" t="t"/>
              <a:pathLst>
                <a:path extrusionOk="0" h="37" w="58">
                  <a:moveTo>
                    <a:pt x="0" y="7"/>
                  </a:moveTo>
                  <a:cubicBezTo>
                    <a:pt x="1" y="25"/>
                    <a:pt x="15" y="37"/>
                    <a:pt x="30" y="37"/>
                  </a:cubicBezTo>
                  <a:cubicBezTo>
                    <a:pt x="46" y="37"/>
                    <a:pt x="58" y="24"/>
                    <a:pt x="58" y="1"/>
                  </a:cubicBezTo>
                  <a:cubicBezTo>
                    <a:pt x="58" y="0"/>
                    <a:pt x="58" y="0"/>
                    <a:pt x="58" y="0"/>
                  </a:cubicBezTo>
                  <a:cubicBezTo>
                    <a:pt x="44" y="15"/>
                    <a:pt x="11" y="9"/>
                    <a:pt x="0" y="7"/>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3" name="Google Shape;153;p16"/>
            <p:cNvSpPr/>
            <p:nvPr/>
          </p:nvSpPr>
          <p:spPr>
            <a:xfrm>
              <a:off x="6399959" y="2283506"/>
              <a:ext cx="407163" cy="551813"/>
            </a:xfrm>
            <a:custGeom>
              <a:rect b="b" l="l" r="r" t="t"/>
              <a:pathLst>
                <a:path extrusionOk="0" h="87" w="64">
                  <a:moveTo>
                    <a:pt x="3" y="46"/>
                  </a:moveTo>
                  <a:cubicBezTo>
                    <a:pt x="0" y="71"/>
                    <a:pt x="16" y="87"/>
                    <a:pt x="34" y="87"/>
                  </a:cubicBezTo>
                  <a:cubicBezTo>
                    <a:pt x="52" y="87"/>
                    <a:pt x="64" y="73"/>
                    <a:pt x="64" y="48"/>
                  </a:cubicBezTo>
                  <a:cubicBezTo>
                    <a:pt x="64" y="23"/>
                    <a:pt x="49" y="0"/>
                    <a:pt x="35" y="0"/>
                  </a:cubicBezTo>
                  <a:cubicBezTo>
                    <a:pt x="20" y="0"/>
                    <a:pt x="6" y="23"/>
                    <a:pt x="3" y="46"/>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6"/>
            <p:cNvSpPr/>
            <p:nvPr/>
          </p:nvSpPr>
          <p:spPr>
            <a:xfrm>
              <a:off x="6416033" y="2546017"/>
              <a:ext cx="391091" cy="289299"/>
            </a:xfrm>
            <a:custGeom>
              <a:rect b="b" l="l" r="r" t="t"/>
              <a:pathLst>
                <a:path extrusionOk="0" h="46" w="61">
                  <a:moveTo>
                    <a:pt x="0" y="13"/>
                  </a:moveTo>
                  <a:cubicBezTo>
                    <a:pt x="1" y="33"/>
                    <a:pt x="15" y="46"/>
                    <a:pt x="31" y="46"/>
                  </a:cubicBezTo>
                  <a:cubicBezTo>
                    <a:pt x="49" y="46"/>
                    <a:pt x="61" y="32"/>
                    <a:pt x="61" y="7"/>
                  </a:cubicBezTo>
                  <a:cubicBezTo>
                    <a:pt x="61" y="5"/>
                    <a:pt x="61" y="3"/>
                    <a:pt x="61" y="0"/>
                  </a:cubicBezTo>
                  <a:cubicBezTo>
                    <a:pt x="44" y="19"/>
                    <a:pt x="12" y="15"/>
                    <a:pt x="0" y="13"/>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6"/>
            <p:cNvSpPr/>
            <p:nvPr/>
          </p:nvSpPr>
          <p:spPr>
            <a:xfrm>
              <a:off x="6276740" y="2481728"/>
              <a:ext cx="417877" cy="567884"/>
            </a:xfrm>
            <a:custGeom>
              <a:rect b="b" l="l" r="r" t="t"/>
              <a:pathLst>
                <a:path extrusionOk="0" h="89" w="65">
                  <a:moveTo>
                    <a:pt x="62" y="47"/>
                  </a:moveTo>
                  <a:cubicBezTo>
                    <a:pt x="65" y="72"/>
                    <a:pt x="49" y="89"/>
                    <a:pt x="30" y="89"/>
                  </a:cubicBezTo>
                  <a:cubicBezTo>
                    <a:pt x="13" y="89"/>
                    <a:pt x="0" y="74"/>
                    <a:pt x="0" y="49"/>
                  </a:cubicBezTo>
                  <a:cubicBezTo>
                    <a:pt x="0" y="24"/>
                    <a:pt x="16" y="0"/>
                    <a:pt x="30" y="0"/>
                  </a:cubicBezTo>
                  <a:cubicBezTo>
                    <a:pt x="45" y="0"/>
                    <a:pt x="59" y="24"/>
                    <a:pt x="62" y="47"/>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6"/>
            <p:cNvSpPr/>
            <p:nvPr/>
          </p:nvSpPr>
          <p:spPr>
            <a:xfrm>
              <a:off x="6276740" y="2749598"/>
              <a:ext cx="417877" cy="300014"/>
            </a:xfrm>
            <a:custGeom>
              <a:rect b="b" l="l" r="r" t="t"/>
              <a:pathLst>
                <a:path extrusionOk="0" h="47" w="65">
                  <a:moveTo>
                    <a:pt x="0" y="7"/>
                  </a:moveTo>
                  <a:cubicBezTo>
                    <a:pt x="0" y="32"/>
                    <a:pt x="13" y="47"/>
                    <a:pt x="30" y="47"/>
                  </a:cubicBezTo>
                  <a:cubicBezTo>
                    <a:pt x="49" y="47"/>
                    <a:pt x="65" y="30"/>
                    <a:pt x="62" y="5"/>
                  </a:cubicBezTo>
                  <a:cubicBezTo>
                    <a:pt x="62" y="4"/>
                    <a:pt x="62" y="2"/>
                    <a:pt x="61" y="0"/>
                  </a:cubicBezTo>
                  <a:cubicBezTo>
                    <a:pt x="44" y="17"/>
                    <a:pt x="16" y="12"/>
                    <a:pt x="0" y="7"/>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6"/>
            <p:cNvSpPr/>
            <p:nvPr/>
          </p:nvSpPr>
          <p:spPr>
            <a:xfrm>
              <a:off x="6121374" y="2690669"/>
              <a:ext cx="412522" cy="573244"/>
            </a:xfrm>
            <a:custGeom>
              <a:rect b="b" l="l" r="r" t="t"/>
              <a:pathLst>
                <a:path extrusionOk="0" h="90" w="65">
                  <a:moveTo>
                    <a:pt x="63" y="49"/>
                  </a:moveTo>
                  <a:cubicBezTo>
                    <a:pt x="65" y="74"/>
                    <a:pt x="48" y="90"/>
                    <a:pt x="30" y="89"/>
                  </a:cubicBezTo>
                  <a:cubicBezTo>
                    <a:pt x="12" y="88"/>
                    <a:pt x="0" y="73"/>
                    <a:pt x="1" y="48"/>
                  </a:cubicBezTo>
                  <a:cubicBezTo>
                    <a:pt x="2" y="23"/>
                    <a:pt x="19" y="0"/>
                    <a:pt x="33" y="1"/>
                  </a:cubicBezTo>
                  <a:cubicBezTo>
                    <a:pt x="48" y="2"/>
                    <a:pt x="61" y="25"/>
                    <a:pt x="63" y="49"/>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16"/>
            <p:cNvSpPr/>
            <p:nvPr/>
          </p:nvSpPr>
          <p:spPr>
            <a:xfrm>
              <a:off x="5135613" y="2621021"/>
              <a:ext cx="417877" cy="562529"/>
            </a:xfrm>
            <a:custGeom>
              <a:rect b="b" l="l" r="r" t="t"/>
              <a:pathLst>
                <a:path extrusionOk="0" h="88" w="65">
                  <a:moveTo>
                    <a:pt x="62" y="47"/>
                  </a:moveTo>
                  <a:cubicBezTo>
                    <a:pt x="65" y="72"/>
                    <a:pt x="49" y="88"/>
                    <a:pt x="30" y="88"/>
                  </a:cubicBezTo>
                  <a:cubicBezTo>
                    <a:pt x="12" y="88"/>
                    <a:pt x="0" y="74"/>
                    <a:pt x="0" y="49"/>
                  </a:cubicBezTo>
                  <a:cubicBezTo>
                    <a:pt x="0" y="24"/>
                    <a:pt x="16" y="0"/>
                    <a:pt x="30" y="0"/>
                  </a:cubicBezTo>
                  <a:cubicBezTo>
                    <a:pt x="45" y="0"/>
                    <a:pt x="59" y="24"/>
                    <a:pt x="62" y="47"/>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16"/>
            <p:cNvSpPr/>
            <p:nvPr/>
          </p:nvSpPr>
          <p:spPr>
            <a:xfrm>
              <a:off x="4112352" y="2824602"/>
              <a:ext cx="2421544" cy="433951"/>
            </a:xfrm>
            <a:custGeom>
              <a:rect b="b" l="l" r="r" t="t"/>
              <a:pathLst>
                <a:path extrusionOk="0" h="68" w="380">
                  <a:moveTo>
                    <a:pt x="0" y="0"/>
                  </a:moveTo>
                  <a:cubicBezTo>
                    <a:pt x="0" y="3"/>
                    <a:pt x="3" y="6"/>
                    <a:pt x="7" y="7"/>
                  </a:cubicBezTo>
                  <a:cubicBezTo>
                    <a:pt x="7" y="8"/>
                    <a:pt x="7" y="8"/>
                    <a:pt x="7" y="9"/>
                  </a:cubicBezTo>
                  <a:cubicBezTo>
                    <a:pt x="7" y="28"/>
                    <a:pt x="23" y="44"/>
                    <a:pt x="42" y="44"/>
                  </a:cubicBezTo>
                  <a:cubicBezTo>
                    <a:pt x="57" y="44"/>
                    <a:pt x="70" y="35"/>
                    <a:pt x="75" y="23"/>
                  </a:cubicBezTo>
                  <a:cubicBezTo>
                    <a:pt x="83" y="24"/>
                    <a:pt x="83" y="24"/>
                    <a:pt x="83" y="24"/>
                  </a:cubicBezTo>
                  <a:cubicBezTo>
                    <a:pt x="86" y="40"/>
                    <a:pt x="100" y="52"/>
                    <a:pt x="118" y="52"/>
                  </a:cubicBezTo>
                  <a:cubicBezTo>
                    <a:pt x="133" y="52"/>
                    <a:pt x="147" y="43"/>
                    <a:pt x="152" y="29"/>
                  </a:cubicBezTo>
                  <a:cubicBezTo>
                    <a:pt x="159" y="30"/>
                    <a:pt x="159" y="30"/>
                    <a:pt x="159" y="30"/>
                  </a:cubicBezTo>
                  <a:cubicBezTo>
                    <a:pt x="163" y="45"/>
                    <a:pt x="177" y="57"/>
                    <a:pt x="194" y="57"/>
                  </a:cubicBezTo>
                  <a:cubicBezTo>
                    <a:pt x="209" y="57"/>
                    <a:pt x="222" y="48"/>
                    <a:pt x="227" y="35"/>
                  </a:cubicBezTo>
                  <a:cubicBezTo>
                    <a:pt x="235" y="36"/>
                    <a:pt x="235" y="36"/>
                    <a:pt x="235" y="36"/>
                  </a:cubicBezTo>
                  <a:cubicBezTo>
                    <a:pt x="238" y="52"/>
                    <a:pt x="253" y="64"/>
                    <a:pt x="270" y="64"/>
                  </a:cubicBezTo>
                  <a:cubicBezTo>
                    <a:pt x="286" y="64"/>
                    <a:pt x="299" y="55"/>
                    <a:pt x="304" y="41"/>
                  </a:cubicBezTo>
                  <a:cubicBezTo>
                    <a:pt x="313" y="42"/>
                    <a:pt x="313" y="42"/>
                    <a:pt x="313" y="42"/>
                  </a:cubicBezTo>
                  <a:cubicBezTo>
                    <a:pt x="317" y="57"/>
                    <a:pt x="330" y="68"/>
                    <a:pt x="346" y="68"/>
                  </a:cubicBezTo>
                  <a:cubicBezTo>
                    <a:pt x="364" y="68"/>
                    <a:pt x="380" y="53"/>
                    <a:pt x="380" y="34"/>
                  </a:cubicBezTo>
                  <a:lnTo>
                    <a:pt x="0" y="0"/>
                  </a:ln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16"/>
            <p:cNvSpPr/>
            <p:nvPr/>
          </p:nvSpPr>
          <p:spPr>
            <a:xfrm>
              <a:off x="5365983" y="2396010"/>
              <a:ext cx="321444" cy="192866"/>
            </a:xfrm>
            <a:custGeom>
              <a:rect b="b" l="l" r="r" t="t"/>
              <a:pathLst>
                <a:path extrusionOk="0" h="30" w="50">
                  <a:moveTo>
                    <a:pt x="49" y="30"/>
                  </a:moveTo>
                  <a:cubicBezTo>
                    <a:pt x="45" y="18"/>
                    <a:pt x="37" y="9"/>
                    <a:pt x="28" y="4"/>
                  </a:cubicBezTo>
                  <a:cubicBezTo>
                    <a:pt x="16" y="2"/>
                    <a:pt x="6" y="11"/>
                    <a:pt x="1" y="22"/>
                  </a:cubicBezTo>
                  <a:cubicBezTo>
                    <a:pt x="0" y="22"/>
                    <a:pt x="0" y="22"/>
                    <a:pt x="0" y="22"/>
                  </a:cubicBezTo>
                  <a:cubicBezTo>
                    <a:pt x="5" y="10"/>
                    <a:pt x="16" y="0"/>
                    <a:pt x="28" y="3"/>
                  </a:cubicBezTo>
                  <a:cubicBezTo>
                    <a:pt x="28" y="3"/>
                    <a:pt x="28" y="3"/>
                    <a:pt x="28" y="3"/>
                  </a:cubicBezTo>
                  <a:cubicBezTo>
                    <a:pt x="38" y="8"/>
                    <a:pt x="46" y="17"/>
                    <a:pt x="50" y="29"/>
                  </a:cubicBezTo>
                  <a:lnTo>
                    <a:pt x="49" y="3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6"/>
            <p:cNvSpPr/>
            <p:nvPr/>
          </p:nvSpPr>
          <p:spPr>
            <a:xfrm>
              <a:off x="5585635" y="2219217"/>
              <a:ext cx="305374" cy="144651"/>
            </a:xfrm>
            <a:custGeom>
              <a:rect b="b" l="l" r="r" t="t"/>
              <a:pathLst>
                <a:path extrusionOk="0" h="23" w="48">
                  <a:moveTo>
                    <a:pt x="1" y="23"/>
                  </a:moveTo>
                  <a:cubicBezTo>
                    <a:pt x="0" y="23"/>
                    <a:pt x="0" y="23"/>
                    <a:pt x="0" y="23"/>
                  </a:cubicBezTo>
                  <a:cubicBezTo>
                    <a:pt x="3" y="17"/>
                    <a:pt x="8" y="8"/>
                    <a:pt x="16" y="3"/>
                  </a:cubicBezTo>
                  <a:cubicBezTo>
                    <a:pt x="20" y="1"/>
                    <a:pt x="25" y="0"/>
                    <a:pt x="30" y="2"/>
                  </a:cubicBezTo>
                  <a:cubicBezTo>
                    <a:pt x="38" y="5"/>
                    <a:pt x="44" y="13"/>
                    <a:pt x="48" y="19"/>
                  </a:cubicBezTo>
                  <a:cubicBezTo>
                    <a:pt x="47" y="20"/>
                    <a:pt x="47" y="20"/>
                    <a:pt x="47" y="20"/>
                  </a:cubicBezTo>
                  <a:cubicBezTo>
                    <a:pt x="43" y="13"/>
                    <a:pt x="37" y="5"/>
                    <a:pt x="29" y="3"/>
                  </a:cubicBezTo>
                  <a:cubicBezTo>
                    <a:pt x="25" y="1"/>
                    <a:pt x="21" y="2"/>
                    <a:pt x="17" y="4"/>
                  </a:cubicBezTo>
                  <a:cubicBezTo>
                    <a:pt x="9" y="9"/>
                    <a:pt x="4" y="17"/>
                    <a:pt x="1" y="2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6"/>
            <p:cNvSpPr/>
            <p:nvPr/>
          </p:nvSpPr>
          <p:spPr>
            <a:xfrm>
              <a:off x="6292811" y="2679954"/>
              <a:ext cx="182152" cy="144651"/>
            </a:xfrm>
            <a:custGeom>
              <a:rect b="b" l="l" r="r" t="t"/>
              <a:pathLst>
                <a:path extrusionOk="0" h="23" w="29">
                  <a:moveTo>
                    <a:pt x="28" y="23"/>
                  </a:moveTo>
                  <a:cubicBezTo>
                    <a:pt x="19" y="8"/>
                    <a:pt x="10" y="1"/>
                    <a:pt x="0" y="4"/>
                  </a:cubicBezTo>
                  <a:cubicBezTo>
                    <a:pt x="0" y="3"/>
                    <a:pt x="0" y="3"/>
                    <a:pt x="0" y="3"/>
                  </a:cubicBezTo>
                  <a:cubicBezTo>
                    <a:pt x="10" y="0"/>
                    <a:pt x="20" y="7"/>
                    <a:pt x="29" y="23"/>
                  </a:cubicBezTo>
                  <a:lnTo>
                    <a:pt x="28" y="23"/>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6"/>
            <p:cNvSpPr/>
            <p:nvPr/>
          </p:nvSpPr>
          <p:spPr>
            <a:xfrm>
              <a:off x="3008724" y="2312987"/>
              <a:ext cx="535739" cy="466096"/>
            </a:xfrm>
            <a:custGeom>
              <a:rect b="b" l="l" r="r" t="t"/>
              <a:pathLst>
                <a:path extrusionOk="0" h="73" w="84">
                  <a:moveTo>
                    <a:pt x="24" y="12"/>
                  </a:moveTo>
                  <a:cubicBezTo>
                    <a:pt x="4" y="23"/>
                    <a:pt x="0" y="44"/>
                    <a:pt x="10" y="58"/>
                  </a:cubicBezTo>
                  <a:cubicBezTo>
                    <a:pt x="20" y="72"/>
                    <a:pt x="37" y="73"/>
                    <a:pt x="56" y="60"/>
                  </a:cubicBezTo>
                  <a:cubicBezTo>
                    <a:pt x="75" y="47"/>
                    <a:pt x="84" y="22"/>
                    <a:pt x="76" y="11"/>
                  </a:cubicBezTo>
                  <a:cubicBezTo>
                    <a:pt x="68" y="0"/>
                    <a:pt x="43" y="2"/>
                    <a:pt x="24" y="12"/>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6"/>
            <p:cNvSpPr/>
            <p:nvPr/>
          </p:nvSpPr>
          <p:spPr>
            <a:xfrm>
              <a:off x="3533749" y="2441565"/>
              <a:ext cx="364303" cy="487525"/>
            </a:xfrm>
            <a:custGeom>
              <a:rect b="b" l="l" r="r" t="t"/>
              <a:pathLst>
                <a:path extrusionOk="0" h="77" w="57">
                  <a:moveTo>
                    <a:pt x="55" y="42"/>
                  </a:moveTo>
                  <a:cubicBezTo>
                    <a:pt x="57" y="63"/>
                    <a:pt x="42" y="77"/>
                    <a:pt x="26" y="76"/>
                  </a:cubicBezTo>
                  <a:cubicBezTo>
                    <a:pt x="11" y="76"/>
                    <a:pt x="0" y="63"/>
                    <a:pt x="1" y="41"/>
                  </a:cubicBezTo>
                  <a:cubicBezTo>
                    <a:pt x="2" y="20"/>
                    <a:pt x="16" y="0"/>
                    <a:pt x="29" y="0"/>
                  </a:cubicBezTo>
                  <a:cubicBezTo>
                    <a:pt x="42" y="1"/>
                    <a:pt x="53" y="21"/>
                    <a:pt x="55" y="42"/>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
    <p:spTree>
      <p:nvGrpSpPr>
        <p:cNvPr id="165" name="Shape 165"/>
        <p:cNvGrpSpPr/>
        <p:nvPr/>
      </p:nvGrpSpPr>
      <p:grpSpPr>
        <a:xfrm>
          <a:off x="0" y="0"/>
          <a:ext cx="0" cy="0"/>
          <a:chOff x="0" y="0"/>
          <a:chExt cx="0" cy="0"/>
        </a:xfrm>
      </p:grpSpPr>
      <p:sp>
        <p:nvSpPr>
          <p:cNvPr id="166" name="Google Shape;166;p17"/>
          <p:cNvSpPr/>
          <p:nvPr/>
        </p:nvSpPr>
        <p:spPr>
          <a:xfrm>
            <a:off x="143250" y="155850"/>
            <a:ext cx="8857500" cy="4987800"/>
          </a:xfrm>
          <a:prstGeom prst="frame">
            <a:avLst>
              <a:gd fmla="val 204" name="adj1"/>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167" name="Google Shape;167;p17"/>
          <p:cNvSpPr/>
          <p:nvPr/>
        </p:nvSpPr>
        <p:spPr>
          <a:xfrm>
            <a:off x="-26600" y="4806525"/>
            <a:ext cx="9198900" cy="3558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168" name="Google Shape;168;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17"/>
          <p:cNvSpPr txBox="1"/>
          <p:nvPr>
            <p:ph idx="1" type="body"/>
          </p:nvPr>
        </p:nvSpPr>
        <p:spPr>
          <a:xfrm>
            <a:off x="720000" y="1128800"/>
            <a:ext cx="4763100" cy="2358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2"/>
              </a:buClr>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0" name="Shape 170"/>
        <p:cNvGrpSpPr/>
        <p:nvPr/>
      </p:nvGrpSpPr>
      <p:grpSpPr>
        <a:xfrm>
          <a:off x="0" y="0"/>
          <a:ext cx="0" cy="0"/>
          <a:chOff x="0" y="0"/>
          <a:chExt cx="0" cy="0"/>
        </a:xfrm>
      </p:grpSpPr>
      <p:sp>
        <p:nvSpPr>
          <p:cNvPr id="171" name="Google Shape;171;p18"/>
          <p:cNvSpPr/>
          <p:nvPr/>
        </p:nvSpPr>
        <p:spPr>
          <a:xfrm>
            <a:off x="143250" y="155850"/>
            <a:ext cx="8857500" cy="4987800"/>
          </a:xfrm>
          <a:prstGeom prst="frame">
            <a:avLst>
              <a:gd fmla="val 204" name="adj1"/>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172" name="Google Shape;172;p18"/>
          <p:cNvSpPr/>
          <p:nvPr/>
        </p:nvSpPr>
        <p:spPr>
          <a:xfrm>
            <a:off x="-26600" y="4806525"/>
            <a:ext cx="9198900" cy="3558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173" name="Google Shape;17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4" name="Google Shape;174;p18"/>
          <p:cNvSpPr txBox="1"/>
          <p:nvPr>
            <p:ph idx="1" type="subTitle"/>
          </p:nvPr>
        </p:nvSpPr>
        <p:spPr>
          <a:xfrm>
            <a:off x="719988" y="2755811"/>
            <a:ext cx="2009700" cy="166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5" name="Google Shape;175;p18"/>
          <p:cNvSpPr txBox="1"/>
          <p:nvPr>
            <p:ph idx="2" type="subTitle"/>
          </p:nvPr>
        </p:nvSpPr>
        <p:spPr>
          <a:xfrm>
            <a:off x="3154746" y="2755811"/>
            <a:ext cx="2009700" cy="166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6" name="Google Shape;176;p18"/>
          <p:cNvSpPr txBox="1"/>
          <p:nvPr>
            <p:ph idx="3" type="subTitle"/>
          </p:nvPr>
        </p:nvSpPr>
        <p:spPr>
          <a:xfrm>
            <a:off x="5589511" y="2755811"/>
            <a:ext cx="2009700" cy="166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7" name="Google Shape;177;p18"/>
          <p:cNvSpPr txBox="1"/>
          <p:nvPr>
            <p:ph idx="4" type="subTitle"/>
          </p:nvPr>
        </p:nvSpPr>
        <p:spPr>
          <a:xfrm>
            <a:off x="719988" y="2111800"/>
            <a:ext cx="2009700" cy="650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78" name="Google Shape;178;p18"/>
          <p:cNvSpPr txBox="1"/>
          <p:nvPr>
            <p:ph idx="5" type="subTitle"/>
          </p:nvPr>
        </p:nvSpPr>
        <p:spPr>
          <a:xfrm>
            <a:off x="3154751" y="2111800"/>
            <a:ext cx="2009700" cy="650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79" name="Google Shape;179;p18"/>
          <p:cNvSpPr txBox="1"/>
          <p:nvPr>
            <p:ph idx="6" type="subTitle"/>
          </p:nvPr>
        </p:nvSpPr>
        <p:spPr>
          <a:xfrm>
            <a:off x="5589514" y="2111800"/>
            <a:ext cx="2009700" cy="650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80" name="Shape 180"/>
        <p:cNvGrpSpPr/>
        <p:nvPr/>
      </p:nvGrpSpPr>
      <p:grpSpPr>
        <a:xfrm>
          <a:off x="0" y="0"/>
          <a:ext cx="0" cy="0"/>
          <a:chOff x="0" y="0"/>
          <a:chExt cx="0" cy="0"/>
        </a:xfrm>
      </p:grpSpPr>
      <p:sp>
        <p:nvSpPr>
          <p:cNvPr id="181" name="Google Shape;181;p19"/>
          <p:cNvSpPr/>
          <p:nvPr/>
        </p:nvSpPr>
        <p:spPr>
          <a:xfrm>
            <a:off x="143250" y="155850"/>
            <a:ext cx="8857500" cy="4987800"/>
          </a:xfrm>
          <a:prstGeom prst="frame">
            <a:avLst>
              <a:gd fmla="val 204" name="adj1"/>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182" name="Google Shape;182;p19"/>
          <p:cNvSpPr/>
          <p:nvPr/>
        </p:nvSpPr>
        <p:spPr>
          <a:xfrm>
            <a:off x="-26600" y="4806525"/>
            <a:ext cx="9198900" cy="3558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183" name="Google Shape;183;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84" name="Google Shape;184;p19"/>
          <p:cNvSpPr txBox="1"/>
          <p:nvPr>
            <p:ph idx="1" type="subTitle"/>
          </p:nvPr>
        </p:nvSpPr>
        <p:spPr>
          <a:xfrm>
            <a:off x="1530901" y="1825100"/>
            <a:ext cx="27597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5" name="Google Shape;185;p19"/>
          <p:cNvSpPr txBox="1"/>
          <p:nvPr>
            <p:ph idx="2" type="subTitle"/>
          </p:nvPr>
        </p:nvSpPr>
        <p:spPr>
          <a:xfrm>
            <a:off x="5664301" y="1825100"/>
            <a:ext cx="27597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6" name="Google Shape;186;p19"/>
          <p:cNvSpPr txBox="1"/>
          <p:nvPr>
            <p:ph idx="3" type="subTitle"/>
          </p:nvPr>
        </p:nvSpPr>
        <p:spPr>
          <a:xfrm>
            <a:off x="1530888" y="3485675"/>
            <a:ext cx="27597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7" name="Google Shape;187;p19"/>
          <p:cNvSpPr txBox="1"/>
          <p:nvPr>
            <p:ph idx="4" type="subTitle"/>
          </p:nvPr>
        </p:nvSpPr>
        <p:spPr>
          <a:xfrm>
            <a:off x="5664301" y="3485675"/>
            <a:ext cx="2759700" cy="10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8" name="Google Shape;188;p19"/>
          <p:cNvSpPr txBox="1"/>
          <p:nvPr>
            <p:ph idx="5" type="subTitle"/>
          </p:nvPr>
        </p:nvSpPr>
        <p:spPr>
          <a:xfrm>
            <a:off x="1530900" y="1455550"/>
            <a:ext cx="27597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89" name="Google Shape;189;p19"/>
          <p:cNvSpPr txBox="1"/>
          <p:nvPr>
            <p:ph idx="6" type="subTitle"/>
          </p:nvPr>
        </p:nvSpPr>
        <p:spPr>
          <a:xfrm>
            <a:off x="1530888" y="3116200"/>
            <a:ext cx="27597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90" name="Google Shape;190;p19"/>
          <p:cNvSpPr txBox="1"/>
          <p:nvPr>
            <p:ph idx="7" type="subTitle"/>
          </p:nvPr>
        </p:nvSpPr>
        <p:spPr>
          <a:xfrm>
            <a:off x="5664275" y="1455550"/>
            <a:ext cx="27597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191" name="Google Shape;191;p19"/>
          <p:cNvSpPr txBox="1"/>
          <p:nvPr>
            <p:ph idx="8" type="subTitle"/>
          </p:nvPr>
        </p:nvSpPr>
        <p:spPr>
          <a:xfrm>
            <a:off x="5664275" y="3116200"/>
            <a:ext cx="27597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2" name="Shape 192"/>
        <p:cNvGrpSpPr/>
        <p:nvPr/>
      </p:nvGrpSpPr>
      <p:grpSpPr>
        <a:xfrm>
          <a:off x="0" y="0"/>
          <a:ext cx="0" cy="0"/>
          <a:chOff x="0" y="0"/>
          <a:chExt cx="0" cy="0"/>
        </a:xfrm>
      </p:grpSpPr>
      <p:sp>
        <p:nvSpPr>
          <p:cNvPr id="193" name="Google Shape;193;p20"/>
          <p:cNvSpPr/>
          <p:nvPr/>
        </p:nvSpPr>
        <p:spPr>
          <a:xfrm>
            <a:off x="143250" y="155850"/>
            <a:ext cx="8857500" cy="4987800"/>
          </a:xfrm>
          <a:prstGeom prst="frame">
            <a:avLst>
              <a:gd fmla="val 204" name="adj1"/>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194" name="Google Shape;194;p20"/>
          <p:cNvSpPr/>
          <p:nvPr/>
        </p:nvSpPr>
        <p:spPr>
          <a:xfrm>
            <a:off x="-26600" y="4806525"/>
            <a:ext cx="9198900" cy="3558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195" name="Google Shape;19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6" name="Google Shape;196;p20"/>
          <p:cNvSpPr txBox="1"/>
          <p:nvPr>
            <p:ph idx="1" type="subTitle"/>
          </p:nvPr>
        </p:nvSpPr>
        <p:spPr>
          <a:xfrm>
            <a:off x="720000" y="1803818"/>
            <a:ext cx="2412900" cy="90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7" name="Google Shape;197;p20"/>
          <p:cNvSpPr txBox="1"/>
          <p:nvPr>
            <p:ph idx="2" type="subTitle"/>
          </p:nvPr>
        </p:nvSpPr>
        <p:spPr>
          <a:xfrm>
            <a:off x="3365545" y="1803800"/>
            <a:ext cx="2412900" cy="90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8" name="Google Shape;198;p20"/>
          <p:cNvSpPr txBox="1"/>
          <p:nvPr>
            <p:ph idx="3" type="subTitle"/>
          </p:nvPr>
        </p:nvSpPr>
        <p:spPr>
          <a:xfrm>
            <a:off x="720000" y="3636528"/>
            <a:ext cx="2412900" cy="90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9" name="Google Shape;199;p20"/>
          <p:cNvSpPr txBox="1"/>
          <p:nvPr>
            <p:ph idx="4" type="subTitle"/>
          </p:nvPr>
        </p:nvSpPr>
        <p:spPr>
          <a:xfrm>
            <a:off x="3365545" y="3636524"/>
            <a:ext cx="2412900" cy="90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0" name="Google Shape;200;p20"/>
          <p:cNvSpPr txBox="1"/>
          <p:nvPr>
            <p:ph idx="5" type="subTitle"/>
          </p:nvPr>
        </p:nvSpPr>
        <p:spPr>
          <a:xfrm>
            <a:off x="6013476" y="1803800"/>
            <a:ext cx="2412900" cy="90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1" name="Google Shape;201;p20"/>
          <p:cNvSpPr txBox="1"/>
          <p:nvPr>
            <p:ph idx="6" type="subTitle"/>
          </p:nvPr>
        </p:nvSpPr>
        <p:spPr>
          <a:xfrm>
            <a:off x="6013476" y="3636524"/>
            <a:ext cx="2412900" cy="90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2" name="Google Shape;202;p20"/>
          <p:cNvSpPr txBox="1"/>
          <p:nvPr>
            <p:ph idx="7" type="subTitle"/>
          </p:nvPr>
        </p:nvSpPr>
        <p:spPr>
          <a:xfrm>
            <a:off x="724755" y="1111375"/>
            <a:ext cx="24129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203" name="Google Shape;203;p20"/>
          <p:cNvSpPr txBox="1"/>
          <p:nvPr>
            <p:ph idx="8" type="subTitle"/>
          </p:nvPr>
        </p:nvSpPr>
        <p:spPr>
          <a:xfrm>
            <a:off x="3365546" y="1111375"/>
            <a:ext cx="24129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204" name="Google Shape;204;p20"/>
          <p:cNvSpPr txBox="1"/>
          <p:nvPr>
            <p:ph idx="9" type="subTitle"/>
          </p:nvPr>
        </p:nvSpPr>
        <p:spPr>
          <a:xfrm>
            <a:off x="6017868" y="1111375"/>
            <a:ext cx="24129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205" name="Google Shape;205;p20"/>
          <p:cNvSpPr txBox="1"/>
          <p:nvPr>
            <p:ph idx="13" type="subTitle"/>
          </p:nvPr>
        </p:nvSpPr>
        <p:spPr>
          <a:xfrm>
            <a:off x="724755" y="2940822"/>
            <a:ext cx="24129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206" name="Google Shape;206;p20"/>
          <p:cNvSpPr txBox="1"/>
          <p:nvPr>
            <p:ph idx="14" type="subTitle"/>
          </p:nvPr>
        </p:nvSpPr>
        <p:spPr>
          <a:xfrm>
            <a:off x="3365546" y="2940822"/>
            <a:ext cx="24129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207" name="Google Shape;207;p20"/>
          <p:cNvSpPr txBox="1"/>
          <p:nvPr>
            <p:ph idx="15" type="subTitle"/>
          </p:nvPr>
        </p:nvSpPr>
        <p:spPr>
          <a:xfrm>
            <a:off x="6017868" y="2940822"/>
            <a:ext cx="2412900" cy="695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143250" y="155850"/>
            <a:ext cx="8857500" cy="4987800"/>
          </a:xfrm>
          <a:prstGeom prst="frame">
            <a:avLst>
              <a:gd fmla="val 204" name="adj1"/>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15" name="Google Shape;15;p3"/>
          <p:cNvSpPr/>
          <p:nvPr/>
        </p:nvSpPr>
        <p:spPr>
          <a:xfrm>
            <a:off x="-26600" y="4806525"/>
            <a:ext cx="9198900" cy="3558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16" name="Google Shape;16;p3"/>
          <p:cNvSpPr txBox="1"/>
          <p:nvPr>
            <p:ph type="title"/>
          </p:nvPr>
        </p:nvSpPr>
        <p:spPr>
          <a:xfrm>
            <a:off x="3732800" y="2538300"/>
            <a:ext cx="4383600" cy="8709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3850075" y="1232025"/>
            <a:ext cx="1332600" cy="1132500"/>
          </a:xfrm>
          <a:prstGeom prst="rect">
            <a:avLst/>
          </a:prstGeom>
          <a:solidFill>
            <a:srgbClr val="D49F74">
              <a:alpha val="12500"/>
            </a:srgbClr>
          </a:solidFill>
          <a:ln cap="flat" cmpd="sng" w="9525">
            <a:solidFill>
              <a:schemeClr val="dk1"/>
            </a:solidFill>
            <a:prstDash val="solid"/>
            <a:round/>
            <a:headEnd len="sm" w="sm" type="none"/>
            <a:tailEnd len="sm" w="sm" type="none"/>
          </a:ln>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6000">
                <a:solidFill>
                  <a:schemeClr val="accent4"/>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p:nvPr>
            <p:ph idx="3" type="pic"/>
          </p:nvPr>
        </p:nvSpPr>
        <p:spPr>
          <a:xfrm>
            <a:off x="-4767" y="0"/>
            <a:ext cx="2780100" cy="51576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08" name="Shape 208"/>
        <p:cNvGrpSpPr/>
        <p:nvPr/>
      </p:nvGrpSpPr>
      <p:grpSpPr>
        <a:xfrm>
          <a:off x="0" y="0"/>
          <a:ext cx="0" cy="0"/>
          <a:chOff x="0" y="0"/>
          <a:chExt cx="0" cy="0"/>
        </a:xfrm>
      </p:grpSpPr>
      <p:sp>
        <p:nvSpPr>
          <p:cNvPr id="209" name="Google Shape;209;p21"/>
          <p:cNvSpPr/>
          <p:nvPr/>
        </p:nvSpPr>
        <p:spPr>
          <a:xfrm>
            <a:off x="143250" y="155850"/>
            <a:ext cx="8857500" cy="4987800"/>
          </a:xfrm>
          <a:prstGeom prst="frame">
            <a:avLst>
              <a:gd fmla="val 204" name="adj1"/>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210" name="Google Shape;210;p21"/>
          <p:cNvSpPr/>
          <p:nvPr/>
        </p:nvSpPr>
        <p:spPr>
          <a:xfrm>
            <a:off x="-26600" y="4806525"/>
            <a:ext cx="9198900" cy="3558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211" name="Google Shape;211;p21"/>
          <p:cNvSpPr txBox="1"/>
          <p:nvPr>
            <p:ph type="title"/>
          </p:nvPr>
        </p:nvSpPr>
        <p:spPr>
          <a:xfrm>
            <a:off x="2131200" y="688675"/>
            <a:ext cx="48816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212" name="Google Shape;212;p21"/>
          <p:cNvSpPr txBox="1"/>
          <p:nvPr>
            <p:ph idx="1" type="subTitle"/>
          </p:nvPr>
        </p:nvSpPr>
        <p:spPr>
          <a:xfrm>
            <a:off x="2131200" y="1673400"/>
            <a:ext cx="4881600" cy="105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p:txBody>
      </p:sp>
      <p:sp>
        <p:nvSpPr>
          <p:cNvPr id="213" name="Google Shape;213;p21"/>
          <p:cNvSpPr txBox="1"/>
          <p:nvPr/>
        </p:nvSpPr>
        <p:spPr>
          <a:xfrm>
            <a:off x="2496600" y="3167575"/>
            <a:ext cx="4150800" cy="4968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Cabin"/>
                <a:ea typeface="Cabin"/>
                <a:cs typeface="Cabin"/>
                <a:sym typeface="Cabin"/>
              </a:rPr>
              <a:t>CREDITS:</a:t>
            </a:r>
            <a:r>
              <a:rPr lang="en" sz="1000">
                <a:solidFill>
                  <a:schemeClr val="dk1"/>
                </a:solidFill>
                <a:latin typeface="Cabin"/>
                <a:ea typeface="Cabin"/>
                <a:cs typeface="Cabin"/>
                <a:sym typeface="Cabin"/>
              </a:rPr>
              <a:t> This presentation template was created by </a:t>
            </a:r>
            <a:r>
              <a:rPr b="1" lang="en" sz="1000" u="sng">
                <a:solidFill>
                  <a:schemeClr val="dk1"/>
                </a:solidFill>
                <a:latin typeface="Cabin"/>
                <a:ea typeface="Cabin"/>
                <a:cs typeface="Cabin"/>
                <a:sym typeface="Cabin"/>
                <a:hlinkClick r:id="rId2">
                  <a:extLst>
                    <a:ext uri="{A12FA001-AC4F-418D-AE19-62706E023703}">
                      <ahyp:hlinkClr val="tx"/>
                    </a:ext>
                  </a:extLst>
                </a:hlinkClick>
              </a:rPr>
              <a:t>Slidesgo</a:t>
            </a:r>
            <a:r>
              <a:rPr lang="en" sz="1000">
                <a:solidFill>
                  <a:schemeClr val="dk1"/>
                </a:solidFill>
                <a:latin typeface="Cabin"/>
                <a:ea typeface="Cabin"/>
                <a:cs typeface="Cabin"/>
                <a:sym typeface="Cabin"/>
              </a:rPr>
              <a:t>, and includes icons by </a:t>
            </a:r>
            <a:r>
              <a:rPr b="1" lang="en" sz="1000" u="sng">
                <a:solidFill>
                  <a:schemeClr val="dk1"/>
                </a:solidFill>
                <a:latin typeface="Cabin"/>
                <a:ea typeface="Cabin"/>
                <a:cs typeface="Cabin"/>
                <a:sym typeface="Cabin"/>
                <a:hlinkClick r:id="rId3">
                  <a:extLst>
                    <a:ext uri="{A12FA001-AC4F-418D-AE19-62706E023703}">
                      <ahyp:hlinkClr val="tx"/>
                    </a:ext>
                  </a:extLst>
                </a:hlinkClick>
              </a:rPr>
              <a:t>Flaticon</a:t>
            </a:r>
            <a:r>
              <a:rPr lang="en" sz="1000">
                <a:solidFill>
                  <a:schemeClr val="dk1"/>
                </a:solidFill>
                <a:latin typeface="Cabin"/>
                <a:ea typeface="Cabin"/>
                <a:cs typeface="Cabin"/>
                <a:sym typeface="Cabin"/>
              </a:rPr>
              <a:t>, and infographics &amp; images by </a:t>
            </a:r>
            <a:r>
              <a:rPr b="1" lang="en" sz="1000" u="sng">
                <a:solidFill>
                  <a:schemeClr val="dk1"/>
                </a:solidFill>
                <a:latin typeface="Cabin"/>
                <a:ea typeface="Cabin"/>
                <a:cs typeface="Cabin"/>
                <a:sym typeface="Cabin"/>
                <a:hlinkClick r:id="rId4">
                  <a:extLst>
                    <a:ext uri="{A12FA001-AC4F-418D-AE19-62706E023703}">
                      <ahyp:hlinkClr val="tx"/>
                    </a:ext>
                  </a:extLst>
                </a:hlinkClick>
              </a:rPr>
              <a:t>Freepik</a:t>
            </a:r>
            <a:r>
              <a:rPr lang="en" sz="1000" u="sng">
                <a:solidFill>
                  <a:schemeClr val="dk1"/>
                </a:solidFill>
                <a:latin typeface="Cabin"/>
                <a:ea typeface="Cabin"/>
                <a:cs typeface="Cabin"/>
                <a:sym typeface="Cabin"/>
              </a:rPr>
              <a:t> </a:t>
            </a:r>
            <a:endParaRPr b="1" sz="1000" u="sng">
              <a:solidFill>
                <a:schemeClr val="dk1"/>
              </a:solidFill>
              <a:latin typeface="Cabin"/>
              <a:ea typeface="Cabin"/>
              <a:cs typeface="Cabin"/>
              <a:sym typeface="Cabi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14" name="Shape 214"/>
        <p:cNvGrpSpPr/>
        <p:nvPr/>
      </p:nvGrpSpPr>
      <p:grpSpPr>
        <a:xfrm>
          <a:off x="0" y="0"/>
          <a:ext cx="0" cy="0"/>
          <a:chOff x="0" y="0"/>
          <a:chExt cx="0" cy="0"/>
        </a:xfrm>
      </p:grpSpPr>
      <p:sp>
        <p:nvSpPr>
          <p:cNvPr id="215" name="Google Shape;215;p22"/>
          <p:cNvSpPr/>
          <p:nvPr/>
        </p:nvSpPr>
        <p:spPr>
          <a:xfrm>
            <a:off x="143250" y="155850"/>
            <a:ext cx="8857500" cy="4987800"/>
          </a:xfrm>
          <a:prstGeom prst="frame">
            <a:avLst>
              <a:gd fmla="val 204" name="adj1"/>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216" name="Google Shape;216;p22"/>
          <p:cNvSpPr/>
          <p:nvPr/>
        </p:nvSpPr>
        <p:spPr>
          <a:xfrm>
            <a:off x="-26600" y="4806525"/>
            <a:ext cx="9198900" cy="3558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grpSp>
        <p:nvGrpSpPr>
          <p:cNvPr id="217" name="Google Shape;217;p22"/>
          <p:cNvGrpSpPr/>
          <p:nvPr/>
        </p:nvGrpSpPr>
        <p:grpSpPr>
          <a:xfrm>
            <a:off x="258260" y="3850822"/>
            <a:ext cx="2935403" cy="1166539"/>
            <a:chOff x="258260" y="3850822"/>
            <a:chExt cx="2935403" cy="1166539"/>
          </a:xfrm>
        </p:grpSpPr>
        <p:grpSp>
          <p:nvGrpSpPr>
            <p:cNvPr id="218" name="Google Shape;218;p22"/>
            <p:cNvGrpSpPr/>
            <p:nvPr/>
          </p:nvGrpSpPr>
          <p:grpSpPr>
            <a:xfrm>
              <a:off x="1936553" y="3850822"/>
              <a:ext cx="1257110" cy="1121648"/>
              <a:chOff x="5993343" y="2056493"/>
              <a:chExt cx="2113500" cy="1885756"/>
            </a:xfrm>
          </p:grpSpPr>
          <p:sp>
            <p:nvSpPr>
              <p:cNvPr id="219" name="Google Shape;219;p22"/>
              <p:cNvSpPr/>
              <p:nvPr/>
            </p:nvSpPr>
            <p:spPr>
              <a:xfrm>
                <a:off x="7081979" y="2370787"/>
                <a:ext cx="774343" cy="970208"/>
              </a:xfrm>
              <a:custGeom>
                <a:rect b="b" l="l" r="r" t="t"/>
                <a:pathLst>
                  <a:path extrusionOk="0" h="179" w="143">
                    <a:moveTo>
                      <a:pt x="139" y="94"/>
                    </a:moveTo>
                    <a:cubicBezTo>
                      <a:pt x="138" y="87"/>
                      <a:pt x="140" y="81"/>
                      <a:pt x="138" y="75"/>
                    </a:cubicBezTo>
                    <a:cubicBezTo>
                      <a:pt x="136" y="78"/>
                      <a:pt x="136" y="82"/>
                      <a:pt x="135" y="86"/>
                    </a:cubicBezTo>
                    <a:cubicBezTo>
                      <a:pt x="135" y="79"/>
                      <a:pt x="135" y="72"/>
                      <a:pt x="135" y="65"/>
                    </a:cubicBezTo>
                    <a:cubicBezTo>
                      <a:pt x="134" y="68"/>
                      <a:pt x="133" y="71"/>
                      <a:pt x="133" y="74"/>
                    </a:cubicBezTo>
                    <a:cubicBezTo>
                      <a:pt x="133" y="74"/>
                      <a:pt x="133" y="75"/>
                      <a:pt x="133" y="75"/>
                    </a:cubicBezTo>
                    <a:cubicBezTo>
                      <a:pt x="133" y="75"/>
                      <a:pt x="133" y="74"/>
                      <a:pt x="133" y="74"/>
                    </a:cubicBezTo>
                    <a:cubicBezTo>
                      <a:pt x="132" y="65"/>
                      <a:pt x="131" y="57"/>
                      <a:pt x="131" y="48"/>
                    </a:cubicBezTo>
                    <a:cubicBezTo>
                      <a:pt x="131" y="50"/>
                      <a:pt x="130" y="52"/>
                      <a:pt x="130" y="53"/>
                    </a:cubicBezTo>
                    <a:cubicBezTo>
                      <a:pt x="130" y="54"/>
                      <a:pt x="130" y="55"/>
                      <a:pt x="130" y="56"/>
                    </a:cubicBezTo>
                    <a:cubicBezTo>
                      <a:pt x="130" y="55"/>
                      <a:pt x="130" y="54"/>
                      <a:pt x="130" y="53"/>
                    </a:cubicBezTo>
                    <a:cubicBezTo>
                      <a:pt x="130" y="45"/>
                      <a:pt x="131" y="36"/>
                      <a:pt x="127" y="27"/>
                    </a:cubicBezTo>
                    <a:cubicBezTo>
                      <a:pt x="127" y="30"/>
                      <a:pt x="126" y="32"/>
                      <a:pt x="126" y="35"/>
                    </a:cubicBezTo>
                    <a:cubicBezTo>
                      <a:pt x="124" y="28"/>
                      <a:pt x="126" y="22"/>
                      <a:pt x="122" y="16"/>
                    </a:cubicBezTo>
                    <a:cubicBezTo>
                      <a:pt x="121" y="19"/>
                      <a:pt x="120" y="23"/>
                      <a:pt x="117" y="26"/>
                    </a:cubicBezTo>
                    <a:cubicBezTo>
                      <a:pt x="117" y="21"/>
                      <a:pt x="117" y="15"/>
                      <a:pt x="115" y="10"/>
                    </a:cubicBezTo>
                    <a:cubicBezTo>
                      <a:pt x="112" y="12"/>
                      <a:pt x="113" y="16"/>
                      <a:pt x="113" y="19"/>
                    </a:cubicBezTo>
                    <a:cubicBezTo>
                      <a:pt x="112" y="16"/>
                      <a:pt x="113" y="12"/>
                      <a:pt x="112" y="8"/>
                    </a:cubicBezTo>
                    <a:cubicBezTo>
                      <a:pt x="111" y="12"/>
                      <a:pt x="109" y="16"/>
                      <a:pt x="107" y="20"/>
                    </a:cubicBezTo>
                    <a:cubicBezTo>
                      <a:pt x="108" y="13"/>
                      <a:pt x="107" y="7"/>
                      <a:pt x="106" y="1"/>
                    </a:cubicBezTo>
                    <a:cubicBezTo>
                      <a:pt x="103" y="4"/>
                      <a:pt x="103" y="8"/>
                      <a:pt x="102" y="12"/>
                    </a:cubicBezTo>
                    <a:cubicBezTo>
                      <a:pt x="102" y="8"/>
                      <a:pt x="102" y="4"/>
                      <a:pt x="102" y="0"/>
                    </a:cubicBezTo>
                    <a:cubicBezTo>
                      <a:pt x="99" y="6"/>
                      <a:pt x="97" y="11"/>
                      <a:pt x="95" y="17"/>
                    </a:cubicBezTo>
                    <a:cubicBezTo>
                      <a:pt x="92" y="12"/>
                      <a:pt x="94" y="7"/>
                      <a:pt x="94" y="2"/>
                    </a:cubicBezTo>
                    <a:cubicBezTo>
                      <a:pt x="91" y="5"/>
                      <a:pt x="91" y="8"/>
                      <a:pt x="91" y="12"/>
                    </a:cubicBezTo>
                    <a:cubicBezTo>
                      <a:pt x="91" y="9"/>
                      <a:pt x="91" y="7"/>
                      <a:pt x="91" y="5"/>
                    </a:cubicBezTo>
                    <a:cubicBezTo>
                      <a:pt x="87" y="6"/>
                      <a:pt x="88" y="15"/>
                      <a:pt x="83" y="12"/>
                    </a:cubicBezTo>
                    <a:cubicBezTo>
                      <a:pt x="83" y="12"/>
                      <a:pt x="83" y="11"/>
                      <a:pt x="83" y="9"/>
                    </a:cubicBezTo>
                    <a:cubicBezTo>
                      <a:pt x="82" y="13"/>
                      <a:pt x="79" y="15"/>
                      <a:pt x="78" y="19"/>
                    </a:cubicBezTo>
                    <a:cubicBezTo>
                      <a:pt x="77" y="20"/>
                      <a:pt x="77" y="21"/>
                      <a:pt x="78" y="23"/>
                    </a:cubicBezTo>
                    <a:cubicBezTo>
                      <a:pt x="77" y="21"/>
                      <a:pt x="77" y="20"/>
                      <a:pt x="78" y="19"/>
                    </a:cubicBezTo>
                    <a:cubicBezTo>
                      <a:pt x="78" y="15"/>
                      <a:pt x="81" y="11"/>
                      <a:pt x="82" y="7"/>
                    </a:cubicBezTo>
                    <a:cubicBezTo>
                      <a:pt x="78" y="14"/>
                      <a:pt x="73" y="20"/>
                      <a:pt x="68" y="27"/>
                    </a:cubicBezTo>
                    <a:cubicBezTo>
                      <a:pt x="65" y="24"/>
                      <a:pt x="68" y="22"/>
                      <a:pt x="67" y="19"/>
                    </a:cubicBezTo>
                    <a:cubicBezTo>
                      <a:pt x="67" y="19"/>
                      <a:pt x="66" y="19"/>
                      <a:pt x="66" y="20"/>
                    </a:cubicBezTo>
                    <a:cubicBezTo>
                      <a:pt x="51" y="39"/>
                      <a:pt x="30" y="61"/>
                      <a:pt x="0" y="76"/>
                    </a:cubicBezTo>
                    <a:cubicBezTo>
                      <a:pt x="131" y="179"/>
                      <a:pt x="131" y="179"/>
                      <a:pt x="131" y="179"/>
                    </a:cubicBezTo>
                    <a:cubicBezTo>
                      <a:pt x="131" y="179"/>
                      <a:pt x="140" y="152"/>
                      <a:pt x="142" y="119"/>
                    </a:cubicBezTo>
                    <a:cubicBezTo>
                      <a:pt x="143" y="112"/>
                      <a:pt x="143" y="105"/>
                      <a:pt x="143" y="98"/>
                    </a:cubicBezTo>
                    <a:cubicBezTo>
                      <a:pt x="142" y="95"/>
                      <a:pt x="142" y="93"/>
                      <a:pt x="141" y="90"/>
                    </a:cubicBezTo>
                    <a:cubicBezTo>
                      <a:pt x="139" y="91"/>
                      <a:pt x="140" y="93"/>
                      <a:pt x="139" y="94"/>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22"/>
              <p:cNvSpPr/>
              <p:nvPr/>
            </p:nvSpPr>
            <p:spPr>
              <a:xfrm>
                <a:off x="7432710" y="2056493"/>
                <a:ext cx="423613" cy="847222"/>
              </a:xfrm>
              <a:custGeom>
                <a:rect b="b" l="l" r="r" t="t"/>
                <a:pathLst>
                  <a:path extrusionOk="0" h="156" w="78">
                    <a:moveTo>
                      <a:pt x="56" y="49"/>
                    </a:moveTo>
                    <a:cubicBezTo>
                      <a:pt x="56" y="49"/>
                      <a:pt x="56" y="20"/>
                      <a:pt x="40" y="26"/>
                    </a:cubicBezTo>
                    <a:cubicBezTo>
                      <a:pt x="40" y="26"/>
                      <a:pt x="32" y="0"/>
                      <a:pt x="27" y="27"/>
                    </a:cubicBezTo>
                    <a:cubicBezTo>
                      <a:pt x="27" y="27"/>
                      <a:pt x="20" y="51"/>
                      <a:pt x="1" y="78"/>
                    </a:cubicBezTo>
                    <a:cubicBezTo>
                      <a:pt x="1" y="77"/>
                      <a:pt x="2" y="77"/>
                      <a:pt x="2" y="77"/>
                    </a:cubicBezTo>
                    <a:cubicBezTo>
                      <a:pt x="3" y="80"/>
                      <a:pt x="0" y="82"/>
                      <a:pt x="3" y="85"/>
                    </a:cubicBezTo>
                    <a:cubicBezTo>
                      <a:pt x="8" y="78"/>
                      <a:pt x="13" y="72"/>
                      <a:pt x="17" y="65"/>
                    </a:cubicBezTo>
                    <a:cubicBezTo>
                      <a:pt x="16" y="69"/>
                      <a:pt x="13" y="73"/>
                      <a:pt x="13" y="77"/>
                    </a:cubicBezTo>
                    <a:cubicBezTo>
                      <a:pt x="14" y="73"/>
                      <a:pt x="17" y="71"/>
                      <a:pt x="18" y="67"/>
                    </a:cubicBezTo>
                    <a:cubicBezTo>
                      <a:pt x="18" y="69"/>
                      <a:pt x="18" y="70"/>
                      <a:pt x="18" y="70"/>
                    </a:cubicBezTo>
                    <a:cubicBezTo>
                      <a:pt x="23" y="73"/>
                      <a:pt x="22" y="64"/>
                      <a:pt x="26" y="63"/>
                    </a:cubicBezTo>
                    <a:cubicBezTo>
                      <a:pt x="26" y="65"/>
                      <a:pt x="26" y="67"/>
                      <a:pt x="26" y="70"/>
                    </a:cubicBezTo>
                    <a:cubicBezTo>
                      <a:pt x="26" y="66"/>
                      <a:pt x="26" y="63"/>
                      <a:pt x="29" y="60"/>
                    </a:cubicBezTo>
                    <a:cubicBezTo>
                      <a:pt x="29" y="65"/>
                      <a:pt x="27" y="70"/>
                      <a:pt x="30" y="75"/>
                    </a:cubicBezTo>
                    <a:cubicBezTo>
                      <a:pt x="32" y="69"/>
                      <a:pt x="34" y="64"/>
                      <a:pt x="37" y="58"/>
                    </a:cubicBezTo>
                    <a:cubicBezTo>
                      <a:pt x="37" y="62"/>
                      <a:pt x="37" y="66"/>
                      <a:pt x="37" y="70"/>
                    </a:cubicBezTo>
                    <a:cubicBezTo>
                      <a:pt x="38" y="66"/>
                      <a:pt x="38" y="62"/>
                      <a:pt x="41" y="59"/>
                    </a:cubicBezTo>
                    <a:cubicBezTo>
                      <a:pt x="42" y="65"/>
                      <a:pt x="43" y="71"/>
                      <a:pt x="42" y="78"/>
                    </a:cubicBezTo>
                    <a:cubicBezTo>
                      <a:pt x="44" y="74"/>
                      <a:pt x="46" y="70"/>
                      <a:pt x="47" y="66"/>
                    </a:cubicBezTo>
                    <a:cubicBezTo>
                      <a:pt x="48" y="70"/>
                      <a:pt x="47" y="74"/>
                      <a:pt x="48" y="77"/>
                    </a:cubicBezTo>
                    <a:cubicBezTo>
                      <a:pt x="48" y="74"/>
                      <a:pt x="47" y="70"/>
                      <a:pt x="50" y="68"/>
                    </a:cubicBezTo>
                    <a:cubicBezTo>
                      <a:pt x="52" y="73"/>
                      <a:pt x="52" y="79"/>
                      <a:pt x="52" y="84"/>
                    </a:cubicBezTo>
                    <a:cubicBezTo>
                      <a:pt x="55" y="81"/>
                      <a:pt x="56" y="77"/>
                      <a:pt x="57" y="74"/>
                    </a:cubicBezTo>
                    <a:cubicBezTo>
                      <a:pt x="61" y="80"/>
                      <a:pt x="59" y="86"/>
                      <a:pt x="61" y="93"/>
                    </a:cubicBezTo>
                    <a:cubicBezTo>
                      <a:pt x="61" y="90"/>
                      <a:pt x="62" y="88"/>
                      <a:pt x="62" y="85"/>
                    </a:cubicBezTo>
                    <a:cubicBezTo>
                      <a:pt x="66" y="94"/>
                      <a:pt x="65" y="103"/>
                      <a:pt x="65" y="111"/>
                    </a:cubicBezTo>
                    <a:cubicBezTo>
                      <a:pt x="65" y="110"/>
                      <a:pt x="66" y="108"/>
                      <a:pt x="66" y="106"/>
                    </a:cubicBezTo>
                    <a:cubicBezTo>
                      <a:pt x="66" y="115"/>
                      <a:pt x="67" y="123"/>
                      <a:pt x="68" y="132"/>
                    </a:cubicBezTo>
                    <a:cubicBezTo>
                      <a:pt x="68" y="129"/>
                      <a:pt x="69" y="126"/>
                      <a:pt x="70" y="123"/>
                    </a:cubicBezTo>
                    <a:cubicBezTo>
                      <a:pt x="70" y="130"/>
                      <a:pt x="70" y="137"/>
                      <a:pt x="70" y="144"/>
                    </a:cubicBezTo>
                    <a:cubicBezTo>
                      <a:pt x="71" y="140"/>
                      <a:pt x="71" y="136"/>
                      <a:pt x="73" y="133"/>
                    </a:cubicBezTo>
                    <a:cubicBezTo>
                      <a:pt x="75" y="139"/>
                      <a:pt x="73" y="145"/>
                      <a:pt x="74" y="152"/>
                    </a:cubicBezTo>
                    <a:cubicBezTo>
                      <a:pt x="75" y="151"/>
                      <a:pt x="74" y="149"/>
                      <a:pt x="76" y="148"/>
                    </a:cubicBezTo>
                    <a:cubicBezTo>
                      <a:pt x="77" y="151"/>
                      <a:pt x="77" y="153"/>
                      <a:pt x="78" y="156"/>
                    </a:cubicBezTo>
                    <a:cubicBezTo>
                      <a:pt x="78" y="105"/>
                      <a:pt x="70" y="47"/>
                      <a:pt x="56" y="49"/>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22"/>
              <p:cNvSpPr/>
              <p:nvPr/>
            </p:nvSpPr>
            <p:spPr>
              <a:xfrm>
                <a:off x="6708473" y="2170369"/>
                <a:ext cx="364397" cy="241414"/>
              </a:xfrm>
              <a:custGeom>
                <a:rect b="b" l="l" r="r" t="t"/>
                <a:pathLst>
                  <a:path extrusionOk="0" h="44" w="67">
                    <a:moveTo>
                      <a:pt x="3" y="30"/>
                    </a:moveTo>
                    <a:cubicBezTo>
                      <a:pt x="1" y="27"/>
                      <a:pt x="0" y="24"/>
                      <a:pt x="0" y="21"/>
                    </a:cubicBezTo>
                    <a:cubicBezTo>
                      <a:pt x="1" y="19"/>
                      <a:pt x="3" y="18"/>
                      <a:pt x="6" y="17"/>
                    </a:cubicBezTo>
                    <a:cubicBezTo>
                      <a:pt x="8" y="17"/>
                      <a:pt x="10" y="17"/>
                      <a:pt x="13" y="16"/>
                    </a:cubicBezTo>
                    <a:cubicBezTo>
                      <a:pt x="17" y="14"/>
                      <a:pt x="21" y="11"/>
                      <a:pt x="25" y="8"/>
                    </a:cubicBezTo>
                    <a:cubicBezTo>
                      <a:pt x="34" y="1"/>
                      <a:pt x="47" y="0"/>
                      <a:pt x="57" y="4"/>
                    </a:cubicBezTo>
                    <a:cubicBezTo>
                      <a:pt x="60" y="6"/>
                      <a:pt x="64" y="8"/>
                      <a:pt x="65" y="11"/>
                    </a:cubicBezTo>
                    <a:cubicBezTo>
                      <a:pt x="67" y="15"/>
                      <a:pt x="66" y="19"/>
                      <a:pt x="63" y="21"/>
                    </a:cubicBezTo>
                    <a:cubicBezTo>
                      <a:pt x="62" y="22"/>
                      <a:pt x="60" y="23"/>
                      <a:pt x="59" y="23"/>
                    </a:cubicBezTo>
                    <a:cubicBezTo>
                      <a:pt x="56" y="24"/>
                      <a:pt x="53" y="26"/>
                      <a:pt x="52" y="29"/>
                    </a:cubicBezTo>
                    <a:cubicBezTo>
                      <a:pt x="51" y="30"/>
                      <a:pt x="50" y="31"/>
                      <a:pt x="49" y="32"/>
                    </a:cubicBezTo>
                    <a:cubicBezTo>
                      <a:pt x="47" y="33"/>
                      <a:pt x="45" y="33"/>
                      <a:pt x="44" y="33"/>
                    </a:cubicBezTo>
                    <a:cubicBezTo>
                      <a:pt x="28" y="33"/>
                      <a:pt x="16" y="38"/>
                      <a:pt x="3" y="44"/>
                    </a:cubicBezTo>
                    <a:cubicBezTo>
                      <a:pt x="2" y="39"/>
                      <a:pt x="5" y="35"/>
                      <a:pt x="3" y="3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22"/>
              <p:cNvSpPr/>
              <p:nvPr/>
            </p:nvSpPr>
            <p:spPr>
              <a:xfrm>
                <a:off x="6585487" y="2502879"/>
                <a:ext cx="141205" cy="250524"/>
              </a:xfrm>
              <a:custGeom>
                <a:rect b="b" l="l" r="r" t="t"/>
                <a:pathLst>
                  <a:path extrusionOk="0" h="46" w="26">
                    <a:moveTo>
                      <a:pt x="25" y="21"/>
                    </a:moveTo>
                    <a:cubicBezTo>
                      <a:pt x="24" y="29"/>
                      <a:pt x="22" y="36"/>
                      <a:pt x="17" y="42"/>
                    </a:cubicBezTo>
                    <a:cubicBezTo>
                      <a:pt x="16" y="44"/>
                      <a:pt x="15" y="45"/>
                      <a:pt x="13" y="45"/>
                    </a:cubicBezTo>
                    <a:cubicBezTo>
                      <a:pt x="10" y="46"/>
                      <a:pt x="6" y="44"/>
                      <a:pt x="4" y="41"/>
                    </a:cubicBezTo>
                    <a:cubicBezTo>
                      <a:pt x="1" y="38"/>
                      <a:pt x="0" y="34"/>
                      <a:pt x="0" y="30"/>
                    </a:cubicBezTo>
                    <a:cubicBezTo>
                      <a:pt x="0" y="28"/>
                      <a:pt x="1" y="26"/>
                      <a:pt x="2" y="24"/>
                    </a:cubicBezTo>
                    <a:cubicBezTo>
                      <a:pt x="3" y="21"/>
                      <a:pt x="7" y="19"/>
                      <a:pt x="9" y="16"/>
                    </a:cubicBezTo>
                    <a:cubicBezTo>
                      <a:pt x="11" y="14"/>
                      <a:pt x="12" y="11"/>
                      <a:pt x="14" y="9"/>
                    </a:cubicBezTo>
                    <a:cubicBezTo>
                      <a:pt x="16" y="6"/>
                      <a:pt x="20" y="0"/>
                      <a:pt x="24" y="4"/>
                    </a:cubicBezTo>
                    <a:cubicBezTo>
                      <a:pt x="26" y="7"/>
                      <a:pt x="25" y="18"/>
                      <a:pt x="25" y="2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3" name="Google Shape;223;p22"/>
              <p:cNvSpPr/>
              <p:nvPr/>
            </p:nvSpPr>
            <p:spPr>
              <a:xfrm>
                <a:off x="6526274" y="2270578"/>
                <a:ext cx="669580" cy="783452"/>
              </a:xfrm>
              <a:custGeom>
                <a:rect b="b" l="l" r="r" t="t"/>
                <a:pathLst>
                  <a:path extrusionOk="0" h="145" w="124">
                    <a:moveTo>
                      <a:pt x="4" y="109"/>
                    </a:moveTo>
                    <a:cubicBezTo>
                      <a:pt x="4" y="110"/>
                      <a:pt x="7" y="106"/>
                      <a:pt x="9" y="105"/>
                    </a:cubicBezTo>
                    <a:cubicBezTo>
                      <a:pt x="8" y="112"/>
                      <a:pt x="0" y="119"/>
                      <a:pt x="4" y="125"/>
                    </a:cubicBezTo>
                    <a:cubicBezTo>
                      <a:pt x="7" y="128"/>
                      <a:pt x="10" y="122"/>
                      <a:pt x="13" y="120"/>
                    </a:cubicBezTo>
                    <a:cubicBezTo>
                      <a:pt x="13" y="125"/>
                      <a:pt x="13" y="131"/>
                      <a:pt x="13" y="137"/>
                    </a:cubicBezTo>
                    <a:cubicBezTo>
                      <a:pt x="19" y="136"/>
                      <a:pt x="17" y="128"/>
                      <a:pt x="22" y="125"/>
                    </a:cubicBezTo>
                    <a:cubicBezTo>
                      <a:pt x="22" y="132"/>
                      <a:pt x="23" y="138"/>
                      <a:pt x="25" y="144"/>
                    </a:cubicBezTo>
                    <a:cubicBezTo>
                      <a:pt x="31" y="140"/>
                      <a:pt x="30" y="133"/>
                      <a:pt x="34" y="128"/>
                    </a:cubicBezTo>
                    <a:cubicBezTo>
                      <a:pt x="35" y="135"/>
                      <a:pt x="37" y="140"/>
                      <a:pt x="42" y="145"/>
                    </a:cubicBezTo>
                    <a:cubicBezTo>
                      <a:pt x="46" y="141"/>
                      <a:pt x="44" y="136"/>
                      <a:pt x="48" y="132"/>
                    </a:cubicBezTo>
                    <a:cubicBezTo>
                      <a:pt x="51" y="135"/>
                      <a:pt x="51" y="140"/>
                      <a:pt x="54" y="143"/>
                    </a:cubicBezTo>
                    <a:cubicBezTo>
                      <a:pt x="56" y="139"/>
                      <a:pt x="56" y="134"/>
                      <a:pt x="56" y="128"/>
                    </a:cubicBezTo>
                    <a:cubicBezTo>
                      <a:pt x="60" y="130"/>
                      <a:pt x="60" y="134"/>
                      <a:pt x="63" y="137"/>
                    </a:cubicBezTo>
                    <a:cubicBezTo>
                      <a:pt x="66" y="134"/>
                      <a:pt x="64" y="130"/>
                      <a:pt x="64" y="125"/>
                    </a:cubicBezTo>
                    <a:cubicBezTo>
                      <a:pt x="67" y="127"/>
                      <a:pt x="68" y="130"/>
                      <a:pt x="69" y="133"/>
                    </a:cubicBezTo>
                    <a:cubicBezTo>
                      <a:pt x="73" y="131"/>
                      <a:pt x="70" y="123"/>
                      <a:pt x="74" y="125"/>
                    </a:cubicBezTo>
                    <a:cubicBezTo>
                      <a:pt x="77" y="128"/>
                      <a:pt x="79" y="132"/>
                      <a:pt x="83" y="134"/>
                    </a:cubicBezTo>
                    <a:cubicBezTo>
                      <a:pt x="82" y="128"/>
                      <a:pt x="86" y="123"/>
                      <a:pt x="85" y="117"/>
                    </a:cubicBezTo>
                    <a:cubicBezTo>
                      <a:pt x="88" y="117"/>
                      <a:pt x="88" y="120"/>
                      <a:pt x="90" y="121"/>
                    </a:cubicBezTo>
                    <a:cubicBezTo>
                      <a:pt x="92" y="119"/>
                      <a:pt x="89" y="114"/>
                      <a:pt x="91" y="114"/>
                    </a:cubicBezTo>
                    <a:cubicBezTo>
                      <a:pt x="94" y="112"/>
                      <a:pt x="96" y="120"/>
                      <a:pt x="100" y="120"/>
                    </a:cubicBezTo>
                    <a:cubicBezTo>
                      <a:pt x="100" y="116"/>
                      <a:pt x="99" y="111"/>
                      <a:pt x="101" y="108"/>
                    </a:cubicBezTo>
                    <a:cubicBezTo>
                      <a:pt x="103" y="106"/>
                      <a:pt x="107" y="112"/>
                      <a:pt x="108" y="110"/>
                    </a:cubicBezTo>
                    <a:cubicBezTo>
                      <a:pt x="112" y="106"/>
                      <a:pt x="106" y="102"/>
                      <a:pt x="103" y="97"/>
                    </a:cubicBezTo>
                    <a:cubicBezTo>
                      <a:pt x="107" y="98"/>
                      <a:pt x="112" y="101"/>
                      <a:pt x="115" y="99"/>
                    </a:cubicBezTo>
                    <a:cubicBezTo>
                      <a:pt x="118" y="98"/>
                      <a:pt x="112" y="95"/>
                      <a:pt x="112" y="91"/>
                    </a:cubicBezTo>
                    <a:cubicBezTo>
                      <a:pt x="115" y="91"/>
                      <a:pt x="120" y="93"/>
                      <a:pt x="121" y="91"/>
                    </a:cubicBezTo>
                    <a:cubicBezTo>
                      <a:pt x="124" y="87"/>
                      <a:pt x="116" y="84"/>
                      <a:pt x="113" y="80"/>
                    </a:cubicBezTo>
                    <a:cubicBezTo>
                      <a:pt x="115" y="80"/>
                      <a:pt x="118" y="81"/>
                      <a:pt x="118" y="80"/>
                    </a:cubicBezTo>
                    <a:cubicBezTo>
                      <a:pt x="121" y="77"/>
                      <a:pt x="116" y="76"/>
                      <a:pt x="115" y="72"/>
                    </a:cubicBezTo>
                    <a:cubicBezTo>
                      <a:pt x="117" y="72"/>
                      <a:pt x="119" y="72"/>
                      <a:pt x="120" y="72"/>
                    </a:cubicBezTo>
                    <a:cubicBezTo>
                      <a:pt x="116" y="69"/>
                      <a:pt x="111" y="67"/>
                      <a:pt x="107" y="64"/>
                    </a:cubicBezTo>
                    <a:cubicBezTo>
                      <a:pt x="97" y="57"/>
                      <a:pt x="92" y="44"/>
                      <a:pt x="92" y="32"/>
                    </a:cubicBezTo>
                    <a:cubicBezTo>
                      <a:pt x="92" y="22"/>
                      <a:pt x="89" y="10"/>
                      <a:pt x="74" y="5"/>
                    </a:cubicBezTo>
                    <a:cubicBezTo>
                      <a:pt x="61" y="0"/>
                      <a:pt x="40" y="10"/>
                      <a:pt x="27" y="32"/>
                    </a:cubicBezTo>
                    <a:cubicBezTo>
                      <a:pt x="33" y="72"/>
                      <a:pt x="33" y="72"/>
                      <a:pt x="33" y="72"/>
                    </a:cubicBezTo>
                    <a:cubicBezTo>
                      <a:pt x="33" y="72"/>
                      <a:pt x="17" y="90"/>
                      <a:pt x="3" y="99"/>
                    </a:cubicBezTo>
                    <a:cubicBezTo>
                      <a:pt x="3" y="99"/>
                      <a:pt x="3" y="99"/>
                      <a:pt x="3" y="100"/>
                    </a:cubicBezTo>
                    <a:cubicBezTo>
                      <a:pt x="3" y="103"/>
                      <a:pt x="3" y="106"/>
                      <a:pt x="4" y="109"/>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4" name="Google Shape;224;p22"/>
              <p:cNvSpPr/>
              <p:nvPr/>
            </p:nvSpPr>
            <p:spPr>
              <a:xfrm>
                <a:off x="6007009" y="2653194"/>
                <a:ext cx="2054287" cy="1289055"/>
              </a:xfrm>
              <a:custGeom>
                <a:rect b="b" l="l" r="r" t="t"/>
                <a:pathLst>
                  <a:path extrusionOk="0" h="238" w="380">
                    <a:moveTo>
                      <a:pt x="280" y="39"/>
                    </a:moveTo>
                    <a:cubicBezTo>
                      <a:pt x="264" y="30"/>
                      <a:pt x="239" y="16"/>
                      <a:pt x="214" y="0"/>
                    </a:cubicBezTo>
                    <a:cubicBezTo>
                      <a:pt x="213" y="1"/>
                      <a:pt x="213" y="1"/>
                      <a:pt x="211" y="1"/>
                    </a:cubicBezTo>
                    <a:cubicBezTo>
                      <a:pt x="213" y="5"/>
                      <a:pt x="217" y="6"/>
                      <a:pt x="214" y="9"/>
                    </a:cubicBezTo>
                    <a:cubicBezTo>
                      <a:pt x="214" y="10"/>
                      <a:pt x="211" y="9"/>
                      <a:pt x="209" y="9"/>
                    </a:cubicBezTo>
                    <a:cubicBezTo>
                      <a:pt x="212" y="13"/>
                      <a:pt x="220" y="16"/>
                      <a:pt x="217" y="20"/>
                    </a:cubicBezTo>
                    <a:cubicBezTo>
                      <a:pt x="216" y="22"/>
                      <a:pt x="211" y="20"/>
                      <a:pt x="208" y="20"/>
                    </a:cubicBezTo>
                    <a:cubicBezTo>
                      <a:pt x="208" y="24"/>
                      <a:pt x="214" y="27"/>
                      <a:pt x="211" y="28"/>
                    </a:cubicBezTo>
                    <a:cubicBezTo>
                      <a:pt x="208" y="30"/>
                      <a:pt x="203" y="27"/>
                      <a:pt x="199" y="26"/>
                    </a:cubicBezTo>
                    <a:cubicBezTo>
                      <a:pt x="202" y="31"/>
                      <a:pt x="208" y="35"/>
                      <a:pt x="204" y="39"/>
                    </a:cubicBezTo>
                    <a:cubicBezTo>
                      <a:pt x="203" y="41"/>
                      <a:pt x="199" y="35"/>
                      <a:pt x="197" y="37"/>
                    </a:cubicBezTo>
                    <a:cubicBezTo>
                      <a:pt x="195" y="40"/>
                      <a:pt x="196" y="45"/>
                      <a:pt x="196" y="49"/>
                    </a:cubicBezTo>
                    <a:cubicBezTo>
                      <a:pt x="192" y="49"/>
                      <a:pt x="190" y="41"/>
                      <a:pt x="187" y="43"/>
                    </a:cubicBezTo>
                    <a:cubicBezTo>
                      <a:pt x="185" y="43"/>
                      <a:pt x="188" y="48"/>
                      <a:pt x="186" y="50"/>
                    </a:cubicBezTo>
                    <a:cubicBezTo>
                      <a:pt x="184" y="49"/>
                      <a:pt x="184" y="46"/>
                      <a:pt x="181" y="46"/>
                    </a:cubicBezTo>
                    <a:cubicBezTo>
                      <a:pt x="182" y="52"/>
                      <a:pt x="178" y="57"/>
                      <a:pt x="179" y="63"/>
                    </a:cubicBezTo>
                    <a:cubicBezTo>
                      <a:pt x="175" y="61"/>
                      <a:pt x="173" y="57"/>
                      <a:pt x="170" y="54"/>
                    </a:cubicBezTo>
                    <a:cubicBezTo>
                      <a:pt x="166" y="52"/>
                      <a:pt x="169" y="60"/>
                      <a:pt x="165" y="62"/>
                    </a:cubicBezTo>
                    <a:cubicBezTo>
                      <a:pt x="164" y="59"/>
                      <a:pt x="163" y="56"/>
                      <a:pt x="160" y="54"/>
                    </a:cubicBezTo>
                    <a:cubicBezTo>
                      <a:pt x="160" y="59"/>
                      <a:pt x="162" y="63"/>
                      <a:pt x="159" y="66"/>
                    </a:cubicBezTo>
                    <a:cubicBezTo>
                      <a:pt x="156" y="63"/>
                      <a:pt x="156" y="59"/>
                      <a:pt x="152" y="57"/>
                    </a:cubicBezTo>
                    <a:cubicBezTo>
                      <a:pt x="152" y="63"/>
                      <a:pt x="152" y="68"/>
                      <a:pt x="150" y="72"/>
                    </a:cubicBezTo>
                    <a:cubicBezTo>
                      <a:pt x="147" y="69"/>
                      <a:pt x="147" y="64"/>
                      <a:pt x="144" y="61"/>
                    </a:cubicBezTo>
                    <a:cubicBezTo>
                      <a:pt x="140" y="65"/>
                      <a:pt x="142" y="70"/>
                      <a:pt x="138" y="74"/>
                    </a:cubicBezTo>
                    <a:cubicBezTo>
                      <a:pt x="133" y="69"/>
                      <a:pt x="131" y="64"/>
                      <a:pt x="130" y="57"/>
                    </a:cubicBezTo>
                    <a:cubicBezTo>
                      <a:pt x="126" y="62"/>
                      <a:pt x="127" y="69"/>
                      <a:pt x="121" y="73"/>
                    </a:cubicBezTo>
                    <a:cubicBezTo>
                      <a:pt x="119" y="67"/>
                      <a:pt x="118" y="61"/>
                      <a:pt x="118" y="54"/>
                    </a:cubicBezTo>
                    <a:cubicBezTo>
                      <a:pt x="113" y="57"/>
                      <a:pt x="115" y="65"/>
                      <a:pt x="109" y="66"/>
                    </a:cubicBezTo>
                    <a:cubicBezTo>
                      <a:pt x="109" y="49"/>
                      <a:pt x="109" y="49"/>
                      <a:pt x="109" y="49"/>
                    </a:cubicBezTo>
                    <a:cubicBezTo>
                      <a:pt x="106" y="51"/>
                      <a:pt x="103" y="57"/>
                      <a:pt x="100" y="54"/>
                    </a:cubicBezTo>
                    <a:cubicBezTo>
                      <a:pt x="96" y="48"/>
                      <a:pt x="104" y="41"/>
                      <a:pt x="105" y="34"/>
                    </a:cubicBezTo>
                    <a:cubicBezTo>
                      <a:pt x="103" y="35"/>
                      <a:pt x="100" y="39"/>
                      <a:pt x="100" y="38"/>
                    </a:cubicBezTo>
                    <a:cubicBezTo>
                      <a:pt x="99" y="35"/>
                      <a:pt x="99" y="32"/>
                      <a:pt x="99" y="29"/>
                    </a:cubicBezTo>
                    <a:cubicBezTo>
                      <a:pt x="95" y="31"/>
                      <a:pt x="0" y="87"/>
                      <a:pt x="55" y="126"/>
                    </a:cubicBezTo>
                    <a:cubicBezTo>
                      <a:pt x="55" y="126"/>
                      <a:pt x="33" y="227"/>
                      <a:pt x="155" y="215"/>
                    </a:cubicBezTo>
                    <a:cubicBezTo>
                      <a:pt x="155" y="215"/>
                      <a:pt x="192" y="227"/>
                      <a:pt x="210" y="213"/>
                    </a:cubicBezTo>
                    <a:cubicBezTo>
                      <a:pt x="210" y="213"/>
                      <a:pt x="241" y="238"/>
                      <a:pt x="292" y="219"/>
                    </a:cubicBezTo>
                    <a:cubicBezTo>
                      <a:pt x="339" y="201"/>
                      <a:pt x="380" y="148"/>
                      <a:pt x="330" y="82"/>
                    </a:cubicBezTo>
                    <a:cubicBezTo>
                      <a:pt x="316" y="64"/>
                      <a:pt x="299" y="50"/>
                      <a:pt x="280" y="39"/>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22"/>
              <p:cNvSpPr/>
              <p:nvPr/>
            </p:nvSpPr>
            <p:spPr>
              <a:xfrm>
                <a:off x="7787997" y="2657748"/>
                <a:ext cx="0" cy="18220"/>
              </a:xfrm>
              <a:custGeom>
                <a:rect b="b" l="l" r="r" t="t"/>
                <a:pathLst>
                  <a:path extrusionOk="0" h="3" w="120000">
                    <a:moveTo>
                      <a:pt x="0" y="3"/>
                    </a:moveTo>
                    <a:cubicBezTo>
                      <a:pt x="0" y="2"/>
                      <a:pt x="0" y="1"/>
                      <a:pt x="0" y="0"/>
                    </a:cubicBezTo>
                    <a:cubicBezTo>
                      <a:pt x="0" y="1"/>
                      <a:pt x="0" y="2"/>
                      <a:pt x="0" y="3"/>
                    </a:cubicBezTo>
                    <a:close/>
                  </a:path>
                </a:pathLst>
              </a:custGeom>
              <a:solidFill>
                <a:srgbClr val="C96F4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22"/>
              <p:cNvSpPr/>
              <p:nvPr/>
            </p:nvSpPr>
            <p:spPr>
              <a:xfrm>
                <a:off x="7501036" y="2475550"/>
                <a:ext cx="4556" cy="22776"/>
              </a:xfrm>
              <a:custGeom>
                <a:rect b="b" l="l" r="r" t="t"/>
                <a:pathLst>
                  <a:path extrusionOk="0" h="4" w="1">
                    <a:moveTo>
                      <a:pt x="1" y="4"/>
                    </a:moveTo>
                    <a:cubicBezTo>
                      <a:pt x="0" y="2"/>
                      <a:pt x="0" y="1"/>
                      <a:pt x="1" y="0"/>
                    </a:cubicBezTo>
                    <a:cubicBezTo>
                      <a:pt x="0" y="1"/>
                      <a:pt x="0" y="2"/>
                      <a:pt x="1" y="4"/>
                    </a:cubicBezTo>
                    <a:close/>
                  </a:path>
                </a:pathLst>
              </a:custGeom>
              <a:solidFill>
                <a:srgbClr val="C96F4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22"/>
              <p:cNvSpPr/>
              <p:nvPr/>
            </p:nvSpPr>
            <p:spPr>
              <a:xfrm>
                <a:off x="7801663" y="2771623"/>
                <a:ext cx="0" cy="9110"/>
              </a:xfrm>
              <a:custGeom>
                <a:rect b="b" l="l" r="r" t="t"/>
                <a:pathLst>
                  <a:path extrusionOk="0" h="1" w="120000">
                    <a:moveTo>
                      <a:pt x="0" y="1"/>
                    </a:moveTo>
                    <a:cubicBezTo>
                      <a:pt x="0" y="1"/>
                      <a:pt x="0" y="0"/>
                      <a:pt x="0" y="0"/>
                    </a:cubicBezTo>
                    <a:cubicBezTo>
                      <a:pt x="0" y="0"/>
                      <a:pt x="0" y="1"/>
                      <a:pt x="0" y="1"/>
                    </a:cubicBezTo>
                    <a:close/>
                  </a:path>
                </a:pathLst>
              </a:custGeom>
              <a:solidFill>
                <a:srgbClr val="C96F4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22"/>
              <p:cNvSpPr/>
              <p:nvPr/>
            </p:nvSpPr>
            <p:spPr>
              <a:xfrm>
                <a:off x="7514699" y="3304552"/>
                <a:ext cx="592144" cy="560261"/>
              </a:xfrm>
              <a:custGeom>
                <a:rect b="b" l="l" r="r" t="t"/>
                <a:pathLst>
                  <a:path extrusionOk="0" h="103" w="109">
                    <a:moveTo>
                      <a:pt x="90" y="19"/>
                    </a:moveTo>
                    <a:cubicBezTo>
                      <a:pt x="90" y="19"/>
                      <a:pt x="109" y="0"/>
                      <a:pt x="83" y="8"/>
                    </a:cubicBezTo>
                    <a:cubicBezTo>
                      <a:pt x="83" y="8"/>
                      <a:pt x="59" y="13"/>
                      <a:pt x="26" y="8"/>
                    </a:cubicBezTo>
                    <a:cubicBezTo>
                      <a:pt x="27" y="8"/>
                      <a:pt x="27" y="8"/>
                      <a:pt x="28" y="9"/>
                    </a:cubicBezTo>
                    <a:cubicBezTo>
                      <a:pt x="26" y="11"/>
                      <a:pt x="22" y="10"/>
                      <a:pt x="21" y="14"/>
                    </a:cubicBezTo>
                    <a:cubicBezTo>
                      <a:pt x="29" y="15"/>
                      <a:pt x="37" y="16"/>
                      <a:pt x="45" y="16"/>
                    </a:cubicBezTo>
                    <a:cubicBezTo>
                      <a:pt x="41" y="17"/>
                      <a:pt x="37" y="17"/>
                      <a:pt x="33" y="18"/>
                    </a:cubicBezTo>
                    <a:cubicBezTo>
                      <a:pt x="36" y="18"/>
                      <a:pt x="40" y="19"/>
                      <a:pt x="43" y="19"/>
                    </a:cubicBezTo>
                    <a:cubicBezTo>
                      <a:pt x="42" y="19"/>
                      <a:pt x="41" y="20"/>
                      <a:pt x="41" y="20"/>
                    </a:cubicBezTo>
                    <a:cubicBezTo>
                      <a:pt x="41" y="25"/>
                      <a:pt x="48" y="21"/>
                      <a:pt x="51" y="23"/>
                    </a:cubicBezTo>
                    <a:cubicBezTo>
                      <a:pt x="49" y="24"/>
                      <a:pt x="47" y="25"/>
                      <a:pt x="45" y="27"/>
                    </a:cubicBezTo>
                    <a:cubicBezTo>
                      <a:pt x="48" y="25"/>
                      <a:pt x="51" y="24"/>
                      <a:pt x="54" y="25"/>
                    </a:cubicBezTo>
                    <a:cubicBezTo>
                      <a:pt x="51" y="27"/>
                      <a:pt x="45" y="28"/>
                      <a:pt x="42" y="33"/>
                    </a:cubicBezTo>
                    <a:cubicBezTo>
                      <a:pt x="48" y="32"/>
                      <a:pt x="54" y="32"/>
                      <a:pt x="60" y="31"/>
                    </a:cubicBezTo>
                    <a:cubicBezTo>
                      <a:pt x="57" y="33"/>
                      <a:pt x="54" y="34"/>
                      <a:pt x="50" y="36"/>
                    </a:cubicBezTo>
                    <a:cubicBezTo>
                      <a:pt x="54" y="36"/>
                      <a:pt x="58" y="34"/>
                      <a:pt x="62" y="35"/>
                    </a:cubicBezTo>
                    <a:cubicBezTo>
                      <a:pt x="56" y="39"/>
                      <a:pt x="51" y="42"/>
                      <a:pt x="45" y="45"/>
                    </a:cubicBezTo>
                    <a:cubicBezTo>
                      <a:pt x="50" y="44"/>
                      <a:pt x="54" y="45"/>
                      <a:pt x="58" y="44"/>
                    </a:cubicBezTo>
                    <a:cubicBezTo>
                      <a:pt x="55" y="47"/>
                      <a:pt x="51" y="47"/>
                      <a:pt x="48" y="49"/>
                    </a:cubicBezTo>
                    <a:cubicBezTo>
                      <a:pt x="51" y="48"/>
                      <a:pt x="54" y="46"/>
                      <a:pt x="58" y="47"/>
                    </a:cubicBezTo>
                    <a:cubicBezTo>
                      <a:pt x="54" y="52"/>
                      <a:pt x="49" y="54"/>
                      <a:pt x="44" y="57"/>
                    </a:cubicBezTo>
                    <a:cubicBezTo>
                      <a:pt x="48" y="58"/>
                      <a:pt x="52" y="57"/>
                      <a:pt x="56" y="56"/>
                    </a:cubicBezTo>
                    <a:cubicBezTo>
                      <a:pt x="53" y="62"/>
                      <a:pt x="46" y="64"/>
                      <a:pt x="41" y="69"/>
                    </a:cubicBezTo>
                    <a:cubicBezTo>
                      <a:pt x="43" y="67"/>
                      <a:pt x="46" y="67"/>
                      <a:pt x="48" y="66"/>
                    </a:cubicBezTo>
                    <a:cubicBezTo>
                      <a:pt x="42" y="73"/>
                      <a:pt x="34" y="76"/>
                      <a:pt x="26" y="81"/>
                    </a:cubicBezTo>
                    <a:cubicBezTo>
                      <a:pt x="28" y="80"/>
                      <a:pt x="29" y="80"/>
                      <a:pt x="31" y="79"/>
                    </a:cubicBezTo>
                    <a:cubicBezTo>
                      <a:pt x="24" y="83"/>
                      <a:pt x="17" y="88"/>
                      <a:pt x="9" y="93"/>
                    </a:cubicBezTo>
                    <a:cubicBezTo>
                      <a:pt x="12" y="91"/>
                      <a:pt x="15" y="91"/>
                      <a:pt x="18" y="90"/>
                    </a:cubicBezTo>
                    <a:cubicBezTo>
                      <a:pt x="11" y="94"/>
                      <a:pt x="6" y="97"/>
                      <a:pt x="0" y="100"/>
                    </a:cubicBezTo>
                    <a:cubicBezTo>
                      <a:pt x="3" y="99"/>
                      <a:pt x="7" y="97"/>
                      <a:pt x="11" y="97"/>
                    </a:cubicBezTo>
                    <a:cubicBezTo>
                      <a:pt x="8" y="100"/>
                      <a:pt x="3" y="101"/>
                      <a:pt x="0" y="103"/>
                    </a:cubicBezTo>
                    <a:cubicBezTo>
                      <a:pt x="3" y="102"/>
                      <a:pt x="7" y="102"/>
                      <a:pt x="11" y="101"/>
                    </a:cubicBezTo>
                    <a:cubicBezTo>
                      <a:pt x="15" y="100"/>
                      <a:pt x="19" y="98"/>
                      <a:pt x="22" y="96"/>
                    </a:cubicBezTo>
                    <a:cubicBezTo>
                      <a:pt x="56" y="75"/>
                      <a:pt x="84" y="52"/>
                      <a:pt x="78" y="44"/>
                    </a:cubicBezTo>
                    <a:cubicBezTo>
                      <a:pt x="78" y="44"/>
                      <a:pt x="103" y="30"/>
                      <a:pt x="90" y="19"/>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22"/>
              <p:cNvSpPr/>
              <p:nvPr/>
            </p:nvSpPr>
            <p:spPr>
              <a:xfrm>
                <a:off x="6854231" y="2530209"/>
                <a:ext cx="159425" cy="109319"/>
              </a:xfrm>
              <a:custGeom>
                <a:rect b="b" l="l" r="r" t="t"/>
                <a:pathLst>
                  <a:path extrusionOk="0" h="20" w="29">
                    <a:moveTo>
                      <a:pt x="0" y="13"/>
                    </a:moveTo>
                    <a:cubicBezTo>
                      <a:pt x="0" y="13"/>
                      <a:pt x="1" y="14"/>
                      <a:pt x="1" y="15"/>
                    </a:cubicBezTo>
                    <a:cubicBezTo>
                      <a:pt x="2" y="15"/>
                      <a:pt x="2" y="16"/>
                      <a:pt x="3" y="17"/>
                    </a:cubicBezTo>
                    <a:cubicBezTo>
                      <a:pt x="4" y="18"/>
                      <a:pt x="6" y="19"/>
                      <a:pt x="8" y="19"/>
                    </a:cubicBezTo>
                    <a:cubicBezTo>
                      <a:pt x="9" y="20"/>
                      <a:pt x="11" y="20"/>
                      <a:pt x="13" y="20"/>
                    </a:cubicBezTo>
                    <a:cubicBezTo>
                      <a:pt x="15" y="20"/>
                      <a:pt x="17" y="19"/>
                      <a:pt x="19" y="18"/>
                    </a:cubicBezTo>
                    <a:cubicBezTo>
                      <a:pt x="22" y="16"/>
                      <a:pt x="24" y="13"/>
                      <a:pt x="26" y="10"/>
                    </a:cubicBezTo>
                    <a:cubicBezTo>
                      <a:pt x="27" y="7"/>
                      <a:pt x="28" y="4"/>
                      <a:pt x="29" y="0"/>
                    </a:cubicBezTo>
                    <a:cubicBezTo>
                      <a:pt x="27" y="3"/>
                      <a:pt x="25" y="6"/>
                      <a:pt x="23" y="8"/>
                    </a:cubicBezTo>
                    <a:cubicBezTo>
                      <a:pt x="21" y="11"/>
                      <a:pt x="19" y="13"/>
                      <a:pt x="17" y="15"/>
                    </a:cubicBezTo>
                    <a:cubicBezTo>
                      <a:pt x="14" y="17"/>
                      <a:pt x="11" y="18"/>
                      <a:pt x="8" y="17"/>
                    </a:cubicBezTo>
                    <a:cubicBezTo>
                      <a:pt x="5" y="16"/>
                      <a:pt x="3" y="14"/>
                      <a:pt x="0" y="1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22"/>
              <p:cNvSpPr/>
              <p:nvPr/>
            </p:nvSpPr>
            <p:spPr>
              <a:xfrm>
                <a:off x="6735802" y="2357121"/>
                <a:ext cx="264188" cy="168535"/>
              </a:xfrm>
              <a:custGeom>
                <a:rect b="b" l="l" r="r" t="t"/>
                <a:pathLst>
                  <a:path extrusionOk="0" h="31" w="49">
                    <a:moveTo>
                      <a:pt x="0" y="18"/>
                    </a:moveTo>
                    <a:cubicBezTo>
                      <a:pt x="5" y="11"/>
                      <a:pt x="20" y="4"/>
                      <a:pt x="28" y="2"/>
                    </a:cubicBezTo>
                    <a:cubicBezTo>
                      <a:pt x="33" y="0"/>
                      <a:pt x="36" y="2"/>
                      <a:pt x="39" y="5"/>
                    </a:cubicBezTo>
                    <a:cubicBezTo>
                      <a:pt x="42" y="7"/>
                      <a:pt x="45" y="11"/>
                      <a:pt x="49" y="11"/>
                    </a:cubicBezTo>
                    <a:cubicBezTo>
                      <a:pt x="44" y="12"/>
                      <a:pt x="41" y="17"/>
                      <a:pt x="36" y="20"/>
                    </a:cubicBezTo>
                    <a:cubicBezTo>
                      <a:pt x="31" y="23"/>
                      <a:pt x="25" y="24"/>
                      <a:pt x="19" y="23"/>
                    </a:cubicBezTo>
                    <a:cubicBezTo>
                      <a:pt x="19" y="24"/>
                      <a:pt x="23" y="30"/>
                      <a:pt x="24" y="31"/>
                    </a:cubicBezTo>
                    <a:lnTo>
                      <a:pt x="0" y="18"/>
                    </a:ln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22"/>
              <p:cNvSpPr/>
              <p:nvPr/>
            </p:nvSpPr>
            <p:spPr>
              <a:xfrm>
                <a:off x="6808682" y="2370787"/>
                <a:ext cx="118429" cy="104765"/>
              </a:xfrm>
              <a:custGeom>
                <a:rect b="b" l="l" r="r" t="t"/>
                <a:pathLst>
                  <a:path extrusionOk="0" h="19" w="22">
                    <a:moveTo>
                      <a:pt x="22" y="8"/>
                    </a:moveTo>
                    <a:cubicBezTo>
                      <a:pt x="20" y="9"/>
                      <a:pt x="18" y="6"/>
                      <a:pt x="18" y="6"/>
                    </a:cubicBezTo>
                    <a:cubicBezTo>
                      <a:pt x="10" y="0"/>
                      <a:pt x="5" y="7"/>
                      <a:pt x="5" y="7"/>
                    </a:cubicBezTo>
                    <a:cubicBezTo>
                      <a:pt x="3" y="10"/>
                      <a:pt x="0" y="11"/>
                      <a:pt x="0" y="11"/>
                    </a:cubicBezTo>
                    <a:cubicBezTo>
                      <a:pt x="4" y="12"/>
                      <a:pt x="6" y="14"/>
                      <a:pt x="6" y="14"/>
                    </a:cubicBezTo>
                    <a:cubicBezTo>
                      <a:pt x="14" y="19"/>
                      <a:pt x="18" y="12"/>
                      <a:pt x="18" y="12"/>
                    </a:cubicBezTo>
                    <a:cubicBezTo>
                      <a:pt x="20" y="9"/>
                      <a:pt x="22" y="8"/>
                      <a:pt x="22"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22"/>
              <p:cNvSpPr/>
              <p:nvPr/>
            </p:nvSpPr>
            <p:spPr>
              <a:xfrm>
                <a:off x="6845121" y="2402670"/>
                <a:ext cx="40996" cy="40996"/>
              </a:xfrm>
              <a:custGeom>
                <a:rect b="b" l="l" r="r" t="t"/>
                <a:pathLst>
                  <a:path extrusionOk="0" h="7" w="8">
                    <a:moveTo>
                      <a:pt x="4" y="0"/>
                    </a:moveTo>
                    <a:cubicBezTo>
                      <a:pt x="2" y="0"/>
                      <a:pt x="0" y="1"/>
                      <a:pt x="0" y="3"/>
                    </a:cubicBezTo>
                    <a:cubicBezTo>
                      <a:pt x="0" y="5"/>
                      <a:pt x="2" y="7"/>
                      <a:pt x="4" y="7"/>
                    </a:cubicBezTo>
                    <a:cubicBezTo>
                      <a:pt x="7" y="7"/>
                      <a:pt x="8" y="5"/>
                      <a:pt x="8" y="3"/>
                    </a:cubicBezTo>
                    <a:cubicBezTo>
                      <a:pt x="8" y="1"/>
                      <a:pt x="6" y="0"/>
                      <a:pt x="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22"/>
              <p:cNvSpPr/>
              <p:nvPr/>
            </p:nvSpPr>
            <p:spPr>
              <a:xfrm>
                <a:off x="6849675" y="2416337"/>
                <a:ext cx="22776" cy="22776"/>
              </a:xfrm>
              <a:custGeom>
                <a:rect b="b" l="l" r="r" t="t"/>
                <a:pathLst>
                  <a:path extrusionOk="0" h="4" w="4">
                    <a:moveTo>
                      <a:pt x="2" y="0"/>
                    </a:moveTo>
                    <a:cubicBezTo>
                      <a:pt x="1" y="0"/>
                      <a:pt x="0" y="1"/>
                      <a:pt x="0" y="3"/>
                    </a:cubicBezTo>
                    <a:cubicBezTo>
                      <a:pt x="1" y="3"/>
                      <a:pt x="1" y="3"/>
                      <a:pt x="1" y="3"/>
                    </a:cubicBezTo>
                    <a:cubicBezTo>
                      <a:pt x="3" y="4"/>
                      <a:pt x="4" y="3"/>
                      <a:pt x="3" y="1"/>
                    </a:cubicBezTo>
                    <a:cubicBezTo>
                      <a:pt x="3" y="1"/>
                      <a:pt x="3" y="1"/>
                      <a:pt x="2"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22"/>
              <p:cNvSpPr/>
              <p:nvPr/>
            </p:nvSpPr>
            <p:spPr>
              <a:xfrm>
                <a:off x="6667477" y="2516546"/>
                <a:ext cx="182198" cy="255078"/>
              </a:xfrm>
              <a:custGeom>
                <a:rect b="b" l="l" r="r" t="t"/>
                <a:pathLst>
                  <a:path extrusionOk="0" h="47" w="34">
                    <a:moveTo>
                      <a:pt x="19" y="11"/>
                    </a:moveTo>
                    <a:cubicBezTo>
                      <a:pt x="25" y="17"/>
                      <a:pt x="30" y="25"/>
                      <a:pt x="33" y="33"/>
                    </a:cubicBezTo>
                    <a:cubicBezTo>
                      <a:pt x="33" y="36"/>
                      <a:pt x="34" y="38"/>
                      <a:pt x="33" y="41"/>
                    </a:cubicBezTo>
                    <a:cubicBezTo>
                      <a:pt x="31" y="44"/>
                      <a:pt x="28" y="47"/>
                      <a:pt x="24" y="47"/>
                    </a:cubicBezTo>
                    <a:cubicBezTo>
                      <a:pt x="20" y="47"/>
                      <a:pt x="16" y="45"/>
                      <a:pt x="13" y="43"/>
                    </a:cubicBezTo>
                    <a:cubicBezTo>
                      <a:pt x="12" y="41"/>
                      <a:pt x="10" y="39"/>
                      <a:pt x="9" y="37"/>
                    </a:cubicBezTo>
                    <a:cubicBezTo>
                      <a:pt x="7" y="33"/>
                      <a:pt x="8" y="28"/>
                      <a:pt x="6" y="24"/>
                    </a:cubicBezTo>
                    <a:cubicBezTo>
                      <a:pt x="6" y="20"/>
                      <a:pt x="4" y="17"/>
                      <a:pt x="3" y="14"/>
                    </a:cubicBezTo>
                    <a:cubicBezTo>
                      <a:pt x="2" y="10"/>
                      <a:pt x="0" y="1"/>
                      <a:pt x="5" y="0"/>
                    </a:cubicBezTo>
                    <a:cubicBezTo>
                      <a:pt x="9" y="0"/>
                      <a:pt x="17" y="8"/>
                      <a:pt x="19" y="1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5" name="Google Shape;235;p22"/>
              <p:cNvSpPr/>
              <p:nvPr/>
            </p:nvSpPr>
            <p:spPr>
              <a:xfrm>
                <a:off x="6558158" y="2443666"/>
                <a:ext cx="177645" cy="100209"/>
              </a:xfrm>
              <a:custGeom>
                <a:rect b="b" l="l" r="r" t="t"/>
                <a:pathLst>
                  <a:path extrusionOk="0" h="19" w="33">
                    <a:moveTo>
                      <a:pt x="22" y="0"/>
                    </a:moveTo>
                    <a:cubicBezTo>
                      <a:pt x="9" y="0"/>
                      <a:pt x="0" y="16"/>
                      <a:pt x="0" y="16"/>
                    </a:cubicBezTo>
                    <a:cubicBezTo>
                      <a:pt x="16" y="13"/>
                      <a:pt x="23" y="16"/>
                      <a:pt x="23" y="16"/>
                    </a:cubicBezTo>
                    <a:cubicBezTo>
                      <a:pt x="25" y="14"/>
                      <a:pt x="33" y="19"/>
                      <a:pt x="33" y="19"/>
                    </a:cubicBezTo>
                    <a:cubicBezTo>
                      <a:pt x="30" y="11"/>
                      <a:pt x="25" y="6"/>
                      <a:pt x="25" y="6"/>
                    </a:cubicBezTo>
                    <a:cubicBezTo>
                      <a:pt x="23" y="3"/>
                      <a:pt x="22" y="0"/>
                      <a:pt x="22" y="0"/>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22"/>
              <p:cNvSpPr/>
              <p:nvPr/>
            </p:nvSpPr>
            <p:spPr>
              <a:xfrm>
                <a:off x="6653813" y="2452776"/>
                <a:ext cx="18220" cy="18220"/>
              </a:xfrm>
              <a:custGeom>
                <a:rect b="b" l="l" r="r" t="t"/>
                <a:pathLst>
                  <a:path extrusionOk="0" h="3" w="3">
                    <a:moveTo>
                      <a:pt x="3" y="1"/>
                    </a:moveTo>
                    <a:cubicBezTo>
                      <a:pt x="3" y="2"/>
                      <a:pt x="3" y="2"/>
                      <a:pt x="2" y="2"/>
                    </a:cubicBezTo>
                    <a:cubicBezTo>
                      <a:pt x="1" y="3"/>
                      <a:pt x="0" y="2"/>
                      <a:pt x="0" y="2"/>
                    </a:cubicBezTo>
                    <a:cubicBezTo>
                      <a:pt x="0" y="1"/>
                      <a:pt x="1" y="1"/>
                      <a:pt x="2" y="1"/>
                    </a:cubicBezTo>
                    <a:cubicBezTo>
                      <a:pt x="2" y="0"/>
                      <a:pt x="3" y="1"/>
                      <a:pt x="3"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22"/>
              <p:cNvSpPr/>
              <p:nvPr/>
            </p:nvSpPr>
            <p:spPr>
              <a:xfrm>
                <a:off x="6763132" y="3454867"/>
                <a:ext cx="63769" cy="332513"/>
              </a:xfrm>
              <a:custGeom>
                <a:rect b="b" l="l" r="r" t="t"/>
                <a:pathLst>
                  <a:path extrusionOk="0" h="61" w="12">
                    <a:moveTo>
                      <a:pt x="12" y="61"/>
                    </a:moveTo>
                    <a:cubicBezTo>
                      <a:pt x="9" y="56"/>
                      <a:pt x="7" y="51"/>
                      <a:pt x="5" y="46"/>
                    </a:cubicBezTo>
                    <a:cubicBezTo>
                      <a:pt x="3" y="41"/>
                      <a:pt x="2" y="36"/>
                      <a:pt x="1" y="31"/>
                    </a:cubicBezTo>
                    <a:cubicBezTo>
                      <a:pt x="0" y="26"/>
                      <a:pt x="0" y="21"/>
                      <a:pt x="0" y="15"/>
                    </a:cubicBezTo>
                    <a:cubicBezTo>
                      <a:pt x="1" y="10"/>
                      <a:pt x="1" y="5"/>
                      <a:pt x="3" y="0"/>
                    </a:cubicBezTo>
                    <a:cubicBezTo>
                      <a:pt x="2" y="5"/>
                      <a:pt x="2" y="10"/>
                      <a:pt x="2" y="15"/>
                    </a:cubicBezTo>
                    <a:cubicBezTo>
                      <a:pt x="2" y="20"/>
                      <a:pt x="3" y="26"/>
                      <a:pt x="4" y="31"/>
                    </a:cubicBezTo>
                    <a:cubicBezTo>
                      <a:pt x="4" y="36"/>
                      <a:pt x="6" y="41"/>
                      <a:pt x="7" y="46"/>
                    </a:cubicBezTo>
                    <a:cubicBezTo>
                      <a:pt x="8" y="51"/>
                      <a:pt x="10" y="56"/>
                      <a:pt x="12" y="61"/>
                    </a:cubicBezTo>
                    <a:close/>
                  </a:path>
                </a:pathLst>
              </a:custGeom>
              <a:solidFill>
                <a:srgbClr val="8C4D3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22"/>
              <p:cNvSpPr/>
              <p:nvPr/>
            </p:nvSpPr>
            <p:spPr>
              <a:xfrm>
                <a:off x="6845121" y="3136020"/>
                <a:ext cx="195865" cy="54659"/>
              </a:xfrm>
              <a:custGeom>
                <a:rect b="b" l="l" r="r" t="t"/>
                <a:pathLst>
                  <a:path extrusionOk="0" h="10" w="36">
                    <a:moveTo>
                      <a:pt x="0" y="4"/>
                    </a:moveTo>
                    <a:cubicBezTo>
                      <a:pt x="1" y="5"/>
                      <a:pt x="1" y="5"/>
                      <a:pt x="2" y="6"/>
                    </a:cubicBezTo>
                    <a:cubicBezTo>
                      <a:pt x="3" y="6"/>
                      <a:pt x="3" y="7"/>
                      <a:pt x="4" y="7"/>
                    </a:cubicBezTo>
                    <a:cubicBezTo>
                      <a:pt x="6" y="8"/>
                      <a:pt x="8" y="8"/>
                      <a:pt x="9" y="7"/>
                    </a:cubicBezTo>
                    <a:cubicBezTo>
                      <a:pt x="11" y="7"/>
                      <a:pt x="12" y="6"/>
                      <a:pt x="14" y="5"/>
                    </a:cubicBezTo>
                    <a:cubicBezTo>
                      <a:pt x="14" y="5"/>
                      <a:pt x="15" y="5"/>
                      <a:pt x="15" y="5"/>
                    </a:cubicBezTo>
                    <a:cubicBezTo>
                      <a:pt x="15" y="4"/>
                      <a:pt x="16" y="4"/>
                      <a:pt x="16" y="4"/>
                    </a:cubicBezTo>
                    <a:cubicBezTo>
                      <a:pt x="17" y="4"/>
                      <a:pt x="17" y="3"/>
                      <a:pt x="18" y="3"/>
                    </a:cubicBezTo>
                    <a:cubicBezTo>
                      <a:pt x="19" y="4"/>
                      <a:pt x="20" y="4"/>
                      <a:pt x="20" y="4"/>
                    </a:cubicBezTo>
                    <a:cubicBezTo>
                      <a:pt x="21" y="5"/>
                      <a:pt x="21" y="5"/>
                      <a:pt x="21" y="5"/>
                    </a:cubicBezTo>
                    <a:cubicBezTo>
                      <a:pt x="21" y="6"/>
                      <a:pt x="22" y="6"/>
                      <a:pt x="22" y="6"/>
                    </a:cubicBezTo>
                    <a:cubicBezTo>
                      <a:pt x="23" y="6"/>
                      <a:pt x="23" y="7"/>
                      <a:pt x="24" y="7"/>
                    </a:cubicBezTo>
                    <a:cubicBezTo>
                      <a:pt x="26" y="8"/>
                      <a:pt x="27" y="8"/>
                      <a:pt x="29" y="7"/>
                    </a:cubicBezTo>
                    <a:cubicBezTo>
                      <a:pt x="31" y="7"/>
                      <a:pt x="32" y="6"/>
                      <a:pt x="33" y="5"/>
                    </a:cubicBezTo>
                    <a:cubicBezTo>
                      <a:pt x="34" y="4"/>
                      <a:pt x="35" y="2"/>
                      <a:pt x="35" y="0"/>
                    </a:cubicBezTo>
                    <a:cubicBezTo>
                      <a:pt x="36" y="2"/>
                      <a:pt x="35" y="4"/>
                      <a:pt x="34" y="5"/>
                    </a:cubicBezTo>
                    <a:cubicBezTo>
                      <a:pt x="33" y="7"/>
                      <a:pt x="32" y="8"/>
                      <a:pt x="30" y="9"/>
                    </a:cubicBezTo>
                    <a:cubicBezTo>
                      <a:pt x="28" y="10"/>
                      <a:pt x="26" y="10"/>
                      <a:pt x="24" y="9"/>
                    </a:cubicBezTo>
                    <a:cubicBezTo>
                      <a:pt x="23" y="9"/>
                      <a:pt x="22" y="9"/>
                      <a:pt x="21" y="8"/>
                    </a:cubicBezTo>
                    <a:cubicBezTo>
                      <a:pt x="20" y="8"/>
                      <a:pt x="20" y="7"/>
                      <a:pt x="20" y="7"/>
                    </a:cubicBezTo>
                    <a:cubicBezTo>
                      <a:pt x="19" y="7"/>
                      <a:pt x="19" y="6"/>
                      <a:pt x="19" y="6"/>
                    </a:cubicBezTo>
                    <a:cubicBezTo>
                      <a:pt x="18" y="6"/>
                      <a:pt x="18" y="6"/>
                      <a:pt x="18" y="6"/>
                    </a:cubicBezTo>
                    <a:cubicBezTo>
                      <a:pt x="18" y="6"/>
                      <a:pt x="18" y="6"/>
                      <a:pt x="17" y="6"/>
                    </a:cubicBezTo>
                    <a:cubicBezTo>
                      <a:pt x="17" y="6"/>
                      <a:pt x="17" y="6"/>
                      <a:pt x="16" y="7"/>
                    </a:cubicBezTo>
                    <a:cubicBezTo>
                      <a:pt x="16" y="7"/>
                      <a:pt x="15" y="7"/>
                      <a:pt x="15" y="7"/>
                    </a:cubicBezTo>
                    <a:cubicBezTo>
                      <a:pt x="13" y="8"/>
                      <a:pt x="11" y="9"/>
                      <a:pt x="9" y="9"/>
                    </a:cubicBezTo>
                    <a:cubicBezTo>
                      <a:pt x="9" y="9"/>
                      <a:pt x="8" y="9"/>
                      <a:pt x="7" y="9"/>
                    </a:cubicBezTo>
                    <a:cubicBezTo>
                      <a:pt x="6" y="9"/>
                      <a:pt x="5" y="9"/>
                      <a:pt x="4" y="8"/>
                    </a:cubicBezTo>
                    <a:cubicBezTo>
                      <a:pt x="3" y="8"/>
                      <a:pt x="2" y="7"/>
                      <a:pt x="2" y="6"/>
                    </a:cubicBezTo>
                    <a:cubicBezTo>
                      <a:pt x="1" y="6"/>
                      <a:pt x="1" y="5"/>
                      <a:pt x="0"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22"/>
              <p:cNvSpPr/>
              <p:nvPr/>
            </p:nvSpPr>
            <p:spPr>
              <a:xfrm>
                <a:off x="6927111" y="3304552"/>
                <a:ext cx="104765" cy="31886"/>
              </a:xfrm>
              <a:custGeom>
                <a:rect b="b" l="l" r="r" t="t"/>
                <a:pathLst>
                  <a:path extrusionOk="0" h="6" w="20">
                    <a:moveTo>
                      <a:pt x="0" y="3"/>
                    </a:moveTo>
                    <a:cubicBezTo>
                      <a:pt x="2" y="3"/>
                      <a:pt x="4" y="3"/>
                      <a:pt x="5" y="3"/>
                    </a:cubicBezTo>
                    <a:cubicBezTo>
                      <a:pt x="7" y="3"/>
                      <a:pt x="9" y="3"/>
                      <a:pt x="10" y="3"/>
                    </a:cubicBezTo>
                    <a:cubicBezTo>
                      <a:pt x="12" y="3"/>
                      <a:pt x="14" y="3"/>
                      <a:pt x="15" y="2"/>
                    </a:cubicBezTo>
                    <a:cubicBezTo>
                      <a:pt x="17" y="2"/>
                      <a:pt x="18" y="1"/>
                      <a:pt x="20" y="0"/>
                    </a:cubicBezTo>
                    <a:cubicBezTo>
                      <a:pt x="19" y="2"/>
                      <a:pt x="18" y="3"/>
                      <a:pt x="16" y="4"/>
                    </a:cubicBezTo>
                    <a:cubicBezTo>
                      <a:pt x="14" y="5"/>
                      <a:pt x="13" y="6"/>
                      <a:pt x="11" y="6"/>
                    </a:cubicBezTo>
                    <a:cubicBezTo>
                      <a:pt x="9" y="6"/>
                      <a:pt x="7" y="6"/>
                      <a:pt x="5" y="5"/>
                    </a:cubicBezTo>
                    <a:cubicBezTo>
                      <a:pt x="3" y="5"/>
                      <a:pt x="2" y="4"/>
                      <a:pt x="0" y="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22"/>
              <p:cNvSpPr/>
              <p:nvPr/>
            </p:nvSpPr>
            <p:spPr>
              <a:xfrm>
                <a:off x="6526274" y="3327328"/>
                <a:ext cx="91099" cy="45550"/>
              </a:xfrm>
              <a:custGeom>
                <a:rect b="b" l="l" r="r" t="t"/>
                <a:pathLst>
                  <a:path extrusionOk="0" h="9" w="17">
                    <a:moveTo>
                      <a:pt x="1" y="0"/>
                    </a:moveTo>
                    <a:cubicBezTo>
                      <a:pt x="1" y="1"/>
                      <a:pt x="2" y="3"/>
                      <a:pt x="4" y="4"/>
                    </a:cubicBezTo>
                    <a:cubicBezTo>
                      <a:pt x="5" y="5"/>
                      <a:pt x="6" y="6"/>
                      <a:pt x="8" y="6"/>
                    </a:cubicBezTo>
                    <a:cubicBezTo>
                      <a:pt x="9" y="7"/>
                      <a:pt x="11" y="7"/>
                      <a:pt x="12" y="7"/>
                    </a:cubicBezTo>
                    <a:cubicBezTo>
                      <a:pt x="14" y="7"/>
                      <a:pt x="16" y="6"/>
                      <a:pt x="17" y="5"/>
                    </a:cubicBezTo>
                    <a:cubicBezTo>
                      <a:pt x="16" y="7"/>
                      <a:pt x="15" y="8"/>
                      <a:pt x="13" y="9"/>
                    </a:cubicBezTo>
                    <a:cubicBezTo>
                      <a:pt x="11" y="9"/>
                      <a:pt x="9" y="9"/>
                      <a:pt x="7" y="9"/>
                    </a:cubicBezTo>
                    <a:cubicBezTo>
                      <a:pt x="5" y="8"/>
                      <a:pt x="3" y="7"/>
                      <a:pt x="2" y="5"/>
                    </a:cubicBezTo>
                    <a:cubicBezTo>
                      <a:pt x="1" y="4"/>
                      <a:pt x="0" y="2"/>
                      <a:pt x="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22"/>
              <p:cNvSpPr/>
              <p:nvPr/>
            </p:nvSpPr>
            <p:spPr>
              <a:xfrm>
                <a:off x="6740356" y="3268112"/>
                <a:ext cx="100209" cy="36440"/>
              </a:xfrm>
              <a:custGeom>
                <a:rect b="b" l="l" r="r" t="t"/>
                <a:pathLst>
                  <a:path extrusionOk="0" h="7" w="18">
                    <a:moveTo>
                      <a:pt x="0" y="0"/>
                    </a:moveTo>
                    <a:cubicBezTo>
                      <a:pt x="2" y="1"/>
                      <a:pt x="3" y="2"/>
                      <a:pt x="4" y="3"/>
                    </a:cubicBezTo>
                    <a:cubicBezTo>
                      <a:pt x="6" y="4"/>
                      <a:pt x="7" y="4"/>
                      <a:pt x="9" y="4"/>
                    </a:cubicBezTo>
                    <a:cubicBezTo>
                      <a:pt x="10" y="4"/>
                      <a:pt x="12" y="4"/>
                      <a:pt x="13" y="3"/>
                    </a:cubicBezTo>
                    <a:cubicBezTo>
                      <a:pt x="15" y="3"/>
                      <a:pt x="16" y="2"/>
                      <a:pt x="18" y="1"/>
                    </a:cubicBezTo>
                    <a:cubicBezTo>
                      <a:pt x="17" y="2"/>
                      <a:pt x="16" y="4"/>
                      <a:pt x="14" y="5"/>
                    </a:cubicBezTo>
                    <a:cubicBezTo>
                      <a:pt x="13" y="6"/>
                      <a:pt x="11" y="7"/>
                      <a:pt x="9" y="7"/>
                    </a:cubicBezTo>
                    <a:cubicBezTo>
                      <a:pt x="7" y="7"/>
                      <a:pt x="5" y="6"/>
                      <a:pt x="3" y="5"/>
                    </a:cubicBezTo>
                    <a:cubicBezTo>
                      <a:pt x="2" y="3"/>
                      <a:pt x="1" y="2"/>
                      <a:pt x="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22"/>
              <p:cNvSpPr/>
              <p:nvPr/>
            </p:nvSpPr>
            <p:spPr>
              <a:xfrm>
                <a:off x="6471615" y="3131463"/>
                <a:ext cx="186755" cy="86546"/>
              </a:xfrm>
              <a:custGeom>
                <a:rect b="b" l="l" r="r" t="t"/>
                <a:pathLst>
                  <a:path extrusionOk="0" h="16" w="35">
                    <a:moveTo>
                      <a:pt x="1" y="0"/>
                    </a:moveTo>
                    <a:cubicBezTo>
                      <a:pt x="1" y="1"/>
                      <a:pt x="1" y="2"/>
                      <a:pt x="1" y="3"/>
                    </a:cubicBezTo>
                    <a:cubicBezTo>
                      <a:pt x="1" y="4"/>
                      <a:pt x="2" y="4"/>
                      <a:pt x="2" y="5"/>
                    </a:cubicBezTo>
                    <a:cubicBezTo>
                      <a:pt x="3" y="6"/>
                      <a:pt x="3" y="6"/>
                      <a:pt x="4" y="7"/>
                    </a:cubicBezTo>
                    <a:cubicBezTo>
                      <a:pt x="4" y="7"/>
                      <a:pt x="5" y="7"/>
                      <a:pt x="5" y="7"/>
                    </a:cubicBezTo>
                    <a:cubicBezTo>
                      <a:pt x="6" y="8"/>
                      <a:pt x="6" y="8"/>
                      <a:pt x="6" y="8"/>
                    </a:cubicBezTo>
                    <a:cubicBezTo>
                      <a:pt x="7" y="8"/>
                      <a:pt x="8" y="8"/>
                      <a:pt x="9" y="8"/>
                    </a:cubicBezTo>
                    <a:cubicBezTo>
                      <a:pt x="10" y="8"/>
                      <a:pt x="11" y="8"/>
                      <a:pt x="12" y="8"/>
                    </a:cubicBezTo>
                    <a:cubicBezTo>
                      <a:pt x="12" y="8"/>
                      <a:pt x="13" y="8"/>
                      <a:pt x="13" y="8"/>
                    </a:cubicBezTo>
                    <a:cubicBezTo>
                      <a:pt x="14" y="8"/>
                      <a:pt x="14" y="8"/>
                      <a:pt x="14" y="8"/>
                    </a:cubicBezTo>
                    <a:cubicBezTo>
                      <a:pt x="14" y="8"/>
                      <a:pt x="14" y="8"/>
                      <a:pt x="14" y="8"/>
                    </a:cubicBezTo>
                    <a:cubicBezTo>
                      <a:pt x="15" y="8"/>
                      <a:pt x="15" y="8"/>
                      <a:pt x="15" y="7"/>
                    </a:cubicBezTo>
                    <a:cubicBezTo>
                      <a:pt x="15" y="7"/>
                      <a:pt x="15" y="7"/>
                      <a:pt x="15" y="7"/>
                    </a:cubicBezTo>
                    <a:cubicBezTo>
                      <a:pt x="15" y="7"/>
                      <a:pt x="15" y="7"/>
                      <a:pt x="15" y="8"/>
                    </a:cubicBezTo>
                    <a:cubicBezTo>
                      <a:pt x="18" y="8"/>
                      <a:pt x="18" y="8"/>
                      <a:pt x="18" y="8"/>
                    </a:cubicBezTo>
                    <a:cubicBezTo>
                      <a:pt x="17" y="8"/>
                      <a:pt x="17" y="9"/>
                      <a:pt x="17" y="9"/>
                    </a:cubicBezTo>
                    <a:cubicBezTo>
                      <a:pt x="17" y="9"/>
                      <a:pt x="17" y="10"/>
                      <a:pt x="17" y="10"/>
                    </a:cubicBezTo>
                    <a:cubicBezTo>
                      <a:pt x="18" y="11"/>
                      <a:pt x="18" y="12"/>
                      <a:pt x="19" y="12"/>
                    </a:cubicBezTo>
                    <a:cubicBezTo>
                      <a:pt x="19" y="13"/>
                      <a:pt x="20" y="13"/>
                      <a:pt x="20" y="13"/>
                    </a:cubicBezTo>
                    <a:cubicBezTo>
                      <a:pt x="21" y="13"/>
                      <a:pt x="21" y="14"/>
                      <a:pt x="22" y="14"/>
                    </a:cubicBezTo>
                    <a:cubicBezTo>
                      <a:pt x="23" y="14"/>
                      <a:pt x="24" y="14"/>
                      <a:pt x="25" y="14"/>
                    </a:cubicBezTo>
                    <a:cubicBezTo>
                      <a:pt x="26" y="14"/>
                      <a:pt x="27" y="14"/>
                      <a:pt x="28" y="14"/>
                    </a:cubicBezTo>
                    <a:cubicBezTo>
                      <a:pt x="28" y="14"/>
                      <a:pt x="29" y="14"/>
                      <a:pt x="29" y="13"/>
                    </a:cubicBezTo>
                    <a:cubicBezTo>
                      <a:pt x="30" y="13"/>
                      <a:pt x="30" y="13"/>
                      <a:pt x="30" y="13"/>
                    </a:cubicBezTo>
                    <a:cubicBezTo>
                      <a:pt x="30" y="13"/>
                      <a:pt x="30" y="13"/>
                      <a:pt x="30" y="13"/>
                    </a:cubicBezTo>
                    <a:cubicBezTo>
                      <a:pt x="31" y="13"/>
                      <a:pt x="31" y="13"/>
                      <a:pt x="31" y="13"/>
                    </a:cubicBezTo>
                    <a:cubicBezTo>
                      <a:pt x="32" y="12"/>
                      <a:pt x="33" y="12"/>
                      <a:pt x="33" y="11"/>
                    </a:cubicBezTo>
                    <a:cubicBezTo>
                      <a:pt x="34" y="10"/>
                      <a:pt x="34" y="10"/>
                      <a:pt x="34" y="10"/>
                    </a:cubicBezTo>
                    <a:cubicBezTo>
                      <a:pt x="34" y="10"/>
                      <a:pt x="34" y="10"/>
                      <a:pt x="34" y="10"/>
                    </a:cubicBezTo>
                    <a:cubicBezTo>
                      <a:pt x="35" y="9"/>
                      <a:pt x="35" y="9"/>
                      <a:pt x="35" y="8"/>
                    </a:cubicBezTo>
                    <a:cubicBezTo>
                      <a:pt x="35" y="9"/>
                      <a:pt x="35" y="10"/>
                      <a:pt x="34" y="11"/>
                    </a:cubicBezTo>
                    <a:cubicBezTo>
                      <a:pt x="33" y="12"/>
                      <a:pt x="32" y="13"/>
                      <a:pt x="31" y="14"/>
                    </a:cubicBezTo>
                    <a:cubicBezTo>
                      <a:pt x="31" y="14"/>
                      <a:pt x="31" y="14"/>
                      <a:pt x="31" y="14"/>
                    </a:cubicBezTo>
                    <a:cubicBezTo>
                      <a:pt x="31" y="14"/>
                      <a:pt x="31" y="14"/>
                      <a:pt x="31" y="14"/>
                    </a:cubicBezTo>
                    <a:cubicBezTo>
                      <a:pt x="30" y="15"/>
                      <a:pt x="30" y="15"/>
                      <a:pt x="30" y="15"/>
                    </a:cubicBezTo>
                    <a:cubicBezTo>
                      <a:pt x="29" y="15"/>
                      <a:pt x="29" y="15"/>
                      <a:pt x="28" y="16"/>
                    </a:cubicBezTo>
                    <a:cubicBezTo>
                      <a:pt x="27" y="16"/>
                      <a:pt x="26" y="16"/>
                      <a:pt x="25" y="16"/>
                    </a:cubicBezTo>
                    <a:cubicBezTo>
                      <a:pt x="24" y="16"/>
                      <a:pt x="24" y="16"/>
                      <a:pt x="24" y="16"/>
                    </a:cubicBezTo>
                    <a:cubicBezTo>
                      <a:pt x="23" y="16"/>
                      <a:pt x="23" y="16"/>
                      <a:pt x="23" y="16"/>
                    </a:cubicBezTo>
                    <a:cubicBezTo>
                      <a:pt x="22" y="16"/>
                      <a:pt x="22" y="16"/>
                      <a:pt x="22" y="16"/>
                    </a:cubicBezTo>
                    <a:cubicBezTo>
                      <a:pt x="22" y="16"/>
                      <a:pt x="22" y="16"/>
                      <a:pt x="22" y="16"/>
                    </a:cubicBezTo>
                    <a:cubicBezTo>
                      <a:pt x="22" y="16"/>
                      <a:pt x="21" y="16"/>
                      <a:pt x="21" y="16"/>
                    </a:cubicBezTo>
                    <a:cubicBezTo>
                      <a:pt x="20" y="16"/>
                      <a:pt x="20" y="16"/>
                      <a:pt x="19" y="15"/>
                    </a:cubicBezTo>
                    <a:cubicBezTo>
                      <a:pt x="19" y="15"/>
                      <a:pt x="18" y="15"/>
                      <a:pt x="17" y="14"/>
                    </a:cubicBezTo>
                    <a:cubicBezTo>
                      <a:pt x="16" y="13"/>
                      <a:pt x="16" y="12"/>
                      <a:pt x="15" y="11"/>
                    </a:cubicBezTo>
                    <a:cubicBezTo>
                      <a:pt x="15" y="10"/>
                      <a:pt x="15" y="10"/>
                      <a:pt x="15" y="9"/>
                    </a:cubicBezTo>
                    <a:cubicBezTo>
                      <a:pt x="15" y="8"/>
                      <a:pt x="15" y="7"/>
                      <a:pt x="16" y="7"/>
                    </a:cubicBezTo>
                    <a:cubicBezTo>
                      <a:pt x="17" y="4"/>
                      <a:pt x="17" y="4"/>
                      <a:pt x="17" y="4"/>
                    </a:cubicBezTo>
                    <a:cubicBezTo>
                      <a:pt x="18" y="7"/>
                      <a:pt x="18" y="7"/>
                      <a:pt x="18" y="7"/>
                    </a:cubicBezTo>
                    <a:cubicBezTo>
                      <a:pt x="18" y="8"/>
                      <a:pt x="18" y="8"/>
                      <a:pt x="18" y="9"/>
                    </a:cubicBezTo>
                    <a:cubicBezTo>
                      <a:pt x="17" y="9"/>
                      <a:pt x="17" y="9"/>
                      <a:pt x="17" y="10"/>
                    </a:cubicBezTo>
                    <a:cubicBezTo>
                      <a:pt x="16" y="10"/>
                      <a:pt x="15" y="10"/>
                      <a:pt x="15" y="10"/>
                    </a:cubicBezTo>
                    <a:cubicBezTo>
                      <a:pt x="14" y="10"/>
                      <a:pt x="14" y="10"/>
                      <a:pt x="14" y="10"/>
                    </a:cubicBezTo>
                    <a:cubicBezTo>
                      <a:pt x="13" y="10"/>
                      <a:pt x="13" y="10"/>
                      <a:pt x="13" y="10"/>
                    </a:cubicBezTo>
                    <a:cubicBezTo>
                      <a:pt x="13" y="10"/>
                      <a:pt x="12" y="10"/>
                      <a:pt x="12" y="10"/>
                    </a:cubicBezTo>
                    <a:cubicBezTo>
                      <a:pt x="10" y="10"/>
                      <a:pt x="8" y="10"/>
                      <a:pt x="6" y="10"/>
                    </a:cubicBezTo>
                    <a:cubicBezTo>
                      <a:pt x="5" y="9"/>
                      <a:pt x="5" y="9"/>
                      <a:pt x="4" y="9"/>
                    </a:cubicBezTo>
                    <a:cubicBezTo>
                      <a:pt x="4" y="9"/>
                      <a:pt x="4" y="9"/>
                      <a:pt x="4" y="9"/>
                    </a:cubicBezTo>
                    <a:cubicBezTo>
                      <a:pt x="4" y="8"/>
                      <a:pt x="3" y="8"/>
                      <a:pt x="3" y="8"/>
                    </a:cubicBezTo>
                    <a:cubicBezTo>
                      <a:pt x="2" y="7"/>
                      <a:pt x="2" y="7"/>
                      <a:pt x="1" y="6"/>
                    </a:cubicBezTo>
                    <a:cubicBezTo>
                      <a:pt x="1" y="5"/>
                      <a:pt x="0" y="4"/>
                      <a:pt x="0" y="3"/>
                    </a:cubicBezTo>
                    <a:cubicBezTo>
                      <a:pt x="0" y="2"/>
                      <a:pt x="1" y="1"/>
                      <a:pt x="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3" name="Google Shape;243;p22"/>
              <p:cNvSpPr/>
              <p:nvPr/>
            </p:nvSpPr>
            <p:spPr>
              <a:xfrm>
                <a:off x="6303080" y="2926492"/>
                <a:ext cx="214084" cy="409947"/>
              </a:xfrm>
              <a:custGeom>
                <a:rect b="b" l="l" r="r" t="t"/>
                <a:pathLst>
                  <a:path extrusionOk="0" h="76" w="40">
                    <a:moveTo>
                      <a:pt x="0" y="76"/>
                    </a:moveTo>
                    <a:cubicBezTo>
                      <a:pt x="0" y="76"/>
                      <a:pt x="0" y="76"/>
                      <a:pt x="0" y="76"/>
                    </a:cubicBezTo>
                    <a:cubicBezTo>
                      <a:pt x="0" y="54"/>
                      <a:pt x="10" y="35"/>
                      <a:pt x="19" y="23"/>
                    </a:cubicBezTo>
                    <a:cubicBezTo>
                      <a:pt x="29" y="9"/>
                      <a:pt x="39" y="1"/>
                      <a:pt x="39" y="1"/>
                    </a:cubicBezTo>
                    <a:cubicBezTo>
                      <a:pt x="39" y="0"/>
                      <a:pt x="40" y="0"/>
                      <a:pt x="40" y="1"/>
                    </a:cubicBezTo>
                    <a:cubicBezTo>
                      <a:pt x="40" y="1"/>
                      <a:pt x="40" y="1"/>
                      <a:pt x="40" y="1"/>
                    </a:cubicBezTo>
                    <a:cubicBezTo>
                      <a:pt x="40" y="1"/>
                      <a:pt x="30" y="10"/>
                      <a:pt x="20" y="23"/>
                    </a:cubicBezTo>
                    <a:cubicBezTo>
                      <a:pt x="11" y="35"/>
                      <a:pt x="1" y="54"/>
                      <a:pt x="1" y="76"/>
                    </a:cubicBezTo>
                    <a:cubicBezTo>
                      <a:pt x="1" y="76"/>
                      <a:pt x="0" y="76"/>
                      <a:pt x="0" y="7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22"/>
              <p:cNvSpPr/>
              <p:nvPr/>
            </p:nvSpPr>
            <p:spPr>
              <a:xfrm>
                <a:off x="7200408" y="3459420"/>
                <a:ext cx="432722" cy="300627"/>
              </a:xfrm>
              <a:custGeom>
                <a:rect b="b" l="l" r="r" t="t"/>
                <a:pathLst>
                  <a:path extrusionOk="0" h="55" w="80">
                    <a:moveTo>
                      <a:pt x="61" y="55"/>
                    </a:moveTo>
                    <a:cubicBezTo>
                      <a:pt x="59" y="55"/>
                      <a:pt x="58" y="54"/>
                      <a:pt x="56" y="54"/>
                    </a:cubicBezTo>
                    <a:cubicBezTo>
                      <a:pt x="41" y="53"/>
                      <a:pt x="27" y="47"/>
                      <a:pt x="17" y="38"/>
                    </a:cubicBezTo>
                    <a:cubicBezTo>
                      <a:pt x="6" y="28"/>
                      <a:pt x="0" y="14"/>
                      <a:pt x="1" y="0"/>
                    </a:cubicBezTo>
                    <a:cubicBezTo>
                      <a:pt x="1" y="0"/>
                      <a:pt x="1" y="0"/>
                      <a:pt x="1" y="0"/>
                    </a:cubicBezTo>
                    <a:cubicBezTo>
                      <a:pt x="1" y="0"/>
                      <a:pt x="1" y="0"/>
                      <a:pt x="1" y="0"/>
                    </a:cubicBezTo>
                    <a:cubicBezTo>
                      <a:pt x="1" y="0"/>
                      <a:pt x="2" y="0"/>
                      <a:pt x="2" y="0"/>
                    </a:cubicBezTo>
                    <a:cubicBezTo>
                      <a:pt x="1" y="14"/>
                      <a:pt x="7" y="27"/>
                      <a:pt x="18" y="37"/>
                    </a:cubicBezTo>
                    <a:cubicBezTo>
                      <a:pt x="28" y="46"/>
                      <a:pt x="41" y="52"/>
                      <a:pt x="56" y="53"/>
                    </a:cubicBezTo>
                    <a:cubicBezTo>
                      <a:pt x="66" y="54"/>
                      <a:pt x="74" y="53"/>
                      <a:pt x="79" y="48"/>
                    </a:cubicBezTo>
                    <a:cubicBezTo>
                      <a:pt x="79" y="48"/>
                      <a:pt x="80" y="48"/>
                      <a:pt x="80" y="48"/>
                    </a:cubicBezTo>
                    <a:cubicBezTo>
                      <a:pt x="80" y="48"/>
                      <a:pt x="80" y="49"/>
                      <a:pt x="80" y="49"/>
                    </a:cubicBezTo>
                    <a:cubicBezTo>
                      <a:pt x="75" y="53"/>
                      <a:pt x="69" y="55"/>
                      <a:pt x="61" y="5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22"/>
              <p:cNvSpPr/>
              <p:nvPr/>
            </p:nvSpPr>
            <p:spPr>
              <a:xfrm>
                <a:off x="7428156" y="3536856"/>
                <a:ext cx="277854" cy="91099"/>
              </a:xfrm>
              <a:custGeom>
                <a:rect b="b" l="l" r="r" t="t"/>
                <a:pathLst>
                  <a:path extrusionOk="0" h="17" w="51">
                    <a:moveTo>
                      <a:pt x="34" y="14"/>
                    </a:moveTo>
                    <a:cubicBezTo>
                      <a:pt x="21" y="14"/>
                      <a:pt x="8" y="9"/>
                      <a:pt x="0" y="0"/>
                    </a:cubicBezTo>
                    <a:cubicBezTo>
                      <a:pt x="0" y="0"/>
                      <a:pt x="0" y="0"/>
                      <a:pt x="0" y="0"/>
                    </a:cubicBezTo>
                    <a:cubicBezTo>
                      <a:pt x="1" y="0"/>
                      <a:pt x="1" y="0"/>
                      <a:pt x="1" y="0"/>
                    </a:cubicBezTo>
                    <a:cubicBezTo>
                      <a:pt x="12" y="12"/>
                      <a:pt x="32" y="17"/>
                      <a:pt x="50" y="11"/>
                    </a:cubicBezTo>
                    <a:cubicBezTo>
                      <a:pt x="50" y="11"/>
                      <a:pt x="50" y="11"/>
                      <a:pt x="51" y="11"/>
                    </a:cubicBezTo>
                    <a:cubicBezTo>
                      <a:pt x="51" y="12"/>
                      <a:pt x="51" y="12"/>
                      <a:pt x="50" y="12"/>
                    </a:cubicBezTo>
                    <a:cubicBezTo>
                      <a:pt x="45" y="14"/>
                      <a:pt x="40" y="14"/>
                      <a:pt x="34" y="1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22"/>
              <p:cNvSpPr/>
              <p:nvPr/>
            </p:nvSpPr>
            <p:spPr>
              <a:xfrm>
                <a:off x="7583025" y="2197699"/>
                <a:ext cx="72879" cy="277854"/>
              </a:xfrm>
              <a:custGeom>
                <a:rect b="b" l="l" r="r" t="t"/>
                <a:pathLst>
                  <a:path extrusionOk="0" h="51" w="14">
                    <a:moveTo>
                      <a:pt x="1" y="51"/>
                    </a:moveTo>
                    <a:cubicBezTo>
                      <a:pt x="1" y="51"/>
                      <a:pt x="1" y="51"/>
                      <a:pt x="1" y="51"/>
                    </a:cubicBezTo>
                    <a:cubicBezTo>
                      <a:pt x="1" y="51"/>
                      <a:pt x="0" y="51"/>
                      <a:pt x="1" y="51"/>
                    </a:cubicBezTo>
                    <a:cubicBezTo>
                      <a:pt x="2" y="48"/>
                      <a:pt x="3" y="45"/>
                      <a:pt x="4" y="43"/>
                    </a:cubicBezTo>
                    <a:cubicBezTo>
                      <a:pt x="9" y="30"/>
                      <a:pt x="12" y="16"/>
                      <a:pt x="13" y="0"/>
                    </a:cubicBezTo>
                    <a:cubicBezTo>
                      <a:pt x="13" y="0"/>
                      <a:pt x="13" y="0"/>
                      <a:pt x="13" y="0"/>
                    </a:cubicBezTo>
                    <a:cubicBezTo>
                      <a:pt x="14" y="0"/>
                      <a:pt x="14" y="0"/>
                      <a:pt x="14" y="0"/>
                    </a:cubicBezTo>
                    <a:cubicBezTo>
                      <a:pt x="13" y="16"/>
                      <a:pt x="10" y="30"/>
                      <a:pt x="5" y="43"/>
                    </a:cubicBezTo>
                    <a:cubicBezTo>
                      <a:pt x="4" y="46"/>
                      <a:pt x="3" y="48"/>
                      <a:pt x="1" y="51"/>
                    </a:cubicBezTo>
                    <a:cubicBezTo>
                      <a:pt x="1" y="51"/>
                      <a:pt x="1" y="51"/>
                      <a:pt x="1" y="5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22"/>
              <p:cNvSpPr/>
              <p:nvPr/>
            </p:nvSpPr>
            <p:spPr>
              <a:xfrm>
                <a:off x="7728784" y="2316127"/>
                <a:ext cx="13666" cy="227748"/>
              </a:xfrm>
              <a:custGeom>
                <a:rect b="b" l="l" r="r" t="t"/>
                <a:pathLst>
                  <a:path extrusionOk="0" h="42" w="3">
                    <a:moveTo>
                      <a:pt x="1" y="42"/>
                    </a:moveTo>
                    <a:cubicBezTo>
                      <a:pt x="1" y="42"/>
                      <a:pt x="1" y="42"/>
                      <a:pt x="1" y="42"/>
                    </a:cubicBezTo>
                    <a:cubicBezTo>
                      <a:pt x="1" y="42"/>
                      <a:pt x="0" y="42"/>
                      <a:pt x="0" y="42"/>
                    </a:cubicBezTo>
                    <a:cubicBezTo>
                      <a:pt x="2" y="31"/>
                      <a:pt x="2" y="19"/>
                      <a:pt x="2" y="8"/>
                    </a:cubicBezTo>
                    <a:cubicBezTo>
                      <a:pt x="2" y="6"/>
                      <a:pt x="2" y="3"/>
                      <a:pt x="2" y="1"/>
                    </a:cubicBezTo>
                    <a:cubicBezTo>
                      <a:pt x="2" y="1"/>
                      <a:pt x="2" y="0"/>
                      <a:pt x="2" y="0"/>
                    </a:cubicBezTo>
                    <a:cubicBezTo>
                      <a:pt x="3" y="0"/>
                      <a:pt x="3" y="1"/>
                      <a:pt x="3" y="1"/>
                    </a:cubicBezTo>
                    <a:cubicBezTo>
                      <a:pt x="3" y="3"/>
                      <a:pt x="3" y="6"/>
                      <a:pt x="3" y="8"/>
                    </a:cubicBezTo>
                    <a:cubicBezTo>
                      <a:pt x="3" y="19"/>
                      <a:pt x="3" y="31"/>
                      <a:pt x="1" y="42"/>
                    </a:cubicBezTo>
                    <a:cubicBezTo>
                      <a:pt x="1" y="42"/>
                      <a:pt x="1" y="42"/>
                      <a:pt x="1" y="4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22"/>
              <p:cNvSpPr/>
              <p:nvPr/>
            </p:nvSpPr>
            <p:spPr>
              <a:xfrm>
                <a:off x="6480725" y="3714498"/>
                <a:ext cx="204975" cy="163978"/>
              </a:xfrm>
              <a:custGeom>
                <a:rect b="b" l="l" r="r" t="t"/>
                <a:pathLst>
                  <a:path extrusionOk="0" h="30" w="38">
                    <a:moveTo>
                      <a:pt x="18" y="16"/>
                    </a:moveTo>
                    <a:cubicBezTo>
                      <a:pt x="18" y="18"/>
                      <a:pt x="17" y="19"/>
                      <a:pt x="16" y="20"/>
                    </a:cubicBezTo>
                    <a:cubicBezTo>
                      <a:pt x="15" y="22"/>
                      <a:pt x="12" y="23"/>
                      <a:pt x="10" y="23"/>
                    </a:cubicBezTo>
                    <a:cubicBezTo>
                      <a:pt x="7" y="23"/>
                      <a:pt x="4" y="23"/>
                      <a:pt x="2" y="24"/>
                    </a:cubicBezTo>
                    <a:cubicBezTo>
                      <a:pt x="1" y="24"/>
                      <a:pt x="0" y="25"/>
                      <a:pt x="0" y="26"/>
                    </a:cubicBezTo>
                    <a:cubicBezTo>
                      <a:pt x="1" y="26"/>
                      <a:pt x="2" y="26"/>
                      <a:pt x="2" y="26"/>
                    </a:cubicBezTo>
                    <a:cubicBezTo>
                      <a:pt x="6" y="26"/>
                      <a:pt x="10" y="26"/>
                      <a:pt x="14" y="25"/>
                    </a:cubicBezTo>
                    <a:cubicBezTo>
                      <a:pt x="12" y="26"/>
                      <a:pt x="11" y="27"/>
                      <a:pt x="10" y="29"/>
                    </a:cubicBezTo>
                    <a:cubicBezTo>
                      <a:pt x="10" y="29"/>
                      <a:pt x="10" y="30"/>
                      <a:pt x="10" y="30"/>
                    </a:cubicBezTo>
                    <a:cubicBezTo>
                      <a:pt x="11" y="30"/>
                      <a:pt x="11" y="30"/>
                      <a:pt x="11" y="30"/>
                    </a:cubicBezTo>
                    <a:cubicBezTo>
                      <a:pt x="15" y="29"/>
                      <a:pt x="19" y="25"/>
                      <a:pt x="23" y="25"/>
                    </a:cubicBezTo>
                    <a:cubicBezTo>
                      <a:pt x="24" y="25"/>
                      <a:pt x="25" y="26"/>
                      <a:pt x="26" y="26"/>
                    </a:cubicBezTo>
                    <a:cubicBezTo>
                      <a:pt x="29" y="27"/>
                      <a:pt x="33" y="27"/>
                      <a:pt x="37" y="28"/>
                    </a:cubicBezTo>
                    <a:cubicBezTo>
                      <a:pt x="38" y="27"/>
                      <a:pt x="36" y="26"/>
                      <a:pt x="35" y="26"/>
                    </a:cubicBezTo>
                    <a:cubicBezTo>
                      <a:pt x="34" y="25"/>
                      <a:pt x="32" y="25"/>
                      <a:pt x="31" y="24"/>
                    </a:cubicBezTo>
                    <a:cubicBezTo>
                      <a:pt x="29" y="24"/>
                      <a:pt x="28" y="24"/>
                      <a:pt x="27" y="23"/>
                    </a:cubicBezTo>
                    <a:cubicBezTo>
                      <a:pt x="24" y="21"/>
                      <a:pt x="23" y="17"/>
                      <a:pt x="23" y="13"/>
                    </a:cubicBezTo>
                    <a:cubicBezTo>
                      <a:pt x="23" y="9"/>
                      <a:pt x="24" y="6"/>
                      <a:pt x="24" y="2"/>
                    </a:cubicBezTo>
                    <a:cubicBezTo>
                      <a:pt x="24" y="2"/>
                      <a:pt x="24" y="1"/>
                      <a:pt x="24" y="1"/>
                    </a:cubicBezTo>
                    <a:cubicBezTo>
                      <a:pt x="23" y="0"/>
                      <a:pt x="21" y="0"/>
                      <a:pt x="21" y="0"/>
                    </a:cubicBezTo>
                    <a:cubicBezTo>
                      <a:pt x="20" y="1"/>
                      <a:pt x="21" y="4"/>
                      <a:pt x="21" y="5"/>
                    </a:cubicBezTo>
                    <a:cubicBezTo>
                      <a:pt x="21" y="9"/>
                      <a:pt x="19" y="13"/>
                      <a:pt x="18" y="16"/>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22"/>
              <p:cNvSpPr/>
              <p:nvPr/>
            </p:nvSpPr>
            <p:spPr>
              <a:xfrm>
                <a:off x="6421509" y="3286332"/>
                <a:ext cx="537485" cy="624031"/>
              </a:xfrm>
              <a:custGeom>
                <a:rect b="b" l="l" r="r" t="t"/>
                <a:pathLst>
                  <a:path extrusionOk="0" h="115" w="99">
                    <a:moveTo>
                      <a:pt x="74" y="32"/>
                    </a:moveTo>
                    <a:cubicBezTo>
                      <a:pt x="69" y="8"/>
                      <a:pt x="55" y="0"/>
                      <a:pt x="44" y="4"/>
                    </a:cubicBezTo>
                    <a:cubicBezTo>
                      <a:pt x="32" y="9"/>
                      <a:pt x="30" y="18"/>
                      <a:pt x="30" y="18"/>
                    </a:cubicBezTo>
                    <a:cubicBezTo>
                      <a:pt x="32" y="28"/>
                      <a:pt x="32" y="28"/>
                      <a:pt x="32" y="28"/>
                    </a:cubicBezTo>
                    <a:cubicBezTo>
                      <a:pt x="32" y="30"/>
                      <a:pt x="35" y="32"/>
                      <a:pt x="35" y="32"/>
                    </a:cubicBezTo>
                    <a:cubicBezTo>
                      <a:pt x="0" y="71"/>
                      <a:pt x="24" y="76"/>
                      <a:pt x="24" y="76"/>
                    </a:cubicBezTo>
                    <a:cubicBezTo>
                      <a:pt x="56" y="115"/>
                      <a:pt x="85" y="81"/>
                      <a:pt x="85" y="81"/>
                    </a:cubicBezTo>
                    <a:cubicBezTo>
                      <a:pt x="99" y="76"/>
                      <a:pt x="96" y="57"/>
                      <a:pt x="89" y="45"/>
                    </a:cubicBezTo>
                    <a:cubicBezTo>
                      <a:pt x="83" y="36"/>
                      <a:pt x="74" y="32"/>
                      <a:pt x="74" y="32"/>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0" name="Google Shape;250;p22"/>
              <p:cNvSpPr/>
              <p:nvPr/>
            </p:nvSpPr>
            <p:spPr>
              <a:xfrm>
                <a:off x="6644703" y="3381987"/>
                <a:ext cx="40996" cy="31886"/>
              </a:xfrm>
              <a:custGeom>
                <a:rect b="b" l="l" r="r" t="t"/>
                <a:pathLst>
                  <a:path extrusionOk="0" h="6" w="8">
                    <a:moveTo>
                      <a:pt x="0" y="4"/>
                    </a:moveTo>
                    <a:cubicBezTo>
                      <a:pt x="1" y="6"/>
                      <a:pt x="3" y="6"/>
                      <a:pt x="5" y="6"/>
                    </a:cubicBezTo>
                    <a:cubicBezTo>
                      <a:pt x="7" y="5"/>
                      <a:pt x="8" y="4"/>
                      <a:pt x="7" y="2"/>
                    </a:cubicBezTo>
                    <a:cubicBezTo>
                      <a:pt x="7" y="1"/>
                      <a:pt x="5" y="0"/>
                      <a:pt x="3" y="0"/>
                    </a:cubicBezTo>
                    <a:cubicBezTo>
                      <a:pt x="1" y="1"/>
                      <a:pt x="0" y="3"/>
                      <a:pt x="0" y="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1" name="Google Shape;251;p22"/>
              <p:cNvSpPr/>
              <p:nvPr/>
            </p:nvSpPr>
            <p:spPr>
              <a:xfrm>
                <a:off x="6649257" y="3386541"/>
                <a:ext cx="31886" cy="27330"/>
              </a:xfrm>
              <a:custGeom>
                <a:rect b="b" l="l" r="r" t="t"/>
                <a:pathLst>
                  <a:path extrusionOk="0" h="5" w="6">
                    <a:moveTo>
                      <a:pt x="5" y="2"/>
                    </a:moveTo>
                    <a:cubicBezTo>
                      <a:pt x="5" y="2"/>
                      <a:pt x="5" y="1"/>
                      <a:pt x="5" y="1"/>
                    </a:cubicBezTo>
                    <a:cubicBezTo>
                      <a:pt x="5" y="1"/>
                      <a:pt x="5" y="2"/>
                      <a:pt x="4" y="2"/>
                    </a:cubicBezTo>
                    <a:cubicBezTo>
                      <a:pt x="3" y="2"/>
                      <a:pt x="3" y="1"/>
                      <a:pt x="4" y="0"/>
                    </a:cubicBezTo>
                    <a:cubicBezTo>
                      <a:pt x="3" y="0"/>
                      <a:pt x="3" y="0"/>
                      <a:pt x="2" y="0"/>
                    </a:cubicBezTo>
                    <a:cubicBezTo>
                      <a:pt x="1" y="0"/>
                      <a:pt x="0" y="1"/>
                      <a:pt x="0" y="3"/>
                    </a:cubicBezTo>
                    <a:cubicBezTo>
                      <a:pt x="0" y="4"/>
                      <a:pt x="1" y="5"/>
                      <a:pt x="3" y="5"/>
                    </a:cubicBezTo>
                    <a:cubicBezTo>
                      <a:pt x="4" y="4"/>
                      <a:pt x="6" y="3"/>
                      <a:pt x="5" y="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22"/>
              <p:cNvSpPr/>
              <p:nvPr/>
            </p:nvSpPr>
            <p:spPr>
              <a:xfrm>
                <a:off x="6781352" y="3559629"/>
                <a:ext cx="104765" cy="168535"/>
              </a:xfrm>
              <a:custGeom>
                <a:rect b="b" l="l" r="r" t="t"/>
                <a:pathLst>
                  <a:path extrusionOk="0" h="31" w="20">
                    <a:moveTo>
                      <a:pt x="19" y="31"/>
                    </a:moveTo>
                    <a:cubicBezTo>
                      <a:pt x="19" y="31"/>
                      <a:pt x="19" y="31"/>
                      <a:pt x="19" y="31"/>
                    </a:cubicBezTo>
                    <a:cubicBezTo>
                      <a:pt x="0" y="22"/>
                      <a:pt x="6" y="0"/>
                      <a:pt x="7" y="0"/>
                    </a:cubicBezTo>
                    <a:cubicBezTo>
                      <a:pt x="7" y="0"/>
                      <a:pt x="7" y="0"/>
                      <a:pt x="7" y="0"/>
                    </a:cubicBezTo>
                    <a:cubicBezTo>
                      <a:pt x="7" y="0"/>
                      <a:pt x="8" y="0"/>
                      <a:pt x="7" y="1"/>
                    </a:cubicBezTo>
                    <a:cubicBezTo>
                      <a:pt x="7" y="1"/>
                      <a:pt x="6" y="6"/>
                      <a:pt x="6" y="12"/>
                    </a:cubicBezTo>
                    <a:cubicBezTo>
                      <a:pt x="7" y="20"/>
                      <a:pt x="12" y="26"/>
                      <a:pt x="19" y="30"/>
                    </a:cubicBezTo>
                    <a:cubicBezTo>
                      <a:pt x="20" y="30"/>
                      <a:pt x="20" y="30"/>
                      <a:pt x="20" y="31"/>
                    </a:cubicBezTo>
                    <a:cubicBezTo>
                      <a:pt x="19" y="31"/>
                      <a:pt x="19" y="31"/>
                      <a:pt x="19" y="31"/>
                    </a:cubicBezTo>
                    <a:close/>
                  </a:path>
                </a:pathLst>
              </a:custGeom>
              <a:solidFill>
                <a:srgbClr val="38211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22"/>
              <p:cNvSpPr/>
              <p:nvPr/>
            </p:nvSpPr>
            <p:spPr>
              <a:xfrm>
                <a:off x="6530828" y="3559629"/>
                <a:ext cx="54660" cy="141205"/>
              </a:xfrm>
              <a:custGeom>
                <a:rect b="b" l="l" r="r" t="t"/>
                <a:pathLst>
                  <a:path extrusionOk="0" h="26" w="10">
                    <a:moveTo>
                      <a:pt x="4" y="26"/>
                    </a:moveTo>
                    <a:cubicBezTo>
                      <a:pt x="4" y="26"/>
                      <a:pt x="3" y="26"/>
                      <a:pt x="3" y="26"/>
                    </a:cubicBezTo>
                    <a:cubicBezTo>
                      <a:pt x="0" y="13"/>
                      <a:pt x="9" y="0"/>
                      <a:pt x="9" y="0"/>
                    </a:cubicBezTo>
                    <a:cubicBezTo>
                      <a:pt x="9" y="0"/>
                      <a:pt x="9" y="0"/>
                      <a:pt x="9" y="0"/>
                    </a:cubicBezTo>
                    <a:cubicBezTo>
                      <a:pt x="10" y="0"/>
                      <a:pt x="10" y="0"/>
                      <a:pt x="9" y="1"/>
                    </a:cubicBezTo>
                    <a:cubicBezTo>
                      <a:pt x="9" y="1"/>
                      <a:pt x="2" y="13"/>
                      <a:pt x="4" y="26"/>
                    </a:cubicBezTo>
                    <a:cubicBezTo>
                      <a:pt x="4" y="26"/>
                      <a:pt x="4" y="26"/>
                      <a:pt x="4" y="26"/>
                    </a:cubicBezTo>
                    <a:cubicBezTo>
                      <a:pt x="4" y="26"/>
                      <a:pt x="4" y="26"/>
                      <a:pt x="4" y="26"/>
                    </a:cubicBezTo>
                    <a:close/>
                  </a:path>
                </a:pathLst>
              </a:custGeom>
              <a:solidFill>
                <a:srgbClr val="38211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22"/>
              <p:cNvSpPr/>
              <p:nvPr/>
            </p:nvSpPr>
            <p:spPr>
              <a:xfrm>
                <a:off x="6790462" y="3454867"/>
                <a:ext cx="36440" cy="40996"/>
              </a:xfrm>
              <a:custGeom>
                <a:rect b="b" l="l" r="r" t="t"/>
                <a:pathLst>
                  <a:path extrusionOk="0" h="7" w="7">
                    <a:moveTo>
                      <a:pt x="0" y="7"/>
                    </a:moveTo>
                    <a:cubicBezTo>
                      <a:pt x="0" y="7"/>
                      <a:pt x="0" y="7"/>
                      <a:pt x="0" y="7"/>
                    </a:cubicBezTo>
                    <a:cubicBezTo>
                      <a:pt x="0" y="7"/>
                      <a:pt x="0" y="6"/>
                      <a:pt x="0" y="6"/>
                    </a:cubicBezTo>
                    <a:cubicBezTo>
                      <a:pt x="0" y="6"/>
                      <a:pt x="4" y="4"/>
                      <a:pt x="6" y="1"/>
                    </a:cubicBezTo>
                    <a:cubicBezTo>
                      <a:pt x="6" y="0"/>
                      <a:pt x="7" y="0"/>
                      <a:pt x="7" y="0"/>
                    </a:cubicBezTo>
                    <a:cubicBezTo>
                      <a:pt x="7" y="1"/>
                      <a:pt x="7" y="1"/>
                      <a:pt x="7" y="1"/>
                    </a:cubicBezTo>
                    <a:cubicBezTo>
                      <a:pt x="5" y="5"/>
                      <a:pt x="1" y="7"/>
                      <a:pt x="1" y="7"/>
                    </a:cubicBezTo>
                    <a:cubicBezTo>
                      <a:pt x="0" y="7"/>
                      <a:pt x="0" y="7"/>
                      <a:pt x="0" y="7"/>
                    </a:cubicBezTo>
                    <a:close/>
                  </a:path>
                </a:pathLst>
              </a:custGeom>
              <a:solidFill>
                <a:srgbClr val="38211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22"/>
              <p:cNvSpPr/>
              <p:nvPr/>
            </p:nvSpPr>
            <p:spPr>
              <a:xfrm>
                <a:off x="6608264" y="3459420"/>
                <a:ext cx="45550" cy="27330"/>
              </a:xfrm>
              <a:custGeom>
                <a:rect b="b" l="l" r="r" t="t"/>
                <a:pathLst>
                  <a:path extrusionOk="0" h="5" w="9">
                    <a:moveTo>
                      <a:pt x="8" y="5"/>
                    </a:moveTo>
                    <a:cubicBezTo>
                      <a:pt x="8" y="5"/>
                      <a:pt x="4" y="5"/>
                      <a:pt x="0" y="1"/>
                    </a:cubicBezTo>
                    <a:cubicBezTo>
                      <a:pt x="0" y="1"/>
                      <a:pt x="0" y="0"/>
                      <a:pt x="0" y="0"/>
                    </a:cubicBezTo>
                    <a:cubicBezTo>
                      <a:pt x="0" y="0"/>
                      <a:pt x="0" y="0"/>
                      <a:pt x="1" y="0"/>
                    </a:cubicBezTo>
                    <a:cubicBezTo>
                      <a:pt x="4" y="4"/>
                      <a:pt x="8" y="4"/>
                      <a:pt x="8" y="4"/>
                    </a:cubicBezTo>
                    <a:cubicBezTo>
                      <a:pt x="9" y="4"/>
                      <a:pt x="9" y="4"/>
                      <a:pt x="9" y="5"/>
                    </a:cubicBezTo>
                    <a:cubicBezTo>
                      <a:pt x="9" y="5"/>
                      <a:pt x="9" y="5"/>
                      <a:pt x="8" y="5"/>
                    </a:cubicBezTo>
                    <a:close/>
                  </a:path>
                </a:pathLst>
              </a:custGeom>
              <a:solidFill>
                <a:srgbClr val="38211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22"/>
              <p:cNvSpPr/>
              <p:nvPr/>
            </p:nvSpPr>
            <p:spPr>
              <a:xfrm>
                <a:off x="6539938" y="3391097"/>
                <a:ext cx="77436" cy="50106"/>
              </a:xfrm>
              <a:custGeom>
                <a:rect b="b" l="l" r="r" t="t"/>
                <a:pathLst>
                  <a:path extrusionOk="0" h="9" w="14">
                    <a:moveTo>
                      <a:pt x="10" y="0"/>
                    </a:moveTo>
                    <a:cubicBezTo>
                      <a:pt x="5" y="0"/>
                      <a:pt x="0" y="7"/>
                      <a:pt x="0" y="7"/>
                    </a:cubicBezTo>
                    <a:cubicBezTo>
                      <a:pt x="9" y="8"/>
                      <a:pt x="14" y="9"/>
                      <a:pt x="14" y="9"/>
                    </a:cubicBezTo>
                    <a:cubicBezTo>
                      <a:pt x="13" y="5"/>
                      <a:pt x="12" y="4"/>
                      <a:pt x="12" y="4"/>
                    </a:cubicBezTo>
                    <a:cubicBezTo>
                      <a:pt x="10" y="3"/>
                      <a:pt x="10" y="0"/>
                      <a:pt x="1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7" name="Google Shape;257;p22"/>
              <p:cNvSpPr/>
              <p:nvPr/>
            </p:nvSpPr>
            <p:spPr>
              <a:xfrm>
                <a:off x="6585487" y="3400207"/>
                <a:ext cx="4556" cy="9110"/>
              </a:xfrm>
              <a:custGeom>
                <a:rect b="b" l="l" r="r" t="t"/>
                <a:pathLst>
                  <a:path extrusionOk="0" h="1" w="1">
                    <a:moveTo>
                      <a:pt x="1" y="0"/>
                    </a:moveTo>
                    <a:cubicBezTo>
                      <a:pt x="1" y="0"/>
                      <a:pt x="1" y="0"/>
                      <a:pt x="0" y="0"/>
                    </a:cubicBezTo>
                    <a:cubicBezTo>
                      <a:pt x="0" y="1"/>
                      <a:pt x="0" y="0"/>
                      <a:pt x="0" y="0"/>
                    </a:cubicBezTo>
                    <a:cubicBezTo>
                      <a:pt x="0" y="0"/>
                      <a:pt x="0" y="0"/>
                      <a:pt x="0" y="0"/>
                    </a:cubicBezTo>
                    <a:cubicBezTo>
                      <a:pt x="1" y="0"/>
                      <a:pt x="1" y="0"/>
                      <a:pt x="1" y="0"/>
                    </a:cubicBezTo>
                    <a:close/>
                  </a:path>
                </a:pathLst>
              </a:custGeom>
              <a:solidFill>
                <a:srgbClr val="38211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8" name="Google Shape;258;p22"/>
              <p:cNvSpPr/>
              <p:nvPr/>
            </p:nvSpPr>
            <p:spPr>
              <a:xfrm>
                <a:off x="6694806" y="3750938"/>
                <a:ext cx="204975" cy="163978"/>
              </a:xfrm>
              <a:custGeom>
                <a:rect b="b" l="l" r="r" t="t"/>
                <a:pathLst>
                  <a:path extrusionOk="0" h="31" w="38">
                    <a:moveTo>
                      <a:pt x="18" y="17"/>
                    </a:moveTo>
                    <a:cubicBezTo>
                      <a:pt x="18" y="18"/>
                      <a:pt x="18" y="20"/>
                      <a:pt x="17" y="21"/>
                    </a:cubicBezTo>
                    <a:cubicBezTo>
                      <a:pt x="15" y="23"/>
                      <a:pt x="12" y="24"/>
                      <a:pt x="10" y="24"/>
                    </a:cubicBezTo>
                    <a:cubicBezTo>
                      <a:pt x="7" y="24"/>
                      <a:pt x="5" y="24"/>
                      <a:pt x="2" y="25"/>
                    </a:cubicBezTo>
                    <a:cubicBezTo>
                      <a:pt x="1" y="25"/>
                      <a:pt x="0" y="26"/>
                      <a:pt x="1" y="27"/>
                    </a:cubicBezTo>
                    <a:cubicBezTo>
                      <a:pt x="1" y="27"/>
                      <a:pt x="2" y="27"/>
                      <a:pt x="3" y="27"/>
                    </a:cubicBezTo>
                    <a:cubicBezTo>
                      <a:pt x="6" y="27"/>
                      <a:pt x="10" y="27"/>
                      <a:pt x="14" y="26"/>
                    </a:cubicBezTo>
                    <a:cubicBezTo>
                      <a:pt x="13" y="27"/>
                      <a:pt x="11" y="28"/>
                      <a:pt x="11" y="30"/>
                    </a:cubicBezTo>
                    <a:cubicBezTo>
                      <a:pt x="11" y="30"/>
                      <a:pt x="10" y="31"/>
                      <a:pt x="11" y="31"/>
                    </a:cubicBezTo>
                    <a:cubicBezTo>
                      <a:pt x="11" y="31"/>
                      <a:pt x="11" y="31"/>
                      <a:pt x="12" y="31"/>
                    </a:cubicBezTo>
                    <a:cubicBezTo>
                      <a:pt x="16" y="30"/>
                      <a:pt x="19" y="26"/>
                      <a:pt x="23" y="26"/>
                    </a:cubicBezTo>
                    <a:cubicBezTo>
                      <a:pt x="24" y="26"/>
                      <a:pt x="25" y="26"/>
                      <a:pt x="26" y="27"/>
                    </a:cubicBezTo>
                    <a:cubicBezTo>
                      <a:pt x="30" y="28"/>
                      <a:pt x="34" y="28"/>
                      <a:pt x="37" y="29"/>
                    </a:cubicBezTo>
                    <a:cubicBezTo>
                      <a:pt x="38" y="28"/>
                      <a:pt x="37" y="27"/>
                      <a:pt x="36" y="27"/>
                    </a:cubicBezTo>
                    <a:cubicBezTo>
                      <a:pt x="34" y="26"/>
                      <a:pt x="33" y="26"/>
                      <a:pt x="31" y="25"/>
                    </a:cubicBezTo>
                    <a:cubicBezTo>
                      <a:pt x="30" y="25"/>
                      <a:pt x="28" y="24"/>
                      <a:pt x="27" y="24"/>
                    </a:cubicBezTo>
                    <a:cubicBezTo>
                      <a:pt x="24" y="22"/>
                      <a:pt x="23" y="18"/>
                      <a:pt x="23" y="14"/>
                    </a:cubicBezTo>
                    <a:cubicBezTo>
                      <a:pt x="23" y="10"/>
                      <a:pt x="24" y="7"/>
                      <a:pt x="24" y="3"/>
                    </a:cubicBezTo>
                    <a:cubicBezTo>
                      <a:pt x="24" y="3"/>
                      <a:pt x="24" y="2"/>
                      <a:pt x="24" y="2"/>
                    </a:cubicBezTo>
                    <a:cubicBezTo>
                      <a:pt x="24" y="1"/>
                      <a:pt x="22" y="0"/>
                      <a:pt x="21" y="1"/>
                    </a:cubicBezTo>
                    <a:cubicBezTo>
                      <a:pt x="20" y="2"/>
                      <a:pt x="21" y="5"/>
                      <a:pt x="21" y="6"/>
                    </a:cubicBezTo>
                    <a:cubicBezTo>
                      <a:pt x="21" y="10"/>
                      <a:pt x="20" y="13"/>
                      <a:pt x="18" y="17"/>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22"/>
              <p:cNvSpPr/>
              <p:nvPr/>
            </p:nvSpPr>
            <p:spPr>
              <a:xfrm>
                <a:off x="6280307" y="3814707"/>
                <a:ext cx="173089" cy="91099"/>
              </a:xfrm>
              <a:custGeom>
                <a:rect b="b" l="l" r="r" t="t"/>
                <a:pathLst>
                  <a:path extrusionOk="0" h="17" w="32">
                    <a:moveTo>
                      <a:pt x="31" y="11"/>
                    </a:moveTo>
                    <a:cubicBezTo>
                      <a:pt x="29" y="11"/>
                      <a:pt x="26" y="11"/>
                      <a:pt x="24" y="11"/>
                    </a:cubicBezTo>
                    <a:cubicBezTo>
                      <a:pt x="22" y="11"/>
                      <a:pt x="20" y="11"/>
                      <a:pt x="17" y="9"/>
                    </a:cubicBezTo>
                    <a:cubicBezTo>
                      <a:pt x="16" y="8"/>
                      <a:pt x="13" y="6"/>
                      <a:pt x="12" y="5"/>
                    </a:cubicBezTo>
                    <a:cubicBezTo>
                      <a:pt x="9" y="2"/>
                      <a:pt x="9" y="2"/>
                      <a:pt x="8" y="0"/>
                    </a:cubicBezTo>
                    <a:cubicBezTo>
                      <a:pt x="7" y="0"/>
                      <a:pt x="4" y="2"/>
                      <a:pt x="3" y="2"/>
                    </a:cubicBezTo>
                    <a:cubicBezTo>
                      <a:pt x="5" y="4"/>
                      <a:pt x="6" y="3"/>
                      <a:pt x="8" y="6"/>
                    </a:cubicBezTo>
                    <a:cubicBezTo>
                      <a:pt x="10" y="8"/>
                      <a:pt x="13" y="8"/>
                      <a:pt x="10" y="11"/>
                    </a:cubicBezTo>
                    <a:cubicBezTo>
                      <a:pt x="9" y="12"/>
                      <a:pt x="7" y="12"/>
                      <a:pt x="6" y="13"/>
                    </a:cubicBezTo>
                    <a:cubicBezTo>
                      <a:pt x="5" y="13"/>
                      <a:pt x="4" y="14"/>
                      <a:pt x="2" y="14"/>
                    </a:cubicBezTo>
                    <a:cubicBezTo>
                      <a:pt x="1" y="14"/>
                      <a:pt x="0" y="15"/>
                      <a:pt x="1" y="16"/>
                    </a:cubicBezTo>
                    <a:cubicBezTo>
                      <a:pt x="4" y="15"/>
                      <a:pt x="7" y="15"/>
                      <a:pt x="11" y="14"/>
                    </a:cubicBezTo>
                    <a:cubicBezTo>
                      <a:pt x="11" y="13"/>
                      <a:pt x="12" y="13"/>
                      <a:pt x="13" y="13"/>
                    </a:cubicBezTo>
                    <a:cubicBezTo>
                      <a:pt x="17" y="13"/>
                      <a:pt x="20" y="16"/>
                      <a:pt x="23" y="17"/>
                    </a:cubicBezTo>
                    <a:cubicBezTo>
                      <a:pt x="23" y="17"/>
                      <a:pt x="24" y="17"/>
                      <a:pt x="24" y="17"/>
                    </a:cubicBezTo>
                    <a:cubicBezTo>
                      <a:pt x="24" y="16"/>
                      <a:pt x="24" y="16"/>
                      <a:pt x="24" y="16"/>
                    </a:cubicBezTo>
                    <a:cubicBezTo>
                      <a:pt x="23" y="14"/>
                      <a:pt x="22" y="13"/>
                      <a:pt x="21" y="13"/>
                    </a:cubicBezTo>
                    <a:cubicBezTo>
                      <a:pt x="31" y="13"/>
                      <a:pt x="31" y="13"/>
                      <a:pt x="31" y="13"/>
                    </a:cubicBezTo>
                    <a:cubicBezTo>
                      <a:pt x="31" y="13"/>
                      <a:pt x="32" y="13"/>
                      <a:pt x="32" y="13"/>
                    </a:cubicBezTo>
                    <a:cubicBezTo>
                      <a:pt x="32" y="12"/>
                      <a:pt x="32" y="11"/>
                      <a:pt x="31" y="1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22"/>
              <p:cNvSpPr/>
              <p:nvPr/>
            </p:nvSpPr>
            <p:spPr>
              <a:xfrm>
                <a:off x="6079888" y="3796487"/>
                <a:ext cx="159425" cy="118429"/>
              </a:xfrm>
              <a:custGeom>
                <a:rect b="b" l="l" r="r" t="t"/>
                <a:pathLst>
                  <a:path extrusionOk="0" h="22" w="29">
                    <a:moveTo>
                      <a:pt x="28" y="16"/>
                    </a:moveTo>
                    <a:cubicBezTo>
                      <a:pt x="26" y="14"/>
                      <a:pt x="24" y="14"/>
                      <a:pt x="22" y="13"/>
                    </a:cubicBezTo>
                    <a:cubicBezTo>
                      <a:pt x="20" y="13"/>
                      <a:pt x="16" y="12"/>
                      <a:pt x="15" y="9"/>
                    </a:cubicBezTo>
                    <a:cubicBezTo>
                      <a:pt x="15" y="8"/>
                      <a:pt x="11" y="3"/>
                      <a:pt x="11" y="0"/>
                    </a:cubicBezTo>
                    <a:cubicBezTo>
                      <a:pt x="10" y="0"/>
                      <a:pt x="8" y="0"/>
                      <a:pt x="7" y="0"/>
                    </a:cubicBezTo>
                    <a:cubicBezTo>
                      <a:pt x="7" y="2"/>
                      <a:pt x="7" y="1"/>
                      <a:pt x="8" y="4"/>
                    </a:cubicBezTo>
                    <a:cubicBezTo>
                      <a:pt x="9" y="7"/>
                      <a:pt x="10" y="7"/>
                      <a:pt x="8" y="10"/>
                    </a:cubicBezTo>
                    <a:cubicBezTo>
                      <a:pt x="7" y="11"/>
                      <a:pt x="6" y="11"/>
                      <a:pt x="5" y="12"/>
                    </a:cubicBezTo>
                    <a:cubicBezTo>
                      <a:pt x="3" y="13"/>
                      <a:pt x="3" y="13"/>
                      <a:pt x="1" y="14"/>
                    </a:cubicBezTo>
                    <a:cubicBezTo>
                      <a:pt x="0" y="14"/>
                      <a:pt x="0" y="15"/>
                      <a:pt x="0" y="16"/>
                    </a:cubicBezTo>
                    <a:cubicBezTo>
                      <a:pt x="3" y="17"/>
                      <a:pt x="5" y="14"/>
                      <a:pt x="8" y="14"/>
                    </a:cubicBezTo>
                    <a:cubicBezTo>
                      <a:pt x="9" y="14"/>
                      <a:pt x="10" y="14"/>
                      <a:pt x="11" y="14"/>
                    </a:cubicBezTo>
                    <a:cubicBezTo>
                      <a:pt x="14" y="15"/>
                      <a:pt x="16" y="20"/>
                      <a:pt x="19" y="22"/>
                    </a:cubicBezTo>
                    <a:cubicBezTo>
                      <a:pt x="19" y="22"/>
                      <a:pt x="19" y="22"/>
                      <a:pt x="19" y="22"/>
                    </a:cubicBezTo>
                    <a:cubicBezTo>
                      <a:pt x="20" y="22"/>
                      <a:pt x="20" y="21"/>
                      <a:pt x="20" y="21"/>
                    </a:cubicBezTo>
                    <a:cubicBezTo>
                      <a:pt x="20" y="20"/>
                      <a:pt x="18" y="16"/>
                      <a:pt x="17" y="15"/>
                    </a:cubicBezTo>
                    <a:cubicBezTo>
                      <a:pt x="24" y="17"/>
                      <a:pt x="24" y="17"/>
                      <a:pt x="24" y="17"/>
                    </a:cubicBezTo>
                    <a:cubicBezTo>
                      <a:pt x="25" y="17"/>
                      <a:pt x="27" y="18"/>
                      <a:pt x="28" y="17"/>
                    </a:cubicBezTo>
                    <a:cubicBezTo>
                      <a:pt x="28" y="17"/>
                      <a:pt x="29" y="16"/>
                      <a:pt x="28" y="16"/>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22"/>
              <p:cNvSpPr/>
              <p:nvPr/>
            </p:nvSpPr>
            <p:spPr>
              <a:xfrm>
                <a:off x="5993343" y="3327328"/>
                <a:ext cx="505602" cy="605811"/>
              </a:xfrm>
              <a:custGeom>
                <a:rect b="b" l="l" r="r" t="t"/>
                <a:pathLst>
                  <a:path extrusionOk="0" h="112" w="93">
                    <a:moveTo>
                      <a:pt x="76" y="29"/>
                    </a:moveTo>
                    <a:cubicBezTo>
                      <a:pt x="76" y="36"/>
                      <a:pt x="72" y="39"/>
                      <a:pt x="72" y="39"/>
                    </a:cubicBezTo>
                    <a:cubicBezTo>
                      <a:pt x="93" y="57"/>
                      <a:pt x="77" y="82"/>
                      <a:pt x="65" y="89"/>
                    </a:cubicBezTo>
                    <a:cubicBezTo>
                      <a:pt x="27" y="112"/>
                      <a:pt x="12" y="80"/>
                      <a:pt x="12" y="80"/>
                    </a:cubicBezTo>
                    <a:cubicBezTo>
                      <a:pt x="0" y="79"/>
                      <a:pt x="6" y="57"/>
                      <a:pt x="16" y="44"/>
                    </a:cubicBezTo>
                    <a:cubicBezTo>
                      <a:pt x="23" y="35"/>
                      <a:pt x="33" y="32"/>
                      <a:pt x="33" y="32"/>
                    </a:cubicBezTo>
                    <a:cubicBezTo>
                      <a:pt x="34" y="20"/>
                      <a:pt x="42" y="11"/>
                      <a:pt x="48" y="9"/>
                    </a:cubicBezTo>
                    <a:cubicBezTo>
                      <a:pt x="72" y="0"/>
                      <a:pt x="76" y="20"/>
                      <a:pt x="76" y="20"/>
                    </a:cubicBezTo>
                    <a:lnTo>
                      <a:pt x="76" y="29"/>
                    </a:ln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2" name="Google Shape;262;p22"/>
              <p:cNvSpPr/>
              <p:nvPr/>
            </p:nvSpPr>
            <p:spPr>
              <a:xfrm>
                <a:off x="6307636" y="3432091"/>
                <a:ext cx="45550" cy="36440"/>
              </a:xfrm>
              <a:custGeom>
                <a:rect b="b" l="l" r="r" t="t"/>
                <a:pathLst>
                  <a:path extrusionOk="0" h="6" w="8">
                    <a:moveTo>
                      <a:pt x="0" y="3"/>
                    </a:moveTo>
                    <a:cubicBezTo>
                      <a:pt x="0" y="4"/>
                      <a:pt x="2" y="6"/>
                      <a:pt x="4" y="6"/>
                    </a:cubicBezTo>
                    <a:cubicBezTo>
                      <a:pt x="6" y="6"/>
                      <a:pt x="8" y="5"/>
                      <a:pt x="8" y="3"/>
                    </a:cubicBezTo>
                    <a:cubicBezTo>
                      <a:pt x="8" y="2"/>
                      <a:pt x="6" y="0"/>
                      <a:pt x="4" y="0"/>
                    </a:cubicBezTo>
                    <a:cubicBezTo>
                      <a:pt x="2" y="0"/>
                      <a:pt x="0" y="1"/>
                      <a:pt x="0" y="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22"/>
              <p:cNvSpPr/>
              <p:nvPr/>
            </p:nvSpPr>
            <p:spPr>
              <a:xfrm>
                <a:off x="6312190" y="3441200"/>
                <a:ext cx="31886" cy="18220"/>
              </a:xfrm>
              <a:custGeom>
                <a:rect b="b" l="l" r="r" t="t"/>
                <a:pathLst>
                  <a:path extrusionOk="0" h="4" w="6">
                    <a:moveTo>
                      <a:pt x="0" y="2"/>
                    </a:moveTo>
                    <a:cubicBezTo>
                      <a:pt x="0" y="1"/>
                      <a:pt x="1" y="1"/>
                      <a:pt x="1" y="1"/>
                    </a:cubicBezTo>
                    <a:cubicBezTo>
                      <a:pt x="1" y="1"/>
                      <a:pt x="1" y="2"/>
                      <a:pt x="2" y="2"/>
                    </a:cubicBezTo>
                    <a:cubicBezTo>
                      <a:pt x="2" y="1"/>
                      <a:pt x="2" y="0"/>
                      <a:pt x="2" y="0"/>
                    </a:cubicBezTo>
                    <a:cubicBezTo>
                      <a:pt x="2" y="0"/>
                      <a:pt x="3" y="0"/>
                      <a:pt x="3" y="0"/>
                    </a:cubicBezTo>
                    <a:cubicBezTo>
                      <a:pt x="5" y="0"/>
                      <a:pt x="6" y="1"/>
                      <a:pt x="6" y="2"/>
                    </a:cubicBezTo>
                    <a:cubicBezTo>
                      <a:pt x="6" y="3"/>
                      <a:pt x="5" y="4"/>
                      <a:pt x="3" y="4"/>
                    </a:cubicBezTo>
                    <a:cubicBezTo>
                      <a:pt x="2" y="4"/>
                      <a:pt x="0" y="3"/>
                      <a:pt x="0" y="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22"/>
              <p:cNvSpPr/>
              <p:nvPr/>
            </p:nvSpPr>
            <p:spPr>
              <a:xfrm>
                <a:off x="6057112" y="3596069"/>
                <a:ext cx="109319" cy="163978"/>
              </a:xfrm>
              <a:custGeom>
                <a:rect b="b" l="l" r="r" t="t"/>
                <a:pathLst>
                  <a:path extrusionOk="0" h="30" w="20">
                    <a:moveTo>
                      <a:pt x="1" y="30"/>
                    </a:moveTo>
                    <a:cubicBezTo>
                      <a:pt x="0" y="30"/>
                      <a:pt x="0" y="30"/>
                      <a:pt x="0" y="30"/>
                    </a:cubicBezTo>
                    <a:cubicBezTo>
                      <a:pt x="0" y="29"/>
                      <a:pt x="0" y="29"/>
                      <a:pt x="0" y="29"/>
                    </a:cubicBezTo>
                    <a:cubicBezTo>
                      <a:pt x="15" y="26"/>
                      <a:pt x="19" y="1"/>
                      <a:pt x="19" y="0"/>
                    </a:cubicBezTo>
                    <a:cubicBezTo>
                      <a:pt x="19" y="0"/>
                      <a:pt x="19" y="0"/>
                      <a:pt x="19" y="0"/>
                    </a:cubicBezTo>
                    <a:cubicBezTo>
                      <a:pt x="19" y="0"/>
                      <a:pt x="20" y="0"/>
                      <a:pt x="20" y="1"/>
                    </a:cubicBezTo>
                    <a:cubicBezTo>
                      <a:pt x="19" y="2"/>
                      <a:pt x="16" y="27"/>
                      <a:pt x="1" y="30"/>
                    </a:cubicBezTo>
                    <a:cubicBezTo>
                      <a:pt x="1" y="30"/>
                      <a:pt x="1" y="30"/>
                      <a:pt x="1" y="30"/>
                    </a:cubicBezTo>
                    <a:close/>
                  </a:path>
                </a:pathLst>
              </a:custGeom>
              <a:solidFill>
                <a:srgbClr val="38211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22"/>
              <p:cNvSpPr/>
              <p:nvPr/>
            </p:nvSpPr>
            <p:spPr>
              <a:xfrm>
                <a:off x="6339520" y="3532300"/>
                <a:ext cx="50106" cy="22776"/>
              </a:xfrm>
              <a:custGeom>
                <a:rect b="b" l="l" r="r" t="t"/>
                <a:pathLst>
                  <a:path extrusionOk="0" h="4" w="9">
                    <a:moveTo>
                      <a:pt x="1" y="4"/>
                    </a:moveTo>
                    <a:cubicBezTo>
                      <a:pt x="1" y="4"/>
                      <a:pt x="1" y="4"/>
                      <a:pt x="1" y="4"/>
                    </a:cubicBezTo>
                    <a:cubicBezTo>
                      <a:pt x="0" y="4"/>
                      <a:pt x="0" y="4"/>
                      <a:pt x="0" y="4"/>
                    </a:cubicBezTo>
                    <a:cubicBezTo>
                      <a:pt x="0" y="4"/>
                      <a:pt x="0" y="3"/>
                      <a:pt x="1" y="3"/>
                    </a:cubicBezTo>
                    <a:cubicBezTo>
                      <a:pt x="1" y="3"/>
                      <a:pt x="5" y="4"/>
                      <a:pt x="8" y="1"/>
                    </a:cubicBezTo>
                    <a:cubicBezTo>
                      <a:pt x="8" y="0"/>
                      <a:pt x="8" y="0"/>
                      <a:pt x="8" y="1"/>
                    </a:cubicBezTo>
                    <a:cubicBezTo>
                      <a:pt x="9" y="1"/>
                      <a:pt x="9" y="1"/>
                      <a:pt x="8" y="1"/>
                    </a:cubicBezTo>
                    <a:cubicBezTo>
                      <a:pt x="6" y="4"/>
                      <a:pt x="3" y="4"/>
                      <a:pt x="1" y="4"/>
                    </a:cubicBezTo>
                    <a:close/>
                  </a:path>
                </a:pathLst>
              </a:custGeom>
              <a:solidFill>
                <a:srgbClr val="38211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22"/>
              <p:cNvSpPr/>
              <p:nvPr/>
            </p:nvSpPr>
            <p:spPr>
              <a:xfrm>
                <a:off x="6170988" y="3500416"/>
                <a:ext cx="22776" cy="31886"/>
              </a:xfrm>
              <a:custGeom>
                <a:rect b="b" l="l" r="r" t="t"/>
                <a:pathLst>
                  <a:path extrusionOk="0" h="6" w="4">
                    <a:moveTo>
                      <a:pt x="4" y="6"/>
                    </a:moveTo>
                    <a:cubicBezTo>
                      <a:pt x="4" y="6"/>
                      <a:pt x="4" y="6"/>
                      <a:pt x="4" y="6"/>
                    </a:cubicBezTo>
                    <a:cubicBezTo>
                      <a:pt x="3" y="6"/>
                      <a:pt x="0" y="4"/>
                      <a:pt x="0" y="0"/>
                    </a:cubicBezTo>
                    <a:cubicBezTo>
                      <a:pt x="0" y="0"/>
                      <a:pt x="0" y="0"/>
                      <a:pt x="0" y="0"/>
                    </a:cubicBezTo>
                    <a:cubicBezTo>
                      <a:pt x="1" y="0"/>
                      <a:pt x="1" y="0"/>
                      <a:pt x="1" y="0"/>
                    </a:cubicBezTo>
                    <a:cubicBezTo>
                      <a:pt x="1" y="3"/>
                      <a:pt x="4" y="5"/>
                      <a:pt x="4" y="5"/>
                    </a:cubicBezTo>
                    <a:cubicBezTo>
                      <a:pt x="4" y="6"/>
                      <a:pt x="4" y="6"/>
                      <a:pt x="4" y="6"/>
                    </a:cubicBezTo>
                    <a:cubicBezTo>
                      <a:pt x="4" y="6"/>
                      <a:pt x="4" y="6"/>
                      <a:pt x="4" y="6"/>
                    </a:cubicBezTo>
                    <a:close/>
                  </a:path>
                </a:pathLst>
              </a:custGeom>
              <a:solidFill>
                <a:srgbClr val="38211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22"/>
              <p:cNvSpPr/>
              <p:nvPr/>
            </p:nvSpPr>
            <p:spPr>
              <a:xfrm>
                <a:off x="6389626" y="3432091"/>
                <a:ext cx="68326" cy="54659"/>
              </a:xfrm>
              <a:custGeom>
                <a:rect b="b" l="l" r="r" t="t"/>
                <a:pathLst>
                  <a:path extrusionOk="0" h="10" w="13">
                    <a:moveTo>
                      <a:pt x="2" y="0"/>
                    </a:moveTo>
                    <a:cubicBezTo>
                      <a:pt x="8" y="0"/>
                      <a:pt x="13" y="7"/>
                      <a:pt x="13" y="7"/>
                    </a:cubicBezTo>
                    <a:cubicBezTo>
                      <a:pt x="4" y="8"/>
                      <a:pt x="0" y="10"/>
                      <a:pt x="0" y="10"/>
                    </a:cubicBezTo>
                    <a:cubicBezTo>
                      <a:pt x="1" y="6"/>
                      <a:pt x="1" y="4"/>
                      <a:pt x="1" y="4"/>
                    </a:cubicBezTo>
                    <a:cubicBezTo>
                      <a:pt x="3" y="3"/>
                      <a:pt x="2" y="0"/>
                      <a:pt x="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8" name="Google Shape;268;p22"/>
              <p:cNvSpPr/>
              <p:nvPr/>
            </p:nvSpPr>
            <p:spPr>
              <a:xfrm>
                <a:off x="6412399" y="3445757"/>
                <a:ext cx="4500" cy="45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9" name="Google Shape;269;p22"/>
              <p:cNvSpPr/>
              <p:nvPr/>
            </p:nvSpPr>
            <p:spPr>
              <a:xfrm>
                <a:off x="6918001" y="3773714"/>
                <a:ext cx="186755" cy="136649"/>
              </a:xfrm>
              <a:custGeom>
                <a:rect b="b" l="l" r="r" t="t"/>
                <a:pathLst>
                  <a:path extrusionOk="0" h="25" w="34">
                    <a:moveTo>
                      <a:pt x="18" y="15"/>
                    </a:moveTo>
                    <a:cubicBezTo>
                      <a:pt x="18" y="16"/>
                      <a:pt x="16" y="16"/>
                      <a:pt x="15" y="17"/>
                    </a:cubicBezTo>
                    <a:cubicBezTo>
                      <a:pt x="13" y="19"/>
                      <a:pt x="11" y="19"/>
                      <a:pt x="8" y="19"/>
                    </a:cubicBezTo>
                    <a:cubicBezTo>
                      <a:pt x="6" y="19"/>
                      <a:pt x="4" y="19"/>
                      <a:pt x="2" y="20"/>
                    </a:cubicBezTo>
                    <a:cubicBezTo>
                      <a:pt x="1" y="20"/>
                      <a:pt x="0" y="21"/>
                      <a:pt x="0" y="21"/>
                    </a:cubicBezTo>
                    <a:cubicBezTo>
                      <a:pt x="0" y="22"/>
                      <a:pt x="1" y="22"/>
                      <a:pt x="2" y="22"/>
                    </a:cubicBezTo>
                    <a:cubicBezTo>
                      <a:pt x="5" y="22"/>
                      <a:pt x="9" y="21"/>
                      <a:pt x="12" y="21"/>
                    </a:cubicBezTo>
                    <a:cubicBezTo>
                      <a:pt x="11" y="22"/>
                      <a:pt x="10" y="23"/>
                      <a:pt x="9" y="24"/>
                    </a:cubicBezTo>
                    <a:cubicBezTo>
                      <a:pt x="9" y="24"/>
                      <a:pt x="9" y="25"/>
                      <a:pt x="9" y="25"/>
                    </a:cubicBezTo>
                    <a:cubicBezTo>
                      <a:pt x="9" y="25"/>
                      <a:pt x="10" y="25"/>
                      <a:pt x="10" y="25"/>
                    </a:cubicBezTo>
                    <a:cubicBezTo>
                      <a:pt x="14" y="24"/>
                      <a:pt x="16" y="21"/>
                      <a:pt x="20" y="21"/>
                    </a:cubicBezTo>
                    <a:cubicBezTo>
                      <a:pt x="21" y="21"/>
                      <a:pt x="22" y="21"/>
                      <a:pt x="23" y="21"/>
                    </a:cubicBezTo>
                    <a:cubicBezTo>
                      <a:pt x="26" y="22"/>
                      <a:pt x="30" y="23"/>
                      <a:pt x="33" y="23"/>
                    </a:cubicBezTo>
                    <a:cubicBezTo>
                      <a:pt x="34" y="22"/>
                      <a:pt x="33" y="22"/>
                      <a:pt x="32" y="21"/>
                    </a:cubicBezTo>
                    <a:cubicBezTo>
                      <a:pt x="30" y="21"/>
                      <a:pt x="29" y="21"/>
                      <a:pt x="28" y="20"/>
                    </a:cubicBezTo>
                    <a:cubicBezTo>
                      <a:pt x="26" y="20"/>
                      <a:pt x="25" y="19"/>
                      <a:pt x="24" y="19"/>
                    </a:cubicBezTo>
                    <a:cubicBezTo>
                      <a:pt x="21" y="17"/>
                      <a:pt x="23" y="15"/>
                      <a:pt x="23" y="12"/>
                    </a:cubicBezTo>
                    <a:cubicBezTo>
                      <a:pt x="23" y="8"/>
                      <a:pt x="24" y="5"/>
                      <a:pt x="24" y="2"/>
                    </a:cubicBezTo>
                    <a:cubicBezTo>
                      <a:pt x="24" y="1"/>
                      <a:pt x="24" y="1"/>
                      <a:pt x="24" y="1"/>
                    </a:cubicBezTo>
                    <a:cubicBezTo>
                      <a:pt x="23" y="0"/>
                      <a:pt x="21" y="0"/>
                      <a:pt x="21" y="0"/>
                    </a:cubicBezTo>
                    <a:cubicBezTo>
                      <a:pt x="20" y="1"/>
                      <a:pt x="20" y="3"/>
                      <a:pt x="20" y="4"/>
                    </a:cubicBezTo>
                    <a:cubicBezTo>
                      <a:pt x="20" y="8"/>
                      <a:pt x="20" y="11"/>
                      <a:pt x="18" y="15"/>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22"/>
              <p:cNvSpPr/>
              <p:nvPr/>
            </p:nvSpPr>
            <p:spPr>
              <a:xfrm>
                <a:off x="7118419" y="3764604"/>
                <a:ext cx="186755" cy="150315"/>
              </a:xfrm>
              <a:custGeom>
                <a:rect b="b" l="l" r="r" t="t"/>
                <a:pathLst>
                  <a:path extrusionOk="0" h="28" w="34">
                    <a:moveTo>
                      <a:pt x="17" y="16"/>
                    </a:moveTo>
                    <a:cubicBezTo>
                      <a:pt x="17" y="17"/>
                      <a:pt x="15" y="18"/>
                      <a:pt x="14" y="19"/>
                    </a:cubicBezTo>
                    <a:cubicBezTo>
                      <a:pt x="12" y="21"/>
                      <a:pt x="10" y="21"/>
                      <a:pt x="8" y="22"/>
                    </a:cubicBezTo>
                    <a:cubicBezTo>
                      <a:pt x="6" y="23"/>
                      <a:pt x="4" y="23"/>
                      <a:pt x="2" y="25"/>
                    </a:cubicBezTo>
                    <a:cubicBezTo>
                      <a:pt x="1" y="25"/>
                      <a:pt x="0" y="26"/>
                      <a:pt x="1" y="26"/>
                    </a:cubicBezTo>
                    <a:cubicBezTo>
                      <a:pt x="1" y="27"/>
                      <a:pt x="2" y="27"/>
                      <a:pt x="2" y="26"/>
                    </a:cubicBezTo>
                    <a:cubicBezTo>
                      <a:pt x="6" y="25"/>
                      <a:pt x="9" y="24"/>
                      <a:pt x="12" y="23"/>
                    </a:cubicBezTo>
                    <a:cubicBezTo>
                      <a:pt x="11" y="24"/>
                      <a:pt x="10" y="25"/>
                      <a:pt x="10" y="27"/>
                    </a:cubicBezTo>
                    <a:cubicBezTo>
                      <a:pt x="10" y="27"/>
                      <a:pt x="10" y="28"/>
                      <a:pt x="10" y="28"/>
                    </a:cubicBezTo>
                    <a:cubicBezTo>
                      <a:pt x="11" y="28"/>
                      <a:pt x="11" y="28"/>
                      <a:pt x="11" y="28"/>
                    </a:cubicBezTo>
                    <a:cubicBezTo>
                      <a:pt x="15" y="26"/>
                      <a:pt x="16" y="22"/>
                      <a:pt x="20" y="21"/>
                    </a:cubicBezTo>
                    <a:cubicBezTo>
                      <a:pt x="21" y="21"/>
                      <a:pt x="22" y="21"/>
                      <a:pt x="23" y="21"/>
                    </a:cubicBezTo>
                    <a:cubicBezTo>
                      <a:pt x="26" y="21"/>
                      <a:pt x="30" y="21"/>
                      <a:pt x="33" y="21"/>
                    </a:cubicBezTo>
                    <a:cubicBezTo>
                      <a:pt x="34" y="20"/>
                      <a:pt x="32" y="19"/>
                      <a:pt x="31" y="19"/>
                    </a:cubicBezTo>
                    <a:cubicBezTo>
                      <a:pt x="30" y="19"/>
                      <a:pt x="29" y="19"/>
                      <a:pt x="27" y="19"/>
                    </a:cubicBezTo>
                    <a:cubicBezTo>
                      <a:pt x="26" y="19"/>
                      <a:pt x="24" y="19"/>
                      <a:pt x="23" y="18"/>
                    </a:cubicBezTo>
                    <a:cubicBezTo>
                      <a:pt x="20" y="17"/>
                      <a:pt x="21" y="15"/>
                      <a:pt x="20" y="12"/>
                    </a:cubicBezTo>
                    <a:cubicBezTo>
                      <a:pt x="20" y="9"/>
                      <a:pt x="20" y="5"/>
                      <a:pt x="19" y="2"/>
                    </a:cubicBezTo>
                    <a:cubicBezTo>
                      <a:pt x="19" y="2"/>
                      <a:pt x="19" y="1"/>
                      <a:pt x="19" y="1"/>
                    </a:cubicBezTo>
                    <a:cubicBezTo>
                      <a:pt x="18" y="0"/>
                      <a:pt x="16" y="0"/>
                      <a:pt x="16" y="1"/>
                    </a:cubicBezTo>
                    <a:cubicBezTo>
                      <a:pt x="15" y="2"/>
                      <a:pt x="16" y="4"/>
                      <a:pt x="16" y="5"/>
                    </a:cubicBezTo>
                    <a:cubicBezTo>
                      <a:pt x="17" y="9"/>
                      <a:pt x="17" y="12"/>
                      <a:pt x="17" y="16"/>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1" name="Google Shape;271;p22"/>
              <p:cNvSpPr/>
              <p:nvPr/>
            </p:nvSpPr>
            <p:spPr>
              <a:xfrm>
                <a:off x="7300617" y="3869366"/>
                <a:ext cx="9110" cy="9110"/>
              </a:xfrm>
              <a:custGeom>
                <a:rect b="b" l="l" r="r" t="t"/>
                <a:pathLst>
                  <a:path extrusionOk="0" h="2" w="2">
                    <a:moveTo>
                      <a:pt x="0" y="1"/>
                    </a:moveTo>
                    <a:cubicBezTo>
                      <a:pt x="1" y="0"/>
                      <a:pt x="2" y="1"/>
                      <a:pt x="2" y="1"/>
                    </a:cubicBezTo>
                    <a:cubicBezTo>
                      <a:pt x="0" y="2"/>
                      <a:pt x="0" y="2"/>
                      <a:pt x="0" y="2"/>
                    </a:cubicBezTo>
                    <a:lnTo>
                      <a:pt x="0" y="1"/>
                    </a:lnTo>
                    <a:close/>
                  </a:path>
                </a:pathLst>
              </a:custGeom>
              <a:solidFill>
                <a:srgbClr val="A6513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22"/>
              <p:cNvSpPr/>
              <p:nvPr/>
            </p:nvSpPr>
            <p:spPr>
              <a:xfrm>
                <a:off x="6872451" y="3272668"/>
                <a:ext cx="378062" cy="546594"/>
              </a:xfrm>
              <a:custGeom>
                <a:rect b="b" l="l" r="r" t="t"/>
                <a:pathLst>
                  <a:path extrusionOk="0" h="101" w="70">
                    <a:moveTo>
                      <a:pt x="43" y="29"/>
                    </a:moveTo>
                    <a:cubicBezTo>
                      <a:pt x="45" y="17"/>
                      <a:pt x="34" y="0"/>
                      <a:pt x="19" y="10"/>
                    </a:cubicBezTo>
                    <a:cubicBezTo>
                      <a:pt x="0" y="22"/>
                      <a:pt x="17" y="39"/>
                      <a:pt x="17" y="39"/>
                    </a:cubicBezTo>
                    <a:cubicBezTo>
                      <a:pt x="12" y="46"/>
                      <a:pt x="14" y="52"/>
                      <a:pt x="16" y="56"/>
                    </a:cubicBezTo>
                    <a:cubicBezTo>
                      <a:pt x="18" y="61"/>
                      <a:pt x="19" y="66"/>
                      <a:pt x="19" y="72"/>
                    </a:cubicBezTo>
                    <a:cubicBezTo>
                      <a:pt x="19" y="75"/>
                      <a:pt x="19" y="77"/>
                      <a:pt x="19" y="77"/>
                    </a:cubicBezTo>
                    <a:cubicBezTo>
                      <a:pt x="20" y="85"/>
                      <a:pt x="22" y="89"/>
                      <a:pt x="24" y="91"/>
                    </a:cubicBezTo>
                    <a:cubicBezTo>
                      <a:pt x="26" y="93"/>
                      <a:pt x="27" y="95"/>
                      <a:pt x="28" y="97"/>
                    </a:cubicBezTo>
                    <a:cubicBezTo>
                      <a:pt x="29" y="99"/>
                      <a:pt x="30" y="100"/>
                      <a:pt x="30" y="100"/>
                    </a:cubicBezTo>
                    <a:cubicBezTo>
                      <a:pt x="36" y="101"/>
                      <a:pt x="39" y="96"/>
                      <a:pt x="39" y="96"/>
                    </a:cubicBezTo>
                    <a:cubicBezTo>
                      <a:pt x="41" y="93"/>
                      <a:pt x="46" y="96"/>
                      <a:pt x="46" y="96"/>
                    </a:cubicBezTo>
                    <a:cubicBezTo>
                      <a:pt x="53" y="98"/>
                      <a:pt x="59" y="99"/>
                      <a:pt x="63" y="99"/>
                    </a:cubicBezTo>
                    <a:cubicBezTo>
                      <a:pt x="65" y="99"/>
                      <a:pt x="67" y="98"/>
                      <a:pt x="67" y="94"/>
                    </a:cubicBezTo>
                    <a:cubicBezTo>
                      <a:pt x="68" y="89"/>
                      <a:pt x="68" y="89"/>
                      <a:pt x="68" y="89"/>
                    </a:cubicBezTo>
                    <a:cubicBezTo>
                      <a:pt x="70" y="59"/>
                      <a:pt x="54" y="51"/>
                      <a:pt x="54" y="51"/>
                    </a:cubicBezTo>
                    <a:cubicBezTo>
                      <a:pt x="44" y="37"/>
                      <a:pt x="43" y="29"/>
                      <a:pt x="43" y="29"/>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22"/>
              <p:cNvSpPr/>
              <p:nvPr/>
            </p:nvSpPr>
            <p:spPr>
              <a:xfrm>
                <a:off x="6963550" y="3381987"/>
                <a:ext cx="45550" cy="31886"/>
              </a:xfrm>
              <a:custGeom>
                <a:rect b="b" l="l" r="r" t="t"/>
                <a:pathLst>
                  <a:path extrusionOk="0" h="6" w="8">
                    <a:moveTo>
                      <a:pt x="0" y="4"/>
                    </a:moveTo>
                    <a:cubicBezTo>
                      <a:pt x="1" y="6"/>
                      <a:pt x="3" y="6"/>
                      <a:pt x="5" y="6"/>
                    </a:cubicBezTo>
                    <a:cubicBezTo>
                      <a:pt x="7" y="5"/>
                      <a:pt x="8" y="4"/>
                      <a:pt x="7" y="2"/>
                    </a:cubicBezTo>
                    <a:cubicBezTo>
                      <a:pt x="7" y="1"/>
                      <a:pt x="5" y="0"/>
                      <a:pt x="3" y="0"/>
                    </a:cubicBezTo>
                    <a:cubicBezTo>
                      <a:pt x="1" y="1"/>
                      <a:pt x="0" y="3"/>
                      <a:pt x="0" y="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22"/>
              <p:cNvSpPr/>
              <p:nvPr/>
            </p:nvSpPr>
            <p:spPr>
              <a:xfrm>
                <a:off x="6968104" y="3386541"/>
                <a:ext cx="27330" cy="27330"/>
              </a:xfrm>
              <a:custGeom>
                <a:rect b="b" l="l" r="r" t="t"/>
                <a:pathLst>
                  <a:path extrusionOk="0" h="5" w="5">
                    <a:moveTo>
                      <a:pt x="5" y="2"/>
                    </a:moveTo>
                    <a:cubicBezTo>
                      <a:pt x="5" y="2"/>
                      <a:pt x="5" y="1"/>
                      <a:pt x="5" y="1"/>
                    </a:cubicBezTo>
                    <a:cubicBezTo>
                      <a:pt x="5" y="1"/>
                      <a:pt x="5" y="2"/>
                      <a:pt x="4" y="2"/>
                    </a:cubicBezTo>
                    <a:cubicBezTo>
                      <a:pt x="3" y="2"/>
                      <a:pt x="3" y="1"/>
                      <a:pt x="4" y="0"/>
                    </a:cubicBezTo>
                    <a:cubicBezTo>
                      <a:pt x="3" y="0"/>
                      <a:pt x="3" y="0"/>
                      <a:pt x="2" y="0"/>
                    </a:cubicBezTo>
                    <a:cubicBezTo>
                      <a:pt x="1" y="0"/>
                      <a:pt x="0" y="1"/>
                      <a:pt x="0" y="3"/>
                    </a:cubicBezTo>
                    <a:cubicBezTo>
                      <a:pt x="0" y="4"/>
                      <a:pt x="1" y="5"/>
                      <a:pt x="3" y="5"/>
                    </a:cubicBezTo>
                    <a:cubicBezTo>
                      <a:pt x="4" y="4"/>
                      <a:pt x="5" y="3"/>
                      <a:pt x="5" y="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22"/>
              <p:cNvSpPr/>
              <p:nvPr/>
            </p:nvSpPr>
            <p:spPr>
              <a:xfrm>
                <a:off x="6963550" y="3477640"/>
                <a:ext cx="31886" cy="22776"/>
              </a:xfrm>
              <a:custGeom>
                <a:rect b="b" l="l" r="r" t="t"/>
                <a:pathLst>
                  <a:path extrusionOk="0" h="4" w="6">
                    <a:moveTo>
                      <a:pt x="6" y="4"/>
                    </a:moveTo>
                    <a:cubicBezTo>
                      <a:pt x="6" y="4"/>
                      <a:pt x="6" y="4"/>
                      <a:pt x="6" y="4"/>
                    </a:cubicBezTo>
                    <a:cubicBezTo>
                      <a:pt x="6" y="4"/>
                      <a:pt x="2" y="3"/>
                      <a:pt x="0" y="1"/>
                    </a:cubicBezTo>
                    <a:cubicBezTo>
                      <a:pt x="0" y="1"/>
                      <a:pt x="0" y="1"/>
                      <a:pt x="0" y="1"/>
                    </a:cubicBezTo>
                    <a:cubicBezTo>
                      <a:pt x="0" y="0"/>
                      <a:pt x="0" y="0"/>
                      <a:pt x="0" y="1"/>
                    </a:cubicBezTo>
                    <a:cubicBezTo>
                      <a:pt x="2" y="2"/>
                      <a:pt x="6" y="3"/>
                      <a:pt x="6" y="3"/>
                    </a:cubicBezTo>
                    <a:cubicBezTo>
                      <a:pt x="6" y="3"/>
                      <a:pt x="6" y="3"/>
                      <a:pt x="6" y="3"/>
                    </a:cubicBezTo>
                    <a:cubicBezTo>
                      <a:pt x="6" y="4"/>
                      <a:pt x="6" y="4"/>
                      <a:pt x="6" y="4"/>
                    </a:cubicBezTo>
                    <a:close/>
                  </a:path>
                </a:pathLst>
              </a:custGeom>
              <a:solidFill>
                <a:srgbClr val="38211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22"/>
              <p:cNvSpPr/>
              <p:nvPr/>
            </p:nvSpPr>
            <p:spPr>
              <a:xfrm>
                <a:off x="6872451" y="3409317"/>
                <a:ext cx="72879" cy="40996"/>
              </a:xfrm>
              <a:custGeom>
                <a:rect b="b" l="l" r="r" t="t"/>
                <a:pathLst>
                  <a:path extrusionOk="0" h="8" w="14">
                    <a:moveTo>
                      <a:pt x="10" y="0"/>
                    </a:moveTo>
                    <a:cubicBezTo>
                      <a:pt x="5" y="0"/>
                      <a:pt x="0" y="7"/>
                      <a:pt x="0" y="7"/>
                    </a:cubicBezTo>
                    <a:cubicBezTo>
                      <a:pt x="9" y="7"/>
                      <a:pt x="14" y="8"/>
                      <a:pt x="14" y="8"/>
                    </a:cubicBezTo>
                    <a:cubicBezTo>
                      <a:pt x="13" y="5"/>
                      <a:pt x="12" y="3"/>
                      <a:pt x="12" y="3"/>
                    </a:cubicBezTo>
                    <a:cubicBezTo>
                      <a:pt x="10" y="2"/>
                      <a:pt x="10" y="0"/>
                      <a:pt x="1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22"/>
              <p:cNvSpPr/>
              <p:nvPr/>
            </p:nvSpPr>
            <p:spPr>
              <a:xfrm>
                <a:off x="6913444" y="3418427"/>
                <a:ext cx="4500" cy="45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22"/>
              <p:cNvSpPr/>
              <p:nvPr/>
            </p:nvSpPr>
            <p:spPr>
              <a:xfrm>
                <a:off x="6781352" y="3218009"/>
                <a:ext cx="519266" cy="655913"/>
              </a:xfrm>
              <a:custGeom>
                <a:rect b="b" l="l" r="r" t="t"/>
                <a:pathLst>
                  <a:path extrusionOk="0" h="121" w="96">
                    <a:moveTo>
                      <a:pt x="81" y="0"/>
                    </a:moveTo>
                    <a:cubicBezTo>
                      <a:pt x="0" y="100"/>
                      <a:pt x="96" y="121"/>
                      <a:pt x="96" y="121"/>
                    </a:cubicBezTo>
                    <a:lnTo>
                      <a:pt x="81"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22"/>
              <p:cNvSpPr/>
              <p:nvPr/>
            </p:nvSpPr>
            <p:spPr>
              <a:xfrm>
                <a:off x="7013654" y="3222562"/>
                <a:ext cx="232304" cy="642250"/>
              </a:xfrm>
              <a:custGeom>
                <a:rect b="b" l="l" r="r" t="t"/>
                <a:pathLst>
                  <a:path extrusionOk="0" h="118" w="43">
                    <a:moveTo>
                      <a:pt x="43" y="118"/>
                    </a:moveTo>
                    <a:cubicBezTo>
                      <a:pt x="43" y="118"/>
                      <a:pt x="42" y="118"/>
                      <a:pt x="42" y="118"/>
                    </a:cubicBezTo>
                    <a:cubicBezTo>
                      <a:pt x="42" y="118"/>
                      <a:pt x="15" y="109"/>
                      <a:pt x="7" y="83"/>
                    </a:cubicBezTo>
                    <a:cubicBezTo>
                      <a:pt x="0" y="60"/>
                      <a:pt x="10" y="33"/>
                      <a:pt x="36" y="1"/>
                    </a:cubicBezTo>
                    <a:cubicBezTo>
                      <a:pt x="36" y="0"/>
                      <a:pt x="36" y="0"/>
                      <a:pt x="37" y="1"/>
                    </a:cubicBezTo>
                    <a:cubicBezTo>
                      <a:pt x="37" y="1"/>
                      <a:pt x="37" y="1"/>
                      <a:pt x="37" y="1"/>
                    </a:cubicBezTo>
                    <a:cubicBezTo>
                      <a:pt x="11" y="33"/>
                      <a:pt x="1" y="60"/>
                      <a:pt x="8" y="83"/>
                    </a:cubicBezTo>
                    <a:cubicBezTo>
                      <a:pt x="15" y="108"/>
                      <a:pt x="42" y="117"/>
                      <a:pt x="43" y="117"/>
                    </a:cubicBezTo>
                    <a:cubicBezTo>
                      <a:pt x="43" y="117"/>
                      <a:pt x="43" y="118"/>
                      <a:pt x="43" y="118"/>
                    </a:cubicBezTo>
                    <a:cubicBezTo>
                      <a:pt x="43" y="118"/>
                      <a:pt x="43" y="118"/>
                      <a:pt x="43" y="11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280" name="Google Shape;280;p22"/>
            <p:cNvGrpSpPr/>
            <p:nvPr/>
          </p:nvGrpSpPr>
          <p:grpSpPr>
            <a:xfrm>
              <a:off x="258260" y="4000067"/>
              <a:ext cx="1569891" cy="1017294"/>
              <a:chOff x="-5435799" y="-582687"/>
              <a:chExt cx="1768094" cy="1145731"/>
            </a:xfrm>
          </p:grpSpPr>
          <p:sp>
            <p:nvSpPr>
              <p:cNvPr id="281" name="Google Shape;281;p22"/>
              <p:cNvSpPr/>
              <p:nvPr/>
            </p:nvSpPr>
            <p:spPr>
              <a:xfrm>
                <a:off x="-4999237" y="-582687"/>
                <a:ext cx="256782" cy="125373"/>
              </a:xfrm>
              <a:custGeom>
                <a:rect b="b" l="l" r="r" t="t"/>
                <a:pathLst>
                  <a:path extrusionOk="0" h="117" w="237">
                    <a:moveTo>
                      <a:pt x="231" y="49"/>
                    </a:moveTo>
                    <a:cubicBezTo>
                      <a:pt x="228" y="40"/>
                      <a:pt x="220" y="33"/>
                      <a:pt x="212" y="27"/>
                    </a:cubicBezTo>
                    <a:cubicBezTo>
                      <a:pt x="195" y="16"/>
                      <a:pt x="173" y="11"/>
                      <a:pt x="152" y="16"/>
                    </a:cubicBezTo>
                    <a:cubicBezTo>
                      <a:pt x="143" y="17"/>
                      <a:pt x="135" y="21"/>
                      <a:pt x="126" y="20"/>
                    </a:cubicBezTo>
                    <a:cubicBezTo>
                      <a:pt x="109" y="18"/>
                      <a:pt x="95" y="0"/>
                      <a:pt x="77" y="3"/>
                    </a:cubicBezTo>
                    <a:cubicBezTo>
                      <a:pt x="63" y="5"/>
                      <a:pt x="55" y="20"/>
                      <a:pt x="44" y="29"/>
                    </a:cubicBezTo>
                    <a:cubicBezTo>
                      <a:pt x="35" y="35"/>
                      <a:pt x="26" y="38"/>
                      <a:pt x="17" y="43"/>
                    </a:cubicBezTo>
                    <a:cubicBezTo>
                      <a:pt x="8" y="49"/>
                      <a:pt x="0" y="57"/>
                      <a:pt x="0" y="68"/>
                    </a:cubicBezTo>
                    <a:cubicBezTo>
                      <a:pt x="0" y="83"/>
                      <a:pt x="16" y="93"/>
                      <a:pt x="31" y="96"/>
                    </a:cubicBezTo>
                    <a:cubicBezTo>
                      <a:pt x="46" y="98"/>
                      <a:pt x="61" y="95"/>
                      <a:pt x="75" y="102"/>
                    </a:cubicBezTo>
                    <a:cubicBezTo>
                      <a:pt x="85" y="107"/>
                      <a:pt x="95" y="117"/>
                      <a:pt x="107" y="116"/>
                    </a:cubicBezTo>
                    <a:cubicBezTo>
                      <a:pt x="111" y="115"/>
                      <a:pt x="115" y="112"/>
                      <a:pt x="120" y="110"/>
                    </a:cubicBezTo>
                    <a:cubicBezTo>
                      <a:pt x="144" y="97"/>
                      <a:pt x="172" y="92"/>
                      <a:pt x="200" y="95"/>
                    </a:cubicBezTo>
                    <a:cubicBezTo>
                      <a:pt x="210" y="96"/>
                      <a:pt x="220" y="101"/>
                      <a:pt x="228" y="93"/>
                    </a:cubicBezTo>
                    <a:cubicBezTo>
                      <a:pt x="237" y="85"/>
                      <a:pt x="235" y="59"/>
                      <a:pt x="231" y="49"/>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2" name="Google Shape;282;p22"/>
              <p:cNvSpPr/>
              <p:nvPr/>
            </p:nvSpPr>
            <p:spPr>
              <a:xfrm>
                <a:off x="-4770637" y="-368375"/>
                <a:ext cx="69910" cy="138176"/>
              </a:xfrm>
              <a:custGeom>
                <a:rect b="b" l="l" r="r" t="t"/>
                <a:pathLst>
                  <a:path extrusionOk="0" h="128" w="65">
                    <a:moveTo>
                      <a:pt x="47" y="66"/>
                    </a:moveTo>
                    <a:cubicBezTo>
                      <a:pt x="52" y="75"/>
                      <a:pt x="58" y="82"/>
                      <a:pt x="62" y="92"/>
                    </a:cubicBezTo>
                    <a:cubicBezTo>
                      <a:pt x="65" y="101"/>
                      <a:pt x="65" y="113"/>
                      <a:pt x="57" y="120"/>
                    </a:cubicBezTo>
                    <a:cubicBezTo>
                      <a:pt x="53" y="124"/>
                      <a:pt x="47" y="125"/>
                      <a:pt x="41" y="126"/>
                    </a:cubicBezTo>
                    <a:cubicBezTo>
                      <a:pt x="34" y="127"/>
                      <a:pt x="26" y="128"/>
                      <a:pt x="20" y="123"/>
                    </a:cubicBezTo>
                    <a:cubicBezTo>
                      <a:pt x="18" y="121"/>
                      <a:pt x="17" y="119"/>
                      <a:pt x="15" y="117"/>
                    </a:cubicBezTo>
                    <a:cubicBezTo>
                      <a:pt x="9" y="106"/>
                      <a:pt x="7" y="93"/>
                      <a:pt x="5" y="81"/>
                    </a:cubicBezTo>
                    <a:cubicBezTo>
                      <a:pt x="3" y="66"/>
                      <a:pt x="0" y="51"/>
                      <a:pt x="5" y="37"/>
                    </a:cubicBezTo>
                    <a:cubicBezTo>
                      <a:pt x="8" y="27"/>
                      <a:pt x="21" y="0"/>
                      <a:pt x="34" y="11"/>
                    </a:cubicBezTo>
                    <a:cubicBezTo>
                      <a:pt x="41" y="18"/>
                      <a:pt x="40" y="54"/>
                      <a:pt x="47" y="66"/>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3" name="Google Shape;283;p22"/>
              <p:cNvSpPr/>
              <p:nvPr/>
            </p:nvSpPr>
            <p:spPr>
              <a:xfrm>
                <a:off x="-5435800" y="-520775"/>
                <a:ext cx="1693736" cy="1083818"/>
              </a:xfrm>
              <a:custGeom>
                <a:rect b="b" l="l" r="r" t="t"/>
                <a:pathLst>
                  <a:path extrusionOk="0" h="1004" w="1569">
                    <a:moveTo>
                      <a:pt x="668" y="320"/>
                    </a:moveTo>
                    <a:cubicBezTo>
                      <a:pt x="621" y="223"/>
                      <a:pt x="648" y="125"/>
                      <a:pt x="648" y="125"/>
                    </a:cubicBezTo>
                    <a:cubicBezTo>
                      <a:pt x="648" y="16"/>
                      <a:pt x="562" y="0"/>
                      <a:pt x="504" y="16"/>
                    </a:cubicBezTo>
                    <a:cubicBezTo>
                      <a:pt x="438" y="33"/>
                      <a:pt x="430" y="160"/>
                      <a:pt x="430" y="160"/>
                    </a:cubicBezTo>
                    <a:cubicBezTo>
                      <a:pt x="367" y="402"/>
                      <a:pt x="301" y="473"/>
                      <a:pt x="301" y="473"/>
                    </a:cubicBezTo>
                    <a:cubicBezTo>
                      <a:pt x="0" y="1004"/>
                      <a:pt x="1133" y="891"/>
                      <a:pt x="1133" y="891"/>
                    </a:cubicBezTo>
                    <a:cubicBezTo>
                      <a:pt x="1367" y="844"/>
                      <a:pt x="1336" y="633"/>
                      <a:pt x="1336" y="633"/>
                    </a:cubicBezTo>
                    <a:cubicBezTo>
                      <a:pt x="1379" y="609"/>
                      <a:pt x="1410" y="567"/>
                      <a:pt x="1433" y="512"/>
                    </a:cubicBezTo>
                    <a:cubicBezTo>
                      <a:pt x="1569" y="195"/>
                      <a:pt x="1410" y="352"/>
                      <a:pt x="1410" y="352"/>
                    </a:cubicBezTo>
                    <a:cubicBezTo>
                      <a:pt x="1426" y="43"/>
                      <a:pt x="1297" y="320"/>
                      <a:pt x="1297" y="320"/>
                    </a:cubicBezTo>
                    <a:cubicBezTo>
                      <a:pt x="1316" y="238"/>
                      <a:pt x="1312" y="183"/>
                      <a:pt x="1281" y="180"/>
                    </a:cubicBezTo>
                    <a:cubicBezTo>
                      <a:pt x="1257" y="177"/>
                      <a:pt x="1247" y="224"/>
                      <a:pt x="1244" y="254"/>
                    </a:cubicBezTo>
                    <a:cubicBezTo>
                      <a:pt x="1241" y="277"/>
                      <a:pt x="1236" y="299"/>
                      <a:pt x="1229" y="321"/>
                    </a:cubicBezTo>
                    <a:cubicBezTo>
                      <a:pt x="1203" y="392"/>
                      <a:pt x="1183" y="383"/>
                      <a:pt x="1183" y="383"/>
                    </a:cubicBezTo>
                    <a:cubicBezTo>
                      <a:pt x="996" y="192"/>
                      <a:pt x="668" y="320"/>
                      <a:pt x="668" y="320"/>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4" name="Google Shape;284;p22"/>
              <p:cNvSpPr/>
              <p:nvPr/>
            </p:nvSpPr>
            <p:spPr>
              <a:xfrm>
                <a:off x="-4934149" y="-460450"/>
                <a:ext cx="183916" cy="107950"/>
              </a:xfrm>
              <a:custGeom>
                <a:rect b="b" l="l" r="r" t="t"/>
                <a:pathLst>
                  <a:path extrusionOk="0" h="100" w="171">
                    <a:moveTo>
                      <a:pt x="171" y="48"/>
                    </a:moveTo>
                    <a:cubicBezTo>
                      <a:pt x="151" y="26"/>
                      <a:pt x="99" y="5"/>
                      <a:pt x="69" y="2"/>
                    </a:cubicBezTo>
                    <a:cubicBezTo>
                      <a:pt x="53" y="0"/>
                      <a:pt x="41" y="5"/>
                      <a:pt x="31" y="17"/>
                    </a:cubicBezTo>
                    <a:cubicBezTo>
                      <a:pt x="23" y="27"/>
                      <a:pt x="15" y="42"/>
                      <a:pt x="0" y="42"/>
                    </a:cubicBezTo>
                    <a:cubicBezTo>
                      <a:pt x="19" y="46"/>
                      <a:pt x="32" y="61"/>
                      <a:pt x="49" y="69"/>
                    </a:cubicBezTo>
                    <a:cubicBezTo>
                      <a:pt x="67" y="77"/>
                      <a:pt x="88" y="76"/>
                      <a:pt x="108" y="73"/>
                    </a:cubicBezTo>
                    <a:cubicBezTo>
                      <a:pt x="108" y="77"/>
                      <a:pt x="100" y="97"/>
                      <a:pt x="97" y="100"/>
                    </a:cubicBezTo>
                    <a:lnTo>
                      <a:pt x="171" y="48"/>
                    </a:ln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5" name="Google Shape;285;p22"/>
              <p:cNvSpPr/>
              <p:nvPr/>
            </p:nvSpPr>
            <p:spPr>
              <a:xfrm>
                <a:off x="-4880175" y="-457275"/>
                <a:ext cx="82510" cy="74486"/>
              </a:xfrm>
              <a:custGeom>
                <a:rect b="b" l="l" r="r" t="t"/>
                <a:pathLst>
                  <a:path extrusionOk="0" h="68" w="77">
                    <a:moveTo>
                      <a:pt x="0" y="33"/>
                    </a:moveTo>
                    <a:cubicBezTo>
                      <a:pt x="6" y="36"/>
                      <a:pt x="15" y="25"/>
                      <a:pt x="15" y="25"/>
                    </a:cubicBezTo>
                    <a:cubicBezTo>
                      <a:pt x="38" y="0"/>
                      <a:pt x="57" y="23"/>
                      <a:pt x="57" y="23"/>
                    </a:cubicBezTo>
                    <a:cubicBezTo>
                      <a:pt x="66" y="32"/>
                      <a:pt x="77" y="35"/>
                      <a:pt x="77" y="35"/>
                    </a:cubicBezTo>
                    <a:cubicBezTo>
                      <a:pt x="65" y="40"/>
                      <a:pt x="57" y="49"/>
                      <a:pt x="57" y="49"/>
                    </a:cubicBezTo>
                    <a:cubicBezTo>
                      <a:pt x="34" y="68"/>
                      <a:pt x="17" y="45"/>
                      <a:pt x="17" y="45"/>
                    </a:cubicBezTo>
                    <a:cubicBezTo>
                      <a:pt x="9" y="36"/>
                      <a:pt x="0" y="33"/>
                      <a:pt x="0" y="3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6" name="Google Shape;286;p22"/>
              <p:cNvSpPr/>
              <p:nvPr/>
            </p:nvSpPr>
            <p:spPr>
              <a:xfrm>
                <a:off x="-4856362" y="-433462"/>
                <a:ext cx="33338" cy="27035"/>
              </a:xfrm>
              <a:custGeom>
                <a:rect b="b" l="l" r="r" t="t"/>
                <a:pathLst>
                  <a:path extrusionOk="0" h="26" w="30">
                    <a:moveTo>
                      <a:pt x="14" y="1"/>
                    </a:moveTo>
                    <a:cubicBezTo>
                      <a:pt x="22" y="0"/>
                      <a:pt x="28" y="5"/>
                      <a:pt x="29" y="12"/>
                    </a:cubicBezTo>
                    <a:cubicBezTo>
                      <a:pt x="30" y="19"/>
                      <a:pt x="24" y="25"/>
                      <a:pt x="16" y="25"/>
                    </a:cubicBezTo>
                    <a:cubicBezTo>
                      <a:pt x="8" y="26"/>
                      <a:pt x="1" y="21"/>
                      <a:pt x="1" y="14"/>
                    </a:cubicBezTo>
                    <a:cubicBezTo>
                      <a:pt x="0" y="7"/>
                      <a:pt x="6" y="1"/>
                      <a:pt x="14"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7" name="Google Shape;287;p22"/>
              <p:cNvSpPr/>
              <p:nvPr/>
            </p:nvSpPr>
            <p:spPr>
              <a:xfrm>
                <a:off x="-4840487" y="-423937"/>
                <a:ext cx="12704" cy="11132"/>
              </a:xfrm>
              <a:custGeom>
                <a:rect b="b" l="l" r="r" t="t"/>
                <a:pathLst>
                  <a:path extrusionOk="0" h="11" w="11">
                    <a:moveTo>
                      <a:pt x="5" y="0"/>
                    </a:moveTo>
                    <a:cubicBezTo>
                      <a:pt x="8" y="0"/>
                      <a:pt x="10" y="2"/>
                      <a:pt x="10" y="5"/>
                    </a:cubicBezTo>
                    <a:cubicBezTo>
                      <a:pt x="11" y="8"/>
                      <a:pt x="8" y="11"/>
                      <a:pt x="6" y="11"/>
                    </a:cubicBezTo>
                    <a:cubicBezTo>
                      <a:pt x="3" y="11"/>
                      <a:pt x="0" y="9"/>
                      <a:pt x="0" y="6"/>
                    </a:cubicBezTo>
                    <a:cubicBezTo>
                      <a:pt x="0" y="3"/>
                      <a:pt x="2" y="1"/>
                      <a:pt x="5"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8" name="Google Shape;288;p22"/>
              <p:cNvSpPr/>
              <p:nvPr/>
            </p:nvSpPr>
            <p:spPr>
              <a:xfrm>
                <a:off x="-4850012" y="-373137"/>
                <a:ext cx="111324" cy="148971"/>
              </a:xfrm>
              <a:custGeom>
                <a:rect b="b" l="l" r="r" t="t"/>
                <a:pathLst>
                  <a:path extrusionOk="0" h="138" w="102">
                    <a:moveTo>
                      <a:pt x="53" y="31"/>
                    </a:moveTo>
                    <a:cubicBezTo>
                      <a:pt x="37" y="43"/>
                      <a:pt x="21" y="56"/>
                      <a:pt x="11" y="72"/>
                    </a:cubicBezTo>
                    <a:cubicBezTo>
                      <a:pt x="3" y="86"/>
                      <a:pt x="0" y="103"/>
                      <a:pt x="7" y="118"/>
                    </a:cubicBezTo>
                    <a:cubicBezTo>
                      <a:pt x="9" y="123"/>
                      <a:pt x="13" y="128"/>
                      <a:pt x="18" y="131"/>
                    </a:cubicBezTo>
                    <a:cubicBezTo>
                      <a:pt x="23" y="134"/>
                      <a:pt x="29" y="136"/>
                      <a:pt x="34" y="137"/>
                    </a:cubicBezTo>
                    <a:cubicBezTo>
                      <a:pt x="42" y="138"/>
                      <a:pt x="51" y="138"/>
                      <a:pt x="58" y="135"/>
                    </a:cubicBezTo>
                    <a:cubicBezTo>
                      <a:pt x="67" y="132"/>
                      <a:pt x="73" y="125"/>
                      <a:pt x="77" y="118"/>
                    </a:cubicBezTo>
                    <a:cubicBezTo>
                      <a:pt x="86" y="105"/>
                      <a:pt x="91" y="91"/>
                      <a:pt x="93" y="76"/>
                    </a:cubicBezTo>
                    <a:cubicBezTo>
                      <a:pt x="95" y="59"/>
                      <a:pt x="93" y="40"/>
                      <a:pt x="99" y="23"/>
                    </a:cubicBezTo>
                    <a:cubicBezTo>
                      <a:pt x="101" y="20"/>
                      <a:pt x="102" y="17"/>
                      <a:pt x="102" y="14"/>
                    </a:cubicBezTo>
                    <a:cubicBezTo>
                      <a:pt x="102" y="11"/>
                      <a:pt x="101" y="8"/>
                      <a:pt x="97" y="6"/>
                    </a:cubicBezTo>
                    <a:cubicBezTo>
                      <a:pt x="83" y="0"/>
                      <a:pt x="62" y="25"/>
                      <a:pt x="53" y="3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22"/>
              <p:cNvSpPr/>
              <p:nvPr/>
            </p:nvSpPr>
            <p:spPr>
              <a:xfrm>
                <a:off x="-4784924" y="-420762"/>
                <a:ext cx="115931" cy="82645"/>
              </a:xfrm>
              <a:custGeom>
                <a:rect b="b" l="l" r="r" t="t"/>
                <a:pathLst>
                  <a:path extrusionOk="0" h="76" w="107">
                    <a:moveTo>
                      <a:pt x="38" y="0"/>
                    </a:moveTo>
                    <a:cubicBezTo>
                      <a:pt x="79" y="10"/>
                      <a:pt x="107" y="76"/>
                      <a:pt x="107" y="76"/>
                    </a:cubicBezTo>
                    <a:cubicBezTo>
                      <a:pt x="52" y="49"/>
                      <a:pt x="3" y="62"/>
                      <a:pt x="3" y="62"/>
                    </a:cubicBezTo>
                    <a:cubicBezTo>
                      <a:pt x="0" y="55"/>
                      <a:pt x="2" y="50"/>
                      <a:pt x="5" y="47"/>
                    </a:cubicBezTo>
                    <a:cubicBezTo>
                      <a:pt x="14" y="39"/>
                      <a:pt x="22" y="30"/>
                      <a:pt x="27" y="19"/>
                    </a:cubicBezTo>
                    <a:cubicBezTo>
                      <a:pt x="32" y="8"/>
                      <a:pt x="38" y="0"/>
                      <a:pt x="3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22"/>
              <p:cNvSpPr/>
              <p:nvPr/>
            </p:nvSpPr>
            <p:spPr>
              <a:xfrm>
                <a:off x="-4740474" y="-403300"/>
                <a:ext cx="11132" cy="7938"/>
              </a:xfrm>
              <a:custGeom>
                <a:rect b="b" l="l" r="r" t="t"/>
                <a:pathLst>
                  <a:path extrusionOk="0" h="8" w="11">
                    <a:moveTo>
                      <a:pt x="1" y="2"/>
                    </a:moveTo>
                    <a:cubicBezTo>
                      <a:pt x="0" y="3"/>
                      <a:pt x="2" y="5"/>
                      <a:pt x="4" y="6"/>
                    </a:cubicBezTo>
                    <a:cubicBezTo>
                      <a:pt x="7" y="8"/>
                      <a:pt x="9" y="7"/>
                      <a:pt x="10" y="6"/>
                    </a:cubicBezTo>
                    <a:cubicBezTo>
                      <a:pt x="11" y="4"/>
                      <a:pt x="9" y="2"/>
                      <a:pt x="7" y="1"/>
                    </a:cubicBezTo>
                    <a:cubicBezTo>
                      <a:pt x="4" y="0"/>
                      <a:pt x="2" y="0"/>
                      <a:pt x="1" y="2"/>
                    </a:cubicBez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22"/>
              <p:cNvSpPr/>
              <p:nvPr/>
            </p:nvSpPr>
            <p:spPr>
              <a:xfrm>
                <a:off x="-4834137" y="-93737"/>
                <a:ext cx="208343" cy="212661"/>
              </a:xfrm>
              <a:custGeom>
                <a:rect b="b" l="l" r="r" t="t"/>
                <a:pathLst>
                  <a:path extrusionOk="0" h="197" w="193">
                    <a:moveTo>
                      <a:pt x="182" y="0"/>
                    </a:moveTo>
                    <a:cubicBezTo>
                      <a:pt x="184" y="10"/>
                      <a:pt x="188" y="18"/>
                      <a:pt x="190" y="28"/>
                    </a:cubicBezTo>
                    <a:cubicBezTo>
                      <a:pt x="191" y="32"/>
                      <a:pt x="192" y="37"/>
                      <a:pt x="193" y="42"/>
                    </a:cubicBezTo>
                    <a:cubicBezTo>
                      <a:pt x="193" y="47"/>
                      <a:pt x="192" y="53"/>
                      <a:pt x="190" y="58"/>
                    </a:cubicBezTo>
                    <a:cubicBezTo>
                      <a:pt x="187" y="63"/>
                      <a:pt x="184" y="67"/>
                      <a:pt x="180" y="70"/>
                    </a:cubicBezTo>
                    <a:cubicBezTo>
                      <a:pt x="176" y="73"/>
                      <a:pt x="171" y="76"/>
                      <a:pt x="166" y="78"/>
                    </a:cubicBezTo>
                    <a:cubicBezTo>
                      <a:pt x="162" y="80"/>
                      <a:pt x="157" y="81"/>
                      <a:pt x="153" y="82"/>
                    </a:cubicBezTo>
                    <a:cubicBezTo>
                      <a:pt x="151" y="83"/>
                      <a:pt x="149" y="84"/>
                      <a:pt x="148" y="85"/>
                    </a:cubicBezTo>
                    <a:cubicBezTo>
                      <a:pt x="148" y="85"/>
                      <a:pt x="148" y="85"/>
                      <a:pt x="148" y="85"/>
                    </a:cubicBezTo>
                    <a:cubicBezTo>
                      <a:pt x="148" y="85"/>
                      <a:pt x="148" y="85"/>
                      <a:pt x="148" y="86"/>
                    </a:cubicBezTo>
                    <a:cubicBezTo>
                      <a:pt x="149" y="87"/>
                      <a:pt x="150" y="89"/>
                      <a:pt x="151" y="91"/>
                    </a:cubicBezTo>
                    <a:cubicBezTo>
                      <a:pt x="153" y="94"/>
                      <a:pt x="154" y="96"/>
                      <a:pt x="155" y="99"/>
                    </a:cubicBezTo>
                    <a:cubicBezTo>
                      <a:pt x="156" y="104"/>
                      <a:pt x="156" y="110"/>
                      <a:pt x="155" y="115"/>
                    </a:cubicBezTo>
                    <a:cubicBezTo>
                      <a:pt x="153" y="126"/>
                      <a:pt x="148" y="136"/>
                      <a:pt x="139" y="143"/>
                    </a:cubicBezTo>
                    <a:cubicBezTo>
                      <a:pt x="131" y="150"/>
                      <a:pt x="121" y="153"/>
                      <a:pt x="111" y="155"/>
                    </a:cubicBezTo>
                    <a:cubicBezTo>
                      <a:pt x="101" y="157"/>
                      <a:pt x="91" y="158"/>
                      <a:pt x="81" y="157"/>
                    </a:cubicBezTo>
                    <a:cubicBezTo>
                      <a:pt x="86" y="151"/>
                      <a:pt x="86" y="151"/>
                      <a:pt x="86" y="151"/>
                    </a:cubicBezTo>
                    <a:cubicBezTo>
                      <a:pt x="88" y="156"/>
                      <a:pt x="88" y="162"/>
                      <a:pt x="86" y="167"/>
                    </a:cubicBezTo>
                    <a:cubicBezTo>
                      <a:pt x="85" y="172"/>
                      <a:pt x="82" y="177"/>
                      <a:pt x="79" y="181"/>
                    </a:cubicBezTo>
                    <a:cubicBezTo>
                      <a:pt x="72" y="188"/>
                      <a:pt x="63" y="194"/>
                      <a:pt x="53" y="195"/>
                    </a:cubicBezTo>
                    <a:cubicBezTo>
                      <a:pt x="43" y="197"/>
                      <a:pt x="33" y="195"/>
                      <a:pt x="25" y="192"/>
                    </a:cubicBezTo>
                    <a:cubicBezTo>
                      <a:pt x="16" y="189"/>
                      <a:pt x="8" y="184"/>
                      <a:pt x="0" y="179"/>
                    </a:cubicBezTo>
                    <a:cubicBezTo>
                      <a:pt x="8" y="183"/>
                      <a:pt x="17" y="186"/>
                      <a:pt x="26" y="188"/>
                    </a:cubicBezTo>
                    <a:cubicBezTo>
                      <a:pt x="34" y="190"/>
                      <a:pt x="43" y="191"/>
                      <a:pt x="52" y="189"/>
                    </a:cubicBezTo>
                    <a:cubicBezTo>
                      <a:pt x="60" y="187"/>
                      <a:pt x="67" y="182"/>
                      <a:pt x="72" y="175"/>
                    </a:cubicBezTo>
                    <a:cubicBezTo>
                      <a:pt x="77" y="169"/>
                      <a:pt x="79" y="161"/>
                      <a:pt x="77" y="154"/>
                    </a:cubicBezTo>
                    <a:cubicBezTo>
                      <a:pt x="75" y="147"/>
                      <a:pt x="75" y="147"/>
                      <a:pt x="75" y="147"/>
                    </a:cubicBezTo>
                    <a:cubicBezTo>
                      <a:pt x="82" y="147"/>
                      <a:pt x="82" y="147"/>
                      <a:pt x="82" y="147"/>
                    </a:cubicBezTo>
                    <a:cubicBezTo>
                      <a:pt x="91" y="147"/>
                      <a:pt x="100" y="147"/>
                      <a:pt x="109" y="145"/>
                    </a:cubicBezTo>
                    <a:cubicBezTo>
                      <a:pt x="117" y="143"/>
                      <a:pt x="126" y="140"/>
                      <a:pt x="132" y="134"/>
                    </a:cubicBezTo>
                    <a:cubicBezTo>
                      <a:pt x="138" y="129"/>
                      <a:pt x="143" y="121"/>
                      <a:pt x="145" y="113"/>
                    </a:cubicBezTo>
                    <a:cubicBezTo>
                      <a:pt x="146" y="109"/>
                      <a:pt x="145" y="105"/>
                      <a:pt x="145" y="102"/>
                    </a:cubicBezTo>
                    <a:cubicBezTo>
                      <a:pt x="144" y="100"/>
                      <a:pt x="143" y="98"/>
                      <a:pt x="142" y="96"/>
                    </a:cubicBezTo>
                    <a:cubicBezTo>
                      <a:pt x="142" y="95"/>
                      <a:pt x="140" y="93"/>
                      <a:pt x="139" y="89"/>
                    </a:cubicBezTo>
                    <a:cubicBezTo>
                      <a:pt x="138" y="88"/>
                      <a:pt x="138" y="85"/>
                      <a:pt x="138" y="83"/>
                    </a:cubicBezTo>
                    <a:cubicBezTo>
                      <a:pt x="139" y="81"/>
                      <a:pt x="140" y="79"/>
                      <a:pt x="142" y="77"/>
                    </a:cubicBezTo>
                    <a:cubicBezTo>
                      <a:pt x="145" y="75"/>
                      <a:pt x="147" y="74"/>
                      <a:pt x="150" y="73"/>
                    </a:cubicBezTo>
                    <a:cubicBezTo>
                      <a:pt x="155" y="72"/>
                      <a:pt x="159" y="71"/>
                      <a:pt x="163" y="69"/>
                    </a:cubicBezTo>
                    <a:cubicBezTo>
                      <a:pt x="172" y="66"/>
                      <a:pt x="180" y="62"/>
                      <a:pt x="184" y="55"/>
                    </a:cubicBezTo>
                    <a:cubicBezTo>
                      <a:pt x="188" y="47"/>
                      <a:pt x="188" y="38"/>
                      <a:pt x="186" y="29"/>
                    </a:cubicBezTo>
                    <a:cubicBezTo>
                      <a:pt x="185" y="19"/>
                      <a:pt x="183" y="10"/>
                      <a:pt x="182"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22"/>
              <p:cNvSpPr/>
              <p:nvPr/>
            </p:nvSpPr>
            <p:spPr>
              <a:xfrm>
                <a:off x="-4983362" y="142800"/>
                <a:ext cx="74486" cy="39719"/>
              </a:xfrm>
              <a:custGeom>
                <a:rect b="b" l="l" r="r" t="t"/>
                <a:pathLst>
                  <a:path extrusionOk="0" h="36" w="69">
                    <a:moveTo>
                      <a:pt x="4" y="0"/>
                    </a:moveTo>
                    <a:cubicBezTo>
                      <a:pt x="4" y="8"/>
                      <a:pt x="7" y="14"/>
                      <a:pt x="12" y="17"/>
                    </a:cubicBezTo>
                    <a:cubicBezTo>
                      <a:pt x="16" y="21"/>
                      <a:pt x="22" y="23"/>
                      <a:pt x="28" y="24"/>
                    </a:cubicBezTo>
                    <a:cubicBezTo>
                      <a:pt x="35" y="25"/>
                      <a:pt x="41" y="25"/>
                      <a:pt x="48" y="25"/>
                    </a:cubicBezTo>
                    <a:cubicBezTo>
                      <a:pt x="55" y="25"/>
                      <a:pt x="61" y="24"/>
                      <a:pt x="69" y="22"/>
                    </a:cubicBezTo>
                    <a:cubicBezTo>
                      <a:pt x="64" y="28"/>
                      <a:pt x="57" y="32"/>
                      <a:pt x="49" y="34"/>
                    </a:cubicBezTo>
                    <a:cubicBezTo>
                      <a:pt x="42" y="36"/>
                      <a:pt x="34" y="36"/>
                      <a:pt x="26" y="35"/>
                    </a:cubicBezTo>
                    <a:cubicBezTo>
                      <a:pt x="19" y="34"/>
                      <a:pt x="10" y="30"/>
                      <a:pt x="5" y="23"/>
                    </a:cubicBezTo>
                    <a:cubicBezTo>
                      <a:pt x="3" y="20"/>
                      <a:pt x="1" y="16"/>
                      <a:pt x="1" y="12"/>
                    </a:cubicBezTo>
                    <a:cubicBezTo>
                      <a:pt x="0" y="8"/>
                      <a:pt x="2" y="3"/>
                      <a:pt x="4"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22"/>
              <p:cNvSpPr/>
              <p:nvPr/>
            </p:nvSpPr>
            <p:spPr>
              <a:xfrm>
                <a:off x="-4864299" y="304725"/>
                <a:ext cx="74732" cy="38060"/>
              </a:xfrm>
              <a:custGeom>
                <a:rect b="b" l="l" r="r" t="t"/>
                <a:pathLst>
                  <a:path extrusionOk="0" h="35" w="70">
                    <a:moveTo>
                      <a:pt x="0" y="13"/>
                    </a:moveTo>
                    <a:cubicBezTo>
                      <a:pt x="2" y="13"/>
                      <a:pt x="4" y="13"/>
                      <a:pt x="6" y="13"/>
                    </a:cubicBezTo>
                    <a:cubicBezTo>
                      <a:pt x="8" y="14"/>
                      <a:pt x="9" y="15"/>
                      <a:pt x="11" y="16"/>
                    </a:cubicBezTo>
                    <a:cubicBezTo>
                      <a:pt x="14" y="18"/>
                      <a:pt x="17" y="19"/>
                      <a:pt x="20" y="21"/>
                    </a:cubicBezTo>
                    <a:cubicBezTo>
                      <a:pt x="26" y="23"/>
                      <a:pt x="32" y="24"/>
                      <a:pt x="39" y="23"/>
                    </a:cubicBezTo>
                    <a:cubicBezTo>
                      <a:pt x="45" y="22"/>
                      <a:pt x="50" y="20"/>
                      <a:pt x="56" y="16"/>
                    </a:cubicBezTo>
                    <a:cubicBezTo>
                      <a:pt x="61" y="12"/>
                      <a:pt x="65" y="7"/>
                      <a:pt x="69" y="0"/>
                    </a:cubicBezTo>
                    <a:cubicBezTo>
                      <a:pt x="70" y="8"/>
                      <a:pt x="67" y="16"/>
                      <a:pt x="62" y="22"/>
                    </a:cubicBezTo>
                    <a:cubicBezTo>
                      <a:pt x="56" y="28"/>
                      <a:pt x="48" y="33"/>
                      <a:pt x="40" y="34"/>
                    </a:cubicBezTo>
                    <a:cubicBezTo>
                      <a:pt x="32" y="35"/>
                      <a:pt x="23" y="33"/>
                      <a:pt x="16" y="28"/>
                    </a:cubicBezTo>
                    <a:cubicBezTo>
                      <a:pt x="13" y="26"/>
                      <a:pt x="10" y="23"/>
                      <a:pt x="7" y="20"/>
                    </a:cubicBezTo>
                    <a:cubicBezTo>
                      <a:pt x="5" y="17"/>
                      <a:pt x="3" y="15"/>
                      <a:pt x="0" y="13"/>
                    </a:cubicBezTo>
                    <a:close/>
                  </a:path>
                </a:pathLst>
              </a:custGeom>
              <a:solidFill>
                <a:srgbClr val="D0D1D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22"/>
              <p:cNvSpPr/>
              <p:nvPr/>
            </p:nvSpPr>
            <p:spPr>
              <a:xfrm>
                <a:off x="-5038925" y="298375"/>
                <a:ext cx="69937" cy="31766"/>
              </a:xfrm>
              <a:custGeom>
                <a:rect b="b" l="l" r="r" t="t"/>
                <a:pathLst>
                  <a:path extrusionOk="0" h="29" w="66">
                    <a:moveTo>
                      <a:pt x="0" y="5"/>
                    </a:moveTo>
                    <a:cubicBezTo>
                      <a:pt x="4" y="5"/>
                      <a:pt x="7" y="7"/>
                      <a:pt x="10" y="9"/>
                    </a:cubicBezTo>
                    <a:cubicBezTo>
                      <a:pt x="13" y="11"/>
                      <a:pt x="15" y="13"/>
                      <a:pt x="18" y="14"/>
                    </a:cubicBezTo>
                    <a:cubicBezTo>
                      <a:pt x="23" y="16"/>
                      <a:pt x="29" y="18"/>
                      <a:pt x="35" y="17"/>
                    </a:cubicBezTo>
                    <a:cubicBezTo>
                      <a:pt x="41" y="17"/>
                      <a:pt x="46" y="16"/>
                      <a:pt x="52" y="13"/>
                    </a:cubicBezTo>
                    <a:cubicBezTo>
                      <a:pt x="57" y="10"/>
                      <a:pt x="62" y="6"/>
                      <a:pt x="66" y="0"/>
                    </a:cubicBezTo>
                    <a:cubicBezTo>
                      <a:pt x="66" y="7"/>
                      <a:pt x="62" y="15"/>
                      <a:pt x="57" y="20"/>
                    </a:cubicBezTo>
                    <a:cubicBezTo>
                      <a:pt x="51" y="25"/>
                      <a:pt x="43" y="28"/>
                      <a:pt x="35" y="29"/>
                    </a:cubicBezTo>
                    <a:cubicBezTo>
                      <a:pt x="27" y="29"/>
                      <a:pt x="19" y="26"/>
                      <a:pt x="13" y="21"/>
                    </a:cubicBezTo>
                    <a:cubicBezTo>
                      <a:pt x="10" y="19"/>
                      <a:pt x="8" y="16"/>
                      <a:pt x="6" y="13"/>
                    </a:cubicBezTo>
                    <a:cubicBezTo>
                      <a:pt x="4" y="10"/>
                      <a:pt x="3" y="7"/>
                      <a:pt x="0" y="5"/>
                    </a:cubicBezTo>
                    <a:close/>
                  </a:path>
                </a:pathLst>
              </a:custGeom>
              <a:solidFill>
                <a:srgbClr val="D0D1D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5" name="Google Shape;295;p22"/>
              <p:cNvSpPr/>
              <p:nvPr/>
            </p:nvSpPr>
            <p:spPr>
              <a:xfrm>
                <a:off x="-4003874" y="-144537"/>
                <a:ext cx="92154" cy="125373"/>
              </a:xfrm>
              <a:custGeom>
                <a:rect b="b" l="l" r="r" t="t"/>
                <a:pathLst>
                  <a:path extrusionOk="0" h="117" w="86">
                    <a:moveTo>
                      <a:pt x="4" y="117"/>
                    </a:moveTo>
                    <a:cubicBezTo>
                      <a:pt x="3" y="117"/>
                      <a:pt x="3" y="117"/>
                      <a:pt x="2" y="116"/>
                    </a:cubicBezTo>
                    <a:cubicBezTo>
                      <a:pt x="0" y="115"/>
                      <a:pt x="0" y="113"/>
                      <a:pt x="1" y="111"/>
                    </a:cubicBezTo>
                    <a:cubicBezTo>
                      <a:pt x="1" y="111"/>
                      <a:pt x="36" y="44"/>
                      <a:pt x="79" y="1"/>
                    </a:cubicBezTo>
                    <a:cubicBezTo>
                      <a:pt x="81" y="0"/>
                      <a:pt x="83" y="0"/>
                      <a:pt x="85" y="1"/>
                    </a:cubicBezTo>
                    <a:cubicBezTo>
                      <a:pt x="86" y="3"/>
                      <a:pt x="86" y="5"/>
                      <a:pt x="85" y="6"/>
                    </a:cubicBezTo>
                    <a:cubicBezTo>
                      <a:pt x="42" y="48"/>
                      <a:pt x="7" y="114"/>
                      <a:pt x="7" y="115"/>
                    </a:cubicBezTo>
                    <a:cubicBezTo>
                      <a:pt x="6" y="116"/>
                      <a:pt x="5" y="117"/>
                      <a:pt x="4" y="11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22"/>
              <p:cNvSpPr/>
              <p:nvPr/>
            </p:nvSpPr>
            <p:spPr>
              <a:xfrm>
                <a:off x="-4067375" y="-196925"/>
                <a:ext cx="41327" cy="85725"/>
              </a:xfrm>
              <a:custGeom>
                <a:rect b="b" l="l" r="r" t="t"/>
                <a:pathLst>
                  <a:path extrusionOk="0" h="80" w="39">
                    <a:moveTo>
                      <a:pt x="4" y="80"/>
                    </a:moveTo>
                    <a:cubicBezTo>
                      <a:pt x="2" y="80"/>
                      <a:pt x="0" y="78"/>
                      <a:pt x="0" y="76"/>
                    </a:cubicBezTo>
                    <a:cubicBezTo>
                      <a:pt x="0" y="60"/>
                      <a:pt x="28" y="8"/>
                      <a:pt x="31" y="3"/>
                    </a:cubicBezTo>
                    <a:cubicBezTo>
                      <a:pt x="32" y="1"/>
                      <a:pt x="35" y="0"/>
                      <a:pt x="36" y="1"/>
                    </a:cubicBezTo>
                    <a:cubicBezTo>
                      <a:pt x="38" y="2"/>
                      <a:pt x="39" y="4"/>
                      <a:pt x="38" y="6"/>
                    </a:cubicBezTo>
                    <a:cubicBezTo>
                      <a:pt x="30" y="22"/>
                      <a:pt x="8" y="64"/>
                      <a:pt x="8" y="76"/>
                    </a:cubicBezTo>
                    <a:cubicBezTo>
                      <a:pt x="8" y="78"/>
                      <a:pt x="6" y="80"/>
                      <a:pt x="4" y="8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22"/>
              <p:cNvSpPr/>
              <p:nvPr/>
            </p:nvSpPr>
            <p:spPr>
              <a:xfrm>
                <a:off x="-4040387" y="17388"/>
                <a:ext cx="49292" cy="149499"/>
              </a:xfrm>
              <a:custGeom>
                <a:rect b="b" l="l" r="r" t="t"/>
                <a:pathLst>
                  <a:path extrusionOk="0" h="139" w="45">
                    <a:moveTo>
                      <a:pt x="42" y="139"/>
                    </a:moveTo>
                    <a:cubicBezTo>
                      <a:pt x="40" y="139"/>
                      <a:pt x="38" y="137"/>
                      <a:pt x="38" y="135"/>
                    </a:cubicBezTo>
                    <a:cubicBezTo>
                      <a:pt x="38" y="92"/>
                      <a:pt x="25" y="46"/>
                      <a:pt x="1" y="6"/>
                    </a:cubicBezTo>
                    <a:cubicBezTo>
                      <a:pt x="0" y="4"/>
                      <a:pt x="0" y="2"/>
                      <a:pt x="2" y="1"/>
                    </a:cubicBezTo>
                    <a:cubicBezTo>
                      <a:pt x="4" y="0"/>
                      <a:pt x="6" y="0"/>
                      <a:pt x="7" y="2"/>
                    </a:cubicBezTo>
                    <a:cubicBezTo>
                      <a:pt x="32" y="44"/>
                      <a:pt x="45" y="91"/>
                      <a:pt x="45" y="135"/>
                    </a:cubicBezTo>
                    <a:cubicBezTo>
                      <a:pt x="45" y="137"/>
                      <a:pt x="44" y="139"/>
                      <a:pt x="42" y="13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22"/>
              <p:cNvSpPr/>
              <p:nvPr/>
            </p:nvSpPr>
            <p:spPr>
              <a:xfrm>
                <a:off x="-4164212" y="-111200"/>
                <a:ext cx="65008" cy="52312"/>
              </a:xfrm>
              <a:custGeom>
                <a:rect b="b" l="l" r="r" t="t"/>
                <a:pathLst>
                  <a:path extrusionOk="0" h="49" w="60">
                    <a:moveTo>
                      <a:pt x="56" y="49"/>
                    </a:moveTo>
                    <a:cubicBezTo>
                      <a:pt x="55" y="49"/>
                      <a:pt x="54" y="49"/>
                      <a:pt x="53" y="48"/>
                    </a:cubicBezTo>
                    <a:cubicBezTo>
                      <a:pt x="38" y="34"/>
                      <a:pt x="21" y="20"/>
                      <a:pt x="2" y="7"/>
                    </a:cubicBezTo>
                    <a:cubicBezTo>
                      <a:pt x="1" y="6"/>
                      <a:pt x="0" y="4"/>
                      <a:pt x="1" y="2"/>
                    </a:cubicBezTo>
                    <a:cubicBezTo>
                      <a:pt x="2" y="0"/>
                      <a:pt x="5" y="0"/>
                      <a:pt x="6" y="1"/>
                    </a:cubicBezTo>
                    <a:cubicBezTo>
                      <a:pt x="25" y="14"/>
                      <a:pt x="43" y="28"/>
                      <a:pt x="58" y="42"/>
                    </a:cubicBezTo>
                    <a:cubicBezTo>
                      <a:pt x="60" y="44"/>
                      <a:pt x="60" y="46"/>
                      <a:pt x="59" y="48"/>
                    </a:cubicBezTo>
                    <a:cubicBezTo>
                      <a:pt x="58" y="48"/>
                      <a:pt x="57" y="49"/>
                      <a:pt x="56" y="4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22"/>
              <p:cNvSpPr/>
              <p:nvPr/>
            </p:nvSpPr>
            <p:spPr>
              <a:xfrm>
                <a:off x="-4446787" y="169788"/>
                <a:ext cx="203276" cy="174439"/>
              </a:xfrm>
              <a:custGeom>
                <a:rect b="b" l="l" r="r" t="t"/>
                <a:pathLst>
                  <a:path extrusionOk="0" h="161" w="189">
                    <a:moveTo>
                      <a:pt x="184" y="161"/>
                    </a:moveTo>
                    <a:cubicBezTo>
                      <a:pt x="183" y="161"/>
                      <a:pt x="182" y="160"/>
                      <a:pt x="181" y="158"/>
                    </a:cubicBezTo>
                    <a:cubicBezTo>
                      <a:pt x="181" y="157"/>
                      <a:pt x="141" y="65"/>
                      <a:pt x="3" y="8"/>
                    </a:cubicBezTo>
                    <a:cubicBezTo>
                      <a:pt x="1" y="7"/>
                      <a:pt x="0" y="5"/>
                      <a:pt x="1" y="3"/>
                    </a:cubicBezTo>
                    <a:cubicBezTo>
                      <a:pt x="2" y="1"/>
                      <a:pt x="4" y="0"/>
                      <a:pt x="6" y="1"/>
                    </a:cubicBezTo>
                    <a:cubicBezTo>
                      <a:pt x="147" y="60"/>
                      <a:pt x="187" y="155"/>
                      <a:pt x="188" y="156"/>
                    </a:cubicBezTo>
                    <a:cubicBezTo>
                      <a:pt x="189" y="157"/>
                      <a:pt x="188" y="160"/>
                      <a:pt x="186" y="160"/>
                    </a:cubicBezTo>
                    <a:cubicBezTo>
                      <a:pt x="185" y="161"/>
                      <a:pt x="185" y="161"/>
                      <a:pt x="184" y="16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22"/>
              <p:cNvSpPr/>
              <p:nvPr/>
            </p:nvSpPr>
            <p:spPr>
              <a:xfrm>
                <a:off x="-4403925" y="95175"/>
                <a:ext cx="273114" cy="303340"/>
              </a:xfrm>
              <a:custGeom>
                <a:rect b="b" l="l" r="r" t="t"/>
                <a:pathLst>
                  <a:path extrusionOk="0" h="281" w="253">
                    <a:moveTo>
                      <a:pt x="219" y="281"/>
                    </a:moveTo>
                    <a:cubicBezTo>
                      <a:pt x="218" y="281"/>
                      <a:pt x="217" y="281"/>
                      <a:pt x="216" y="280"/>
                    </a:cubicBezTo>
                    <a:cubicBezTo>
                      <a:pt x="215" y="279"/>
                      <a:pt x="214" y="277"/>
                      <a:pt x="216" y="275"/>
                    </a:cubicBezTo>
                    <a:cubicBezTo>
                      <a:pt x="216" y="275"/>
                      <a:pt x="245" y="244"/>
                      <a:pt x="235" y="198"/>
                    </a:cubicBezTo>
                    <a:cubicBezTo>
                      <a:pt x="226" y="152"/>
                      <a:pt x="178" y="83"/>
                      <a:pt x="2" y="8"/>
                    </a:cubicBezTo>
                    <a:cubicBezTo>
                      <a:pt x="0" y="7"/>
                      <a:pt x="0" y="5"/>
                      <a:pt x="0" y="3"/>
                    </a:cubicBezTo>
                    <a:cubicBezTo>
                      <a:pt x="1" y="1"/>
                      <a:pt x="3" y="0"/>
                      <a:pt x="5" y="1"/>
                    </a:cubicBezTo>
                    <a:cubicBezTo>
                      <a:pt x="149" y="62"/>
                      <a:pt x="229" y="128"/>
                      <a:pt x="243" y="197"/>
                    </a:cubicBezTo>
                    <a:cubicBezTo>
                      <a:pt x="253" y="247"/>
                      <a:pt x="223" y="279"/>
                      <a:pt x="221" y="280"/>
                    </a:cubicBezTo>
                    <a:cubicBezTo>
                      <a:pt x="221" y="281"/>
                      <a:pt x="220" y="281"/>
                      <a:pt x="219" y="28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22"/>
              <p:cNvSpPr/>
              <p:nvPr/>
            </p:nvSpPr>
            <p:spPr>
              <a:xfrm>
                <a:off x="-4492824" y="-82625"/>
                <a:ext cx="366757" cy="358394"/>
              </a:xfrm>
              <a:custGeom>
                <a:rect b="b" l="l" r="r" t="t"/>
                <a:pathLst>
                  <a:path extrusionOk="0" h="332" w="341">
                    <a:moveTo>
                      <a:pt x="313" y="332"/>
                    </a:moveTo>
                    <a:cubicBezTo>
                      <a:pt x="312" y="332"/>
                      <a:pt x="311" y="332"/>
                      <a:pt x="310" y="330"/>
                    </a:cubicBezTo>
                    <a:cubicBezTo>
                      <a:pt x="309" y="329"/>
                      <a:pt x="310" y="326"/>
                      <a:pt x="311" y="325"/>
                    </a:cubicBezTo>
                    <a:cubicBezTo>
                      <a:pt x="312" y="325"/>
                      <a:pt x="333" y="311"/>
                      <a:pt x="331" y="280"/>
                    </a:cubicBezTo>
                    <a:cubicBezTo>
                      <a:pt x="329" y="230"/>
                      <a:pt x="269" y="143"/>
                      <a:pt x="3" y="8"/>
                    </a:cubicBezTo>
                    <a:cubicBezTo>
                      <a:pt x="1" y="7"/>
                      <a:pt x="0" y="4"/>
                      <a:pt x="1" y="3"/>
                    </a:cubicBezTo>
                    <a:cubicBezTo>
                      <a:pt x="2" y="1"/>
                      <a:pt x="5" y="0"/>
                      <a:pt x="6" y="1"/>
                    </a:cubicBezTo>
                    <a:cubicBezTo>
                      <a:pt x="276" y="138"/>
                      <a:pt x="336" y="228"/>
                      <a:pt x="339" y="280"/>
                    </a:cubicBezTo>
                    <a:cubicBezTo>
                      <a:pt x="341" y="315"/>
                      <a:pt x="316" y="331"/>
                      <a:pt x="315" y="332"/>
                    </a:cubicBezTo>
                    <a:cubicBezTo>
                      <a:pt x="315" y="332"/>
                      <a:pt x="314" y="332"/>
                      <a:pt x="313" y="33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22"/>
              <p:cNvSpPr/>
              <p:nvPr/>
            </p:nvSpPr>
            <p:spPr>
              <a:xfrm>
                <a:off x="-5402462" y="88825"/>
                <a:ext cx="1734756" cy="367832"/>
              </a:xfrm>
              <a:custGeom>
                <a:rect b="b" l="l" r="r" t="t"/>
                <a:pathLst>
                  <a:path extrusionOk="0" h="342" w="1607">
                    <a:moveTo>
                      <a:pt x="0" y="185"/>
                    </a:moveTo>
                    <a:cubicBezTo>
                      <a:pt x="35" y="179"/>
                      <a:pt x="72" y="184"/>
                      <a:pt x="104" y="201"/>
                    </a:cubicBezTo>
                    <a:cubicBezTo>
                      <a:pt x="73" y="184"/>
                      <a:pt x="43" y="168"/>
                      <a:pt x="12" y="152"/>
                    </a:cubicBezTo>
                    <a:cubicBezTo>
                      <a:pt x="51" y="153"/>
                      <a:pt x="91" y="153"/>
                      <a:pt x="130" y="154"/>
                    </a:cubicBezTo>
                    <a:cubicBezTo>
                      <a:pt x="110" y="116"/>
                      <a:pt x="95" y="75"/>
                      <a:pt x="85" y="33"/>
                    </a:cubicBezTo>
                    <a:cubicBezTo>
                      <a:pt x="131" y="80"/>
                      <a:pt x="177" y="126"/>
                      <a:pt x="224" y="171"/>
                    </a:cubicBezTo>
                    <a:cubicBezTo>
                      <a:pt x="230" y="177"/>
                      <a:pt x="237" y="183"/>
                      <a:pt x="246" y="182"/>
                    </a:cubicBezTo>
                    <a:cubicBezTo>
                      <a:pt x="253" y="181"/>
                      <a:pt x="258" y="173"/>
                      <a:pt x="262" y="166"/>
                    </a:cubicBezTo>
                    <a:cubicBezTo>
                      <a:pt x="280" y="137"/>
                      <a:pt x="296" y="107"/>
                      <a:pt x="310" y="76"/>
                    </a:cubicBezTo>
                    <a:cubicBezTo>
                      <a:pt x="313" y="121"/>
                      <a:pt x="322" y="176"/>
                      <a:pt x="362" y="189"/>
                    </a:cubicBezTo>
                    <a:cubicBezTo>
                      <a:pt x="386" y="196"/>
                      <a:pt x="412" y="184"/>
                      <a:pt x="429" y="164"/>
                    </a:cubicBezTo>
                    <a:cubicBezTo>
                      <a:pt x="446" y="144"/>
                      <a:pt x="455" y="119"/>
                      <a:pt x="465" y="94"/>
                    </a:cubicBezTo>
                    <a:cubicBezTo>
                      <a:pt x="475" y="115"/>
                      <a:pt x="486" y="136"/>
                      <a:pt x="496" y="157"/>
                    </a:cubicBezTo>
                    <a:cubicBezTo>
                      <a:pt x="501" y="166"/>
                      <a:pt x="506" y="177"/>
                      <a:pt x="515" y="182"/>
                    </a:cubicBezTo>
                    <a:cubicBezTo>
                      <a:pt x="531" y="192"/>
                      <a:pt x="553" y="182"/>
                      <a:pt x="564" y="166"/>
                    </a:cubicBezTo>
                    <a:cubicBezTo>
                      <a:pt x="574" y="149"/>
                      <a:pt x="577" y="128"/>
                      <a:pt x="579" y="108"/>
                    </a:cubicBezTo>
                    <a:cubicBezTo>
                      <a:pt x="591" y="136"/>
                      <a:pt x="604" y="164"/>
                      <a:pt x="616" y="191"/>
                    </a:cubicBezTo>
                    <a:cubicBezTo>
                      <a:pt x="628" y="166"/>
                      <a:pt x="640" y="141"/>
                      <a:pt x="651" y="116"/>
                    </a:cubicBezTo>
                    <a:cubicBezTo>
                      <a:pt x="656" y="146"/>
                      <a:pt x="661" y="175"/>
                      <a:pt x="665" y="205"/>
                    </a:cubicBezTo>
                    <a:cubicBezTo>
                      <a:pt x="683" y="171"/>
                      <a:pt x="701" y="138"/>
                      <a:pt x="719" y="105"/>
                    </a:cubicBezTo>
                    <a:cubicBezTo>
                      <a:pt x="705" y="140"/>
                      <a:pt x="725" y="187"/>
                      <a:pt x="760" y="197"/>
                    </a:cubicBezTo>
                    <a:cubicBezTo>
                      <a:pt x="793" y="206"/>
                      <a:pt x="826" y="185"/>
                      <a:pt x="851" y="160"/>
                    </a:cubicBezTo>
                    <a:cubicBezTo>
                      <a:pt x="875" y="135"/>
                      <a:pt x="895" y="104"/>
                      <a:pt x="924" y="85"/>
                    </a:cubicBezTo>
                    <a:cubicBezTo>
                      <a:pt x="922" y="120"/>
                      <a:pt x="919" y="156"/>
                      <a:pt x="917" y="191"/>
                    </a:cubicBezTo>
                    <a:cubicBezTo>
                      <a:pt x="983" y="172"/>
                      <a:pt x="1044" y="135"/>
                      <a:pt x="1093" y="83"/>
                    </a:cubicBezTo>
                    <a:cubicBezTo>
                      <a:pt x="1091" y="116"/>
                      <a:pt x="1089" y="148"/>
                      <a:pt x="1087" y="181"/>
                    </a:cubicBezTo>
                    <a:cubicBezTo>
                      <a:pt x="1121" y="185"/>
                      <a:pt x="1157" y="177"/>
                      <a:pt x="1186" y="157"/>
                    </a:cubicBezTo>
                    <a:cubicBezTo>
                      <a:pt x="1187" y="167"/>
                      <a:pt x="1189" y="177"/>
                      <a:pt x="1190" y="187"/>
                    </a:cubicBezTo>
                    <a:cubicBezTo>
                      <a:pt x="1211" y="192"/>
                      <a:pt x="1231" y="175"/>
                      <a:pt x="1246" y="159"/>
                    </a:cubicBezTo>
                    <a:cubicBezTo>
                      <a:pt x="1300" y="106"/>
                      <a:pt x="1353" y="53"/>
                      <a:pt x="1407" y="0"/>
                    </a:cubicBezTo>
                    <a:cubicBezTo>
                      <a:pt x="1388" y="63"/>
                      <a:pt x="1370" y="127"/>
                      <a:pt x="1352" y="191"/>
                    </a:cubicBezTo>
                    <a:cubicBezTo>
                      <a:pt x="1409" y="151"/>
                      <a:pt x="1465" y="111"/>
                      <a:pt x="1522" y="71"/>
                    </a:cubicBezTo>
                    <a:cubicBezTo>
                      <a:pt x="1501" y="119"/>
                      <a:pt x="1479" y="167"/>
                      <a:pt x="1457" y="215"/>
                    </a:cubicBezTo>
                    <a:cubicBezTo>
                      <a:pt x="1507" y="213"/>
                      <a:pt x="1557" y="210"/>
                      <a:pt x="1607" y="208"/>
                    </a:cubicBezTo>
                    <a:cubicBezTo>
                      <a:pt x="1573" y="235"/>
                      <a:pt x="1536" y="255"/>
                      <a:pt x="1496" y="267"/>
                    </a:cubicBezTo>
                    <a:cubicBezTo>
                      <a:pt x="1501" y="285"/>
                      <a:pt x="1510" y="301"/>
                      <a:pt x="1523" y="312"/>
                    </a:cubicBezTo>
                    <a:cubicBezTo>
                      <a:pt x="1258" y="321"/>
                      <a:pt x="993" y="329"/>
                      <a:pt x="728" y="336"/>
                    </a:cubicBezTo>
                    <a:cubicBezTo>
                      <a:pt x="621" y="339"/>
                      <a:pt x="513" y="342"/>
                      <a:pt x="407" y="322"/>
                    </a:cubicBezTo>
                    <a:cubicBezTo>
                      <a:pt x="336" y="309"/>
                      <a:pt x="264" y="295"/>
                      <a:pt x="193" y="281"/>
                    </a:cubicBezTo>
                    <a:cubicBezTo>
                      <a:pt x="157" y="274"/>
                      <a:pt x="122" y="262"/>
                      <a:pt x="89" y="245"/>
                    </a:cubicBezTo>
                    <a:cubicBezTo>
                      <a:pt x="73" y="237"/>
                      <a:pt x="12" y="183"/>
                      <a:pt x="0" y="185"/>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3" name="Google Shape;303;p22"/>
              <p:cNvSpPr/>
              <p:nvPr/>
            </p:nvSpPr>
            <p:spPr>
              <a:xfrm>
                <a:off x="-5124655" y="298361"/>
                <a:ext cx="971561" cy="228911"/>
              </a:xfrm>
              <a:custGeom>
                <a:rect b="b" l="l" r="r" t="t"/>
                <a:pathLst>
                  <a:path extrusionOk="0" h="263" w="900">
                    <a:moveTo>
                      <a:pt x="0" y="2"/>
                    </a:moveTo>
                    <a:cubicBezTo>
                      <a:pt x="10" y="43"/>
                      <a:pt x="43" y="81"/>
                      <a:pt x="86" y="83"/>
                    </a:cubicBezTo>
                    <a:cubicBezTo>
                      <a:pt x="128" y="85"/>
                      <a:pt x="168" y="38"/>
                      <a:pt x="150" y="0"/>
                    </a:cubicBezTo>
                    <a:cubicBezTo>
                      <a:pt x="150" y="43"/>
                      <a:pt x="174" y="84"/>
                      <a:pt x="211" y="105"/>
                    </a:cubicBezTo>
                    <a:cubicBezTo>
                      <a:pt x="225" y="88"/>
                      <a:pt x="235" y="68"/>
                      <a:pt x="240" y="47"/>
                    </a:cubicBezTo>
                    <a:cubicBezTo>
                      <a:pt x="240" y="72"/>
                      <a:pt x="247" y="97"/>
                      <a:pt x="261" y="118"/>
                    </a:cubicBezTo>
                    <a:cubicBezTo>
                      <a:pt x="276" y="103"/>
                      <a:pt x="291" y="88"/>
                      <a:pt x="306" y="73"/>
                    </a:cubicBezTo>
                    <a:cubicBezTo>
                      <a:pt x="297" y="101"/>
                      <a:pt x="329" y="128"/>
                      <a:pt x="358" y="126"/>
                    </a:cubicBezTo>
                    <a:cubicBezTo>
                      <a:pt x="388" y="125"/>
                      <a:pt x="413" y="106"/>
                      <a:pt x="436" y="88"/>
                    </a:cubicBezTo>
                    <a:cubicBezTo>
                      <a:pt x="447" y="101"/>
                      <a:pt x="458" y="114"/>
                      <a:pt x="469" y="127"/>
                    </a:cubicBezTo>
                    <a:cubicBezTo>
                      <a:pt x="485" y="116"/>
                      <a:pt x="502" y="105"/>
                      <a:pt x="521" y="104"/>
                    </a:cubicBezTo>
                    <a:cubicBezTo>
                      <a:pt x="540" y="102"/>
                      <a:pt x="562" y="113"/>
                      <a:pt x="565" y="133"/>
                    </a:cubicBezTo>
                    <a:cubicBezTo>
                      <a:pt x="609" y="99"/>
                      <a:pt x="682" y="153"/>
                      <a:pt x="724" y="118"/>
                    </a:cubicBezTo>
                    <a:cubicBezTo>
                      <a:pt x="749" y="96"/>
                      <a:pt x="755" y="49"/>
                      <a:pt x="788" y="49"/>
                    </a:cubicBezTo>
                    <a:cubicBezTo>
                      <a:pt x="791" y="68"/>
                      <a:pt x="794" y="87"/>
                      <a:pt x="797" y="107"/>
                    </a:cubicBezTo>
                    <a:cubicBezTo>
                      <a:pt x="834" y="90"/>
                      <a:pt x="869" y="65"/>
                      <a:pt x="897" y="35"/>
                    </a:cubicBezTo>
                    <a:cubicBezTo>
                      <a:pt x="900" y="93"/>
                      <a:pt x="856" y="142"/>
                      <a:pt x="808" y="174"/>
                    </a:cubicBezTo>
                    <a:cubicBezTo>
                      <a:pt x="688" y="254"/>
                      <a:pt x="535" y="260"/>
                      <a:pt x="390" y="259"/>
                    </a:cubicBezTo>
                    <a:cubicBezTo>
                      <a:pt x="310" y="259"/>
                      <a:pt x="211" y="263"/>
                      <a:pt x="142" y="217"/>
                    </a:cubicBezTo>
                    <a:cubicBezTo>
                      <a:pt x="73" y="170"/>
                      <a:pt x="23" y="79"/>
                      <a:pt x="0" y="2"/>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04" name="Google Shape;304;p22"/>
          <p:cNvGrpSpPr/>
          <p:nvPr/>
        </p:nvGrpSpPr>
        <p:grpSpPr>
          <a:xfrm>
            <a:off x="7724188" y="4244199"/>
            <a:ext cx="1165822" cy="719605"/>
            <a:chOff x="1955996" y="671878"/>
            <a:chExt cx="2730263" cy="1685257"/>
          </a:xfrm>
        </p:grpSpPr>
        <p:sp>
          <p:nvSpPr>
            <p:cNvPr id="305" name="Google Shape;305;p22"/>
            <p:cNvSpPr/>
            <p:nvPr/>
          </p:nvSpPr>
          <p:spPr>
            <a:xfrm>
              <a:off x="2243007" y="944170"/>
              <a:ext cx="36798" cy="88310"/>
            </a:xfrm>
            <a:custGeom>
              <a:rect b="b" l="l" r="r" t="t"/>
              <a:pathLst>
                <a:path extrusionOk="0" h="10" w="4">
                  <a:moveTo>
                    <a:pt x="4" y="10"/>
                  </a:moveTo>
                  <a:cubicBezTo>
                    <a:pt x="2" y="7"/>
                    <a:pt x="1" y="4"/>
                    <a:pt x="0" y="0"/>
                  </a:cubicBezTo>
                  <a:cubicBezTo>
                    <a:pt x="1" y="3"/>
                    <a:pt x="3" y="6"/>
                    <a:pt x="4" y="10"/>
                  </a:cubicBezTo>
                  <a:close/>
                </a:path>
              </a:pathLst>
            </a:custGeom>
            <a:solidFill>
              <a:srgbClr val="F7CA6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6" name="Google Shape;306;p22"/>
            <p:cNvSpPr/>
            <p:nvPr/>
          </p:nvSpPr>
          <p:spPr>
            <a:xfrm>
              <a:off x="1955996" y="693958"/>
              <a:ext cx="2730263" cy="632890"/>
            </a:xfrm>
            <a:custGeom>
              <a:rect b="b" l="l" r="r" t="t"/>
              <a:pathLst>
                <a:path extrusionOk="0" h="73" w="312">
                  <a:moveTo>
                    <a:pt x="0" y="38"/>
                  </a:moveTo>
                  <a:cubicBezTo>
                    <a:pt x="1" y="38"/>
                    <a:pt x="1" y="38"/>
                    <a:pt x="1" y="38"/>
                  </a:cubicBezTo>
                  <a:cubicBezTo>
                    <a:pt x="12" y="43"/>
                    <a:pt x="21" y="49"/>
                    <a:pt x="31" y="55"/>
                  </a:cubicBezTo>
                  <a:cubicBezTo>
                    <a:pt x="32" y="56"/>
                    <a:pt x="33" y="56"/>
                    <a:pt x="34" y="57"/>
                  </a:cubicBezTo>
                  <a:cubicBezTo>
                    <a:pt x="34" y="57"/>
                    <a:pt x="35" y="57"/>
                    <a:pt x="35" y="57"/>
                  </a:cubicBezTo>
                  <a:cubicBezTo>
                    <a:pt x="26" y="51"/>
                    <a:pt x="17" y="41"/>
                    <a:pt x="9" y="34"/>
                  </a:cubicBezTo>
                  <a:cubicBezTo>
                    <a:pt x="19" y="38"/>
                    <a:pt x="29" y="43"/>
                    <a:pt x="39" y="47"/>
                  </a:cubicBezTo>
                  <a:cubicBezTo>
                    <a:pt x="39" y="44"/>
                    <a:pt x="38" y="41"/>
                    <a:pt x="37" y="39"/>
                  </a:cubicBezTo>
                  <a:cubicBezTo>
                    <a:pt x="41" y="44"/>
                    <a:pt x="46" y="48"/>
                    <a:pt x="52" y="49"/>
                  </a:cubicBezTo>
                  <a:cubicBezTo>
                    <a:pt x="51" y="43"/>
                    <a:pt x="51" y="37"/>
                    <a:pt x="51" y="31"/>
                  </a:cubicBezTo>
                  <a:cubicBezTo>
                    <a:pt x="54" y="35"/>
                    <a:pt x="58" y="39"/>
                    <a:pt x="61" y="44"/>
                  </a:cubicBezTo>
                  <a:cubicBezTo>
                    <a:pt x="62" y="38"/>
                    <a:pt x="62" y="33"/>
                    <a:pt x="61" y="27"/>
                  </a:cubicBezTo>
                  <a:cubicBezTo>
                    <a:pt x="67" y="29"/>
                    <a:pt x="69" y="38"/>
                    <a:pt x="74" y="43"/>
                  </a:cubicBezTo>
                  <a:cubicBezTo>
                    <a:pt x="81" y="50"/>
                    <a:pt x="94" y="40"/>
                    <a:pt x="92" y="28"/>
                  </a:cubicBezTo>
                  <a:cubicBezTo>
                    <a:pt x="95" y="32"/>
                    <a:pt x="98" y="36"/>
                    <a:pt x="101" y="40"/>
                  </a:cubicBezTo>
                  <a:cubicBezTo>
                    <a:pt x="102" y="30"/>
                    <a:pt x="103" y="20"/>
                    <a:pt x="104" y="9"/>
                  </a:cubicBezTo>
                  <a:cubicBezTo>
                    <a:pt x="105" y="19"/>
                    <a:pt x="106" y="28"/>
                    <a:pt x="108" y="37"/>
                  </a:cubicBezTo>
                  <a:cubicBezTo>
                    <a:pt x="108" y="7"/>
                    <a:pt x="108" y="7"/>
                    <a:pt x="108" y="7"/>
                  </a:cubicBezTo>
                  <a:cubicBezTo>
                    <a:pt x="108" y="6"/>
                    <a:pt x="108" y="6"/>
                    <a:pt x="108" y="6"/>
                  </a:cubicBezTo>
                  <a:cubicBezTo>
                    <a:pt x="109" y="6"/>
                    <a:pt x="109" y="6"/>
                    <a:pt x="109" y="7"/>
                  </a:cubicBezTo>
                  <a:cubicBezTo>
                    <a:pt x="110" y="44"/>
                    <a:pt x="110" y="44"/>
                    <a:pt x="110" y="44"/>
                  </a:cubicBezTo>
                  <a:cubicBezTo>
                    <a:pt x="110" y="46"/>
                    <a:pt x="111" y="47"/>
                    <a:pt x="111" y="49"/>
                  </a:cubicBezTo>
                  <a:cubicBezTo>
                    <a:pt x="117" y="42"/>
                    <a:pt x="120" y="33"/>
                    <a:pt x="122" y="23"/>
                  </a:cubicBezTo>
                  <a:cubicBezTo>
                    <a:pt x="124" y="29"/>
                    <a:pt x="126" y="36"/>
                    <a:pt x="128" y="43"/>
                  </a:cubicBezTo>
                  <a:cubicBezTo>
                    <a:pt x="130" y="34"/>
                    <a:pt x="133" y="25"/>
                    <a:pt x="137" y="18"/>
                  </a:cubicBezTo>
                  <a:cubicBezTo>
                    <a:pt x="139" y="25"/>
                    <a:pt x="141" y="33"/>
                    <a:pt x="143" y="41"/>
                  </a:cubicBezTo>
                  <a:cubicBezTo>
                    <a:pt x="143" y="40"/>
                    <a:pt x="144" y="40"/>
                    <a:pt x="144" y="39"/>
                  </a:cubicBezTo>
                  <a:cubicBezTo>
                    <a:pt x="149" y="1"/>
                    <a:pt x="149" y="1"/>
                    <a:pt x="149" y="1"/>
                  </a:cubicBezTo>
                  <a:cubicBezTo>
                    <a:pt x="149" y="1"/>
                    <a:pt x="150" y="0"/>
                    <a:pt x="150" y="0"/>
                  </a:cubicBezTo>
                  <a:cubicBezTo>
                    <a:pt x="151" y="1"/>
                    <a:pt x="151" y="1"/>
                    <a:pt x="151" y="1"/>
                  </a:cubicBezTo>
                  <a:cubicBezTo>
                    <a:pt x="146" y="34"/>
                    <a:pt x="146" y="34"/>
                    <a:pt x="146" y="34"/>
                  </a:cubicBezTo>
                  <a:cubicBezTo>
                    <a:pt x="149" y="26"/>
                    <a:pt x="152" y="18"/>
                    <a:pt x="154" y="9"/>
                  </a:cubicBezTo>
                  <a:cubicBezTo>
                    <a:pt x="156" y="20"/>
                    <a:pt x="158" y="30"/>
                    <a:pt x="159" y="41"/>
                  </a:cubicBezTo>
                  <a:cubicBezTo>
                    <a:pt x="169" y="38"/>
                    <a:pt x="179" y="29"/>
                    <a:pt x="186" y="18"/>
                  </a:cubicBezTo>
                  <a:cubicBezTo>
                    <a:pt x="187" y="25"/>
                    <a:pt x="188" y="32"/>
                    <a:pt x="189" y="38"/>
                  </a:cubicBezTo>
                  <a:cubicBezTo>
                    <a:pt x="194" y="32"/>
                    <a:pt x="199" y="24"/>
                    <a:pt x="202" y="15"/>
                  </a:cubicBezTo>
                  <a:cubicBezTo>
                    <a:pt x="206" y="26"/>
                    <a:pt x="212" y="36"/>
                    <a:pt x="220" y="44"/>
                  </a:cubicBezTo>
                  <a:cubicBezTo>
                    <a:pt x="237" y="11"/>
                    <a:pt x="237" y="11"/>
                    <a:pt x="237" y="11"/>
                  </a:cubicBezTo>
                  <a:cubicBezTo>
                    <a:pt x="241" y="18"/>
                    <a:pt x="244" y="26"/>
                    <a:pt x="246" y="35"/>
                  </a:cubicBezTo>
                  <a:cubicBezTo>
                    <a:pt x="250" y="30"/>
                    <a:pt x="253" y="23"/>
                    <a:pt x="254" y="15"/>
                  </a:cubicBezTo>
                  <a:cubicBezTo>
                    <a:pt x="262" y="34"/>
                    <a:pt x="262" y="34"/>
                    <a:pt x="262" y="34"/>
                  </a:cubicBezTo>
                  <a:cubicBezTo>
                    <a:pt x="262" y="36"/>
                    <a:pt x="263" y="38"/>
                    <a:pt x="264" y="38"/>
                  </a:cubicBezTo>
                  <a:cubicBezTo>
                    <a:pt x="265" y="39"/>
                    <a:pt x="265" y="39"/>
                    <a:pt x="265" y="39"/>
                  </a:cubicBezTo>
                  <a:cubicBezTo>
                    <a:pt x="268" y="34"/>
                    <a:pt x="273" y="30"/>
                    <a:pt x="281" y="22"/>
                  </a:cubicBezTo>
                  <a:cubicBezTo>
                    <a:pt x="281" y="21"/>
                    <a:pt x="282" y="22"/>
                    <a:pt x="282" y="22"/>
                  </a:cubicBezTo>
                  <a:cubicBezTo>
                    <a:pt x="282" y="22"/>
                    <a:pt x="282" y="23"/>
                    <a:pt x="282" y="23"/>
                  </a:cubicBezTo>
                  <a:cubicBezTo>
                    <a:pt x="275" y="29"/>
                    <a:pt x="271" y="34"/>
                    <a:pt x="268" y="37"/>
                  </a:cubicBezTo>
                  <a:cubicBezTo>
                    <a:pt x="276" y="32"/>
                    <a:pt x="283" y="27"/>
                    <a:pt x="291" y="22"/>
                  </a:cubicBezTo>
                  <a:cubicBezTo>
                    <a:pt x="291" y="26"/>
                    <a:pt x="291" y="31"/>
                    <a:pt x="291" y="34"/>
                  </a:cubicBezTo>
                  <a:cubicBezTo>
                    <a:pt x="296" y="28"/>
                    <a:pt x="301" y="22"/>
                    <a:pt x="307" y="16"/>
                  </a:cubicBezTo>
                  <a:cubicBezTo>
                    <a:pt x="308" y="15"/>
                    <a:pt x="308" y="15"/>
                    <a:pt x="308" y="16"/>
                  </a:cubicBezTo>
                  <a:cubicBezTo>
                    <a:pt x="309" y="16"/>
                    <a:pt x="308" y="17"/>
                    <a:pt x="308" y="17"/>
                  </a:cubicBezTo>
                  <a:cubicBezTo>
                    <a:pt x="304" y="21"/>
                    <a:pt x="300" y="26"/>
                    <a:pt x="296" y="30"/>
                  </a:cubicBezTo>
                  <a:cubicBezTo>
                    <a:pt x="301" y="26"/>
                    <a:pt x="306" y="24"/>
                    <a:pt x="312" y="23"/>
                  </a:cubicBezTo>
                  <a:cubicBezTo>
                    <a:pt x="312" y="33"/>
                    <a:pt x="306" y="42"/>
                    <a:pt x="299" y="46"/>
                  </a:cubicBezTo>
                  <a:cubicBezTo>
                    <a:pt x="293" y="51"/>
                    <a:pt x="285" y="53"/>
                    <a:pt x="278" y="54"/>
                  </a:cubicBezTo>
                  <a:cubicBezTo>
                    <a:pt x="278" y="55"/>
                    <a:pt x="277" y="55"/>
                    <a:pt x="277" y="56"/>
                  </a:cubicBezTo>
                  <a:cubicBezTo>
                    <a:pt x="277" y="56"/>
                    <a:pt x="276" y="56"/>
                    <a:pt x="276" y="56"/>
                  </a:cubicBezTo>
                  <a:cubicBezTo>
                    <a:pt x="276" y="56"/>
                    <a:pt x="276" y="56"/>
                    <a:pt x="276" y="56"/>
                  </a:cubicBezTo>
                  <a:cubicBezTo>
                    <a:pt x="275" y="56"/>
                    <a:pt x="275" y="55"/>
                    <a:pt x="276" y="55"/>
                  </a:cubicBezTo>
                  <a:cubicBezTo>
                    <a:pt x="276" y="55"/>
                    <a:pt x="276" y="55"/>
                    <a:pt x="276" y="54"/>
                  </a:cubicBezTo>
                  <a:cubicBezTo>
                    <a:pt x="230" y="64"/>
                    <a:pt x="183" y="73"/>
                    <a:pt x="135" y="71"/>
                  </a:cubicBezTo>
                  <a:cubicBezTo>
                    <a:pt x="113" y="69"/>
                    <a:pt x="90" y="65"/>
                    <a:pt x="68" y="64"/>
                  </a:cubicBezTo>
                  <a:cubicBezTo>
                    <a:pt x="64" y="63"/>
                    <a:pt x="60" y="64"/>
                    <a:pt x="56" y="64"/>
                  </a:cubicBezTo>
                  <a:cubicBezTo>
                    <a:pt x="57" y="64"/>
                    <a:pt x="58" y="64"/>
                    <a:pt x="59" y="64"/>
                  </a:cubicBezTo>
                  <a:cubicBezTo>
                    <a:pt x="56" y="64"/>
                    <a:pt x="53" y="64"/>
                    <a:pt x="50" y="64"/>
                  </a:cubicBezTo>
                  <a:cubicBezTo>
                    <a:pt x="47" y="63"/>
                    <a:pt x="43" y="62"/>
                    <a:pt x="40" y="61"/>
                  </a:cubicBezTo>
                  <a:cubicBezTo>
                    <a:pt x="41" y="61"/>
                    <a:pt x="42" y="62"/>
                    <a:pt x="43" y="63"/>
                  </a:cubicBezTo>
                  <a:cubicBezTo>
                    <a:pt x="41" y="62"/>
                    <a:pt x="40" y="62"/>
                    <a:pt x="38" y="62"/>
                  </a:cubicBezTo>
                  <a:cubicBezTo>
                    <a:pt x="37" y="61"/>
                    <a:pt x="35" y="60"/>
                    <a:pt x="34" y="59"/>
                  </a:cubicBezTo>
                  <a:cubicBezTo>
                    <a:pt x="25" y="56"/>
                    <a:pt x="15" y="53"/>
                    <a:pt x="6" y="51"/>
                  </a:cubicBezTo>
                  <a:cubicBezTo>
                    <a:pt x="5" y="51"/>
                    <a:pt x="5" y="51"/>
                    <a:pt x="5" y="50"/>
                  </a:cubicBezTo>
                  <a:cubicBezTo>
                    <a:pt x="5" y="50"/>
                    <a:pt x="5" y="50"/>
                    <a:pt x="6" y="50"/>
                  </a:cubicBezTo>
                  <a:cubicBezTo>
                    <a:pt x="13" y="51"/>
                    <a:pt x="21" y="53"/>
                    <a:pt x="28" y="55"/>
                  </a:cubicBezTo>
                  <a:cubicBezTo>
                    <a:pt x="19" y="50"/>
                    <a:pt x="10" y="44"/>
                    <a:pt x="1" y="39"/>
                  </a:cubicBezTo>
                  <a:cubicBezTo>
                    <a:pt x="1" y="39"/>
                    <a:pt x="0" y="39"/>
                    <a:pt x="0" y="38"/>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22"/>
            <p:cNvSpPr/>
            <p:nvPr/>
          </p:nvSpPr>
          <p:spPr>
            <a:xfrm>
              <a:off x="3471989" y="671878"/>
              <a:ext cx="463632" cy="625533"/>
            </a:xfrm>
            <a:custGeom>
              <a:rect b="b" l="l" r="r" t="t"/>
              <a:pathLst>
                <a:path extrusionOk="0" h="71" w="53">
                  <a:moveTo>
                    <a:pt x="48" y="48"/>
                  </a:moveTo>
                  <a:cubicBezTo>
                    <a:pt x="52" y="40"/>
                    <a:pt x="53" y="31"/>
                    <a:pt x="53" y="23"/>
                  </a:cubicBezTo>
                  <a:cubicBezTo>
                    <a:pt x="53" y="23"/>
                    <a:pt x="53" y="23"/>
                    <a:pt x="53" y="23"/>
                  </a:cubicBezTo>
                  <a:cubicBezTo>
                    <a:pt x="53" y="22"/>
                    <a:pt x="53" y="22"/>
                    <a:pt x="52" y="21"/>
                  </a:cubicBezTo>
                  <a:cubicBezTo>
                    <a:pt x="52" y="21"/>
                    <a:pt x="52" y="21"/>
                    <a:pt x="52" y="21"/>
                  </a:cubicBezTo>
                  <a:cubicBezTo>
                    <a:pt x="52" y="20"/>
                    <a:pt x="52" y="20"/>
                    <a:pt x="52" y="19"/>
                  </a:cubicBezTo>
                  <a:cubicBezTo>
                    <a:pt x="52" y="19"/>
                    <a:pt x="52" y="19"/>
                    <a:pt x="52" y="19"/>
                  </a:cubicBezTo>
                  <a:cubicBezTo>
                    <a:pt x="52" y="19"/>
                    <a:pt x="52" y="18"/>
                    <a:pt x="52" y="18"/>
                  </a:cubicBezTo>
                  <a:cubicBezTo>
                    <a:pt x="52" y="18"/>
                    <a:pt x="52" y="18"/>
                    <a:pt x="52" y="18"/>
                  </a:cubicBezTo>
                  <a:cubicBezTo>
                    <a:pt x="52" y="17"/>
                    <a:pt x="52" y="17"/>
                    <a:pt x="52" y="16"/>
                  </a:cubicBezTo>
                  <a:cubicBezTo>
                    <a:pt x="52" y="16"/>
                    <a:pt x="52" y="16"/>
                    <a:pt x="52" y="16"/>
                  </a:cubicBezTo>
                  <a:cubicBezTo>
                    <a:pt x="51" y="15"/>
                    <a:pt x="51" y="13"/>
                    <a:pt x="50" y="12"/>
                  </a:cubicBezTo>
                  <a:cubicBezTo>
                    <a:pt x="50" y="12"/>
                    <a:pt x="50" y="12"/>
                    <a:pt x="50" y="12"/>
                  </a:cubicBezTo>
                  <a:cubicBezTo>
                    <a:pt x="50" y="11"/>
                    <a:pt x="50" y="11"/>
                    <a:pt x="50" y="11"/>
                  </a:cubicBezTo>
                  <a:cubicBezTo>
                    <a:pt x="50" y="11"/>
                    <a:pt x="50" y="10"/>
                    <a:pt x="50" y="10"/>
                  </a:cubicBezTo>
                  <a:cubicBezTo>
                    <a:pt x="50" y="10"/>
                    <a:pt x="49" y="10"/>
                    <a:pt x="49" y="10"/>
                  </a:cubicBezTo>
                  <a:cubicBezTo>
                    <a:pt x="49" y="9"/>
                    <a:pt x="49" y="9"/>
                    <a:pt x="49" y="9"/>
                  </a:cubicBezTo>
                  <a:cubicBezTo>
                    <a:pt x="49" y="9"/>
                    <a:pt x="49" y="9"/>
                    <a:pt x="49" y="8"/>
                  </a:cubicBezTo>
                  <a:cubicBezTo>
                    <a:pt x="48" y="8"/>
                    <a:pt x="48" y="8"/>
                    <a:pt x="48" y="8"/>
                  </a:cubicBezTo>
                  <a:cubicBezTo>
                    <a:pt x="48" y="8"/>
                    <a:pt x="48" y="8"/>
                    <a:pt x="48" y="7"/>
                  </a:cubicBezTo>
                  <a:cubicBezTo>
                    <a:pt x="48" y="7"/>
                    <a:pt x="48" y="7"/>
                    <a:pt x="48" y="7"/>
                  </a:cubicBezTo>
                  <a:cubicBezTo>
                    <a:pt x="47" y="7"/>
                    <a:pt x="47" y="7"/>
                    <a:pt x="47" y="7"/>
                  </a:cubicBezTo>
                  <a:cubicBezTo>
                    <a:pt x="47" y="6"/>
                    <a:pt x="47" y="6"/>
                    <a:pt x="47" y="6"/>
                  </a:cubicBezTo>
                  <a:cubicBezTo>
                    <a:pt x="47" y="6"/>
                    <a:pt x="46" y="6"/>
                    <a:pt x="46" y="6"/>
                  </a:cubicBezTo>
                  <a:cubicBezTo>
                    <a:pt x="46" y="6"/>
                    <a:pt x="46" y="5"/>
                    <a:pt x="46" y="5"/>
                  </a:cubicBezTo>
                  <a:cubicBezTo>
                    <a:pt x="46" y="5"/>
                    <a:pt x="45" y="5"/>
                    <a:pt x="45" y="5"/>
                  </a:cubicBezTo>
                  <a:cubicBezTo>
                    <a:pt x="45" y="5"/>
                    <a:pt x="45" y="5"/>
                    <a:pt x="45" y="5"/>
                  </a:cubicBezTo>
                  <a:cubicBezTo>
                    <a:pt x="45" y="4"/>
                    <a:pt x="44" y="4"/>
                    <a:pt x="44" y="4"/>
                  </a:cubicBezTo>
                  <a:cubicBezTo>
                    <a:pt x="44" y="4"/>
                    <a:pt x="43" y="4"/>
                    <a:pt x="43" y="4"/>
                  </a:cubicBezTo>
                  <a:cubicBezTo>
                    <a:pt x="43" y="4"/>
                    <a:pt x="43" y="4"/>
                    <a:pt x="42" y="3"/>
                  </a:cubicBezTo>
                  <a:cubicBezTo>
                    <a:pt x="42" y="3"/>
                    <a:pt x="42" y="3"/>
                    <a:pt x="42" y="3"/>
                  </a:cubicBezTo>
                  <a:cubicBezTo>
                    <a:pt x="42" y="3"/>
                    <a:pt x="42" y="3"/>
                    <a:pt x="42" y="3"/>
                  </a:cubicBezTo>
                  <a:cubicBezTo>
                    <a:pt x="32" y="0"/>
                    <a:pt x="14" y="10"/>
                    <a:pt x="5" y="26"/>
                  </a:cubicBezTo>
                  <a:cubicBezTo>
                    <a:pt x="3" y="30"/>
                    <a:pt x="2" y="34"/>
                    <a:pt x="1" y="37"/>
                  </a:cubicBezTo>
                  <a:cubicBezTo>
                    <a:pt x="1" y="37"/>
                    <a:pt x="1" y="37"/>
                    <a:pt x="1" y="37"/>
                  </a:cubicBezTo>
                  <a:cubicBezTo>
                    <a:pt x="1" y="37"/>
                    <a:pt x="1" y="37"/>
                    <a:pt x="1" y="37"/>
                  </a:cubicBezTo>
                  <a:cubicBezTo>
                    <a:pt x="1" y="38"/>
                    <a:pt x="1" y="38"/>
                    <a:pt x="1" y="39"/>
                  </a:cubicBezTo>
                  <a:cubicBezTo>
                    <a:pt x="0" y="39"/>
                    <a:pt x="0" y="39"/>
                    <a:pt x="0" y="39"/>
                  </a:cubicBezTo>
                  <a:cubicBezTo>
                    <a:pt x="0" y="40"/>
                    <a:pt x="0" y="40"/>
                    <a:pt x="0" y="41"/>
                  </a:cubicBezTo>
                  <a:cubicBezTo>
                    <a:pt x="0" y="41"/>
                    <a:pt x="0" y="41"/>
                    <a:pt x="0" y="41"/>
                  </a:cubicBezTo>
                  <a:cubicBezTo>
                    <a:pt x="0" y="42"/>
                    <a:pt x="0" y="42"/>
                    <a:pt x="0" y="43"/>
                  </a:cubicBezTo>
                  <a:cubicBezTo>
                    <a:pt x="0" y="43"/>
                    <a:pt x="0" y="43"/>
                    <a:pt x="0" y="43"/>
                  </a:cubicBezTo>
                  <a:cubicBezTo>
                    <a:pt x="0" y="43"/>
                    <a:pt x="0" y="44"/>
                    <a:pt x="0" y="45"/>
                  </a:cubicBezTo>
                  <a:cubicBezTo>
                    <a:pt x="0" y="45"/>
                    <a:pt x="0" y="45"/>
                    <a:pt x="0" y="45"/>
                  </a:cubicBezTo>
                  <a:cubicBezTo>
                    <a:pt x="0" y="45"/>
                    <a:pt x="0" y="46"/>
                    <a:pt x="0" y="46"/>
                  </a:cubicBezTo>
                  <a:cubicBezTo>
                    <a:pt x="0" y="46"/>
                    <a:pt x="0" y="47"/>
                    <a:pt x="0" y="47"/>
                  </a:cubicBezTo>
                  <a:cubicBezTo>
                    <a:pt x="0" y="47"/>
                    <a:pt x="0" y="48"/>
                    <a:pt x="0" y="48"/>
                  </a:cubicBezTo>
                  <a:cubicBezTo>
                    <a:pt x="0" y="48"/>
                    <a:pt x="0" y="48"/>
                    <a:pt x="0" y="49"/>
                  </a:cubicBezTo>
                  <a:cubicBezTo>
                    <a:pt x="0" y="49"/>
                    <a:pt x="0" y="49"/>
                    <a:pt x="0" y="50"/>
                  </a:cubicBezTo>
                  <a:cubicBezTo>
                    <a:pt x="0" y="50"/>
                    <a:pt x="0" y="50"/>
                    <a:pt x="0" y="50"/>
                  </a:cubicBezTo>
                  <a:cubicBezTo>
                    <a:pt x="1" y="51"/>
                    <a:pt x="1" y="52"/>
                    <a:pt x="1" y="53"/>
                  </a:cubicBezTo>
                  <a:cubicBezTo>
                    <a:pt x="1" y="53"/>
                    <a:pt x="1" y="53"/>
                    <a:pt x="1" y="53"/>
                  </a:cubicBezTo>
                  <a:cubicBezTo>
                    <a:pt x="2" y="54"/>
                    <a:pt x="2" y="54"/>
                    <a:pt x="2" y="55"/>
                  </a:cubicBezTo>
                  <a:cubicBezTo>
                    <a:pt x="2" y="55"/>
                    <a:pt x="2" y="55"/>
                    <a:pt x="2" y="55"/>
                  </a:cubicBezTo>
                  <a:cubicBezTo>
                    <a:pt x="2" y="55"/>
                    <a:pt x="3" y="56"/>
                    <a:pt x="3" y="56"/>
                  </a:cubicBezTo>
                  <a:cubicBezTo>
                    <a:pt x="3" y="56"/>
                    <a:pt x="3" y="56"/>
                    <a:pt x="3" y="56"/>
                  </a:cubicBezTo>
                  <a:cubicBezTo>
                    <a:pt x="3" y="57"/>
                    <a:pt x="3" y="57"/>
                    <a:pt x="4" y="57"/>
                  </a:cubicBezTo>
                  <a:cubicBezTo>
                    <a:pt x="4" y="58"/>
                    <a:pt x="4" y="58"/>
                    <a:pt x="4" y="58"/>
                  </a:cubicBezTo>
                  <a:cubicBezTo>
                    <a:pt x="4" y="58"/>
                    <a:pt x="4" y="59"/>
                    <a:pt x="5" y="59"/>
                  </a:cubicBezTo>
                  <a:cubicBezTo>
                    <a:pt x="5" y="59"/>
                    <a:pt x="5" y="59"/>
                    <a:pt x="5" y="59"/>
                  </a:cubicBezTo>
                  <a:cubicBezTo>
                    <a:pt x="5" y="59"/>
                    <a:pt x="5" y="60"/>
                    <a:pt x="6" y="60"/>
                  </a:cubicBezTo>
                  <a:cubicBezTo>
                    <a:pt x="6" y="60"/>
                    <a:pt x="6" y="60"/>
                    <a:pt x="6" y="60"/>
                  </a:cubicBezTo>
                  <a:cubicBezTo>
                    <a:pt x="6" y="61"/>
                    <a:pt x="7" y="61"/>
                    <a:pt x="7" y="61"/>
                  </a:cubicBezTo>
                  <a:cubicBezTo>
                    <a:pt x="7" y="61"/>
                    <a:pt x="7" y="61"/>
                    <a:pt x="7" y="61"/>
                  </a:cubicBezTo>
                  <a:cubicBezTo>
                    <a:pt x="7" y="62"/>
                    <a:pt x="8" y="62"/>
                    <a:pt x="8" y="62"/>
                  </a:cubicBezTo>
                  <a:cubicBezTo>
                    <a:pt x="8" y="62"/>
                    <a:pt x="8" y="62"/>
                    <a:pt x="8" y="62"/>
                  </a:cubicBezTo>
                  <a:cubicBezTo>
                    <a:pt x="8" y="62"/>
                    <a:pt x="8" y="62"/>
                    <a:pt x="8" y="62"/>
                  </a:cubicBezTo>
                  <a:cubicBezTo>
                    <a:pt x="9" y="63"/>
                    <a:pt x="10" y="64"/>
                    <a:pt x="11" y="64"/>
                  </a:cubicBezTo>
                  <a:cubicBezTo>
                    <a:pt x="24" y="71"/>
                    <a:pt x="41" y="66"/>
                    <a:pt x="48" y="48"/>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22"/>
            <p:cNvSpPr/>
            <p:nvPr/>
          </p:nvSpPr>
          <p:spPr>
            <a:xfrm>
              <a:off x="3685408" y="716033"/>
              <a:ext cx="117747" cy="58873"/>
            </a:xfrm>
            <a:custGeom>
              <a:rect b="b" l="l" r="r" t="t"/>
              <a:pathLst>
                <a:path extrusionOk="0" h="7" w="13">
                  <a:moveTo>
                    <a:pt x="0" y="7"/>
                  </a:moveTo>
                  <a:cubicBezTo>
                    <a:pt x="0" y="7"/>
                    <a:pt x="0" y="6"/>
                    <a:pt x="0" y="6"/>
                  </a:cubicBezTo>
                  <a:cubicBezTo>
                    <a:pt x="0" y="6"/>
                    <a:pt x="0" y="6"/>
                    <a:pt x="0" y="6"/>
                  </a:cubicBezTo>
                  <a:cubicBezTo>
                    <a:pt x="0" y="5"/>
                    <a:pt x="6" y="0"/>
                    <a:pt x="12" y="1"/>
                  </a:cubicBezTo>
                  <a:cubicBezTo>
                    <a:pt x="12" y="1"/>
                    <a:pt x="13" y="1"/>
                    <a:pt x="13" y="2"/>
                  </a:cubicBezTo>
                  <a:cubicBezTo>
                    <a:pt x="13" y="2"/>
                    <a:pt x="12" y="2"/>
                    <a:pt x="12" y="2"/>
                  </a:cubicBezTo>
                  <a:cubicBezTo>
                    <a:pt x="6" y="2"/>
                    <a:pt x="1" y="6"/>
                    <a:pt x="1" y="6"/>
                  </a:cubicBezTo>
                  <a:cubicBezTo>
                    <a:pt x="1" y="7"/>
                    <a:pt x="1" y="7"/>
                    <a:pt x="0" y="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22"/>
            <p:cNvSpPr/>
            <p:nvPr/>
          </p:nvSpPr>
          <p:spPr>
            <a:xfrm>
              <a:off x="3913541" y="708676"/>
              <a:ext cx="551942" cy="551942"/>
            </a:xfrm>
            <a:custGeom>
              <a:rect b="b" l="l" r="r" t="t"/>
              <a:pathLst>
                <a:path extrusionOk="0" h="63" w="63">
                  <a:moveTo>
                    <a:pt x="44" y="50"/>
                  </a:moveTo>
                  <a:cubicBezTo>
                    <a:pt x="51" y="45"/>
                    <a:pt x="56" y="37"/>
                    <a:pt x="60" y="30"/>
                  </a:cubicBezTo>
                  <a:cubicBezTo>
                    <a:pt x="60" y="30"/>
                    <a:pt x="60" y="30"/>
                    <a:pt x="60" y="30"/>
                  </a:cubicBezTo>
                  <a:cubicBezTo>
                    <a:pt x="60" y="29"/>
                    <a:pt x="60" y="29"/>
                    <a:pt x="60" y="29"/>
                  </a:cubicBezTo>
                  <a:cubicBezTo>
                    <a:pt x="60" y="28"/>
                    <a:pt x="61" y="28"/>
                    <a:pt x="61" y="28"/>
                  </a:cubicBezTo>
                  <a:cubicBezTo>
                    <a:pt x="61" y="28"/>
                    <a:pt x="61" y="27"/>
                    <a:pt x="61" y="27"/>
                  </a:cubicBezTo>
                  <a:cubicBezTo>
                    <a:pt x="61" y="27"/>
                    <a:pt x="61" y="27"/>
                    <a:pt x="61" y="27"/>
                  </a:cubicBezTo>
                  <a:cubicBezTo>
                    <a:pt x="61" y="26"/>
                    <a:pt x="61" y="26"/>
                    <a:pt x="62" y="25"/>
                  </a:cubicBezTo>
                  <a:cubicBezTo>
                    <a:pt x="62" y="25"/>
                    <a:pt x="62" y="25"/>
                    <a:pt x="62" y="25"/>
                  </a:cubicBezTo>
                  <a:cubicBezTo>
                    <a:pt x="62" y="25"/>
                    <a:pt x="62" y="24"/>
                    <a:pt x="62" y="24"/>
                  </a:cubicBezTo>
                  <a:cubicBezTo>
                    <a:pt x="62" y="24"/>
                    <a:pt x="62" y="24"/>
                    <a:pt x="62" y="24"/>
                  </a:cubicBezTo>
                  <a:cubicBezTo>
                    <a:pt x="63" y="22"/>
                    <a:pt x="63" y="21"/>
                    <a:pt x="63" y="19"/>
                  </a:cubicBezTo>
                  <a:cubicBezTo>
                    <a:pt x="63" y="19"/>
                    <a:pt x="63" y="19"/>
                    <a:pt x="63" y="19"/>
                  </a:cubicBezTo>
                  <a:cubicBezTo>
                    <a:pt x="63" y="19"/>
                    <a:pt x="63" y="19"/>
                    <a:pt x="63" y="18"/>
                  </a:cubicBezTo>
                  <a:cubicBezTo>
                    <a:pt x="63" y="18"/>
                    <a:pt x="63" y="18"/>
                    <a:pt x="63" y="18"/>
                  </a:cubicBezTo>
                  <a:cubicBezTo>
                    <a:pt x="63" y="17"/>
                    <a:pt x="63" y="17"/>
                    <a:pt x="63" y="17"/>
                  </a:cubicBezTo>
                  <a:cubicBezTo>
                    <a:pt x="63" y="17"/>
                    <a:pt x="63" y="17"/>
                    <a:pt x="63" y="16"/>
                  </a:cubicBezTo>
                  <a:cubicBezTo>
                    <a:pt x="63" y="16"/>
                    <a:pt x="63" y="16"/>
                    <a:pt x="63" y="16"/>
                  </a:cubicBezTo>
                  <a:cubicBezTo>
                    <a:pt x="63" y="15"/>
                    <a:pt x="63" y="15"/>
                    <a:pt x="63" y="15"/>
                  </a:cubicBezTo>
                  <a:cubicBezTo>
                    <a:pt x="63" y="15"/>
                    <a:pt x="63" y="15"/>
                    <a:pt x="63" y="14"/>
                  </a:cubicBezTo>
                  <a:cubicBezTo>
                    <a:pt x="63" y="14"/>
                    <a:pt x="63" y="14"/>
                    <a:pt x="63" y="14"/>
                  </a:cubicBezTo>
                  <a:cubicBezTo>
                    <a:pt x="63" y="14"/>
                    <a:pt x="63" y="13"/>
                    <a:pt x="63" y="13"/>
                  </a:cubicBezTo>
                  <a:cubicBezTo>
                    <a:pt x="63" y="13"/>
                    <a:pt x="63" y="13"/>
                    <a:pt x="62" y="13"/>
                  </a:cubicBezTo>
                  <a:cubicBezTo>
                    <a:pt x="62" y="12"/>
                    <a:pt x="62" y="12"/>
                    <a:pt x="62" y="12"/>
                  </a:cubicBezTo>
                  <a:cubicBezTo>
                    <a:pt x="62" y="12"/>
                    <a:pt x="62" y="12"/>
                    <a:pt x="62" y="12"/>
                  </a:cubicBezTo>
                  <a:cubicBezTo>
                    <a:pt x="62" y="11"/>
                    <a:pt x="62" y="11"/>
                    <a:pt x="62" y="11"/>
                  </a:cubicBezTo>
                  <a:cubicBezTo>
                    <a:pt x="62" y="11"/>
                    <a:pt x="62" y="11"/>
                    <a:pt x="62" y="10"/>
                  </a:cubicBezTo>
                  <a:cubicBezTo>
                    <a:pt x="61" y="10"/>
                    <a:pt x="61" y="10"/>
                    <a:pt x="61" y="9"/>
                  </a:cubicBezTo>
                  <a:cubicBezTo>
                    <a:pt x="61" y="9"/>
                    <a:pt x="61" y="9"/>
                    <a:pt x="61" y="9"/>
                  </a:cubicBezTo>
                  <a:cubicBezTo>
                    <a:pt x="60" y="9"/>
                    <a:pt x="60" y="8"/>
                    <a:pt x="60" y="8"/>
                  </a:cubicBezTo>
                  <a:cubicBezTo>
                    <a:pt x="60" y="8"/>
                    <a:pt x="60" y="8"/>
                    <a:pt x="60" y="8"/>
                  </a:cubicBezTo>
                  <a:cubicBezTo>
                    <a:pt x="60" y="8"/>
                    <a:pt x="60" y="8"/>
                    <a:pt x="60" y="8"/>
                  </a:cubicBezTo>
                  <a:cubicBezTo>
                    <a:pt x="53" y="0"/>
                    <a:pt x="32" y="0"/>
                    <a:pt x="16" y="10"/>
                  </a:cubicBezTo>
                  <a:cubicBezTo>
                    <a:pt x="13" y="13"/>
                    <a:pt x="10" y="15"/>
                    <a:pt x="8" y="18"/>
                  </a:cubicBezTo>
                  <a:cubicBezTo>
                    <a:pt x="8" y="18"/>
                    <a:pt x="8" y="18"/>
                    <a:pt x="8" y="18"/>
                  </a:cubicBezTo>
                  <a:cubicBezTo>
                    <a:pt x="8" y="18"/>
                    <a:pt x="8" y="18"/>
                    <a:pt x="8" y="18"/>
                  </a:cubicBezTo>
                  <a:cubicBezTo>
                    <a:pt x="7" y="18"/>
                    <a:pt x="7" y="19"/>
                    <a:pt x="6" y="19"/>
                  </a:cubicBezTo>
                  <a:cubicBezTo>
                    <a:pt x="6" y="19"/>
                    <a:pt x="6" y="20"/>
                    <a:pt x="6" y="20"/>
                  </a:cubicBezTo>
                  <a:cubicBezTo>
                    <a:pt x="6" y="20"/>
                    <a:pt x="5" y="20"/>
                    <a:pt x="5" y="21"/>
                  </a:cubicBezTo>
                  <a:cubicBezTo>
                    <a:pt x="5" y="21"/>
                    <a:pt x="5" y="21"/>
                    <a:pt x="5" y="21"/>
                  </a:cubicBezTo>
                  <a:cubicBezTo>
                    <a:pt x="5" y="22"/>
                    <a:pt x="4" y="22"/>
                    <a:pt x="4" y="23"/>
                  </a:cubicBezTo>
                  <a:cubicBezTo>
                    <a:pt x="4" y="23"/>
                    <a:pt x="4" y="23"/>
                    <a:pt x="4" y="23"/>
                  </a:cubicBezTo>
                  <a:cubicBezTo>
                    <a:pt x="4" y="23"/>
                    <a:pt x="3" y="24"/>
                    <a:pt x="3" y="24"/>
                  </a:cubicBezTo>
                  <a:cubicBezTo>
                    <a:pt x="3" y="24"/>
                    <a:pt x="3" y="24"/>
                    <a:pt x="3" y="24"/>
                  </a:cubicBezTo>
                  <a:cubicBezTo>
                    <a:pt x="3" y="25"/>
                    <a:pt x="2" y="25"/>
                    <a:pt x="2" y="26"/>
                  </a:cubicBezTo>
                  <a:cubicBezTo>
                    <a:pt x="2" y="26"/>
                    <a:pt x="2" y="26"/>
                    <a:pt x="2" y="26"/>
                  </a:cubicBezTo>
                  <a:cubicBezTo>
                    <a:pt x="2" y="26"/>
                    <a:pt x="2" y="27"/>
                    <a:pt x="2" y="27"/>
                  </a:cubicBezTo>
                  <a:cubicBezTo>
                    <a:pt x="1" y="27"/>
                    <a:pt x="1" y="28"/>
                    <a:pt x="1" y="28"/>
                  </a:cubicBezTo>
                  <a:cubicBezTo>
                    <a:pt x="1" y="28"/>
                    <a:pt x="1" y="29"/>
                    <a:pt x="1" y="29"/>
                  </a:cubicBezTo>
                  <a:cubicBezTo>
                    <a:pt x="1" y="29"/>
                    <a:pt x="1" y="29"/>
                    <a:pt x="1" y="29"/>
                  </a:cubicBezTo>
                  <a:cubicBezTo>
                    <a:pt x="1" y="30"/>
                    <a:pt x="0" y="31"/>
                    <a:pt x="0" y="32"/>
                  </a:cubicBezTo>
                  <a:cubicBezTo>
                    <a:pt x="0" y="32"/>
                    <a:pt x="0" y="33"/>
                    <a:pt x="0" y="33"/>
                  </a:cubicBezTo>
                  <a:cubicBezTo>
                    <a:pt x="0" y="33"/>
                    <a:pt x="0" y="33"/>
                    <a:pt x="0" y="34"/>
                  </a:cubicBezTo>
                  <a:cubicBezTo>
                    <a:pt x="0" y="34"/>
                    <a:pt x="0" y="34"/>
                    <a:pt x="0" y="34"/>
                  </a:cubicBezTo>
                  <a:cubicBezTo>
                    <a:pt x="0" y="35"/>
                    <a:pt x="0" y="35"/>
                    <a:pt x="0" y="36"/>
                  </a:cubicBezTo>
                  <a:cubicBezTo>
                    <a:pt x="0" y="36"/>
                    <a:pt x="0" y="36"/>
                    <a:pt x="0" y="36"/>
                  </a:cubicBezTo>
                  <a:cubicBezTo>
                    <a:pt x="0" y="36"/>
                    <a:pt x="0" y="37"/>
                    <a:pt x="0" y="37"/>
                  </a:cubicBezTo>
                  <a:cubicBezTo>
                    <a:pt x="0" y="37"/>
                    <a:pt x="0" y="37"/>
                    <a:pt x="0" y="38"/>
                  </a:cubicBezTo>
                  <a:cubicBezTo>
                    <a:pt x="0" y="38"/>
                    <a:pt x="0" y="38"/>
                    <a:pt x="0" y="39"/>
                  </a:cubicBezTo>
                  <a:cubicBezTo>
                    <a:pt x="0" y="39"/>
                    <a:pt x="0" y="39"/>
                    <a:pt x="0" y="39"/>
                  </a:cubicBezTo>
                  <a:cubicBezTo>
                    <a:pt x="0" y="40"/>
                    <a:pt x="1" y="40"/>
                    <a:pt x="1" y="41"/>
                  </a:cubicBezTo>
                  <a:cubicBezTo>
                    <a:pt x="1" y="41"/>
                    <a:pt x="1" y="41"/>
                    <a:pt x="1" y="41"/>
                  </a:cubicBezTo>
                  <a:cubicBezTo>
                    <a:pt x="1" y="41"/>
                    <a:pt x="1" y="42"/>
                    <a:pt x="1" y="42"/>
                  </a:cubicBezTo>
                  <a:cubicBezTo>
                    <a:pt x="1" y="42"/>
                    <a:pt x="1" y="42"/>
                    <a:pt x="1" y="42"/>
                  </a:cubicBezTo>
                  <a:cubicBezTo>
                    <a:pt x="1" y="43"/>
                    <a:pt x="2" y="43"/>
                    <a:pt x="2" y="44"/>
                  </a:cubicBezTo>
                  <a:cubicBezTo>
                    <a:pt x="2" y="44"/>
                    <a:pt x="2" y="44"/>
                    <a:pt x="2" y="44"/>
                  </a:cubicBezTo>
                  <a:cubicBezTo>
                    <a:pt x="2" y="44"/>
                    <a:pt x="2" y="44"/>
                    <a:pt x="2" y="44"/>
                  </a:cubicBezTo>
                  <a:cubicBezTo>
                    <a:pt x="2" y="45"/>
                    <a:pt x="3" y="46"/>
                    <a:pt x="4" y="47"/>
                  </a:cubicBezTo>
                  <a:cubicBezTo>
                    <a:pt x="12" y="59"/>
                    <a:pt x="29" y="63"/>
                    <a:pt x="44" y="5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22"/>
            <p:cNvSpPr/>
            <p:nvPr/>
          </p:nvSpPr>
          <p:spPr>
            <a:xfrm>
              <a:off x="4274144" y="752831"/>
              <a:ext cx="117747" cy="36798"/>
            </a:xfrm>
            <a:custGeom>
              <a:rect b="b" l="l" r="r" t="t"/>
              <a:pathLst>
                <a:path extrusionOk="0" h="4" w="13">
                  <a:moveTo>
                    <a:pt x="13" y="4"/>
                  </a:moveTo>
                  <a:cubicBezTo>
                    <a:pt x="13" y="4"/>
                    <a:pt x="13" y="4"/>
                    <a:pt x="13" y="4"/>
                  </a:cubicBezTo>
                  <a:cubicBezTo>
                    <a:pt x="8" y="1"/>
                    <a:pt x="1" y="2"/>
                    <a:pt x="1" y="2"/>
                  </a:cubicBezTo>
                  <a:cubicBezTo>
                    <a:pt x="0" y="2"/>
                    <a:pt x="0" y="2"/>
                    <a:pt x="0" y="2"/>
                  </a:cubicBezTo>
                  <a:cubicBezTo>
                    <a:pt x="0" y="2"/>
                    <a:pt x="0" y="1"/>
                    <a:pt x="0" y="1"/>
                  </a:cubicBezTo>
                  <a:cubicBezTo>
                    <a:pt x="1" y="1"/>
                    <a:pt x="8" y="0"/>
                    <a:pt x="13" y="3"/>
                  </a:cubicBezTo>
                  <a:cubicBezTo>
                    <a:pt x="13" y="3"/>
                    <a:pt x="13" y="4"/>
                    <a:pt x="13" y="4"/>
                  </a:cubicBezTo>
                  <a:cubicBezTo>
                    <a:pt x="13" y="4"/>
                    <a:pt x="13" y="4"/>
                    <a:pt x="13" y="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22"/>
            <p:cNvSpPr/>
            <p:nvPr/>
          </p:nvSpPr>
          <p:spPr>
            <a:xfrm>
              <a:off x="2036949" y="855860"/>
              <a:ext cx="2575719" cy="551942"/>
            </a:xfrm>
            <a:custGeom>
              <a:rect b="b" l="l" r="r" t="t"/>
              <a:pathLst>
                <a:path extrusionOk="0" h="63" w="295">
                  <a:moveTo>
                    <a:pt x="295" y="33"/>
                  </a:moveTo>
                  <a:cubicBezTo>
                    <a:pt x="291" y="32"/>
                    <a:pt x="286" y="32"/>
                    <a:pt x="282" y="33"/>
                  </a:cubicBezTo>
                  <a:cubicBezTo>
                    <a:pt x="286" y="32"/>
                    <a:pt x="289" y="30"/>
                    <a:pt x="292" y="26"/>
                  </a:cubicBezTo>
                  <a:cubicBezTo>
                    <a:pt x="290" y="27"/>
                    <a:pt x="288" y="27"/>
                    <a:pt x="286" y="27"/>
                  </a:cubicBezTo>
                  <a:cubicBezTo>
                    <a:pt x="285" y="24"/>
                    <a:pt x="287" y="19"/>
                    <a:pt x="290" y="18"/>
                  </a:cubicBezTo>
                  <a:cubicBezTo>
                    <a:pt x="286" y="21"/>
                    <a:pt x="283" y="24"/>
                    <a:pt x="280" y="28"/>
                  </a:cubicBezTo>
                  <a:cubicBezTo>
                    <a:pt x="281" y="22"/>
                    <a:pt x="282" y="17"/>
                    <a:pt x="283" y="11"/>
                  </a:cubicBezTo>
                  <a:cubicBezTo>
                    <a:pt x="282" y="15"/>
                    <a:pt x="281" y="18"/>
                    <a:pt x="281" y="22"/>
                  </a:cubicBezTo>
                  <a:cubicBezTo>
                    <a:pt x="280" y="15"/>
                    <a:pt x="280" y="8"/>
                    <a:pt x="279" y="0"/>
                  </a:cubicBezTo>
                  <a:cubicBezTo>
                    <a:pt x="274" y="11"/>
                    <a:pt x="269" y="21"/>
                    <a:pt x="265" y="31"/>
                  </a:cubicBezTo>
                  <a:cubicBezTo>
                    <a:pt x="263" y="25"/>
                    <a:pt x="262" y="19"/>
                    <a:pt x="263" y="12"/>
                  </a:cubicBezTo>
                  <a:cubicBezTo>
                    <a:pt x="261" y="22"/>
                    <a:pt x="255" y="29"/>
                    <a:pt x="249" y="34"/>
                  </a:cubicBezTo>
                  <a:cubicBezTo>
                    <a:pt x="248" y="29"/>
                    <a:pt x="247" y="23"/>
                    <a:pt x="247" y="18"/>
                  </a:cubicBezTo>
                  <a:cubicBezTo>
                    <a:pt x="247" y="24"/>
                    <a:pt x="243" y="31"/>
                    <a:pt x="238" y="31"/>
                  </a:cubicBezTo>
                  <a:cubicBezTo>
                    <a:pt x="232" y="31"/>
                    <a:pt x="228" y="22"/>
                    <a:pt x="232" y="17"/>
                  </a:cubicBezTo>
                  <a:cubicBezTo>
                    <a:pt x="229" y="22"/>
                    <a:pt x="227" y="27"/>
                    <a:pt x="222" y="29"/>
                  </a:cubicBezTo>
                  <a:cubicBezTo>
                    <a:pt x="218" y="31"/>
                    <a:pt x="212" y="26"/>
                    <a:pt x="213" y="21"/>
                  </a:cubicBezTo>
                  <a:cubicBezTo>
                    <a:pt x="211" y="26"/>
                    <a:pt x="206" y="32"/>
                    <a:pt x="202" y="29"/>
                  </a:cubicBezTo>
                  <a:cubicBezTo>
                    <a:pt x="201" y="28"/>
                    <a:pt x="200" y="27"/>
                    <a:pt x="199" y="26"/>
                  </a:cubicBezTo>
                  <a:cubicBezTo>
                    <a:pt x="196" y="25"/>
                    <a:pt x="194" y="28"/>
                    <a:pt x="192" y="29"/>
                  </a:cubicBezTo>
                  <a:cubicBezTo>
                    <a:pt x="183" y="33"/>
                    <a:pt x="178" y="15"/>
                    <a:pt x="169" y="16"/>
                  </a:cubicBezTo>
                  <a:cubicBezTo>
                    <a:pt x="169" y="22"/>
                    <a:pt x="169" y="27"/>
                    <a:pt x="169" y="33"/>
                  </a:cubicBezTo>
                  <a:cubicBezTo>
                    <a:pt x="165" y="35"/>
                    <a:pt x="160" y="33"/>
                    <a:pt x="156" y="29"/>
                  </a:cubicBezTo>
                  <a:cubicBezTo>
                    <a:pt x="153" y="25"/>
                    <a:pt x="151" y="19"/>
                    <a:pt x="149" y="14"/>
                  </a:cubicBezTo>
                  <a:cubicBezTo>
                    <a:pt x="149" y="19"/>
                    <a:pt x="149" y="24"/>
                    <a:pt x="148" y="29"/>
                  </a:cubicBezTo>
                  <a:cubicBezTo>
                    <a:pt x="142" y="25"/>
                    <a:pt x="135" y="20"/>
                    <a:pt x="129" y="16"/>
                  </a:cubicBezTo>
                  <a:cubicBezTo>
                    <a:pt x="129" y="20"/>
                    <a:pt x="128" y="25"/>
                    <a:pt x="128" y="30"/>
                  </a:cubicBezTo>
                  <a:cubicBezTo>
                    <a:pt x="120" y="28"/>
                    <a:pt x="112" y="23"/>
                    <a:pt x="106" y="17"/>
                  </a:cubicBezTo>
                  <a:cubicBezTo>
                    <a:pt x="105" y="27"/>
                    <a:pt x="94" y="30"/>
                    <a:pt x="87" y="28"/>
                  </a:cubicBezTo>
                  <a:cubicBezTo>
                    <a:pt x="79" y="26"/>
                    <a:pt x="71" y="20"/>
                    <a:pt x="63" y="22"/>
                  </a:cubicBezTo>
                  <a:cubicBezTo>
                    <a:pt x="63" y="26"/>
                    <a:pt x="63" y="30"/>
                    <a:pt x="63" y="34"/>
                  </a:cubicBezTo>
                  <a:cubicBezTo>
                    <a:pt x="54" y="31"/>
                    <a:pt x="44" y="28"/>
                    <a:pt x="34" y="25"/>
                  </a:cubicBezTo>
                  <a:cubicBezTo>
                    <a:pt x="35" y="29"/>
                    <a:pt x="37" y="32"/>
                    <a:pt x="38" y="35"/>
                  </a:cubicBezTo>
                  <a:cubicBezTo>
                    <a:pt x="26" y="31"/>
                    <a:pt x="14" y="27"/>
                    <a:pt x="1" y="23"/>
                  </a:cubicBezTo>
                  <a:cubicBezTo>
                    <a:pt x="0" y="28"/>
                    <a:pt x="3" y="33"/>
                    <a:pt x="6" y="36"/>
                  </a:cubicBezTo>
                  <a:cubicBezTo>
                    <a:pt x="9" y="39"/>
                    <a:pt x="13" y="42"/>
                    <a:pt x="16" y="46"/>
                  </a:cubicBezTo>
                  <a:cubicBezTo>
                    <a:pt x="17" y="49"/>
                    <a:pt x="18" y="52"/>
                    <a:pt x="20" y="55"/>
                  </a:cubicBezTo>
                  <a:cubicBezTo>
                    <a:pt x="22" y="56"/>
                    <a:pt x="25" y="57"/>
                    <a:pt x="27" y="57"/>
                  </a:cubicBezTo>
                  <a:cubicBezTo>
                    <a:pt x="73" y="61"/>
                    <a:pt x="120" y="63"/>
                    <a:pt x="166" y="63"/>
                  </a:cubicBezTo>
                  <a:cubicBezTo>
                    <a:pt x="189" y="62"/>
                    <a:pt x="212" y="61"/>
                    <a:pt x="235" y="60"/>
                  </a:cubicBezTo>
                  <a:cubicBezTo>
                    <a:pt x="245" y="59"/>
                    <a:pt x="254" y="59"/>
                    <a:pt x="263" y="54"/>
                  </a:cubicBezTo>
                  <a:cubicBezTo>
                    <a:pt x="274" y="48"/>
                    <a:pt x="284" y="40"/>
                    <a:pt x="295" y="33"/>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22"/>
            <p:cNvSpPr/>
            <p:nvPr/>
          </p:nvSpPr>
          <p:spPr>
            <a:xfrm>
              <a:off x="2103180" y="1216458"/>
              <a:ext cx="2449800" cy="9711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22"/>
            <p:cNvSpPr/>
            <p:nvPr/>
          </p:nvSpPr>
          <p:spPr>
            <a:xfrm>
              <a:off x="2235645" y="1878785"/>
              <a:ext cx="309086" cy="14718"/>
            </a:xfrm>
            <a:custGeom>
              <a:rect b="b" l="l" r="r" t="t"/>
              <a:pathLst>
                <a:path extrusionOk="0" h="1" w="35">
                  <a:moveTo>
                    <a:pt x="3" y="1"/>
                  </a:moveTo>
                  <a:cubicBezTo>
                    <a:pt x="2" y="1"/>
                    <a:pt x="1" y="1"/>
                    <a:pt x="1" y="1"/>
                  </a:cubicBezTo>
                  <a:cubicBezTo>
                    <a:pt x="0" y="1"/>
                    <a:pt x="0" y="1"/>
                    <a:pt x="0" y="1"/>
                  </a:cubicBezTo>
                  <a:cubicBezTo>
                    <a:pt x="0" y="0"/>
                    <a:pt x="0" y="0"/>
                    <a:pt x="1" y="0"/>
                  </a:cubicBezTo>
                  <a:cubicBezTo>
                    <a:pt x="1" y="0"/>
                    <a:pt x="1" y="0"/>
                    <a:pt x="1" y="0"/>
                  </a:cubicBezTo>
                  <a:cubicBezTo>
                    <a:pt x="11" y="0"/>
                    <a:pt x="23" y="0"/>
                    <a:pt x="35" y="0"/>
                  </a:cubicBezTo>
                  <a:cubicBezTo>
                    <a:pt x="35" y="0"/>
                    <a:pt x="35" y="0"/>
                    <a:pt x="35" y="0"/>
                  </a:cubicBezTo>
                  <a:cubicBezTo>
                    <a:pt x="35" y="0"/>
                    <a:pt x="35" y="0"/>
                    <a:pt x="35" y="1"/>
                  </a:cubicBezTo>
                  <a:cubicBezTo>
                    <a:pt x="35" y="1"/>
                    <a:pt x="35" y="1"/>
                    <a:pt x="35" y="1"/>
                  </a:cubicBezTo>
                  <a:cubicBezTo>
                    <a:pt x="24" y="1"/>
                    <a:pt x="13" y="1"/>
                    <a:pt x="3"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22"/>
            <p:cNvSpPr/>
            <p:nvPr/>
          </p:nvSpPr>
          <p:spPr>
            <a:xfrm>
              <a:off x="2794944" y="1871428"/>
              <a:ext cx="566661" cy="22080"/>
            </a:xfrm>
            <a:custGeom>
              <a:rect b="b" l="l" r="r" t="t"/>
              <a:pathLst>
                <a:path extrusionOk="0" h="2" w="65">
                  <a:moveTo>
                    <a:pt x="5" y="2"/>
                  </a:moveTo>
                  <a:cubicBezTo>
                    <a:pt x="4" y="2"/>
                    <a:pt x="2" y="2"/>
                    <a:pt x="1" y="2"/>
                  </a:cubicBezTo>
                  <a:cubicBezTo>
                    <a:pt x="0" y="2"/>
                    <a:pt x="0" y="2"/>
                    <a:pt x="0" y="2"/>
                  </a:cubicBezTo>
                  <a:cubicBezTo>
                    <a:pt x="0" y="1"/>
                    <a:pt x="0" y="1"/>
                    <a:pt x="1" y="1"/>
                  </a:cubicBezTo>
                  <a:cubicBezTo>
                    <a:pt x="1" y="1"/>
                    <a:pt x="1" y="1"/>
                    <a:pt x="1" y="1"/>
                  </a:cubicBezTo>
                  <a:cubicBezTo>
                    <a:pt x="10" y="1"/>
                    <a:pt x="20" y="1"/>
                    <a:pt x="29" y="1"/>
                  </a:cubicBezTo>
                  <a:cubicBezTo>
                    <a:pt x="41" y="1"/>
                    <a:pt x="53" y="0"/>
                    <a:pt x="65" y="1"/>
                  </a:cubicBezTo>
                  <a:cubicBezTo>
                    <a:pt x="65" y="1"/>
                    <a:pt x="65" y="1"/>
                    <a:pt x="65" y="1"/>
                  </a:cubicBezTo>
                  <a:cubicBezTo>
                    <a:pt x="65" y="2"/>
                    <a:pt x="65" y="2"/>
                    <a:pt x="65" y="2"/>
                  </a:cubicBezTo>
                  <a:cubicBezTo>
                    <a:pt x="53" y="1"/>
                    <a:pt x="41" y="2"/>
                    <a:pt x="29" y="2"/>
                  </a:cubicBezTo>
                  <a:cubicBezTo>
                    <a:pt x="21" y="2"/>
                    <a:pt x="13" y="2"/>
                    <a:pt x="5" y="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22"/>
            <p:cNvSpPr/>
            <p:nvPr/>
          </p:nvSpPr>
          <p:spPr>
            <a:xfrm>
              <a:off x="3523506" y="1871428"/>
              <a:ext cx="1008212" cy="22080"/>
            </a:xfrm>
            <a:custGeom>
              <a:rect b="b" l="l" r="r" t="t"/>
              <a:pathLst>
                <a:path extrusionOk="0" h="2" w="115">
                  <a:moveTo>
                    <a:pt x="1" y="2"/>
                  </a:moveTo>
                  <a:cubicBezTo>
                    <a:pt x="0" y="2"/>
                    <a:pt x="0" y="1"/>
                    <a:pt x="0" y="1"/>
                  </a:cubicBezTo>
                  <a:cubicBezTo>
                    <a:pt x="0" y="1"/>
                    <a:pt x="0" y="1"/>
                    <a:pt x="1" y="1"/>
                  </a:cubicBezTo>
                  <a:cubicBezTo>
                    <a:pt x="38" y="0"/>
                    <a:pt x="77" y="0"/>
                    <a:pt x="114" y="0"/>
                  </a:cubicBezTo>
                  <a:cubicBezTo>
                    <a:pt x="114" y="0"/>
                    <a:pt x="115" y="0"/>
                    <a:pt x="115" y="1"/>
                  </a:cubicBezTo>
                  <a:cubicBezTo>
                    <a:pt x="115" y="1"/>
                    <a:pt x="114" y="1"/>
                    <a:pt x="114" y="1"/>
                  </a:cubicBezTo>
                  <a:cubicBezTo>
                    <a:pt x="77" y="1"/>
                    <a:pt x="38" y="1"/>
                    <a:pt x="1" y="2"/>
                  </a:cubicBezTo>
                  <a:cubicBezTo>
                    <a:pt x="1" y="2"/>
                    <a:pt x="1" y="2"/>
                    <a:pt x="1" y="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22"/>
            <p:cNvSpPr/>
            <p:nvPr/>
          </p:nvSpPr>
          <p:spPr>
            <a:xfrm>
              <a:off x="2390191" y="1532906"/>
              <a:ext cx="758000" cy="7361"/>
            </a:xfrm>
            <a:custGeom>
              <a:rect b="b" l="l" r="r" t="t"/>
              <a:pathLst>
                <a:path extrusionOk="0" h="1" w="86">
                  <a:moveTo>
                    <a:pt x="2" y="1"/>
                  </a:moveTo>
                  <a:cubicBezTo>
                    <a:pt x="2" y="1"/>
                    <a:pt x="1" y="1"/>
                    <a:pt x="0" y="1"/>
                  </a:cubicBezTo>
                  <a:cubicBezTo>
                    <a:pt x="0" y="1"/>
                    <a:pt x="0" y="1"/>
                    <a:pt x="0" y="0"/>
                  </a:cubicBezTo>
                  <a:cubicBezTo>
                    <a:pt x="0" y="0"/>
                    <a:pt x="0" y="0"/>
                    <a:pt x="0" y="0"/>
                  </a:cubicBezTo>
                  <a:cubicBezTo>
                    <a:pt x="0" y="0"/>
                    <a:pt x="0" y="0"/>
                    <a:pt x="0" y="0"/>
                  </a:cubicBezTo>
                  <a:cubicBezTo>
                    <a:pt x="6" y="0"/>
                    <a:pt x="25" y="0"/>
                    <a:pt x="44" y="0"/>
                  </a:cubicBezTo>
                  <a:cubicBezTo>
                    <a:pt x="63" y="0"/>
                    <a:pt x="80" y="0"/>
                    <a:pt x="85" y="0"/>
                  </a:cubicBezTo>
                  <a:cubicBezTo>
                    <a:pt x="85" y="0"/>
                    <a:pt x="86" y="0"/>
                    <a:pt x="86" y="0"/>
                  </a:cubicBezTo>
                  <a:cubicBezTo>
                    <a:pt x="86" y="1"/>
                    <a:pt x="85" y="1"/>
                    <a:pt x="85" y="1"/>
                  </a:cubicBezTo>
                  <a:cubicBezTo>
                    <a:pt x="85" y="1"/>
                    <a:pt x="85" y="1"/>
                    <a:pt x="85" y="1"/>
                  </a:cubicBezTo>
                  <a:cubicBezTo>
                    <a:pt x="80" y="1"/>
                    <a:pt x="63" y="1"/>
                    <a:pt x="44" y="1"/>
                  </a:cubicBezTo>
                  <a:cubicBezTo>
                    <a:pt x="27" y="1"/>
                    <a:pt x="10" y="1"/>
                    <a:pt x="2"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22"/>
            <p:cNvSpPr/>
            <p:nvPr/>
          </p:nvSpPr>
          <p:spPr>
            <a:xfrm>
              <a:off x="3288012" y="1532906"/>
              <a:ext cx="1037650" cy="7361"/>
            </a:xfrm>
            <a:custGeom>
              <a:rect b="b" l="l" r="r" t="t"/>
              <a:pathLst>
                <a:path extrusionOk="0" h="1" w="119">
                  <a:moveTo>
                    <a:pt x="49" y="1"/>
                  </a:moveTo>
                  <a:cubicBezTo>
                    <a:pt x="34" y="1"/>
                    <a:pt x="18" y="1"/>
                    <a:pt x="0" y="1"/>
                  </a:cubicBezTo>
                  <a:cubicBezTo>
                    <a:pt x="0" y="1"/>
                    <a:pt x="0" y="1"/>
                    <a:pt x="0" y="1"/>
                  </a:cubicBezTo>
                  <a:cubicBezTo>
                    <a:pt x="0" y="0"/>
                    <a:pt x="0" y="0"/>
                    <a:pt x="0" y="0"/>
                  </a:cubicBezTo>
                  <a:cubicBezTo>
                    <a:pt x="0" y="0"/>
                    <a:pt x="0" y="0"/>
                    <a:pt x="0" y="0"/>
                  </a:cubicBezTo>
                  <a:cubicBezTo>
                    <a:pt x="45" y="0"/>
                    <a:pt x="83" y="0"/>
                    <a:pt x="119" y="0"/>
                  </a:cubicBezTo>
                  <a:cubicBezTo>
                    <a:pt x="119" y="0"/>
                    <a:pt x="119" y="0"/>
                    <a:pt x="119" y="0"/>
                  </a:cubicBezTo>
                  <a:cubicBezTo>
                    <a:pt x="119" y="0"/>
                    <a:pt x="119" y="0"/>
                    <a:pt x="119" y="1"/>
                  </a:cubicBezTo>
                  <a:cubicBezTo>
                    <a:pt x="119" y="1"/>
                    <a:pt x="119" y="1"/>
                    <a:pt x="119" y="1"/>
                  </a:cubicBezTo>
                  <a:cubicBezTo>
                    <a:pt x="97" y="1"/>
                    <a:pt x="74" y="1"/>
                    <a:pt x="49"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22"/>
            <p:cNvSpPr/>
            <p:nvPr/>
          </p:nvSpPr>
          <p:spPr>
            <a:xfrm>
              <a:off x="3405759" y="1761038"/>
              <a:ext cx="772717" cy="596097"/>
            </a:xfrm>
            <a:custGeom>
              <a:rect b="b" l="l" r="r" t="t"/>
              <a:pathLst>
                <a:path extrusionOk="0" h="68" w="88">
                  <a:moveTo>
                    <a:pt x="62" y="8"/>
                  </a:moveTo>
                  <a:cubicBezTo>
                    <a:pt x="52" y="3"/>
                    <a:pt x="41" y="1"/>
                    <a:pt x="31" y="0"/>
                  </a:cubicBezTo>
                  <a:cubicBezTo>
                    <a:pt x="31" y="0"/>
                    <a:pt x="31" y="0"/>
                    <a:pt x="31" y="0"/>
                  </a:cubicBezTo>
                  <a:cubicBezTo>
                    <a:pt x="30" y="0"/>
                    <a:pt x="29" y="0"/>
                    <a:pt x="29" y="0"/>
                  </a:cubicBezTo>
                  <a:cubicBezTo>
                    <a:pt x="29" y="0"/>
                    <a:pt x="29" y="0"/>
                    <a:pt x="29" y="0"/>
                  </a:cubicBezTo>
                  <a:cubicBezTo>
                    <a:pt x="28" y="0"/>
                    <a:pt x="27" y="0"/>
                    <a:pt x="27" y="0"/>
                  </a:cubicBezTo>
                  <a:cubicBezTo>
                    <a:pt x="27" y="0"/>
                    <a:pt x="27" y="0"/>
                    <a:pt x="27" y="0"/>
                  </a:cubicBezTo>
                  <a:cubicBezTo>
                    <a:pt x="26" y="0"/>
                    <a:pt x="25" y="0"/>
                    <a:pt x="25" y="0"/>
                  </a:cubicBezTo>
                  <a:cubicBezTo>
                    <a:pt x="25" y="0"/>
                    <a:pt x="25" y="0"/>
                    <a:pt x="25" y="0"/>
                  </a:cubicBezTo>
                  <a:cubicBezTo>
                    <a:pt x="24" y="0"/>
                    <a:pt x="23" y="1"/>
                    <a:pt x="23" y="1"/>
                  </a:cubicBezTo>
                  <a:cubicBezTo>
                    <a:pt x="23" y="1"/>
                    <a:pt x="23" y="1"/>
                    <a:pt x="23" y="1"/>
                  </a:cubicBezTo>
                  <a:cubicBezTo>
                    <a:pt x="21" y="1"/>
                    <a:pt x="19" y="1"/>
                    <a:pt x="17" y="2"/>
                  </a:cubicBezTo>
                  <a:cubicBezTo>
                    <a:pt x="17" y="2"/>
                    <a:pt x="17" y="2"/>
                    <a:pt x="17" y="2"/>
                  </a:cubicBezTo>
                  <a:cubicBezTo>
                    <a:pt x="17" y="2"/>
                    <a:pt x="16" y="2"/>
                    <a:pt x="16" y="2"/>
                  </a:cubicBezTo>
                  <a:cubicBezTo>
                    <a:pt x="16" y="2"/>
                    <a:pt x="16" y="2"/>
                    <a:pt x="15" y="3"/>
                  </a:cubicBezTo>
                  <a:cubicBezTo>
                    <a:pt x="15" y="3"/>
                    <a:pt x="15" y="3"/>
                    <a:pt x="14" y="3"/>
                  </a:cubicBezTo>
                  <a:cubicBezTo>
                    <a:pt x="14" y="3"/>
                    <a:pt x="14" y="3"/>
                    <a:pt x="14" y="3"/>
                  </a:cubicBezTo>
                  <a:cubicBezTo>
                    <a:pt x="13" y="3"/>
                    <a:pt x="13" y="4"/>
                    <a:pt x="13" y="4"/>
                  </a:cubicBezTo>
                  <a:cubicBezTo>
                    <a:pt x="13" y="4"/>
                    <a:pt x="13" y="4"/>
                    <a:pt x="12" y="4"/>
                  </a:cubicBezTo>
                  <a:cubicBezTo>
                    <a:pt x="12" y="4"/>
                    <a:pt x="12" y="4"/>
                    <a:pt x="12" y="4"/>
                  </a:cubicBezTo>
                  <a:cubicBezTo>
                    <a:pt x="11" y="5"/>
                    <a:pt x="11" y="5"/>
                    <a:pt x="11" y="5"/>
                  </a:cubicBezTo>
                  <a:cubicBezTo>
                    <a:pt x="11" y="5"/>
                    <a:pt x="11" y="5"/>
                    <a:pt x="10" y="5"/>
                  </a:cubicBezTo>
                  <a:cubicBezTo>
                    <a:pt x="10" y="5"/>
                    <a:pt x="10" y="6"/>
                    <a:pt x="10" y="6"/>
                  </a:cubicBezTo>
                  <a:cubicBezTo>
                    <a:pt x="10" y="6"/>
                    <a:pt x="9" y="6"/>
                    <a:pt x="9" y="6"/>
                  </a:cubicBezTo>
                  <a:cubicBezTo>
                    <a:pt x="9" y="6"/>
                    <a:pt x="9" y="7"/>
                    <a:pt x="9" y="7"/>
                  </a:cubicBezTo>
                  <a:cubicBezTo>
                    <a:pt x="9" y="7"/>
                    <a:pt x="8" y="7"/>
                    <a:pt x="8" y="7"/>
                  </a:cubicBezTo>
                  <a:cubicBezTo>
                    <a:pt x="8" y="8"/>
                    <a:pt x="8" y="8"/>
                    <a:pt x="8" y="8"/>
                  </a:cubicBezTo>
                  <a:cubicBezTo>
                    <a:pt x="8" y="8"/>
                    <a:pt x="7" y="9"/>
                    <a:pt x="7" y="9"/>
                  </a:cubicBezTo>
                  <a:cubicBezTo>
                    <a:pt x="7" y="9"/>
                    <a:pt x="7" y="9"/>
                    <a:pt x="6" y="10"/>
                  </a:cubicBezTo>
                  <a:cubicBezTo>
                    <a:pt x="6" y="10"/>
                    <a:pt x="6" y="10"/>
                    <a:pt x="6" y="11"/>
                  </a:cubicBezTo>
                  <a:cubicBezTo>
                    <a:pt x="6" y="11"/>
                    <a:pt x="6" y="11"/>
                    <a:pt x="6" y="11"/>
                  </a:cubicBezTo>
                  <a:cubicBezTo>
                    <a:pt x="6" y="11"/>
                    <a:pt x="6" y="11"/>
                    <a:pt x="6" y="11"/>
                  </a:cubicBezTo>
                  <a:cubicBezTo>
                    <a:pt x="0" y="23"/>
                    <a:pt x="11" y="46"/>
                    <a:pt x="30" y="59"/>
                  </a:cubicBezTo>
                  <a:cubicBezTo>
                    <a:pt x="34" y="62"/>
                    <a:pt x="39" y="64"/>
                    <a:pt x="43" y="66"/>
                  </a:cubicBezTo>
                  <a:cubicBezTo>
                    <a:pt x="43" y="66"/>
                    <a:pt x="43" y="66"/>
                    <a:pt x="43" y="66"/>
                  </a:cubicBezTo>
                  <a:cubicBezTo>
                    <a:pt x="43" y="66"/>
                    <a:pt x="43" y="66"/>
                    <a:pt x="43" y="66"/>
                  </a:cubicBezTo>
                  <a:cubicBezTo>
                    <a:pt x="43" y="66"/>
                    <a:pt x="44" y="66"/>
                    <a:pt x="45" y="66"/>
                  </a:cubicBezTo>
                  <a:cubicBezTo>
                    <a:pt x="45" y="66"/>
                    <a:pt x="45" y="66"/>
                    <a:pt x="45" y="66"/>
                  </a:cubicBezTo>
                  <a:cubicBezTo>
                    <a:pt x="46" y="67"/>
                    <a:pt x="47" y="67"/>
                    <a:pt x="47" y="67"/>
                  </a:cubicBezTo>
                  <a:cubicBezTo>
                    <a:pt x="47" y="67"/>
                    <a:pt x="48" y="67"/>
                    <a:pt x="48" y="67"/>
                  </a:cubicBezTo>
                  <a:cubicBezTo>
                    <a:pt x="48" y="67"/>
                    <a:pt x="49" y="67"/>
                    <a:pt x="50" y="67"/>
                  </a:cubicBezTo>
                  <a:cubicBezTo>
                    <a:pt x="50" y="67"/>
                    <a:pt x="50" y="67"/>
                    <a:pt x="50" y="67"/>
                  </a:cubicBezTo>
                  <a:cubicBezTo>
                    <a:pt x="51" y="68"/>
                    <a:pt x="51" y="68"/>
                    <a:pt x="52" y="68"/>
                  </a:cubicBezTo>
                  <a:cubicBezTo>
                    <a:pt x="52" y="68"/>
                    <a:pt x="52" y="68"/>
                    <a:pt x="52" y="68"/>
                  </a:cubicBezTo>
                  <a:cubicBezTo>
                    <a:pt x="53" y="68"/>
                    <a:pt x="54" y="68"/>
                    <a:pt x="54" y="68"/>
                  </a:cubicBezTo>
                  <a:cubicBezTo>
                    <a:pt x="54" y="68"/>
                    <a:pt x="54" y="68"/>
                    <a:pt x="54" y="68"/>
                  </a:cubicBezTo>
                  <a:cubicBezTo>
                    <a:pt x="55" y="68"/>
                    <a:pt x="56" y="68"/>
                    <a:pt x="56" y="68"/>
                  </a:cubicBezTo>
                  <a:cubicBezTo>
                    <a:pt x="57" y="68"/>
                    <a:pt x="57" y="68"/>
                    <a:pt x="57" y="68"/>
                  </a:cubicBezTo>
                  <a:cubicBezTo>
                    <a:pt x="57" y="68"/>
                    <a:pt x="58" y="68"/>
                    <a:pt x="58" y="68"/>
                  </a:cubicBezTo>
                  <a:cubicBezTo>
                    <a:pt x="59" y="68"/>
                    <a:pt x="59" y="68"/>
                    <a:pt x="59" y="68"/>
                  </a:cubicBezTo>
                  <a:cubicBezTo>
                    <a:pt x="60" y="67"/>
                    <a:pt x="61" y="67"/>
                    <a:pt x="63" y="67"/>
                  </a:cubicBezTo>
                  <a:cubicBezTo>
                    <a:pt x="63" y="67"/>
                    <a:pt x="63" y="67"/>
                    <a:pt x="63" y="67"/>
                  </a:cubicBezTo>
                  <a:cubicBezTo>
                    <a:pt x="64" y="67"/>
                    <a:pt x="64" y="66"/>
                    <a:pt x="65" y="66"/>
                  </a:cubicBezTo>
                  <a:cubicBezTo>
                    <a:pt x="65" y="66"/>
                    <a:pt x="65" y="66"/>
                    <a:pt x="65" y="66"/>
                  </a:cubicBezTo>
                  <a:cubicBezTo>
                    <a:pt x="66" y="66"/>
                    <a:pt x="66" y="66"/>
                    <a:pt x="67" y="65"/>
                  </a:cubicBezTo>
                  <a:cubicBezTo>
                    <a:pt x="67" y="65"/>
                    <a:pt x="67" y="65"/>
                    <a:pt x="67" y="65"/>
                  </a:cubicBezTo>
                  <a:cubicBezTo>
                    <a:pt x="67" y="65"/>
                    <a:pt x="68" y="65"/>
                    <a:pt x="68" y="65"/>
                  </a:cubicBezTo>
                  <a:cubicBezTo>
                    <a:pt x="68" y="65"/>
                    <a:pt x="69" y="64"/>
                    <a:pt x="69" y="64"/>
                  </a:cubicBezTo>
                  <a:cubicBezTo>
                    <a:pt x="69" y="64"/>
                    <a:pt x="70" y="64"/>
                    <a:pt x="70" y="64"/>
                  </a:cubicBezTo>
                  <a:cubicBezTo>
                    <a:pt x="70" y="63"/>
                    <a:pt x="70" y="63"/>
                    <a:pt x="70" y="63"/>
                  </a:cubicBezTo>
                  <a:cubicBezTo>
                    <a:pt x="71" y="63"/>
                    <a:pt x="71" y="63"/>
                    <a:pt x="72" y="62"/>
                  </a:cubicBezTo>
                  <a:cubicBezTo>
                    <a:pt x="72" y="62"/>
                    <a:pt x="72" y="62"/>
                    <a:pt x="72" y="62"/>
                  </a:cubicBezTo>
                  <a:cubicBezTo>
                    <a:pt x="72" y="62"/>
                    <a:pt x="73" y="61"/>
                    <a:pt x="73" y="61"/>
                  </a:cubicBezTo>
                  <a:cubicBezTo>
                    <a:pt x="73" y="61"/>
                    <a:pt x="73" y="61"/>
                    <a:pt x="74" y="61"/>
                  </a:cubicBezTo>
                  <a:cubicBezTo>
                    <a:pt x="74" y="60"/>
                    <a:pt x="75" y="60"/>
                    <a:pt x="75" y="59"/>
                  </a:cubicBezTo>
                  <a:cubicBezTo>
                    <a:pt x="75" y="59"/>
                    <a:pt x="75" y="59"/>
                    <a:pt x="75" y="59"/>
                  </a:cubicBezTo>
                  <a:cubicBezTo>
                    <a:pt x="75" y="59"/>
                    <a:pt x="75" y="59"/>
                    <a:pt x="75" y="59"/>
                  </a:cubicBezTo>
                  <a:cubicBezTo>
                    <a:pt x="76" y="58"/>
                    <a:pt x="77" y="57"/>
                    <a:pt x="78" y="56"/>
                  </a:cubicBezTo>
                  <a:cubicBezTo>
                    <a:pt x="88" y="41"/>
                    <a:pt x="83" y="19"/>
                    <a:pt x="62" y="8"/>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22"/>
            <p:cNvSpPr/>
            <p:nvPr/>
          </p:nvSpPr>
          <p:spPr>
            <a:xfrm>
              <a:off x="3530863" y="1783118"/>
              <a:ext cx="154545" cy="66235"/>
            </a:xfrm>
            <a:custGeom>
              <a:rect b="b" l="l" r="r" t="t"/>
              <a:pathLst>
                <a:path extrusionOk="0" h="7" w="18">
                  <a:moveTo>
                    <a:pt x="1" y="7"/>
                  </a:moveTo>
                  <a:cubicBezTo>
                    <a:pt x="1" y="7"/>
                    <a:pt x="0" y="7"/>
                    <a:pt x="0" y="7"/>
                  </a:cubicBezTo>
                  <a:cubicBezTo>
                    <a:pt x="0" y="6"/>
                    <a:pt x="0" y="6"/>
                    <a:pt x="0" y="6"/>
                  </a:cubicBezTo>
                  <a:cubicBezTo>
                    <a:pt x="1" y="6"/>
                    <a:pt x="8" y="0"/>
                    <a:pt x="17" y="2"/>
                  </a:cubicBezTo>
                  <a:cubicBezTo>
                    <a:pt x="18" y="2"/>
                    <a:pt x="18" y="2"/>
                    <a:pt x="18" y="2"/>
                  </a:cubicBezTo>
                  <a:cubicBezTo>
                    <a:pt x="18" y="3"/>
                    <a:pt x="18" y="3"/>
                    <a:pt x="17" y="3"/>
                  </a:cubicBezTo>
                  <a:cubicBezTo>
                    <a:pt x="8" y="1"/>
                    <a:pt x="1" y="7"/>
                    <a:pt x="1" y="7"/>
                  </a:cubicBezTo>
                  <a:cubicBezTo>
                    <a:pt x="1" y="7"/>
                    <a:pt x="1" y="7"/>
                    <a:pt x="1" y="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320" name="Shape 320"/>
        <p:cNvGrpSpPr/>
        <p:nvPr/>
      </p:nvGrpSpPr>
      <p:grpSpPr>
        <a:xfrm>
          <a:off x="0" y="0"/>
          <a:ext cx="0" cy="0"/>
          <a:chOff x="0" y="0"/>
          <a:chExt cx="0" cy="0"/>
        </a:xfrm>
      </p:grpSpPr>
      <p:sp>
        <p:nvSpPr>
          <p:cNvPr id="321" name="Google Shape;321;p23"/>
          <p:cNvSpPr/>
          <p:nvPr/>
        </p:nvSpPr>
        <p:spPr>
          <a:xfrm>
            <a:off x="143250" y="155850"/>
            <a:ext cx="8857500" cy="4987800"/>
          </a:xfrm>
          <a:prstGeom prst="frame">
            <a:avLst>
              <a:gd fmla="val 204" name="adj1"/>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322" name="Google Shape;322;p23"/>
          <p:cNvSpPr/>
          <p:nvPr/>
        </p:nvSpPr>
        <p:spPr>
          <a:xfrm>
            <a:off x="-26600" y="4806525"/>
            <a:ext cx="9198900" cy="3558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grpSp>
        <p:nvGrpSpPr>
          <p:cNvPr id="323" name="Google Shape;323;p23"/>
          <p:cNvGrpSpPr/>
          <p:nvPr/>
        </p:nvGrpSpPr>
        <p:grpSpPr>
          <a:xfrm>
            <a:off x="5155533" y="3532329"/>
            <a:ext cx="2374540" cy="1529423"/>
            <a:chOff x="5155533" y="3532329"/>
            <a:chExt cx="2374540" cy="1529423"/>
          </a:xfrm>
        </p:grpSpPr>
        <p:grpSp>
          <p:nvGrpSpPr>
            <p:cNvPr id="324" name="Google Shape;324;p23"/>
            <p:cNvGrpSpPr/>
            <p:nvPr/>
          </p:nvGrpSpPr>
          <p:grpSpPr>
            <a:xfrm>
              <a:off x="6310917" y="3532329"/>
              <a:ext cx="1219155" cy="1529423"/>
              <a:chOff x="-6516887" y="2620888"/>
              <a:chExt cx="1470279" cy="1844679"/>
            </a:xfrm>
          </p:grpSpPr>
          <p:sp>
            <p:nvSpPr>
              <p:cNvPr id="325" name="Google Shape;325;p23"/>
              <p:cNvSpPr/>
              <p:nvPr/>
            </p:nvSpPr>
            <p:spPr>
              <a:xfrm>
                <a:off x="-5980312" y="4195688"/>
                <a:ext cx="307602" cy="258949"/>
              </a:xfrm>
              <a:custGeom>
                <a:rect b="b" l="l" r="r" t="t"/>
                <a:pathLst>
                  <a:path extrusionOk="0" h="239" w="286">
                    <a:moveTo>
                      <a:pt x="261" y="0"/>
                    </a:moveTo>
                    <a:cubicBezTo>
                      <a:pt x="247" y="99"/>
                      <a:pt x="226" y="150"/>
                      <a:pt x="226" y="150"/>
                    </a:cubicBezTo>
                    <a:cubicBezTo>
                      <a:pt x="286" y="219"/>
                      <a:pt x="265" y="210"/>
                      <a:pt x="267" y="212"/>
                    </a:cubicBezTo>
                    <a:cubicBezTo>
                      <a:pt x="270" y="215"/>
                      <a:pt x="227" y="185"/>
                      <a:pt x="227" y="185"/>
                    </a:cubicBezTo>
                    <a:cubicBezTo>
                      <a:pt x="223" y="228"/>
                      <a:pt x="180" y="222"/>
                      <a:pt x="180" y="222"/>
                    </a:cubicBezTo>
                    <a:cubicBezTo>
                      <a:pt x="148" y="220"/>
                      <a:pt x="143" y="239"/>
                      <a:pt x="143" y="239"/>
                    </a:cubicBezTo>
                    <a:cubicBezTo>
                      <a:pt x="136" y="221"/>
                      <a:pt x="164" y="206"/>
                      <a:pt x="164" y="206"/>
                    </a:cubicBezTo>
                    <a:cubicBezTo>
                      <a:pt x="8" y="184"/>
                      <a:pt x="20" y="212"/>
                      <a:pt x="20" y="212"/>
                    </a:cubicBezTo>
                    <a:cubicBezTo>
                      <a:pt x="0" y="170"/>
                      <a:pt x="149" y="183"/>
                      <a:pt x="149" y="183"/>
                    </a:cubicBezTo>
                    <a:cubicBezTo>
                      <a:pt x="104" y="163"/>
                      <a:pt x="68" y="171"/>
                      <a:pt x="68" y="171"/>
                    </a:cubicBezTo>
                    <a:cubicBezTo>
                      <a:pt x="96" y="142"/>
                      <a:pt x="184" y="172"/>
                      <a:pt x="184" y="172"/>
                    </a:cubicBezTo>
                    <a:cubicBezTo>
                      <a:pt x="206" y="108"/>
                      <a:pt x="218" y="1"/>
                      <a:pt x="218" y="1"/>
                    </a:cubicBezTo>
                    <a:lnTo>
                      <a:pt x="261" y="0"/>
                    </a:lnTo>
                    <a:close/>
                  </a:path>
                </a:pathLst>
              </a:cu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6" name="Google Shape;326;p23"/>
              <p:cNvSpPr/>
              <p:nvPr/>
            </p:nvSpPr>
            <p:spPr>
              <a:xfrm>
                <a:off x="-5705674" y="4408413"/>
                <a:ext cx="22225" cy="19074"/>
              </a:xfrm>
              <a:custGeom>
                <a:rect b="b" l="l" r="r" t="t"/>
                <a:pathLst>
                  <a:path extrusionOk="0" h="18" w="20">
                    <a:moveTo>
                      <a:pt x="12" y="16"/>
                    </a:moveTo>
                    <a:cubicBezTo>
                      <a:pt x="13" y="17"/>
                      <a:pt x="8" y="14"/>
                      <a:pt x="0" y="9"/>
                    </a:cubicBezTo>
                    <a:cubicBezTo>
                      <a:pt x="2" y="5"/>
                      <a:pt x="4" y="2"/>
                      <a:pt x="7" y="0"/>
                    </a:cubicBezTo>
                    <a:cubicBezTo>
                      <a:pt x="20" y="18"/>
                      <a:pt x="11" y="15"/>
                      <a:pt x="12" y="16"/>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23"/>
              <p:cNvSpPr/>
              <p:nvPr/>
            </p:nvSpPr>
            <p:spPr>
              <a:xfrm>
                <a:off x="-5827912" y="4440163"/>
                <a:ext cx="12716" cy="14291"/>
              </a:xfrm>
              <a:custGeom>
                <a:rect b="b" l="l" r="r" t="t"/>
                <a:pathLst>
                  <a:path extrusionOk="0" h="13" w="12">
                    <a:moveTo>
                      <a:pt x="2" y="13"/>
                    </a:moveTo>
                    <a:cubicBezTo>
                      <a:pt x="0" y="9"/>
                      <a:pt x="1" y="4"/>
                      <a:pt x="2" y="0"/>
                    </a:cubicBezTo>
                    <a:cubicBezTo>
                      <a:pt x="6" y="0"/>
                      <a:pt x="9" y="1"/>
                      <a:pt x="12" y="2"/>
                    </a:cubicBezTo>
                    <a:cubicBezTo>
                      <a:pt x="4" y="7"/>
                      <a:pt x="2" y="13"/>
                      <a:pt x="2" y="13"/>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23"/>
              <p:cNvSpPr/>
              <p:nvPr/>
            </p:nvSpPr>
            <p:spPr>
              <a:xfrm>
                <a:off x="-5958087" y="442428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23"/>
              <p:cNvSpPr/>
              <p:nvPr/>
            </p:nvSpPr>
            <p:spPr>
              <a:xfrm>
                <a:off x="-5961262" y="4411588"/>
                <a:ext cx="11113" cy="12692"/>
              </a:xfrm>
              <a:custGeom>
                <a:rect b="b" l="l" r="r" t="t"/>
                <a:pathLst>
                  <a:path extrusionOk="0" h="13" w="10">
                    <a:moveTo>
                      <a:pt x="2" y="13"/>
                    </a:moveTo>
                    <a:cubicBezTo>
                      <a:pt x="0" y="8"/>
                      <a:pt x="0" y="4"/>
                      <a:pt x="2" y="0"/>
                    </a:cubicBezTo>
                    <a:cubicBezTo>
                      <a:pt x="5" y="1"/>
                      <a:pt x="8" y="2"/>
                      <a:pt x="10" y="4"/>
                    </a:cubicBezTo>
                    <a:cubicBezTo>
                      <a:pt x="0" y="8"/>
                      <a:pt x="2" y="13"/>
                      <a:pt x="2" y="13"/>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23"/>
              <p:cNvSpPr/>
              <p:nvPr/>
            </p:nvSpPr>
            <p:spPr>
              <a:xfrm>
                <a:off x="-5907287" y="4371900"/>
                <a:ext cx="17463" cy="9525"/>
              </a:xfrm>
              <a:custGeom>
                <a:rect b="b" l="l" r="r" t="t"/>
                <a:pathLst>
                  <a:path extrusionOk="0" h="8" w="16">
                    <a:moveTo>
                      <a:pt x="16" y="6"/>
                    </a:moveTo>
                    <a:cubicBezTo>
                      <a:pt x="16" y="6"/>
                      <a:pt x="16" y="6"/>
                      <a:pt x="16" y="6"/>
                    </a:cubicBezTo>
                    <a:cubicBezTo>
                      <a:pt x="6" y="7"/>
                      <a:pt x="0" y="8"/>
                      <a:pt x="0" y="8"/>
                    </a:cubicBezTo>
                    <a:cubicBezTo>
                      <a:pt x="4" y="5"/>
                      <a:pt x="8" y="2"/>
                      <a:pt x="12" y="0"/>
                    </a:cubicBezTo>
                    <a:cubicBezTo>
                      <a:pt x="15" y="2"/>
                      <a:pt x="16" y="4"/>
                      <a:pt x="16" y="6"/>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23"/>
              <p:cNvSpPr/>
              <p:nvPr/>
            </p:nvSpPr>
            <p:spPr>
              <a:xfrm>
                <a:off x="-5756474" y="4198863"/>
                <a:ext cx="309872" cy="266636"/>
              </a:xfrm>
              <a:custGeom>
                <a:rect b="b" l="l" r="r" t="t"/>
                <a:pathLst>
                  <a:path extrusionOk="0" h="247" w="286">
                    <a:moveTo>
                      <a:pt x="198" y="0"/>
                    </a:moveTo>
                    <a:cubicBezTo>
                      <a:pt x="198" y="109"/>
                      <a:pt x="225" y="158"/>
                      <a:pt x="225" y="158"/>
                    </a:cubicBezTo>
                    <a:cubicBezTo>
                      <a:pt x="286" y="227"/>
                      <a:pt x="265" y="218"/>
                      <a:pt x="267" y="220"/>
                    </a:cubicBezTo>
                    <a:cubicBezTo>
                      <a:pt x="270" y="222"/>
                      <a:pt x="226" y="193"/>
                      <a:pt x="226" y="193"/>
                    </a:cubicBezTo>
                    <a:cubicBezTo>
                      <a:pt x="223" y="236"/>
                      <a:pt x="180" y="230"/>
                      <a:pt x="180" y="230"/>
                    </a:cubicBezTo>
                    <a:cubicBezTo>
                      <a:pt x="147" y="228"/>
                      <a:pt x="143" y="247"/>
                      <a:pt x="143" y="247"/>
                    </a:cubicBezTo>
                    <a:cubicBezTo>
                      <a:pt x="136" y="229"/>
                      <a:pt x="163" y="214"/>
                      <a:pt x="163" y="214"/>
                    </a:cubicBezTo>
                    <a:cubicBezTo>
                      <a:pt x="8" y="192"/>
                      <a:pt x="20" y="220"/>
                      <a:pt x="20" y="220"/>
                    </a:cubicBezTo>
                    <a:cubicBezTo>
                      <a:pt x="0" y="178"/>
                      <a:pt x="149" y="191"/>
                      <a:pt x="149" y="191"/>
                    </a:cubicBezTo>
                    <a:cubicBezTo>
                      <a:pt x="103" y="171"/>
                      <a:pt x="68" y="179"/>
                      <a:pt x="68" y="179"/>
                    </a:cubicBezTo>
                    <a:cubicBezTo>
                      <a:pt x="96" y="150"/>
                      <a:pt x="184" y="180"/>
                      <a:pt x="184" y="180"/>
                    </a:cubicBezTo>
                    <a:cubicBezTo>
                      <a:pt x="179" y="107"/>
                      <a:pt x="149" y="10"/>
                      <a:pt x="149" y="10"/>
                    </a:cubicBezTo>
                    <a:lnTo>
                      <a:pt x="198" y="0"/>
                    </a:lnTo>
                    <a:close/>
                  </a:path>
                </a:pathLst>
              </a:cu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23"/>
              <p:cNvSpPr/>
              <p:nvPr/>
            </p:nvSpPr>
            <p:spPr>
              <a:xfrm>
                <a:off x="-5480249" y="4417938"/>
                <a:ext cx="20638" cy="20661"/>
              </a:xfrm>
              <a:custGeom>
                <a:rect b="b" l="l" r="r" t="t"/>
                <a:pathLst>
                  <a:path extrusionOk="0" h="19" w="20">
                    <a:moveTo>
                      <a:pt x="12" y="17"/>
                    </a:moveTo>
                    <a:cubicBezTo>
                      <a:pt x="13" y="18"/>
                      <a:pt x="8" y="14"/>
                      <a:pt x="0" y="10"/>
                    </a:cubicBezTo>
                    <a:cubicBezTo>
                      <a:pt x="2" y="6"/>
                      <a:pt x="4" y="2"/>
                      <a:pt x="7" y="0"/>
                    </a:cubicBezTo>
                    <a:cubicBezTo>
                      <a:pt x="20" y="19"/>
                      <a:pt x="11" y="16"/>
                      <a:pt x="12" y="17"/>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23"/>
              <p:cNvSpPr/>
              <p:nvPr/>
            </p:nvSpPr>
            <p:spPr>
              <a:xfrm>
                <a:off x="-5604075" y="4451275"/>
                <a:ext cx="12716" cy="14291"/>
              </a:xfrm>
              <a:custGeom>
                <a:rect b="b" l="l" r="r" t="t"/>
                <a:pathLst>
                  <a:path extrusionOk="0" h="13" w="12">
                    <a:moveTo>
                      <a:pt x="2" y="13"/>
                    </a:moveTo>
                    <a:cubicBezTo>
                      <a:pt x="0" y="8"/>
                      <a:pt x="1" y="4"/>
                      <a:pt x="2" y="0"/>
                    </a:cubicBezTo>
                    <a:cubicBezTo>
                      <a:pt x="6" y="0"/>
                      <a:pt x="9" y="0"/>
                      <a:pt x="12" y="1"/>
                    </a:cubicBezTo>
                    <a:cubicBezTo>
                      <a:pt x="4" y="6"/>
                      <a:pt x="2" y="13"/>
                      <a:pt x="2" y="13"/>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23"/>
              <p:cNvSpPr/>
              <p:nvPr/>
            </p:nvSpPr>
            <p:spPr>
              <a:xfrm>
                <a:off x="-5734249" y="443698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23"/>
              <p:cNvSpPr/>
              <p:nvPr/>
            </p:nvSpPr>
            <p:spPr>
              <a:xfrm>
                <a:off x="-5735837" y="4422700"/>
                <a:ext cx="9525" cy="14291"/>
              </a:xfrm>
              <a:custGeom>
                <a:rect b="b" l="l" r="r" t="t"/>
                <a:pathLst>
                  <a:path extrusionOk="0" h="13" w="10">
                    <a:moveTo>
                      <a:pt x="2" y="13"/>
                    </a:moveTo>
                    <a:cubicBezTo>
                      <a:pt x="0" y="8"/>
                      <a:pt x="0" y="4"/>
                      <a:pt x="2" y="0"/>
                    </a:cubicBezTo>
                    <a:cubicBezTo>
                      <a:pt x="5" y="1"/>
                      <a:pt x="8" y="2"/>
                      <a:pt x="10" y="3"/>
                    </a:cubicBezTo>
                    <a:cubicBezTo>
                      <a:pt x="0" y="7"/>
                      <a:pt x="2" y="13"/>
                      <a:pt x="2" y="13"/>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23"/>
              <p:cNvSpPr/>
              <p:nvPr/>
            </p:nvSpPr>
            <p:spPr>
              <a:xfrm>
                <a:off x="-5681862" y="4384600"/>
                <a:ext cx="15875" cy="7938"/>
              </a:xfrm>
              <a:custGeom>
                <a:rect b="b" l="l" r="r" t="t"/>
                <a:pathLst>
                  <a:path extrusionOk="0" h="8" w="16">
                    <a:moveTo>
                      <a:pt x="16" y="6"/>
                    </a:moveTo>
                    <a:cubicBezTo>
                      <a:pt x="16" y="6"/>
                      <a:pt x="16" y="6"/>
                      <a:pt x="16" y="6"/>
                    </a:cubicBezTo>
                    <a:cubicBezTo>
                      <a:pt x="6" y="6"/>
                      <a:pt x="0" y="8"/>
                      <a:pt x="0" y="8"/>
                    </a:cubicBezTo>
                    <a:cubicBezTo>
                      <a:pt x="4" y="4"/>
                      <a:pt x="7" y="2"/>
                      <a:pt x="12" y="0"/>
                    </a:cubicBezTo>
                    <a:cubicBezTo>
                      <a:pt x="15" y="1"/>
                      <a:pt x="16" y="4"/>
                      <a:pt x="16" y="6"/>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23"/>
              <p:cNvSpPr/>
              <p:nvPr/>
            </p:nvSpPr>
            <p:spPr>
              <a:xfrm>
                <a:off x="-6516887" y="3905175"/>
                <a:ext cx="138176" cy="246126"/>
              </a:xfrm>
              <a:custGeom>
                <a:rect b="b" l="l" r="r" t="t"/>
                <a:pathLst>
                  <a:path extrusionOk="0" h="228" w="128">
                    <a:moveTo>
                      <a:pt x="97" y="32"/>
                    </a:moveTo>
                    <a:cubicBezTo>
                      <a:pt x="93" y="26"/>
                      <a:pt x="90" y="19"/>
                      <a:pt x="84" y="13"/>
                    </a:cubicBezTo>
                    <a:cubicBezTo>
                      <a:pt x="74" y="3"/>
                      <a:pt x="56" y="0"/>
                      <a:pt x="42" y="5"/>
                    </a:cubicBezTo>
                    <a:cubicBezTo>
                      <a:pt x="26" y="21"/>
                      <a:pt x="26" y="43"/>
                      <a:pt x="27" y="64"/>
                    </a:cubicBezTo>
                    <a:cubicBezTo>
                      <a:pt x="27" y="69"/>
                      <a:pt x="27" y="75"/>
                      <a:pt x="25" y="80"/>
                    </a:cubicBezTo>
                    <a:cubicBezTo>
                      <a:pt x="20" y="93"/>
                      <a:pt x="0" y="104"/>
                      <a:pt x="6" y="117"/>
                    </a:cubicBezTo>
                    <a:cubicBezTo>
                      <a:pt x="10" y="124"/>
                      <a:pt x="20" y="127"/>
                      <a:pt x="28" y="132"/>
                    </a:cubicBezTo>
                    <a:cubicBezTo>
                      <a:pt x="37" y="139"/>
                      <a:pt x="40" y="151"/>
                      <a:pt x="39" y="161"/>
                    </a:cubicBezTo>
                    <a:cubicBezTo>
                      <a:pt x="38" y="171"/>
                      <a:pt x="35" y="182"/>
                      <a:pt x="35" y="192"/>
                    </a:cubicBezTo>
                    <a:cubicBezTo>
                      <a:pt x="35" y="196"/>
                      <a:pt x="35" y="199"/>
                      <a:pt x="37" y="202"/>
                    </a:cubicBezTo>
                    <a:cubicBezTo>
                      <a:pt x="39" y="206"/>
                      <a:pt x="43" y="208"/>
                      <a:pt x="47" y="210"/>
                    </a:cubicBezTo>
                    <a:cubicBezTo>
                      <a:pt x="67" y="219"/>
                      <a:pt x="89" y="225"/>
                      <a:pt x="112" y="228"/>
                    </a:cubicBezTo>
                    <a:cubicBezTo>
                      <a:pt x="128" y="204"/>
                      <a:pt x="124" y="174"/>
                      <a:pt x="122" y="146"/>
                    </a:cubicBezTo>
                    <a:cubicBezTo>
                      <a:pt x="120" y="122"/>
                      <a:pt x="125" y="97"/>
                      <a:pt x="123" y="74"/>
                    </a:cubicBezTo>
                    <a:cubicBezTo>
                      <a:pt x="121" y="52"/>
                      <a:pt x="109" y="51"/>
                      <a:pt x="97" y="32"/>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23"/>
              <p:cNvSpPr/>
              <p:nvPr/>
            </p:nvSpPr>
            <p:spPr>
              <a:xfrm>
                <a:off x="-6366074" y="4094088"/>
                <a:ext cx="150575" cy="157028"/>
              </a:xfrm>
              <a:custGeom>
                <a:rect b="b" l="l" r="r" t="t"/>
                <a:pathLst>
                  <a:path extrusionOk="0" h="146" w="140">
                    <a:moveTo>
                      <a:pt x="0" y="67"/>
                    </a:moveTo>
                    <a:cubicBezTo>
                      <a:pt x="35" y="57"/>
                      <a:pt x="55" y="76"/>
                      <a:pt x="55" y="76"/>
                    </a:cubicBezTo>
                    <a:cubicBezTo>
                      <a:pt x="107" y="146"/>
                      <a:pt x="140" y="112"/>
                      <a:pt x="138" y="83"/>
                    </a:cubicBezTo>
                    <a:cubicBezTo>
                      <a:pt x="136" y="45"/>
                      <a:pt x="109" y="27"/>
                      <a:pt x="109" y="27"/>
                    </a:cubicBezTo>
                    <a:cubicBezTo>
                      <a:pt x="59" y="0"/>
                      <a:pt x="3" y="50"/>
                      <a:pt x="3" y="50"/>
                    </a:cubicBezTo>
                    <a:lnTo>
                      <a:pt x="0" y="67"/>
                    </a:ln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23"/>
              <p:cNvSpPr/>
              <p:nvPr/>
            </p:nvSpPr>
            <p:spPr>
              <a:xfrm>
                <a:off x="-6462912" y="2620888"/>
                <a:ext cx="1416304" cy="1680782"/>
              </a:xfrm>
              <a:custGeom>
                <a:rect b="b" l="l" r="r" t="t"/>
                <a:pathLst>
                  <a:path extrusionOk="0" h="1557" w="1312">
                    <a:moveTo>
                      <a:pt x="72" y="1435"/>
                    </a:moveTo>
                    <a:cubicBezTo>
                      <a:pt x="0" y="1369"/>
                      <a:pt x="3" y="1284"/>
                      <a:pt x="43" y="1259"/>
                    </a:cubicBezTo>
                    <a:cubicBezTo>
                      <a:pt x="67" y="1245"/>
                      <a:pt x="92" y="1222"/>
                      <a:pt x="109" y="1204"/>
                    </a:cubicBezTo>
                    <a:cubicBezTo>
                      <a:pt x="124" y="1190"/>
                      <a:pt x="141" y="1177"/>
                      <a:pt x="159" y="1167"/>
                    </a:cubicBezTo>
                    <a:cubicBezTo>
                      <a:pt x="256" y="1110"/>
                      <a:pt x="322" y="1018"/>
                      <a:pt x="322" y="1018"/>
                    </a:cubicBezTo>
                    <a:cubicBezTo>
                      <a:pt x="343" y="957"/>
                      <a:pt x="537" y="819"/>
                      <a:pt x="661" y="735"/>
                    </a:cubicBezTo>
                    <a:cubicBezTo>
                      <a:pt x="744" y="679"/>
                      <a:pt x="814" y="604"/>
                      <a:pt x="863" y="516"/>
                    </a:cubicBezTo>
                    <a:cubicBezTo>
                      <a:pt x="960" y="342"/>
                      <a:pt x="1037" y="138"/>
                      <a:pt x="1037" y="138"/>
                    </a:cubicBezTo>
                    <a:cubicBezTo>
                      <a:pt x="1109" y="0"/>
                      <a:pt x="1121" y="150"/>
                      <a:pt x="1121" y="150"/>
                    </a:cubicBezTo>
                    <a:cubicBezTo>
                      <a:pt x="1190" y="113"/>
                      <a:pt x="1206" y="266"/>
                      <a:pt x="1206" y="266"/>
                    </a:cubicBezTo>
                    <a:cubicBezTo>
                      <a:pt x="1290" y="295"/>
                      <a:pt x="1253" y="573"/>
                      <a:pt x="1253" y="573"/>
                    </a:cubicBezTo>
                    <a:cubicBezTo>
                      <a:pt x="1312" y="730"/>
                      <a:pt x="1262" y="852"/>
                      <a:pt x="1262" y="852"/>
                    </a:cubicBezTo>
                    <a:cubicBezTo>
                      <a:pt x="1234" y="905"/>
                      <a:pt x="1250" y="993"/>
                      <a:pt x="1250" y="993"/>
                    </a:cubicBezTo>
                    <a:cubicBezTo>
                      <a:pt x="1268" y="1197"/>
                      <a:pt x="1052" y="1275"/>
                      <a:pt x="1052" y="1275"/>
                    </a:cubicBezTo>
                    <a:cubicBezTo>
                      <a:pt x="936" y="1331"/>
                      <a:pt x="924" y="1403"/>
                      <a:pt x="924" y="1403"/>
                    </a:cubicBezTo>
                    <a:cubicBezTo>
                      <a:pt x="864" y="1557"/>
                      <a:pt x="598" y="1435"/>
                      <a:pt x="598" y="1435"/>
                    </a:cubicBezTo>
                    <a:cubicBezTo>
                      <a:pt x="441" y="1457"/>
                      <a:pt x="256" y="1388"/>
                      <a:pt x="256" y="1388"/>
                    </a:cubicBezTo>
                    <a:cubicBezTo>
                      <a:pt x="163" y="1347"/>
                      <a:pt x="87" y="1441"/>
                      <a:pt x="87" y="1441"/>
                    </a:cubicBezTo>
                    <a:lnTo>
                      <a:pt x="72" y="1435"/>
                    </a:lnTo>
                    <a:close/>
                  </a:path>
                </a:pathLst>
              </a:cu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23"/>
              <p:cNvSpPr/>
              <p:nvPr/>
            </p:nvSpPr>
            <p:spPr>
              <a:xfrm>
                <a:off x="-6420049" y="4014713"/>
                <a:ext cx="98596" cy="161925"/>
              </a:xfrm>
              <a:custGeom>
                <a:rect b="b" l="l" r="r" t="t"/>
                <a:pathLst>
                  <a:path extrusionOk="0" h="150" w="91">
                    <a:moveTo>
                      <a:pt x="48" y="150"/>
                    </a:moveTo>
                    <a:cubicBezTo>
                      <a:pt x="29" y="133"/>
                      <a:pt x="7" y="88"/>
                      <a:pt x="3" y="63"/>
                    </a:cubicBezTo>
                    <a:cubicBezTo>
                      <a:pt x="0" y="48"/>
                      <a:pt x="4" y="38"/>
                      <a:pt x="15" y="28"/>
                    </a:cubicBezTo>
                    <a:cubicBezTo>
                      <a:pt x="23" y="20"/>
                      <a:pt x="35" y="13"/>
                      <a:pt x="35" y="0"/>
                    </a:cubicBezTo>
                    <a:cubicBezTo>
                      <a:pt x="39" y="16"/>
                      <a:pt x="53" y="27"/>
                      <a:pt x="61" y="41"/>
                    </a:cubicBezTo>
                    <a:cubicBezTo>
                      <a:pt x="69" y="57"/>
                      <a:pt x="69" y="75"/>
                      <a:pt x="67" y="93"/>
                    </a:cubicBezTo>
                    <a:cubicBezTo>
                      <a:pt x="71" y="93"/>
                      <a:pt x="88" y="84"/>
                      <a:pt x="91" y="82"/>
                    </a:cubicBezTo>
                    <a:lnTo>
                      <a:pt x="48" y="150"/>
                    </a:ln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23"/>
              <p:cNvSpPr/>
              <p:nvPr/>
            </p:nvSpPr>
            <p:spPr>
              <a:xfrm>
                <a:off x="-6399412" y="4141713"/>
                <a:ext cx="66576" cy="93571"/>
              </a:xfrm>
              <a:custGeom>
                <a:rect b="b" l="l" r="r" t="t"/>
                <a:pathLst>
                  <a:path extrusionOk="0" h="87" w="61">
                    <a:moveTo>
                      <a:pt x="6" y="20"/>
                    </a:moveTo>
                    <a:cubicBezTo>
                      <a:pt x="0" y="55"/>
                      <a:pt x="38" y="87"/>
                      <a:pt x="38" y="87"/>
                    </a:cubicBezTo>
                    <a:cubicBezTo>
                      <a:pt x="38" y="42"/>
                      <a:pt x="48" y="24"/>
                      <a:pt x="48" y="24"/>
                    </a:cubicBezTo>
                    <a:cubicBezTo>
                      <a:pt x="46" y="19"/>
                      <a:pt x="61" y="0"/>
                      <a:pt x="61" y="0"/>
                    </a:cubicBezTo>
                    <a:cubicBezTo>
                      <a:pt x="39" y="4"/>
                      <a:pt x="23" y="14"/>
                      <a:pt x="23" y="14"/>
                    </a:cubicBezTo>
                    <a:cubicBezTo>
                      <a:pt x="16" y="21"/>
                      <a:pt x="6" y="20"/>
                      <a:pt x="6" y="20"/>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23"/>
              <p:cNvSpPr/>
              <p:nvPr/>
            </p:nvSpPr>
            <p:spPr>
              <a:xfrm>
                <a:off x="-6385124" y="4167113"/>
                <a:ext cx="4763" cy="9525"/>
              </a:xfrm>
              <a:custGeom>
                <a:rect b="b" l="l" r="r" t="t"/>
                <a:pathLst>
                  <a:path extrusionOk="0" h="8" w="5">
                    <a:moveTo>
                      <a:pt x="3" y="0"/>
                    </a:moveTo>
                    <a:cubicBezTo>
                      <a:pt x="4" y="0"/>
                      <a:pt x="5" y="2"/>
                      <a:pt x="5" y="4"/>
                    </a:cubicBezTo>
                    <a:cubicBezTo>
                      <a:pt x="5" y="7"/>
                      <a:pt x="4" y="8"/>
                      <a:pt x="2" y="8"/>
                    </a:cubicBezTo>
                    <a:cubicBezTo>
                      <a:pt x="1" y="8"/>
                      <a:pt x="0" y="6"/>
                      <a:pt x="0" y="4"/>
                    </a:cubicBezTo>
                    <a:cubicBezTo>
                      <a:pt x="0" y="2"/>
                      <a:pt x="1" y="0"/>
                      <a:pt x="3" y="0"/>
                    </a:cubicBezTo>
                    <a:close/>
                  </a:path>
                </a:pathLst>
              </a:custGeom>
              <a:solidFill>
                <a:srgbClr val="382118"/>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23"/>
              <p:cNvSpPr/>
              <p:nvPr/>
            </p:nvSpPr>
            <p:spPr>
              <a:xfrm>
                <a:off x="-6415287" y="4060750"/>
                <a:ext cx="63456" cy="73124"/>
              </a:xfrm>
              <a:custGeom>
                <a:rect b="b" l="l" r="r" t="t"/>
                <a:pathLst>
                  <a:path extrusionOk="0" h="67" w="59">
                    <a:moveTo>
                      <a:pt x="27" y="0"/>
                    </a:moveTo>
                    <a:cubicBezTo>
                      <a:pt x="30" y="5"/>
                      <a:pt x="21" y="13"/>
                      <a:pt x="21" y="13"/>
                    </a:cubicBezTo>
                    <a:cubicBezTo>
                      <a:pt x="0" y="35"/>
                      <a:pt x="21" y="51"/>
                      <a:pt x="21" y="51"/>
                    </a:cubicBezTo>
                    <a:cubicBezTo>
                      <a:pt x="29" y="58"/>
                      <a:pt x="32" y="67"/>
                      <a:pt x="32" y="67"/>
                    </a:cubicBezTo>
                    <a:cubicBezTo>
                      <a:pt x="37" y="57"/>
                      <a:pt x="44" y="49"/>
                      <a:pt x="44" y="49"/>
                    </a:cubicBezTo>
                    <a:cubicBezTo>
                      <a:pt x="59" y="28"/>
                      <a:pt x="38" y="14"/>
                      <a:pt x="38" y="14"/>
                    </a:cubicBezTo>
                    <a:cubicBezTo>
                      <a:pt x="30" y="8"/>
                      <a:pt x="27" y="0"/>
                      <a:pt x="27"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23"/>
              <p:cNvSpPr/>
              <p:nvPr/>
            </p:nvSpPr>
            <p:spPr>
              <a:xfrm>
                <a:off x="-6394649" y="4082975"/>
                <a:ext cx="23836" cy="28583"/>
              </a:xfrm>
              <a:custGeom>
                <a:rect b="b" l="l" r="r" t="t"/>
                <a:pathLst>
                  <a:path extrusionOk="0" h="26" w="22">
                    <a:moveTo>
                      <a:pt x="0" y="13"/>
                    </a:moveTo>
                    <a:cubicBezTo>
                      <a:pt x="0" y="20"/>
                      <a:pt x="4" y="25"/>
                      <a:pt x="10" y="26"/>
                    </a:cubicBezTo>
                    <a:cubicBezTo>
                      <a:pt x="16" y="26"/>
                      <a:pt x="22" y="20"/>
                      <a:pt x="22" y="13"/>
                    </a:cubicBezTo>
                    <a:cubicBezTo>
                      <a:pt x="22" y="7"/>
                      <a:pt x="17" y="1"/>
                      <a:pt x="11" y="1"/>
                    </a:cubicBezTo>
                    <a:cubicBezTo>
                      <a:pt x="5" y="0"/>
                      <a:pt x="0" y="6"/>
                      <a:pt x="0" y="13"/>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23"/>
              <p:cNvSpPr/>
              <p:nvPr/>
            </p:nvSpPr>
            <p:spPr>
              <a:xfrm>
                <a:off x="-6385124" y="4097263"/>
                <a:ext cx="9537" cy="9537"/>
              </a:xfrm>
              <a:custGeom>
                <a:rect b="b" l="l" r="r" t="t"/>
                <a:pathLst>
                  <a:path extrusionOk="0" h="9" w="9">
                    <a:moveTo>
                      <a:pt x="0" y="5"/>
                    </a:moveTo>
                    <a:cubicBezTo>
                      <a:pt x="0" y="7"/>
                      <a:pt x="2" y="9"/>
                      <a:pt x="4" y="9"/>
                    </a:cubicBezTo>
                    <a:cubicBezTo>
                      <a:pt x="7" y="9"/>
                      <a:pt x="9" y="7"/>
                      <a:pt x="9" y="5"/>
                    </a:cubicBezTo>
                    <a:cubicBezTo>
                      <a:pt x="9" y="2"/>
                      <a:pt x="7" y="0"/>
                      <a:pt x="5" y="0"/>
                    </a:cubicBezTo>
                    <a:cubicBezTo>
                      <a:pt x="2" y="0"/>
                      <a:pt x="0" y="2"/>
                      <a:pt x="0" y="5"/>
                    </a:cubicBez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23"/>
              <p:cNvSpPr/>
              <p:nvPr/>
            </p:nvSpPr>
            <p:spPr>
              <a:xfrm>
                <a:off x="-5335787" y="2778050"/>
                <a:ext cx="101422" cy="377825"/>
              </a:xfrm>
              <a:custGeom>
                <a:rect b="b" l="l" r="r" t="t"/>
                <a:pathLst>
                  <a:path extrusionOk="0" h="350" w="95">
                    <a:moveTo>
                      <a:pt x="4" y="350"/>
                    </a:moveTo>
                    <a:cubicBezTo>
                      <a:pt x="4" y="350"/>
                      <a:pt x="3" y="349"/>
                      <a:pt x="3" y="349"/>
                    </a:cubicBezTo>
                    <a:cubicBezTo>
                      <a:pt x="1" y="348"/>
                      <a:pt x="0" y="346"/>
                      <a:pt x="1" y="344"/>
                    </a:cubicBezTo>
                    <a:cubicBezTo>
                      <a:pt x="2" y="342"/>
                      <a:pt x="88" y="137"/>
                      <a:pt x="72" y="5"/>
                    </a:cubicBezTo>
                    <a:cubicBezTo>
                      <a:pt x="72" y="3"/>
                      <a:pt x="74" y="1"/>
                      <a:pt x="76" y="1"/>
                    </a:cubicBezTo>
                    <a:cubicBezTo>
                      <a:pt x="78" y="0"/>
                      <a:pt x="80" y="2"/>
                      <a:pt x="80" y="4"/>
                    </a:cubicBezTo>
                    <a:cubicBezTo>
                      <a:pt x="95" y="138"/>
                      <a:pt x="8" y="345"/>
                      <a:pt x="7" y="347"/>
                    </a:cubicBezTo>
                    <a:cubicBezTo>
                      <a:pt x="7" y="349"/>
                      <a:pt x="6" y="350"/>
                      <a:pt x="4" y="35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23"/>
              <p:cNvSpPr/>
              <p:nvPr/>
            </p:nvSpPr>
            <p:spPr>
              <a:xfrm>
                <a:off x="-5254824" y="2903463"/>
                <a:ext cx="109704" cy="327088"/>
              </a:xfrm>
              <a:custGeom>
                <a:rect b="b" l="l" r="r" t="t"/>
                <a:pathLst>
                  <a:path extrusionOk="0" h="303" w="102">
                    <a:moveTo>
                      <a:pt x="4" y="303"/>
                    </a:moveTo>
                    <a:cubicBezTo>
                      <a:pt x="4" y="303"/>
                      <a:pt x="3" y="302"/>
                      <a:pt x="2" y="302"/>
                    </a:cubicBezTo>
                    <a:cubicBezTo>
                      <a:pt x="1" y="301"/>
                      <a:pt x="0" y="299"/>
                      <a:pt x="1" y="297"/>
                    </a:cubicBezTo>
                    <a:cubicBezTo>
                      <a:pt x="2" y="295"/>
                      <a:pt x="94" y="143"/>
                      <a:pt x="82" y="5"/>
                    </a:cubicBezTo>
                    <a:cubicBezTo>
                      <a:pt x="82" y="3"/>
                      <a:pt x="83" y="1"/>
                      <a:pt x="85" y="1"/>
                    </a:cubicBezTo>
                    <a:cubicBezTo>
                      <a:pt x="87" y="0"/>
                      <a:pt x="89" y="2"/>
                      <a:pt x="89" y="4"/>
                    </a:cubicBezTo>
                    <a:cubicBezTo>
                      <a:pt x="102" y="145"/>
                      <a:pt x="8" y="299"/>
                      <a:pt x="7" y="301"/>
                    </a:cubicBezTo>
                    <a:cubicBezTo>
                      <a:pt x="7" y="302"/>
                      <a:pt x="5" y="303"/>
                      <a:pt x="4" y="30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23"/>
              <p:cNvSpPr/>
              <p:nvPr/>
            </p:nvSpPr>
            <p:spPr>
              <a:xfrm>
                <a:off x="-5918400" y="3436863"/>
                <a:ext cx="560261" cy="530035"/>
              </a:xfrm>
              <a:custGeom>
                <a:rect b="b" l="l" r="r" t="t"/>
                <a:pathLst>
                  <a:path extrusionOk="0" h="491" w="519">
                    <a:moveTo>
                      <a:pt x="4" y="491"/>
                    </a:moveTo>
                    <a:cubicBezTo>
                      <a:pt x="2" y="491"/>
                      <a:pt x="1" y="489"/>
                      <a:pt x="1" y="487"/>
                    </a:cubicBezTo>
                    <a:cubicBezTo>
                      <a:pt x="0" y="485"/>
                      <a:pt x="2" y="483"/>
                      <a:pt x="4" y="483"/>
                    </a:cubicBezTo>
                    <a:cubicBezTo>
                      <a:pt x="126" y="472"/>
                      <a:pt x="245" y="430"/>
                      <a:pt x="347" y="364"/>
                    </a:cubicBezTo>
                    <a:cubicBezTo>
                      <a:pt x="365" y="352"/>
                      <a:pt x="379" y="342"/>
                      <a:pt x="391" y="328"/>
                    </a:cubicBezTo>
                    <a:cubicBezTo>
                      <a:pt x="401" y="316"/>
                      <a:pt x="409" y="302"/>
                      <a:pt x="416" y="288"/>
                    </a:cubicBezTo>
                    <a:cubicBezTo>
                      <a:pt x="461" y="203"/>
                      <a:pt x="511" y="107"/>
                      <a:pt x="509" y="4"/>
                    </a:cubicBezTo>
                    <a:cubicBezTo>
                      <a:pt x="509" y="2"/>
                      <a:pt x="511" y="1"/>
                      <a:pt x="513" y="1"/>
                    </a:cubicBezTo>
                    <a:cubicBezTo>
                      <a:pt x="515" y="0"/>
                      <a:pt x="516" y="2"/>
                      <a:pt x="516" y="4"/>
                    </a:cubicBezTo>
                    <a:cubicBezTo>
                      <a:pt x="519" y="109"/>
                      <a:pt x="468" y="206"/>
                      <a:pt x="423" y="291"/>
                    </a:cubicBezTo>
                    <a:cubicBezTo>
                      <a:pt x="415" y="306"/>
                      <a:pt x="407" y="320"/>
                      <a:pt x="396" y="333"/>
                    </a:cubicBezTo>
                    <a:cubicBezTo>
                      <a:pt x="384" y="347"/>
                      <a:pt x="370" y="358"/>
                      <a:pt x="351" y="370"/>
                    </a:cubicBezTo>
                    <a:cubicBezTo>
                      <a:pt x="248" y="437"/>
                      <a:pt x="128" y="479"/>
                      <a:pt x="5" y="491"/>
                    </a:cubicBezTo>
                    <a:cubicBezTo>
                      <a:pt x="4" y="491"/>
                      <a:pt x="4" y="491"/>
                      <a:pt x="4" y="49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23"/>
              <p:cNvSpPr/>
              <p:nvPr/>
            </p:nvSpPr>
            <p:spPr>
              <a:xfrm>
                <a:off x="-5678687" y="3411463"/>
                <a:ext cx="246126" cy="323735"/>
              </a:xfrm>
              <a:custGeom>
                <a:rect b="b" l="l" r="r" t="t"/>
                <a:pathLst>
                  <a:path extrusionOk="0" h="301" w="228">
                    <a:moveTo>
                      <a:pt x="4" y="301"/>
                    </a:moveTo>
                    <a:cubicBezTo>
                      <a:pt x="3" y="301"/>
                      <a:pt x="1" y="300"/>
                      <a:pt x="1" y="299"/>
                    </a:cubicBezTo>
                    <a:cubicBezTo>
                      <a:pt x="0" y="297"/>
                      <a:pt x="0" y="295"/>
                      <a:pt x="2" y="294"/>
                    </a:cubicBezTo>
                    <a:cubicBezTo>
                      <a:pt x="117" y="240"/>
                      <a:pt x="201" y="129"/>
                      <a:pt x="221" y="4"/>
                    </a:cubicBezTo>
                    <a:cubicBezTo>
                      <a:pt x="221" y="2"/>
                      <a:pt x="223" y="0"/>
                      <a:pt x="225" y="1"/>
                    </a:cubicBezTo>
                    <a:cubicBezTo>
                      <a:pt x="227" y="1"/>
                      <a:pt x="228" y="3"/>
                      <a:pt x="228" y="5"/>
                    </a:cubicBezTo>
                    <a:cubicBezTo>
                      <a:pt x="208" y="132"/>
                      <a:pt x="123" y="246"/>
                      <a:pt x="6" y="300"/>
                    </a:cubicBezTo>
                    <a:cubicBezTo>
                      <a:pt x="5" y="301"/>
                      <a:pt x="4" y="301"/>
                      <a:pt x="4" y="30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0" name="Google Shape;350;p23"/>
              <p:cNvSpPr/>
              <p:nvPr/>
            </p:nvSpPr>
            <p:spPr>
              <a:xfrm>
                <a:off x="-5799337" y="3411463"/>
                <a:ext cx="289286" cy="214031"/>
              </a:xfrm>
              <a:custGeom>
                <a:rect b="b" l="l" r="r" t="t"/>
                <a:pathLst>
                  <a:path extrusionOk="0" h="199" w="267">
                    <a:moveTo>
                      <a:pt x="4" y="199"/>
                    </a:moveTo>
                    <a:cubicBezTo>
                      <a:pt x="3" y="199"/>
                      <a:pt x="2" y="198"/>
                      <a:pt x="1" y="197"/>
                    </a:cubicBezTo>
                    <a:cubicBezTo>
                      <a:pt x="0" y="195"/>
                      <a:pt x="0" y="193"/>
                      <a:pt x="2" y="192"/>
                    </a:cubicBezTo>
                    <a:cubicBezTo>
                      <a:pt x="47" y="163"/>
                      <a:pt x="93" y="136"/>
                      <a:pt x="140" y="111"/>
                    </a:cubicBezTo>
                    <a:cubicBezTo>
                      <a:pt x="147" y="107"/>
                      <a:pt x="147" y="107"/>
                      <a:pt x="147" y="107"/>
                    </a:cubicBezTo>
                    <a:cubicBezTo>
                      <a:pt x="169" y="96"/>
                      <a:pt x="192" y="84"/>
                      <a:pt x="211" y="69"/>
                    </a:cubicBezTo>
                    <a:cubicBezTo>
                      <a:pt x="228" y="55"/>
                      <a:pt x="251" y="33"/>
                      <a:pt x="259" y="4"/>
                    </a:cubicBezTo>
                    <a:cubicBezTo>
                      <a:pt x="260" y="2"/>
                      <a:pt x="262" y="0"/>
                      <a:pt x="264" y="1"/>
                    </a:cubicBezTo>
                    <a:cubicBezTo>
                      <a:pt x="266" y="2"/>
                      <a:pt x="267" y="4"/>
                      <a:pt x="266" y="6"/>
                    </a:cubicBezTo>
                    <a:cubicBezTo>
                      <a:pt x="259" y="31"/>
                      <a:pt x="242" y="54"/>
                      <a:pt x="216" y="75"/>
                    </a:cubicBezTo>
                    <a:cubicBezTo>
                      <a:pt x="196" y="90"/>
                      <a:pt x="173" y="102"/>
                      <a:pt x="151" y="114"/>
                    </a:cubicBezTo>
                    <a:cubicBezTo>
                      <a:pt x="143" y="118"/>
                      <a:pt x="143" y="118"/>
                      <a:pt x="143" y="118"/>
                    </a:cubicBezTo>
                    <a:cubicBezTo>
                      <a:pt x="96" y="142"/>
                      <a:pt x="50" y="169"/>
                      <a:pt x="6" y="198"/>
                    </a:cubicBezTo>
                    <a:cubicBezTo>
                      <a:pt x="6" y="198"/>
                      <a:pt x="5" y="199"/>
                      <a:pt x="4" y="19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1" name="Google Shape;351;p23"/>
              <p:cNvSpPr/>
              <p:nvPr/>
            </p:nvSpPr>
            <p:spPr>
              <a:xfrm>
                <a:off x="-5991424" y="4113138"/>
                <a:ext cx="160354" cy="47673"/>
              </a:xfrm>
              <a:custGeom>
                <a:rect b="b" l="l" r="r" t="t"/>
                <a:pathLst>
                  <a:path extrusionOk="0" h="44" w="148">
                    <a:moveTo>
                      <a:pt x="144" y="44"/>
                    </a:moveTo>
                    <a:cubicBezTo>
                      <a:pt x="144" y="44"/>
                      <a:pt x="144" y="44"/>
                      <a:pt x="144" y="44"/>
                    </a:cubicBezTo>
                    <a:cubicBezTo>
                      <a:pt x="95" y="38"/>
                      <a:pt x="48" y="25"/>
                      <a:pt x="3" y="7"/>
                    </a:cubicBezTo>
                    <a:cubicBezTo>
                      <a:pt x="1" y="7"/>
                      <a:pt x="0" y="4"/>
                      <a:pt x="1" y="2"/>
                    </a:cubicBezTo>
                    <a:cubicBezTo>
                      <a:pt x="2" y="1"/>
                      <a:pt x="4" y="0"/>
                      <a:pt x="6" y="0"/>
                    </a:cubicBezTo>
                    <a:cubicBezTo>
                      <a:pt x="50" y="18"/>
                      <a:pt x="97" y="30"/>
                      <a:pt x="145" y="36"/>
                    </a:cubicBezTo>
                    <a:cubicBezTo>
                      <a:pt x="147" y="37"/>
                      <a:pt x="148" y="38"/>
                      <a:pt x="148" y="41"/>
                    </a:cubicBezTo>
                    <a:cubicBezTo>
                      <a:pt x="148" y="42"/>
                      <a:pt x="146" y="44"/>
                      <a:pt x="144" y="4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352" name="Google Shape;352;p23"/>
            <p:cNvGrpSpPr/>
            <p:nvPr/>
          </p:nvGrpSpPr>
          <p:grpSpPr>
            <a:xfrm>
              <a:off x="5155533" y="3581662"/>
              <a:ext cx="1004210" cy="1335860"/>
              <a:chOff x="-4702374" y="2781225"/>
              <a:chExt cx="1286129" cy="1711325"/>
            </a:xfrm>
          </p:grpSpPr>
          <p:sp>
            <p:nvSpPr>
              <p:cNvPr id="353" name="Google Shape;353;p23"/>
              <p:cNvSpPr/>
              <p:nvPr/>
            </p:nvSpPr>
            <p:spPr>
              <a:xfrm>
                <a:off x="-4202312" y="4221088"/>
                <a:ext cx="274193" cy="271034"/>
              </a:xfrm>
              <a:custGeom>
                <a:rect b="b" l="l" r="r" t="t"/>
                <a:pathLst>
                  <a:path extrusionOk="0" h="252" w="254">
                    <a:moveTo>
                      <a:pt x="27" y="1"/>
                    </a:moveTo>
                    <a:cubicBezTo>
                      <a:pt x="30" y="55"/>
                      <a:pt x="36" y="108"/>
                      <a:pt x="51" y="160"/>
                    </a:cubicBezTo>
                    <a:cubicBezTo>
                      <a:pt x="41" y="166"/>
                      <a:pt x="0" y="203"/>
                      <a:pt x="9" y="214"/>
                    </a:cubicBezTo>
                    <a:cubicBezTo>
                      <a:pt x="18" y="225"/>
                      <a:pt x="39" y="195"/>
                      <a:pt x="49" y="195"/>
                    </a:cubicBezTo>
                    <a:cubicBezTo>
                      <a:pt x="52" y="217"/>
                      <a:pt x="70" y="231"/>
                      <a:pt x="90" y="233"/>
                    </a:cubicBezTo>
                    <a:cubicBezTo>
                      <a:pt x="111" y="234"/>
                      <a:pt x="118" y="236"/>
                      <a:pt x="129" y="252"/>
                    </a:cubicBezTo>
                    <a:cubicBezTo>
                      <a:pt x="130" y="236"/>
                      <a:pt x="123" y="227"/>
                      <a:pt x="110" y="218"/>
                    </a:cubicBezTo>
                    <a:cubicBezTo>
                      <a:pt x="142" y="217"/>
                      <a:pt x="238" y="207"/>
                      <a:pt x="254" y="233"/>
                    </a:cubicBezTo>
                    <a:cubicBezTo>
                      <a:pt x="237" y="188"/>
                      <a:pt x="166" y="197"/>
                      <a:pt x="126" y="197"/>
                    </a:cubicBezTo>
                    <a:cubicBezTo>
                      <a:pt x="153" y="190"/>
                      <a:pt x="179" y="186"/>
                      <a:pt x="207" y="191"/>
                    </a:cubicBezTo>
                    <a:cubicBezTo>
                      <a:pt x="169" y="171"/>
                      <a:pt x="132" y="175"/>
                      <a:pt x="92" y="184"/>
                    </a:cubicBezTo>
                    <a:cubicBezTo>
                      <a:pt x="79" y="123"/>
                      <a:pt x="73" y="62"/>
                      <a:pt x="68" y="0"/>
                    </a:cubicBezTo>
                    <a:cubicBezTo>
                      <a:pt x="54" y="0"/>
                      <a:pt x="40" y="1"/>
                      <a:pt x="27" y="1"/>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23"/>
              <p:cNvSpPr/>
              <p:nvPr/>
            </p:nvSpPr>
            <p:spPr>
              <a:xfrm>
                <a:off x="-4075312" y="4475088"/>
                <a:ext cx="12716" cy="17463"/>
              </a:xfrm>
              <a:custGeom>
                <a:rect b="b" l="l" r="r" t="t"/>
                <a:pathLst>
                  <a:path extrusionOk="0" h="16" w="12">
                    <a:moveTo>
                      <a:pt x="7" y="0"/>
                    </a:moveTo>
                    <a:cubicBezTo>
                      <a:pt x="5" y="1"/>
                      <a:pt x="2" y="2"/>
                      <a:pt x="0" y="3"/>
                    </a:cubicBezTo>
                    <a:cubicBezTo>
                      <a:pt x="4" y="6"/>
                      <a:pt x="7" y="10"/>
                      <a:pt x="11" y="16"/>
                    </a:cubicBezTo>
                    <a:cubicBezTo>
                      <a:pt x="12" y="10"/>
                      <a:pt x="11" y="5"/>
                      <a:pt x="9" y="0"/>
                    </a:cubicBezTo>
                    <a:cubicBezTo>
                      <a:pt x="8" y="0"/>
                      <a:pt x="8" y="0"/>
                      <a:pt x="7" y="0"/>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23"/>
              <p:cNvSpPr/>
              <p:nvPr/>
            </p:nvSpPr>
            <p:spPr>
              <a:xfrm>
                <a:off x="-4005462" y="4417938"/>
                <a:ext cx="26988" cy="9525"/>
              </a:xfrm>
              <a:custGeom>
                <a:rect b="b" l="l" r="r" t="t"/>
                <a:pathLst>
                  <a:path extrusionOk="0" h="8" w="25">
                    <a:moveTo>
                      <a:pt x="0" y="6"/>
                    </a:moveTo>
                    <a:cubicBezTo>
                      <a:pt x="8" y="6"/>
                      <a:pt x="16" y="7"/>
                      <a:pt x="25" y="8"/>
                    </a:cubicBezTo>
                    <a:cubicBezTo>
                      <a:pt x="18" y="5"/>
                      <a:pt x="12" y="2"/>
                      <a:pt x="5" y="0"/>
                    </a:cubicBezTo>
                    <a:cubicBezTo>
                      <a:pt x="3" y="2"/>
                      <a:pt x="1" y="4"/>
                      <a:pt x="0" y="6"/>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23"/>
              <p:cNvSpPr/>
              <p:nvPr/>
            </p:nvSpPr>
            <p:spPr>
              <a:xfrm>
                <a:off x="-3951487" y="4451275"/>
                <a:ext cx="23836" cy="20638"/>
              </a:xfrm>
              <a:custGeom>
                <a:rect b="b" l="l" r="r" t="t"/>
                <a:pathLst>
                  <a:path extrusionOk="0" h="20" w="22">
                    <a:moveTo>
                      <a:pt x="6" y="0"/>
                    </a:moveTo>
                    <a:cubicBezTo>
                      <a:pt x="4" y="2"/>
                      <a:pt x="2" y="4"/>
                      <a:pt x="0" y="8"/>
                    </a:cubicBezTo>
                    <a:cubicBezTo>
                      <a:pt x="10" y="10"/>
                      <a:pt x="18" y="14"/>
                      <a:pt x="22" y="20"/>
                    </a:cubicBezTo>
                    <a:cubicBezTo>
                      <a:pt x="19" y="12"/>
                      <a:pt x="13" y="5"/>
                      <a:pt x="6" y="0"/>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23"/>
              <p:cNvSpPr/>
              <p:nvPr/>
            </p:nvSpPr>
            <p:spPr>
              <a:xfrm>
                <a:off x="-4199137" y="4441750"/>
                <a:ext cx="12716" cy="17443"/>
              </a:xfrm>
              <a:custGeom>
                <a:rect b="b" l="l" r="r" t="t"/>
                <a:pathLst>
                  <a:path extrusionOk="0" h="15" w="12">
                    <a:moveTo>
                      <a:pt x="2" y="15"/>
                    </a:moveTo>
                    <a:cubicBezTo>
                      <a:pt x="2" y="14"/>
                      <a:pt x="2" y="14"/>
                      <a:pt x="2" y="14"/>
                    </a:cubicBezTo>
                    <a:cubicBezTo>
                      <a:pt x="5" y="13"/>
                      <a:pt x="9" y="12"/>
                      <a:pt x="12" y="12"/>
                    </a:cubicBezTo>
                    <a:cubicBezTo>
                      <a:pt x="12" y="12"/>
                      <a:pt x="12" y="12"/>
                      <a:pt x="12" y="12"/>
                    </a:cubicBezTo>
                    <a:cubicBezTo>
                      <a:pt x="12" y="5"/>
                      <a:pt x="9" y="1"/>
                      <a:pt x="6" y="0"/>
                    </a:cubicBezTo>
                    <a:cubicBezTo>
                      <a:pt x="5" y="3"/>
                      <a:pt x="4" y="5"/>
                      <a:pt x="2" y="8"/>
                    </a:cubicBezTo>
                    <a:cubicBezTo>
                      <a:pt x="2" y="8"/>
                      <a:pt x="2" y="9"/>
                      <a:pt x="2" y="9"/>
                    </a:cubicBezTo>
                    <a:cubicBezTo>
                      <a:pt x="0" y="13"/>
                      <a:pt x="0" y="14"/>
                      <a:pt x="2" y="15"/>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23"/>
              <p:cNvSpPr/>
              <p:nvPr/>
            </p:nvSpPr>
            <p:spPr>
              <a:xfrm>
                <a:off x="-4449962" y="4227438"/>
                <a:ext cx="267808" cy="262200"/>
              </a:xfrm>
              <a:custGeom>
                <a:rect b="b" l="l" r="r" t="t"/>
                <a:pathLst>
                  <a:path extrusionOk="0" h="242" w="249">
                    <a:moveTo>
                      <a:pt x="89" y="1"/>
                    </a:moveTo>
                    <a:cubicBezTo>
                      <a:pt x="89" y="41"/>
                      <a:pt x="67" y="118"/>
                      <a:pt x="51" y="145"/>
                    </a:cubicBezTo>
                    <a:cubicBezTo>
                      <a:pt x="34" y="172"/>
                      <a:pt x="0" y="186"/>
                      <a:pt x="4" y="205"/>
                    </a:cubicBezTo>
                    <a:cubicBezTo>
                      <a:pt x="9" y="225"/>
                      <a:pt x="34" y="184"/>
                      <a:pt x="43" y="189"/>
                    </a:cubicBezTo>
                    <a:cubicBezTo>
                      <a:pt x="46" y="211"/>
                      <a:pt x="64" y="223"/>
                      <a:pt x="85" y="224"/>
                    </a:cubicBezTo>
                    <a:cubicBezTo>
                      <a:pt x="105" y="225"/>
                      <a:pt x="112" y="227"/>
                      <a:pt x="124" y="242"/>
                    </a:cubicBezTo>
                    <a:cubicBezTo>
                      <a:pt x="124" y="226"/>
                      <a:pt x="117" y="218"/>
                      <a:pt x="104" y="209"/>
                    </a:cubicBezTo>
                    <a:cubicBezTo>
                      <a:pt x="136" y="206"/>
                      <a:pt x="231" y="192"/>
                      <a:pt x="249" y="220"/>
                    </a:cubicBezTo>
                    <a:cubicBezTo>
                      <a:pt x="231" y="172"/>
                      <a:pt x="161" y="185"/>
                      <a:pt x="121" y="187"/>
                    </a:cubicBezTo>
                    <a:cubicBezTo>
                      <a:pt x="148" y="178"/>
                      <a:pt x="174" y="172"/>
                      <a:pt x="203" y="177"/>
                    </a:cubicBezTo>
                    <a:cubicBezTo>
                      <a:pt x="163" y="157"/>
                      <a:pt x="127" y="165"/>
                      <a:pt x="86" y="176"/>
                    </a:cubicBezTo>
                    <a:cubicBezTo>
                      <a:pt x="100" y="119"/>
                      <a:pt x="119" y="64"/>
                      <a:pt x="136" y="8"/>
                    </a:cubicBezTo>
                    <a:cubicBezTo>
                      <a:pt x="120" y="6"/>
                      <a:pt x="106" y="0"/>
                      <a:pt x="89" y="1"/>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23"/>
              <p:cNvSpPr/>
              <p:nvPr/>
            </p:nvSpPr>
            <p:spPr>
              <a:xfrm>
                <a:off x="-4449962" y="4441750"/>
                <a:ext cx="12716" cy="17443"/>
              </a:xfrm>
              <a:custGeom>
                <a:rect b="b" l="l" r="r" t="t"/>
                <a:pathLst>
                  <a:path extrusionOk="0" h="15" w="12">
                    <a:moveTo>
                      <a:pt x="2" y="15"/>
                    </a:moveTo>
                    <a:cubicBezTo>
                      <a:pt x="2" y="15"/>
                      <a:pt x="2" y="15"/>
                      <a:pt x="2" y="15"/>
                    </a:cubicBezTo>
                    <a:cubicBezTo>
                      <a:pt x="5" y="13"/>
                      <a:pt x="8" y="12"/>
                      <a:pt x="12" y="11"/>
                    </a:cubicBezTo>
                    <a:cubicBezTo>
                      <a:pt x="12" y="11"/>
                      <a:pt x="12" y="11"/>
                      <a:pt x="12" y="11"/>
                    </a:cubicBezTo>
                    <a:cubicBezTo>
                      <a:pt x="10" y="4"/>
                      <a:pt x="7" y="1"/>
                      <a:pt x="4" y="0"/>
                    </a:cubicBezTo>
                    <a:cubicBezTo>
                      <a:pt x="3" y="3"/>
                      <a:pt x="2" y="6"/>
                      <a:pt x="1" y="8"/>
                    </a:cubicBezTo>
                    <a:cubicBezTo>
                      <a:pt x="1" y="9"/>
                      <a:pt x="1" y="9"/>
                      <a:pt x="1" y="10"/>
                    </a:cubicBezTo>
                    <a:cubicBezTo>
                      <a:pt x="0" y="14"/>
                      <a:pt x="1" y="15"/>
                      <a:pt x="2" y="15"/>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23"/>
              <p:cNvSpPr/>
              <p:nvPr/>
            </p:nvSpPr>
            <p:spPr>
              <a:xfrm>
                <a:off x="-4327724" y="4473500"/>
                <a:ext cx="11113" cy="15891"/>
              </a:xfrm>
              <a:custGeom>
                <a:rect b="b" l="l" r="r" t="t"/>
                <a:pathLst>
                  <a:path extrusionOk="0" h="14" w="10">
                    <a:moveTo>
                      <a:pt x="0" y="4"/>
                    </a:moveTo>
                    <a:cubicBezTo>
                      <a:pt x="3" y="6"/>
                      <a:pt x="6" y="10"/>
                      <a:pt x="10" y="14"/>
                    </a:cubicBezTo>
                    <a:cubicBezTo>
                      <a:pt x="10" y="9"/>
                      <a:pt x="9" y="4"/>
                      <a:pt x="8" y="0"/>
                    </a:cubicBezTo>
                    <a:cubicBezTo>
                      <a:pt x="7" y="0"/>
                      <a:pt x="7" y="0"/>
                      <a:pt x="7" y="0"/>
                    </a:cubicBezTo>
                    <a:cubicBezTo>
                      <a:pt x="4" y="0"/>
                      <a:pt x="2" y="2"/>
                      <a:pt x="0" y="4"/>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23"/>
              <p:cNvSpPr/>
              <p:nvPr/>
            </p:nvSpPr>
            <p:spPr>
              <a:xfrm>
                <a:off x="-4251524" y="4411588"/>
                <a:ext cx="20661" cy="6362"/>
              </a:xfrm>
              <a:custGeom>
                <a:rect b="b" l="l" r="r" t="t"/>
                <a:pathLst>
                  <a:path extrusionOk="0" h="7" w="19">
                    <a:moveTo>
                      <a:pt x="0" y="5"/>
                    </a:moveTo>
                    <a:cubicBezTo>
                      <a:pt x="0" y="5"/>
                      <a:pt x="0" y="5"/>
                      <a:pt x="0" y="5"/>
                    </a:cubicBezTo>
                    <a:cubicBezTo>
                      <a:pt x="6" y="6"/>
                      <a:pt x="12" y="6"/>
                      <a:pt x="19" y="7"/>
                    </a:cubicBezTo>
                    <a:cubicBezTo>
                      <a:pt x="13" y="4"/>
                      <a:pt x="8" y="2"/>
                      <a:pt x="2" y="0"/>
                    </a:cubicBezTo>
                    <a:cubicBezTo>
                      <a:pt x="1" y="2"/>
                      <a:pt x="0" y="4"/>
                      <a:pt x="0" y="5"/>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23"/>
              <p:cNvSpPr/>
              <p:nvPr/>
            </p:nvSpPr>
            <p:spPr>
              <a:xfrm>
                <a:off x="-4194375" y="4448100"/>
                <a:ext cx="12716" cy="17463"/>
              </a:xfrm>
              <a:custGeom>
                <a:rect b="b" l="l" r="r" t="t"/>
                <a:pathLst>
                  <a:path extrusionOk="0" h="16" w="12">
                    <a:moveTo>
                      <a:pt x="0" y="6"/>
                    </a:moveTo>
                    <a:cubicBezTo>
                      <a:pt x="5" y="9"/>
                      <a:pt x="9" y="12"/>
                      <a:pt x="12" y="16"/>
                    </a:cubicBezTo>
                    <a:cubicBezTo>
                      <a:pt x="9" y="9"/>
                      <a:pt x="6" y="4"/>
                      <a:pt x="2" y="0"/>
                    </a:cubicBezTo>
                    <a:cubicBezTo>
                      <a:pt x="1" y="1"/>
                      <a:pt x="0" y="4"/>
                      <a:pt x="0" y="6"/>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3" name="Google Shape;363;p23"/>
              <p:cNvSpPr/>
              <p:nvPr/>
            </p:nvSpPr>
            <p:spPr>
              <a:xfrm>
                <a:off x="-3564137" y="4094088"/>
                <a:ext cx="147892" cy="235331"/>
              </a:xfrm>
              <a:custGeom>
                <a:rect b="b" l="l" r="r" t="t"/>
                <a:pathLst>
                  <a:path extrusionOk="0" h="218" w="137">
                    <a:moveTo>
                      <a:pt x="66" y="29"/>
                    </a:moveTo>
                    <a:cubicBezTo>
                      <a:pt x="70" y="25"/>
                      <a:pt x="74" y="17"/>
                      <a:pt x="80" y="14"/>
                    </a:cubicBezTo>
                    <a:cubicBezTo>
                      <a:pt x="109" y="0"/>
                      <a:pt x="117" y="14"/>
                      <a:pt x="122" y="45"/>
                    </a:cubicBezTo>
                    <a:cubicBezTo>
                      <a:pt x="124" y="62"/>
                      <a:pt x="137" y="109"/>
                      <a:pt x="126" y="123"/>
                    </a:cubicBezTo>
                    <a:cubicBezTo>
                      <a:pt x="118" y="133"/>
                      <a:pt x="110" y="129"/>
                      <a:pt x="103" y="136"/>
                    </a:cubicBezTo>
                    <a:cubicBezTo>
                      <a:pt x="93" y="149"/>
                      <a:pt x="98" y="163"/>
                      <a:pt x="93" y="176"/>
                    </a:cubicBezTo>
                    <a:cubicBezTo>
                      <a:pt x="86" y="197"/>
                      <a:pt x="70" y="200"/>
                      <a:pt x="49" y="207"/>
                    </a:cubicBezTo>
                    <a:cubicBezTo>
                      <a:pt x="45" y="209"/>
                      <a:pt x="9" y="218"/>
                      <a:pt x="7" y="213"/>
                    </a:cubicBezTo>
                    <a:cubicBezTo>
                      <a:pt x="0" y="183"/>
                      <a:pt x="17" y="152"/>
                      <a:pt x="23" y="126"/>
                    </a:cubicBezTo>
                    <a:cubicBezTo>
                      <a:pt x="29" y="103"/>
                      <a:pt x="29" y="82"/>
                      <a:pt x="36" y="62"/>
                    </a:cubicBezTo>
                    <a:cubicBezTo>
                      <a:pt x="42" y="44"/>
                      <a:pt x="54" y="42"/>
                      <a:pt x="66" y="29"/>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23"/>
              <p:cNvSpPr/>
              <p:nvPr/>
            </p:nvSpPr>
            <p:spPr>
              <a:xfrm>
                <a:off x="-3754637" y="4265538"/>
                <a:ext cx="161925" cy="77724"/>
              </a:xfrm>
              <a:custGeom>
                <a:rect b="b" l="l" r="r" t="t"/>
                <a:pathLst>
                  <a:path extrusionOk="0" h="72" w="150">
                    <a:moveTo>
                      <a:pt x="150" y="66"/>
                    </a:moveTo>
                    <a:cubicBezTo>
                      <a:pt x="127" y="65"/>
                      <a:pt x="105" y="47"/>
                      <a:pt x="83" y="60"/>
                    </a:cubicBezTo>
                    <a:cubicBezTo>
                      <a:pt x="60" y="72"/>
                      <a:pt x="0" y="63"/>
                      <a:pt x="4" y="37"/>
                    </a:cubicBezTo>
                    <a:cubicBezTo>
                      <a:pt x="9" y="2"/>
                      <a:pt x="9" y="3"/>
                      <a:pt x="40" y="2"/>
                    </a:cubicBezTo>
                    <a:cubicBezTo>
                      <a:pt x="71" y="0"/>
                      <a:pt x="118" y="34"/>
                      <a:pt x="146" y="52"/>
                    </a:cubicBezTo>
                    <a:cubicBezTo>
                      <a:pt x="148" y="57"/>
                      <a:pt x="148" y="62"/>
                      <a:pt x="150" y="66"/>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5" name="Google Shape;365;p23"/>
              <p:cNvSpPr/>
              <p:nvPr/>
            </p:nvSpPr>
            <p:spPr>
              <a:xfrm>
                <a:off x="-3895925" y="4087738"/>
                <a:ext cx="435039" cy="269959"/>
              </a:xfrm>
              <a:custGeom>
                <a:rect b="b" l="l" r="r" t="t"/>
                <a:pathLst>
                  <a:path extrusionOk="0" h="251" w="403">
                    <a:moveTo>
                      <a:pt x="124" y="106"/>
                    </a:moveTo>
                    <a:cubicBezTo>
                      <a:pt x="151" y="104"/>
                      <a:pt x="155" y="77"/>
                      <a:pt x="183" y="82"/>
                    </a:cubicBezTo>
                    <a:cubicBezTo>
                      <a:pt x="190" y="59"/>
                      <a:pt x="206" y="44"/>
                      <a:pt x="225" y="31"/>
                    </a:cubicBezTo>
                    <a:cubicBezTo>
                      <a:pt x="247" y="15"/>
                      <a:pt x="265" y="5"/>
                      <a:pt x="292" y="0"/>
                    </a:cubicBezTo>
                    <a:cubicBezTo>
                      <a:pt x="294" y="3"/>
                      <a:pt x="293" y="2"/>
                      <a:pt x="296" y="6"/>
                    </a:cubicBezTo>
                    <a:cubicBezTo>
                      <a:pt x="316" y="34"/>
                      <a:pt x="327" y="34"/>
                      <a:pt x="355" y="65"/>
                    </a:cubicBezTo>
                    <a:cubicBezTo>
                      <a:pt x="403" y="119"/>
                      <a:pt x="347" y="209"/>
                      <a:pt x="291" y="243"/>
                    </a:cubicBezTo>
                    <a:cubicBezTo>
                      <a:pt x="286" y="247"/>
                      <a:pt x="278" y="247"/>
                      <a:pt x="272" y="251"/>
                    </a:cubicBezTo>
                    <a:cubicBezTo>
                      <a:pt x="235" y="209"/>
                      <a:pt x="193" y="177"/>
                      <a:pt x="141" y="155"/>
                    </a:cubicBezTo>
                    <a:cubicBezTo>
                      <a:pt x="93" y="148"/>
                      <a:pt x="48" y="150"/>
                      <a:pt x="0" y="151"/>
                    </a:cubicBezTo>
                    <a:cubicBezTo>
                      <a:pt x="37" y="92"/>
                      <a:pt x="66" y="111"/>
                      <a:pt x="124" y="106"/>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23"/>
              <p:cNvSpPr/>
              <p:nvPr/>
            </p:nvSpPr>
            <p:spPr>
              <a:xfrm>
                <a:off x="-4702374" y="2781225"/>
                <a:ext cx="1121600" cy="1529652"/>
              </a:xfrm>
              <a:custGeom>
                <a:rect b="b" l="l" r="r" t="t"/>
                <a:pathLst>
                  <a:path extrusionOk="0" h="1417" w="1039">
                    <a:moveTo>
                      <a:pt x="21" y="567"/>
                    </a:moveTo>
                    <a:cubicBezTo>
                      <a:pt x="50" y="481"/>
                      <a:pt x="60" y="393"/>
                      <a:pt x="33" y="303"/>
                    </a:cubicBezTo>
                    <a:cubicBezTo>
                      <a:pt x="20" y="258"/>
                      <a:pt x="39" y="205"/>
                      <a:pt x="83" y="182"/>
                    </a:cubicBezTo>
                    <a:cubicBezTo>
                      <a:pt x="75" y="128"/>
                      <a:pt x="64" y="82"/>
                      <a:pt x="134" y="82"/>
                    </a:cubicBezTo>
                    <a:cubicBezTo>
                      <a:pt x="145" y="12"/>
                      <a:pt x="155" y="0"/>
                      <a:pt x="201" y="65"/>
                    </a:cubicBezTo>
                    <a:cubicBezTo>
                      <a:pt x="248" y="250"/>
                      <a:pt x="283" y="347"/>
                      <a:pt x="422" y="478"/>
                    </a:cubicBezTo>
                    <a:cubicBezTo>
                      <a:pt x="494" y="545"/>
                      <a:pt x="537" y="625"/>
                      <a:pt x="610" y="677"/>
                    </a:cubicBezTo>
                    <a:cubicBezTo>
                      <a:pt x="717" y="753"/>
                      <a:pt x="876" y="850"/>
                      <a:pt x="910" y="982"/>
                    </a:cubicBezTo>
                    <a:cubicBezTo>
                      <a:pt x="937" y="1050"/>
                      <a:pt x="967" y="1115"/>
                      <a:pt x="1011" y="1177"/>
                    </a:cubicBezTo>
                    <a:cubicBezTo>
                      <a:pt x="1017" y="1186"/>
                      <a:pt x="1031" y="1201"/>
                      <a:pt x="1039" y="1211"/>
                    </a:cubicBezTo>
                    <a:cubicBezTo>
                      <a:pt x="1012" y="1216"/>
                      <a:pt x="994" y="1226"/>
                      <a:pt x="972" y="1242"/>
                    </a:cubicBezTo>
                    <a:cubicBezTo>
                      <a:pt x="953" y="1255"/>
                      <a:pt x="937" y="1270"/>
                      <a:pt x="930" y="1293"/>
                    </a:cubicBezTo>
                    <a:cubicBezTo>
                      <a:pt x="902" y="1288"/>
                      <a:pt x="898" y="1315"/>
                      <a:pt x="871" y="1317"/>
                    </a:cubicBezTo>
                    <a:cubicBezTo>
                      <a:pt x="813" y="1322"/>
                      <a:pt x="784" y="1303"/>
                      <a:pt x="747" y="1362"/>
                    </a:cubicBezTo>
                    <a:cubicBezTo>
                      <a:pt x="692" y="1359"/>
                      <a:pt x="637" y="1354"/>
                      <a:pt x="583" y="1345"/>
                    </a:cubicBezTo>
                    <a:cubicBezTo>
                      <a:pt x="485" y="1385"/>
                      <a:pt x="325" y="1417"/>
                      <a:pt x="278" y="1290"/>
                    </a:cubicBezTo>
                    <a:cubicBezTo>
                      <a:pt x="268" y="1231"/>
                      <a:pt x="228" y="1203"/>
                      <a:pt x="179" y="1175"/>
                    </a:cubicBezTo>
                    <a:cubicBezTo>
                      <a:pt x="63" y="1128"/>
                      <a:pt x="6" y="1039"/>
                      <a:pt x="24" y="914"/>
                    </a:cubicBezTo>
                    <a:cubicBezTo>
                      <a:pt x="36" y="870"/>
                      <a:pt x="39" y="826"/>
                      <a:pt x="27" y="783"/>
                    </a:cubicBezTo>
                    <a:cubicBezTo>
                      <a:pt x="6" y="706"/>
                      <a:pt x="0" y="644"/>
                      <a:pt x="21" y="567"/>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23"/>
              <p:cNvSpPr/>
              <p:nvPr/>
            </p:nvSpPr>
            <p:spPr>
              <a:xfrm>
                <a:off x="-3641925" y="4182988"/>
                <a:ext cx="122158" cy="176387"/>
              </a:xfrm>
              <a:custGeom>
                <a:rect b="b" l="l" r="r" t="t"/>
                <a:pathLst>
                  <a:path extrusionOk="0" h="164" w="114">
                    <a:moveTo>
                      <a:pt x="36" y="164"/>
                    </a:moveTo>
                    <a:cubicBezTo>
                      <a:pt x="68" y="139"/>
                      <a:pt x="94" y="106"/>
                      <a:pt x="107" y="69"/>
                    </a:cubicBezTo>
                    <a:cubicBezTo>
                      <a:pt x="114" y="49"/>
                      <a:pt x="108" y="44"/>
                      <a:pt x="100" y="29"/>
                    </a:cubicBezTo>
                    <a:cubicBezTo>
                      <a:pt x="94" y="17"/>
                      <a:pt x="83" y="14"/>
                      <a:pt x="82" y="0"/>
                    </a:cubicBezTo>
                    <a:cubicBezTo>
                      <a:pt x="74" y="18"/>
                      <a:pt x="60" y="31"/>
                      <a:pt x="52" y="49"/>
                    </a:cubicBezTo>
                    <a:cubicBezTo>
                      <a:pt x="43" y="68"/>
                      <a:pt x="33" y="87"/>
                      <a:pt x="28" y="109"/>
                    </a:cubicBezTo>
                    <a:cubicBezTo>
                      <a:pt x="18" y="108"/>
                      <a:pt x="9" y="105"/>
                      <a:pt x="0" y="100"/>
                    </a:cubicBezTo>
                    <a:cubicBezTo>
                      <a:pt x="12" y="122"/>
                      <a:pt x="24" y="143"/>
                      <a:pt x="36" y="164"/>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23"/>
              <p:cNvSpPr/>
              <p:nvPr/>
            </p:nvSpPr>
            <p:spPr>
              <a:xfrm>
                <a:off x="-3640337" y="4325863"/>
                <a:ext cx="68259" cy="85725"/>
              </a:xfrm>
              <a:custGeom>
                <a:rect b="b" l="l" r="r" t="t"/>
                <a:pathLst>
                  <a:path extrusionOk="0" h="80" w="63">
                    <a:moveTo>
                      <a:pt x="63" y="18"/>
                    </a:moveTo>
                    <a:cubicBezTo>
                      <a:pt x="53" y="44"/>
                      <a:pt x="39" y="64"/>
                      <a:pt x="16" y="80"/>
                    </a:cubicBezTo>
                    <a:cubicBezTo>
                      <a:pt x="18" y="60"/>
                      <a:pt x="18" y="42"/>
                      <a:pt x="12" y="22"/>
                    </a:cubicBezTo>
                    <a:cubicBezTo>
                      <a:pt x="13" y="13"/>
                      <a:pt x="5" y="6"/>
                      <a:pt x="0" y="0"/>
                    </a:cubicBezTo>
                    <a:cubicBezTo>
                      <a:pt x="13" y="0"/>
                      <a:pt x="33" y="6"/>
                      <a:pt x="43" y="11"/>
                    </a:cubicBezTo>
                    <a:cubicBezTo>
                      <a:pt x="53" y="17"/>
                      <a:pt x="54" y="16"/>
                      <a:pt x="63" y="18"/>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23"/>
              <p:cNvSpPr/>
              <p:nvPr/>
            </p:nvSpPr>
            <p:spPr>
              <a:xfrm>
                <a:off x="-3589537" y="4349675"/>
                <a:ext cx="7945" cy="9537"/>
              </a:xfrm>
              <a:custGeom>
                <a:rect b="b" l="l" r="r" t="t"/>
                <a:pathLst>
                  <a:path extrusionOk="0" h="9" w="7">
                    <a:moveTo>
                      <a:pt x="5" y="0"/>
                    </a:moveTo>
                    <a:cubicBezTo>
                      <a:pt x="3" y="0"/>
                      <a:pt x="2" y="2"/>
                      <a:pt x="1" y="4"/>
                    </a:cubicBezTo>
                    <a:cubicBezTo>
                      <a:pt x="0" y="6"/>
                      <a:pt x="0" y="8"/>
                      <a:pt x="3" y="8"/>
                    </a:cubicBezTo>
                    <a:cubicBezTo>
                      <a:pt x="5" y="9"/>
                      <a:pt x="6" y="6"/>
                      <a:pt x="7" y="4"/>
                    </a:cubicBezTo>
                    <a:cubicBezTo>
                      <a:pt x="7" y="3"/>
                      <a:pt x="7" y="0"/>
                      <a:pt x="5" y="0"/>
                    </a:cubicBezTo>
                    <a:close/>
                  </a:path>
                </a:pathLst>
              </a:custGeom>
              <a:solidFill>
                <a:srgbClr val="382118"/>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23"/>
              <p:cNvSpPr/>
              <p:nvPr/>
            </p:nvSpPr>
            <p:spPr>
              <a:xfrm>
                <a:off x="-3595887" y="4227438"/>
                <a:ext cx="57214" cy="87439"/>
              </a:xfrm>
              <a:custGeom>
                <a:rect b="b" l="l" r="r" t="t"/>
                <a:pathLst>
                  <a:path extrusionOk="0" h="81" w="53">
                    <a:moveTo>
                      <a:pt x="38" y="0"/>
                    </a:moveTo>
                    <a:cubicBezTo>
                      <a:pt x="40" y="11"/>
                      <a:pt x="36" y="10"/>
                      <a:pt x="45" y="21"/>
                    </a:cubicBezTo>
                    <a:cubicBezTo>
                      <a:pt x="53" y="32"/>
                      <a:pt x="47" y="53"/>
                      <a:pt x="37" y="60"/>
                    </a:cubicBezTo>
                    <a:cubicBezTo>
                      <a:pt x="25" y="69"/>
                      <a:pt x="25" y="73"/>
                      <a:pt x="16" y="81"/>
                    </a:cubicBezTo>
                    <a:cubicBezTo>
                      <a:pt x="17" y="76"/>
                      <a:pt x="11" y="67"/>
                      <a:pt x="9" y="64"/>
                    </a:cubicBezTo>
                    <a:cubicBezTo>
                      <a:pt x="0" y="47"/>
                      <a:pt x="14" y="33"/>
                      <a:pt x="23" y="23"/>
                    </a:cubicBezTo>
                    <a:cubicBezTo>
                      <a:pt x="32" y="14"/>
                      <a:pt x="33" y="10"/>
                      <a:pt x="38"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23"/>
              <p:cNvSpPr/>
              <p:nvPr/>
            </p:nvSpPr>
            <p:spPr>
              <a:xfrm>
                <a:off x="-3578424" y="4257600"/>
                <a:ext cx="27035" cy="33338"/>
              </a:xfrm>
              <a:custGeom>
                <a:rect b="b" l="l" r="r" t="t"/>
                <a:pathLst>
                  <a:path extrusionOk="0" h="30" w="26">
                    <a:moveTo>
                      <a:pt x="25" y="14"/>
                    </a:moveTo>
                    <a:cubicBezTo>
                      <a:pt x="23" y="21"/>
                      <a:pt x="18" y="28"/>
                      <a:pt x="11" y="29"/>
                    </a:cubicBezTo>
                    <a:cubicBezTo>
                      <a:pt x="3" y="30"/>
                      <a:pt x="0" y="24"/>
                      <a:pt x="1" y="17"/>
                    </a:cubicBezTo>
                    <a:cubicBezTo>
                      <a:pt x="3" y="10"/>
                      <a:pt x="8" y="2"/>
                      <a:pt x="16" y="1"/>
                    </a:cubicBezTo>
                    <a:cubicBezTo>
                      <a:pt x="24" y="0"/>
                      <a:pt x="26" y="7"/>
                      <a:pt x="25" y="14"/>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23"/>
              <p:cNvSpPr/>
              <p:nvPr/>
            </p:nvSpPr>
            <p:spPr>
              <a:xfrm>
                <a:off x="-3573662" y="4273475"/>
                <a:ext cx="12716" cy="14288"/>
              </a:xfrm>
              <a:custGeom>
                <a:rect b="b" l="l" r="r" t="t"/>
                <a:pathLst>
                  <a:path extrusionOk="0" h="12" w="12">
                    <a:moveTo>
                      <a:pt x="11" y="5"/>
                    </a:moveTo>
                    <a:cubicBezTo>
                      <a:pt x="11" y="8"/>
                      <a:pt x="8" y="11"/>
                      <a:pt x="5" y="11"/>
                    </a:cubicBezTo>
                    <a:cubicBezTo>
                      <a:pt x="2" y="12"/>
                      <a:pt x="0" y="10"/>
                      <a:pt x="1" y="7"/>
                    </a:cubicBezTo>
                    <a:cubicBezTo>
                      <a:pt x="2" y="4"/>
                      <a:pt x="4" y="1"/>
                      <a:pt x="7" y="1"/>
                    </a:cubicBezTo>
                    <a:cubicBezTo>
                      <a:pt x="10" y="0"/>
                      <a:pt x="12" y="2"/>
                      <a:pt x="11" y="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23"/>
              <p:cNvSpPr/>
              <p:nvPr/>
            </p:nvSpPr>
            <p:spPr>
              <a:xfrm>
                <a:off x="-4561087" y="2865363"/>
                <a:ext cx="88940" cy="328037"/>
              </a:xfrm>
              <a:custGeom>
                <a:rect b="b" l="l" r="r" t="t"/>
                <a:pathLst>
                  <a:path extrusionOk="0" h="305" w="83">
                    <a:moveTo>
                      <a:pt x="79" y="305"/>
                    </a:moveTo>
                    <a:cubicBezTo>
                      <a:pt x="78" y="305"/>
                      <a:pt x="76" y="304"/>
                      <a:pt x="76" y="302"/>
                    </a:cubicBezTo>
                    <a:cubicBezTo>
                      <a:pt x="72" y="292"/>
                      <a:pt x="69" y="283"/>
                      <a:pt x="66" y="273"/>
                    </a:cubicBezTo>
                    <a:cubicBezTo>
                      <a:pt x="63" y="264"/>
                      <a:pt x="60" y="255"/>
                      <a:pt x="57" y="246"/>
                    </a:cubicBezTo>
                    <a:cubicBezTo>
                      <a:pt x="32" y="176"/>
                      <a:pt x="6" y="93"/>
                      <a:pt x="0" y="4"/>
                    </a:cubicBezTo>
                    <a:cubicBezTo>
                      <a:pt x="0" y="2"/>
                      <a:pt x="1" y="1"/>
                      <a:pt x="4" y="1"/>
                    </a:cubicBezTo>
                    <a:cubicBezTo>
                      <a:pt x="6" y="0"/>
                      <a:pt x="7" y="2"/>
                      <a:pt x="7" y="4"/>
                    </a:cubicBezTo>
                    <a:cubicBezTo>
                      <a:pt x="13" y="92"/>
                      <a:pt x="39" y="174"/>
                      <a:pt x="64" y="243"/>
                    </a:cubicBezTo>
                    <a:cubicBezTo>
                      <a:pt x="67" y="253"/>
                      <a:pt x="70" y="262"/>
                      <a:pt x="73" y="271"/>
                    </a:cubicBezTo>
                    <a:cubicBezTo>
                      <a:pt x="76" y="280"/>
                      <a:pt x="79" y="290"/>
                      <a:pt x="83" y="300"/>
                    </a:cubicBezTo>
                    <a:cubicBezTo>
                      <a:pt x="83" y="301"/>
                      <a:pt x="82" y="304"/>
                      <a:pt x="80" y="304"/>
                    </a:cubicBezTo>
                    <a:cubicBezTo>
                      <a:pt x="80" y="304"/>
                      <a:pt x="80" y="305"/>
                      <a:pt x="79" y="30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23"/>
              <p:cNvSpPr/>
              <p:nvPr/>
            </p:nvSpPr>
            <p:spPr>
              <a:xfrm>
                <a:off x="-4616650" y="2973313"/>
                <a:ext cx="111189" cy="363530"/>
              </a:xfrm>
              <a:custGeom>
                <a:rect b="b" l="l" r="r" t="t"/>
                <a:pathLst>
                  <a:path extrusionOk="0" h="338" w="103">
                    <a:moveTo>
                      <a:pt x="98" y="338"/>
                    </a:moveTo>
                    <a:cubicBezTo>
                      <a:pt x="97" y="338"/>
                      <a:pt x="95" y="337"/>
                      <a:pt x="95" y="335"/>
                    </a:cubicBezTo>
                    <a:cubicBezTo>
                      <a:pt x="88" y="316"/>
                      <a:pt x="88" y="316"/>
                      <a:pt x="88" y="316"/>
                    </a:cubicBezTo>
                    <a:cubicBezTo>
                      <a:pt x="49" y="213"/>
                      <a:pt x="12" y="115"/>
                      <a:pt x="0" y="4"/>
                    </a:cubicBezTo>
                    <a:cubicBezTo>
                      <a:pt x="0" y="2"/>
                      <a:pt x="2" y="0"/>
                      <a:pt x="4" y="0"/>
                    </a:cubicBezTo>
                    <a:cubicBezTo>
                      <a:pt x="6" y="0"/>
                      <a:pt x="8" y="1"/>
                      <a:pt x="8" y="3"/>
                    </a:cubicBezTo>
                    <a:cubicBezTo>
                      <a:pt x="19" y="113"/>
                      <a:pt x="56" y="210"/>
                      <a:pt x="95" y="314"/>
                    </a:cubicBezTo>
                    <a:cubicBezTo>
                      <a:pt x="102" y="333"/>
                      <a:pt x="102" y="333"/>
                      <a:pt x="102" y="333"/>
                    </a:cubicBezTo>
                    <a:cubicBezTo>
                      <a:pt x="103" y="334"/>
                      <a:pt x="102" y="337"/>
                      <a:pt x="100" y="337"/>
                    </a:cubicBezTo>
                    <a:cubicBezTo>
                      <a:pt x="99" y="337"/>
                      <a:pt x="99" y="338"/>
                      <a:pt x="98" y="33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23"/>
              <p:cNvSpPr/>
              <p:nvPr/>
            </p:nvSpPr>
            <p:spPr>
              <a:xfrm>
                <a:off x="-4416624" y="3538463"/>
                <a:ext cx="469582" cy="499808"/>
              </a:xfrm>
              <a:custGeom>
                <a:rect b="b" l="l" r="r" t="t"/>
                <a:pathLst>
                  <a:path extrusionOk="0" h="463" w="435">
                    <a:moveTo>
                      <a:pt x="431" y="463"/>
                    </a:moveTo>
                    <a:cubicBezTo>
                      <a:pt x="431" y="463"/>
                      <a:pt x="430" y="463"/>
                      <a:pt x="430" y="463"/>
                    </a:cubicBezTo>
                    <a:cubicBezTo>
                      <a:pt x="406" y="455"/>
                      <a:pt x="382" y="448"/>
                      <a:pt x="360" y="441"/>
                    </a:cubicBezTo>
                    <a:cubicBezTo>
                      <a:pt x="274" y="415"/>
                      <a:pt x="200" y="392"/>
                      <a:pt x="120" y="338"/>
                    </a:cubicBezTo>
                    <a:cubicBezTo>
                      <a:pt x="103" y="327"/>
                      <a:pt x="93" y="318"/>
                      <a:pt x="82" y="304"/>
                    </a:cubicBezTo>
                    <a:cubicBezTo>
                      <a:pt x="74" y="293"/>
                      <a:pt x="69" y="282"/>
                      <a:pt x="64" y="271"/>
                    </a:cubicBezTo>
                    <a:cubicBezTo>
                      <a:pt x="62" y="266"/>
                      <a:pt x="62" y="266"/>
                      <a:pt x="62" y="266"/>
                    </a:cubicBezTo>
                    <a:cubicBezTo>
                      <a:pt x="32" y="192"/>
                      <a:pt x="0" y="103"/>
                      <a:pt x="0" y="4"/>
                    </a:cubicBezTo>
                    <a:cubicBezTo>
                      <a:pt x="0" y="2"/>
                      <a:pt x="2" y="0"/>
                      <a:pt x="4" y="0"/>
                    </a:cubicBezTo>
                    <a:cubicBezTo>
                      <a:pt x="4" y="0"/>
                      <a:pt x="4" y="0"/>
                      <a:pt x="4" y="0"/>
                    </a:cubicBezTo>
                    <a:cubicBezTo>
                      <a:pt x="6" y="0"/>
                      <a:pt x="8" y="2"/>
                      <a:pt x="8" y="4"/>
                    </a:cubicBezTo>
                    <a:cubicBezTo>
                      <a:pt x="8" y="102"/>
                      <a:pt x="39" y="190"/>
                      <a:pt x="69" y="263"/>
                    </a:cubicBezTo>
                    <a:cubicBezTo>
                      <a:pt x="71" y="268"/>
                      <a:pt x="71" y="268"/>
                      <a:pt x="71" y="268"/>
                    </a:cubicBezTo>
                    <a:cubicBezTo>
                      <a:pt x="76" y="279"/>
                      <a:pt x="80" y="289"/>
                      <a:pt x="88" y="299"/>
                    </a:cubicBezTo>
                    <a:cubicBezTo>
                      <a:pt x="98" y="312"/>
                      <a:pt x="108" y="321"/>
                      <a:pt x="124" y="332"/>
                    </a:cubicBezTo>
                    <a:cubicBezTo>
                      <a:pt x="204" y="385"/>
                      <a:pt x="277" y="408"/>
                      <a:pt x="362" y="434"/>
                    </a:cubicBezTo>
                    <a:cubicBezTo>
                      <a:pt x="385" y="441"/>
                      <a:pt x="408" y="448"/>
                      <a:pt x="432" y="456"/>
                    </a:cubicBezTo>
                    <a:cubicBezTo>
                      <a:pt x="434" y="457"/>
                      <a:pt x="435" y="459"/>
                      <a:pt x="435" y="461"/>
                    </a:cubicBezTo>
                    <a:cubicBezTo>
                      <a:pt x="434" y="462"/>
                      <a:pt x="433" y="463"/>
                      <a:pt x="431" y="46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23"/>
              <p:cNvSpPr/>
              <p:nvPr/>
            </p:nvSpPr>
            <p:spPr>
              <a:xfrm>
                <a:off x="-4348362" y="3516238"/>
                <a:ext cx="206185" cy="293620"/>
              </a:xfrm>
              <a:custGeom>
                <a:rect b="b" l="l" r="r" t="t"/>
                <a:pathLst>
                  <a:path extrusionOk="0" h="273" w="191">
                    <a:moveTo>
                      <a:pt x="187" y="273"/>
                    </a:moveTo>
                    <a:cubicBezTo>
                      <a:pt x="186" y="273"/>
                      <a:pt x="185" y="273"/>
                      <a:pt x="185" y="273"/>
                    </a:cubicBezTo>
                    <a:cubicBezTo>
                      <a:pt x="85" y="217"/>
                      <a:pt x="21" y="124"/>
                      <a:pt x="0" y="5"/>
                    </a:cubicBezTo>
                    <a:cubicBezTo>
                      <a:pt x="0" y="3"/>
                      <a:pt x="1" y="1"/>
                      <a:pt x="3" y="0"/>
                    </a:cubicBezTo>
                    <a:cubicBezTo>
                      <a:pt x="5" y="0"/>
                      <a:pt x="7" y="1"/>
                      <a:pt x="7" y="3"/>
                    </a:cubicBezTo>
                    <a:cubicBezTo>
                      <a:pt x="28" y="121"/>
                      <a:pt x="91" y="212"/>
                      <a:pt x="189" y="266"/>
                    </a:cubicBezTo>
                    <a:cubicBezTo>
                      <a:pt x="190" y="267"/>
                      <a:pt x="191" y="269"/>
                      <a:pt x="190" y="271"/>
                    </a:cubicBezTo>
                    <a:cubicBezTo>
                      <a:pt x="189" y="272"/>
                      <a:pt x="188" y="273"/>
                      <a:pt x="187" y="27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23"/>
              <p:cNvSpPr/>
              <p:nvPr/>
            </p:nvSpPr>
            <p:spPr>
              <a:xfrm>
                <a:off x="-4273749" y="3516238"/>
                <a:ext cx="259080" cy="193596"/>
              </a:xfrm>
              <a:custGeom>
                <a:rect b="b" l="l" r="r" t="t"/>
                <a:pathLst>
                  <a:path extrusionOk="0" h="180" w="240">
                    <a:moveTo>
                      <a:pt x="236" y="180"/>
                    </a:moveTo>
                    <a:cubicBezTo>
                      <a:pt x="235" y="180"/>
                      <a:pt x="235" y="180"/>
                      <a:pt x="234" y="180"/>
                    </a:cubicBezTo>
                    <a:cubicBezTo>
                      <a:pt x="196" y="154"/>
                      <a:pt x="155" y="130"/>
                      <a:pt x="111" y="106"/>
                    </a:cubicBezTo>
                    <a:cubicBezTo>
                      <a:pt x="107" y="104"/>
                      <a:pt x="102" y="102"/>
                      <a:pt x="98" y="100"/>
                    </a:cubicBezTo>
                    <a:cubicBezTo>
                      <a:pt x="80" y="90"/>
                      <a:pt x="62" y="80"/>
                      <a:pt x="45" y="67"/>
                    </a:cubicBezTo>
                    <a:cubicBezTo>
                      <a:pt x="25" y="52"/>
                      <a:pt x="11" y="32"/>
                      <a:pt x="0" y="6"/>
                    </a:cubicBezTo>
                    <a:cubicBezTo>
                      <a:pt x="0" y="4"/>
                      <a:pt x="0" y="2"/>
                      <a:pt x="2" y="1"/>
                    </a:cubicBezTo>
                    <a:cubicBezTo>
                      <a:pt x="4" y="0"/>
                      <a:pt x="6" y="1"/>
                      <a:pt x="7" y="3"/>
                    </a:cubicBezTo>
                    <a:cubicBezTo>
                      <a:pt x="17" y="28"/>
                      <a:pt x="31" y="47"/>
                      <a:pt x="49" y="61"/>
                    </a:cubicBezTo>
                    <a:cubicBezTo>
                      <a:pt x="66" y="74"/>
                      <a:pt x="83" y="83"/>
                      <a:pt x="102" y="93"/>
                    </a:cubicBezTo>
                    <a:cubicBezTo>
                      <a:pt x="106" y="95"/>
                      <a:pt x="110" y="97"/>
                      <a:pt x="114" y="100"/>
                    </a:cubicBezTo>
                    <a:cubicBezTo>
                      <a:pt x="159" y="124"/>
                      <a:pt x="200" y="148"/>
                      <a:pt x="238" y="174"/>
                    </a:cubicBezTo>
                    <a:cubicBezTo>
                      <a:pt x="240" y="175"/>
                      <a:pt x="240" y="177"/>
                      <a:pt x="239" y="179"/>
                    </a:cubicBezTo>
                    <a:cubicBezTo>
                      <a:pt x="239" y="180"/>
                      <a:pt x="237" y="180"/>
                      <a:pt x="236" y="18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23"/>
              <p:cNvSpPr/>
              <p:nvPr/>
            </p:nvSpPr>
            <p:spPr>
              <a:xfrm>
                <a:off x="-4091187" y="4092500"/>
                <a:ext cx="68326" cy="111030"/>
              </a:xfrm>
              <a:custGeom>
                <a:rect b="b" l="l" r="r" t="t"/>
                <a:pathLst>
                  <a:path extrusionOk="0" h="104" w="64">
                    <a:moveTo>
                      <a:pt x="13" y="104"/>
                    </a:moveTo>
                    <a:cubicBezTo>
                      <a:pt x="11" y="103"/>
                      <a:pt x="9" y="101"/>
                      <a:pt x="9" y="99"/>
                    </a:cubicBezTo>
                    <a:cubicBezTo>
                      <a:pt x="8" y="96"/>
                      <a:pt x="8" y="93"/>
                      <a:pt x="8" y="91"/>
                    </a:cubicBezTo>
                    <a:cubicBezTo>
                      <a:pt x="8" y="85"/>
                      <a:pt x="9" y="80"/>
                      <a:pt x="10" y="75"/>
                    </a:cubicBezTo>
                    <a:cubicBezTo>
                      <a:pt x="10" y="72"/>
                      <a:pt x="11" y="70"/>
                      <a:pt x="12" y="68"/>
                    </a:cubicBezTo>
                    <a:cubicBezTo>
                      <a:pt x="14" y="66"/>
                      <a:pt x="15" y="65"/>
                      <a:pt x="17" y="63"/>
                    </a:cubicBezTo>
                    <a:cubicBezTo>
                      <a:pt x="18" y="62"/>
                      <a:pt x="19" y="62"/>
                      <a:pt x="21" y="62"/>
                    </a:cubicBezTo>
                    <a:cubicBezTo>
                      <a:pt x="23" y="61"/>
                      <a:pt x="24" y="62"/>
                      <a:pt x="27" y="61"/>
                    </a:cubicBezTo>
                    <a:cubicBezTo>
                      <a:pt x="28" y="61"/>
                      <a:pt x="30" y="60"/>
                      <a:pt x="31" y="59"/>
                    </a:cubicBezTo>
                    <a:cubicBezTo>
                      <a:pt x="32" y="58"/>
                      <a:pt x="34" y="55"/>
                      <a:pt x="34" y="54"/>
                    </a:cubicBezTo>
                    <a:cubicBezTo>
                      <a:pt x="35" y="51"/>
                      <a:pt x="34" y="49"/>
                      <a:pt x="34" y="47"/>
                    </a:cubicBezTo>
                    <a:cubicBezTo>
                      <a:pt x="34" y="45"/>
                      <a:pt x="33" y="45"/>
                      <a:pt x="33" y="43"/>
                    </a:cubicBezTo>
                    <a:cubicBezTo>
                      <a:pt x="33" y="41"/>
                      <a:pt x="33" y="39"/>
                      <a:pt x="34" y="36"/>
                    </a:cubicBezTo>
                    <a:cubicBezTo>
                      <a:pt x="35" y="31"/>
                      <a:pt x="36" y="27"/>
                      <a:pt x="39" y="23"/>
                    </a:cubicBezTo>
                    <a:cubicBezTo>
                      <a:pt x="46" y="14"/>
                      <a:pt x="55" y="7"/>
                      <a:pt x="64" y="0"/>
                    </a:cubicBezTo>
                    <a:cubicBezTo>
                      <a:pt x="58" y="1"/>
                      <a:pt x="53" y="3"/>
                      <a:pt x="47" y="6"/>
                    </a:cubicBezTo>
                    <a:cubicBezTo>
                      <a:pt x="42" y="9"/>
                      <a:pt x="37" y="12"/>
                      <a:pt x="32" y="17"/>
                    </a:cubicBezTo>
                    <a:cubicBezTo>
                      <a:pt x="28" y="22"/>
                      <a:pt x="25" y="28"/>
                      <a:pt x="23" y="35"/>
                    </a:cubicBezTo>
                    <a:cubicBezTo>
                      <a:pt x="22" y="38"/>
                      <a:pt x="22" y="42"/>
                      <a:pt x="22" y="45"/>
                    </a:cubicBezTo>
                    <a:cubicBezTo>
                      <a:pt x="22" y="47"/>
                      <a:pt x="23" y="49"/>
                      <a:pt x="23" y="50"/>
                    </a:cubicBezTo>
                    <a:cubicBezTo>
                      <a:pt x="23" y="51"/>
                      <a:pt x="23" y="52"/>
                      <a:pt x="23" y="52"/>
                    </a:cubicBezTo>
                    <a:cubicBezTo>
                      <a:pt x="23" y="51"/>
                      <a:pt x="24" y="50"/>
                      <a:pt x="24" y="50"/>
                    </a:cubicBezTo>
                    <a:cubicBezTo>
                      <a:pt x="24" y="50"/>
                      <a:pt x="25" y="49"/>
                      <a:pt x="25" y="49"/>
                    </a:cubicBezTo>
                    <a:cubicBezTo>
                      <a:pt x="24" y="49"/>
                      <a:pt x="23" y="49"/>
                      <a:pt x="22" y="49"/>
                    </a:cubicBezTo>
                    <a:cubicBezTo>
                      <a:pt x="18" y="50"/>
                      <a:pt x="14" y="52"/>
                      <a:pt x="11" y="54"/>
                    </a:cubicBezTo>
                    <a:cubicBezTo>
                      <a:pt x="8" y="57"/>
                      <a:pt x="5" y="60"/>
                      <a:pt x="4" y="63"/>
                    </a:cubicBezTo>
                    <a:cubicBezTo>
                      <a:pt x="2" y="67"/>
                      <a:pt x="1" y="71"/>
                      <a:pt x="1" y="74"/>
                    </a:cubicBezTo>
                    <a:cubicBezTo>
                      <a:pt x="0" y="80"/>
                      <a:pt x="1" y="86"/>
                      <a:pt x="2" y="92"/>
                    </a:cubicBezTo>
                    <a:cubicBezTo>
                      <a:pt x="3" y="95"/>
                      <a:pt x="4" y="98"/>
                      <a:pt x="6" y="100"/>
                    </a:cubicBezTo>
                    <a:cubicBezTo>
                      <a:pt x="6" y="102"/>
                      <a:pt x="8" y="103"/>
                      <a:pt x="9" y="103"/>
                    </a:cubicBezTo>
                    <a:cubicBezTo>
                      <a:pt x="10" y="104"/>
                      <a:pt x="11" y="104"/>
                      <a:pt x="13" y="10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23"/>
              <p:cNvSpPr/>
              <p:nvPr/>
            </p:nvSpPr>
            <p:spPr>
              <a:xfrm>
                <a:off x="-3929262" y="4044875"/>
                <a:ext cx="144653" cy="134938"/>
              </a:xfrm>
              <a:custGeom>
                <a:rect b="b" l="l" r="r" t="t"/>
                <a:pathLst>
                  <a:path extrusionOk="0" h="125" w="134">
                    <a:moveTo>
                      <a:pt x="5" y="125"/>
                    </a:moveTo>
                    <a:cubicBezTo>
                      <a:pt x="4" y="122"/>
                      <a:pt x="3" y="120"/>
                      <a:pt x="3" y="117"/>
                    </a:cubicBezTo>
                    <a:cubicBezTo>
                      <a:pt x="3" y="115"/>
                      <a:pt x="3" y="112"/>
                      <a:pt x="4" y="110"/>
                    </a:cubicBezTo>
                    <a:cubicBezTo>
                      <a:pt x="5" y="107"/>
                      <a:pt x="7" y="105"/>
                      <a:pt x="9" y="103"/>
                    </a:cubicBezTo>
                    <a:cubicBezTo>
                      <a:pt x="10" y="101"/>
                      <a:pt x="12" y="98"/>
                      <a:pt x="14" y="96"/>
                    </a:cubicBezTo>
                    <a:cubicBezTo>
                      <a:pt x="17" y="93"/>
                      <a:pt x="20" y="90"/>
                      <a:pt x="24" y="88"/>
                    </a:cubicBezTo>
                    <a:cubicBezTo>
                      <a:pt x="25" y="88"/>
                      <a:pt x="26" y="88"/>
                      <a:pt x="28" y="88"/>
                    </a:cubicBezTo>
                    <a:cubicBezTo>
                      <a:pt x="29" y="88"/>
                      <a:pt x="31" y="87"/>
                      <a:pt x="33" y="86"/>
                    </a:cubicBezTo>
                    <a:cubicBezTo>
                      <a:pt x="35" y="85"/>
                      <a:pt x="37" y="82"/>
                      <a:pt x="37" y="81"/>
                    </a:cubicBezTo>
                    <a:cubicBezTo>
                      <a:pt x="38" y="79"/>
                      <a:pt x="38" y="77"/>
                      <a:pt x="39" y="76"/>
                    </a:cubicBezTo>
                    <a:cubicBezTo>
                      <a:pt x="48" y="56"/>
                      <a:pt x="59" y="45"/>
                      <a:pt x="81" y="45"/>
                    </a:cubicBezTo>
                    <a:cubicBezTo>
                      <a:pt x="83" y="45"/>
                      <a:pt x="85" y="46"/>
                      <a:pt x="87" y="47"/>
                    </a:cubicBezTo>
                    <a:cubicBezTo>
                      <a:pt x="87" y="45"/>
                      <a:pt x="87" y="42"/>
                      <a:pt x="87" y="40"/>
                    </a:cubicBezTo>
                    <a:cubicBezTo>
                      <a:pt x="88" y="34"/>
                      <a:pt x="89" y="28"/>
                      <a:pt x="91" y="23"/>
                    </a:cubicBezTo>
                    <a:cubicBezTo>
                      <a:pt x="94" y="18"/>
                      <a:pt x="98" y="14"/>
                      <a:pt x="102" y="11"/>
                    </a:cubicBezTo>
                    <a:cubicBezTo>
                      <a:pt x="107" y="7"/>
                      <a:pt x="112" y="6"/>
                      <a:pt x="117" y="6"/>
                    </a:cubicBezTo>
                    <a:cubicBezTo>
                      <a:pt x="123" y="5"/>
                      <a:pt x="129" y="7"/>
                      <a:pt x="134" y="10"/>
                    </a:cubicBezTo>
                    <a:cubicBezTo>
                      <a:pt x="129" y="5"/>
                      <a:pt x="124" y="2"/>
                      <a:pt x="117" y="1"/>
                    </a:cubicBezTo>
                    <a:cubicBezTo>
                      <a:pt x="111" y="0"/>
                      <a:pt x="105" y="0"/>
                      <a:pt x="99" y="3"/>
                    </a:cubicBezTo>
                    <a:cubicBezTo>
                      <a:pt x="93" y="6"/>
                      <a:pt x="88" y="11"/>
                      <a:pt x="84" y="17"/>
                    </a:cubicBezTo>
                    <a:cubicBezTo>
                      <a:pt x="80" y="23"/>
                      <a:pt x="78" y="31"/>
                      <a:pt x="77" y="39"/>
                    </a:cubicBezTo>
                    <a:cubicBezTo>
                      <a:pt x="79" y="37"/>
                      <a:pt x="81" y="35"/>
                      <a:pt x="83" y="33"/>
                    </a:cubicBezTo>
                    <a:cubicBezTo>
                      <a:pt x="71" y="32"/>
                      <a:pt x="61" y="33"/>
                      <a:pt x="50" y="41"/>
                    </a:cubicBezTo>
                    <a:cubicBezTo>
                      <a:pt x="40" y="49"/>
                      <a:pt x="34" y="60"/>
                      <a:pt x="30" y="72"/>
                    </a:cubicBezTo>
                    <a:cubicBezTo>
                      <a:pt x="29" y="74"/>
                      <a:pt x="29" y="75"/>
                      <a:pt x="29" y="76"/>
                    </a:cubicBezTo>
                    <a:cubicBezTo>
                      <a:pt x="28" y="77"/>
                      <a:pt x="29" y="77"/>
                      <a:pt x="28" y="77"/>
                    </a:cubicBezTo>
                    <a:cubicBezTo>
                      <a:pt x="28" y="78"/>
                      <a:pt x="27" y="78"/>
                      <a:pt x="26" y="78"/>
                    </a:cubicBezTo>
                    <a:cubicBezTo>
                      <a:pt x="25" y="78"/>
                      <a:pt x="24" y="79"/>
                      <a:pt x="22" y="79"/>
                    </a:cubicBezTo>
                    <a:cubicBezTo>
                      <a:pt x="19" y="80"/>
                      <a:pt x="17" y="82"/>
                      <a:pt x="14" y="84"/>
                    </a:cubicBezTo>
                    <a:cubicBezTo>
                      <a:pt x="12" y="87"/>
                      <a:pt x="10" y="89"/>
                      <a:pt x="9" y="92"/>
                    </a:cubicBezTo>
                    <a:cubicBezTo>
                      <a:pt x="7" y="95"/>
                      <a:pt x="6" y="97"/>
                      <a:pt x="4" y="100"/>
                    </a:cubicBezTo>
                    <a:cubicBezTo>
                      <a:pt x="3" y="103"/>
                      <a:pt x="2" y="106"/>
                      <a:pt x="1" y="109"/>
                    </a:cubicBezTo>
                    <a:cubicBezTo>
                      <a:pt x="0" y="112"/>
                      <a:pt x="0" y="115"/>
                      <a:pt x="1" y="118"/>
                    </a:cubicBezTo>
                    <a:cubicBezTo>
                      <a:pt x="1" y="121"/>
                      <a:pt x="3" y="123"/>
                      <a:pt x="5" y="12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23"/>
              <p:cNvSpPr/>
              <p:nvPr/>
            </p:nvSpPr>
            <p:spPr>
              <a:xfrm>
                <a:off x="-3732412" y="4054400"/>
                <a:ext cx="39719" cy="44422"/>
              </a:xfrm>
              <a:custGeom>
                <a:rect b="b" l="l" r="r" t="t"/>
                <a:pathLst>
                  <a:path extrusionOk="0" h="41" w="36">
                    <a:moveTo>
                      <a:pt x="36" y="3"/>
                    </a:moveTo>
                    <a:cubicBezTo>
                      <a:pt x="31" y="1"/>
                      <a:pt x="28" y="0"/>
                      <a:pt x="23" y="1"/>
                    </a:cubicBezTo>
                    <a:cubicBezTo>
                      <a:pt x="18" y="3"/>
                      <a:pt x="13" y="5"/>
                      <a:pt x="9" y="9"/>
                    </a:cubicBezTo>
                    <a:cubicBezTo>
                      <a:pt x="6" y="13"/>
                      <a:pt x="3" y="18"/>
                      <a:pt x="2" y="23"/>
                    </a:cubicBezTo>
                    <a:cubicBezTo>
                      <a:pt x="0" y="29"/>
                      <a:pt x="0" y="35"/>
                      <a:pt x="1" y="41"/>
                    </a:cubicBezTo>
                    <a:cubicBezTo>
                      <a:pt x="3" y="37"/>
                      <a:pt x="6" y="32"/>
                      <a:pt x="8" y="29"/>
                    </a:cubicBezTo>
                    <a:cubicBezTo>
                      <a:pt x="11" y="25"/>
                      <a:pt x="14" y="23"/>
                      <a:pt x="17" y="20"/>
                    </a:cubicBezTo>
                    <a:cubicBezTo>
                      <a:pt x="20" y="17"/>
                      <a:pt x="22" y="14"/>
                      <a:pt x="25" y="11"/>
                    </a:cubicBezTo>
                    <a:cubicBezTo>
                      <a:pt x="29" y="8"/>
                      <a:pt x="32" y="6"/>
                      <a:pt x="36" y="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23"/>
              <p:cNvSpPr/>
              <p:nvPr/>
            </p:nvSpPr>
            <p:spPr>
              <a:xfrm>
                <a:off x="-3640337" y="4444925"/>
                <a:ext cx="0" cy="0"/>
              </a:xfrm>
              <a:prstGeom prst="ellipse">
                <a:avLst/>
              </a:prstGeom>
              <a:solidFill>
                <a:srgbClr val="C96F4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grpSp>
        <p:nvGrpSpPr>
          <p:cNvPr id="382" name="Google Shape;382;p23"/>
          <p:cNvGrpSpPr/>
          <p:nvPr/>
        </p:nvGrpSpPr>
        <p:grpSpPr>
          <a:xfrm>
            <a:off x="7728672" y="4285601"/>
            <a:ext cx="1227091" cy="809270"/>
            <a:chOff x="3870396" y="1076228"/>
            <a:chExt cx="2681580" cy="1768510"/>
          </a:xfrm>
        </p:grpSpPr>
        <p:sp>
          <p:nvSpPr>
            <p:cNvPr id="383" name="Google Shape;383;p23"/>
            <p:cNvSpPr/>
            <p:nvPr/>
          </p:nvSpPr>
          <p:spPr>
            <a:xfrm>
              <a:off x="4002008" y="1429932"/>
              <a:ext cx="2426586" cy="312573"/>
            </a:xfrm>
            <a:custGeom>
              <a:rect b="b" l="l" r="r" t="t"/>
              <a:pathLst>
                <a:path extrusionOk="0" h="84" w="646">
                  <a:moveTo>
                    <a:pt x="312" y="84"/>
                  </a:moveTo>
                  <a:cubicBezTo>
                    <a:pt x="520" y="84"/>
                    <a:pt x="633" y="49"/>
                    <a:pt x="645" y="45"/>
                  </a:cubicBezTo>
                  <a:cubicBezTo>
                    <a:pt x="646" y="45"/>
                    <a:pt x="646" y="44"/>
                    <a:pt x="646" y="43"/>
                  </a:cubicBezTo>
                  <a:cubicBezTo>
                    <a:pt x="646" y="19"/>
                    <a:pt x="501" y="0"/>
                    <a:pt x="323" y="0"/>
                  </a:cubicBezTo>
                  <a:cubicBezTo>
                    <a:pt x="144" y="0"/>
                    <a:pt x="0" y="19"/>
                    <a:pt x="0" y="43"/>
                  </a:cubicBezTo>
                  <a:cubicBezTo>
                    <a:pt x="0" y="44"/>
                    <a:pt x="0" y="45"/>
                    <a:pt x="0" y="45"/>
                  </a:cubicBezTo>
                  <a:cubicBezTo>
                    <a:pt x="11" y="50"/>
                    <a:pt x="109" y="84"/>
                    <a:pt x="312" y="84"/>
                  </a:cubicBezTo>
                  <a:close/>
                </a:path>
              </a:pathLst>
            </a:custGeom>
            <a:solidFill>
              <a:srgbClr val="8C4D3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23"/>
            <p:cNvSpPr/>
            <p:nvPr/>
          </p:nvSpPr>
          <p:spPr>
            <a:xfrm>
              <a:off x="6025532" y="1076228"/>
              <a:ext cx="526445" cy="559343"/>
            </a:xfrm>
            <a:custGeom>
              <a:rect b="b" l="l" r="r" t="t"/>
              <a:pathLst>
                <a:path extrusionOk="0" h="148" w="141">
                  <a:moveTo>
                    <a:pt x="103" y="148"/>
                  </a:moveTo>
                  <a:cubicBezTo>
                    <a:pt x="86" y="140"/>
                    <a:pt x="86" y="140"/>
                    <a:pt x="86" y="140"/>
                  </a:cubicBezTo>
                  <a:cubicBezTo>
                    <a:pt x="86" y="140"/>
                    <a:pt x="98" y="113"/>
                    <a:pt x="108" y="85"/>
                  </a:cubicBezTo>
                  <a:cubicBezTo>
                    <a:pt x="124" y="35"/>
                    <a:pt x="119" y="25"/>
                    <a:pt x="118" y="24"/>
                  </a:cubicBezTo>
                  <a:cubicBezTo>
                    <a:pt x="117" y="24"/>
                    <a:pt x="110" y="24"/>
                    <a:pt x="90" y="40"/>
                  </a:cubicBezTo>
                  <a:cubicBezTo>
                    <a:pt x="71" y="56"/>
                    <a:pt x="45" y="83"/>
                    <a:pt x="13" y="120"/>
                  </a:cubicBezTo>
                  <a:cubicBezTo>
                    <a:pt x="0" y="108"/>
                    <a:pt x="0" y="108"/>
                    <a:pt x="0" y="108"/>
                  </a:cubicBezTo>
                  <a:cubicBezTo>
                    <a:pt x="34" y="69"/>
                    <a:pt x="62" y="40"/>
                    <a:pt x="82" y="24"/>
                  </a:cubicBezTo>
                  <a:cubicBezTo>
                    <a:pt x="96" y="13"/>
                    <a:pt x="115" y="0"/>
                    <a:pt x="128" y="9"/>
                  </a:cubicBezTo>
                  <a:cubicBezTo>
                    <a:pt x="141" y="17"/>
                    <a:pt x="141" y="42"/>
                    <a:pt x="125" y="88"/>
                  </a:cubicBezTo>
                  <a:cubicBezTo>
                    <a:pt x="115" y="118"/>
                    <a:pt x="103" y="146"/>
                    <a:pt x="103" y="148"/>
                  </a:cubicBez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23"/>
            <p:cNvSpPr/>
            <p:nvPr/>
          </p:nvSpPr>
          <p:spPr>
            <a:xfrm>
              <a:off x="3870396" y="1076228"/>
              <a:ext cx="534674" cy="559343"/>
            </a:xfrm>
            <a:custGeom>
              <a:rect b="b" l="l" r="r" t="t"/>
              <a:pathLst>
                <a:path extrusionOk="0" h="148" w="141">
                  <a:moveTo>
                    <a:pt x="38" y="148"/>
                  </a:moveTo>
                  <a:cubicBezTo>
                    <a:pt x="38" y="146"/>
                    <a:pt x="26" y="118"/>
                    <a:pt x="16" y="88"/>
                  </a:cubicBezTo>
                  <a:cubicBezTo>
                    <a:pt x="0" y="42"/>
                    <a:pt x="0" y="17"/>
                    <a:pt x="13" y="9"/>
                  </a:cubicBezTo>
                  <a:cubicBezTo>
                    <a:pt x="26" y="0"/>
                    <a:pt x="45" y="13"/>
                    <a:pt x="59" y="24"/>
                  </a:cubicBezTo>
                  <a:cubicBezTo>
                    <a:pt x="79" y="40"/>
                    <a:pt x="107" y="69"/>
                    <a:pt x="141" y="108"/>
                  </a:cubicBezTo>
                  <a:cubicBezTo>
                    <a:pt x="128" y="120"/>
                    <a:pt x="128" y="120"/>
                    <a:pt x="128" y="120"/>
                  </a:cubicBezTo>
                  <a:cubicBezTo>
                    <a:pt x="96" y="83"/>
                    <a:pt x="70" y="56"/>
                    <a:pt x="51" y="40"/>
                  </a:cubicBezTo>
                  <a:cubicBezTo>
                    <a:pt x="31" y="24"/>
                    <a:pt x="24" y="24"/>
                    <a:pt x="23" y="24"/>
                  </a:cubicBezTo>
                  <a:cubicBezTo>
                    <a:pt x="22" y="25"/>
                    <a:pt x="17" y="35"/>
                    <a:pt x="33" y="85"/>
                  </a:cubicBezTo>
                  <a:cubicBezTo>
                    <a:pt x="43" y="113"/>
                    <a:pt x="55" y="140"/>
                    <a:pt x="55" y="140"/>
                  </a:cubicBezTo>
                  <a:lnTo>
                    <a:pt x="38" y="148"/>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23"/>
            <p:cNvSpPr/>
            <p:nvPr/>
          </p:nvSpPr>
          <p:spPr>
            <a:xfrm>
              <a:off x="4002008" y="1429932"/>
              <a:ext cx="2426700" cy="330600"/>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23"/>
            <p:cNvSpPr/>
            <p:nvPr/>
          </p:nvSpPr>
          <p:spPr>
            <a:xfrm>
              <a:off x="4059590" y="1397030"/>
              <a:ext cx="584028" cy="575793"/>
            </a:xfrm>
            <a:custGeom>
              <a:rect b="b" l="l" r="r" t="t"/>
              <a:pathLst>
                <a:path extrusionOk="0" h="152" w="155">
                  <a:moveTo>
                    <a:pt x="48" y="122"/>
                  </a:moveTo>
                  <a:cubicBezTo>
                    <a:pt x="31" y="108"/>
                    <a:pt x="17" y="90"/>
                    <a:pt x="9" y="73"/>
                  </a:cubicBezTo>
                  <a:cubicBezTo>
                    <a:pt x="9" y="73"/>
                    <a:pt x="9" y="73"/>
                    <a:pt x="9" y="73"/>
                  </a:cubicBezTo>
                  <a:cubicBezTo>
                    <a:pt x="8" y="71"/>
                    <a:pt x="8" y="70"/>
                    <a:pt x="7" y="69"/>
                  </a:cubicBezTo>
                  <a:cubicBezTo>
                    <a:pt x="7" y="69"/>
                    <a:pt x="7" y="69"/>
                    <a:pt x="7" y="69"/>
                  </a:cubicBezTo>
                  <a:cubicBezTo>
                    <a:pt x="6" y="68"/>
                    <a:pt x="6" y="67"/>
                    <a:pt x="6" y="66"/>
                  </a:cubicBezTo>
                  <a:cubicBezTo>
                    <a:pt x="6" y="65"/>
                    <a:pt x="5" y="65"/>
                    <a:pt x="5" y="65"/>
                  </a:cubicBezTo>
                  <a:cubicBezTo>
                    <a:pt x="5" y="64"/>
                    <a:pt x="5" y="63"/>
                    <a:pt x="4" y="62"/>
                  </a:cubicBezTo>
                  <a:cubicBezTo>
                    <a:pt x="4" y="62"/>
                    <a:pt x="4" y="62"/>
                    <a:pt x="4" y="61"/>
                  </a:cubicBezTo>
                  <a:cubicBezTo>
                    <a:pt x="4" y="60"/>
                    <a:pt x="3" y="59"/>
                    <a:pt x="3" y="58"/>
                  </a:cubicBezTo>
                  <a:cubicBezTo>
                    <a:pt x="3" y="58"/>
                    <a:pt x="3" y="58"/>
                    <a:pt x="3" y="58"/>
                  </a:cubicBezTo>
                  <a:cubicBezTo>
                    <a:pt x="2" y="54"/>
                    <a:pt x="1" y="51"/>
                    <a:pt x="1" y="47"/>
                  </a:cubicBezTo>
                  <a:cubicBezTo>
                    <a:pt x="1" y="47"/>
                    <a:pt x="1" y="47"/>
                    <a:pt x="1" y="47"/>
                  </a:cubicBezTo>
                  <a:cubicBezTo>
                    <a:pt x="1" y="46"/>
                    <a:pt x="1" y="45"/>
                    <a:pt x="0" y="44"/>
                  </a:cubicBezTo>
                  <a:cubicBezTo>
                    <a:pt x="0" y="44"/>
                    <a:pt x="0" y="43"/>
                    <a:pt x="0" y="43"/>
                  </a:cubicBezTo>
                  <a:cubicBezTo>
                    <a:pt x="0" y="42"/>
                    <a:pt x="0" y="42"/>
                    <a:pt x="0" y="41"/>
                  </a:cubicBezTo>
                  <a:cubicBezTo>
                    <a:pt x="0" y="40"/>
                    <a:pt x="0" y="40"/>
                    <a:pt x="0" y="40"/>
                  </a:cubicBezTo>
                  <a:cubicBezTo>
                    <a:pt x="0" y="39"/>
                    <a:pt x="0" y="38"/>
                    <a:pt x="1" y="38"/>
                  </a:cubicBezTo>
                  <a:cubicBezTo>
                    <a:pt x="1" y="37"/>
                    <a:pt x="1" y="37"/>
                    <a:pt x="1" y="37"/>
                  </a:cubicBezTo>
                  <a:cubicBezTo>
                    <a:pt x="1" y="36"/>
                    <a:pt x="1" y="35"/>
                    <a:pt x="1" y="35"/>
                  </a:cubicBezTo>
                  <a:cubicBezTo>
                    <a:pt x="1" y="34"/>
                    <a:pt x="1" y="34"/>
                    <a:pt x="1" y="34"/>
                  </a:cubicBezTo>
                  <a:cubicBezTo>
                    <a:pt x="1" y="33"/>
                    <a:pt x="1" y="32"/>
                    <a:pt x="1" y="32"/>
                  </a:cubicBezTo>
                  <a:cubicBezTo>
                    <a:pt x="2" y="31"/>
                    <a:pt x="2" y="31"/>
                    <a:pt x="2" y="31"/>
                  </a:cubicBezTo>
                  <a:cubicBezTo>
                    <a:pt x="2" y="30"/>
                    <a:pt x="2" y="30"/>
                    <a:pt x="2" y="29"/>
                  </a:cubicBezTo>
                  <a:cubicBezTo>
                    <a:pt x="2" y="29"/>
                    <a:pt x="3" y="28"/>
                    <a:pt x="3" y="28"/>
                  </a:cubicBezTo>
                  <a:cubicBezTo>
                    <a:pt x="3" y="27"/>
                    <a:pt x="3" y="27"/>
                    <a:pt x="3" y="26"/>
                  </a:cubicBezTo>
                  <a:cubicBezTo>
                    <a:pt x="4" y="26"/>
                    <a:pt x="4" y="26"/>
                    <a:pt x="4" y="25"/>
                  </a:cubicBezTo>
                  <a:cubicBezTo>
                    <a:pt x="4" y="25"/>
                    <a:pt x="5" y="24"/>
                    <a:pt x="5" y="23"/>
                  </a:cubicBezTo>
                  <a:cubicBezTo>
                    <a:pt x="6" y="22"/>
                    <a:pt x="6" y="22"/>
                    <a:pt x="6" y="21"/>
                  </a:cubicBezTo>
                  <a:cubicBezTo>
                    <a:pt x="7" y="21"/>
                    <a:pt x="7" y="20"/>
                    <a:pt x="8" y="20"/>
                  </a:cubicBezTo>
                  <a:cubicBezTo>
                    <a:pt x="8" y="20"/>
                    <a:pt x="8" y="20"/>
                    <a:pt x="8" y="20"/>
                  </a:cubicBezTo>
                  <a:cubicBezTo>
                    <a:pt x="8" y="20"/>
                    <a:pt x="8" y="20"/>
                    <a:pt x="8" y="20"/>
                  </a:cubicBezTo>
                  <a:cubicBezTo>
                    <a:pt x="25" y="0"/>
                    <a:pt x="76" y="0"/>
                    <a:pt x="114" y="24"/>
                  </a:cubicBezTo>
                  <a:cubicBezTo>
                    <a:pt x="123" y="30"/>
                    <a:pt x="130" y="36"/>
                    <a:pt x="136" y="42"/>
                  </a:cubicBezTo>
                  <a:cubicBezTo>
                    <a:pt x="136" y="42"/>
                    <a:pt x="136" y="42"/>
                    <a:pt x="136" y="42"/>
                  </a:cubicBezTo>
                  <a:cubicBezTo>
                    <a:pt x="136" y="42"/>
                    <a:pt x="136" y="42"/>
                    <a:pt x="136" y="42"/>
                  </a:cubicBezTo>
                  <a:cubicBezTo>
                    <a:pt x="137" y="43"/>
                    <a:pt x="138" y="44"/>
                    <a:pt x="139" y="45"/>
                  </a:cubicBezTo>
                  <a:cubicBezTo>
                    <a:pt x="139" y="46"/>
                    <a:pt x="139" y="46"/>
                    <a:pt x="139" y="46"/>
                  </a:cubicBezTo>
                  <a:cubicBezTo>
                    <a:pt x="140" y="47"/>
                    <a:pt x="141" y="48"/>
                    <a:pt x="142" y="49"/>
                  </a:cubicBezTo>
                  <a:cubicBezTo>
                    <a:pt x="142" y="49"/>
                    <a:pt x="142" y="50"/>
                    <a:pt x="142" y="50"/>
                  </a:cubicBezTo>
                  <a:cubicBezTo>
                    <a:pt x="143" y="51"/>
                    <a:pt x="144" y="52"/>
                    <a:pt x="145" y="53"/>
                  </a:cubicBezTo>
                  <a:cubicBezTo>
                    <a:pt x="145" y="53"/>
                    <a:pt x="145" y="54"/>
                    <a:pt x="145" y="54"/>
                  </a:cubicBezTo>
                  <a:cubicBezTo>
                    <a:pt x="146" y="55"/>
                    <a:pt x="146" y="56"/>
                    <a:pt x="147" y="57"/>
                  </a:cubicBezTo>
                  <a:cubicBezTo>
                    <a:pt x="147" y="57"/>
                    <a:pt x="147" y="58"/>
                    <a:pt x="147" y="58"/>
                  </a:cubicBezTo>
                  <a:cubicBezTo>
                    <a:pt x="148" y="59"/>
                    <a:pt x="148" y="60"/>
                    <a:pt x="149" y="61"/>
                  </a:cubicBezTo>
                  <a:cubicBezTo>
                    <a:pt x="149" y="61"/>
                    <a:pt x="149" y="61"/>
                    <a:pt x="149" y="61"/>
                  </a:cubicBezTo>
                  <a:cubicBezTo>
                    <a:pt x="150" y="63"/>
                    <a:pt x="150" y="64"/>
                    <a:pt x="151" y="65"/>
                  </a:cubicBezTo>
                  <a:cubicBezTo>
                    <a:pt x="151" y="65"/>
                    <a:pt x="151" y="66"/>
                    <a:pt x="151" y="66"/>
                  </a:cubicBezTo>
                  <a:cubicBezTo>
                    <a:pt x="151" y="67"/>
                    <a:pt x="152" y="68"/>
                    <a:pt x="152" y="69"/>
                  </a:cubicBezTo>
                  <a:cubicBezTo>
                    <a:pt x="152" y="69"/>
                    <a:pt x="152" y="69"/>
                    <a:pt x="152" y="70"/>
                  </a:cubicBezTo>
                  <a:cubicBezTo>
                    <a:pt x="153" y="72"/>
                    <a:pt x="154" y="75"/>
                    <a:pt x="154" y="77"/>
                  </a:cubicBezTo>
                  <a:cubicBezTo>
                    <a:pt x="154" y="77"/>
                    <a:pt x="154" y="78"/>
                    <a:pt x="154" y="78"/>
                  </a:cubicBezTo>
                  <a:cubicBezTo>
                    <a:pt x="154" y="79"/>
                    <a:pt x="154" y="80"/>
                    <a:pt x="154" y="81"/>
                  </a:cubicBezTo>
                  <a:cubicBezTo>
                    <a:pt x="154" y="81"/>
                    <a:pt x="154" y="81"/>
                    <a:pt x="154" y="82"/>
                  </a:cubicBezTo>
                  <a:cubicBezTo>
                    <a:pt x="155" y="83"/>
                    <a:pt x="155" y="84"/>
                    <a:pt x="155" y="85"/>
                  </a:cubicBezTo>
                  <a:cubicBezTo>
                    <a:pt x="155" y="85"/>
                    <a:pt x="155" y="86"/>
                    <a:pt x="155" y="86"/>
                  </a:cubicBezTo>
                  <a:cubicBezTo>
                    <a:pt x="154" y="87"/>
                    <a:pt x="154" y="88"/>
                    <a:pt x="154" y="89"/>
                  </a:cubicBezTo>
                  <a:cubicBezTo>
                    <a:pt x="154" y="89"/>
                    <a:pt x="154" y="89"/>
                    <a:pt x="154" y="90"/>
                  </a:cubicBezTo>
                  <a:cubicBezTo>
                    <a:pt x="154" y="91"/>
                    <a:pt x="154" y="92"/>
                    <a:pt x="154" y="93"/>
                  </a:cubicBezTo>
                  <a:cubicBezTo>
                    <a:pt x="154" y="93"/>
                    <a:pt x="154" y="93"/>
                    <a:pt x="154" y="93"/>
                  </a:cubicBezTo>
                  <a:cubicBezTo>
                    <a:pt x="154" y="95"/>
                    <a:pt x="153" y="96"/>
                    <a:pt x="153" y="97"/>
                  </a:cubicBezTo>
                  <a:cubicBezTo>
                    <a:pt x="153" y="97"/>
                    <a:pt x="153" y="98"/>
                    <a:pt x="153" y="98"/>
                  </a:cubicBezTo>
                  <a:cubicBezTo>
                    <a:pt x="152" y="99"/>
                    <a:pt x="152" y="100"/>
                    <a:pt x="152" y="101"/>
                  </a:cubicBezTo>
                  <a:cubicBezTo>
                    <a:pt x="152" y="101"/>
                    <a:pt x="152" y="101"/>
                    <a:pt x="152" y="101"/>
                  </a:cubicBezTo>
                  <a:cubicBezTo>
                    <a:pt x="151" y="103"/>
                    <a:pt x="151" y="104"/>
                    <a:pt x="150" y="105"/>
                  </a:cubicBezTo>
                  <a:cubicBezTo>
                    <a:pt x="150" y="105"/>
                    <a:pt x="150" y="105"/>
                    <a:pt x="150" y="105"/>
                  </a:cubicBezTo>
                  <a:cubicBezTo>
                    <a:pt x="150" y="105"/>
                    <a:pt x="150" y="105"/>
                    <a:pt x="150" y="105"/>
                  </a:cubicBezTo>
                  <a:cubicBezTo>
                    <a:pt x="149" y="108"/>
                    <a:pt x="148" y="110"/>
                    <a:pt x="146" y="113"/>
                  </a:cubicBezTo>
                  <a:cubicBezTo>
                    <a:pt x="127" y="143"/>
                    <a:pt x="84" y="152"/>
                    <a:pt x="48" y="122"/>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23"/>
            <p:cNvSpPr/>
            <p:nvPr/>
          </p:nvSpPr>
          <p:spPr>
            <a:xfrm>
              <a:off x="4084265" y="1520411"/>
              <a:ext cx="49354" cy="148061"/>
            </a:xfrm>
            <a:custGeom>
              <a:rect b="b" l="l" r="r" t="t"/>
              <a:pathLst>
                <a:path extrusionOk="0" h="38" w="15">
                  <a:moveTo>
                    <a:pt x="12" y="38"/>
                  </a:moveTo>
                  <a:cubicBezTo>
                    <a:pt x="12" y="38"/>
                    <a:pt x="11" y="37"/>
                    <a:pt x="11" y="37"/>
                  </a:cubicBezTo>
                  <a:cubicBezTo>
                    <a:pt x="0" y="21"/>
                    <a:pt x="4" y="3"/>
                    <a:pt x="4" y="2"/>
                  </a:cubicBezTo>
                  <a:cubicBezTo>
                    <a:pt x="5" y="1"/>
                    <a:pt x="6" y="0"/>
                    <a:pt x="7" y="1"/>
                  </a:cubicBezTo>
                  <a:cubicBezTo>
                    <a:pt x="8" y="1"/>
                    <a:pt x="9" y="2"/>
                    <a:pt x="8" y="3"/>
                  </a:cubicBezTo>
                  <a:cubicBezTo>
                    <a:pt x="8" y="3"/>
                    <a:pt x="4" y="20"/>
                    <a:pt x="14" y="34"/>
                  </a:cubicBezTo>
                  <a:cubicBezTo>
                    <a:pt x="15" y="35"/>
                    <a:pt x="14" y="37"/>
                    <a:pt x="14" y="37"/>
                  </a:cubicBezTo>
                  <a:cubicBezTo>
                    <a:pt x="13" y="38"/>
                    <a:pt x="13" y="38"/>
                    <a:pt x="12" y="3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9" name="Google Shape;389;p23"/>
            <p:cNvSpPr/>
            <p:nvPr/>
          </p:nvSpPr>
          <p:spPr>
            <a:xfrm>
              <a:off x="5145384" y="1109130"/>
              <a:ext cx="559349" cy="600472"/>
            </a:xfrm>
            <a:custGeom>
              <a:rect b="b" l="l" r="r" t="t"/>
              <a:pathLst>
                <a:path extrusionOk="0" h="159" w="150">
                  <a:moveTo>
                    <a:pt x="26" y="57"/>
                  </a:moveTo>
                  <a:cubicBezTo>
                    <a:pt x="38" y="39"/>
                    <a:pt x="54" y="23"/>
                    <a:pt x="70" y="13"/>
                  </a:cubicBezTo>
                  <a:cubicBezTo>
                    <a:pt x="70" y="13"/>
                    <a:pt x="70" y="12"/>
                    <a:pt x="70" y="12"/>
                  </a:cubicBezTo>
                  <a:cubicBezTo>
                    <a:pt x="71" y="12"/>
                    <a:pt x="72" y="11"/>
                    <a:pt x="73" y="11"/>
                  </a:cubicBezTo>
                  <a:cubicBezTo>
                    <a:pt x="73" y="10"/>
                    <a:pt x="74" y="10"/>
                    <a:pt x="74" y="10"/>
                  </a:cubicBezTo>
                  <a:cubicBezTo>
                    <a:pt x="75" y="10"/>
                    <a:pt x="76" y="9"/>
                    <a:pt x="77" y="9"/>
                  </a:cubicBezTo>
                  <a:cubicBezTo>
                    <a:pt x="77" y="8"/>
                    <a:pt x="77" y="8"/>
                    <a:pt x="77" y="8"/>
                  </a:cubicBezTo>
                  <a:cubicBezTo>
                    <a:pt x="78" y="8"/>
                    <a:pt x="79" y="7"/>
                    <a:pt x="80" y="7"/>
                  </a:cubicBezTo>
                  <a:cubicBezTo>
                    <a:pt x="80" y="7"/>
                    <a:pt x="81" y="7"/>
                    <a:pt x="81" y="7"/>
                  </a:cubicBezTo>
                  <a:cubicBezTo>
                    <a:pt x="82" y="6"/>
                    <a:pt x="83" y="6"/>
                    <a:pt x="84" y="5"/>
                  </a:cubicBezTo>
                  <a:cubicBezTo>
                    <a:pt x="84" y="5"/>
                    <a:pt x="84" y="5"/>
                    <a:pt x="84" y="5"/>
                  </a:cubicBezTo>
                  <a:cubicBezTo>
                    <a:pt x="88" y="4"/>
                    <a:pt x="91" y="2"/>
                    <a:pt x="94" y="2"/>
                  </a:cubicBezTo>
                  <a:cubicBezTo>
                    <a:pt x="95" y="2"/>
                    <a:pt x="95" y="2"/>
                    <a:pt x="95" y="2"/>
                  </a:cubicBezTo>
                  <a:cubicBezTo>
                    <a:pt x="96" y="1"/>
                    <a:pt x="97" y="1"/>
                    <a:pt x="98" y="1"/>
                  </a:cubicBezTo>
                  <a:cubicBezTo>
                    <a:pt x="98" y="1"/>
                    <a:pt x="98" y="1"/>
                    <a:pt x="98" y="1"/>
                  </a:cubicBezTo>
                  <a:cubicBezTo>
                    <a:pt x="99" y="1"/>
                    <a:pt x="100" y="1"/>
                    <a:pt x="101" y="0"/>
                  </a:cubicBezTo>
                  <a:cubicBezTo>
                    <a:pt x="101" y="0"/>
                    <a:pt x="101" y="0"/>
                    <a:pt x="102" y="0"/>
                  </a:cubicBezTo>
                  <a:cubicBezTo>
                    <a:pt x="102" y="0"/>
                    <a:pt x="103" y="0"/>
                    <a:pt x="104" y="0"/>
                  </a:cubicBezTo>
                  <a:cubicBezTo>
                    <a:pt x="104" y="0"/>
                    <a:pt x="105" y="0"/>
                    <a:pt x="105" y="0"/>
                  </a:cubicBezTo>
                  <a:cubicBezTo>
                    <a:pt x="106" y="0"/>
                    <a:pt x="106" y="0"/>
                    <a:pt x="107" y="0"/>
                  </a:cubicBezTo>
                  <a:cubicBezTo>
                    <a:pt x="107" y="0"/>
                    <a:pt x="108" y="0"/>
                    <a:pt x="108" y="0"/>
                  </a:cubicBezTo>
                  <a:cubicBezTo>
                    <a:pt x="109" y="0"/>
                    <a:pt x="109" y="0"/>
                    <a:pt x="110" y="0"/>
                  </a:cubicBezTo>
                  <a:cubicBezTo>
                    <a:pt x="110" y="1"/>
                    <a:pt x="111" y="1"/>
                    <a:pt x="111" y="1"/>
                  </a:cubicBezTo>
                  <a:cubicBezTo>
                    <a:pt x="112" y="1"/>
                    <a:pt x="112" y="1"/>
                    <a:pt x="113" y="1"/>
                  </a:cubicBezTo>
                  <a:cubicBezTo>
                    <a:pt x="113" y="1"/>
                    <a:pt x="113" y="1"/>
                    <a:pt x="114" y="1"/>
                  </a:cubicBezTo>
                  <a:cubicBezTo>
                    <a:pt x="114" y="1"/>
                    <a:pt x="115" y="2"/>
                    <a:pt x="116" y="2"/>
                  </a:cubicBezTo>
                  <a:cubicBezTo>
                    <a:pt x="116" y="2"/>
                    <a:pt x="116" y="2"/>
                    <a:pt x="116" y="2"/>
                  </a:cubicBezTo>
                  <a:cubicBezTo>
                    <a:pt x="117" y="2"/>
                    <a:pt x="118" y="3"/>
                    <a:pt x="119" y="3"/>
                  </a:cubicBezTo>
                  <a:cubicBezTo>
                    <a:pt x="120" y="3"/>
                    <a:pt x="120" y="4"/>
                    <a:pt x="121" y="4"/>
                  </a:cubicBezTo>
                  <a:cubicBezTo>
                    <a:pt x="121" y="4"/>
                    <a:pt x="122" y="5"/>
                    <a:pt x="122" y="5"/>
                  </a:cubicBezTo>
                  <a:cubicBezTo>
                    <a:pt x="122" y="5"/>
                    <a:pt x="122" y="5"/>
                    <a:pt x="122" y="5"/>
                  </a:cubicBezTo>
                  <a:cubicBezTo>
                    <a:pt x="122" y="5"/>
                    <a:pt x="122" y="5"/>
                    <a:pt x="122" y="5"/>
                  </a:cubicBezTo>
                  <a:cubicBezTo>
                    <a:pt x="144" y="20"/>
                    <a:pt x="150" y="71"/>
                    <a:pt x="131" y="111"/>
                  </a:cubicBezTo>
                  <a:cubicBezTo>
                    <a:pt x="126" y="120"/>
                    <a:pt x="121" y="128"/>
                    <a:pt x="116" y="135"/>
                  </a:cubicBezTo>
                  <a:cubicBezTo>
                    <a:pt x="116" y="135"/>
                    <a:pt x="116" y="135"/>
                    <a:pt x="116" y="135"/>
                  </a:cubicBezTo>
                  <a:cubicBezTo>
                    <a:pt x="116" y="135"/>
                    <a:pt x="116" y="135"/>
                    <a:pt x="116" y="135"/>
                  </a:cubicBezTo>
                  <a:cubicBezTo>
                    <a:pt x="115" y="136"/>
                    <a:pt x="114" y="137"/>
                    <a:pt x="113" y="138"/>
                  </a:cubicBezTo>
                  <a:cubicBezTo>
                    <a:pt x="112" y="139"/>
                    <a:pt x="112" y="139"/>
                    <a:pt x="112" y="139"/>
                  </a:cubicBezTo>
                  <a:cubicBezTo>
                    <a:pt x="111" y="140"/>
                    <a:pt x="110" y="141"/>
                    <a:pt x="109" y="142"/>
                  </a:cubicBezTo>
                  <a:cubicBezTo>
                    <a:pt x="109" y="142"/>
                    <a:pt x="109" y="142"/>
                    <a:pt x="109" y="142"/>
                  </a:cubicBezTo>
                  <a:cubicBezTo>
                    <a:pt x="108" y="143"/>
                    <a:pt x="106" y="144"/>
                    <a:pt x="105" y="145"/>
                  </a:cubicBezTo>
                  <a:cubicBezTo>
                    <a:pt x="105" y="145"/>
                    <a:pt x="105" y="145"/>
                    <a:pt x="105" y="145"/>
                  </a:cubicBezTo>
                  <a:cubicBezTo>
                    <a:pt x="104" y="146"/>
                    <a:pt x="103" y="147"/>
                    <a:pt x="102" y="148"/>
                  </a:cubicBezTo>
                  <a:cubicBezTo>
                    <a:pt x="102" y="148"/>
                    <a:pt x="102" y="148"/>
                    <a:pt x="101" y="148"/>
                  </a:cubicBezTo>
                  <a:cubicBezTo>
                    <a:pt x="100" y="149"/>
                    <a:pt x="99" y="150"/>
                    <a:pt x="98" y="150"/>
                  </a:cubicBezTo>
                  <a:cubicBezTo>
                    <a:pt x="98" y="150"/>
                    <a:pt x="98" y="151"/>
                    <a:pt x="98" y="151"/>
                  </a:cubicBezTo>
                  <a:cubicBezTo>
                    <a:pt x="97" y="151"/>
                    <a:pt x="96" y="152"/>
                    <a:pt x="94" y="153"/>
                  </a:cubicBezTo>
                  <a:cubicBezTo>
                    <a:pt x="94" y="153"/>
                    <a:pt x="94" y="153"/>
                    <a:pt x="94" y="153"/>
                  </a:cubicBezTo>
                  <a:cubicBezTo>
                    <a:pt x="93" y="153"/>
                    <a:pt x="92" y="154"/>
                    <a:pt x="91" y="154"/>
                  </a:cubicBezTo>
                  <a:cubicBezTo>
                    <a:pt x="91" y="154"/>
                    <a:pt x="90" y="155"/>
                    <a:pt x="90" y="155"/>
                  </a:cubicBezTo>
                  <a:cubicBezTo>
                    <a:pt x="88" y="156"/>
                    <a:pt x="85" y="157"/>
                    <a:pt x="83" y="157"/>
                  </a:cubicBezTo>
                  <a:cubicBezTo>
                    <a:pt x="83" y="157"/>
                    <a:pt x="82" y="157"/>
                    <a:pt x="82" y="157"/>
                  </a:cubicBezTo>
                  <a:cubicBezTo>
                    <a:pt x="81" y="158"/>
                    <a:pt x="80" y="158"/>
                    <a:pt x="79" y="158"/>
                  </a:cubicBezTo>
                  <a:cubicBezTo>
                    <a:pt x="79" y="158"/>
                    <a:pt x="79" y="158"/>
                    <a:pt x="79" y="158"/>
                  </a:cubicBezTo>
                  <a:cubicBezTo>
                    <a:pt x="77" y="158"/>
                    <a:pt x="76" y="159"/>
                    <a:pt x="75" y="159"/>
                  </a:cubicBezTo>
                  <a:cubicBezTo>
                    <a:pt x="75" y="159"/>
                    <a:pt x="75" y="159"/>
                    <a:pt x="74" y="159"/>
                  </a:cubicBezTo>
                  <a:cubicBezTo>
                    <a:pt x="73" y="159"/>
                    <a:pt x="72" y="159"/>
                    <a:pt x="71" y="159"/>
                  </a:cubicBezTo>
                  <a:cubicBezTo>
                    <a:pt x="71" y="159"/>
                    <a:pt x="71" y="159"/>
                    <a:pt x="70" y="159"/>
                  </a:cubicBezTo>
                  <a:cubicBezTo>
                    <a:pt x="69" y="159"/>
                    <a:pt x="68" y="159"/>
                    <a:pt x="67" y="159"/>
                  </a:cubicBezTo>
                  <a:cubicBezTo>
                    <a:pt x="67" y="159"/>
                    <a:pt x="67" y="159"/>
                    <a:pt x="67" y="159"/>
                  </a:cubicBezTo>
                  <a:cubicBezTo>
                    <a:pt x="65" y="159"/>
                    <a:pt x="64" y="159"/>
                    <a:pt x="63" y="159"/>
                  </a:cubicBezTo>
                  <a:cubicBezTo>
                    <a:pt x="63" y="159"/>
                    <a:pt x="63" y="159"/>
                    <a:pt x="62" y="159"/>
                  </a:cubicBezTo>
                  <a:cubicBezTo>
                    <a:pt x="61" y="158"/>
                    <a:pt x="60" y="158"/>
                    <a:pt x="59" y="158"/>
                  </a:cubicBezTo>
                  <a:cubicBezTo>
                    <a:pt x="59" y="158"/>
                    <a:pt x="59" y="158"/>
                    <a:pt x="58" y="158"/>
                  </a:cubicBezTo>
                  <a:cubicBezTo>
                    <a:pt x="57" y="158"/>
                    <a:pt x="56" y="157"/>
                    <a:pt x="55" y="157"/>
                  </a:cubicBezTo>
                  <a:cubicBezTo>
                    <a:pt x="55" y="157"/>
                    <a:pt x="55" y="157"/>
                    <a:pt x="55" y="157"/>
                  </a:cubicBezTo>
                  <a:cubicBezTo>
                    <a:pt x="55" y="157"/>
                    <a:pt x="55" y="157"/>
                    <a:pt x="55" y="157"/>
                  </a:cubicBezTo>
                  <a:cubicBezTo>
                    <a:pt x="52" y="156"/>
                    <a:pt x="49" y="155"/>
                    <a:pt x="46" y="154"/>
                  </a:cubicBezTo>
                  <a:cubicBezTo>
                    <a:pt x="14" y="138"/>
                    <a:pt x="0" y="97"/>
                    <a:pt x="26" y="57"/>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23"/>
            <p:cNvSpPr/>
            <p:nvPr/>
          </p:nvSpPr>
          <p:spPr>
            <a:xfrm>
              <a:off x="5416829" y="1133810"/>
              <a:ext cx="139840" cy="65805"/>
            </a:xfrm>
            <a:custGeom>
              <a:rect b="b" l="l" r="r" t="t"/>
              <a:pathLst>
                <a:path extrusionOk="0" h="17" w="37">
                  <a:moveTo>
                    <a:pt x="2" y="17"/>
                  </a:moveTo>
                  <a:cubicBezTo>
                    <a:pt x="2" y="17"/>
                    <a:pt x="1" y="17"/>
                    <a:pt x="1" y="16"/>
                  </a:cubicBezTo>
                  <a:cubicBezTo>
                    <a:pt x="0" y="15"/>
                    <a:pt x="0" y="14"/>
                    <a:pt x="1" y="13"/>
                  </a:cubicBezTo>
                  <a:cubicBezTo>
                    <a:pt x="15" y="0"/>
                    <a:pt x="34" y="3"/>
                    <a:pt x="35" y="3"/>
                  </a:cubicBezTo>
                  <a:cubicBezTo>
                    <a:pt x="36" y="3"/>
                    <a:pt x="37" y="4"/>
                    <a:pt x="36" y="5"/>
                  </a:cubicBezTo>
                  <a:cubicBezTo>
                    <a:pt x="36" y="6"/>
                    <a:pt x="35" y="7"/>
                    <a:pt x="34" y="7"/>
                  </a:cubicBezTo>
                  <a:cubicBezTo>
                    <a:pt x="34" y="7"/>
                    <a:pt x="17" y="5"/>
                    <a:pt x="4" y="16"/>
                  </a:cubicBezTo>
                  <a:cubicBezTo>
                    <a:pt x="3" y="17"/>
                    <a:pt x="3" y="17"/>
                    <a:pt x="2" y="1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23"/>
            <p:cNvSpPr/>
            <p:nvPr/>
          </p:nvSpPr>
          <p:spPr>
            <a:xfrm>
              <a:off x="5540218" y="1339448"/>
              <a:ext cx="518223" cy="633374"/>
            </a:xfrm>
            <a:custGeom>
              <a:rect b="b" l="l" r="r" t="t"/>
              <a:pathLst>
                <a:path extrusionOk="0" h="166" w="137">
                  <a:moveTo>
                    <a:pt x="14" y="78"/>
                  </a:moveTo>
                  <a:cubicBezTo>
                    <a:pt x="20" y="57"/>
                    <a:pt x="30" y="38"/>
                    <a:pt x="43" y="23"/>
                  </a:cubicBezTo>
                  <a:cubicBezTo>
                    <a:pt x="43" y="23"/>
                    <a:pt x="43" y="23"/>
                    <a:pt x="43" y="23"/>
                  </a:cubicBezTo>
                  <a:cubicBezTo>
                    <a:pt x="44" y="22"/>
                    <a:pt x="45" y="21"/>
                    <a:pt x="46" y="20"/>
                  </a:cubicBezTo>
                  <a:cubicBezTo>
                    <a:pt x="46" y="20"/>
                    <a:pt x="46" y="20"/>
                    <a:pt x="46" y="20"/>
                  </a:cubicBezTo>
                  <a:cubicBezTo>
                    <a:pt x="47" y="19"/>
                    <a:pt x="48" y="18"/>
                    <a:pt x="49" y="17"/>
                  </a:cubicBezTo>
                  <a:cubicBezTo>
                    <a:pt x="49" y="17"/>
                    <a:pt x="49" y="17"/>
                    <a:pt x="49" y="17"/>
                  </a:cubicBezTo>
                  <a:cubicBezTo>
                    <a:pt x="50" y="16"/>
                    <a:pt x="51" y="15"/>
                    <a:pt x="51" y="15"/>
                  </a:cubicBezTo>
                  <a:cubicBezTo>
                    <a:pt x="52" y="14"/>
                    <a:pt x="52" y="14"/>
                    <a:pt x="52" y="14"/>
                  </a:cubicBezTo>
                  <a:cubicBezTo>
                    <a:pt x="53" y="13"/>
                    <a:pt x="54" y="13"/>
                    <a:pt x="54" y="12"/>
                  </a:cubicBezTo>
                  <a:cubicBezTo>
                    <a:pt x="55" y="12"/>
                    <a:pt x="55" y="12"/>
                    <a:pt x="55" y="12"/>
                  </a:cubicBezTo>
                  <a:cubicBezTo>
                    <a:pt x="58" y="9"/>
                    <a:pt x="61" y="7"/>
                    <a:pt x="64" y="6"/>
                  </a:cubicBezTo>
                  <a:cubicBezTo>
                    <a:pt x="64" y="6"/>
                    <a:pt x="64" y="6"/>
                    <a:pt x="64" y="5"/>
                  </a:cubicBezTo>
                  <a:cubicBezTo>
                    <a:pt x="65" y="5"/>
                    <a:pt x="66" y="5"/>
                    <a:pt x="66" y="4"/>
                  </a:cubicBezTo>
                  <a:cubicBezTo>
                    <a:pt x="67" y="4"/>
                    <a:pt x="67" y="4"/>
                    <a:pt x="67" y="4"/>
                  </a:cubicBezTo>
                  <a:cubicBezTo>
                    <a:pt x="68" y="3"/>
                    <a:pt x="69" y="3"/>
                    <a:pt x="69" y="3"/>
                  </a:cubicBezTo>
                  <a:cubicBezTo>
                    <a:pt x="70" y="3"/>
                    <a:pt x="70" y="3"/>
                    <a:pt x="70" y="2"/>
                  </a:cubicBezTo>
                  <a:cubicBezTo>
                    <a:pt x="71" y="2"/>
                    <a:pt x="72" y="2"/>
                    <a:pt x="72" y="2"/>
                  </a:cubicBezTo>
                  <a:cubicBezTo>
                    <a:pt x="73" y="2"/>
                    <a:pt x="73" y="1"/>
                    <a:pt x="73" y="1"/>
                  </a:cubicBezTo>
                  <a:cubicBezTo>
                    <a:pt x="74" y="1"/>
                    <a:pt x="75" y="1"/>
                    <a:pt x="75" y="1"/>
                  </a:cubicBezTo>
                  <a:cubicBezTo>
                    <a:pt x="76" y="1"/>
                    <a:pt x="76" y="1"/>
                    <a:pt x="76" y="1"/>
                  </a:cubicBezTo>
                  <a:cubicBezTo>
                    <a:pt x="77" y="0"/>
                    <a:pt x="77" y="0"/>
                    <a:pt x="78" y="0"/>
                  </a:cubicBezTo>
                  <a:cubicBezTo>
                    <a:pt x="78" y="0"/>
                    <a:pt x="79" y="0"/>
                    <a:pt x="79" y="0"/>
                  </a:cubicBezTo>
                  <a:cubicBezTo>
                    <a:pt x="80" y="0"/>
                    <a:pt x="80" y="0"/>
                    <a:pt x="81" y="0"/>
                  </a:cubicBezTo>
                  <a:cubicBezTo>
                    <a:pt x="81" y="0"/>
                    <a:pt x="82" y="0"/>
                    <a:pt x="82" y="0"/>
                  </a:cubicBezTo>
                  <a:cubicBezTo>
                    <a:pt x="83" y="0"/>
                    <a:pt x="83" y="0"/>
                    <a:pt x="84" y="0"/>
                  </a:cubicBezTo>
                  <a:cubicBezTo>
                    <a:pt x="84" y="0"/>
                    <a:pt x="85" y="0"/>
                    <a:pt x="85" y="0"/>
                  </a:cubicBezTo>
                  <a:cubicBezTo>
                    <a:pt x="86" y="0"/>
                    <a:pt x="87" y="0"/>
                    <a:pt x="88" y="0"/>
                  </a:cubicBezTo>
                  <a:cubicBezTo>
                    <a:pt x="88" y="0"/>
                    <a:pt x="89" y="0"/>
                    <a:pt x="90" y="1"/>
                  </a:cubicBezTo>
                  <a:cubicBezTo>
                    <a:pt x="90" y="1"/>
                    <a:pt x="91" y="1"/>
                    <a:pt x="91" y="1"/>
                  </a:cubicBezTo>
                  <a:cubicBezTo>
                    <a:pt x="91" y="1"/>
                    <a:pt x="91" y="1"/>
                    <a:pt x="91" y="1"/>
                  </a:cubicBezTo>
                  <a:cubicBezTo>
                    <a:pt x="91" y="1"/>
                    <a:pt x="91" y="1"/>
                    <a:pt x="91" y="1"/>
                  </a:cubicBezTo>
                  <a:cubicBezTo>
                    <a:pt x="116" y="9"/>
                    <a:pt x="137" y="56"/>
                    <a:pt x="129" y="101"/>
                  </a:cubicBezTo>
                  <a:cubicBezTo>
                    <a:pt x="128" y="111"/>
                    <a:pt x="125" y="120"/>
                    <a:pt x="122" y="128"/>
                  </a:cubicBezTo>
                  <a:cubicBezTo>
                    <a:pt x="122" y="128"/>
                    <a:pt x="122" y="128"/>
                    <a:pt x="122" y="128"/>
                  </a:cubicBezTo>
                  <a:cubicBezTo>
                    <a:pt x="122" y="128"/>
                    <a:pt x="122" y="128"/>
                    <a:pt x="122" y="128"/>
                  </a:cubicBezTo>
                  <a:cubicBezTo>
                    <a:pt x="121" y="129"/>
                    <a:pt x="120" y="130"/>
                    <a:pt x="120" y="132"/>
                  </a:cubicBezTo>
                  <a:cubicBezTo>
                    <a:pt x="119" y="132"/>
                    <a:pt x="119" y="132"/>
                    <a:pt x="119" y="133"/>
                  </a:cubicBezTo>
                  <a:cubicBezTo>
                    <a:pt x="119" y="134"/>
                    <a:pt x="118" y="135"/>
                    <a:pt x="117" y="136"/>
                  </a:cubicBezTo>
                  <a:cubicBezTo>
                    <a:pt x="117" y="136"/>
                    <a:pt x="117" y="136"/>
                    <a:pt x="117" y="137"/>
                  </a:cubicBezTo>
                  <a:cubicBezTo>
                    <a:pt x="116" y="138"/>
                    <a:pt x="115" y="139"/>
                    <a:pt x="115" y="140"/>
                  </a:cubicBezTo>
                  <a:cubicBezTo>
                    <a:pt x="115" y="140"/>
                    <a:pt x="114" y="141"/>
                    <a:pt x="114" y="141"/>
                  </a:cubicBezTo>
                  <a:cubicBezTo>
                    <a:pt x="114" y="142"/>
                    <a:pt x="113" y="143"/>
                    <a:pt x="112" y="144"/>
                  </a:cubicBezTo>
                  <a:cubicBezTo>
                    <a:pt x="112" y="144"/>
                    <a:pt x="112" y="144"/>
                    <a:pt x="112" y="144"/>
                  </a:cubicBezTo>
                  <a:cubicBezTo>
                    <a:pt x="111" y="145"/>
                    <a:pt x="110" y="146"/>
                    <a:pt x="109" y="147"/>
                  </a:cubicBezTo>
                  <a:cubicBezTo>
                    <a:pt x="109" y="147"/>
                    <a:pt x="109" y="147"/>
                    <a:pt x="109" y="148"/>
                  </a:cubicBezTo>
                  <a:cubicBezTo>
                    <a:pt x="108" y="149"/>
                    <a:pt x="107" y="150"/>
                    <a:pt x="106" y="151"/>
                  </a:cubicBezTo>
                  <a:cubicBezTo>
                    <a:pt x="106" y="151"/>
                    <a:pt x="106" y="151"/>
                    <a:pt x="106" y="151"/>
                  </a:cubicBezTo>
                  <a:cubicBezTo>
                    <a:pt x="105" y="152"/>
                    <a:pt x="104" y="152"/>
                    <a:pt x="103" y="153"/>
                  </a:cubicBezTo>
                  <a:cubicBezTo>
                    <a:pt x="103" y="153"/>
                    <a:pt x="103" y="154"/>
                    <a:pt x="103" y="154"/>
                  </a:cubicBezTo>
                  <a:cubicBezTo>
                    <a:pt x="101" y="155"/>
                    <a:pt x="99" y="157"/>
                    <a:pt x="97" y="158"/>
                  </a:cubicBezTo>
                  <a:cubicBezTo>
                    <a:pt x="96" y="158"/>
                    <a:pt x="96" y="158"/>
                    <a:pt x="96" y="159"/>
                  </a:cubicBezTo>
                  <a:cubicBezTo>
                    <a:pt x="95" y="159"/>
                    <a:pt x="94" y="160"/>
                    <a:pt x="93" y="160"/>
                  </a:cubicBezTo>
                  <a:cubicBezTo>
                    <a:pt x="93" y="160"/>
                    <a:pt x="93" y="160"/>
                    <a:pt x="93" y="160"/>
                  </a:cubicBezTo>
                  <a:cubicBezTo>
                    <a:pt x="91" y="161"/>
                    <a:pt x="90" y="161"/>
                    <a:pt x="89" y="162"/>
                  </a:cubicBezTo>
                  <a:cubicBezTo>
                    <a:pt x="89" y="162"/>
                    <a:pt x="89" y="162"/>
                    <a:pt x="89" y="162"/>
                  </a:cubicBezTo>
                  <a:cubicBezTo>
                    <a:pt x="88" y="163"/>
                    <a:pt x="87" y="163"/>
                    <a:pt x="86" y="163"/>
                  </a:cubicBezTo>
                  <a:cubicBezTo>
                    <a:pt x="86" y="163"/>
                    <a:pt x="85" y="163"/>
                    <a:pt x="85" y="163"/>
                  </a:cubicBezTo>
                  <a:cubicBezTo>
                    <a:pt x="84" y="164"/>
                    <a:pt x="83" y="164"/>
                    <a:pt x="82" y="164"/>
                  </a:cubicBezTo>
                  <a:cubicBezTo>
                    <a:pt x="82" y="164"/>
                    <a:pt x="82" y="164"/>
                    <a:pt x="81" y="164"/>
                  </a:cubicBezTo>
                  <a:cubicBezTo>
                    <a:pt x="80" y="165"/>
                    <a:pt x="79" y="165"/>
                    <a:pt x="78" y="165"/>
                  </a:cubicBezTo>
                  <a:cubicBezTo>
                    <a:pt x="78" y="165"/>
                    <a:pt x="77" y="165"/>
                    <a:pt x="77" y="165"/>
                  </a:cubicBezTo>
                  <a:cubicBezTo>
                    <a:pt x="76" y="165"/>
                    <a:pt x="75" y="165"/>
                    <a:pt x="74" y="166"/>
                  </a:cubicBezTo>
                  <a:cubicBezTo>
                    <a:pt x="74" y="166"/>
                    <a:pt x="73" y="166"/>
                    <a:pt x="73" y="166"/>
                  </a:cubicBezTo>
                  <a:cubicBezTo>
                    <a:pt x="72" y="166"/>
                    <a:pt x="71" y="166"/>
                    <a:pt x="69" y="166"/>
                  </a:cubicBezTo>
                  <a:cubicBezTo>
                    <a:pt x="69" y="166"/>
                    <a:pt x="69" y="166"/>
                    <a:pt x="69" y="166"/>
                  </a:cubicBezTo>
                  <a:cubicBezTo>
                    <a:pt x="69" y="166"/>
                    <a:pt x="69" y="166"/>
                    <a:pt x="69" y="166"/>
                  </a:cubicBezTo>
                  <a:cubicBezTo>
                    <a:pt x="66" y="166"/>
                    <a:pt x="63" y="165"/>
                    <a:pt x="60" y="165"/>
                  </a:cubicBezTo>
                  <a:cubicBezTo>
                    <a:pt x="25" y="159"/>
                    <a:pt x="0" y="124"/>
                    <a:pt x="14" y="78"/>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23"/>
            <p:cNvSpPr/>
            <p:nvPr/>
          </p:nvSpPr>
          <p:spPr>
            <a:xfrm>
              <a:off x="5721183" y="1380578"/>
              <a:ext cx="115160" cy="90484"/>
            </a:xfrm>
            <a:custGeom>
              <a:rect b="b" l="l" r="r" t="t"/>
              <a:pathLst>
                <a:path extrusionOk="0" h="23" w="32">
                  <a:moveTo>
                    <a:pt x="2" y="23"/>
                  </a:moveTo>
                  <a:cubicBezTo>
                    <a:pt x="2" y="23"/>
                    <a:pt x="1" y="23"/>
                    <a:pt x="1" y="22"/>
                  </a:cubicBezTo>
                  <a:cubicBezTo>
                    <a:pt x="0" y="22"/>
                    <a:pt x="0" y="20"/>
                    <a:pt x="0" y="19"/>
                  </a:cubicBezTo>
                  <a:cubicBezTo>
                    <a:pt x="11" y="3"/>
                    <a:pt x="29" y="0"/>
                    <a:pt x="30" y="0"/>
                  </a:cubicBezTo>
                  <a:cubicBezTo>
                    <a:pt x="31" y="0"/>
                    <a:pt x="32" y="1"/>
                    <a:pt x="32" y="2"/>
                  </a:cubicBezTo>
                  <a:cubicBezTo>
                    <a:pt x="32" y="3"/>
                    <a:pt x="31" y="4"/>
                    <a:pt x="30" y="4"/>
                  </a:cubicBezTo>
                  <a:cubicBezTo>
                    <a:pt x="30" y="4"/>
                    <a:pt x="13" y="7"/>
                    <a:pt x="4" y="22"/>
                  </a:cubicBezTo>
                  <a:cubicBezTo>
                    <a:pt x="3" y="22"/>
                    <a:pt x="3" y="23"/>
                    <a:pt x="2" y="2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23"/>
            <p:cNvSpPr/>
            <p:nvPr/>
          </p:nvSpPr>
          <p:spPr>
            <a:xfrm>
              <a:off x="5786989" y="1487509"/>
              <a:ext cx="584028" cy="567570"/>
            </a:xfrm>
            <a:custGeom>
              <a:rect b="b" l="l" r="r" t="t"/>
              <a:pathLst>
                <a:path extrusionOk="0" h="151" w="155">
                  <a:moveTo>
                    <a:pt x="32" y="43"/>
                  </a:moveTo>
                  <a:cubicBezTo>
                    <a:pt x="47" y="27"/>
                    <a:pt x="66" y="14"/>
                    <a:pt x="84" y="6"/>
                  </a:cubicBezTo>
                  <a:cubicBezTo>
                    <a:pt x="84" y="6"/>
                    <a:pt x="84" y="6"/>
                    <a:pt x="84" y="6"/>
                  </a:cubicBezTo>
                  <a:cubicBezTo>
                    <a:pt x="85" y="6"/>
                    <a:pt x="86" y="5"/>
                    <a:pt x="87" y="5"/>
                  </a:cubicBezTo>
                  <a:cubicBezTo>
                    <a:pt x="87" y="5"/>
                    <a:pt x="88" y="5"/>
                    <a:pt x="88" y="5"/>
                  </a:cubicBezTo>
                  <a:cubicBezTo>
                    <a:pt x="89" y="4"/>
                    <a:pt x="90" y="4"/>
                    <a:pt x="91" y="4"/>
                  </a:cubicBezTo>
                  <a:cubicBezTo>
                    <a:pt x="91" y="4"/>
                    <a:pt x="91" y="4"/>
                    <a:pt x="92" y="4"/>
                  </a:cubicBezTo>
                  <a:cubicBezTo>
                    <a:pt x="93" y="3"/>
                    <a:pt x="94" y="3"/>
                    <a:pt x="95" y="3"/>
                  </a:cubicBezTo>
                  <a:cubicBezTo>
                    <a:pt x="95" y="3"/>
                    <a:pt x="95" y="2"/>
                    <a:pt x="95" y="2"/>
                  </a:cubicBezTo>
                  <a:cubicBezTo>
                    <a:pt x="96" y="2"/>
                    <a:pt x="98" y="2"/>
                    <a:pt x="99" y="2"/>
                  </a:cubicBezTo>
                  <a:cubicBezTo>
                    <a:pt x="99" y="2"/>
                    <a:pt x="99" y="2"/>
                    <a:pt x="99" y="2"/>
                  </a:cubicBezTo>
                  <a:cubicBezTo>
                    <a:pt x="103" y="1"/>
                    <a:pt x="106" y="0"/>
                    <a:pt x="110" y="0"/>
                  </a:cubicBezTo>
                  <a:cubicBezTo>
                    <a:pt x="110" y="0"/>
                    <a:pt x="110" y="0"/>
                    <a:pt x="110" y="0"/>
                  </a:cubicBezTo>
                  <a:cubicBezTo>
                    <a:pt x="111" y="0"/>
                    <a:pt x="112" y="0"/>
                    <a:pt x="113" y="0"/>
                  </a:cubicBezTo>
                  <a:cubicBezTo>
                    <a:pt x="113" y="0"/>
                    <a:pt x="113" y="0"/>
                    <a:pt x="114" y="0"/>
                  </a:cubicBezTo>
                  <a:cubicBezTo>
                    <a:pt x="115" y="0"/>
                    <a:pt x="115" y="0"/>
                    <a:pt x="116" y="0"/>
                  </a:cubicBezTo>
                  <a:cubicBezTo>
                    <a:pt x="116" y="0"/>
                    <a:pt x="117" y="0"/>
                    <a:pt x="117" y="0"/>
                  </a:cubicBezTo>
                  <a:cubicBezTo>
                    <a:pt x="118" y="0"/>
                    <a:pt x="118" y="0"/>
                    <a:pt x="119" y="0"/>
                  </a:cubicBezTo>
                  <a:cubicBezTo>
                    <a:pt x="119" y="0"/>
                    <a:pt x="120" y="0"/>
                    <a:pt x="120" y="0"/>
                  </a:cubicBezTo>
                  <a:cubicBezTo>
                    <a:pt x="121" y="1"/>
                    <a:pt x="121" y="1"/>
                    <a:pt x="122" y="1"/>
                  </a:cubicBezTo>
                  <a:cubicBezTo>
                    <a:pt x="122" y="1"/>
                    <a:pt x="123" y="1"/>
                    <a:pt x="123" y="1"/>
                  </a:cubicBezTo>
                  <a:cubicBezTo>
                    <a:pt x="124" y="1"/>
                    <a:pt x="124" y="1"/>
                    <a:pt x="125" y="2"/>
                  </a:cubicBezTo>
                  <a:cubicBezTo>
                    <a:pt x="125" y="2"/>
                    <a:pt x="126" y="2"/>
                    <a:pt x="126" y="2"/>
                  </a:cubicBezTo>
                  <a:cubicBezTo>
                    <a:pt x="127" y="2"/>
                    <a:pt x="127" y="2"/>
                    <a:pt x="128" y="3"/>
                  </a:cubicBezTo>
                  <a:cubicBezTo>
                    <a:pt x="128" y="3"/>
                    <a:pt x="128" y="3"/>
                    <a:pt x="129" y="3"/>
                  </a:cubicBezTo>
                  <a:cubicBezTo>
                    <a:pt x="129" y="3"/>
                    <a:pt x="130" y="4"/>
                    <a:pt x="130" y="4"/>
                  </a:cubicBezTo>
                  <a:cubicBezTo>
                    <a:pt x="131" y="4"/>
                    <a:pt x="131" y="4"/>
                    <a:pt x="131" y="4"/>
                  </a:cubicBezTo>
                  <a:cubicBezTo>
                    <a:pt x="132" y="5"/>
                    <a:pt x="133" y="5"/>
                    <a:pt x="134" y="6"/>
                  </a:cubicBezTo>
                  <a:cubicBezTo>
                    <a:pt x="134" y="6"/>
                    <a:pt x="135" y="7"/>
                    <a:pt x="135" y="7"/>
                  </a:cubicBezTo>
                  <a:cubicBezTo>
                    <a:pt x="136" y="8"/>
                    <a:pt x="136" y="8"/>
                    <a:pt x="137" y="8"/>
                  </a:cubicBezTo>
                  <a:cubicBezTo>
                    <a:pt x="137" y="8"/>
                    <a:pt x="137" y="8"/>
                    <a:pt x="137" y="8"/>
                  </a:cubicBezTo>
                  <a:cubicBezTo>
                    <a:pt x="137" y="8"/>
                    <a:pt x="137" y="8"/>
                    <a:pt x="137" y="8"/>
                  </a:cubicBezTo>
                  <a:cubicBezTo>
                    <a:pt x="155" y="27"/>
                    <a:pt x="152" y="78"/>
                    <a:pt x="126" y="114"/>
                  </a:cubicBezTo>
                  <a:cubicBezTo>
                    <a:pt x="120" y="123"/>
                    <a:pt x="114" y="129"/>
                    <a:pt x="107" y="135"/>
                  </a:cubicBezTo>
                  <a:cubicBezTo>
                    <a:pt x="107" y="135"/>
                    <a:pt x="107" y="135"/>
                    <a:pt x="107" y="135"/>
                  </a:cubicBezTo>
                  <a:cubicBezTo>
                    <a:pt x="107" y="135"/>
                    <a:pt x="107" y="135"/>
                    <a:pt x="107" y="135"/>
                  </a:cubicBezTo>
                  <a:cubicBezTo>
                    <a:pt x="106" y="136"/>
                    <a:pt x="105" y="137"/>
                    <a:pt x="103" y="138"/>
                  </a:cubicBezTo>
                  <a:cubicBezTo>
                    <a:pt x="103" y="138"/>
                    <a:pt x="103" y="138"/>
                    <a:pt x="103" y="138"/>
                  </a:cubicBezTo>
                  <a:cubicBezTo>
                    <a:pt x="102" y="139"/>
                    <a:pt x="101" y="140"/>
                    <a:pt x="100" y="141"/>
                  </a:cubicBezTo>
                  <a:cubicBezTo>
                    <a:pt x="99" y="141"/>
                    <a:pt x="99" y="141"/>
                    <a:pt x="99" y="141"/>
                  </a:cubicBezTo>
                  <a:cubicBezTo>
                    <a:pt x="98" y="142"/>
                    <a:pt x="96" y="143"/>
                    <a:pt x="95" y="143"/>
                  </a:cubicBezTo>
                  <a:cubicBezTo>
                    <a:pt x="95" y="143"/>
                    <a:pt x="95" y="143"/>
                    <a:pt x="95" y="143"/>
                  </a:cubicBezTo>
                  <a:cubicBezTo>
                    <a:pt x="94" y="144"/>
                    <a:pt x="93" y="145"/>
                    <a:pt x="91" y="145"/>
                  </a:cubicBezTo>
                  <a:cubicBezTo>
                    <a:pt x="91" y="145"/>
                    <a:pt x="91" y="145"/>
                    <a:pt x="91" y="146"/>
                  </a:cubicBezTo>
                  <a:cubicBezTo>
                    <a:pt x="89" y="146"/>
                    <a:pt x="88" y="147"/>
                    <a:pt x="87" y="147"/>
                  </a:cubicBezTo>
                  <a:cubicBezTo>
                    <a:pt x="87" y="147"/>
                    <a:pt x="87" y="147"/>
                    <a:pt x="87" y="147"/>
                  </a:cubicBezTo>
                  <a:cubicBezTo>
                    <a:pt x="86" y="148"/>
                    <a:pt x="84" y="148"/>
                    <a:pt x="83" y="149"/>
                  </a:cubicBezTo>
                  <a:cubicBezTo>
                    <a:pt x="83" y="149"/>
                    <a:pt x="83" y="149"/>
                    <a:pt x="82" y="149"/>
                  </a:cubicBezTo>
                  <a:cubicBezTo>
                    <a:pt x="81" y="149"/>
                    <a:pt x="80" y="149"/>
                    <a:pt x="79" y="150"/>
                  </a:cubicBezTo>
                  <a:cubicBezTo>
                    <a:pt x="79" y="150"/>
                    <a:pt x="79" y="150"/>
                    <a:pt x="78" y="150"/>
                  </a:cubicBezTo>
                  <a:cubicBezTo>
                    <a:pt x="76" y="151"/>
                    <a:pt x="73" y="151"/>
                    <a:pt x="71" y="151"/>
                  </a:cubicBezTo>
                  <a:cubicBezTo>
                    <a:pt x="71" y="151"/>
                    <a:pt x="70" y="151"/>
                    <a:pt x="70" y="151"/>
                  </a:cubicBezTo>
                  <a:cubicBezTo>
                    <a:pt x="69" y="151"/>
                    <a:pt x="68" y="151"/>
                    <a:pt x="67" y="151"/>
                  </a:cubicBezTo>
                  <a:cubicBezTo>
                    <a:pt x="67" y="151"/>
                    <a:pt x="67" y="151"/>
                    <a:pt x="66" y="151"/>
                  </a:cubicBezTo>
                  <a:cubicBezTo>
                    <a:pt x="65" y="151"/>
                    <a:pt x="64" y="151"/>
                    <a:pt x="63" y="151"/>
                  </a:cubicBezTo>
                  <a:cubicBezTo>
                    <a:pt x="63" y="151"/>
                    <a:pt x="62" y="151"/>
                    <a:pt x="62" y="151"/>
                  </a:cubicBezTo>
                  <a:cubicBezTo>
                    <a:pt x="61" y="151"/>
                    <a:pt x="60" y="151"/>
                    <a:pt x="59" y="151"/>
                  </a:cubicBezTo>
                  <a:cubicBezTo>
                    <a:pt x="59" y="151"/>
                    <a:pt x="58" y="151"/>
                    <a:pt x="58" y="151"/>
                  </a:cubicBezTo>
                  <a:cubicBezTo>
                    <a:pt x="57" y="151"/>
                    <a:pt x="56" y="150"/>
                    <a:pt x="55" y="150"/>
                  </a:cubicBezTo>
                  <a:cubicBezTo>
                    <a:pt x="55" y="150"/>
                    <a:pt x="55" y="150"/>
                    <a:pt x="55" y="150"/>
                  </a:cubicBezTo>
                  <a:cubicBezTo>
                    <a:pt x="53" y="150"/>
                    <a:pt x="52" y="149"/>
                    <a:pt x="51" y="149"/>
                  </a:cubicBezTo>
                  <a:cubicBezTo>
                    <a:pt x="51" y="149"/>
                    <a:pt x="51" y="149"/>
                    <a:pt x="50" y="149"/>
                  </a:cubicBezTo>
                  <a:cubicBezTo>
                    <a:pt x="49" y="148"/>
                    <a:pt x="48" y="148"/>
                    <a:pt x="48" y="148"/>
                  </a:cubicBezTo>
                  <a:cubicBezTo>
                    <a:pt x="47" y="148"/>
                    <a:pt x="47" y="147"/>
                    <a:pt x="47" y="147"/>
                  </a:cubicBezTo>
                  <a:cubicBezTo>
                    <a:pt x="46" y="147"/>
                    <a:pt x="44" y="146"/>
                    <a:pt x="43" y="146"/>
                  </a:cubicBezTo>
                  <a:cubicBezTo>
                    <a:pt x="43" y="146"/>
                    <a:pt x="43" y="146"/>
                    <a:pt x="43" y="146"/>
                  </a:cubicBezTo>
                  <a:cubicBezTo>
                    <a:pt x="43" y="146"/>
                    <a:pt x="43" y="146"/>
                    <a:pt x="43" y="146"/>
                  </a:cubicBezTo>
                  <a:cubicBezTo>
                    <a:pt x="41" y="144"/>
                    <a:pt x="38" y="143"/>
                    <a:pt x="35" y="141"/>
                  </a:cubicBezTo>
                  <a:cubicBezTo>
                    <a:pt x="7" y="120"/>
                    <a:pt x="0" y="77"/>
                    <a:pt x="32" y="43"/>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23"/>
            <p:cNvSpPr/>
            <p:nvPr/>
          </p:nvSpPr>
          <p:spPr>
            <a:xfrm>
              <a:off x="6099566" y="1512188"/>
              <a:ext cx="148063" cy="49354"/>
            </a:xfrm>
            <a:custGeom>
              <a:rect b="b" l="l" r="r" t="t"/>
              <a:pathLst>
                <a:path extrusionOk="0" h="13" w="38">
                  <a:moveTo>
                    <a:pt x="2" y="13"/>
                  </a:moveTo>
                  <a:cubicBezTo>
                    <a:pt x="2" y="13"/>
                    <a:pt x="1" y="13"/>
                    <a:pt x="0" y="12"/>
                  </a:cubicBezTo>
                  <a:cubicBezTo>
                    <a:pt x="0" y="11"/>
                    <a:pt x="0" y="10"/>
                    <a:pt x="1" y="9"/>
                  </a:cubicBezTo>
                  <a:cubicBezTo>
                    <a:pt x="18" y="0"/>
                    <a:pt x="35" y="5"/>
                    <a:pt x="36" y="5"/>
                  </a:cubicBezTo>
                  <a:cubicBezTo>
                    <a:pt x="37" y="5"/>
                    <a:pt x="38" y="7"/>
                    <a:pt x="38" y="8"/>
                  </a:cubicBezTo>
                  <a:cubicBezTo>
                    <a:pt x="37" y="9"/>
                    <a:pt x="36" y="9"/>
                    <a:pt x="35" y="9"/>
                  </a:cubicBezTo>
                  <a:cubicBezTo>
                    <a:pt x="35" y="9"/>
                    <a:pt x="18" y="4"/>
                    <a:pt x="3" y="13"/>
                  </a:cubicBezTo>
                  <a:cubicBezTo>
                    <a:pt x="3" y="13"/>
                    <a:pt x="3" y="13"/>
                    <a:pt x="2" y="1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23"/>
            <p:cNvSpPr/>
            <p:nvPr/>
          </p:nvSpPr>
          <p:spPr>
            <a:xfrm>
              <a:off x="4487327" y="1298322"/>
              <a:ext cx="485320" cy="666276"/>
            </a:xfrm>
            <a:custGeom>
              <a:rect b="b" l="l" r="r" t="t"/>
              <a:pathLst>
                <a:path extrusionOk="0" h="175" w="128">
                  <a:moveTo>
                    <a:pt x="9" y="115"/>
                  </a:moveTo>
                  <a:cubicBezTo>
                    <a:pt x="2" y="94"/>
                    <a:pt x="0" y="72"/>
                    <a:pt x="2" y="52"/>
                  </a:cubicBezTo>
                  <a:cubicBezTo>
                    <a:pt x="2" y="52"/>
                    <a:pt x="2" y="52"/>
                    <a:pt x="2" y="52"/>
                  </a:cubicBezTo>
                  <a:cubicBezTo>
                    <a:pt x="3" y="51"/>
                    <a:pt x="3" y="50"/>
                    <a:pt x="3" y="48"/>
                  </a:cubicBezTo>
                  <a:cubicBezTo>
                    <a:pt x="3" y="48"/>
                    <a:pt x="3" y="48"/>
                    <a:pt x="3" y="48"/>
                  </a:cubicBezTo>
                  <a:cubicBezTo>
                    <a:pt x="3" y="47"/>
                    <a:pt x="3" y="46"/>
                    <a:pt x="4" y="45"/>
                  </a:cubicBezTo>
                  <a:cubicBezTo>
                    <a:pt x="4" y="44"/>
                    <a:pt x="4" y="44"/>
                    <a:pt x="4" y="44"/>
                  </a:cubicBezTo>
                  <a:cubicBezTo>
                    <a:pt x="4" y="43"/>
                    <a:pt x="4" y="42"/>
                    <a:pt x="4" y="41"/>
                  </a:cubicBezTo>
                  <a:cubicBezTo>
                    <a:pt x="5" y="41"/>
                    <a:pt x="5" y="40"/>
                    <a:pt x="5" y="40"/>
                  </a:cubicBezTo>
                  <a:cubicBezTo>
                    <a:pt x="5" y="39"/>
                    <a:pt x="5" y="38"/>
                    <a:pt x="5" y="37"/>
                  </a:cubicBezTo>
                  <a:cubicBezTo>
                    <a:pt x="5" y="37"/>
                    <a:pt x="6" y="37"/>
                    <a:pt x="6" y="37"/>
                  </a:cubicBezTo>
                  <a:cubicBezTo>
                    <a:pt x="7" y="33"/>
                    <a:pt x="8" y="30"/>
                    <a:pt x="9" y="27"/>
                  </a:cubicBezTo>
                  <a:cubicBezTo>
                    <a:pt x="9" y="26"/>
                    <a:pt x="9" y="26"/>
                    <a:pt x="10" y="26"/>
                  </a:cubicBezTo>
                  <a:cubicBezTo>
                    <a:pt x="10" y="25"/>
                    <a:pt x="10" y="24"/>
                    <a:pt x="11" y="24"/>
                  </a:cubicBezTo>
                  <a:cubicBezTo>
                    <a:pt x="11" y="23"/>
                    <a:pt x="11" y="23"/>
                    <a:pt x="11" y="23"/>
                  </a:cubicBezTo>
                  <a:cubicBezTo>
                    <a:pt x="12" y="22"/>
                    <a:pt x="12" y="22"/>
                    <a:pt x="13" y="21"/>
                  </a:cubicBezTo>
                  <a:cubicBezTo>
                    <a:pt x="13" y="21"/>
                    <a:pt x="13" y="20"/>
                    <a:pt x="13" y="20"/>
                  </a:cubicBezTo>
                  <a:cubicBezTo>
                    <a:pt x="13" y="19"/>
                    <a:pt x="14" y="19"/>
                    <a:pt x="14" y="18"/>
                  </a:cubicBezTo>
                  <a:cubicBezTo>
                    <a:pt x="15" y="18"/>
                    <a:pt x="15" y="18"/>
                    <a:pt x="15" y="17"/>
                  </a:cubicBezTo>
                  <a:cubicBezTo>
                    <a:pt x="15" y="17"/>
                    <a:pt x="16" y="16"/>
                    <a:pt x="16" y="16"/>
                  </a:cubicBezTo>
                  <a:cubicBezTo>
                    <a:pt x="16" y="16"/>
                    <a:pt x="17" y="15"/>
                    <a:pt x="17" y="15"/>
                  </a:cubicBezTo>
                  <a:cubicBezTo>
                    <a:pt x="17" y="15"/>
                    <a:pt x="18" y="14"/>
                    <a:pt x="18" y="14"/>
                  </a:cubicBezTo>
                  <a:cubicBezTo>
                    <a:pt x="19" y="14"/>
                    <a:pt x="19" y="13"/>
                    <a:pt x="19" y="13"/>
                  </a:cubicBezTo>
                  <a:cubicBezTo>
                    <a:pt x="20" y="13"/>
                    <a:pt x="20" y="12"/>
                    <a:pt x="20" y="12"/>
                  </a:cubicBezTo>
                  <a:cubicBezTo>
                    <a:pt x="21" y="12"/>
                    <a:pt x="21" y="11"/>
                    <a:pt x="21" y="11"/>
                  </a:cubicBezTo>
                  <a:cubicBezTo>
                    <a:pt x="22" y="11"/>
                    <a:pt x="22" y="11"/>
                    <a:pt x="23" y="10"/>
                  </a:cubicBezTo>
                  <a:cubicBezTo>
                    <a:pt x="23" y="10"/>
                    <a:pt x="23" y="10"/>
                    <a:pt x="24" y="10"/>
                  </a:cubicBezTo>
                  <a:cubicBezTo>
                    <a:pt x="25" y="9"/>
                    <a:pt x="25" y="9"/>
                    <a:pt x="26" y="8"/>
                  </a:cubicBezTo>
                  <a:cubicBezTo>
                    <a:pt x="27" y="8"/>
                    <a:pt x="27" y="8"/>
                    <a:pt x="28" y="8"/>
                  </a:cubicBezTo>
                  <a:cubicBezTo>
                    <a:pt x="29" y="7"/>
                    <a:pt x="29" y="7"/>
                    <a:pt x="30" y="7"/>
                  </a:cubicBezTo>
                  <a:cubicBezTo>
                    <a:pt x="30" y="7"/>
                    <a:pt x="30" y="7"/>
                    <a:pt x="30" y="7"/>
                  </a:cubicBezTo>
                  <a:cubicBezTo>
                    <a:pt x="30" y="7"/>
                    <a:pt x="30" y="7"/>
                    <a:pt x="30" y="7"/>
                  </a:cubicBezTo>
                  <a:cubicBezTo>
                    <a:pt x="55" y="0"/>
                    <a:pt x="98" y="27"/>
                    <a:pt x="117" y="68"/>
                  </a:cubicBezTo>
                  <a:cubicBezTo>
                    <a:pt x="122" y="77"/>
                    <a:pt x="124" y="86"/>
                    <a:pt x="126" y="94"/>
                  </a:cubicBezTo>
                  <a:cubicBezTo>
                    <a:pt x="126" y="94"/>
                    <a:pt x="126" y="94"/>
                    <a:pt x="126" y="94"/>
                  </a:cubicBezTo>
                  <a:cubicBezTo>
                    <a:pt x="126" y="94"/>
                    <a:pt x="126" y="94"/>
                    <a:pt x="126" y="94"/>
                  </a:cubicBezTo>
                  <a:cubicBezTo>
                    <a:pt x="126" y="96"/>
                    <a:pt x="127" y="97"/>
                    <a:pt x="127" y="99"/>
                  </a:cubicBezTo>
                  <a:cubicBezTo>
                    <a:pt x="127" y="99"/>
                    <a:pt x="127" y="100"/>
                    <a:pt x="127" y="100"/>
                  </a:cubicBezTo>
                  <a:cubicBezTo>
                    <a:pt x="127" y="101"/>
                    <a:pt x="127" y="102"/>
                    <a:pt x="127" y="104"/>
                  </a:cubicBezTo>
                  <a:cubicBezTo>
                    <a:pt x="127" y="104"/>
                    <a:pt x="127" y="104"/>
                    <a:pt x="127" y="104"/>
                  </a:cubicBezTo>
                  <a:cubicBezTo>
                    <a:pt x="128" y="106"/>
                    <a:pt x="128" y="107"/>
                    <a:pt x="128" y="109"/>
                  </a:cubicBezTo>
                  <a:cubicBezTo>
                    <a:pt x="128" y="109"/>
                    <a:pt x="128" y="109"/>
                    <a:pt x="128" y="109"/>
                  </a:cubicBezTo>
                  <a:cubicBezTo>
                    <a:pt x="128" y="110"/>
                    <a:pt x="128" y="112"/>
                    <a:pt x="128" y="113"/>
                  </a:cubicBezTo>
                  <a:cubicBezTo>
                    <a:pt x="127" y="113"/>
                    <a:pt x="127" y="114"/>
                    <a:pt x="127" y="114"/>
                  </a:cubicBezTo>
                  <a:cubicBezTo>
                    <a:pt x="127" y="115"/>
                    <a:pt x="127" y="116"/>
                    <a:pt x="127" y="117"/>
                  </a:cubicBezTo>
                  <a:cubicBezTo>
                    <a:pt x="127" y="118"/>
                    <a:pt x="127" y="118"/>
                    <a:pt x="127" y="118"/>
                  </a:cubicBezTo>
                  <a:cubicBezTo>
                    <a:pt x="127" y="119"/>
                    <a:pt x="127" y="121"/>
                    <a:pt x="126" y="122"/>
                  </a:cubicBezTo>
                  <a:cubicBezTo>
                    <a:pt x="126" y="122"/>
                    <a:pt x="126" y="122"/>
                    <a:pt x="126" y="123"/>
                  </a:cubicBezTo>
                  <a:cubicBezTo>
                    <a:pt x="126" y="124"/>
                    <a:pt x="126" y="125"/>
                    <a:pt x="126" y="126"/>
                  </a:cubicBezTo>
                  <a:cubicBezTo>
                    <a:pt x="125" y="126"/>
                    <a:pt x="125" y="126"/>
                    <a:pt x="125" y="127"/>
                  </a:cubicBezTo>
                  <a:cubicBezTo>
                    <a:pt x="125" y="129"/>
                    <a:pt x="124" y="131"/>
                    <a:pt x="123" y="134"/>
                  </a:cubicBezTo>
                  <a:cubicBezTo>
                    <a:pt x="123" y="134"/>
                    <a:pt x="123" y="134"/>
                    <a:pt x="122" y="135"/>
                  </a:cubicBezTo>
                  <a:cubicBezTo>
                    <a:pt x="122" y="135"/>
                    <a:pt x="122" y="136"/>
                    <a:pt x="121" y="137"/>
                  </a:cubicBezTo>
                  <a:cubicBezTo>
                    <a:pt x="121" y="137"/>
                    <a:pt x="121" y="138"/>
                    <a:pt x="121" y="138"/>
                  </a:cubicBezTo>
                  <a:cubicBezTo>
                    <a:pt x="120" y="139"/>
                    <a:pt x="120" y="140"/>
                    <a:pt x="119" y="141"/>
                  </a:cubicBezTo>
                  <a:cubicBezTo>
                    <a:pt x="119" y="141"/>
                    <a:pt x="119" y="141"/>
                    <a:pt x="119" y="141"/>
                  </a:cubicBezTo>
                  <a:cubicBezTo>
                    <a:pt x="118" y="142"/>
                    <a:pt x="117" y="143"/>
                    <a:pt x="117" y="144"/>
                  </a:cubicBezTo>
                  <a:cubicBezTo>
                    <a:pt x="117" y="144"/>
                    <a:pt x="116" y="144"/>
                    <a:pt x="116" y="145"/>
                  </a:cubicBezTo>
                  <a:cubicBezTo>
                    <a:pt x="116" y="146"/>
                    <a:pt x="115" y="146"/>
                    <a:pt x="114" y="147"/>
                  </a:cubicBezTo>
                  <a:cubicBezTo>
                    <a:pt x="114" y="147"/>
                    <a:pt x="114" y="147"/>
                    <a:pt x="114" y="147"/>
                  </a:cubicBezTo>
                  <a:cubicBezTo>
                    <a:pt x="113" y="148"/>
                    <a:pt x="112" y="149"/>
                    <a:pt x="111" y="150"/>
                  </a:cubicBezTo>
                  <a:cubicBezTo>
                    <a:pt x="111" y="150"/>
                    <a:pt x="111" y="150"/>
                    <a:pt x="111" y="151"/>
                  </a:cubicBezTo>
                  <a:cubicBezTo>
                    <a:pt x="110" y="151"/>
                    <a:pt x="109" y="152"/>
                    <a:pt x="108" y="153"/>
                  </a:cubicBezTo>
                  <a:cubicBezTo>
                    <a:pt x="108" y="153"/>
                    <a:pt x="108" y="153"/>
                    <a:pt x="108" y="153"/>
                  </a:cubicBezTo>
                  <a:cubicBezTo>
                    <a:pt x="107" y="154"/>
                    <a:pt x="106" y="155"/>
                    <a:pt x="105" y="155"/>
                  </a:cubicBezTo>
                  <a:cubicBezTo>
                    <a:pt x="105" y="155"/>
                    <a:pt x="105" y="155"/>
                    <a:pt x="105" y="155"/>
                  </a:cubicBezTo>
                  <a:cubicBezTo>
                    <a:pt x="105" y="155"/>
                    <a:pt x="105" y="155"/>
                    <a:pt x="105" y="155"/>
                  </a:cubicBezTo>
                  <a:cubicBezTo>
                    <a:pt x="102" y="157"/>
                    <a:pt x="99" y="159"/>
                    <a:pt x="97" y="160"/>
                  </a:cubicBezTo>
                  <a:cubicBezTo>
                    <a:pt x="65" y="175"/>
                    <a:pt x="24" y="160"/>
                    <a:pt x="9" y="115"/>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23"/>
            <p:cNvSpPr/>
            <p:nvPr/>
          </p:nvSpPr>
          <p:spPr>
            <a:xfrm>
              <a:off x="4528453" y="1380578"/>
              <a:ext cx="57582" cy="139838"/>
            </a:xfrm>
            <a:custGeom>
              <a:rect b="b" l="l" r="r" t="t"/>
              <a:pathLst>
                <a:path extrusionOk="0" h="36" w="17">
                  <a:moveTo>
                    <a:pt x="2" y="36"/>
                  </a:moveTo>
                  <a:cubicBezTo>
                    <a:pt x="1" y="36"/>
                    <a:pt x="0" y="35"/>
                    <a:pt x="0" y="34"/>
                  </a:cubicBezTo>
                  <a:cubicBezTo>
                    <a:pt x="0" y="15"/>
                    <a:pt x="13" y="2"/>
                    <a:pt x="13" y="1"/>
                  </a:cubicBezTo>
                  <a:cubicBezTo>
                    <a:pt x="14" y="0"/>
                    <a:pt x="16" y="0"/>
                    <a:pt x="16" y="1"/>
                  </a:cubicBezTo>
                  <a:cubicBezTo>
                    <a:pt x="17" y="2"/>
                    <a:pt x="17" y="3"/>
                    <a:pt x="16" y="4"/>
                  </a:cubicBezTo>
                  <a:cubicBezTo>
                    <a:pt x="16" y="4"/>
                    <a:pt x="4" y="16"/>
                    <a:pt x="4" y="34"/>
                  </a:cubicBezTo>
                  <a:cubicBezTo>
                    <a:pt x="4" y="35"/>
                    <a:pt x="3" y="36"/>
                    <a:pt x="2" y="36"/>
                  </a:cubicBezTo>
                  <a:cubicBezTo>
                    <a:pt x="2" y="36"/>
                    <a:pt x="2" y="36"/>
                    <a:pt x="2" y="3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23"/>
            <p:cNvSpPr/>
            <p:nvPr/>
          </p:nvSpPr>
          <p:spPr>
            <a:xfrm>
              <a:off x="4956190" y="1347676"/>
              <a:ext cx="608703" cy="551119"/>
            </a:xfrm>
            <a:custGeom>
              <a:rect b="b" l="l" r="r" t="t"/>
              <a:pathLst>
                <a:path extrusionOk="0" h="146" w="163">
                  <a:moveTo>
                    <a:pt x="96" y="21"/>
                  </a:moveTo>
                  <a:cubicBezTo>
                    <a:pt x="116" y="30"/>
                    <a:pt x="134" y="44"/>
                    <a:pt x="146" y="59"/>
                  </a:cubicBezTo>
                  <a:cubicBezTo>
                    <a:pt x="146" y="59"/>
                    <a:pt x="146" y="59"/>
                    <a:pt x="146" y="59"/>
                  </a:cubicBezTo>
                  <a:cubicBezTo>
                    <a:pt x="147" y="60"/>
                    <a:pt x="148" y="61"/>
                    <a:pt x="149" y="62"/>
                  </a:cubicBezTo>
                  <a:cubicBezTo>
                    <a:pt x="149" y="62"/>
                    <a:pt x="149" y="62"/>
                    <a:pt x="149" y="63"/>
                  </a:cubicBezTo>
                  <a:cubicBezTo>
                    <a:pt x="150" y="64"/>
                    <a:pt x="150" y="64"/>
                    <a:pt x="151" y="65"/>
                  </a:cubicBezTo>
                  <a:cubicBezTo>
                    <a:pt x="151" y="66"/>
                    <a:pt x="151" y="66"/>
                    <a:pt x="151" y="66"/>
                  </a:cubicBezTo>
                  <a:cubicBezTo>
                    <a:pt x="152" y="67"/>
                    <a:pt x="153" y="68"/>
                    <a:pt x="153" y="69"/>
                  </a:cubicBezTo>
                  <a:cubicBezTo>
                    <a:pt x="153" y="69"/>
                    <a:pt x="153" y="69"/>
                    <a:pt x="153" y="69"/>
                  </a:cubicBezTo>
                  <a:cubicBezTo>
                    <a:pt x="154" y="70"/>
                    <a:pt x="155" y="71"/>
                    <a:pt x="155" y="72"/>
                  </a:cubicBezTo>
                  <a:cubicBezTo>
                    <a:pt x="155" y="72"/>
                    <a:pt x="155" y="72"/>
                    <a:pt x="155" y="72"/>
                  </a:cubicBezTo>
                  <a:cubicBezTo>
                    <a:pt x="157" y="76"/>
                    <a:pt x="159" y="79"/>
                    <a:pt x="160" y="82"/>
                  </a:cubicBezTo>
                  <a:cubicBezTo>
                    <a:pt x="160" y="82"/>
                    <a:pt x="160" y="82"/>
                    <a:pt x="160" y="82"/>
                  </a:cubicBezTo>
                  <a:cubicBezTo>
                    <a:pt x="160" y="83"/>
                    <a:pt x="161" y="84"/>
                    <a:pt x="161" y="85"/>
                  </a:cubicBezTo>
                  <a:cubicBezTo>
                    <a:pt x="161" y="85"/>
                    <a:pt x="161" y="86"/>
                    <a:pt x="161" y="86"/>
                  </a:cubicBezTo>
                  <a:cubicBezTo>
                    <a:pt x="162" y="87"/>
                    <a:pt x="162" y="87"/>
                    <a:pt x="162" y="88"/>
                  </a:cubicBezTo>
                  <a:cubicBezTo>
                    <a:pt x="162" y="89"/>
                    <a:pt x="162" y="89"/>
                    <a:pt x="162" y="89"/>
                  </a:cubicBezTo>
                  <a:cubicBezTo>
                    <a:pt x="162" y="90"/>
                    <a:pt x="162" y="91"/>
                    <a:pt x="162" y="91"/>
                  </a:cubicBezTo>
                  <a:cubicBezTo>
                    <a:pt x="163" y="92"/>
                    <a:pt x="163" y="92"/>
                    <a:pt x="163" y="92"/>
                  </a:cubicBezTo>
                  <a:cubicBezTo>
                    <a:pt x="163" y="93"/>
                    <a:pt x="163" y="94"/>
                    <a:pt x="163" y="94"/>
                  </a:cubicBezTo>
                  <a:cubicBezTo>
                    <a:pt x="163" y="95"/>
                    <a:pt x="163" y="95"/>
                    <a:pt x="163" y="95"/>
                  </a:cubicBezTo>
                  <a:cubicBezTo>
                    <a:pt x="163" y="96"/>
                    <a:pt x="163" y="97"/>
                    <a:pt x="163" y="97"/>
                  </a:cubicBezTo>
                  <a:cubicBezTo>
                    <a:pt x="163" y="98"/>
                    <a:pt x="163" y="98"/>
                    <a:pt x="163" y="98"/>
                  </a:cubicBezTo>
                  <a:cubicBezTo>
                    <a:pt x="163" y="99"/>
                    <a:pt x="163" y="100"/>
                    <a:pt x="163" y="100"/>
                  </a:cubicBezTo>
                  <a:cubicBezTo>
                    <a:pt x="163" y="100"/>
                    <a:pt x="163" y="101"/>
                    <a:pt x="163" y="101"/>
                  </a:cubicBezTo>
                  <a:cubicBezTo>
                    <a:pt x="163" y="102"/>
                    <a:pt x="163" y="102"/>
                    <a:pt x="162" y="103"/>
                  </a:cubicBezTo>
                  <a:cubicBezTo>
                    <a:pt x="162" y="103"/>
                    <a:pt x="162" y="104"/>
                    <a:pt x="162" y="104"/>
                  </a:cubicBezTo>
                  <a:cubicBezTo>
                    <a:pt x="162" y="105"/>
                    <a:pt x="162" y="106"/>
                    <a:pt x="161" y="107"/>
                  </a:cubicBezTo>
                  <a:cubicBezTo>
                    <a:pt x="161" y="107"/>
                    <a:pt x="161" y="108"/>
                    <a:pt x="161" y="109"/>
                  </a:cubicBezTo>
                  <a:cubicBezTo>
                    <a:pt x="160" y="109"/>
                    <a:pt x="160" y="110"/>
                    <a:pt x="160" y="110"/>
                  </a:cubicBezTo>
                  <a:cubicBezTo>
                    <a:pt x="160" y="110"/>
                    <a:pt x="160" y="110"/>
                    <a:pt x="160" y="110"/>
                  </a:cubicBezTo>
                  <a:cubicBezTo>
                    <a:pt x="160" y="110"/>
                    <a:pt x="160" y="110"/>
                    <a:pt x="160" y="110"/>
                  </a:cubicBezTo>
                  <a:cubicBezTo>
                    <a:pt x="148" y="134"/>
                    <a:pt x="98" y="146"/>
                    <a:pt x="56" y="131"/>
                  </a:cubicBezTo>
                  <a:cubicBezTo>
                    <a:pt x="46" y="128"/>
                    <a:pt x="37" y="124"/>
                    <a:pt x="30" y="119"/>
                  </a:cubicBezTo>
                  <a:cubicBezTo>
                    <a:pt x="30" y="119"/>
                    <a:pt x="30" y="119"/>
                    <a:pt x="30" y="119"/>
                  </a:cubicBezTo>
                  <a:cubicBezTo>
                    <a:pt x="30" y="119"/>
                    <a:pt x="30" y="119"/>
                    <a:pt x="30" y="119"/>
                  </a:cubicBezTo>
                  <a:cubicBezTo>
                    <a:pt x="29" y="119"/>
                    <a:pt x="28" y="118"/>
                    <a:pt x="26" y="117"/>
                  </a:cubicBezTo>
                  <a:cubicBezTo>
                    <a:pt x="26" y="117"/>
                    <a:pt x="26" y="116"/>
                    <a:pt x="26" y="116"/>
                  </a:cubicBezTo>
                  <a:cubicBezTo>
                    <a:pt x="25" y="115"/>
                    <a:pt x="24" y="115"/>
                    <a:pt x="23" y="114"/>
                  </a:cubicBezTo>
                  <a:cubicBezTo>
                    <a:pt x="23" y="114"/>
                    <a:pt x="22" y="114"/>
                    <a:pt x="22" y="113"/>
                  </a:cubicBezTo>
                  <a:cubicBezTo>
                    <a:pt x="21" y="112"/>
                    <a:pt x="20" y="112"/>
                    <a:pt x="19" y="111"/>
                  </a:cubicBezTo>
                  <a:cubicBezTo>
                    <a:pt x="19" y="110"/>
                    <a:pt x="19" y="110"/>
                    <a:pt x="19" y="110"/>
                  </a:cubicBezTo>
                  <a:cubicBezTo>
                    <a:pt x="18" y="109"/>
                    <a:pt x="17" y="109"/>
                    <a:pt x="16" y="108"/>
                  </a:cubicBezTo>
                  <a:cubicBezTo>
                    <a:pt x="16" y="107"/>
                    <a:pt x="15" y="107"/>
                    <a:pt x="15" y="107"/>
                  </a:cubicBezTo>
                  <a:cubicBezTo>
                    <a:pt x="14" y="106"/>
                    <a:pt x="14" y="105"/>
                    <a:pt x="13" y="104"/>
                  </a:cubicBezTo>
                  <a:cubicBezTo>
                    <a:pt x="13" y="104"/>
                    <a:pt x="13" y="104"/>
                    <a:pt x="13" y="104"/>
                  </a:cubicBezTo>
                  <a:cubicBezTo>
                    <a:pt x="12" y="103"/>
                    <a:pt x="11" y="102"/>
                    <a:pt x="10" y="101"/>
                  </a:cubicBezTo>
                  <a:cubicBezTo>
                    <a:pt x="10" y="100"/>
                    <a:pt x="10" y="100"/>
                    <a:pt x="10" y="100"/>
                  </a:cubicBezTo>
                  <a:cubicBezTo>
                    <a:pt x="9" y="99"/>
                    <a:pt x="9" y="98"/>
                    <a:pt x="8" y="97"/>
                  </a:cubicBezTo>
                  <a:cubicBezTo>
                    <a:pt x="8" y="97"/>
                    <a:pt x="8" y="97"/>
                    <a:pt x="7" y="97"/>
                  </a:cubicBezTo>
                  <a:cubicBezTo>
                    <a:pt x="6" y="94"/>
                    <a:pt x="5" y="92"/>
                    <a:pt x="4" y="90"/>
                  </a:cubicBezTo>
                  <a:cubicBezTo>
                    <a:pt x="4" y="90"/>
                    <a:pt x="4" y="89"/>
                    <a:pt x="4" y="89"/>
                  </a:cubicBezTo>
                  <a:cubicBezTo>
                    <a:pt x="3" y="88"/>
                    <a:pt x="3" y="87"/>
                    <a:pt x="3" y="86"/>
                  </a:cubicBezTo>
                  <a:cubicBezTo>
                    <a:pt x="3" y="86"/>
                    <a:pt x="3" y="86"/>
                    <a:pt x="3" y="85"/>
                  </a:cubicBezTo>
                  <a:cubicBezTo>
                    <a:pt x="2" y="84"/>
                    <a:pt x="2" y="83"/>
                    <a:pt x="2" y="82"/>
                  </a:cubicBezTo>
                  <a:cubicBezTo>
                    <a:pt x="2" y="82"/>
                    <a:pt x="2" y="82"/>
                    <a:pt x="2" y="81"/>
                  </a:cubicBezTo>
                  <a:cubicBezTo>
                    <a:pt x="1" y="80"/>
                    <a:pt x="1" y="79"/>
                    <a:pt x="1" y="78"/>
                  </a:cubicBezTo>
                  <a:cubicBezTo>
                    <a:pt x="1" y="78"/>
                    <a:pt x="1" y="78"/>
                    <a:pt x="1" y="77"/>
                  </a:cubicBezTo>
                  <a:cubicBezTo>
                    <a:pt x="1" y="76"/>
                    <a:pt x="1" y="75"/>
                    <a:pt x="0" y="74"/>
                  </a:cubicBezTo>
                  <a:cubicBezTo>
                    <a:pt x="0" y="74"/>
                    <a:pt x="0" y="74"/>
                    <a:pt x="0" y="74"/>
                  </a:cubicBezTo>
                  <a:cubicBezTo>
                    <a:pt x="0" y="73"/>
                    <a:pt x="0" y="71"/>
                    <a:pt x="0" y="70"/>
                  </a:cubicBezTo>
                  <a:cubicBezTo>
                    <a:pt x="0" y="70"/>
                    <a:pt x="0" y="70"/>
                    <a:pt x="0" y="69"/>
                  </a:cubicBezTo>
                  <a:cubicBezTo>
                    <a:pt x="0" y="68"/>
                    <a:pt x="0" y="67"/>
                    <a:pt x="0" y="66"/>
                  </a:cubicBezTo>
                  <a:cubicBezTo>
                    <a:pt x="1" y="66"/>
                    <a:pt x="1" y="66"/>
                    <a:pt x="1" y="65"/>
                  </a:cubicBezTo>
                  <a:cubicBezTo>
                    <a:pt x="1" y="64"/>
                    <a:pt x="1" y="63"/>
                    <a:pt x="1" y="62"/>
                  </a:cubicBezTo>
                  <a:cubicBezTo>
                    <a:pt x="1" y="62"/>
                    <a:pt x="1" y="62"/>
                    <a:pt x="1" y="62"/>
                  </a:cubicBezTo>
                  <a:cubicBezTo>
                    <a:pt x="1" y="62"/>
                    <a:pt x="1" y="62"/>
                    <a:pt x="1" y="62"/>
                  </a:cubicBezTo>
                  <a:cubicBezTo>
                    <a:pt x="2" y="59"/>
                    <a:pt x="2" y="56"/>
                    <a:pt x="3" y="53"/>
                  </a:cubicBezTo>
                  <a:cubicBezTo>
                    <a:pt x="15" y="19"/>
                    <a:pt x="54" y="0"/>
                    <a:pt x="96" y="2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23"/>
            <p:cNvSpPr/>
            <p:nvPr/>
          </p:nvSpPr>
          <p:spPr>
            <a:xfrm>
              <a:off x="5030224" y="1438155"/>
              <a:ext cx="123388" cy="82256"/>
            </a:xfrm>
            <a:custGeom>
              <a:rect b="b" l="l" r="r" t="t"/>
              <a:pathLst>
                <a:path extrusionOk="0" h="23" w="33">
                  <a:moveTo>
                    <a:pt x="2" y="23"/>
                  </a:moveTo>
                  <a:cubicBezTo>
                    <a:pt x="2" y="23"/>
                    <a:pt x="2" y="23"/>
                    <a:pt x="1" y="23"/>
                  </a:cubicBezTo>
                  <a:cubicBezTo>
                    <a:pt x="0" y="22"/>
                    <a:pt x="0" y="21"/>
                    <a:pt x="1" y="20"/>
                  </a:cubicBezTo>
                  <a:cubicBezTo>
                    <a:pt x="11" y="4"/>
                    <a:pt x="29" y="1"/>
                    <a:pt x="30" y="1"/>
                  </a:cubicBezTo>
                  <a:cubicBezTo>
                    <a:pt x="31" y="0"/>
                    <a:pt x="32" y="1"/>
                    <a:pt x="33" y="2"/>
                  </a:cubicBezTo>
                  <a:cubicBezTo>
                    <a:pt x="33" y="4"/>
                    <a:pt x="32" y="5"/>
                    <a:pt x="31" y="5"/>
                  </a:cubicBezTo>
                  <a:cubicBezTo>
                    <a:pt x="31" y="5"/>
                    <a:pt x="14" y="8"/>
                    <a:pt x="4" y="22"/>
                  </a:cubicBezTo>
                  <a:cubicBezTo>
                    <a:pt x="4" y="23"/>
                    <a:pt x="3" y="23"/>
                    <a:pt x="2" y="2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23"/>
            <p:cNvSpPr/>
            <p:nvPr/>
          </p:nvSpPr>
          <p:spPr>
            <a:xfrm>
              <a:off x="3993785" y="1602668"/>
              <a:ext cx="2443036" cy="1085783"/>
            </a:xfrm>
            <a:custGeom>
              <a:rect b="b" l="l" r="r" t="t"/>
              <a:pathLst>
                <a:path extrusionOk="0" h="287" w="648">
                  <a:moveTo>
                    <a:pt x="565" y="223"/>
                  </a:moveTo>
                  <a:cubicBezTo>
                    <a:pt x="560" y="234"/>
                    <a:pt x="552" y="243"/>
                    <a:pt x="540" y="247"/>
                  </a:cubicBezTo>
                  <a:cubicBezTo>
                    <a:pt x="505" y="260"/>
                    <a:pt x="422" y="287"/>
                    <a:pt x="324" y="287"/>
                  </a:cubicBezTo>
                  <a:cubicBezTo>
                    <a:pt x="232" y="287"/>
                    <a:pt x="144" y="260"/>
                    <a:pt x="107" y="247"/>
                  </a:cubicBezTo>
                  <a:cubicBezTo>
                    <a:pt x="96" y="243"/>
                    <a:pt x="87" y="234"/>
                    <a:pt x="83" y="223"/>
                  </a:cubicBezTo>
                  <a:cubicBezTo>
                    <a:pt x="0" y="0"/>
                    <a:pt x="0" y="0"/>
                    <a:pt x="0" y="0"/>
                  </a:cubicBezTo>
                  <a:cubicBezTo>
                    <a:pt x="0" y="0"/>
                    <a:pt x="96" y="39"/>
                    <a:pt x="313" y="39"/>
                  </a:cubicBezTo>
                  <a:cubicBezTo>
                    <a:pt x="534" y="39"/>
                    <a:pt x="648" y="0"/>
                    <a:pt x="648" y="0"/>
                  </a:cubicBezTo>
                  <a:lnTo>
                    <a:pt x="565" y="223"/>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23"/>
            <p:cNvSpPr/>
            <p:nvPr/>
          </p:nvSpPr>
          <p:spPr>
            <a:xfrm>
              <a:off x="3960882" y="2310071"/>
              <a:ext cx="625154" cy="534667"/>
            </a:xfrm>
            <a:custGeom>
              <a:rect b="b" l="l" r="r" t="t"/>
              <a:pathLst>
                <a:path extrusionOk="0" h="142" w="164">
                  <a:moveTo>
                    <a:pt x="72" y="125"/>
                  </a:moveTo>
                  <a:cubicBezTo>
                    <a:pt x="52" y="117"/>
                    <a:pt x="33" y="104"/>
                    <a:pt x="20" y="90"/>
                  </a:cubicBezTo>
                  <a:cubicBezTo>
                    <a:pt x="19" y="90"/>
                    <a:pt x="19" y="90"/>
                    <a:pt x="19" y="90"/>
                  </a:cubicBezTo>
                  <a:cubicBezTo>
                    <a:pt x="18" y="89"/>
                    <a:pt x="18" y="88"/>
                    <a:pt x="17" y="87"/>
                  </a:cubicBezTo>
                  <a:cubicBezTo>
                    <a:pt x="17" y="87"/>
                    <a:pt x="17" y="87"/>
                    <a:pt x="17" y="87"/>
                  </a:cubicBezTo>
                  <a:cubicBezTo>
                    <a:pt x="16" y="86"/>
                    <a:pt x="15" y="85"/>
                    <a:pt x="14" y="84"/>
                  </a:cubicBezTo>
                  <a:cubicBezTo>
                    <a:pt x="14" y="84"/>
                    <a:pt x="14" y="84"/>
                    <a:pt x="14" y="84"/>
                  </a:cubicBezTo>
                  <a:cubicBezTo>
                    <a:pt x="13" y="83"/>
                    <a:pt x="13" y="82"/>
                    <a:pt x="12" y="81"/>
                  </a:cubicBezTo>
                  <a:cubicBezTo>
                    <a:pt x="12" y="81"/>
                    <a:pt x="12" y="81"/>
                    <a:pt x="12" y="81"/>
                  </a:cubicBezTo>
                  <a:cubicBezTo>
                    <a:pt x="11" y="80"/>
                    <a:pt x="10" y="79"/>
                    <a:pt x="10" y="78"/>
                  </a:cubicBezTo>
                  <a:cubicBezTo>
                    <a:pt x="10" y="78"/>
                    <a:pt x="9" y="78"/>
                    <a:pt x="9" y="77"/>
                  </a:cubicBezTo>
                  <a:cubicBezTo>
                    <a:pt x="7" y="74"/>
                    <a:pt x="6" y="71"/>
                    <a:pt x="4" y="68"/>
                  </a:cubicBezTo>
                  <a:cubicBezTo>
                    <a:pt x="4" y="68"/>
                    <a:pt x="4" y="68"/>
                    <a:pt x="4" y="68"/>
                  </a:cubicBezTo>
                  <a:cubicBezTo>
                    <a:pt x="4" y="67"/>
                    <a:pt x="3" y="66"/>
                    <a:pt x="3" y="65"/>
                  </a:cubicBezTo>
                  <a:cubicBezTo>
                    <a:pt x="3" y="65"/>
                    <a:pt x="3" y="65"/>
                    <a:pt x="3" y="64"/>
                  </a:cubicBezTo>
                  <a:cubicBezTo>
                    <a:pt x="2" y="64"/>
                    <a:pt x="2" y="63"/>
                    <a:pt x="2" y="62"/>
                  </a:cubicBezTo>
                  <a:cubicBezTo>
                    <a:pt x="2" y="62"/>
                    <a:pt x="2" y="61"/>
                    <a:pt x="2" y="61"/>
                  </a:cubicBezTo>
                  <a:cubicBezTo>
                    <a:pt x="1" y="60"/>
                    <a:pt x="1" y="60"/>
                    <a:pt x="1" y="59"/>
                  </a:cubicBezTo>
                  <a:cubicBezTo>
                    <a:pt x="1" y="59"/>
                    <a:pt x="1" y="58"/>
                    <a:pt x="1" y="58"/>
                  </a:cubicBezTo>
                  <a:cubicBezTo>
                    <a:pt x="1" y="57"/>
                    <a:pt x="1" y="57"/>
                    <a:pt x="0" y="56"/>
                  </a:cubicBezTo>
                  <a:cubicBezTo>
                    <a:pt x="0" y="56"/>
                    <a:pt x="0" y="55"/>
                    <a:pt x="0" y="55"/>
                  </a:cubicBezTo>
                  <a:cubicBezTo>
                    <a:pt x="0" y="54"/>
                    <a:pt x="0" y="54"/>
                    <a:pt x="0" y="53"/>
                  </a:cubicBezTo>
                  <a:cubicBezTo>
                    <a:pt x="0" y="53"/>
                    <a:pt x="0" y="52"/>
                    <a:pt x="0" y="52"/>
                  </a:cubicBezTo>
                  <a:cubicBezTo>
                    <a:pt x="0" y="51"/>
                    <a:pt x="0" y="51"/>
                    <a:pt x="0" y="50"/>
                  </a:cubicBezTo>
                  <a:cubicBezTo>
                    <a:pt x="0" y="50"/>
                    <a:pt x="0" y="49"/>
                    <a:pt x="0" y="49"/>
                  </a:cubicBezTo>
                  <a:cubicBezTo>
                    <a:pt x="0" y="48"/>
                    <a:pt x="0" y="48"/>
                    <a:pt x="0" y="47"/>
                  </a:cubicBezTo>
                  <a:cubicBezTo>
                    <a:pt x="0" y="47"/>
                    <a:pt x="0" y="47"/>
                    <a:pt x="0" y="46"/>
                  </a:cubicBezTo>
                  <a:cubicBezTo>
                    <a:pt x="1" y="45"/>
                    <a:pt x="1" y="44"/>
                    <a:pt x="1" y="44"/>
                  </a:cubicBezTo>
                  <a:cubicBezTo>
                    <a:pt x="1" y="43"/>
                    <a:pt x="1" y="42"/>
                    <a:pt x="2" y="42"/>
                  </a:cubicBezTo>
                  <a:cubicBezTo>
                    <a:pt x="2" y="41"/>
                    <a:pt x="2" y="40"/>
                    <a:pt x="2" y="40"/>
                  </a:cubicBezTo>
                  <a:cubicBezTo>
                    <a:pt x="2" y="40"/>
                    <a:pt x="2" y="40"/>
                    <a:pt x="2" y="40"/>
                  </a:cubicBezTo>
                  <a:cubicBezTo>
                    <a:pt x="2" y="40"/>
                    <a:pt x="2" y="40"/>
                    <a:pt x="2" y="40"/>
                  </a:cubicBezTo>
                  <a:cubicBezTo>
                    <a:pt x="13" y="16"/>
                    <a:pt x="61" y="0"/>
                    <a:pt x="105" y="12"/>
                  </a:cubicBezTo>
                  <a:cubicBezTo>
                    <a:pt x="115" y="14"/>
                    <a:pt x="124" y="18"/>
                    <a:pt x="131" y="22"/>
                  </a:cubicBezTo>
                  <a:cubicBezTo>
                    <a:pt x="131" y="22"/>
                    <a:pt x="131" y="22"/>
                    <a:pt x="131" y="22"/>
                  </a:cubicBezTo>
                  <a:cubicBezTo>
                    <a:pt x="131" y="22"/>
                    <a:pt x="131" y="22"/>
                    <a:pt x="131" y="22"/>
                  </a:cubicBezTo>
                  <a:cubicBezTo>
                    <a:pt x="132" y="23"/>
                    <a:pt x="134" y="24"/>
                    <a:pt x="135" y="25"/>
                  </a:cubicBezTo>
                  <a:cubicBezTo>
                    <a:pt x="135" y="25"/>
                    <a:pt x="136" y="25"/>
                    <a:pt x="136" y="25"/>
                  </a:cubicBezTo>
                  <a:cubicBezTo>
                    <a:pt x="137" y="26"/>
                    <a:pt x="138" y="26"/>
                    <a:pt x="139" y="27"/>
                  </a:cubicBezTo>
                  <a:cubicBezTo>
                    <a:pt x="139" y="27"/>
                    <a:pt x="139" y="27"/>
                    <a:pt x="140" y="28"/>
                  </a:cubicBezTo>
                  <a:cubicBezTo>
                    <a:pt x="141" y="28"/>
                    <a:pt x="142" y="29"/>
                    <a:pt x="143" y="30"/>
                  </a:cubicBezTo>
                  <a:cubicBezTo>
                    <a:pt x="143" y="30"/>
                    <a:pt x="143" y="30"/>
                    <a:pt x="143" y="30"/>
                  </a:cubicBezTo>
                  <a:cubicBezTo>
                    <a:pt x="144" y="31"/>
                    <a:pt x="145" y="32"/>
                    <a:pt x="146" y="33"/>
                  </a:cubicBezTo>
                  <a:cubicBezTo>
                    <a:pt x="146" y="33"/>
                    <a:pt x="147" y="33"/>
                    <a:pt x="147" y="34"/>
                  </a:cubicBezTo>
                  <a:cubicBezTo>
                    <a:pt x="148" y="34"/>
                    <a:pt x="149" y="35"/>
                    <a:pt x="149" y="36"/>
                  </a:cubicBezTo>
                  <a:cubicBezTo>
                    <a:pt x="150" y="36"/>
                    <a:pt x="150" y="36"/>
                    <a:pt x="150" y="37"/>
                  </a:cubicBezTo>
                  <a:cubicBezTo>
                    <a:pt x="151" y="38"/>
                    <a:pt x="152" y="39"/>
                    <a:pt x="152" y="40"/>
                  </a:cubicBezTo>
                  <a:cubicBezTo>
                    <a:pt x="153" y="40"/>
                    <a:pt x="153" y="40"/>
                    <a:pt x="153" y="40"/>
                  </a:cubicBezTo>
                  <a:cubicBezTo>
                    <a:pt x="154" y="41"/>
                    <a:pt x="154" y="42"/>
                    <a:pt x="155" y="43"/>
                  </a:cubicBezTo>
                  <a:cubicBezTo>
                    <a:pt x="155" y="43"/>
                    <a:pt x="155" y="43"/>
                    <a:pt x="155" y="43"/>
                  </a:cubicBezTo>
                  <a:cubicBezTo>
                    <a:pt x="157" y="46"/>
                    <a:pt x="158" y="48"/>
                    <a:pt x="159" y="50"/>
                  </a:cubicBezTo>
                  <a:cubicBezTo>
                    <a:pt x="159" y="50"/>
                    <a:pt x="159" y="50"/>
                    <a:pt x="160" y="51"/>
                  </a:cubicBezTo>
                  <a:cubicBezTo>
                    <a:pt x="160" y="52"/>
                    <a:pt x="160" y="53"/>
                    <a:pt x="161" y="53"/>
                  </a:cubicBezTo>
                  <a:cubicBezTo>
                    <a:pt x="161" y="54"/>
                    <a:pt x="161" y="54"/>
                    <a:pt x="161" y="54"/>
                  </a:cubicBezTo>
                  <a:cubicBezTo>
                    <a:pt x="161" y="55"/>
                    <a:pt x="162" y="56"/>
                    <a:pt x="162" y="58"/>
                  </a:cubicBezTo>
                  <a:cubicBezTo>
                    <a:pt x="162" y="58"/>
                    <a:pt x="162" y="58"/>
                    <a:pt x="162" y="58"/>
                  </a:cubicBezTo>
                  <a:cubicBezTo>
                    <a:pt x="163" y="59"/>
                    <a:pt x="163" y="60"/>
                    <a:pt x="163" y="61"/>
                  </a:cubicBezTo>
                  <a:cubicBezTo>
                    <a:pt x="163" y="61"/>
                    <a:pt x="163" y="62"/>
                    <a:pt x="163" y="62"/>
                  </a:cubicBezTo>
                  <a:cubicBezTo>
                    <a:pt x="164" y="63"/>
                    <a:pt x="164" y="64"/>
                    <a:pt x="164" y="65"/>
                  </a:cubicBezTo>
                  <a:cubicBezTo>
                    <a:pt x="164" y="65"/>
                    <a:pt x="164" y="66"/>
                    <a:pt x="164" y="66"/>
                  </a:cubicBezTo>
                  <a:cubicBezTo>
                    <a:pt x="164" y="67"/>
                    <a:pt x="164" y="68"/>
                    <a:pt x="164" y="69"/>
                  </a:cubicBezTo>
                  <a:cubicBezTo>
                    <a:pt x="164" y="70"/>
                    <a:pt x="164" y="70"/>
                    <a:pt x="164" y="70"/>
                  </a:cubicBezTo>
                  <a:cubicBezTo>
                    <a:pt x="164" y="71"/>
                    <a:pt x="164" y="72"/>
                    <a:pt x="164" y="73"/>
                  </a:cubicBezTo>
                  <a:cubicBezTo>
                    <a:pt x="164" y="73"/>
                    <a:pt x="164" y="74"/>
                    <a:pt x="164" y="74"/>
                  </a:cubicBezTo>
                  <a:cubicBezTo>
                    <a:pt x="164" y="75"/>
                    <a:pt x="164" y="77"/>
                    <a:pt x="164" y="78"/>
                  </a:cubicBezTo>
                  <a:cubicBezTo>
                    <a:pt x="164" y="78"/>
                    <a:pt x="164" y="78"/>
                    <a:pt x="164" y="78"/>
                  </a:cubicBezTo>
                  <a:cubicBezTo>
                    <a:pt x="164" y="78"/>
                    <a:pt x="164" y="78"/>
                    <a:pt x="164" y="78"/>
                  </a:cubicBezTo>
                  <a:cubicBezTo>
                    <a:pt x="164" y="81"/>
                    <a:pt x="163" y="84"/>
                    <a:pt x="162" y="87"/>
                  </a:cubicBezTo>
                  <a:cubicBezTo>
                    <a:pt x="153" y="121"/>
                    <a:pt x="115" y="142"/>
                    <a:pt x="72" y="125"/>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23"/>
            <p:cNvSpPr/>
            <p:nvPr/>
          </p:nvSpPr>
          <p:spPr>
            <a:xfrm>
              <a:off x="4010236" y="2392327"/>
              <a:ext cx="123388" cy="74033"/>
            </a:xfrm>
            <a:custGeom>
              <a:rect b="b" l="l" r="r" t="t"/>
              <a:pathLst>
                <a:path extrusionOk="0" h="21" w="34">
                  <a:moveTo>
                    <a:pt x="3" y="21"/>
                  </a:moveTo>
                  <a:cubicBezTo>
                    <a:pt x="2" y="21"/>
                    <a:pt x="2" y="21"/>
                    <a:pt x="2" y="21"/>
                  </a:cubicBezTo>
                  <a:cubicBezTo>
                    <a:pt x="1" y="20"/>
                    <a:pt x="0" y="19"/>
                    <a:pt x="1" y="18"/>
                  </a:cubicBezTo>
                  <a:cubicBezTo>
                    <a:pt x="12" y="3"/>
                    <a:pt x="31" y="1"/>
                    <a:pt x="32" y="0"/>
                  </a:cubicBezTo>
                  <a:cubicBezTo>
                    <a:pt x="33" y="0"/>
                    <a:pt x="34" y="1"/>
                    <a:pt x="34" y="2"/>
                  </a:cubicBezTo>
                  <a:cubicBezTo>
                    <a:pt x="34" y="3"/>
                    <a:pt x="33" y="5"/>
                    <a:pt x="32" y="5"/>
                  </a:cubicBezTo>
                  <a:cubicBezTo>
                    <a:pt x="32" y="5"/>
                    <a:pt x="15" y="7"/>
                    <a:pt x="4" y="21"/>
                  </a:cubicBezTo>
                  <a:cubicBezTo>
                    <a:pt x="4" y="21"/>
                    <a:pt x="3" y="21"/>
                    <a:pt x="3" y="21"/>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143250" y="155850"/>
            <a:ext cx="8857500" cy="4987800"/>
          </a:xfrm>
          <a:prstGeom prst="frame">
            <a:avLst>
              <a:gd fmla="val 204" name="adj1"/>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21" name="Google Shape;21;p4"/>
          <p:cNvSpPr/>
          <p:nvPr/>
        </p:nvSpPr>
        <p:spPr>
          <a:xfrm>
            <a:off x="-26600" y="4806525"/>
            <a:ext cx="9198900" cy="3558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22" name="Google Shape;2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4"/>
          <p:cNvSpPr txBox="1"/>
          <p:nvPr>
            <p:ph idx="1" type="body"/>
          </p:nvPr>
        </p:nvSpPr>
        <p:spPr>
          <a:xfrm>
            <a:off x="720000" y="1139550"/>
            <a:ext cx="7704000" cy="399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accent2"/>
              </a:buClr>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a:off x="143250" y="155850"/>
            <a:ext cx="8857500" cy="4987800"/>
          </a:xfrm>
          <a:prstGeom prst="frame">
            <a:avLst>
              <a:gd fmla="val 204" name="adj1"/>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26" name="Google Shape;26;p5"/>
          <p:cNvSpPr/>
          <p:nvPr/>
        </p:nvSpPr>
        <p:spPr>
          <a:xfrm>
            <a:off x="-26600" y="4806525"/>
            <a:ext cx="9198900" cy="3558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27" name="Google Shape;2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txBox="1"/>
          <p:nvPr>
            <p:ph idx="1" type="subTitle"/>
          </p:nvPr>
        </p:nvSpPr>
        <p:spPr>
          <a:xfrm>
            <a:off x="4767184" y="2320000"/>
            <a:ext cx="2784900" cy="145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 name="Google Shape;29;p5"/>
          <p:cNvSpPr txBox="1"/>
          <p:nvPr>
            <p:ph idx="2" type="subTitle"/>
          </p:nvPr>
        </p:nvSpPr>
        <p:spPr>
          <a:xfrm>
            <a:off x="1591925" y="2320000"/>
            <a:ext cx="2784900" cy="1456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0" name="Google Shape;30;p5"/>
          <p:cNvSpPr txBox="1"/>
          <p:nvPr>
            <p:ph idx="3" type="subTitle"/>
          </p:nvPr>
        </p:nvSpPr>
        <p:spPr>
          <a:xfrm>
            <a:off x="1591913" y="1914275"/>
            <a:ext cx="2784900" cy="419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
        <p:nvSpPr>
          <p:cNvPr id="31" name="Google Shape;31;p5"/>
          <p:cNvSpPr txBox="1"/>
          <p:nvPr>
            <p:ph idx="4" type="subTitle"/>
          </p:nvPr>
        </p:nvSpPr>
        <p:spPr>
          <a:xfrm>
            <a:off x="4767183" y="1914275"/>
            <a:ext cx="2784900" cy="419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Sora"/>
              <a:buNone/>
              <a:defRPr b="1" sz="1800">
                <a:solidFill>
                  <a:schemeClr val="dk1"/>
                </a:solidFill>
                <a:latin typeface="Sora"/>
                <a:ea typeface="Sora"/>
                <a:cs typeface="Sora"/>
                <a:sym typeface="Sora"/>
              </a:defRPr>
            </a:lvl1pPr>
            <a:lvl2pPr lvl="1" rtl="0" algn="ctr">
              <a:lnSpc>
                <a:spcPct val="100000"/>
              </a:lnSpc>
              <a:spcBef>
                <a:spcPts val="0"/>
              </a:spcBef>
              <a:spcAft>
                <a:spcPts val="0"/>
              </a:spcAft>
              <a:buSzPts val="2400"/>
              <a:buFont typeface="Sora"/>
              <a:buNone/>
              <a:defRPr b="1" sz="2400">
                <a:latin typeface="Sora"/>
                <a:ea typeface="Sora"/>
                <a:cs typeface="Sora"/>
                <a:sym typeface="Sora"/>
              </a:defRPr>
            </a:lvl2pPr>
            <a:lvl3pPr lvl="2" rtl="0" algn="ctr">
              <a:lnSpc>
                <a:spcPct val="100000"/>
              </a:lnSpc>
              <a:spcBef>
                <a:spcPts val="0"/>
              </a:spcBef>
              <a:spcAft>
                <a:spcPts val="0"/>
              </a:spcAft>
              <a:buSzPts val="2400"/>
              <a:buFont typeface="Sora"/>
              <a:buNone/>
              <a:defRPr b="1" sz="2400">
                <a:latin typeface="Sora"/>
                <a:ea typeface="Sora"/>
                <a:cs typeface="Sora"/>
                <a:sym typeface="Sora"/>
              </a:defRPr>
            </a:lvl3pPr>
            <a:lvl4pPr lvl="3" rtl="0" algn="ctr">
              <a:lnSpc>
                <a:spcPct val="100000"/>
              </a:lnSpc>
              <a:spcBef>
                <a:spcPts val="0"/>
              </a:spcBef>
              <a:spcAft>
                <a:spcPts val="0"/>
              </a:spcAft>
              <a:buSzPts val="2400"/>
              <a:buFont typeface="Sora"/>
              <a:buNone/>
              <a:defRPr b="1" sz="2400">
                <a:latin typeface="Sora"/>
                <a:ea typeface="Sora"/>
                <a:cs typeface="Sora"/>
                <a:sym typeface="Sora"/>
              </a:defRPr>
            </a:lvl4pPr>
            <a:lvl5pPr lvl="4" rtl="0" algn="ctr">
              <a:lnSpc>
                <a:spcPct val="100000"/>
              </a:lnSpc>
              <a:spcBef>
                <a:spcPts val="0"/>
              </a:spcBef>
              <a:spcAft>
                <a:spcPts val="0"/>
              </a:spcAft>
              <a:buSzPts val="2400"/>
              <a:buFont typeface="Sora"/>
              <a:buNone/>
              <a:defRPr b="1" sz="2400">
                <a:latin typeface="Sora"/>
                <a:ea typeface="Sora"/>
                <a:cs typeface="Sora"/>
                <a:sym typeface="Sora"/>
              </a:defRPr>
            </a:lvl5pPr>
            <a:lvl6pPr lvl="5" rtl="0" algn="ctr">
              <a:lnSpc>
                <a:spcPct val="100000"/>
              </a:lnSpc>
              <a:spcBef>
                <a:spcPts val="0"/>
              </a:spcBef>
              <a:spcAft>
                <a:spcPts val="0"/>
              </a:spcAft>
              <a:buSzPts val="2400"/>
              <a:buFont typeface="Sora"/>
              <a:buNone/>
              <a:defRPr b="1" sz="2400">
                <a:latin typeface="Sora"/>
                <a:ea typeface="Sora"/>
                <a:cs typeface="Sora"/>
                <a:sym typeface="Sora"/>
              </a:defRPr>
            </a:lvl6pPr>
            <a:lvl7pPr lvl="6" rtl="0" algn="ctr">
              <a:lnSpc>
                <a:spcPct val="100000"/>
              </a:lnSpc>
              <a:spcBef>
                <a:spcPts val="0"/>
              </a:spcBef>
              <a:spcAft>
                <a:spcPts val="0"/>
              </a:spcAft>
              <a:buSzPts val="2400"/>
              <a:buFont typeface="Sora"/>
              <a:buNone/>
              <a:defRPr b="1" sz="2400">
                <a:latin typeface="Sora"/>
                <a:ea typeface="Sora"/>
                <a:cs typeface="Sora"/>
                <a:sym typeface="Sora"/>
              </a:defRPr>
            </a:lvl7pPr>
            <a:lvl8pPr lvl="7" rtl="0" algn="ctr">
              <a:lnSpc>
                <a:spcPct val="100000"/>
              </a:lnSpc>
              <a:spcBef>
                <a:spcPts val="0"/>
              </a:spcBef>
              <a:spcAft>
                <a:spcPts val="0"/>
              </a:spcAft>
              <a:buSzPts val="2400"/>
              <a:buFont typeface="Sora"/>
              <a:buNone/>
              <a:defRPr b="1" sz="2400">
                <a:latin typeface="Sora"/>
                <a:ea typeface="Sora"/>
                <a:cs typeface="Sora"/>
                <a:sym typeface="Sora"/>
              </a:defRPr>
            </a:lvl8pPr>
            <a:lvl9pPr lvl="8" rtl="0" algn="ctr">
              <a:lnSpc>
                <a:spcPct val="100000"/>
              </a:lnSpc>
              <a:spcBef>
                <a:spcPts val="0"/>
              </a:spcBef>
              <a:spcAft>
                <a:spcPts val="0"/>
              </a:spcAft>
              <a:buSzPts val="2400"/>
              <a:buFont typeface="Sora"/>
              <a:buNone/>
              <a:defRPr b="1" sz="2400">
                <a:latin typeface="Sora"/>
                <a:ea typeface="Sora"/>
                <a:cs typeface="Sora"/>
                <a:sym typeface="Sora"/>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143250" y="155850"/>
            <a:ext cx="8857500" cy="4987800"/>
          </a:xfrm>
          <a:prstGeom prst="frame">
            <a:avLst>
              <a:gd fmla="val 204" name="adj1"/>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34" name="Google Shape;34;p6"/>
          <p:cNvSpPr/>
          <p:nvPr/>
        </p:nvSpPr>
        <p:spPr>
          <a:xfrm>
            <a:off x="-26600" y="4806525"/>
            <a:ext cx="9198900" cy="3558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35" name="Google Shape;3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143250" y="155850"/>
            <a:ext cx="8857500" cy="4987800"/>
          </a:xfrm>
          <a:prstGeom prst="frame">
            <a:avLst>
              <a:gd fmla="val 204" name="adj1"/>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38" name="Google Shape;38;p7"/>
          <p:cNvSpPr/>
          <p:nvPr/>
        </p:nvSpPr>
        <p:spPr>
          <a:xfrm>
            <a:off x="-26600" y="4806525"/>
            <a:ext cx="9198900" cy="3558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39" name="Google Shape;39;p7"/>
          <p:cNvSpPr txBox="1"/>
          <p:nvPr>
            <p:ph idx="1" type="subTitle"/>
          </p:nvPr>
        </p:nvSpPr>
        <p:spPr>
          <a:xfrm>
            <a:off x="713225" y="1533000"/>
            <a:ext cx="4294800" cy="18594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0" name="Google Shape;40;p7"/>
          <p:cNvSpPr txBox="1"/>
          <p:nvPr>
            <p:ph type="title"/>
          </p:nvPr>
        </p:nvSpPr>
        <p:spPr>
          <a:xfrm>
            <a:off x="713225" y="445025"/>
            <a:ext cx="4294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1" name="Google Shape;41;p7"/>
          <p:cNvSpPr/>
          <p:nvPr>
            <p:ph idx="2" type="pic"/>
          </p:nvPr>
        </p:nvSpPr>
        <p:spPr>
          <a:xfrm>
            <a:off x="5617148" y="0"/>
            <a:ext cx="3526800" cy="5143500"/>
          </a:xfrm>
          <a:prstGeom prst="rect">
            <a:avLst/>
          </a:prstGeom>
          <a:noFill/>
          <a:ln cap="flat" cmpd="sng" w="9525">
            <a:solidFill>
              <a:schemeClr val="dk1"/>
            </a:solidFill>
            <a:prstDash val="solid"/>
            <a:round/>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p:nvPr/>
        </p:nvSpPr>
        <p:spPr>
          <a:xfrm>
            <a:off x="143250" y="155850"/>
            <a:ext cx="8857500" cy="4987800"/>
          </a:xfrm>
          <a:prstGeom prst="frame">
            <a:avLst>
              <a:gd fmla="val 204" name="adj1"/>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44" name="Google Shape;44;p8"/>
          <p:cNvSpPr/>
          <p:nvPr/>
        </p:nvSpPr>
        <p:spPr>
          <a:xfrm>
            <a:off x="-26600" y="4806525"/>
            <a:ext cx="9198900" cy="3558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45" name="Google Shape;45;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grpSp>
        <p:nvGrpSpPr>
          <p:cNvPr id="46" name="Google Shape;46;p8"/>
          <p:cNvGrpSpPr/>
          <p:nvPr/>
        </p:nvGrpSpPr>
        <p:grpSpPr>
          <a:xfrm>
            <a:off x="3804516" y="4436042"/>
            <a:ext cx="1536656" cy="495213"/>
            <a:chOff x="433431" y="2426778"/>
            <a:chExt cx="2471700" cy="796547"/>
          </a:xfrm>
        </p:grpSpPr>
        <p:sp>
          <p:nvSpPr>
            <p:cNvPr id="47" name="Google Shape;47;p8"/>
            <p:cNvSpPr/>
            <p:nvPr/>
          </p:nvSpPr>
          <p:spPr>
            <a:xfrm>
              <a:off x="433431" y="2522712"/>
              <a:ext cx="2471700" cy="626406"/>
            </a:xfrm>
            <a:custGeom>
              <a:rect b="b" l="l" r="r" t="t"/>
              <a:pathLst>
                <a:path extrusionOk="0" h="93" w="368">
                  <a:moveTo>
                    <a:pt x="0" y="58"/>
                  </a:moveTo>
                  <a:cubicBezTo>
                    <a:pt x="6" y="60"/>
                    <a:pt x="13" y="61"/>
                    <a:pt x="19" y="62"/>
                  </a:cubicBezTo>
                  <a:cubicBezTo>
                    <a:pt x="20" y="56"/>
                    <a:pt x="17" y="50"/>
                    <a:pt x="12" y="47"/>
                  </a:cubicBezTo>
                  <a:cubicBezTo>
                    <a:pt x="24" y="49"/>
                    <a:pt x="35" y="52"/>
                    <a:pt x="46" y="54"/>
                  </a:cubicBezTo>
                  <a:cubicBezTo>
                    <a:pt x="45" y="45"/>
                    <a:pt x="39" y="37"/>
                    <a:pt x="30" y="34"/>
                  </a:cubicBezTo>
                  <a:cubicBezTo>
                    <a:pt x="41" y="37"/>
                    <a:pt x="52" y="38"/>
                    <a:pt x="63" y="38"/>
                  </a:cubicBezTo>
                  <a:cubicBezTo>
                    <a:pt x="57" y="31"/>
                    <a:pt x="52" y="24"/>
                    <a:pt x="46" y="17"/>
                  </a:cubicBezTo>
                  <a:cubicBezTo>
                    <a:pt x="56" y="19"/>
                    <a:pt x="65" y="22"/>
                    <a:pt x="74" y="27"/>
                  </a:cubicBezTo>
                  <a:cubicBezTo>
                    <a:pt x="72" y="21"/>
                    <a:pt x="69" y="16"/>
                    <a:pt x="66" y="11"/>
                  </a:cubicBezTo>
                  <a:cubicBezTo>
                    <a:pt x="73" y="19"/>
                    <a:pt x="83" y="25"/>
                    <a:pt x="93" y="26"/>
                  </a:cubicBezTo>
                  <a:cubicBezTo>
                    <a:pt x="94" y="19"/>
                    <a:pt x="95" y="13"/>
                    <a:pt x="96" y="7"/>
                  </a:cubicBezTo>
                  <a:cubicBezTo>
                    <a:pt x="100" y="16"/>
                    <a:pt x="108" y="23"/>
                    <a:pt x="118" y="26"/>
                  </a:cubicBezTo>
                  <a:cubicBezTo>
                    <a:pt x="119" y="18"/>
                    <a:pt x="121" y="10"/>
                    <a:pt x="122" y="2"/>
                  </a:cubicBezTo>
                  <a:cubicBezTo>
                    <a:pt x="127" y="11"/>
                    <a:pt x="134" y="18"/>
                    <a:pt x="142" y="23"/>
                  </a:cubicBezTo>
                  <a:cubicBezTo>
                    <a:pt x="146" y="16"/>
                    <a:pt x="149" y="8"/>
                    <a:pt x="151" y="0"/>
                  </a:cubicBezTo>
                  <a:cubicBezTo>
                    <a:pt x="153" y="9"/>
                    <a:pt x="155" y="17"/>
                    <a:pt x="156" y="25"/>
                  </a:cubicBezTo>
                  <a:cubicBezTo>
                    <a:pt x="161" y="19"/>
                    <a:pt x="165" y="13"/>
                    <a:pt x="168" y="6"/>
                  </a:cubicBezTo>
                  <a:cubicBezTo>
                    <a:pt x="169" y="10"/>
                    <a:pt x="170" y="15"/>
                    <a:pt x="171" y="20"/>
                  </a:cubicBezTo>
                  <a:cubicBezTo>
                    <a:pt x="182" y="17"/>
                    <a:pt x="192" y="12"/>
                    <a:pt x="201" y="6"/>
                  </a:cubicBezTo>
                  <a:cubicBezTo>
                    <a:pt x="201" y="10"/>
                    <a:pt x="201" y="15"/>
                    <a:pt x="201" y="20"/>
                  </a:cubicBezTo>
                  <a:cubicBezTo>
                    <a:pt x="215" y="16"/>
                    <a:pt x="228" y="10"/>
                    <a:pt x="241" y="3"/>
                  </a:cubicBezTo>
                  <a:cubicBezTo>
                    <a:pt x="238" y="9"/>
                    <a:pt x="236" y="15"/>
                    <a:pt x="235" y="22"/>
                  </a:cubicBezTo>
                  <a:cubicBezTo>
                    <a:pt x="248" y="22"/>
                    <a:pt x="262" y="20"/>
                    <a:pt x="275" y="16"/>
                  </a:cubicBezTo>
                  <a:cubicBezTo>
                    <a:pt x="272" y="19"/>
                    <a:pt x="271" y="23"/>
                    <a:pt x="272" y="27"/>
                  </a:cubicBezTo>
                  <a:cubicBezTo>
                    <a:pt x="289" y="25"/>
                    <a:pt x="306" y="23"/>
                    <a:pt x="323" y="21"/>
                  </a:cubicBezTo>
                  <a:cubicBezTo>
                    <a:pt x="315" y="25"/>
                    <a:pt x="307" y="30"/>
                    <a:pt x="299" y="34"/>
                  </a:cubicBezTo>
                  <a:cubicBezTo>
                    <a:pt x="312" y="36"/>
                    <a:pt x="324" y="37"/>
                    <a:pt x="337" y="36"/>
                  </a:cubicBezTo>
                  <a:cubicBezTo>
                    <a:pt x="330" y="37"/>
                    <a:pt x="323" y="43"/>
                    <a:pt x="322" y="51"/>
                  </a:cubicBezTo>
                  <a:cubicBezTo>
                    <a:pt x="333" y="51"/>
                    <a:pt x="345" y="51"/>
                    <a:pt x="356" y="51"/>
                  </a:cubicBezTo>
                  <a:cubicBezTo>
                    <a:pt x="344" y="47"/>
                    <a:pt x="331" y="53"/>
                    <a:pt x="326" y="64"/>
                  </a:cubicBezTo>
                  <a:cubicBezTo>
                    <a:pt x="340" y="71"/>
                    <a:pt x="359" y="66"/>
                    <a:pt x="367" y="52"/>
                  </a:cubicBezTo>
                  <a:cubicBezTo>
                    <a:pt x="368" y="65"/>
                    <a:pt x="359" y="76"/>
                    <a:pt x="347" y="82"/>
                  </a:cubicBezTo>
                  <a:cubicBezTo>
                    <a:pt x="336" y="88"/>
                    <a:pt x="323" y="89"/>
                    <a:pt x="311" y="89"/>
                  </a:cubicBezTo>
                  <a:cubicBezTo>
                    <a:pt x="276" y="92"/>
                    <a:pt x="241" y="93"/>
                    <a:pt x="206" y="89"/>
                  </a:cubicBezTo>
                  <a:cubicBezTo>
                    <a:pt x="160" y="84"/>
                    <a:pt x="114" y="69"/>
                    <a:pt x="68" y="79"/>
                  </a:cubicBezTo>
                  <a:cubicBezTo>
                    <a:pt x="64" y="80"/>
                    <a:pt x="60" y="85"/>
                    <a:pt x="57" y="86"/>
                  </a:cubicBezTo>
                  <a:cubicBezTo>
                    <a:pt x="52" y="87"/>
                    <a:pt x="43" y="81"/>
                    <a:pt x="39" y="79"/>
                  </a:cubicBezTo>
                  <a:cubicBezTo>
                    <a:pt x="26" y="73"/>
                    <a:pt x="13" y="66"/>
                    <a:pt x="0" y="58"/>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8"/>
            <p:cNvSpPr/>
            <p:nvPr/>
          </p:nvSpPr>
          <p:spPr>
            <a:xfrm>
              <a:off x="963887" y="2426778"/>
              <a:ext cx="558674" cy="632048"/>
            </a:xfrm>
            <a:custGeom>
              <a:rect b="b" l="l" r="r" t="t"/>
              <a:pathLst>
                <a:path extrusionOk="0" h="94" w="83">
                  <a:moveTo>
                    <a:pt x="72" y="40"/>
                  </a:moveTo>
                  <a:cubicBezTo>
                    <a:pt x="67" y="28"/>
                    <a:pt x="60" y="18"/>
                    <a:pt x="51" y="10"/>
                  </a:cubicBezTo>
                  <a:cubicBezTo>
                    <a:pt x="51" y="10"/>
                    <a:pt x="51" y="10"/>
                    <a:pt x="51" y="10"/>
                  </a:cubicBezTo>
                  <a:cubicBezTo>
                    <a:pt x="51" y="10"/>
                    <a:pt x="50" y="9"/>
                    <a:pt x="50" y="9"/>
                  </a:cubicBezTo>
                  <a:cubicBezTo>
                    <a:pt x="50" y="9"/>
                    <a:pt x="49" y="9"/>
                    <a:pt x="49" y="9"/>
                  </a:cubicBezTo>
                  <a:cubicBezTo>
                    <a:pt x="49" y="8"/>
                    <a:pt x="48" y="8"/>
                    <a:pt x="48" y="8"/>
                  </a:cubicBezTo>
                  <a:cubicBezTo>
                    <a:pt x="48" y="7"/>
                    <a:pt x="48" y="7"/>
                    <a:pt x="48" y="7"/>
                  </a:cubicBezTo>
                  <a:cubicBezTo>
                    <a:pt x="47" y="7"/>
                    <a:pt x="47" y="7"/>
                    <a:pt x="46" y="6"/>
                  </a:cubicBezTo>
                  <a:cubicBezTo>
                    <a:pt x="46" y="6"/>
                    <a:pt x="46" y="6"/>
                    <a:pt x="46" y="6"/>
                  </a:cubicBezTo>
                  <a:cubicBezTo>
                    <a:pt x="45" y="6"/>
                    <a:pt x="45" y="5"/>
                    <a:pt x="44" y="5"/>
                  </a:cubicBezTo>
                  <a:cubicBezTo>
                    <a:pt x="44" y="5"/>
                    <a:pt x="44" y="5"/>
                    <a:pt x="44" y="5"/>
                  </a:cubicBezTo>
                  <a:cubicBezTo>
                    <a:pt x="42" y="4"/>
                    <a:pt x="40" y="3"/>
                    <a:pt x="38" y="2"/>
                  </a:cubicBezTo>
                  <a:cubicBezTo>
                    <a:pt x="38" y="2"/>
                    <a:pt x="38" y="2"/>
                    <a:pt x="38" y="2"/>
                  </a:cubicBezTo>
                  <a:cubicBezTo>
                    <a:pt x="38" y="2"/>
                    <a:pt x="37" y="1"/>
                    <a:pt x="37" y="1"/>
                  </a:cubicBezTo>
                  <a:cubicBezTo>
                    <a:pt x="36" y="1"/>
                    <a:pt x="36" y="1"/>
                    <a:pt x="36" y="1"/>
                  </a:cubicBezTo>
                  <a:cubicBezTo>
                    <a:pt x="36" y="1"/>
                    <a:pt x="35" y="1"/>
                    <a:pt x="35" y="1"/>
                  </a:cubicBezTo>
                  <a:cubicBezTo>
                    <a:pt x="35" y="1"/>
                    <a:pt x="34" y="1"/>
                    <a:pt x="34" y="1"/>
                  </a:cubicBezTo>
                  <a:cubicBezTo>
                    <a:pt x="34" y="1"/>
                    <a:pt x="34" y="0"/>
                    <a:pt x="33" y="0"/>
                  </a:cubicBezTo>
                  <a:cubicBezTo>
                    <a:pt x="33" y="0"/>
                    <a:pt x="33" y="0"/>
                    <a:pt x="33" y="0"/>
                  </a:cubicBezTo>
                  <a:cubicBezTo>
                    <a:pt x="32" y="0"/>
                    <a:pt x="32" y="0"/>
                    <a:pt x="31" y="0"/>
                  </a:cubicBezTo>
                  <a:cubicBezTo>
                    <a:pt x="31" y="0"/>
                    <a:pt x="31" y="0"/>
                    <a:pt x="31" y="0"/>
                  </a:cubicBezTo>
                  <a:cubicBezTo>
                    <a:pt x="30" y="0"/>
                    <a:pt x="30" y="0"/>
                    <a:pt x="30" y="0"/>
                  </a:cubicBezTo>
                  <a:cubicBezTo>
                    <a:pt x="30" y="0"/>
                    <a:pt x="29" y="0"/>
                    <a:pt x="29" y="0"/>
                  </a:cubicBezTo>
                  <a:cubicBezTo>
                    <a:pt x="29" y="0"/>
                    <a:pt x="28" y="0"/>
                    <a:pt x="28" y="0"/>
                  </a:cubicBezTo>
                  <a:cubicBezTo>
                    <a:pt x="28" y="0"/>
                    <a:pt x="28" y="0"/>
                    <a:pt x="27" y="0"/>
                  </a:cubicBezTo>
                  <a:cubicBezTo>
                    <a:pt x="27" y="0"/>
                    <a:pt x="27" y="0"/>
                    <a:pt x="26" y="0"/>
                  </a:cubicBezTo>
                  <a:cubicBezTo>
                    <a:pt x="26" y="0"/>
                    <a:pt x="26" y="0"/>
                    <a:pt x="26" y="0"/>
                  </a:cubicBezTo>
                  <a:cubicBezTo>
                    <a:pt x="25" y="0"/>
                    <a:pt x="25" y="1"/>
                    <a:pt x="24" y="1"/>
                  </a:cubicBezTo>
                  <a:cubicBezTo>
                    <a:pt x="24" y="1"/>
                    <a:pt x="23" y="1"/>
                    <a:pt x="23" y="1"/>
                  </a:cubicBezTo>
                  <a:cubicBezTo>
                    <a:pt x="23" y="1"/>
                    <a:pt x="22" y="1"/>
                    <a:pt x="22" y="1"/>
                  </a:cubicBezTo>
                  <a:cubicBezTo>
                    <a:pt x="22" y="1"/>
                    <a:pt x="22" y="1"/>
                    <a:pt x="22" y="1"/>
                  </a:cubicBezTo>
                  <a:cubicBezTo>
                    <a:pt x="22" y="1"/>
                    <a:pt x="22" y="1"/>
                    <a:pt x="22" y="1"/>
                  </a:cubicBezTo>
                  <a:cubicBezTo>
                    <a:pt x="8" y="8"/>
                    <a:pt x="0" y="36"/>
                    <a:pt x="8" y="61"/>
                  </a:cubicBezTo>
                  <a:cubicBezTo>
                    <a:pt x="10" y="67"/>
                    <a:pt x="12" y="72"/>
                    <a:pt x="14" y="76"/>
                  </a:cubicBezTo>
                  <a:cubicBezTo>
                    <a:pt x="14" y="76"/>
                    <a:pt x="14" y="76"/>
                    <a:pt x="14" y="76"/>
                  </a:cubicBezTo>
                  <a:cubicBezTo>
                    <a:pt x="14" y="76"/>
                    <a:pt x="14" y="76"/>
                    <a:pt x="14" y="76"/>
                  </a:cubicBezTo>
                  <a:cubicBezTo>
                    <a:pt x="15" y="77"/>
                    <a:pt x="15" y="78"/>
                    <a:pt x="16" y="78"/>
                  </a:cubicBezTo>
                  <a:cubicBezTo>
                    <a:pt x="16" y="78"/>
                    <a:pt x="16" y="79"/>
                    <a:pt x="16" y="79"/>
                  </a:cubicBezTo>
                  <a:cubicBezTo>
                    <a:pt x="17" y="79"/>
                    <a:pt x="17" y="80"/>
                    <a:pt x="17" y="80"/>
                  </a:cubicBezTo>
                  <a:cubicBezTo>
                    <a:pt x="18" y="81"/>
                    <a:pt x="18" y="81"/>
                    <a:pt x="18" y="81"/>
                  </a:cubicBezTo>
                  <a:cubicBezTo>
                    <a:pt x="18" y="82"/>
                    <a:pt x="19" y="82"/>
                    <a:pt x="19" y="83"/>
                  </a:cubicBezTo>
                  <a:cubicBezTo>
                    <a:pt x="19" y="83"/>
                    <a:pt x="19" y="83"/>
                    <a:pt x="19" y="83"/>
                  </a:cubicBezTo>
                  <a:cubicBezTo>
                    <a:pt x="20" y="83"/>
                    <a:pt x="20" y="84"/>
                    <a:pt x="21" y="85"/>
                  </a:cubicBezTo>
                  <a:cubicBezTo>
                    <a:pt x="21" y="85"/>
                    <a:pt x="21" y="85"/>
                    <a:pt x="21" y="85"/>
                  </a:cubicBezTo>
                  <a:cubicBezTo>
                    <a:pt x="22" y="85"/>
                    <a:pt x="22" y="86"/>
                    <a:pt x="23" y="86"/>
                  </a:cubicBezTo>
                  <a:cubicBezTo>
                    <a:pt x="23" y="86"/>
                    <a:pt x="23" y="86"/>
                    <a:pt x="23" y="87"/>
                  </a:cubicBezTo>
                  <a:cubicBezTo>
                    <a:pt x="24" y="87"/>
                    <a:pt x="24" y="88"/>
                    <a:pt x="25" y="88"/>
                  </a:cubicBezTo>
                  <a:cubicBezTo>
                    <a:pt x="25" y="88"/>
                    <a:pt x="25" y="88"/>
                    <a:pt x="25" y="88"/>
                  </a:cubicBezTo>
                  <a:cubicBezTo>
                    <a:pt x="26" y="89"/>
                    <a:pt x="26" y="89"/>
                    <a:pt x="27" y="89"/>
                  </a:cubicBezTo>
                  <a:cubicBezTo>
                    <a:pt x="27" y="89"/>
                    <a:pt x="27" y="89"/>
                    <a:pt x="27" y="90"/>
                  </a:cubicBezTo>
                  <a:cubicBezTo>
                    <a:pt x="28" y="90"/>
                    <a:pt x="30" y="91"/>
                    <a:pt x="31" y="92"/>
                  </a:cubicBezTo>
                  <a:cubicBezTo>
                    <a:pt x="31" y="92"/>
                    <a:pt x="31" y="92"/>
                    <a:pt x="31" y="92"/>
                  </a:cubicBezTo>
                  <a:cubicBezTo>
                    <a:pt x="32" y="92"/>
                    <a:pt x="33" y="92"/>
                    <a:pt x="33" y="92"/>
                  </a:cubicBezTo>
                  <a:cubicBezTo>
                    <a:pt x="33" y="93"/>
                    <a:pt x="33" y="93"/>
                    <a:pt x="33" y="93"/>
                  </a:cubicBezTo>
                  <a:cubicBezTo>
                    <a:pt x="34" y="93"/>
                    <a:pt x="35" y="93"/>
                    <a:pt x="35" y="93"/>
                  </a:cubicBezTo>
                  <a:cubicBezTo>
                    <a:pt x="36" y="93"/>
                    <a:pt x="36" y="93"/>
                    <a:pt x="36" y="93"/>
                  </a:cubicBezTo>
                  <a:cubicBezTo>
                    <a:pt x="36" y="93"/>
                    <a:pt x="37" y="94"/>
                    <a:pt x="38" y="94"/>
                  </a:cubicBezTo>
                  <a:cubicBezTo>
                    <a:pt x="38" y="94"/>
                    <a:pt x="38" y="94"/>
                    <a:pt x="38" y="94"/>
                  </a:cubicBezTo>
                  <a:cubicBezTo>
                    <a:pt x="39" y="94"/>
                    <a:pt x="39" y="94"/>
                    <a:pt x="40" y="94"/>
                  </a:cubicBezTo>
                  <a:cubicBezTo>
                    <a:pt x="40" y="94"/>
                    <a:pt x="40" y="94"/>
                    <a:pt x="40" y="94"/>
                  </a:cubicBezTo>
                  <a:cubicBezTo>
                    <a:pt x="41" y="94"/>
                    <a:pt x="42" y="94"/>
                    <a:pt x="42" y="94"/>
                  </a:cubicBezTo>
                  <a:cubicBezTo>
                    <a:pt x="42" y="94"/>
                    <a:pt x="43" y="94"/>
                    <a:pt x="43" y="94"/>
                  </a:cubicBezTo>
                  <a:cubicBezTo>
                    <a:pt x="43" y="94"/>
                    <a:pt x="44" y="94"/>
                    <a:pt x="44" y="94"/>
                  </a:cubicBezTo>
                  <a:cubicBezTo>
                    <a:pt x="45" y="94"/>
                    <a:pt x="45" y="94"/>
                    <a:pt x="45" y="94"/>
                  </a:cubicBezTo>
                  <a:cubicBezTo>
                    <a:pt x="46" y="94"/>
                    <a:pt x="46" y="94"/>
                    <a:pt x="47" y="94"/>
                  </a:cubicBezTo>
                  <a:cubicBezTo>
                    <a:pt x="47" y="94"/>
                    <a:pt x="47" y="94"/>
                    <a:pt x="47" y="94"/>
                  </a:cubicBezTo>
                  <a:cubicBezTo>
                    <a:pt x="47" y="94"/>
                    <a:pt x="47" y="94"/>
                    <a:pt x="47" y="94"/>
                  </a:cubicBezTo>
                  <a:cubicBezTo>
                    <a:pt x="49" y="94"/>
                    <a:pt x="51" y="93"/>
                    <a:pt x="52" y="93"/>
                  </a:cubicBezTo>
                  <a:cubicBezTo>
                    <a:pt x="72" y="87"/>
                    <a:pt x="83" y="65"/>
                    <a:pt x="72" y="4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8"/>
            <p:cNvSpPr/>
            <p:nvPr/>
          </p:nvSpPr>
          <p:spPr>
            <a:xfrm>
              <a:off x="1037246" y="2488852"/>
              <a:ext cx="79004" cy="124152"/>
            </a:xfrm>
            <a:custGeom>
              <a:rect b="b" l="l" r="r" t="t"/>
              <a:pathLst>
                <a:path extrusionOk="0" h="18" w="11">
                  <a:moveTo>
                    <a:pt x="2" y="18"/>
                  </a:moveTo>
                  <a:cubicBezTo>
                    <a:pt x="2" y="18"/>
                    <a:pt x="2" y="18"/>
                    <a:pt x="2" y="18"/>
                  </a:cubicBezTo>
                  <a:cubicBezTo>
                    <a:pt x="1" y="18"/>
                    <a:pt x="0" y="18"/>
                    <a:pt x="1" y="17"/>
                  </a:cubicBezTo>
                  <a:cubicBezTo>
                    <a:pt x="1" y="16"/>
                    <a:pt x="1" y="6"/>
                    <a:pt x="8" y="0"/>
                  </a:cubicBezTo>
                  <a:cubicBezTo>
                    <a:pt x="9" y="0"/>
                    <a:pt x="10" y="0"/>
                    <a:pt x="10" y="0"/>
                  </a:cubicBezTo>
                  <a:cubicBezTo>
                    <a:pt x="11" y="1"/>
                    <a:pt x="10" y="2"/>
                    <a:pt x="10" y="2"/>
                  </a:cubicBezTo>
                  <a:cubicBezTo>
                    <a:pt x="4" y="7"/>
                    <a:pt x="3" y="17"/>
                    <a:pt x="3" y="17"/>
                  </a:cubicBezTo>
                  <a:cubicBezTo>
                    <a:pt x="3" y="18"/>
                    <a:pt x="2" y="18"/>
                    <a:pt x="2" y="1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8"/>
            <p:cNvSpPr/>
            <p:nvPr/>
          </p:nvSpPr>
          <p:spPr>
            <a:xfrm>
              <a:off x="1601561" y="2449351"/>
              <a:ext cx="592533" cy="592547"/>
            </a:xfrm>
            <a:custGeom>
              <a:rect b="b" l="l" r="r" t="t"/>
              <a:pathLst>
                <a:path extrusionOk="0" h="88" w="88">
                  <a:moveTo>
                    <a:pt x="61" y="71"/>
                  </a:moveTo>
                  <a:cubicBezTo>
                    <a:pt x="71" y="63"/>
                    <a:pt x="79" y="52"/>
                    <a:pt x="84" y="42"/>
                  </a:cubicBezTo>
                  <a:cubicBezTo>
                    <a:pt x="84" y="42"/>
                    <a:pt x="84" y="42"/>
                    <a:pt x="84" y="42"/>
                  </a:cubicBezTo>
                  <a:cubicBezTo>
                    <a:pt x="84" y="41"/>
                    <a:pt x="84" y="41"/>
                    <a:pt x="84" y="40"/>
                  </a:cubicBezTo>
                  <a:cubicBezTo>
                    <a:pt x="84" y="40"/>
                    <a:pt x="85" y="40"/>
                    <a:pt x="85" y="40"/>
                  </a:cubicBezTo>
                  <a:cubicBezTo>
                    <a:pt x="85" y="39"/>
                    <a:pt x="85" y="39"/>
                    <a:pt x="85" y="38"/>
                  </a:cubicBezTo>
                  <a:cubicBezTo>
                    <a:pt x="85" y="38"/>
                    <a:pt x="85" y="38"/>
                    <a:pt x="85" y="38"/>
                  </a:cubicBezTo>
                  <a:cubicBezTo>
                    <a:pt x="86" y="37"/>
                    <a:pt x="86" y="36"/>
                    <a:pt x="86" y="36"/>
                  </a:cubicBezTo>
                  <a:cubicBezTo>
                    <a:pt x="86" y="36"/>
                    <a:pt x="86" y="36"/>
                    <a:pt x="86" y="35"/>
                  </a:cubicBezTo>
                  <a:cubicBezTo>
                    <a:pt x="86" y="35"/>
                    <a:pt x="87" y="34"/>
                    <a:pt x="87" y="34"/>
                  </a:cubicBezTo>
                  <a:cubicBezTo>
                    <a:pt x="87" y="34"/>
                    <a:pt x="87" y="33"/>
                    <a:pt x="87" y="33"/>
                  </a:cubicBezTo>
                  <a:cubicBezTo>
                    <a:pt x="87" y="31"/>
                    <a:pt x="88" y="29"/>
                    <a:pt x="88" y="27"/>
                  </a:cubicBezTo>
                  <a:cubicBezTo>
                    <a:pt x="88" y="27"/>
                    <a:pt x="88" y="27"/>
                    <a:pt x="88" y="27"/>
                  </a:cubicBezTo>
                  <a:cubicBezTo>
                    <a:pt x="88" y="27"/>
                    <a:pt x="88" y="26"/>
                    <a:pt x="88" y="25"/>
                  </a:cubicBezTo>
                  <a:cubicBezTo>
                    <a:pt x="88" y="25"/>
                    <a:pt x="88" y="25"/>
                    <a:pt x="88" y="25"/>
                  </a:cubicBezTo>
                  <a:cubicBezTo>
                    <a:pt x="88" y="24"/>
                    <a:pt x="88" y="24"/>
                    <a:pt x="88" y="24"/>
                  </a:cubicBezTo>
                  <a:cubicBezTo>
                    <a:pt x="88" y="23"/>
                    <a:pt x="88" y="23"/>
                    <a:pt x="88" y="23"/>
                  </a:cubicBezTo>
                  <a:cubicBezTo>
                    <a:pt x="88" y="23"/>
                    <a:pt x="88" y="22"/>
                    <a:pt x="88" y="22"/>
                  </a:cubicBezTo>
                  <a:cubicBezTo>
                    <a:pt x="88" y="22"/>
                    <a:pt x="88" y="21"/>
                    <a:pt x="88" y="21"/>
                  </a:cubicBezTo>
                  <a:cubicBezTo>
                    <a:pt x="88" y="21"/>
                    <a:pt x="88" y="20"/>
                    <a:pt x="88" y="20"/>
                  </a:cubicBezTo>
                  <a:cubicBezTo>
                    <a:pt x="88" y="20"/>
                    <a:pt x="88" y="20"/>
                    <a:pt x="88" y="19"/>
                  </a:cubicBezTo>
                  <a:cubicBezTo>
                    <a:pt x="88" y="19"/>
                    <a:pt x="88" y="19"/>
                    <a:pt x="87" y="18"/>
                  </a:cubicBezTo>
                  <a:cubicBezTo>
                    <a:pt x="87" y="18"/>
                    <a:pt x="87" y="18"/>
                    <a:pt x="87" y="18"/>
                  </a:cubicBezTo>
                  <a:cubicBezTo>
                    <a:pt x="87" y="17"/>
                    <a:pt x="87" y="17"/>
                    <a:pt x="87" y="17"/>
                  </a:cubicBezTo>
                  <a:cubicBezTo>
                    <a:pt x="87" y="17"/>
                    <a:pt x="87" y="16"/>
                    <a:pt x="87" y="16"/>
                  </a:cubicBezTo>
                  <a:cubicBezTo>
                    <a:pt x="87" y="16"/>
                    <a:pt x="86" y="16"/>
                    <a:pt x="86" y="15"/>
                  </a:cubicBezTo>
                  <a:cubicBezTo>
                    <a:pt x="86" y="15"/>
                    <a:pt x="86" y="15"/>
                    <a:pt x="86" y="15"/>
                  </a:cubicBezTo>
                  <a:cubicBezTo>
                    <a:pt x="86" y="14"/>
                    <a:pt x="86" y="14"/>
                    <a:pt x="85" y="13"/>
                  </a:cubicBezTo>
                  <a:cubicBezTo>
                    <a:pt x="85" y="13"/>
                    <a:pt x="85" y="13"/>
                    <a:pt x="85" y="12"/>
                  </a:cubicBezTo>
                  <a:cubicBezTo>
                    <a:pt x="84" y="12"/>
                    <a:pt x="84" y="12"/>
                    <a:pt x="84" y="12"/>
                  </a:cubicBezTo>
                  <a:cubicBezTo>
                    <a:pt x="84" y="12"/>
                    <a:pt x="84" y="12"/>
                    <a:pt x="84" y="12"/>
                  </a:cubicBezTo>
                  <a:cubicBezTo>
                    <a:pt x="84" y="12"/>
                    <a:pt x="84" y="12"/>
                    <a:pt x="84" y="12"/>
                  </a:cubicBezTo>
                  <a:cubicBezTo>
                    <a:pt x="74" y="0"/>
                    <a:pt x="44" y="1"/>
                    <a:pt x="23" y="15"/>
                  </a:cubicBezTo>
                  <a:cubicBezTo>
                    <a:pt x="18" y="18"/>
                    <a:pt x="14" y="22"/>
                    <a:pt x="10" y="25"/>
                  </a:cubicBezTo>
                  <a:cubicBezTo>
                    <a:pt x="10" y="25"/>
                    <a:pt x="10" y="25"/>
                    <a:pt x="10" y="25"/>
                  </a:cubicBezTo>
                  <a:cubicBezTo>
                    <a:pt x="10" y="25"/>
                    <a:pt x="10" y="25"/>
                    <a:pt x="10" y="25"/>
                  </a:cubicBezTo>
                  <a:cubicBezTo>
                    <a:pt x="10" y="26"/>
                    <a:pt x="9" y="27"/>
                    <a:pt x="8" y="27"/>
                  </a:cubicBezTo>
                  <a:cubicBezTo>
                    <a:pt x="8" y="27"/>
                    <a:pt x="8" y="28"/>
                    <a:pt x="8" y="28"/>
                  </a:cubicBezTo>
                  <a:cubicBezTo>
                    <a:pt x="8" y="28"/>
                    <a:pt x="7" y="29"/>
                    <a:pt x="7" y="29"/>
                  </a:cubicBezTo>
                  <a:cubicBezTo>
                    <a:pt x="7" y="29"/>
                    <a:pt x="7" y="30"/>
                    <a:pt x="6" y="30"/>
                  </a:cubicBezTo>
                  <a:cubicBezTo>
                    <a:pt x="6" y="30"/>
                    <a:pt x="5" y="31"/>
                    <a:pt x="5" y="32"/>
                  </a:cubicBezTo>
                  <a:cubicBezTo>
                    <a:pt x="5" y="32"/>
                    <a:pt x="5" y="32"/>
                    <a:pt x="5" y="32"/>
                  </a:cubicBezTo>
                  <a:cubicBezTo>
                    <a:pt x="5" y="33"/>
                    <a:pt x="4" y="33"/>
                    <a:pt x="4" y="34"/>
                  </a:cubicBezTo>
                  <a:cubicBezTo>
                    <a:pt x="4" y="34"/>
                    <a:pt x="4" y="34"/>
                    <a:pt x="4" y="34"/>
                  </a:cubicBezTo>
                  <a:cubicBezTo>
                    <a:pt x="3" y="35"/>
                    <a:pt x="3" y="36"/>
                    <a:pt x="3" y="36"/>
                  </a:cubicBezTo>
                  <a:cubicBezTo>
                    <a:pt x="3" y="36"/>
                    <a:pt x="3" y="36"/>
                    <a:pt x="3" y="36"/>
                  </a:cubicBezTo>
                  <a:cubicBezTo>
                    <a:pt x="2" y="37"/>
                    <a:pt x="2" y="38"/>
                    <a:pt x="2" y="39"/>
                  </a:cubicBezTo>
                  <a:cubicBezTo>
                    <a:pt x="2" y="39"/>
                    <a:pt x="2" y="39"/>
                    <a:pt x="1" y="39"/>
                  </a:cubicBezTo>
                  <a:cubicBezTo>
                    <a:pt x="1" y="40"/>
                    <a:pt x="1" y="40"/>
                    <a:pt x="1" y="41"/>
                  </a:cubicBezTo>
                  <a:cubicBezTo>
                    <a:pt x="1" y="41"/>
                    <a:pt x="1" y="41"/>
                    <a:pt x="1" y="41"/>
                  </a:cubicBezTo>
                  <a:cubicBezTo>
                    <a:pt x="0" y="43"/>
                    <a:pt x="0" y="44"/>
                    <a:pt x="0" y="45"/>
                  </a:cubicBezTo>
                  <a:cubicBezTo>
                    <a:pt x="0" y="46"/>
                    <a:pt x="0" y="46"/>
                    <a:pt x="0" y="46"/>
                  </a:cubicBezTo>
                  <a:cubicBezTo>
                    <a:pt x="0" y="47"/>
                    <a:pt x="0" y="47"/>
                    <a:pt x="0" y="48"/>
                  </a:cubicBezTo>
                  <a:cubicBezTo>
                    <a:pt x="0" y="48"/>
                    <a:pt x="0" y="48"/>
                    <a:pt x="0" y="48"/>
                  </a:cubicBezTo>
                  <a:cubicBezTo>
                    <a:pt x="0" y="49"/>
                    <a:pt x="0" y="50"/>
                    <a:pt x="0" y="50"/>
                  </a:cubicBezTo>
                  <a:cubicBezTo>
                    <a:pt x="0" y="50"/>
                    <a:pt x="0" y="50"/>
                    <a:pt x="0" y="51"/>
                  </a:cubicBezTo>
                  <a:cubicBezTo>
                    <a:pt x="0" y="51"/>
                    <a:pt x="0" y="52"/>
                    <a:pt x="0" y="52"/>
                  </a:cubicBezTo>
                  <a:cubicBezTo>
                    <a:pt x="0" y="53"/>
                    <a:pt x="0" y="53"/>
                    <a:pt x="0" y="53"/>
                  </a:cubicBezTo>
                  <a:cubicBezTo>
                    <a:pt x="0" y="53"/>
                    <a:pt x="0" y="54"/>
                    <a:pt x="0" y="55"/>
                  </a:cubicBezTo>
                  <a:cubicBezTo>
                    <a:pt x="0" y="55"/>
                    <a:pt x="0" y="55"/>
                    <a:pt x="0" y="55"/>
                  </a:cubicBezTo>
                  <a:cubicBezTo>
                    <a:pt x="0" y="56"/>
                    <a:pt x="0" y="56"/>
                    <a:pt x="1" y="57"/>
                  </a:cubicBezTo>
                  <a:cubicBezTo>
                    <a:pt x="1" y="57"/>
                    <a:pt x="1" y="57"/>
                    <a:pt x="1" y="57"/>
                  </a:cubicBezTo>
                  <a:cubicBezTo>
                    <a:pt x="1" y="58"/>
                    <a:pt x="1" y="59"/>
                    <a:pt x="1" y="59"/>
                  </a:cubicBezTo>
                  <a:cubicBezTo>
                    <a:pt x="1" y="59"/>
                    <a:pt x="1" y="59"/>
                    <a:pt x="1" y="60"/>
                  </a:cubicBezTo>
                  <a:cubicBezTo>
                    <a:pt x="2" y="60"/>
                    <a:pt x="2" y="61"/>
                    <a:pt x="2" y="62"/>
                  </a:cubicBezTo>
                  <a:cubicBezTo>
                    <a:pt x="2" y="62"/>
                    <a:pt x="2" y="62"/>
                    <a:pt x="2" y="62"/>
                  </a:cubicBezTo>
                  <a:cubicBezTo>
                    <a:pt x="2" y="62"/>
                    <a:pt x="2" y="62"/>
                    <a:pt x="2" y="62"/>
                  </a:cubicBezTo>
                  <a:cubicBezTo>
                    <a:pt x="3" y="63"/>
                    <a:pt x="4" y="65"/>
                    <a:pt x="5" y="66"/>
                  </a:cubicBezTo>
                  <a:cubicBezTo>
                    <a:pt x="16" y="83"/>
                    <a:pt x="41" y="88"/>
                    <a:pt x="61" y="7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 name="Google Shape;51;p8"/>
            <p:cNvSpPr/>
            <p:nvPr/>
          </p:nvSpPr>
          <p:spPr>
            <a:xfrm>
              <a:off x="1861146" y="2494497"/>
              <a:ext cx="124149" cy="62078"/>
            </a:xfrm>
            <a:custGeom>
              <a:rect b="b" l="l" r="r" t="t"/>
              <a:pathLst>
                <a:path extrusionOk="0" h="9" w="19">
                  <a:moveTo>
                    <a:pt x="1" y="9"/>
                  </a:moveTo>
                  <a:cubicBezTo>
                    <a:pt x="1" y="9"/>
                    <a:pt x="0" y="9"/>
                    <a:pt x="0" y="9"/>
                  </a:cubicBezTo>
                  <a:cubicBezTo>
                    <a:pt x="0" y="8"/>
                    <a:pt x="0" y="7"/>
                    <a:pt x="0" y="7"/>
                  </a:cubicBezTo>
                  <a:cubicBezTo>
                    <a:pt x="1" y="7"/>
                    <a:pt x="10" y="0"/>
                    <a:pt x="18" y="2"/>
                  </a:cubicBezTo>
                  <a:cubicBezTo>
                    <a:pt x="19" y="2"/>
                    <a:pt x="19" y="3"/>
                    <a:pt x="19" y="4"/>
                  </a:cubicBezTo>
                  <a:cubicBezTo>
                    <a:pt x="19" y="4"/>
                    <a:pt x="18" y="5"/>
                    <a:pt x="18" y="5"/>
                  </a:cubicBezTo>
                  <a:cubicBezTo>
                    <a:pt x="10" y="3"/>
                    <a:pt x="2" y="9"/>
                    <a:pt x="2" y="9"/>
                  </a:cubicBezTo>
                  <a:cubicBezTo>
                    <a:pt x="2" y="9"/>
                    <a:pt x="1" y="9"/>
                    <a:pt x="1" y="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 name="Google Shape;52;p8"/>
            <p:cNvSpPr/>
            <p:nvPr/>
          </p:nvSpPr>
          <p:spPr>
            <a:xfrm>
              <a:off x="663577" y="2800075"/>
              <a:ext cx="2146850" cy="423250"/>
            </a:xfrm>
            <a:custGeom>
              <a:rect b="b" l="l" r="r" t="t"/>
              <a:pathLst>
                <a:path extrusionOk="0" h="63" w="130">
                  <a:moveTo>
                    <a:pt x="0" y="24"/>
                  </a:moveTo>
                  <a:cubicBezTo>
                    <a:pt x="6" y="25"/>
                    <a:pt x="11" y="27"/>
                    <a:pt x="16" y="29"/>
                  </a:cubicBezTo>
                  <a:cubicBezTo>
                    <a:pt x="16" y="26"/>
                    <a:pt x="16" y="23"/>
                    <a:pt x="16" y="21"/>
                  </a:cubicBezTo>
                  <a:cubicBezTo>
                    <a:pt x="23" y="22"/>
                    <a:pt x="30" y="23"/>
                    <a:pt x="37" y="24"/>
                  </a:cubicBezTo>
                  <a:cubicBezTo>
                    <a:pt x="39" y="16"/>
                    <a:pt x="36" y="7"/>
                    <a:pt x="31" y="0"/>
                  </a:cubicBezTo>
                  <a:cubicBezTo>
                    <a:pt x="35" y="2"/>
                    <a:pt x="39" y="5"/>
                    <a:pt x="42" y="9"/>
                  </a:cubicBezTo>
                  <a:cubicBezTo>
                    <a:pt x="46" y="12"/>
                    <a:pt x="50" y="15"/>
                    <a:pt x="55" y="14"/>
                  </a:cubicBezTo>
                  <a:cubicBezTo>
                    <a:pt x="59" y="14"/>
                    <a:pt x="64" y="9"/>
                    <a:pt x="61" y="5"/>
                  </a:cubicBezTo>
                  <a:cubicBezTo>
                    <a:pt x="63" y="7"/>
                    <a:pt x="63" y="10"/>
                    <a:pt x="63" y="13"/>
                  </a:cubicBezTo>
                  <a:cubicBezTo>
                    <a:pt x="64" y="15"/>
                    <a:pt x="67" y="18"/>
                    <a:pt x="69" y="17"/>
                  </a:cubicBezTo>
                  <a:cubicBezTo>
                    <a:pt x="71" y="16"/>
                    <a:pt x="71" y="15"/>
                    <a:pt x="72" y="14"/>
                  </a:cubicBezTo>
                  <a:cubicBezTo>
                    <a:pt x="73" y="12"/>
                    <a:pt x="75" y="9"/>
                    <a:pt x="76" y="6"/>
                  </a:cubicBezTo>
                  <a:cubicBezTo>
                    <a:pt x="76" y="13"/>
                    <a:pt x="78" y="19"/>
                    <a:pt x="81" y="24"/>
                  </a:cubicBezTo>
                  <a:cubicBezTo>
                    <a:pt x="88" y="21"/>
                    <a:pt x="95" y="15"/>
                    <a:pt x="99" y="8"/>
                  </a:cubicBezTo>
                  <a:cubicBezTo>
                    <a:pt x="100" y="13"/>
                    <a:pt x="100" y="19"/>
                    <a:pt x="100" y="24"/>
                  </a:cubicBezTo>
                  <a:cubicBezTo>
                    <a:pt x="110" y="25"/>
                    <a:pt x="120" y="24"/>
                    <a:pt x="130" y="21"/>
                  </a:cubicBezTo>
                  <a:cubicBezTo>
                    <a:pt x="121" y="25"/>
                    <a:pt x="119" y="36"/>
                    <a:pt x="112" y="43"/>
                  </a:cubicBezTo>
                  <a:cubicBezTo>
                    <a:pt x="106" y="49"/>
                    <a:pt x="98" y="51"/>
                    <a:pt x="90" y="52"/>
                  </a:cubicBezTo>
                  <a:cubicBezTo>
                    <a:pt x="82" y="54"/>
                    <a:pt x="74" y="56"/>
                    <a:pt x="66" y="57"/>
                  </a:cubicBezTo>
                  <a:cubicBezTo>
                    <a:pt x="40" y="63"/>
                    <a:pt x="0" y="60"/>
                    <a:pt x="0" y="24"/>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3" name="Shape 53"/>
        <p:cNvGrpSpPr/>
        <p:nvPr/>
      </p:nvGrpSpPr>
      <p:grpSpPr>
        <a:xfrm>
          <a:off x="0" y="0"/>
          <a:ext cx="0" cy="0"/>
          <a:chOff x="0" y="0"/>
          <a:chExt cx="0" cy="0"/>
        </a:xfrm>
      </p:grpSpPr>
      <p:sp>
        <p:nvSpPr>
          <p:cNvPr id="54" name="Google Shape;54;p9"/>
          <p:cNvSpPr/>
          <p:nvPr/>
        </p:nvSpPr>
        <p:spPr>
          <a:xfrm>
            <a:off x="143250" y="155850"/>
            <a:ext cx="8857500" cy="4987800"/>
          </a:xfrm>
          <a:prstGeom prst="frame">
            <a:avLst>
              <a:gd fmla="val 204" name="adj1"/>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55" name="Google Shape;55;p9"/>
          <p:cNvSpPr/>
          <p:nvPr/>
        </p:nvSpPr>
        <p:spPr>
          <a:xfrm>
            <a:off x="-26600" y="4806525"/>
            <a:ext cx="9198900" cy="35580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56" name="Google Shape;56;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sp>
        <p:nvSpPr>
          <p:cNvPr id="57" name="Google Shape;57;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58" name="Google Shape;58;p9"/>
          <p:cNvGrpSpPr/>
          <p:nvPr/>
        </p:nvGrpSpPr>
        <p:grpSpPr>
          <a:xfrm>
            <a:off x="7154385" y="3965109"/>
            <a:ext cx="1438001" cy="1023477"/>
            <a:chOff x="1135124" y="357245"/>
            <a:chExt cx="4041600" cy="2876550"/>
          </a:xfrm>
        </p:grpSpPr>
        <p:sp>
          <p:nvSpPr>
            <p:cNvPr id="59" name="Google Shape;59;p9"/>
            <p:cNvSpPr/>
            <p:nvPr/>
          </p:nvSpPr>
          <p:spPr>
            <a:xfrm>
              <a:off x="2316263" y="357245"/>
              <a:ext cx="610659" cy="506211"/>
            </a:xfrm>
            <a:custGeom>
              <a:rect b="b" l="l" r="r" t="t"/>
              <a:pathLst>
                <a:path extrusionOk="0" h="53" w="64">
                  <a:moveTo>
                    <a:pt x="5" y="32"/>
                  </a:moveTo>
                  <a:cubicBezTo>
                    <a:pt x="2" y="28"/>
                    <a:pt x="0" y="24"/>
                    <a:pt x="0" y="20"/>
                  </a:cubicBezTo>
                  <a:cubicBezTo>
                    <a:pt x="1" y="17"/>
                    <a:pt x="4" y="16"/>
                    <a:pt x="7" y="15"/>
                  </a:cubicBezTo>
                  <a:cubicBezTo>
                    <a:pt x="9" y="14"/>
                    <a:pt x="12" y="14"/>
                    <a:pt x="15" y="13"/>
                  </a:cubicBezTo>
                  <a:cubicBezTo>
                    <a:pt x="18" y="11"/>
                    <a:pt x="20" y="7"/>
                    <a:pt x="23" y="4"/>
                  </a:cubicBezTo>
                  <a:cubicBezTo>
                    <a:pt x="25" y="2"/>
                    <a:pt x="30" y="0"/>
                    <a:pt x="34" y="2"/>
                  </a:cubicBezTo>
                  <a:cubicBezTo>
                    <a:pt x="36" y="3"/>
                    <a:pt x="37" y="4"/>
                    <a:pt x="39" y="5"/>
                  </a:cubicBezTo>
                  <a:cubicBezTo>
                    <a:pt x="43" y="7"/>
                    <a:pt x="47" y="5"/>
                    <a:pt x="51" y="5"/>
                  </a:cubicBezTo>
                  <a:cubicBezTo>
                    <a:pt x="56" y="6"/>
                    <a:pt x="60" y="11"/>
                    <a:pt x="62" y="15"/>
                  </a:cubicBezTo>
                  <a:cubicBezTo>
                    <a:pt x="64" y="20"/>
                    <a:pt x="63" y="24"/>
                    <a:pt x="61" y="28"/>
                  </a:cubicBezTo>
                  <a:cubicBezTo>
                    <a:pt x="59" y="32"/>
                    <a:pt x="56" y="34"/>
                    <a:pt x="53" y="36"/>
                  </a:cubicBezTo>
                  <a:cubicBezTo>
                    <a:pt x="45" y="42"/>
                    <a:pt x="37" y="47"/>
                    <a:pt x="28" y="51"/>
                  </a:cubicBezTo>
                  <a:cubicBezTo>
                    <a:pt x="22" y="53"/>
                    <a:pt x="22" y="53"/>
                    <a:pt x="17" y="48"/>
                  </a:cubicBezTo>
                  <a:cubicBezTo>
                    <a:pt x="13" y="43"/>
                    <a:pt x="9" y="37"/>
                    <a:pt x="5" y="32"/>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9"/>
            <p:cNvSpPr/>
            <p:nvPr/>
          </p:nvSpPr>
          <p:spPr>
            <a:xfrm>
              <a:off x="1440453" y="453666"/>
              <a:ext cx="3736271" cy="2780130"/>
            </a:xfrm>
            <a:custGeom>
              <a:rect b="b" l="l" r="r" t="t"/>
              <a:pathLst>
                <a:path extrusionOk="0" h="291" w="391">
                  <a:moveTo>
                    <a:pt x="87" y="40"/>
                  </a:moveTo>
                  <a:cubicBezTo>
                    <a:pt x="104" y="0"/>
                    <a:pt x="136" y="7"/>
                    <a:pt x="143" y="25"/>
                  </a:cubicBezTo>
                  <a:cubicBezTo>
                    <a:pt x="152" y="48"/>
                    <a:pt x="160" y="81"/>
                    <a:pt x="160" y="81"/>
                  </a:cubicBezTo>
                  <a:cubicBezTo>
                    <a:pt x="168" y="98"/>
                    <a:pt x="210" y="104"/>
                    <a:pt x="210" y="104"/>
                  </a:cubicBezTo>
                  <a:cubicBezTo>
                    <a:pt x="257" y="108"/>
                    <a:pt x="264" y="129"/>
                    <a:pt x="264" y="129"/>
                  </a:cubicBezTo>
                  <a:cubicBezTo>
                    <a:pt x="340" y="71"/>
                    <a:pt x="316" y="125"/>
                    <a:pt x="316" y="125"/>
                  </a:cubicBezTo>
                  <a:cubicBezTo>
                    <a:pt x="360" y="119"/>
                    <a:pt x="326" y="153"/>
                    <a:pt x="326" y="153"/>
                  </a:cubicBezTo>
                  <a:cubicBezTo>
                    <a:pt x="391" y="166"/>
                    <a:pt x="274" y="205"/>
                    <a:pt x="274" y="205"/>
                  </a:cubicBezTo>
                  <a:cubicBezTo>
                    <a:pt x="233" y="291"/>
                    <a:pt x="83" y="251"/>
                    <a:pt x="83" y="251"/>
                  </a:cubicBezTo>
                  <a:cubicBezTo>
                    <a:pt x="0" y="217"/>
                    <a:pt x="76" y="128"/>
                    <a:pt x="76" y="128"/>
                  </a:cubicBezTo>
                  <a:cubicBezTo>
                    <a:pt x="104" y="89"/>
                    <a:pt x="96" y="52"/>
                    <a:pt x="96" y="52"/>
                  </a:cubicBezTo>
                  <a:lnTo>
                    <a:pt x="87" y="40"/>
                  </a:lnTo>
                  <a:close/>
                </a:path>
              </a:pathLst>
            </a:custGeom>
            <a:solidFill>
              <a:schemeClr val="accent4"/>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9"/>
            <p:cNvSpPr/>
            <p:nvPr/>
          </p:nvSpPr>
          <p:spPr>
            <a:xfrm>
              <a:off x="2348403" y="686680"/>
              <a:ext cx="361577" cy="329440"/>
            </a:xfrm>
            <a:custGeom>
              <a:rect b="b" l="l" r="r" t="t"/>
              <a:pathLst>
                <a:path extrusionOk="0" h="34" w="38">
                  <a:moveTo>
                    <a:pt x="0" y="23"/>
                  </a:moveTo>
                  <a:cubicBezTo>
                    <a:pt x="4" y="17"/>
                    <a:pt x="11" y="5"/>
                    <a:pt x="18" y="2"/>
                  </a:cubicBezTo>
                  <a:cubicBezTo>
                    <a:pt x="21" y="0"/>
                    <a:pt x="25" y="1"/>
                    <a:pt x="28" y="3"/>
                  </a:cubicBezTo>
                  <a:cubicBezTo>
                    <a:pt x="31" y="5"/>
                    <a:pt x="34" y="8"/>
                    <a:pt x="38" y="7"/>
                  </a:cubicBezTo>
                  <a:cubicBezTo>
                    <a:pt x="33" y="9"/>
                    <a:pt x="31" y="14"/>
                    <a:pt x="28" y="17"/>
                  </a:cubicBezTo>
                  <a:cubicBezTo>
                    <a:pt x="24" y="20"/>
                    <a:pt x="22" y="22"/>
                    <a:pt x="17" y="22"/>
                  </a:cubicBezTo>
                  <a:cubicBezTo>
                    <a:pt x="18" y="23"/>
                    <a:pt x="17" y="26"/>
                    <a:pt x="18" y="26"/>
                  </a:cubicBezTo>
                  <a:cubicBezTo>
                    <a:pt x="18" y="26"/>
                    <a:pt x="7" y="24"/>
                    <a:pt x="5" y="24"/>
                  </a:cubicBezTo>
                  <a:cubicBezTo>
                    <a:pt x="4" y="25"/>
                    <a:pt x="7" y="34"/>
                    <a:pt x="7" y="34"/>
                  </a:cubicBezTo>
                  <a:lnTo>
                    <a:pt x="0" y="23"/>
                  </a:ln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9"/>
            <p:cNvSpPr/>
            <p:nvPr/>
          </p:nvSpPr>
          <p:spPr>
            <a:xfrm>
              <a:off x="2452861" y="718820"/>
              <a:ext cx="176770" cy="152669"/>
            </a:xfrm>
            <a:custGeom>
              <a:rect b="b" l="l" r="r" t="t"/>
              <a:pathLst>
                <a:path extrusionOk="0" h="16" w="19">
                  <a:moveTo>
                    <a:pt x="19" y="4"/>
                  </a:moveTo>
                  <a:cubicBezTo>
                    <a:pt x="17" y="6"/>
                    <a:pt x="14" y="4"/>
                    <a:pt x="14" y="4"/>
                  </a:cubicBezTo>
                  <a:cubicBezTo>
                    <a:pt x="6" y="0"/>
                    <a:pt x="4" y="7"/>
                    <a:pt x="4" y="7"/>
                  </a:cubicBezTo>
                  <a:cubicBezTo>
                    <a:pt x="3" y="10"/>
                    <a:pt x="0" y="12"/>
                    <a:pt x="0" y="12"/>
                  </a:cubicBezTo>
                  <a:cubicBezTo>
                    <a:pt x="3" y="12"/>
                    <a:pt x="6" y="13"/>
                    <a:pt x="6" y="13"/>
                  </a:cubicBezTo>
                  <a:cubicBezTo>
                    <a:pt x="14" y="16"/>
                    <a:pt x="16" y="9"/>
                    <a:pt x="16" y="9"/>
                  </a:cubicBezTo>
                  <a:cubicBezTo>
                    <a:pt x="17" y="6"/>
                    <a:pt x="19" y="4"/>
                    <a:pt x="19"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9"/>
            <p:cNvSpPr/>
            <p:nvPr/>
          </p:nvSpPr>
          <p:spPr>
            <a:xfrm>
              <a:off x="2509103" y="758998"/>
              <a:ext cx="72317" cy="72318"/>
            </a:xfrm>
            <a:custGeom>
              <a:rect b="b" l="l" r="r" t="t"/>
              <a:pathLst>
                <a:path extrusionOk="0" h="8" w="8">
                  <a:moveTo>
                    <a:pt x="3" y="1"/>
                  </a:moveTo>
                  <a:cubicBezTo>
                    <a:pt x="1" y="1"/>
                    <a:pt x="0" y="3"/>
                    <a:pt x="0" y="5"/>
                  </a:cubicBezTo>
                  <a:cubicBezTo>
                    <a:pt x="1" y="7"/>
                    <a:pt x="2" y="8"/>
                    <a:pt x="4" y="7"/>
                  </a:cubicBezTo>
                  <a:cubicBezTo>
                    <a:pt x="6" y="7"/>
                    <a:pt x="8" y="5"/>
                    <a:pt x="7" y="3"/>
                  </a:cubicBezTo>
                  <a:cubicBezTo>
                    <a:pt x="7" y="1"/>
                    <a:pt x="5" y="0"/>
                    <a:pt x="3" y="1"/>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9"/>
            <p:cNvSpPr/>
            <p:nvPr/>
          </p:nvSpPr>
          <p:spPr>
            <a:xfrm>
              <a:off x="2517140" y="783101"/>
              <a:ext cx="32140" cy="32140"/>
            </a:xfrm>
            <a:custGeom>
              <a:rect b="b" l="l" r="r" t="t"/>
              <a:pathLst>
                <a:path extrusionOk="0" h="3" w="3">
                  <a:moveTo>
                    <a:pt x="2" y="0"/>
                  </a:moveTo>
                  <a:cubicBezTo>
                    <a:pt x="0" y="0"/>
                    <a:pt x="0" y="2"/>
                    <a:pt x="0" y="3"/>
                  </a:cubicBezTo>
                  <a:cubicBezTo>
                    <a:pt x="1" y="3"/>
                    <a:pt x="1" y="3"/>
                    <a:pt x="1" y="3"/>
                  </a:cubicBezTo>
                  <a:cubicBezTo>
                    <a:pt x="2" y="3"/>
                    <a:pt x="3" y="2"/>
                    <a:pt x="3" y="1"/>
                  </a:cubicBezTo>
                  <a:cubicBezTo>
                    <a:pt x="2" y="1"/>
                    <a:pt x="2" y="0"/>
                    <a:pt x="2"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9"/>
            <p:cNvSpPr/>
            <p:nvPr/>
          </p:nvSpPr>
          <p:spPr>
            <a:xfrm>
              <a:off x="2059144" y="823279"/>
              <a:ext cx="337469" cy="184809"/>
            </a:xfrm>
            <a:custGeom>
              <a:rect b="b" l="l" r="r" t="t"/>
              <a:pathLst>
                <a:path extrusionOk="0" h="19" w="35">
                  <a:moveTo>
                    <a:pt x="23" y="0"/>
                  </a:moveTo>
                  <a:cubicBezTo>
                    <a:pt x="9" y="1"/>
                    <a:pt x="0" y="17"/>
                    <a:pt x="0" y="17"/>
                  </a:cubicBezTo>
                  <a:cubicBezTo>
                    <a:pt x="17" y="14"/>
                    <a:pt x="25" y="16"/>
                    <a:pt x="25" y="16"/>
                  </a:cubicBezTo>
                  <a:cubicBezTo>
                    <a:pt x="27" y="15"/>
                    <a:pt x="35" y="19"/>
                    <a:pt x="35" y="19"/>
                  </a:cubicBezTo>
                  <a:cubicBezTo>
                    <a:pt x="32" y="11"/>
                    <a:pt x="27" y="6"/>
                    <a:pt x="27" y="6"/>
                  </a:cubicBezTo>
                  <a:cubicBezTo>
                    <a:pt x="24" y="4"/>
                    <a:pt x="23" y="0"/>
                    <a:pt x="2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9"/>
            <p:cNvSpPr/>
            <p:nvPr/>
          </p:nvSpPr>
          <p:spPr>
            <a:xfrm>
              <a:off x="2243951" y="855419"/>
              <a:ext cx="24107" cy="16070"/>
            </a:xfrm>
            <a:custGeom>
              <a:rect b="b" l="l" r="r" t="t"/>
              <a:pathLst>
                <a:path extrusionOk="0" h="2" w="3">
                  <a:moveTo>
                    <a:pt x="3" y="0"/>
                  </a:moveTo>
                  <a:cubicBezTo>
                    <a:pt x="3" y="1"/>
                    <a:pt x="3" y="1"/>
                    <a:pt x="2" y="2"/>
                  </a:cubicBezTo>
                  <a:cubicBezTo>
                    <a:pt x="1" y="2"/>
                    <a:pt x="0" y="2"/>
                    <a:pt x="0" y="1"/>
                  </a:cubicBezTo>
                  <a:cubicBezTo>
                    <a:pt x="0" y="1"/>
                    <a:pt x="0" y="0"/>
                    <a:pt x="1" y="0"/>
                  </a:cubicBezTo>
                  <a:cubicBezTo>
                    <a:pt x="2" y="0"/>
                    <a:pt x="3" y="0"/>
                    <a:pt x="3"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9"/>
            <p:cNvSpPr/>
            <p:nvPr/>
          </p:nvSpPr>
          <p:spPr>
            <a:xfrm>
              <a:off x="2195741" y="975942"/>
              <a:ext cx="377647" cy="401753"/>
            </a:xfrm>
            <a:custGeom>
              <a:rect b="b" l="l" r="r" t="t"/>
              <a:pathLst>
                <a:path extrusionOk="0" h="42" w="40">
                  <a:moveTo>
                    <a:pt x="11" y="14"/>
                  </a:moveTo>
                  <a:cubicBezTo>
                    <a:pt x="9" y="18"/>
                    <a:pt x="5" y="22"/>
                    <a:pt x="3" y="26"/>
                  </a:cubicBezTo>
                  <a:cubicBezTo>
                    <a:pt x="2" y="28"/>
                    <a:pt x="1" y="30"/>
                    <a:pt x="0" y="32"/>
                  </a:cubicBezTo>
                  <a:cubicBezTo>
                    <a:pt x="0" y="34"/>
                    <a:pt x="0" y="36"/>
                    <a:pt x="2" y="38"/>
                  </a:cubicBezTo>
                  <a:cubicBezTo>
                    <a:pt x="4" y="39"/>
                    <a:pt x="6" y="40"/>
                    <a:pt x="9" y="41"/>
                  </a:cubicBezTo>
                  <a:cubicBezTo>
                    <a:pt x="13" y="42"/>
                    <a:pt x="18" y="42"/>
                    <a:pt x="22" y="42"/>
                  </a:cubicBezTo>
                  <a:cubicBezTo>
                    <a:pt x="24" y="42"/>
                    <a:pt x="27" y="42"/>
                    <a:pt x="29" y="41"/>
                  </a:cubicBezTo>
                  <a:cubicBezTo>
                    <a:pt x="31" y="40"/>
                    <a:pt x="32" y="39"/>
                    <a:pt x="33" y="37"/>
                  </a:cubicBezTo>
                  <a:cubicBezTo>
                    <a:pt x="36" y="34"/>
                    <a:pt x="39" y="30"/>
                    <a:pt x="39" y="26"/>
                  </a:cubicBezTo>
                  <a:cubicBezTo>
                    <a:pt x="40" y="21"/>
                    <a:pt x="37" y="16"/>
                    <a:pt x="34" y="12"/>
                  </a:cubicBezTo>
                  <a:cubicBezTo>
                    <a:pt x="32" y="10"/>
                    <a:pt x="30" y="7"/>
                    <a:pt x="28" y="5"/>
                  </a:cubicBezTo>
                  <a:cubicBezTo>
                    <a:pt x="26" y="3"/>
                    <a:pt x="25" y="2"/>
                    <a:pt x="23" y="1"/>
                  </a:cubicBezTo>
                  <a:cubicBezTo>
                    <a:pt x="21" y="0"/>
                    <a:pt x="19" y="0"/>
                    <a:pt x="17" y="0"/>
                  </a:cubicBezTo>
                  <a:cubicBezTo>
                    <a:pt x="15" y="1"/>
                    <a:pt x="16" y="2"/>
                    <a:pt x="15" y="3"/>
                  </a:cubicBezTo>
                  <a:cubicBezTo>
                    <a:pt x="15" y="7"/>
                    <a:pt x="14" y="11"/>
                    <a:pt x="11" y="14"/>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 name="Google Shape;68;p9"/>
            <p:cNvSpPr/>
            <p:nvPr/>
          </p:nvSpPr>
          <p:spPr>
            <a:xfrm>
              <a:off x="2814432" y="1827658"/>
              <a:ext cx="1285598" cy="353542"/>
            </a:xfrm>
            <a:custGeom>
              <a:rect b="b" l="l" r="r" t="t"/>
              <a:pathLst>
                <a:path extrusionOk="0" h="37" w="135">
                  <a:moveTo>
                    <a:pt x="134" y="37"/>
                  </a:moveTo>
                  <a:cubicBezTo>
                    <a:pt x="134" y="37"/>
                    <a:pt x="133" y="37"/>
                    <a:pt x="133" y="37"/>
                  </a:cubicBezTo>
                  <a:cubicBezTo>
                    <a:pt x="123" y="24"/>
                    <a:pt x="107" y="18"/>
                    <a:pt x="96" y="15"/>
                  </a:cubicBezTo>
                  <a:cubicBezTo>
                    <a:pt x="81" y="12"/>
                    <a:pt x="66" y="12"/>
                    <a:pt x="52" y="12"/>
                  </a:cubicBezTo>
                  <a:cubicBezTo>
                    <a:pt x="36" y="12"/>
                    <a:pt x="16" y="12"/>
                    <a:pt x="1" y="2"/>
                  </a:cubicBezTo>
                  <a:cubicBezTo>
                    <a:pt x="0" y="2"/>
                    <a:pt x="0" y="1"/>
                    <a:pt x="1" y="1"/>
                  </a:cubicBezTo>
                  <a:cubicBezTo>
                    <a:pt x="1" y="0"/>
                    <a:pt x="2" y="0"/>
                    <a:pt x="2" y="0"/>
                  </a:cubicBezTo>
                  <a:cubicBezTo>
                    <a:pt x="17" y="10"/>
                    <a:pt x="36" y="10"/>
                    <a:pt x="52" y="10"/>
                  </a:cubicBezTo>
                  <a:cubicBezTo>
                    <a:pt x="66" y="10"/>
                    <a:pt x="82" y="10"/>
                    <a:pt x="96" y="13"/>
                  </a:cubicBezTo>
                  <a:cubicBezTo>
                    <a:pt x="108" y="16"/>
                    <a:pt x="124" y="22"/>
                    <a:pt x="135" y="35"/>
                  </a:cubicBezTo>
                  <a:cubicBezTo>
                    <a:pt x="135" y="36"/>
                    <a:pt x="135" y="37"/>
                    <a:pt x="134" y="37"/>
                  </a:cubicBezTo>
                  <a:cubicBezTo>
                    <a:pt x="134" y="37"/>
                    <a:pt x="134" y="37"/>
                    <a:pt x="134" y="3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 name="Google Shape;69;p9"/>
            <p:cNvSpPr/>
            <p:nvPr/>
          </p:nvSpPr>
          <p:spPr>
            <a:xfrm>
              <a:off x="3192079" y="2149061"/>
              <a:ext cx="779396" cy="152669"/>
            </a:xfrm>
            <a:custGeom>
              <a:rect b="b" l="l" r="r" t="t"/>
              <a:pathLst>
                <a:path extrusionOk="0" h="16" w="81">
                  <a:moveTo>
                    <a:pt x="80" y="16"/>
                  </a:moveTo>
                  <a:cubicBezTo>
                    <a:pt x="80" y="16"/>
                    <a:pt x="79" y="16"/>
                    <a:pt x="79" y="16"/>
                  </a:cubicBezTo>
                  <a:cubicBezTo>
                    <a:pt x="72" y="10"/>
                    <a:pt x="61" y="7"/>
                    <a:pt x="47" y="7"/>
                  </a:cubicBezTo>
                  <a:cubicBezTo>
                    <a:pt x="43" y="7"/>
                    <a:pt x="38" y="7"/>
                    <a:pt x="34" y="7"/>
                  </a:cubicBezTo>
                  <a:cubicBezTo>
                    <a:pt x="27" y="7"/>
                    <a:pt x="19" y="7"/>
                    <a:pt x="12" y="7"/>
                  </a:cubicBezTo>
                  <a:cubicBezTo>
                    <a:pt x="8" y="6"/>
                    <a:pt x="4" y="5"/>
                    <a:pt x="1" y="2"/>
                  </a:cubicBezTo>
                  <a:cubicBezTo>
                    <a:pt x="0" y="2"/>
                    <a:pt x="0" y="1"/>
                    <a:pt x="1" y="1"/>
                  </a:cubicBezTo>
                  <a:cubicBezTo>
                    <a:pt x="1" y="0"/>
                    <a:pt x="2" y="0"/>
                    <a:pt x="2" y="1"/>
                  </a:cubicBezTo>
                  <a:cubicBezTo>
                    <a:pt x="5" y="3"/>
                    <a:pt x="9" y="4"/>
                    <a:pt x="12" y="5"/>
                  </a:cubicBezTo>
                  <a:cubicBezTo>
                    <a:pt x="19" y="5"/>
                    <a:pt x="27" y="5"/>
                    <a:pt x="34" y="5"/>
                  </a:cubicBezTo>
                  <a:cubicBezTo>
                    <a:pt x="38" y="5"/>
                    <a:pt x="43" y="5"/>
                    <a:pt x="47" y="5"/>
                  </a:cubicBezTo>
                  <a:cubicBezTo>
                    <a:pt x="62" y="5"/>
                    <a:pt x="73" y="8"/>
                    <a:pt x="81" y="14"/>
                  </a:cubicBezTo>
                  <a:cubicBezTo>
                    <a:pt x="81" y="15"/>
                    <a:pt x="81" y="15"/>
                    <a:pt x="81" y="16"/>
                  </a:cubicBezTo>
                  <a:cubicBezTo>
                    <a:pt x="81" y="16"/>
                    <a:pt x="80" y="16"/>
                    <a:pt x="80" y="1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0" name="Google Shape;70;p9"/>
            <p:cNvSpPr/>
            <p:nvPr/>
          </p:nvSpPr>
          <p:spPr>
            <a:xfrm>
              <a:off x="3135831" y="2349940"/>
              <a:ext cx="674938" cy="136599"/>
            </a:xfrm>
            <a:custGeom>
              <a:rect b="b" l="l" r="r" t="t"/>
              <a:pathLst>
                <a:path extrusionOk="0" h="14" w="70">
                  <a:moveTo>
                    <a:pt x="69" y="14"/>
                  </a:moveTo>
                  <a:cubicBezTo>
                    <a:pt x="69" y="14"/>
                    <a:pt x="68" y="14"/>
                    <a:pt x="68" y="13"/>
                  </a:cubicBezTo>
                  <a:cubicBezTo>
                    <a:pt x="65" y="10"/>
                    <a:pt x="60" y="10"/>
                    <a:pt x="54" y="10"/>
                  </a:cubicBezTo>
                  <a:cubicBezTo>
                    <a:pt x="29" y="11"/>
                    <a:pt x="29" y="11"/>
                    <a:pt x="29" y="11"/>
                  </a:cubicBezTo>
                  <a:cubicBezTo>
                    <a:pt x="26" y="11"/>
                    <a:pt x="22" y="11"/>
                    <a:pt x="19" y="11"/>
                  </a:cubicBezTo>
                  <a:cubicBezTo>
                    <a:pt x="12" y="10"/>
                    <a:pt x="6" y="5"/>
                    <a:pt x="1" y="2"/>
                  </a:cubicBezTo>
                  <a:cubicBezTo>
                    <a:pt x="0" y="1"/>
                    <a:pt x="0" y="1"/>
                    <a:pt x="0" y="0"/>
                  </a:cubicBezTo>
                  <a:cubicBezTo>
                    <a:pt x="1" y="0"/>
                    <a:pt x="1" y="0"/>
                    <a:pt x="2" y="0"/>
                  </a:cubicBezTo>
                  <a:cubicBezTo>
                    <a:pt x="7" y="4"/>
                    <a:pt x="13" y="8"/>
                    <a:pt x="20" y="9"/>
                  </a:cubicBezTo>
                  <a:cubicBezTo>
                    <a:pt x="23" y="9"/>
                    <a:pt x="26" y="9"/>
                    <a:pt x="29" y="9"/>
                  </a:cubicBezTo>
                  <a:cubicBezTo>
                    <a:pt x="54" y="8"/>
                    <a:pt x="54" y="8"/>
                    <a:pt x="54" y="8"/>
                  </a:cubicBezTo>
                  <a:cubicBezTo>
                    <a:pt x="60" y="8"/>
                    <a:pt x="66" y="8"/>
                    <a:pt x="70" y="12"/>
                  </a:cubicBezTo>
                  <a:cubicBezTo>
                    <a:pt x="70" y="12"/>
                    <a:pt x="70" y="13"/>
                    <a:pt x="70" y="13"/>
                  </a:cubicBezTo>
                  <a:cubicBezTo>
                    <a:pt x="70" y="14"/>
                    <a:pt x="69" y="14"/>
                    <a:pt x="69" y="14"/>
                  </a:cubicBezTo>
                  <a:close/>
                </a:path>
              </a:pathLst>
            </a:custGeom>
            <a:solidFill>
              <a:srgbClr val="38211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9"/>
            <p:cNvSpPr/>
            <p:nvPr/>
          </p:nvSpPr>
          <p:spPr>
            <a:xfrm>
              <a:off x="4132169" y="1634817"/>
              <a:ext cx="337469" cy="152669"/>
            </a:xfrm>
            <a:custGeom>
              <a:rect b="b" l="l" r="r" t="t"/>
              <a:pathLst>
                <a:path extrusionOk="0" h="16" w="35">
                  <a:moveTo>
                    <a:pt x="1" y="16"/>
                  </a:moveTo>
                  <a:cubicBezTo>
                    <a:pt x="1" y="16"/>
                    <a:pt x="0" y="16"/>
                    <a:pt x="0" y="16"/>
                  </a:cubicBezTo>
                  <a:cubicBezTo>
                    <a:pt x="0" y="15"/>
                    <a:pt x="0" y="15"/>
                    <a:pt x="0" y="14"/>
                  </a:cubicBezTo>
                  <a:cubicBezTo>
                    <a:pt x="1" y="14"/>
                    <a:pt x="13" y="3"/>
                    <a:pt x="34" y="0"/>
                  </a:cubicBezTo>
                  <a:cubicBezTo>
                    <a:pt x="34" y="0"/>
                    <a:pt x="35" y="0"/>
                    <a:pt x="35" y="1"/>
                  </a:cubicBezTo>
                  <a:cubicBezTo>
                    <a:pt x="35" y="1"/>
                    <a:pt x="35" y="2"/>
                    <a:pt x="34" y="2"/>
                  </a:cubicBezTo>
                  <a:cubicBezTo>
                    <a:pt x="14" y="5"/>
                    <a:pt x="2" y="16"/>
                    <a:pt x="1" y="16"/>
                  </a:cubicBezTo>
                  <a:cubicBezTo>
                    <a:pt x="1" y="16"/>
                    <a:pt x="1" y="16"/>
                    <a:pt x="1" y="1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9"/>
            <p:cNvSpPr/>
            <p:nvPr/>
          </p:nvSpPr>
          <p:spPr>
            <a:xfrm>
              <a:off x="4204486" y="1875869"/>
              <a:ext cx="353539" cy="64280"/>
            </a:xfrm>
            <a:custGeom>
              <a:rect b="b" l="l" r="r" t="t"/>
              <a:pathLst>
                <a:path extrusionOk="0" h="7" w="37">
                  <a:moveTo>
                    <a:pt x="1" y="7"/>
                  </a:moveTo>
                  <a:cubicBezTo>
                    <a:pt x="0" y="7"/>
                    <a:pt x="0" y="7"/>
                    <a:pt x="0" y="6"/>
                  </a:cubicBezTo>
                  <a:cubicBezTo>
                    <a:pt x="0" y="6"/>
                    <a:pt x="0" y="5"/>
                    <a:pt x="1" y="5"/>
                  </a:cubicBezTo>
                  <a:cubicBezTo>
                    <a:pt x="2" y="5"/>
                    <a:pt x="24" y="0"/>
                    <a:pt x="36" y="3"/>
                  </a:cubicBezTo>
                  <a:cubicBezTo>
                    <a:pt x="37" y="3"/>
                    <a:pt x="37" y="4"/>
                    <a:pt x="37" y="4"/>
                  </a:cubicBezTo>
                  <a:cubicBezTo>
                    <a:pt x="37" y="5"/>
                    <a:pt x="36" y="5"/>
                    <a:pt x="36" y="5"/>
                  </a:cubicBezTo>
                  <a:cubicBezTo>
                    <a:pt x="24" y="2"/>
                    <a:pt x="1" y="7"/>
                    <a:pt x="1" y="7"/>
                  </a:cubicBezTo>
                  <a:cubicBezTo>
                    <a:pt x="1" y="7"/>
                    <a:pt x="1" y="7"/>
                    <a:pt x="1" y="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9"/>
            <p:cNvSpPr/>
            <p:nvPr/>
          </p:nvSpPr>
          <p:spPr>
            <a:xfrm>
              <a:off x="2830502" y="1369662"/>
              <a:ext cx="289259" cy="305332"/>
            </a:xfrm>
            <a:custGeom>
              <a:rect b="b" l="l" r="r" t="t"/>
              <a:pathLst>
                <a:path extrusionOk="0" h="32" w="30">
                  <a:moveTo>
                    <a:pt x="24" y="0"/>
                  </a:moveTo>
                  <a:cubicBezTo>
                    <a:pt x="25" y="0"/>
                    <a:pt x="26" y="0"/>
                    <a:pt x="27" y="0"/>
                  </a:cubicBezTo>
                  <a:cubicBezTo>
                    <a:pt x="28" y="0"/>
                    <a:pt x="28" y="0"/>
                    <a:pt x="28" y="0"/>
                  </a:cubicBezTo>
                  <a:cubicBezTo>
                    <a:pt x="28" y="0"/>
                    <a:pt x="28" y="0"/>
                    <a:pt x="28" y="0"/>
                  </a:cubicBezTo>
                  <a:cubicBezTo>
                    <a:pt x="29" y="2"/>
                    <a:pt x="30" y="4"/>
                    <a:pt x="30" y="7"/>
                  </a:cubicBezTo>
                  <a:cubicBezTo>
                    <a:pt x="30" y="9"/>
                    <a:pt x="30" y="11"/>
                    <a:pt x="29" y="13"/>
                  </a:cubicBezTo>
                  <a:cubicBezTo>
                    <a:pt x="27" y="15"/>
                    <a:pt x="25" y="17"/>
                    <a:pt x="23" y="18"/>
                  </a:cubicBezTo>
                  <a:cubicBezTo>
                    <a:pt x="20" y="18"/>
                    <a:pt x="18" y="19"/>
                    <a:pt x="15" y="18"/>
                  </a:cubicBezTo>
                  <a:cubicBezTo>
                    <a:pt x="17" y="16"/>
                    <a:pt x="17" y="16"/>
                    <a:pt x="17" y="16"/>
                  </a:cubicBezTo>
                  <a:cubicBezTo>
                    <a:pt x="18" y="18"/>
                    <a:pt x="18" y="21"/>
                    <a:pt x="18" y="23"/>
                  </a:cubicBezTo>
                  <a:cubicBezTo>
                    <a:pt x="17" y="25"/>
                    <a:pt x="15" y="28"/>
                    <a:pt x="14" y="29"/>
                  </a:cubicBezTo>
                  <a:cubicBezTo>
                    <a:pt x="12" y="31"/>
                    <a:pt x="9" y="32"/>
                    <a:pt x="7" y="32"/>
                  </a:cubicBezTo>
                  <a:cubicBezTo>
                    <a:pt x="4" y="32"/>
                    <a:pt x="2" y="31"/>
                    <a:pt x="0" y="30"/>
                  </a:cubicBezTo>
                  <a:cubicBezTo>
                    <a:pt x="4" y="31"/>
                    <a:pt x="9" y="30"/>
                    <a:pt x="12" y="27"/>
                  </a:cubicBezTo>
                  <a:cubicBezTo>
                    <a:pt x="13" y="26"/>
                    <a:pt x="14" y="24"/>
                    <a:pt x="15" y="22"/>
                  </a:cubicBezTo>
                  <a:cubicBezTo>
                    <a:pt x="15" y="20"/>
                    <a:pt x="15" y="18"/>
                    <a:pt x="14" y="17"/>
                  </a:cubicBezTo>
                  <a:cubicBezTo>
                    <a:pt x="13" y="14"/>
                    <a:pt x="13" y="14"/>
                    <a:pt x="13" y="14"/>
                  </a:cubicBezTo>
                  <a:cubicBezTo>
                    <a:pt x="16" y="15"/>
                    <a:pt x="16" y="15"/>
                    <a:pt x="16" y="15"/>
                  </a:cubicBezTo>
                  <a:cubicBezTo>
                    <a:pt x="18" y="15"/>
                    <a:pt x="20" y="15"/>
                    <a:pt x="22" y="15"/>
                  </a:cubicBezTo>
                  <a:cubicBezTo>
                    <a:pt x="24" y="14"/>
                    <a:pt x="25" y="13"/>
                    <a:pt x="26" y="12"/>
                  </a:cubicBezTo>
                  <a:cubicBezTo>
                    <a:pt x="28" y="10"/>
                    <a:pt x="28" y="9"/>
                    <a:pt x="28" y="7"/>
                  </a:cubicBezTo>
                  <a:cubicBezTo>
                    <a:pt x="29" y="5"/>
                    <a:pt x="28" y="3"/>
                    <a:pt x="27" y="1"/>
                  </a:cubicBezTo>
                  <a:cubicBezTo>
                    <a:pt x="27" y="1"/>
                    <a:pt x="27" y="1"/>
                    <a:pt x="27" y="1"/>
                  </a:cubicBezTo>
                  <a:cubicBezTo>
                    <a:pt x="26" y="1"/>
                    <a:pt x="25" y="1"/>
                    <a:pt x="24"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9"/>
            <p:cNvSpPr/>
            <p:nvPr/>
          </p:nvSpPr>
          <p:spPr>
            <a:xfrm>
              <a:off x="2123424" y="1859798"/>
              <a:ext cx="208910" cy="160701"/>
            </a:xfrm>
            <a:custGeom>
              <a:rect b="b" l="l" r="r" t="t"/>
              <a:pathLst>
                <a:path extrusionOk="0" h="17" w="22">
                  <a:moveTo>
                    <a:pt x="2" y="0"/>
                  </a:moveTo>
                  <a:cubicBezTo>
                    <a:pt x="2" y="3"/>
                    <a:pt x="2" y="6"/>
                    <a:pt x="3" y="8"/>
                  </a:cubicBezTo>
                  <a:cubicBezTo>
                    <a:pt x="5" y="10"/>
                    <a:pt x="6" y="12"/>
                    <a:pt x="8" y="13"/>
                  </a:cubicBezTo>
                  <a:cubicBezTo>
                    <a:pt x="10" y="14"/>
                    <a:pt x="13" y="14"/>
                    <a:pt x="15" y="14"/>
                  </a:cubicBezTo>
                  <a:cubicBezTo>
                    <a:pt x="18" y="13"/>
                    <a:pt x="20" y="12"/>
                    <a:pt x="22" y="11"/>
                  </a:cubicBezTo>
                  <a:cubicBezTo>
                    <a:pt x="21" y="13"/>
                    <a:pt x="18" y="15"/>
                    <a:pt x="16" y="16"/>
                  </a:cubicBezTo>
                  <a:cubicBezTo>
                    <a:pt x="13" y="17"/>
                    <a:pt x="10" y="17"/>
                    <a:pt x="7" y="15"/>
                  </a:cubicBezTo>
                  <a:cubicBezTo>
                    <a:pt x="4" y="14"/>
                    <a:pt x="2" y="11"/>
                    <a:pt x="1" y="9"/>
                  </a:cubicBezTo>
                  <a:cubicBezTo>
                    <a:pt x="0" y="6"/>
                    <a:pt x="0" y="3"/>
                    <a:pt x="2"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9"/>
            <p:cNvSpPr/>
            <p:nvPr/>
          </p:nvSpPr>
          <p:spPr>
            <a:xfrm>
              <a:off x="2509103" y="2084780"/>
              <a:ext cx="241049" cy="80351"/>
            </a:xfrm>
            <a:custGeom>
              <a:rect b="b" l="l" r="r" t="t"/>
              <a:pathLst>
                <a:path extrusionOk="0" h="8" w="25">
                  <a:moveTo>
                    <a:pt x="0" y="0"/>
                  </a:moveTo>
                  <a:cubicBezTo>
                    <a:pt x="2" y="1"/>
                    <a:pt x="4" y="2"/>
                    <a:pt x="7" y="3"/>
                  </a:cubicBezTo>
                  <a:cubicBezTo>
                    <a:pt x="9" y="4"/>
                    <a:pt x="11" y="5"/>
                    <a:pt x="13" y="5"/>
                  </a:cubicBezTo>
                  <a:cubicBezTo>
                    <a:pt x="15" y="5"/>
                    <a:pt x="17" y="5"/>
                    <a:pt x="20" y="5"/>
                  </a:cubicBezTo>
                  <a:cubicBezTo>
                    <a:pt x="22" y="4"/>
                    <a:pt x="24" y="3"/>
                    <a:pt x="25" y="1"/>
                  </a:cubicBezTo>
                  <a:cubicBezTo>
                    <a:pt x="25" y="2"/>
                    <a:pt x="24" y="3"/>
                    <a:pt x="24" y="4"/>
                  </a:cubicBezTo>
                  <a:cubicBezTo>
                    <a:pt x="23" y="5"/>
                    <a:pt x="22" y="6"/>
                    <a:pt x="20" y="7"/>
                  </a:cubicBezTo>
                  <a:cubicBezTo>
                    <a:pt x="18" y="8"/>
                    <a:pt x="15" y="8"/>
                    <a:pt x="13" y="8"/>
                  </a:cubicBezTo>
                  <a:cubicBezTo>
                    <a:pt x="10" y="8"/>
                    <a:pt x="8" y="7"/>
                    <a:pt x="5" y="5"/>
                  </a:cubicBezTo>
                  <a:cubicBezTo>
                    <a:pt x="3" y="4"/>
                    <a:pt x="1" y="2"/>
                    <a:pt x="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9"/>
            <p:cNvSpPr/>
            <p:nvPr/>
          </p:nvSpPr>
          <p:spPr>
            <a:xfrm>
              <a:off x="1135124" y="2020500"/>
              <a:ext cx="3969283" cy="964206"/>
            </a:xfrm>
            <a:custGeom>
              <a:rect b="b" l="l" r="r" t="t"/>
              <a:pathLst>
                <a:path extrusionOk="0" h="101" w="416">
                  <a:moveTo>
                    <a:pt x="0" y="79"/>
                  </a:moveTo>
                  <a:cubicBezTo>
                    <a:pt x="4" y="75"/>
                    <a:pt x="10" y="75"/>
                    <a:pt x="15" y="74"/>
                  </a:cubicBezTo>
                  <a:cubicBezTo>
                    <a:pt x="21" y="73"/>
                    <a:pt x="27" y="67"/>
                    <a:pt x="24" y="62"/>
                  </a:cubicBezTo>
                  <a:cubicBezTo>
                    <a:pt x="20" y="61"/>
                    <a:pt x="15" y="60"/>
                    <a:pt x="11" y="59"/>
                  </a:cubicBezTo>
                  <a:cubicBezTo>
                    <a:pt x="16" y="58"/>
                    <a:pt x="21" y="58"/>
                    <a:pt x="27" y="58"/>
                  </a:cubicBezTo>
                  <a:cubicBezTo>
                    <a:pt x="29" y="58"/>
                    <a:pt x="30" y="57"/>
                    <a:pt x="32" y="57"/>
                  </a:cubicBezTo>
                  <a:cubicBezTo>
                    <a:pt x="35" y="54"/>
                    <a:pt x="35" y="48"/>
                    <a:pt x="32" y="46"/>
                  </a:cubicBezTo>
                  <a:cubicBezTo>
                    <a:pt x="29" y="43"/>
                    <a:pt x="24" y="42"/>
                    <a:pt x="20" y="42"/>
                  </a:cubicBezTo>
                  <a:cubicBezTo>
                    <a:pt x="24" y="41"/>
                    <a:pt x="29" y="41"/>
                    <a:pt x="33" y="40"/>
                  </a:cubicBezTo>
                  <a:cubicBezTo>
                    <a:pt x="35" y="40"/>
                    <a:pt x="37" y="40"/>
                    <a:pt x="38" y="39"/>
                  </a:cubicBezTo>
                  <a:cubicBezTo>
                    <a:pt x="42" y="37"/>
                    <a:pt x="42" y="32"/>
                    <a:pt x="40" y="28"/>
                  </a:cubicBezTo>
                  <a:cubicBezTo>
                    <a:pt x="38" y="25"/>
                    <a:pt x="35" y="22"/>
                    <a:pt x="32" y="20"/>
                  </a:cubicBezTo>
                  <a:cubicBezTo>
                    <a:pt x="41" y="24"/>
                    <a:pt x="51" y="27"/>
                    <a:pt x="61" y="31"/>
                  </a:cubicBezTo>
                  <a:cubicBezTo>
                    <a:pt x="62" y="24"/>
                    <a:pt x="60" y="18"/>
                    <a:pt x="55" y="13"/>
                  </a:cubicBezTo>
                  <a:cubicBezTo>
                    <a:pt x="61" y="19"/>
                    <a:pt x="69" y="24"/>
                    <a:pt x="78" y="24"/>
                  </a:cubicBezTo>
                  <a:cubicBezTo>
                    <a:pt x="79" y="18"/>
                    <a:pt x="81" y="12"/>
                    <a:pt x="83" y="6"/>
                  </a:cubicBezTo>
                  <a:cubicBezTo>
                    <a:pt x="85" y="19"/>
                    <a:pt x="97" y="28"/>
                    <a:pt x="110" y="29"/>
                  </a:cubicBezTo>
                  <a:cubicBezTo>
                    <a:pt x="130" y="30"/>
                    <a:pt x="145" y="10"/>
                    <a:pt x="162" y="0"/>
                  </a:cubicBezTo>
                  <a:cubicBezTo>
                    <a:pt x="157" y="10"/>
                    <a:pt x="165" y="25"/>
                    <a:pt x="176" y="25"/>
                  </a:cubicBezTo>
                  <a:cubicBezTo>
                    <a:pt x="189" y="26"/>
                    <a:pt x="198" y="13"/>
                    <a:pt x="211" y="12"/>
                  </a:cubicBezTo>
                  <a:cubicBezTo>
                    <a:pt x="212" y="23"/>
                    <a:pt x="225" y="30"/>
                    <a:pt x="236" y="29"/>
                  </a:cubicBezTo>
                  <a:cubicBezTo>
                    <a:pt x="247" y="29"/>
                    <a:pt x="258" y="23"/>
                    <a:pt x="267" y="17"/>
                  </a:cubicBezTo>
                  <a:cubicBezTo>
                    <a:pt x="268" y="20"/>
                    <a:pt x="269" y="22"/>
                    <a:pt x="269" y="25"/>
                  </a:cubicBezTo>
                  <a:cubicBezTo>
                    <a:pt x="281" y="26"/>
                    <a:pt x="292" y="26"/>
                    <a:pt x="303" y="24"/>
                  </a:cubicBezTo>
                  <a:cubicBezTo>
                    <a:pt x="329" y="33"/>
                    <a:pt x="357" y="31"/>
                    <a:pt x="382" y="20"/>
                  </a:cubicBezTo>
                  <a:cubicBezTo>
                    <a:pt x="378" y="25"/>
                    <a:pt x="374" y="30"/>
                    <a:pt x="369" y="33"/>
                  </a:cubicBezTo>
                  <a:cubicBezTo>
                    <a:pt x="381" y="34"/>
                    <a:pt x="393" y="35"/>
                    <a:pt x="405" y="35"/>
                  </a:cubicBezTo>
                  <a:cubicBezTo>
                    <a:pt x="398" y="36"/>
                    <a:pt x="391" y="39"/>
                    <a:pt x="385" y="43"/>
                  </a:cubicBezTo>
                  <a:cubicBezTo>
                    <a:pt x="389" y="46"/>
                    <a:pt x="394" y="47"/>
                    <a:pt x="399" y="47"/>
                  </a:cubicBezTo>
                  <a:cubicBezTo>
                    <a:pt x="395" y="49"/>
                    <a:pt x="391" y="50"/>
                    <a:pt x="387" y="52"/>
                  </a:cubicBezTo>
                  <a:cubicBezTo>
                    <a:pt x="394" y="56"/>
                    <a:pt x="401" y="58"/>
                    <a:pt x="409" y="59"/>
                  </a:cubicBezTo>
                  <a:cubicBezTo>
                    <a:pt x="403" y="56"/>
                    <a:pt x="394" y="61"/>
                    <a:pt x="394" y="68"/>
                  </a:cubicBezTo>
                  <a:cubicBezTo>
                    <a:pt x="402" y="70"/>
                    <a:pt x="410" y="73"/>
                    <a:pt x="416" y="78"/>
                  </a:cubicBezTo>
                  <a:cubicBezTo>
                    <a:pt x="320" y="99"/>
                    <a:pt x="220" y="101"/>
                    <a:pt x="123" y="84"/>
                  </a:cubicBezTo>
                  <a:cubicBezTo>
                    <a:pt x="103" y="80"/>
                    <a:pt x="82" y="76"/>
                    <a:pt x="62" y="81"/>
                  </a:cubicBezTo>
                  <a:cubicBezTo>
                    <a:pt x="50" y="83"/>
                    <a:pt x="47" y="87"/>
                    <a:pt x="35" y="85"/>
                  </a:cubicBezTo>
                  <a:cubicBezTo>
                    <a:pt x="23" y="82"/>
                    <a:pt x="12" y="79"/>
                    <a:pt x="0" y="79"/>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9"/>
            <p:cNvSpPr/>
            <p:nvPr/>
          </p:nvSpPr>
          <p:spPr>
            <a:xfrm>
              <a:off x="1866304" y="2197271"/>
              <a:ext cx="2386393" cy="827614"/>
            </a:xfrm>
            <a:custGeom>
              <a:rect b="b" l="l" r="r" t="t"/>
              <a:pathLst>
                <a:path extrusionOk="0" h="86" w="250">
                  <a:moveTo>
                    <a:pt x="250" y="46"/>
                  </a:moveTo>
                  <a:cubicBezTo>
                    <a:pt x="244" y="48"/>
                    <a:pt x="237" y="50"/>
                    <a:pt x="231" y="51"/>
                  </a:cubicBezTo>
                  <a:cubicBezTo>
                    <a:pt x="237" y="42"/>
                    <a:pt x="242" y="32"/>
                    <a:pt x="247" y="23"/>
                  </a:cubicBezTo>
                  <a:cubicBezTo>
                    <a:pt x="241" y="29"/>
                    <a:pt x="232" y="34"/>
                    <a:pt x="222" y="38"/>
                  </a:cubicBezTo>
                  <a:cubicBezTo>
                    <a:pt x="222" y="34"/>
                    <a:pt x="221" y="29"/>
                    <a:pt x="221" y="25"/>
                  </a:cubicBezTo>
                  <a:cubicBezTo>
                    <a:pt x="217" y="29"/>
                    <a:pt x="213" y="32"/>
                    <a:pt x="208" y="34"/>
                  </a:cubicBezTo>
                  <a:cubicBezTo>
                    <a:pt x="208" y="29"/>
                    <a:pt x="206" y="23"/>
                    <a:pt x="203" y="19"/>
                  </a:cubicBezTo>
                  <a:cubicBezTo>
                    <a:pt x="199" y="25"/>
                    <a:pt x="193" y="33"/>
                    <a:pt x="185" y="30"/>
                  </a:cubicBezTo>
                  <a:cubicBezTo>
                    <a:pt x="182" y="29"/>
                    <a:pt x="180" y="27"/>
                    <a:pt x="179" y="24"/>
                  </a:cubicBezTo>
                  <a:cubicBezTo>
                    <a:pt x="175" y="18"/>
                    <a:pt x="172" y="12"/>
                    <a:pt x="171" y="5"/>
                  </a:cubicBezTo>
                  <a:cubicBezTo>
                    <a:pt x="164" y="9"/>
                    <a:pt x="162" y="16"/>
                    <a:pt x="156" y="21"/>
                  </a:cubicBezTo>
                  <a:cubicBezTo>
                    <a:pt x="150" y="26"/>
                    <a:pt x="139" y="28"/>
                    <a:pt x="135" y="22"/>
                  </a:cubicBezTo>
                  <a:cubicBezTo>
                    <a:pt x="131" y="29"/>
                    <a:pt x="123" y="39"/>
                    <a:pt x="113" y="37"/>
                  </a:cubicBezTo>
                  <a:cubicBezTo>
                    <a:pt x="110" y="36"/>
                    <a:pt x="106" y="19"/>
                    <a:pt x="103" y="19"/>
                  </a:cubicBezTo>
                  <a:cubicBezTo>
                    <a:pt x="100" y="18"/>
                    <a:pt x="98" y="35"/>
                    <a:pt x="95" y="35"/>
                  </a:cubicBezTo>
                  <a:cubicBezTo>
                    <a:pt x="91" y="35"/>
                    <a:pt x="88" y="33"/>
                    <a:pt x="85" y="31"/>
                  </a:cubicBezTo>
                  <a:cubicBezTo>
                    <a:pt x="72" y="22"/>
                    <a:pt x="60" y="12"/>
                    <a:pt x="50" y="0"/>
                  </a:cubicBezTo>
                  <a:cubicBezTo>
                    <a:pt x="50" y="6"/>
                    <a:pt x="50" y="11"/>
                    <a:pt x="50" y="16"/>
                  </a:cubicBezTo>
                  <a:cubicBezTo>
                    <a:pt x="50" y="17"/>
                    <a:pt x="50" y="19"/>
                    <a:pt x="49" y="21"/>
                  </a:cubicBezTo>
                  <a:cubicBezTo>
                    <a:pt x="46" y="25"/>
                    <a:pt x="39" y="25"/>
                    <a:pt x="36" y="22"/>
                  </a:cubicBezTo>
                  <a:cubicBezTo>
                    <a:pt x="32" y="19"/>
                    <a:pt x="30" y="15"/>
                    <a:pt x="29" y="11"/>
                  </a:cubicBezTo>
                  <a:cubicBezTo>
                    <a:pt x="29" y="18"/>
                    <a:pt x="28" y="25"/>
                    <a:pt x="22" y="30"/>
                  </a:cubicBezTo>
                  <a:cubicBezTo>
                    <a:pt x="16" y="35"/>
                    <a:pt x="6" y="36"/>
                    <a:pt x="0" y="32"/>
                  </a:cubicBezTo>
                  <a:cubicBezTo>
                    <a:pt x="4" y="48"/>
                    <a:pt x="20" y="61"/>
                    <a:pt x="38" y="68"/>
                  </a:cubicBezTo>
                  <a:cubicBezTo>
                    <a:pt x="56" y="76"/>
                    <a:pt x="76" y="78"/>
                    <a:pt x="96" y="79"/>
                  </a:cubicBezTo>
                  <a:cubicBezTo>
                    <a:pt x="145" y="81"/>
                    <a:pt x="220" y="86"/>
                    <a:pt x="250" y="46"/>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8" name="Google Shape;78;p9"/>
          <p:cNvGrpSpPr/>
          <p:nvPr/>
        </p:nvGrpSpPr>
        <p:grpSpPr>
          <a:xfrm>
            <a:off x="6517614" y="4496542"/>
            <a:ext cx="636765" cy="561631"/>
            <a:chOff x="6399814" y="4496542"/>
            <a:chExt cx="636765" cy="561631"/>
          </a:xfrm>
        </p:grpSpPr>
        <p:grpSp>
          <p:nvGrpSpPr>
            <p:cNvPr id="79" name="Google Shape;79;p9"/>
            <p:cNvGrpSpPr/>
            <p:nvPr/>
          </p:nvGrpSpPr>
          <p:grpSpPr>
            <a:xfrm>
              <a:off x="6689251" y="4496542"/>
              <a:ext cx="347327" cy="392944"/>
              <a:chOff x="963887" y="2426778"/>
              <a:chExt cx="558674" cy="632048"/>
            </a:xfrm>
          </p:grpSpPr>
          <p:sp>
            <p:nvSpPr>
              <p:cNvPr id="80" name="Google Shape;80;p9"/>
              <p:cNvSpPr/>
              <p:nvPr/>
            </p:nvSpPr>
            <p:spPr>
              <a:xfrm>
                <a:off x="963887" y="2426778"/>
                <a:ext cx="558674" cy="632048"/>
              </a:xfrm>
              <a:custGeom>
                <a:rect b="b" l="l" r="r" t="t"/>
                <a:pathLst>
                  <a:path extrusionOk="0" h="94" w="83">
                    <a:moveTo>
                      <a:pt x="72" y="40"/>
                    </a:moveTo>
                    <a:cubicBezTo>
                      <a:pt x="67" y="28"/>
                      <a:pt x="60" y="18"/>
                      <a:pt x="51" y="10"/>
                    </a:cubicBezTo>
                    <a:cubicBezTo>
                      <a:pt x="51" y="10"/>
                      <a:pt x="51" y="10"/>
                      <a:pt x="51" y="10"/>
                    </a:cubicBezTo>
                    <a:cubicBezTo>
                      <a:pt x="51" y="10"/>
                      <a:pt x="50" y="9"/>
                      <a:pt x="50" y="9"/>
                    </a:cubicBezTo>
                    <a:cubicBezTo>
                      <a:pt x="50" y="9"/>
                      <a:pt x="49" y="9"/>
                      <a:pt x="49" y="9"/>
                    </a:cubicBezTo>
                    <a:cubicBezTo>
                      <a:pt x="49" y="8"/>
                      <a:pt x="48" y="8"/>
                      <a:pt x="48" y="8"/>
                    </a:cubicBezTo>
                    <a:cubicBezTo>
                      <a:pt x="48" y="7"/>
                      <a:pt x="48" y="7"/>
                      <a:pt x="48" y="7"/>
                    </a:cubicBezTo>
                    <a:cubicBezTo>
                      <a:pt x="47" y="7"/>
                      <a:pt x="47" y="7"/>
                      <a:pt x="46" y="6"/>
                    </a:cubicBezTo>
                    <a:cubicBezTo>
                      <a:pt x="46" y="6"/>
                      <a:pt x="46" y="6"/>
                      <a:pt x="46" y="6"/>
                    </a:cubicBezTo>
                    <a:cubicBezTo>
                      <a:pt x="45" y="6"/>
                      <a:pt x="45" y="5"/>
                      <a:pt x="44" y="5"/>
                    </a:cubicBezTo>
                    <a:cubicBezTo>
                      <a:pt x="44" y="5"/>
                      <a:pt x="44" y="5"/>
                      <a:pt x="44" y="5"/>
                    </a:cubicBezTo>
                    <a:cubicBezTo>
                      <a:pt x="42" y="4"/>
                      <a:pt x="40" y="3"/>
                      <a:pt x="38" y="2"/>
                    </a:cubicBezTo>
                    <a:cubicBezTo>
                      <a:pt x="38" y="2"/>
                      <a:pt x="38" y="2"/>
                      <a:pt x="38" y="2"/>
                    </a:cubicBezTo>
                    <a:cubicBezTo>
                      <a:pt x="38" y="2"/>
                      <a:pt x="37" y="1"/>
                      <a:pt x="37" y="1"/>
                    </a:cubicBezTo>
                    <a:cubicBezTo>
                      <a:pt x="36" y="1"/>
                      <a:pt x="36" y="1"/>
                      <a:pt x="36" y="1"/>
                    </a:cubicBezTo>
                    <a:cubicBezTo>
                      <a:pt x="36" y="1"/>
                      <a:pt x="35" y="1"/>
                      <a:pt x="35" y="1"/>
                    </a:cubicBezTo>
                    <a:cubicBezTo>
                      <a:pt x="35" y="1"/>
                      <a:pt x="34" y="1"/>
                      <a:pt x="34" y="1"/>
                    </a:cubicBezTo>
                    <a:cubicBezTo>
                      <a:pt x="34" y="1"/>
                      <a:pt x="34" y="0"/>
                      <a:pt x="33" y="0"/>
                    </a:cubicBezTo>
                    <a:cubicBezTo>
                      <a:pt x="33" y="0"/>
                      <a:pt x="33" y="0"/>
                      <a:pt x="33" y="0"/>
                    </a:cubicBezTo>
                    <a:cubicBezTo>
                      <a:pt x="32" y="0"/>
                      <a:pt x="32" y="0"/>
                      <a:pt x="31" y="0"/>
                    </a:cubicBezTo>
                    <a:cubicBezTo>
                      <a:pt x="31" y="0"/>
                      <a:pt x="31" y="0"/>
                      <a:pt x="31" y="0"/>
                    </a:cubicBezTo>
                    <a:cubicBezTo>
                      <a:pt x="30" y="0"/>
                      <a:pt x="30" y="0"/>
                      <a:pt x="30" y="0"/>
                    </a:cubicBezTo>
                    <a:cubicBezTo>
                      <a:pt x="30" y="0"/>
                      <a:pt x="29" y="0"/>
                      <a:pt x="29" y="0"/>
                    </a:cubicBezTo>
                    <a:cubicBezTo>
                      <a:pt x="29" y="0"/>
                      <a:pt x="28" y="0"/>
                      <a:pt x="28" y="0"/>
                    </a:cubicBezTo>
                    <a:cubicBezTo>
                      <a:pt x="28" y="0"/>
                      <a:pt x="28" y="0"/>
                      <a:pt x="27" y="0"/>
                    </a:cubicBezTo>
                    <a:cubicBezTo>
                      <a:pt x="27" y="0"/>
                      <a:pt x="27" y="0"/>
                      <a:pt x="26" y="0"/>
                    </a:cubicBezTo>
                    <a:cubicBezTo>
                      <a:pt x="26" y="0"/>
                      <a:pt x="26" y="0"/>
                      <a:pt x="26" y="0"/>
                    </a:cubicBezTo>
                    <a:cubicBezTo>
                      <a:pt x="25" y="0"/>
                      <a:pt x="25" y="1"/>
                      <a:pt x="24" y="1"/>
                    </a:cubicBezTo>
                    <a:cubicBezTo>
                      <a:pt x="24" y="1"/>
                      <a:pt x="23" y="1"/>
                      <a:pt x="23" y="1"/>
                    </a:cubicBezTo>
                    <a:cubicBezTo>
                      <a:pt x="23" y="1"/>
                      <a:pt x="22" y="1"/>
                      <a:pt x="22" y="1"/>
                    </a:cubicBezTo>
                    <a:cubicBezTo>
                      <a:pt x="22" y="1"/>
                      <a:pt x="22" y="1"/>
                      <a:pt x="22" y="1"/>
                    </a:cubicBezTo>
                    <a:cubicBezTo>
                      <a:pt x="22" y="1"/>
                      <a:pt x="22" y="1"/>
                      <a:pt x="22" y="1"/>
                    </a:cubicBezTo>
                    <a:cubicBezTo>
                      <a:pt x="8" y="8"/>
                      <a:pt x="0" y="36"/>
                      <a:pt x="8" y="61"/>
                    </a:cubicBezTo>
                    <a:cubicBezTo>
                      <a:pt x="10" y="67"/>
                      <a:pt x="12" y="72"/>
                      <a:pt x="14" y="76"/>
                    </a:cubicBezTo>
                    <a:cubicBezTo>
                      <a:pt x="14" y="76"/>
                      <a:pt x="14" y="76"/>
                      <a:pt x="14" y="76"/>
                    </a:cubicBezTo>
                    <a:cubicBezTo>
                      <a:pt x="14" y="76"/>
                      <a:pt x="14" y="76"/>
                      <a:pt x="14" y="76"/>
                    </a:cubicBezTo>
                    <a:cubicBezTo>
                      <a:pt x="15" y="77"/>
                      <a:pt x="15" y="78"/>
                      <a:pt x="16" y="78"/>
                    </a:cubicBezTo>
                    <a:cubicBezTo>
                      <a:pt x="16" y="78"/>
                      <a:pt x="16" y="79"/>
                      <a:pt x="16" y="79"/>
                    </a:cubicBezTo>
                    <a:cubicBezTo>
                      <a:pt x="17" y="79"/>
                      <a:pt x="17" y="80"/>
                      <a:pt x="17" y="80"/>
                    </a:cubicBezTo>
                    <a:cubicBezTo>
                      <a:pt x="18" y="81"/>
                      <a:pt x="18" y="81"/>
                      <a:pt x="18" y="81"/>
                    </a:cubicBezTo>
                    <a:cubicBezTo>
                      <a:pt x="18" y="82"/>
                      <a:pt x="19" y="82"/>
                      <a:pt x="19" y="83"/>
                    </a:cubicBezTo>
                    <a:cubicBezTo>
                      <a:pt x="19" y="83"/>
                      <a:pt x="19" y="83"/>
                      <a:pt x="19" y="83"/>
                    </a:cubicBezTo>
                    <a:cubicBezTo>
                      <a:pt x="20" y="83"/>
                      <a:pt x="20" y="84"/>
                      <a:pt x="21" y="85"/>
                    </a:cubicBezTo>
                    <a:cubicBezTo>
                      <a:pt x="21" y="85"/>
                      <a:pt x="21" y="85"/>
                      <a:pt x="21" y="85"/>
                    </a:cubicBezTo>
                    <a:cubicBezTo>
                      <a:pt x="22" y="85"/>
                      <a:pt x="22" y="86"/>
                      <a:pt x="23" y="86"/>
                    </a:cubicBezTo>
                    <a:cubicBezTo>
                      <a:pt x="23" y="86"/>
                      <a:pt x="23" y="86"/>
                      <a:pt x="23" y="87"/>
                    </a:cubicBezTo>
                    <a:cubicBezTo>
                      <a:pt x="24" y="87"/>
                      <a:pt x="24" y="88"/>
                      <a:pt x="25" y="88"/>
                    </a:cubicBezTo>
                    <a:cubicBezTo>
                      <a:pt x="25" y="88"/>
                      <a:pt x="25" y="88"/>
                      <a:pt x="25" y="88"/>
                    </a:cubicBezTo>
                    <a:cubicBezTo>
                      <a:pt x="26" y="89"/>
                      <a:pt x="26" y="89"/>
                      <a:pt x="27" y="89"/>
                    </a:cubicBezTo>
                    <a:cubicBezTo>
                      <a:pt x="27" y="89"/>
                      <a:pt x="27" y="89"/>
                      <a:pt x="27" y="90"/>
                    </a:cubicBezTo>
                    <a:cubicBezTo>
                      <a:pt x="28" y="90"/>
                      <a:pt x="30" y="91"/>
                      <a:pt x="31" y="92"/>
                    </a:cubicBezTo>
                    <a:cubicBezTo>
                      <a:pt x="31" y="92"/>
                      <a:pt x="31" y="92"/>
                      <a:pt x="31" y="92"/>
                    </a:cubicBezTo>
                    <a:cubicBezTo>
                      <a:pt x="32" y="92"/>
                      <a:pt x="33" y="92"/>
                      <a:pt x="33" y="92"/>
                    </a:cubicBezTo>
                    <a:cubicBezTo>
                      <a:pt x="33" y="93"/>
                      <a:pt x="33" y="93"/>
                      <a:pt x="33" y="93"/>
                    </a:cubicBezTo>
                    <a:cubicBezTo>
                      <a:pt x="34" y="93"/>
                      <a:pt x="35" y="93"/>
                      <a:pt x="35" y="93"/>
                    </a:cubicBezTo>
                    <a:cubicBezTo>
                      <a:pt x="36" y="93"/>
                      <a:pt x="36" y="93"/>
                      <a:pt x="36" y="93"/>
                    </a:cubicBezTo>
                    <a:cubicBezTo>
                      <a:pt x="36" y="93"/>
                      <a:pt x="37" y="94"/>
                      <a:pt x="38" y="94"/>
                    </a:cubicBezTo>
                    <a:cubicBezTo>
                      <a:pt x="38" y="94"/>
                      <a:pt x="38" y="94"/>
                      <a:pt x="38" y="94"/>
                    </a:cubicBezTo>
                    <a:cubicBezTo>
                      <a:pt x="39" y="94"/>
                      <a:pt x="39" y="94"/>
                      <a:pt x="40" y="94"/>
                    </a:cubicBezTo>
                    <a:cubicBezTo>
                      <a:pt x="40" y="94"/>
                      <a:pt x="40" y="94"/>
                      <a:pt x="40" y="94"/>
                    </a:cubicBezTo>
                    <a:cubicBezTo>
                      <a:pt x="41" y="94"/>
                      <a:pt x="42" y="94"/>
                      <a:pt x="42" y="94"/>
                    </a:cubicBezTo>
                    <a:cubicBezTo>
                      <a:pt x="42" y="94"/>
                      <a:pt x="43" y="94"/>
                      <a:pt x="43" y="94"/>
                    </a:cubicBezTo>
                    <a:cubicBezTo>
                      <a:pt x="43" y="94"/>
                      <a:pt x="44" y="94"/>
                      <a:pt x="44" y="94"/>
                    </a:cubicBezTo>
                    <a:cubicBezTo>
                      <a:pt x="45" y="94"/>
                      <a:pt x="45" y="94"/>
                      <a:pt x="45" y="94"/>
                    </a:cubicBezTo>
                    <a:cubicBezTo>
                      <a:pt x="46" y="94"/>
                      <a:pt x="46" y="94"/>
                      <a:pt x="47" y="94"/>
                    </a:cubicBezTo>
                    <a:cubicBezTo>
                      <a:pt x="47" y="94"/>
                      <a:pt x="47" y="94"/>
                      <a:pt x="47" y="94"/>
                    </a:cubicBezTo>
                    <a:cubicBezTo>
                      <a:pt x="47" y="94"/>
                      <a:pt x="47" y="94"/>
                      <a:pt x="47" y="94"/>
                    </a:cubicBezTo>
                    <a:cubicBezTo>
                      <a:pt x="49" y="94"/>
                      <a:pt x="51" y="93"/>
                      <a:pt x="52" y="93"/>
                    </a:cubicBezTo>
                    <a:cubicBezTo>
                      <a:pt x="72" y="87"/>
                      <a:pt x="83" y="65"/>
                      <a:pt x="72" y="4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9"/>
              <p:cNvSpPr/>
              <p:nvPr/>
            </p:nvSpPr>
            <p:spPr>
              <a:xfrm>
                <a:off x="1037246" y="2488852"/>
                <a:ext cx="79004" cy="124152"/>
              </a:xfrm>
              <a:custGeom>
                <a:rect b="b" l="l" r="r" t="t"/>
                <a:pathLst>
                  <a:path extrusionOk="0" h="18" w="11">
                    <a:moveTo>
                      <a:pt x="2" y="18"/>
                    </a:moveTo>
                    <a:cubicBezTo>
                      <a:pt x="2" y="18"/>
                      <a:pt x="2" y="18"/>
                      <a:pt x="2" y="18"/>
                    </a:cubicBezTo>
                    <a:cubicBezTo>
                      <a:pt x="1" y="18"/>
                      <a:pt x="0" y="18"/>
                      <a:pt x="1" y="17"/>
                    </a:cubicBezTo>
                    <a:cubicBezTo>
                      <a:pt x="1" y="16"/>
                      <a:pt x="1" y="6"/>
                      <a:pt x="8" y="0"/>
                    </a:cubicBezTo>
                    <a:cubicBezTo>
                      <a:pt x="9" y="0"/>
                      <a:pt x="10" y="0"/>
                      <a:pt x="10" y="0"/>
                    </a:cubicBezTo>
                    <a:cubicBezTo>
                      <a:pt x="11" y="1"/>
                      <a:pt x="10" y="2"/>
                      <a:pt x="10" y="2"/>
                    </a:cubicBezTo>
                    <a:cubicBezTo>
                      <a:pt x="4" y="7"/>
                      <a:pt x="3" y="17"/>
                      <a:pt x="3" y="17"/>
                    </a:cubicBezTo>
                    <a:cubicBezTo>
                      <a:pt x="3" y="18"/>
                      <a:pt x="2" y="18"/>
                      <a:pt x="2" y="1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2" name="Google Shape;82;p9"/>
            <p:cNvGrpSpPr/>
            <p:nvPr/>
          </p:nvGrpSpPr>
          <p:grpSpPr>
            <a:xfrm rot="6572720">
              <a:off x="6469403" y="4632297"/>
              <a:ext cx="347342" cy="392960"/>
              <a:chOff x="963887" y="2426778"/>
              <a:chExt cx="558674" cy="632048"/>
            </a:xfrm>
          </p:grpSpPr>
          <p:sp>
            <p:nvSpPr>
              <p:cNvPr id="83" name="Google Shape;83;p9"/>
              <p:cNvSpPr/>
              <p:nvPr/>
            </p:nvSpPr>
            <p:spPr>
              <a:xfrm>
                <a:off x="963887" y="2426778"/>
                <a:ext cx="558674" cy="632048"/>
              </a:xfrm>
              <a:custGeom>
                <a:rect b="b" l="l" r="r" t="t"/>
                <a:pathLst>
                  <a:path extrusionOk="0" h="94" w="83">
                    <a:moveTo>
                      <a:pt x="72" y="40"/>
                    </a:moveTo>
                    <a:cubicBezTo>
                      <a:pt x="67" y="28"/>
                      <a:pt x="60" y="18"/>
                      <a:pt x="51" y="10"/>
                    </a:cubicBezTo>
                    <a:cubicBezTo>
                      <a:pt x="51" y="10"/>
                      <a:pt x="51" y="10"/>
                      <a:pt x="51" y="10"/>
                    </a:cubicBezTo>
                    <a:cubicBezTo>
                      <a:pt x="51" y="10"/>
                      <a:pt x="50" y="9"/>
                      <a:pt x="50" y="9"/>
                    </a:cubicBezTo>
                    <a:cubicBezTo>
                      <a:pt x="50" y="9"/>
                      <a:pt x="49" y="9"/>
                      <a:pt x="49" y="9"/>
                    </a:cubicBezTo>
                    <a:cubicBezTo>
                      <a:pt x="49" y="8"/>
                      <a:pt x="48" y="8"/>
                      <a:pt x="48" y="8"/>
                    </a:cubicBezTo>
                    <a:cubicBezTo>
                      <a:pt x="48" y="7"/>
                      <a:pt x="48" y="7"/>
                      <a:pt x="48" y="7"/>
                    </a:cubicBezTo>
                    <a:cubicBezTo>
                      <a:pt x="47" y="7"/>
                      <a:pt x="47" y="7"/>
                      <a:pt x="46" y="6"/>
                    </a:cubicBezTo>
                    <a:cubicBezTo>
                      <a:pt x="46" y="6"/>
                      <a:pt x="46" y="6"/>
                      <a:pt x="46" y="6"/>
                    </a:cubicBezTo>
                    <a:cubicBezTo>
                      <a:pt x="45" y="6"/>
                      <a:pt x="45" y="5"/>
                      <a:pt x="44" y="5"/>
                    </a:cubicBezTo>
                    <a:cubicBezTo>
                      <a:pt x="44" y="5"/>
                      <a:pt x="44" y="5"/>
                      <a:pt x="44" y="5"/>
                    </a:cubicBezTo>
                    <a:cubicBezTo>
                      <a:pt x="42" y="4"/>
                      <a:pt x="40" y="3"/>
                      <a:pt x="38" y="2"/>
                    </a:cubicBezTo>
                    <a:cubicBezTo>
                      <a:pt x="38" y="2"/>
                      <a:pt x="38" y="2"/>
                      <a:pt x="38" y="2"/>
                    </a:cubicBezTo>
                    <a:cubicBezTo>
                      <a:pt x="38" y="2"/>
                      <a:pt x="37" y="1"/>
                      <a:pt x="37" y="1"/>
                    </a:cubicBezTo>
                    <a:cubicBezTo>
                      <a:pt x="36" y="1"/>
                      <a:pt x="36" y="1"/>
                      <a:pt x="36" y="1"/>
                    </a:cubicBezTo>
                    <a:cubicBezTo>
                      <a:pt x="36" y="1"/>
                      <a:pt x="35" y="1"/>
                      <a:pt x="35" y="1"/>
                    </a:cubicBezTo>
                    <a:cubicBezTo>
                      <a:pt x="35" y="1"/>
                      <a:pt x="34" y="1"/>
                      <a:pt x="34" y="1"/>
                    </a:cubicBezTo>
                    <a:cubicBezTo>
                      <a:pt x="34" y="1"/>
                      <a:pt x="34" y="0"/>
                      <a:pt x="33" y="0"/>
                    </a:cubicBezTo>
                    <a:cubicBezTo>
                      <a:pt x="33" y="0"/>
                      <a:pt x="33" y="0"/>
                      <a:pt x="33" y="0"/>
                    </a:cubicBezTo>
                    <a:cubicBezTo>
                      <a:pt x="32" y="0"/>
                      <a:pt x="32" y="0"/>
                      <a:pt x="31" y="0"/>
                    </a:cubicBezTo>
                    <a:cubicBezTo>
                      <a:pt x="31" y="0"/>
                      <a:pt x="31" y="0"/>
                      <a:pt x="31" y="0"/>
                    </a:cubicBezTo>
                    <a:cubicBezTo>
                      <a:pt x="30" y="0"/>
                      <a:pt x="30" y="0"/>
                      <a:pt x="30" y="0"/>
                    </a:cubicBezTo>
                    <a:cubicBezTo>
                      <a:pt x="30" y="0"/>
                      <a:pt x="29" y="0"/>
                      <a:pt x="29" y="0"/>
                    </a:cubicBezTo>
                    <a:cubicBezTo>
                      <a:pt x="29" y="0"/>
                      <a:pt x="28" y="0"/>
                      <a:pt x="28" y="0"/>
                    </a:cubicBezTo>
                    <a:cubicBezTo>
                      <a:pt x="28" y="0"/>
                      <a:pt x="28" y="0"/>
                      <a:pt x="27" y="0"/>
                    </a:cubicBezTo>
                    <a:cubicBezTo>
                      <a:pt x="27" y="0"/>
                      <a:pt x="27" y="0"/>
                      <a:pt x="26" y="0"/>
                    </a:cubicBezTo>
                    <a:cubicBezTo>
                      <a:pt x="26" y="0"/>
                      <a:pt x="26" y="0"/>
                      <a:pt x="26" y="0"/>
                    </a:cubicBezTo>
                    <a:cubicBezTo>
                      <a:pt x="25" y="0"/>
                      <a:pt x="25" y="1"/>
                      <a:pt x="24" y="1"/>
                    </a:cubicBezTo>
                    <a:cubicBezTo>
                      <a:pt x="24" y="1"/>
                      <a:pt x="23" y="1"/>
                      <a:pt x="23" y="1"/>
                    </a:cubicBezTo>
                    <a:cubicBezTo>
                      <a:pt x="23" y="1"/>
                      <a:pt x="22" y="1"/>
                      <a:pt x="22" y="1"/>
                    </a:cubicBezTo>
                    <a:cubicBezTo>
                      <a:pt x="22" y="1"/>
                      <a:pt x="22" y="1"/>
                      <a:pt x="22" y="1"/>
                    </a:cubicBezTo>
                    <a:cubicBezTo>
                      <a:pt x="22" y="1"/>
                      <a:pt x="22" y="1"/>
                      <a:pt x="22" y="1"/>
                    </a:cubicBezTo>
                    <a:cubicBezTo>
                      <a:pt x="8" y="8"/>
                      <a:pt x="0" y="36"/>
                      <a:pt x="8" y="61"/>
                    </a:cubicBezTo>
                    <a:cubicBezTo>
                      <a:pt x="10" y="67"/>
                      <a:pt x="12" y="72"/>
                      <a:pt x="14" y="76"/>
                    </a:cubicBezTo>
                    <a:cubicBezTo>
                      <a:pt x="14" y="76"/>
                      <a:pt x="14" y="76"/>
                      <a:pt x="14" y="76"/>
                    </a:cubicBezTo>
                    <a:cubicBezTo>
                      <a:pt x="14" y="76"/>
                      <a:pt x="14" y="76"/>
                      <a:pt x="14" y="76"/>
                    </a:cubicBezTo>
                    <a:cubicBezTo>
                      <a:pt x="15" y="77"/>
                      <a:pt x="15" y="78"/>
                      <a:pt x="16" y="78"/>
                    </a:cubicBezTo>
                    <a:cubicBezTo>
                      <a:pt x="16" y="78"/>
                      <a:pt x="16" y="79"/>
                      <a:pt x="16" y="79"/>
                    </a:cubicBezTo>
                    <a:cubicBezTo>
                      <a:pt x="17" y="79"/>
                      <a:pt x="17" y="80"/>
                      <a:pt x="17" y="80"/>
                    </a:cubicBezTo>
                    <a:cubicBezTo>
                      <a:pt x="18" y="81"/>
                      <a:pt x="18" y="81"/>
                      <a:pt x="18" y="81"/>
                    </a:cubicBezTo>
                    <a:cubicBezTo>
                      <a:pt x="18" y="82"/>
                      <a:pt x="19" y="82"/>
                      <a:pt x="19" y="83"/>
                    </a:cubicBezTo>
                    <a:cubicBezTo>
                      <a:pt x="19" y="83"/>
                      <a:pt x="19" y="83"/>
                      <a:pt x="19" y="83"/>
                    </a:cubicBezTo>
                    <a:cubicBezTo>
                      <a:pt x="20" y="83"/>
                      <a:pt x="20" y="84"/>
                      <a:pt x="21" y="85"/>
                    </a:cubicBezTo>
                    <a:cubicBezTo>
                      <a:pt x="21" y="85"/>
                      <a:pt x="21" y="85"/>
                      <a:pt x="21" y="85"/>
                    </a:cubicBezTo>
                    <a:cubicBezTo>
                      <a:pt x="22" y="85"/>
                      <a:pt x="22" y="86"/>
                      <a:pt x="23" y="86"/>
                    </a:cubicBezTo>
                    <a:cubicBezTo>
                      <a:pt x="23" y="86"/>
                      <a:pt x="23" y="86"/>
                      <a:pt x="23" y="87"/>
                    </a:cubicBezTo>
                    <a:cubicBezTo>
                      <a:pt x="24" y="87"/>
                      <a:pt x="24" y="88"/>
                      <a:pt x="25" y="88"/>
                    </a:cubicBezTo>
                    <a:cubicBezTo>
                      <a:pt x="25" y="88"/>
                      <a:pt x="25" y="88"/>
                      <a:pt x="25" y="88"/>
                    </a:cubicBezTo>
                    <a:cubicBezTo>
                      <a:pt x="26" y="89"/>
                      <a:pt x="26" y="89"/>
                      <a:pt x="27" y="89"/>
                    </a:cubicBezTo>
                    <a:cubicBezTo>
                      <a:pt x="27" y="89"/>
                      <a:pt x="27" y="89"/>
                      <a:pt x="27" y="90"/>
                    </a:cubicBezTo>
                    <a:cubicBezTo>
                      <a:pt x="28" y="90"/>
                      <a:pt x="30" y="91"/>
                      <a:pt x="31" y="92"/>
                    </a:cubicBezTo>
                    <a:cubicBezTo>
                      <a:pt x="31" y="92"/>
                      <a:pt x="31" y="92"/>
                      <a:pt x="31" y="92"/>
                    </a:cubicBezTo>
                    <a:cubicBezTo>
                      <a:pt x="32" y="92"/>
                      <a:pt x="33" y="92"/>
                      <a:pt x="33" y="92"/>
                    </a:cubicBezTo>
                    <a:cubicBezTo>
                      <a:pt x="33" y="93"/>
                      <a:pt x="33" y="93"/>
                      <a:pt x="33" y="93"/>
                    </a:cubicBezTo>
                    <a:cubicBezTo>
                      <a:pt x="34" y="93"/>
                      <a:pt x="35" y="93"/>
                      <a:pt x="35" y="93"/>
                    </a:cubicBezTo>
                    <a:cubicBezTo>
                      <a:pt x="36" y="93"/>
                      <a:pt x="36" y="93"/>
                      <a:pt x="36" y="93"/>
                    </a:cubicBezTo>
                    <a:cubicBezTo>
                      <a:pt x="36" y="93"/>
                      <a:pt x="37" y="94"/>
                      <a:pt x="38" y="94"/>
                    </a:cubicBezTo>
                    <a:cubicBezTo>
                      <a:pt x="38" y="94"/>
                      <a:pt x="38" y="94"/>
                      <a:pt x="38" y="94"/>
                    </a:cubicBezTo>
                    <a:cubicBezTo>
                      <a:pt x="39" y="94"/>
                      <a:pt x="39" y="94"/>
                      <a:pt x="40" y="94"/>
                    </a:cubicBezTo>
                    <a:cubicBezTo>
                      <a:pt x="40" y="94"/>
                      <a:pt x="40" y="94"/>
                      <a:pt x="40" y="94"/>
                    </a:cubicBezTo>
                    <a:cubicBezTo>
                      <a:pt x="41" y="94"/>
                      <a:pt x="42" y="94"/>
                      <a:pt x="42" y="94"/>
                    </a:cubicBezTo>
                    <a:cubicBezTo>
                      <a:pt x="42" y="94"/>
                      <a:pt x="43" y="94"/>
                      <a:pt x="43" y="94"/>
                    </a:cubicBezTo>
                    <a:cubicBezTo>
                      <a:pt x="43" y="94"/>
                      <a:pt x="44" y="94"/>
                      <a:pt x="44" y="94"/>
                    </a:cubicBezTo>
                    <a:cubicBezTo>
                      <a:pt x="45" y="94"/>
                      <a:pt x="45" y="94"/>
                      <a:pt x="45" y="94"/>
                    </a:cubicBezTo>
                    <a:cubicBezTo>
                      <a:pt x="46" y="94"/>
                      <a:pt x="46" y="94"/>
                      <a:pt x="47" y="94"/>
                    </a:cubicBezTo>
                    <a:cubicBezTo>
                      <a:pt x="47" y="94"/>
                      <a:pt x="47" y="94"/>
                      <a:pt x="47" y="94"/>
                    </a:cubicBezTo>
                    <a:cubicBezTo>
                      <a:pt x="47" y="94"/>
                      <a:pt x="47" y="94"/>
                      <a:pt x="47" y="94"/>
                    </a:cubicBezTo>
                    <a:cubicBezTo>
                      <a:pt x="49" y="94"/>
                      <a:pt x="51" y="93"/>
                      <a:pt x="52" y="93"/>
                    </a:cubicBezTo>
                    <a:cubicBezTo>
                      <a:pt x="72" y="87"/>
                      <a:pt x="83" y="65"/>
                      <a:pt x="72" y="4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9"/>
              <p:cNvSpPr/>
              <p:nvPr/>
            </p:nvSpPr>
            <p:spPr>
              <a:xfrm>
                <a:off x="1037246" y="2488852"/>
                <a:ext cx="79004" cy="124152"/>
              </a:xfrm>
              <a:custGeom>
                <a:rect b="b" l="l" r="r" t="t"/>
                <a:pathLst>
                  <a:path extrusionOk="0" h="18" w="11">
                    <a:moveTo>
                      <a:pt x="2" y="18"/>
                    </a:moveTo>
                    <a:cubicBezTo>
                      <a:pt x="2" y="18"/>
                      <a:pt x="2" y="18"/>
                      <a:pt x="2" y="18"/>
                    </a:cubicBezTo>
                    <a:cubicBezTo>
                      <a:pt x="1" y="18"/>
                      <a:pt x="0" y="18"/>
                      <a:pt x="1" y="17"/>
                    </a:cubicBezTo>
                    <a:cubicBezTo>
                      <a:pt x="1" y="16"/>
                      <a:pt x="1" y="6"/>
                      <a:pt x="8" y="0"/>
                    </a:cubicBezTo>
                    <a:cubicBezTo>
                      <a:pt x="9" y="0"/>
                      <a:pt x="10" y="0"/>
                      <a:pt x="10" y="0"/>
                    </a:cubicBezTo>
                    <a:cubicBezTo>
                      <a:pt x="11" y="1"/>
                      <a:pt x="10" y="2"/>
                      <a:pt x="10" y="2"/>
                    </a:cubicBezTo>
                    <a:cubicBezTo>
                      <a:pt x="4" y="7"/>
                      <a:pt x="3" y="17"/>
                      <a:pt x="3" y="17"/>
                    </a:cubicBezTo>
                    <a:cubicBezTo>
                      <a:pt x="3" y="18"/>
                      <a:pt x="2" y="18"/>
                      <a:pt x="2" y="1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10"/>
          <p:cNvSpPr txBox="1"/>
          <p:nvPr>
            <p:ph type="title"/>
          </p:nvPr>
        </p:nvSpPr>
        <p:spPr>
          <a:xfrm>
            <a:off x="720000" y="4014450"/>
            <a:ext cx="7704000" cy="572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1pPr>
            <a:lvl2pPr lvl="1"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2pPr>
            <a:lvl3pPr lvl="2"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3pPr>
            <a:lvl4pPr lvl="3"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4pPr>
            <a:lvl5pPr lvl="4"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5pPr>
            <a:lvl6pPr lvl="5"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6pPr>
            <a:lvl7pPr lvl="6"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7pPr>
            <a:lvl8pPr lvl="7"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8pPr>
            <a:lvl9pPr lvl="8" rtl="0">
              <a:spcBef>
                <a:spcPts val="0"/>
              </a:spcBef>
              <a:spcAft>
                <a:spcPts val="0"/>
              </a:spcAft>
              <a:buClr>
                <a:schemeClr val="dk1"/>
              </a:buClr>
              <a:buSzPts val="3000"/>
              <a:buFont typeface="Sora"/>
              <a:buNone/>
              <a:defRPr b="1" sz="3000">
                <a:solidFill>
                  <a:schemeClr val="dk1"/>
                </a:solidFill>
                <a:latin typeface="Sora"/>
                <a:ea typeface="Sora"/>
                <a:cs typeface="Sora"/>
                <a:sym typeface="Sora"/>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1pPr>
            <a:lvl2pPr indent="-304800" lvl="1" marL="9144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2pPr>
            <a:lvl3pPr indent="-304800" lvl="2" marL="13716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3pPr>
            <a:lvl4pPr indent="-304800" lvl="3" marL="18288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4pPr>
            <a:lvl5pPr indent="-304800" lvl="4" marL="22860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5pPr>
            <a:lvl6pPr indent="-304800" lvl="5" marL="27432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6pPr>
            <a:lvl7pPr indent="-304800" lvl="6" marL="32004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7pPr>
            <a:lvl8pPr indent="-304800" lvl="7" marL="36576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8pPr>
            <a:lvl9pPr indent="-304800" lvl="8" marL="4114800">
              <a:lnSpc>
                <a:spcPct val="100000"/>
              </a:lnSpc>
              <a:spcBef>
                <a:spcPts val="0"/>
              </a:spcBef>
              <a:spcAft>
                <a:spcPts val="0"/>
              </a:spcAft>
              <a:buClr>
                <a:schemeClr val="dk1"/>
              </a:buClr>
              <a:buSzPts val="1200"/>
              <a:buFont typeface="Cabin"/>
              <a:buChar char="■"/>
              <a:defRPr sz="1200">
                <a:solidFill>
                  <a:schemeClr val="dk1"/>
                </a:solidFill>
                <a:latin typeface="Cabin"/>
                <a:ea typeface="Cabin"/>
                <a:cs typeface="Cabin"/>
                <a:sym typeface="Cabi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4"/>
          <p:cNvSpPr txBox="1"/>
          <p:nvPr>
            <p:ph type="ctrTitle"/>
          </p:nvPr>
        </p:nvSpPr>
        <p:spPr>
          <a:xfrm>
            <a:off x="1219350" y="946550"/>
            <a:ext cx="6705300" cy="1631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La Poule qui chante</a:t>
            </a:r>
            <a:endParaRPr/>
          </a:p>
          <a:p>
            <a:pPr indent="0" lvl="0" marL="0" rtl="0" algn="ctr">
              <a:spcBef>
                <a:spcPts val="0"/>
              </a:spcBef>
              <a:spcAft>
                <a:spcPts val="0"/>
              </a:spcAft>
              <a:buNone/>
            </a:pPr>
            <a:r>
              <a:rPr b="0" lang="en" sz="2400"/>
              <a:t>Expansion à l’international</a:t>
            </a:r>
            <a:endParaRPr b="0" sz="2400"/>
          </a:p>
        </p:txBody>
      </p:sp>
      <p:grpSp>
        <p:nvGrpSpPr>
          <p:cNvPr id="407" name="Google Shape;407;p24"/>
          <p:cNvGrpSpPr/>
          <p:nvPr/>
        </p:nvGrpSpPr>
        <p:grpSpPr>
          <a:xfrm>
            <a:off x="7603192" y="3327629"/>
            <a:ext cx="1219155" cy="1529423"/>
            <a:chOff x="-6516887" y="2620888"/>
            <a:chExt cx="1470279" cy="1844679"/>
          </a:xfrm>
        </p:grpSpPr>
        <p:sp>
          <p:nvSpPr>
            <p:cNvPr id="408" name="Google Shape;408;p24"/>
            <p:cNvSpPr/>
            <p:nvPr/>
          </p:nvSpPr>
          <p:spPr>
            <a:xfrm>
              <a:off x="-5980312" y="4195688"/>
              <a:ext cx="307602" cy="258949"/>
            </a:xfrm>
            <a:custGeom>
              <a:rect b="b" l="l" r="r" t="t"/>
              <a:pathLst>
                <a:path extrusionOk="0" h="239" w="286">
                  <a:moveTo>
                    <a:pt x="261" y="0"/>
                  </a:moveTo>
                  <a:cubicBezTo>
                    <a:pt x="247" y="99"/>
                    <a:pt x="226" y="150"/>
                    <a:pt x="226" y="150"/>
                  </a:cubicBezTo>
                  <a:cubicBezTo>
                    <a:pt x="286" y="219"/>
                    <a:pt x="265" y="210"/>
                    <a:pt x="267" y="212"/>
                  </a:cubicBezTo>
                  <a:cubicBezTo>
                    <a:pt x="270" y="215"/>
                    <a:pt x="227" y="185"/>
                    <a:pt x="227" y="185"/>
                  </a:cubicBezTo>
                  <a:cubicBezTo>
                    <a:pt x="223" y="228"/>
                    <a:pt x="180" y="222"/>
                    <a:pt x="180" y="222"/>
                  </a:cubicBezTo>
                  <a:cubicBezTo>
                    <a:pt x="148" y="220"/>
                    <a:pt x="143" y="239"/>
                    <a:pt x="143" y="239"/>
                  </a:cubicBezTo>
                  <a:cubicBezTo>
                    <a:pt x="136" y="221"/>
                    <a:pt x="164" y="206"/>
                    <a:pt x="164" y="206"/>
                  </a:cubicBezTo>
                  <a:cubicBezTo>
                    <a:pt x="8" y="184"/>
                    <a:pt x="20" y="212"/>
                    <a:pt x="20" y="212"/>
                  </a:cubicBezTo>
                  <a:cubicBezTo>
                    <a:pt x="0" y="170"/>
                    <a:pt x="149" y="183"/>
                    <a:pt x="149" y="183"/>
                  </a:cubicBezTo>
                  <a:cubicBezTo>
                    <a:pt x="104" y="163"/>
                    <a:pt x="68" y="171"/>
                    <a:pt x="68" y="171"/>
                  </a:cubicBezTo>
                  <a:cubicBezTo>
                    <a:pt x="96" y="142"/>
                    <a:pt x="184" y="172"/>
                    <a:pt x="184" y="172"/>
                  </a:cubicBezTo>
                  <a:cubicBezTo>
                    <a:pt x="206" y="108"/>
                    <a:pt x="218" y="1"/>
                    <a:pt x="218" y="1"/>
                  </a:cubicBezTo>
                  <a:lnTo>
                    <a:pt x="261" y="0"/>
                  </a:lnTo>
                  <a:close/>
                </a:path>
              </a:pathLst>
            </a:cu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24"/>
            <p:cNvSpPr/>
            <p:nvPr/>
          </p:nvSpPr>
          <p:spPr>
            <a:xfrm>
              <a:off x="-5705674" y="4408413"/>
              <a:ext cx="22225" cy="19074"/>
            </a:xfrm>
            <a:custGeom>
              <a:rect b="b" l="l" r="r" t="t"/>
              <a:pathLst>
                <a:path extrusionOk="0" h="18" w="20">
                  <a:moveTo>
                    <a:pt x="12" y="16"/>
                  </a:moveTo>
                  <a:cubicBezTo>
                    <a:pt x="13" y="17"/>
                    <a:pt x="8" y="14"/>
                    <a:pt x="0" y="9"/>
                  </a:cubicBezTo>
                  <a:cubicBezTo>
                    <a:pt x="2" y="5"/>
                    <a:pt x="4" y="2"/>
                    <a:pt x="7" y="0"/>
                  </a:cubicBezTo>
                  <a:cubicBezTo>
                    <a:pt x="20" y="18"/>
                    <a:pt x="11" y="15"/>
                    <a:pt x="12" y="16"/>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24"/>
            <p:cNvSpPr/>
            <p:nvPr/>
          </p:nvSpPr>
          <p:spPr>
            <a:xfrm>
              <a:off x="-5827912" y="4440163"/>
              <a:ext cx="12716" cy="14291"/>
            </a:xfrm>
            <a:custGeom>
              <a:rect b="b" l="l" r="r" t="t"/>
              <a:pathLst>
                <a:path extrusionOk="0" h="13" w="12">
                  <a:moveTo>
                    <a:pt x="2" y="13"/>
                  </a:moveTo>
                  <a:cubicBezTo>
                    <a:pt x="0" y="9"/>
                    <a:pt x="1" y="4"/>
                    <a:pt x="2" y="0"/>
                  </a:cubicBezTo>
                  <a:cubicBezTo>
                    <a:pt x="6" y="0"/>
                    <a:pt x="9" y="1"/>
                    <a:pt x="12" y="2"/>
                  </a:cubicBezTo>
                  <a:cubicBezTo>
                    <a:pt x="4" y="7"/>
                    <a:pt x="2" y="13"/>
                    <a:pt x="2" y="13"/>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24"/>
            <p:cNvSpPr/>
            <p:nvPr/>
          </p:nvSpPr>
          <p:spPr>
            <a:xfrm>
              <a:off x="-5958087" y="442428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24"/>
            <p:cNvSpPr/>
            <p:nvPr/>
          </p:nvSpPr>
          <p:spPr>
            <a:xfrm>
              <a:off x="-5961262" y="4411588"/>
              <a:ext cx="11113" cy="12692"/>
            </a:xfrm>
            <a:custGeom>
              <a:rect b="b" l="l" r="r" t="t"/>
              <a:pathLst>
                <a:path extrusionOk="0" h="13" w="10">
                  <a:moveTo>
                    <a:pt x="2" y="13"/>
                  </a:moveTo>
                  <a:cubicBezTo>
                    <a:pt x="0" y="8"/>
                    <a:pt x="0" y="4"/>
                    <a:pt x="2" y="0"/>
                  </a:cubicBezTo>
                  <a:cubicBezTo>
                    <a:pt x="5" y="1"/>
                    <a:pt x="8" y="2"/>
                    <a:pt x="10" y="4"/>
                  </a:cubicBezTo>
                  <a:cubicBezTo>
                    <a:pt x="0" y="8"/>
                    <a:pt x="2" y="13"/>
                    <a:pt x="2" y="13"/>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24"/>
            <p:cNvSpPr/>
            <p:nvPr/>
          </p:nvSpPr>
          <p:spPr>
            <a:xfrm>
              <a:off x="-5907287" y="4371900"/>
              <a:ext cx="17463" cy="9525"/>
            </a:xfrm>
            <a:custGeom>
              <a:rect b="b" l="l" r="r" t="t"/>
              <a:pathLst>
                <a:path extrusionOk="0" h="8" w="16">
                  <a:moveTo>
                    <a:pt x="16" y="6"/>
                  </a:moveTo>
                  <a:cubicBezTo>
                    <a:pt x="16" y="6"/>
                    <a:pt x="16" y="6"/>
                    <a:pt x="16" y="6"/>
                  </a:cubicBezTo>
                  <a:cubicBezTo>
                    <a:pt x="6" y="7"/>
                    <a:pt x="0" y="8"/>
                    <a:pt x="0" y="8"/>
                  </a:cubicBezTo>
                  <a:cubicBezTo>
                    <a:pt x="4" y="5"/>
                    <a:pt x="8" y="2"/>
                    <a:pt x="12" y="0"/>
                  </a:cubicBezTo>
                  <a:cubicBezTo>
                    <a:pt x="15" y="2"/>
                    <a:pt x="16" y="4"/>
                    <a:pt x="16" y="6"/>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24"/>
            <p:cNvSpPr/>
            <p:nvPr/>
          </p:nvSpPr>
          <p:spPr>
            <a:xfrm>
              <a:off x="-5756474" y="4198863"/>
              <a:ext cx="309872" cy="266636"/>
            </a:xfrm>
            <a:custGeom>
              <a:rect b="b" l="l" r="r" t="t"/>
              <a:pathLst>
                <a:path extrusionOk="0" h="247" w="286">
                  <a:moveTo>
                    <a:pt x="198" y="0"/>
                  </a:moveTo>
                  <a:cubicBezTo>
                    <a:pt x="198" y="109"/>
                    <a:pt x="225" y="158"/>
                    <a:pt x="225" y="158"/>
                  </a:cubicBezTo>
                  <a:cubicBezTo>
                    <a:pt x="286" y="227"/>
                    <a:pt x="265" y="218"/>
                    <a:pt x="267" y="220"/>
                  </a:cubicBezTo>
                  <a:cubicBezTo>
                    <a:pt x="270" y="222"/>
                    <a:pt x="226" y="193"/>
                    <a:pt x="226" y="193"/>
                  </a:cubicBezTo>
                  <a:cubicBezTo>
                    <a:pt x="223" y="236"/>
                    <a:pt x="180" y="230"/>
                    <a:pt x="180" y="230"/>
                  </a:cubicBezTo>
                  <a:cubicBezTo>
                    <a:pt x="147" y="228"/>
                    <a:pt x="143" y="247"/>
                    <a:pt x="143" y="247"/>
                  </a:cubicBezTo>
                  <a:cubicBezTo>
                    <a:pt x="136" y="229"/>
                    <a:pt x="163" y="214"/>
                    <a:pt x="163" y="214"/>
                  </a:cubicBezTo>
                  <a:cubicBezTo>
                    <a:pt x="8" y="192"/>
                    <a:pt x="20" y="220"/>
                    <a:pt x="20" y="220"/>
                  </a:cubicBezTo>
                  <a:cubicBezTo>
                    <a:pt x="0" y="178"/>
                    <a:pt x="149" y="191"/>
                    <a:pt x="149" y="191"/>
                  </a:cubicBezTo>
                  <a:cubicBezTo>
                    <a:pt x="103" y="171"/>
                    <a:pt x="68" y="179"/>
                    <a:pt x="68" y="179"/>
                  </a:cubicBezTo>
                  <a:cubicBezTo>
                    <a:pt x="96" y="150"/>
                    <a:pt x="184" y="180"/>
                    <a:pt x="184" y="180"/>
                  </a:cubicBezTo>
                  <a:cubicBezTo>
                    <a:pt x="179" y="107"/>
                    <a:pt x="149" y="10"/>
                    <a:pt x="149" y="10"/>
                  </a:cubicBezTo>
                  <a:lnTo>
                    <a:pt x="198" y="0"/>
                  </a:lnTo>
                  <a:close/>
                </a:path>
              </a:pathLst>
            </a:cu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24"/>
            <p:cNvSpPr/>
            <p:nvPr/>
          </p:nvSpPr>
          <p:spPr>
            <a:xfrm>
              <a:off x="-5480249" y="4417938"/>
              <a:ext cx="20638" cy="20661"/>
            </a:xfrm>
            <a:custGeom>
              <a:rect b="b" l="l" r="r" t="t"/>
              <a:pathLst>
                <a:path extrusionOk="0" h="19" w="20">
                  <a:moveTo>
                    <a:pt x="12" y="17"/>
                  </a:moveTo>
                  <a:cubicBezTo>
                    <a:pt x="13" y="18"/>
                    <a:pt x="8" y="14"/>
                    <a:pt x="0" y="10"/>
                  </a:cubicBezTo>
                  <a:cubicBezTo>
                    <a:pt x="2" y="6"/>
                    <a:pt x="4" y="2"/>
                    <a:pt x="7" y="0"/>
                  </a:cubicBezTo>
                  <a:cubicBezTo>
                    <a:pt x="20" y="19"/>
                    <a:pt x="11" y="16"/>
                    <a:pt x="12" y="17"/>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24"/>
            <p:cNvSpPr/>
            <p:nvPr/>
          </p:nvSpPr>
          <p:spPr>
            <a:xfrm>
              <a:off x="-5604075" y="4451275"/>
              <a:ext cx="12716" cy="14291"/>
            </a:xfrm>
            <a:custGeom>
              <a:rect b="b" l="l" r="r" t="t"/>
              <a:pathLst>
                <a:path extrusionOk="0" h="13" w="12">
                  <a:moveTo>
                    <a:pt x="2" y="13"/>
                  </a:moveTo>
                  <a:cubicBezTo>
                    <a:pt x="0" y="8"/>
                    <a:pt x="1" y="4"/>
                    <a:pt x="2" y="0"/>
                  </a:cubicBezTo>
                  <a:cubicBezTo>
                    <a:pt x="6" y="0"/>
                    <a:pt x="9" y="0"/>
                    <a:pt x="12" y="1"/>
                  </a:cubicBezTo>
                  <a:cubicBezTo>
                    <a:pt x="4" y="6"/>
                    <a:pt x="2" y="13"/>
                    <a:pt x="2" y="13"/>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24"/>
            <p:cNvSpPr/>
            <p:nvPr/>
          </p:nvSpPr>
          <p:spPr>
            <a:xfrm>
              <a:off x="-5734249" y="4436988"/>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24"/>
            <p:cNvSpPr/>
            <p:nvPr/>
          </p:nvSpPr>
          <p:spPr>
            <a:xfrm>
              <a:off x="-5735837" y="4422700"/>
              <a:ext cx="9525" cy="14291"/>
            </a:xfrm>
            <a:custGeom>
              <a:rect b="b" l="l" r="r" t="t"/>
              <a:pathLst>
                <a:path extrusionOk="0" h="13" w="10">
                  <a:moveTo>
                    <a:pt x="2" y="13"/>
                  </a:moveTo>
                  <a:cubicBezTo>
                    <a:pt x="0" y="8"/>
                    <a:pt x="0" y="4"/>
                    <a:pt x="2" y="0"/>
                  </a:cubicBezTo>
                  <a:cubicBezTo>
                    <a:pt x="5" y="1"/>
                    <a:pt x="8" y="2"/>
                    <a:pt x="10" y="3"/>
                  </a:cubicBezTo>
                  <a:cubicBezTo>
                    <a:pt x="0" y="7"/>
                    <a:pt x="2" y="13"/>
                    <a:pt x="2" y="13"/>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24"/>
            <p:cNvSpPr/>
            <p:nvPr/>
          </p:nvSpPr>
          <p:spPr>
            <a:xfrm>
              <a:off x="-5681862" y="4384600"/>
              <a:ext cx="15875" cy="7938"/>
            </a:xfrm>
            <a:custGeom>
              <a:rect b="b" l="l" r="r" t="t"/>
              <a:pathLst>
                <a:path extrusionOk="0" h="8" w="16">
                  <a:moveTo>
                    <a:pt x="16" y="6"/>
                  </a:moveTo>
                  <a:cubicBezTo>
                    <a:pt x="16" y="6"/>
                    <a:pt x="16" y="6"/>
                    <a:pt x="16" y="6"/>
                  </a:cubicBezTo>
                  <a:cubicBezTo>
                    <a:pt x="6" y="6"/>
                    <a:pt x="0" y="8"/>
                    <a:pt x="0" y="8"/>
                  </a:cubicBezTo>
                  <a:cubicBezTo>
                    <a:pt x="4" y="4"/>
                    <a:pt x="7" y="2"/>
                    <a:pt x="12" y="0"/>
                  </a:cubicBezTo>
                  <a:cubicBezTo>
                    <a:pt x="15" y="1"/>
                    <a:pt x="16" y="4"/>
                    <a:pt x="16" y="6"/>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24"/>
            <p:cNvSpPr/>
            <p:nvPr/>
          </p:nvSpPr>
          <p:spPr>
            <a:xfrm>
              <a:off x="-6516887" y="3905175"/>
              <a:ext cx="138176" cy="246126"/>
            </a:xfrm>
            <a:custGeom>
              <a:rect b="b" l="l" r="r" t="t"/>
              <a:pathLst>
                <a:path extrusionOk="0" h="228" w="128">
                  <a:moveTo>
                    <a:pt x="97" y="32"/>
                  </a:moveTo>
                  <a:cubicBezTo>
                    <a:pt x="93" y="26"/>
                    <a:pt x="90" y="19"/>
                    <a:pt x="84" y="13"/>
                  </a:cubicBezTo>
                  <a:cubicBezTo>
                    <a:pt x="74" y="3"/>
                    <a:pt x="56" y="0"/>
                    <a:pt x="42" y="5"/>
                  </a:cubicBezTo>
                  <a:cubicBezTo>
                    <a:pt x="26" y="21"/>
                    <a:pt x="26" y="43"/>
                    <a:pt x="27" y="64"/>
                  </a:cubicBezTo>
                  <a:cubicBezTo>
                    <a:pt x="27" y="69"/>
                    <a:pt x="27" y="75"/>
                    <a:pt x="25" y="80"/>
                  </a:cubicBezTo>
                  <a:cubicBezTo>
                    <a:pt x="20" y="93"/>
                    <a:pt x="0" y="104"/>
                    <a:pt x="6" y="117"/>
                  </a:cubicBezTo>
                  <a:cubicBezTo>
                    <a:pt x="10" y="124"/>
                    <a:pt x="20" y="127"/>
                    <a:pt x="28" y="132"/>
                  </a:cubicBezTo>
                  <a:cubicBezTo>
                    <a:pt x="37" y="139"/>
                    <a:pt x="40" y="151"/>
                    <a:pt x="39" y="161"/>
                  </a:cubicBezTo>
                  <a:cubicBezTo>
                    <a:pt x="38" y="171"/>
                    <a:pt x="35" y="182"/>
                    <a:pt x="35" y="192"/>
                  </a:cubicBezTo>
                  <a:cubicBezTo>
                    <a:pt x="35" y="196"/>
                    <a:pt x="35" y="199"/>
                    <a:pt x="37" y="202"/>
                  </a:cubicBezTo>
                  <a:cubicBezTo>
                    <a:pt x="39" y="206"/>
                    <a:pt x="43" y="208"/>
                    <a:pt x="47" y="210"/>
                  </a:cubicBezTo>
                  <a:cubicBezTo>
                    <a:pt x="67" y="219"/>
                    <a:pt x="89" y="225"/>
                    <a:pt x="112" y="228"/>
                  </a:cubicBezTo>
                  <a:cubicBezTo>
                    <a:pt x="128" y="204"/>
                    <a:pt x="124" y="174"/>
                    <a:pt x="122" y="146"/>
                  </a:cubicBezTo>
                  <a:cubicBezTo>
                    <a:pt x="120" y="122"/>
                    <a:pt x="125" y="97"/>
                    <a:pt x="123" y="74"/>
                  </a:cubicBezTo>
                  <a:cubicBezTo>
                    <a:pt x="121" y="52"/>
                    <a:pt x="109" y="51"/>
                    <a:pt x="97" y="32"/>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24"/>
            <p:cNvSpPr/>
            <p:nvPr/>
          </p:nvSpPr>
          <p:spPr>
            <a:xfrm>
              <a:off x="-6366074" y="4094088"/>
              <a:ext cx="150575" cy="157028"/>
            </a:xfrm>
            <a:custGeom>
              <a:rect b="b" l="l" r="r" t="t"/>
              <a:pathLst>
                <a:path extrusionOk="0" h="146" w="140">
                  <a:moveTo>
                    <a:pt x="0" y="67"/>
                  </a:moveTo>
                  <a:cubicBezTo>
                    <a:pt x="35" y="57"/>
                    <a:pt x="55" y="76"/>
                    <a:pt x="55" y="76"/>
                  </a:cubicBezTo>
                  <a:cubicBezTo>
                    <a:pt x="107" y="146"/>
                    <a:pt x="140" y="112"/>
                    <a:pt x="138" y="83"/>
                  </a:cubicBezTo>
                  <a:cubicBezTo>
                    <a:pt x="136" y="45"/>
                    <a:pt x="109" y="27"/>
                    <a:pt x="109" y="27"/>
                  </a:cubicBezTo>
                  <a:cubicBezTo>
                    <a:pt x="59" y="0"/>
                    <a:pt x="3" y="50"/>
                    <a:pt x="3" y="50"/>
                  </a:cubicBezTo>
                  <a:lnTo>
                    <a:pt x="0" y="67"/>
                  </a:ln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24"/>
            <p:cNvSpPr/>
            <p:nvPr/>
          </p:nvSpPr>
          <p:spPr>
            <a:xfrm>
              <a:off x="-6462912" y="2620888"/>
              <a:ext cx="1416304" cy="1680782"/>
            </a:xfrm>
            <a:custGeom>
              <a:rect b="b" l="l" r="r" t="t"/>
              <a:pathLst>
                <a:path extrusionOk="0" h="1557" w="1312">
                  <a:moveTo>
                    <a:pt x="72" y="1435"/>
                  </a:moveTo>
                  <a:cubicBezTo>
                    <a:pt x="0" y="1369"/>
                    <a:pt x="3" y="1284"/>
                    <a:pt x="43" y="1259"/>
                  </a:cubicBezTo>
                  <a:cubicBezTo>
                    <a:pt x="67" y="1245"/>
                    <a:pt x="92" y="1222"/>
                    <a:pt x="109" y="1204"/>
                  </a:cubicBezTo>
                  <a:cubicBezTo>
                    <a:pt x="124" y="1190"/>
                    <a:pt x="141" y="1177"/>
                    <a:pt x="159" y="1167"/>
                  </a:cubicBezTo>
                  <a:cubicBezTo>
                    <a:pt x="256" y="1110"/>
                    <a:pt x="322" y="1018"/>
                    <a:pt x="322" y="1018"/>
                  </a:cubicBezTo>
                  <a:cubicBezTo>
                    <a:pt x="343" y="957"/>
                    <a:pt x="537" y="819"/>
                    <a:pt x="661" y="735"/>
                  </a:cubicBezTo>
                  <a:cubicBezTo>
                    <a:pt x="744" y="679"/>
                    <a:pt x="814" y="604"/>
                    <a:pt x="863" y="516"/>
                  </a:cubicBezTo>
                  <a:cubicBezTo>
                    <a:pt x="960" y="342"/>
                    <a:pt x="1037" y="138"/>
                    <a:pt x="1037" y="138"/>
                  </a:cubicBezTo>
                  <a:cubicBezTo>
                    <a:pt x="1109" y="0"/>
                    <a:pt x="1121" y="150"/>
                    <a:pt x="1121" y="150"/>
                  </a:cubicBezTo>
                  <a:cubicBezTo>
                    <a:pt x="1190" y="113"/>
                    <a:pt x="1206" y="266"/>
                    <a:pt x="1206" y="266"/>
                  </a:cubicBezTo>
                  <a:cubicBezTo>
                    <a:pt x="1290" y="295"/>
                    <a:pt x="1253" y="573"/>
                    <a:pt x="1253" y="573"/>
                  </a:cubicBezTo>
                  <a:cubicBezTo>
                    <a:pt x="1312" y="730"/>
                    <a:pt x="1262" y="852"/>
                    <a:pt x="1262" y="852"/>
                  </a:cubicBezTo>
                  <a:cubicBezTo>
                    <a:pt x="1234" y="905"/>
                    <a:pt x="1250" y="993"/>
                    <a:pt x="1250" y="993"/>
                  </a:cubicBezTo>
                  <a:cubicBezTo>
                    <a:pt x="1268" y="1197"/>
                    <a:pt x="1052" y="1275"/>
                    <a:pt x="1052" y="1275"/>
                  </a:cubicBezTo>
                  <a:cubicBezTo>
                    <a:pt x="936" y="1331"/>
                    <a:pt x="924" y="1403"/>
                    <a:pt x="924" y="1403"/>
                  </a:cubicBezTo>
                  <a:cubicBezTo>
                    <a:pt x="864" y="1557"/>
                    <a:pt x="598" y="1435"/>
                    <a:pt x="598" y="1435"/>
                  </a:cubicBezTo>
                  <a:cubicBezTo>
                    <a:pt x="441" y="1457"/>
                    <a:pt x="256" y="1388"/>
                    <a:pt x="256" y="1388"/>
                  </a:cubicBezTo>
                  <a:cubicBezTo>
                    <a:pt x="163" y="1347"/>
                    <a:pt x="87" y="1441"/>
                    <a:pt x="87" y="1441"/>
                  </a:cubicBezTo>
                  <a:lnTo>
                    <a:pt x="72" y="1435"/>
                  </a:ln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24"/>
            <p:cNvSpPr/>
            <p:nvPr/>
          </p:nvSpPr>
          <p:spPr>
            <a:xfrm>
              <a:off x="-6420049" y="4014713"/>
              <a:ext cx="98596" cy="161925"/>
            </a:xfrm>
            <a:custGeom>
              <a:rect b="b" l="l" r="r" t="t"/>
              <a:pathLst>
                <a:path extrusionOk="0" h="150" w="91">
                  <a:moveTo>
                    <a:pt x="48" y="150"/>
                  </a:moveTo>
                  <a:cubicBezTo>
                    <a:pt x="29" y="133"/>
                    <a:pt x="7" y="88"/>
                    <a:pt x="3" y="63"/>
                  </a:cubicBezTo>
                  <a:cubicBezTo>
                    <a:pt x="0" y="48"/>
                    <a:pt x="4" y="38"/>
                    <a:pt x="15" y="28"/>
                  </a:cubicBezTo>
                  <a:cubicBezTo>
                    <a:pt x="23" y="20"/>
                    <a:pt x="35" y="13"/>
                    <a:pt x="35" y="0"/>
                  </a:cubicBezTo>
                  <a:cubicBezTo>
                    <a:pt x="39" y="16"/>
                    <a:pt x="53" y="27"/>
                    <a:pt x="61" y="41"/>
                  </a:cubicBezTo>
                  <a:cubicBezTo>
                    <a:pt x="69" y="57"/>
                    <a:pt x="69" y="75"/>
                    <a:pt x="67" y="93"/>
                  </a:cubicBezTo>
                  <a:cubicBezTo>
                    <a:pt x="71" y="93"/>
                    <a:pt x="88" y="84"/>
                    <a:pt x="91" y="82"/>
                  </a:cubicBezTo>
                  <a:lnTo>
                    <a:pt x="48" y="150"/>
                  </a:ln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24"/>
            <p:cNvSpPr/>
            <p:nvPr/>
          </p:nvSpPr>
          <p:spPr>
            <a:xfrm>
              <a:off x="-6399412" y="4141713"/>
              <a:ext cx="66576" cy="93571"/>
            </a:xfrm>
            <a:custGeom>
              <a:rect b="b" l="l" r="r" t="t"/>
              <a:pathLst>
                <a:path extrusionOk="0" h="87" w="61">
                  <a:moveTo>
                    <a:pt x="6" y="20"/>
                  </a:moveTo>
                  <a:cubicBezTo>
                    <a:pt x="0" y="55"/>
                    <a:pt x="38" y="87"/>
                    <a:pt x="38" y="87"/>
                  </a:cubicBezTo>
                  <a:cubicBezTo>
                    <a:pt x="38" y="42"/>
                    <a:pt x="48" y="24"/>
                    <a:pt x="48" y="24"/>
                  </a:cubicBezTo>
                  <a:cubicBezTo>
                    <a:pt x="46" y="19"/>
                    <a:pt x="61" y="0"/>
                    <a:pt x="61" y="0"/>
                  </a:cubicBezTo>
                  <a:cubicBezTo>
                    <a:pt x="39" y="4"/>
                    <a:pt x="23" y="14"/>
                    <a:pt x="23" y="14"/>
                  </a:cubicBezTo>
                  <a:cubicBezTo>
                    <a:pt x="16" y="21"/>
                    <a:pt x="6" y="20"/>
                    <a:pt x="6" y="20"/>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24"/>
            <p:cNvSpPr/>
            <p:nvPr/>
          </p:nvSpPr>
          <p:spPr>
            <a:xfrm>
              <a:off x="-6385124" y="4167113"/>
              <a:ext cx="4763" cy="9525"/>
            </a:xfrm>
            <a:custGeom>
              <a:rect b="b" l="l" r="r" t="t"/>
              <a:pathLst>
                <a:path extrusionOk="0" h="8" w="5">
                  <a:moveTo>
                    <a:pt x="3" y="0"/>
                  </a:moveTo>
                  <a:cubicBezTo>
                    <a:pt x="4" y="0"/>
                    <a:pt x="5" y="2"/>
                    <a:pt x="5" y="4"/>
                  </a:cubicBezTo>
                  <a:cubicBezTo>
                    <a:pt x="5" y="7"/>
                    <a:pt x="4" y="8"/>
                    <a:pt x="2" y="8"/>
                  </a:cubicBezTo>
                  <a:cubicBezTo>
                    <a:pt x="1" y="8"/>
                    <a:pt x="0" y="6"/>
                    <a:pt x="0" y="4"/>
                  </a:cubicBezTo>
                  <a:cubicBezTo>
                    <a:pt x="0" y="2"/>
                    <a:pt x="1" y="0"/>
                    <a:pt x="3" y="0"/>
                  </a:cubicBezTo>
                  <a:close/>
                </a:path>
              </a:pathLst>
            </a:custGeom>
            <a:solidFill>
              <a:srgbClr val="382118"/>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24"/>
            <p:cNvSpPr/>
            <p:nvPr/>
          </p:nvSpPr>
          <p:spPr>
            <a:xfrm>
              <a:off x="-6415287" y="4060750"/>
              <a:ext cx="63456" cy="73124"/>
            </a:xfrm>
            <a:custGeom>
              <a:rect b="b" l="l" r="r" t="t"/>
              <a:pathLst>
                <a:path extrusionOk="0" h="67" w="59">
                  <a:moveTo>
                    <a:pt x="27" y="0"/>
                  </a:moveTo>
                  <a:cubicBezTo>
                    <a:pt x="30" y="5"/>
                    <a:pt x="21" y="13"/>
                    <a:pt x="21" y="13"/>
                  </a:cubicBezTo>
                  <a:cubicBezTo>
                    <a:pt x="0" y="35"/>
                    <a:pt x="21" y="51"/>
                    <a:pt x="21" y="51"/>
                  </a:cubicBezTo>
                  <a:cubicBezTo>
                    <a:pt x="29" y="58"/>
                    <a:pt x="32" y="67"/>
                    <a:pt x="32" y="67"/>
                  </a:cubicBezTo>
                  <a:cubicBezTo>
                    <a:pt x="37" y="57"/>
                    <a:pt x="44" y="49"/>
                    <a:pt x="44" y="49"/>
                  </a:cubicBezTo>
                  <a:cubicBezTo>
                    <a:pt x="59" y="28"/>
                    <a:pt x="38" y="14"/>
                    <a:pt x="38" y="14"/>
                  </a:cubicBezTo>
                  <a:cubicBezTo>
                    <a:pt x="30" y="8"/>
                    <a:pt x="27" y="0"/>
                    <a:pt x="27"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24"/>
            <p:cNvSpPr/>
            <p:nvPr/>
          </p:nvSpPr>
          <p:spPr>
            <a:xfrm>
              <a:off x="-6394649" y="4082975"/>
              <a:ext cx="23836" cy="28583"/>
            </a:xfrm>
            <a:custGeom>
              <a:rect b="b" l="l" r="r" t="t"/>
              <a:pathLst>
                <a:path extrusionOk="0" h="26" w="22">
                  <a:moveTo>
                    <a:pt x="0" y="13"/>
                  </a:moveTo>
                  <a:cubicBezTo>
                    <a:pt x="0" y="20"/>
                    <a:pt x="4" y="25"/>
                    <a:pt x="10" y="26"/>
                  </a:cubicBezTo>
                  <a:cubicBezTo>
                    <a:pt x="16" y="26"/>
                    <a:pt x="22" y="20"/>
                    <a:pt x="22" y="13"/>
                  </a:cubicBezTo>
                  <a:cubicBezTo>
                    <a:pt x="22" y="7"/>
                    <a:pt x="17" y="1"/>
                    <a:pt x="11" y="1"/>
                  </a:cubicBezTo>
                  <a:cubicBezTo>
                    <a:pt x="5" y="0"/>
                    <a:pt x="0" y="6"/>
                    <a:pt x="0" y="13"/>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24"/>
            <p:cNvSpPr/>
            <p:nvPr/>
          </p:nvSpPr>
          <p:spPr>
            <a:xfrm>
              <a:off x="-6385124" y="4097263"/>
              <a:ext cx="9537" cy="9537"/>
            </a:xfrm>
            <a:custGeom>
              <a:rect b="b" l="l" r="r" t="t"/>
              <a:pathLst>
                <a:path extrusionOk="0" h="9" w="9">
                  <a:moveTo>
                    <a:pt x="0" y="5"/>
                  </a:moveTo>
                  <a:cubicBezTo>
                    <a:pt x="0" y="7"/>
                    <a:pt x="2" y="9"/>
                    <a:pt x="4" y="9"/>
                  </a:cubicBezTo>
                  <a:cubicBezTo>
                    <a:pt x="7" y="9"/>
                    <a:pt x="9" y="7"/>
                    <a:pt x="9" y="5"/>
                  </a:cubicBezTo>
                  <a:cubicBezTo>
                    <a:pt x="9" y="2"/>
                    <a:pt x="7" y="0"/>
                    <a:pt x="5" y="0"/>
                  </a:cubicBezTo>
                  <a:cubicBezTo>
                    <a:pt x="2" y="0"/>
                    <a:pt x="0" y="2"/>
                    <a:pt x="0" y="5"/>
                  </a:cubicBez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24"/>
            <p:cNvSpPr/>
            <p:nvPr/>
          </p:nvSpPr>
          <p:spPr>
            <a:xfrm>
              <a:off x="-5335787" y="2778050"/>
              <a:ext cx="101422" cy="377825"/>
            </a:xfrm>
            <a:custGeom>
              <a:rect b="b" l="l" r="r" t="t"/>
              <a:pathLst>
                <a:path extrusionOk="0" h="350" w="95">
                  <a:moveTo>
                    <a:pt x="4" y="350"/>
                  </a:moveTo>
                  <a:cubicBezTo>
                    <a:pt x="4" y="350"/>
                    <a:pt x="3" y="349"/>
                    <a:pt x="3" y="349"/>
                  </a:cubicBezTo>
                  <a:cubicBezTo>
                    <a:pt x="1" y="348"/>
                    <a:pt x="0" y="346"/>
                    <a:pt x="1" y="344"/>
                  </a:cubicBezTo>
                  <a:cubicBezTo>
                    <a:pt x="2" y="342"/>
                    <a:pt x="88" y="137"/>
                    <a:pt x="72" y="5"/>
                  </a:cubicBezTo>
                  <a:cubicBezTo>
                    <a:pt x="72" y="3"/>
                    <a:pt x="74" y="1"/>
                    <a:pt x="76" y="1"/>
                  </a:cubicBezTo>
                  <a:cubicBezTo>
                    <a:pt x="78" y="0"/>
                    <a:pt x="80" y="2"/>
                    <a:pt x="80" y="4"/>
                  </a:cubicBezTo>
                  <a:cubicBezTo>
                    <a:pt x="95" y="138"/>
                    <a:pt x="8" y="345"/>
                    <a:pt x="7" y="347"/>
                  </a:cubicBezTo>
                  <a:cubicBezTo>
                    <a:pt x="7" y="349"/>
                    <a:pt x="6" y="350"/>
                    <a:pt x="4" y="35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0" name="Google Shape;430;p24"/>
            <p:cNvSpPr/>
            <p:nvPr/>
          </p:nvSpPr>
          <p:spPr>
            <a:xfrm>
              <a:off x="-5254824" y="2903463"/>
              <a:ext cx="109704" cy="327088"/>
            </a:xfrm>
            <a:custGeom>
              <a:rect b="b" l="l" r="r" t="t"/>
              <a:pathLst>
                <a:path extrusionOk="0" h="303" w="102">
                  <a:moveTo>
                    <a:pt x="4" y="303"/>
                  </a:moveTo>
                  <a:cubicBezTo>
                    <a:pt x="4" y="303"/>
                    <a:pt x="3" y="302"/>
                    <a:pt x="2" y="302"/>
                  </a:cubicBezTo>
                  <a:cubicBezTo>
                    <a:pt x="1" y="301"/>
                    <a:pt x="0" y="299"/>
                    <a:pt x="1" y="297"/>
                  </a:cubicBezTo>
                  <a:cubicBezTo>
                    <a:pt x="2" y="295"/>
                    <a:pt x="94" y="143"/>
                    <a:pt x="82" y="5"/>
                  </a:cubicBezTo>
                  <a:cubicBezTo>
                    <a:pt x="82" y="3"/>
                    <a:pt x="83" y="1"/>
                    <a:pt x="85" y="1"/>
                  </a:cubicBezTo>
                  <a:cubicBezTo>
                    <a:pt x="87" y="0"/>
                    <a:pt x="89" y="2"/>
                    <a:pt x="89" y="4"/>
                  </a:cubicBezTo>
                  <a:cubicBezTo>
                    <a:pt x="102" y="145"/>
                    <a:pt x="8" y="299"/>
                    <a:pt x="7" y="301"/>
                  </a:cubicBezTo>
                  <a:cubicBezTo>
                    <a:pt x="7" y="302"/>
                    <a:pt x="5" y="303"/>
                    <a:pt x="4" y="30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1" name="Google Shape;431;p24"/>
            <p:cNvSpPr/>
            <p:nvPr/>
          </p:nvSpPr>
          <p:spPr>
            <a:xfrm>
              <a:off x="-5918400" y="3436863"/>
              <a:ext cx="560261" cy="530035"/>
            </a:xfrm>
            <a:custGeom>
              <a:rect b="b" l="l" r="r" t="t"/>
              <a:pathLst>
                <a:path extrusionOk="0" h="491" w="519">
                  <a:moveTo>
                    <a:pt x="4" y="491"/>
                  </a:moveTo>
                  <a:cubicBezTo>
                    <a:pt x="2" y="491"/>
                    <a:pt x="1" y="489"/>
                    <a:pt x="1" y="487"/>
                  </a:cubicBezTo>
                  <a:cubicBezTo>
                    <a:pt x="0" y="485"/>
                    <a:pt x="2" y="483"/>
                    <a:pt x="4" y="483"/>
                  </a:cubicBezTo>
                  <a:cubicBezTo>
                    <a:pt x="126" y="472"/>
                    <a:pt x="245" y="430"/>
                    <a:pt x="347" y="364"/>
                  </a:cubicBezTo>
                  <a:cubicBezTo>
                    <a:pt x="365" y="352"/>
                    <a:pt x="379" y="342"/>
                    <a:pt x="391" y="328"/>
                  </a:cubicBezTo>
                  <a:cubicBezTo>
                    <a:pt x="401" y="316"/>
                    <a:pt x="409" y="302"/>
                    <a:pt x="416" y="288"/>
                  </a:cubicBezTo>
                  <a:cubicBezTo>
                    <a:pt x="461" y="203"/>
                    <a:pt x="511" y="107"/>
                    <a:pt x="509" y="4"/>
                  </a:cubicBezTo>
                  <a:cubicBezTo>
                    <a:pt x="509" y="2"/>
                    <a:pt x="511" y="1"/>
                    <a:pt x="513" y="1"/>
                  </a:cubicBezTo>
                  <a:cubicBezTo>
                    <a:pt x="515" y="0"/>
                    <a:pt x="516" y="2"/>
                    <a:pt x="516" y="4"/>
                  </a:cubicBezTo>
                  <a:cubicBezTo>
                    <a:pt x="519" y="109"/>
                    <a:pt x="468" y="206"/>
                    <a:pt x="423" y="291"/>
                  </a:cubicBezTo>
                  <a:cubicBezTo>
                    <a:pt x="415" y="306"/>
                    <a:pt x="407" y="320"/>
                    <a:pt x="396" y="333"/>
                  </a:cubicBezTo>
                  <a:cubicBezTo>
                    <a:pt x="384" y="347"/>
                    <a:pt x="370" y="358"/>
                    <a:pt x="351" y="370"/>
                  </a:cubicBezTo>
                  <a:cubicBezTo>
                    <a:pt x="248" y="437"/>
                    <a:pt x="128" y="479"/>
                    <a:pt x="5" y="491"/>
                  </a:cubicBezTo>
                  <a:cubicBezTo>
                    <a:pt x="4" y="491"/>
                    <a:pt x="4" y="491"/>
                    <a:pt x="4" y="49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24"/>
            <p:cNvSpPr/>
            <p:nvPr/>
          </p:nvSpPr>
          <p:spPr>
            <a:xfrm>
              <a:off x="-5678687" y="3411463"/>
              <a:ext cx="246126" cy="323735"/>
            </a:xfrm>
            <a:custGeom>
              <a:rect b="b" l="l" r="r" t="t"/>
              <a:pathLst>
                <a:path extrusionOk="0" h="301" w="228">
                  <a:moveTo>
                    <a:pt x="4" y="301"/>
                  </a:moveTo>
                  <a:cubicBezTo>
                    <a:pt x="3" y="301"/>
                    <a:pt x="1" y="300"/>
                    <a:pt x="1" y="299"/>
                  </a:cubicBezTo>
                  <a:cubicBezTo>
                    <a:pt x="0" y="297"/>
                    <a:pt x="0" y="295"/>
                    <a:pt x="2" y="294"/>
                  </a:cubicBezTo>
                  <a:cubicBezTo>
                    <a:pt x="117" y="240"/>
                    <a:pt x="201" y="129"/>
                    <a:pt x="221" y="4"/>
                  </a:cubicBezTo>
                  <a:cubicBezTo>
                    <a:pt x="221" y="2"/>
                    <a:pt x="223" y="0"/>
                    <a:pt x="225" y="1"/>
                  </a:cubicBezTo>
                  <a:cubicBezTo>
                    <a:pt x="227" y="1"/>
                    <a:pt x="228" y="3"/>
                    <a:pt x="228" y="5"/>
                  </a:cubicBezTo>
                  <a:cubicBezTo>
                    <a:pt x="208" y="132"/>
                    <a:pt x="123" y="246"/>
                    <a:pt x="6" y="300"/>
                  </a:cubicBezTo>
                  <a:cubicBezTo>
                    <a:pt x="5" y="301"/>
                    <a:pt x="4" y="301"/>
                    <a:pt x="4" y="30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24"/>
            <p:cNvSpPr/>
            <p:nvPr/>
          </p:nvSpPr>
          <p:spPr>
            <a:xfrm>
              <a:off x="-5799337" y="3411463"/>
              <a:ext cx="289286" cy="214031"/>
            </a:xfrm>
            <a:custGeom>
              <a:rect b="b" l="l" r="r" t="t"/>
              <a:pathLst>
                <a:path extrusionOk="0" h="199" w="267">
                  <a:moveTo>
                    <a:pt x="4" y="199"/>
                  </a:moveTo>
                  <a:cubicBezTo>
                    <a:pt x="3" y="199"/>
                    <a:pt x="2" y="198"/>
                    <a:pt x="1" y="197"/>
                  </a:cubicBezTo>
                  <a:cubicBezTo>
                    <a:pt x="0" y="195"/>
                    <a:pt x="0" y="193"/>
                    <a:pt x="2" y="192"/>
                  </a:cubicBezTo>
                  <a:cubicBezTo>
                    <a:pt x="47" y="163"/>
                    <a:pt x="93" y="136"/>
                    <a:pt x="140" y="111"/>
                  </a:cubicBezTo>
                  <a:cubicBezTo>
                    <a:pt x="147" y="107"/>
                    <a:pt x="147" y="107"/>
                    <a:pt x="147" y="107"/>
                  </a:cubicBezTo>
                  <a:cubicBezTo>
                    <a:pt x="169" y="96"/>
                    <a:pt x="192" y="84"/>
                    <a:pt x="211" y="69"/>
                  </a:cubicBezTo>
                  <a:cubicBezTo>
                    <a:pt x="228" y="55"/>
                    <a:pt x="251" y="33"/>
                    <a:pt x="259" y="4"/>
                  </a:cubicBezTo>
                  <a:cubicBezTo>
                    <a:pt x="260" y="2"/>
                    <a:pt x="262" y="0"/>
                    <a:pt x="264" y="1"/>
                  </a:cubicBezTo>
                  <a:cubicBezTo>
                    <a:pt x="266" y="2"/>
                    <a:pt x="267" y="4"/>
                    <a:pt x="266" y="6"/>
                  </a:cubicBezTo>
                  <a:cubicBezTo>
                    <a:pt x="259" y="31"/>
                    <a:pt x="242" y="54"/>
                    <a:pt x="216" y="75"/>
                  </a:cubicBezTo>
                  <a:cubicBezTo>
                    <a:pt x="196" y="90"/>
                    <a:pt x="173" y="102"/>
                    <a:pt x="151" y="114"/>
                  </a:cubicBezTo>
                  <a:cubicBezTo>
                    <a:pt x="143" y="118"/>
                    <a:pt x="143" y="118"/>
                    <a:pt x="143" y="118"/>
                  </a:cubicBezTo>
                  <a:cubicBezTo>
                    <a:pt x="96" y="142"/>
                    <a:pt x="50" y="169"/>
                    <a:pt x="6" y="198"/>
                  </a:cubicBezTo>
                  <a:cubicBezTo>
                    <a:pt x="6" y="198"/>
                    <a:pt x="5" y="199"/>
                    <a:pt x="4" y="19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24"/>
            <p:cNvSpPr/>
            <p:nvPr/>
          </p:nvSpPr>
          <p:spPr>
            <a:xfrm>
              <a:off x="-5991424" y="4113138"/>
              <a:ext cx="160354" cy="47673"/>
            </a:xfrm>
            <a:custGeom>
              <a:rect b="b" l="l" r="r" t="t"/>
              <a:pathLst>
                <a:path extrusionOk="0" h="44" w="148">
                  <a:moveTo>
                    <a:pt x="144" y="44"/>
                  </a:moveTo>
                  <a:cubicBezTo>
                    <a:pt x="144" y="44"/>
                    <a:pt x="144" y="44"/>
                    <a:pt x="144" y="44"/>
                  </a:cubicBezTo>
                  <a:cubicBezTo>
                    <a:pt x="95" y="38"/>
                    <a:pt x="48" y="25"/>
                    <a:pt x="3" y="7"/>
                  </a:cubicBezTo>
                  <a:cubicBezTo>
                    <a:pt x="1" y="7"/>
                    <a:pt x="0" y="4"/>
                    <a:pt x="1" y="2"/>
                  </a:cubicBezTo>
                  <a:cubicBezTo>
                    <a:pt x="2" y="1"/>
                    <a:pt x="4" y="0"/>
                    <a:pt x="6" y="0"/>
                  </a:cubicBezTo>
                  <a:cubicBezTo>
                    <a:pt x="50" y="18"/>
                    <a:pt x="97" y="30"/>
                    <a:pt x="145" y="36"/>
                  </a:cubicBezTo>
                  <a:cubicBezTo>
                    <a:pt x="147" y="37"/>
                    <a:pt x="148" y="38"/>
                    <a:pt x="148" y="41"/>
                  </a:cubicBezTo>
                  <a:cubicBezTo>
                    <a:pt x="148" y="42"/>
                    <a:pt x="146" y="44"/>
                    <a:pt x="144" y="4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35" name="Google Shape;435;p24"/>
          <p:cNvSpPr/>
          <p:nvPr/>
        </p:nvSpPr>
        <p:spPr>
          <a:xfrm>
            <a:off x="6503106" y="4673860"/>
            <a:ext cx="1279422" cy="247459"/>
          </a:xfrm>
          <a:custGeom>
            <a:rect b="b" l="l" r="r" t="t"/>
            <a:pathLst>
              <a:path extrusionOk="0" h="188" w="972">
                <a:moveTo>
                  <a:pt x="946" y="188"/>
                </a:moveTo>
                <a:lnTo>
                  <a:pt x="24" y="186"/>
                </a:lnTo>
                <a:lnTo>
                  <a:pt x="0" y="0"/>
                </a:lnTo>
                <a:lnTo>
                  <a:pt x="972" y="0"/>
                </a:lnTo>
                <a:lnTo>
                  <a:pt x="946" y="188"/>
                </a:lnTo>
                <a:close/>
              </a:path>
            </a:pathLst>
          </a:cu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36" name="Google Shape;436;p24"/>
          <p:cNvGrpSpPr/>
          <p:nvPr/>
        </p:nvGrpSpPr>
        <p:grpSpPr>
          <a:xfrm>
            <a:off x="5108108" y="3581662"/>
            <a:ext cx="1004210" cy="1335860"/>
            <a:chOff x="-4702374" y="2781225"/>
            <a:chExt cx="1286129" cy="1711325"/>
          </a:xfrm>
        </p:grpSpPr>
        <p:sp>
          <p:nvSpPr>
            <p:cNvPr id="437" name="Google Shape;437;p24"/>
            <p:cNvSpPr/>
            <p:nvPr/>
          </p:nvSpPr>
          <p:spPr>
            <a:xfrm>
              <a:off x="-4202312" y="4221088"/>
              <a:ext cx="274193" cy="271034"/>
            </a:xfrm>
            <a:custGeom>
              <a:rect b="b" l="l" r="r" t="t"/>
              <a:pathLst>
                <a:path extrusionOk="0" h="252" w="254">
                  <a:moveTo>
                    <a:pt x="27" y="1"/>
                  </a:moveTo>
                  <a:cubicBezTo>
                    <a:pt x="30" y="55"/>
                    <a:pt x="36" y="108"/>
                    <a:pt x="51" y="160"/>
                  </a:cubicBezTo>
                  <a:cubicBezTo>
                    <a:pt x="41" y="166"/>
                    <a:pt x="0" y="203"/>
                    <a:pt x="9" y="214"/>
                  </a:cubicBezTo>
                  <a:cubicBezTo>
                    <a:pt x="18" y="225"/>
                    <a:pt x="39" y="195"/>
                    <a:pt x="49" y="195"/>
                  </a:cubicBezTo>
                  <a:cubicBezTo>
                    <a:pt x="52" y="217"/>
                    <a:pt x="70" y="231"/>
                    <a:pt x="90" y="233"/>
                  </a:cubicBezTo>
                  <a:cubicBezTo>
                    <a:pt x="111" y="234"/>
                    <a:pt x="118" y="236"/>
                    <a:pt x="129" y="252"/>
                  </a:cubicBezTo>
                  <a:cubicBezTo>
                    <a:pt x="130" y="236"/>
                    <a:pt x="123" y="227"/>
                    <a:pt x="110" y="218"/>
                  </a:cubicBezTo>
                  <a:cubicBezTo>
                    <a:pt x="142" y="217"/>
                    <a:pt x="238" y="207"/>
                    <a:pt x="254" y="233"/>
                  </a:cubicBezTo>
                  <a:cubicBezTo>
                    <a:pt x="237" y="188"/>
                    <a:pt x="166" y="197"/>
                    <a:pt x="126" y="197"/>
                  </a:cubicBezTo>
                  <a:cubicBezTo>
                    <a:pt x="153" y="190"/>
                    <a:pt x="179" y="186"/>
                    <a:pt x="207" y="191"/>
                  </a:cubicBezTo>
                  <a:cubicBezTo>
                    <a:pt x="169" y="171"/>
                    <a:pt x="132" y="175"/>
                    <a:pt x="92" y="184"/>
                  </a:cubicBezTo>
                  <a:cubicBezTo>
                    <a:pt x="79" y="123"/>
                    <a:pt x="73" y="62"/>
                    <a:pt x="68" y="0"/>
                  </a:cubicBezTo>
                  <a:cubicBezTo>
                    <a:pt x="54" y="0"/>
                    <a:pt x="40" y="1"/>
                    <a:pt x="27" y="1"/>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8" name="Google Shape;438;p24"/>
            <p:cNvSpPr/>
            <p:nvPr/>
          </p:nvSpPr>
          <p:spPr>
            <a:xfrm>
              <a:off x="-4075312" y="4475088"/>
              <a:ext cx="12716" cy="17463"/>
            </a:xfrm>
            <a:custGeom>
              <a:rect b="b" l="l" r="r" t="t"/>
              <a:pathLst>
                <a:path extrusionOk="0" h="16" w="12">
                  <a:moveTo>
                    <a:pt x="7" y="0"/>
                  </a:moveTo>
                  <a:cubicBezTo>
                    <a:pt x="5" y="1"/>
                    <a:pt x="2" y="2"/>
                    <a:pt x="0" y="3"/>
                  </a:cubicBezTo>
                  <a:cubicBezTo>
                    <a:pt x="4" y="6"/>
                    <a:pt x="7" y="10"/>
                    <a:pt x="11" y="16"/>
                  </a:cubicBezTo>
                  <a:cubicBezTo>
                    <a:pt x="12" y="10"/>
                    <a:pt x="11" y="5"/>
                    <a:pt x="9" y="0"/>
                  </a:cubicBezTo>
                  <a:cubicBezTo>
                    <a:pt x="8" y="0"/>
                    <a:pt x="8" y="0"/>
                    <a:pt x="7" y="0"/>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9" name="Google Shape;439;p24"/>
            <p:cNvSpPr/>
            <p:nvPr/>
          </p:nvSpPr>
          <p:spPr>
            <a:xfrm>
              <a:off x="-4005462" y="4417938"/>
              <a:ext cx="26988" cy="9525"/>
            </a:xfrm>
            <a:custGeom>
              <a:rect b="b" l="l" r="r" t="t"/>
              <a:pathLst>
                <a:path extrusionOk="0" h="8" w="25">
                  <a:moveTo>
                    <a:pt x="0" y="6"/>
                  </a:moveTo>
                  <a:cubicBezTo>
                    <a:pt x="8" y="6"/>
                    <a:pt x="16" y="7"/>
                    <a:pt x="25" y="8"/>
                  </a:cubicBezTo>
                  <a:cubicBezTo>
                    <a:pt x="18" y="5"/>
                    <a:pt x="12" y="2"/>
                    <a:pt x="5" y="0"/>
                  </a:cubicBezTo>
                  <a:cubicBezTo>
                    <a:pt x="3" y="2"/>
                    <a:pt x="1" y="4"/>
                    <a:pt x="0" y="6"/>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24"/>
            <p:cNvSpPr/>
            <p:nvPr/>
          </p:nvSpPr>
          <p:spPr>
            <a:xfrm>
              <a:off x="-3951487" y="4451275"/>
              <a:ext cx="23836" cy="20638"/>
            </a:xfrm>
            <a:custGeom>
              <a:rect b="b" l="l" r="r" t="t"/>
              <a:pathLst>
                <a:path extrusionOk="0" h="20" w="22">
                  <a:moveTo>
                    <a:pt x="6" y="0"/>
                  </a:moveTo>
                  <a:cubicBezTo>
                    <a:pt x="4" y="2"/>
                    <a:pt x="2" y="4"/>
                    <a:pt x="0" y="8"/>
                  </a:cubicBezTo>
                  <a:cubicBezTo>
                    <a:pt x="10" y="10"/>
                    <a:pt x="18" y="14"/>
                    <a:pt x="22" y="20"/>
                  </a:cubicBezTo>
                  <a:cubicBezTo>
                    <a:pt x="19" y="12"/>
                    <a:pt x="13" y="5"/>
                    <a:pt x="6" y="0"/>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1" name="Google Shape;441;p24"/>
            <p:cNvSpPr/>
            <p:nvPr/>
          </p:nvSpPr>
          <p:spPr>
            <a:xfrm>
              <a:off x="-4199137" y="4441750"/>
              <a:ext cx="12716" cy="17443"/>
            </a:xfrm>
            <a:custGeom>
              <a:rect b="b" l="l" r="r" t="t"/>
              <a:pathLst>
                <a:path extrusionOk="0" h="15" w="12">
                  <a:moveTo>
                    <a:pt x="2" y="15"/>
                  </a:moveTo>
                  <a:cubicBezTo>
                    <a:pt x="2" y="14"/>
                    <a:pt x="2" y="14"/>
                    <a:pt x="2" y="14"/>
                  </a:cubicBezTo>
                  <a:cubicBezTo>
                    <a:pt x="5" y="13"/>
                    <a:pt x="9" y="12"/>
                    <a:pt x="12" y="12"/>
                  </a:cubicBezTo>
                  <a:cubicBezTo>
                    <a:pt x="12" y="12"/>
                    <a:pt x="12" y="12"/>
                    <a:pt x="12" y="12"/>
                  </a:cubicBezTo>
                  <a:cubicBezTo>
                    <a:pt x="12" y="5"/>
                    <a:pt x="9" y="1"/>
                    <a:pt x="6" y="0"/>
                  </a:cubicBezTo>
                  <a:cubicBezTo>
                    <a:pt x="5" y="3"/>
                    <a:pt x="4" y="5"/>
                    <a:pt x="2" y="8"/>
                  </a:cubicBezTo>
                  <a:cubicBezTo>
                    <a:pt x="2" y="8"/>
                    <a:pt x="2" y="9"/>
                    <a:pt x="2" y="9"/>
                  </a:cubicBezTo>
                  <a:cubicBezTo>
                    <a:pt x="0" y="13"/>
                    <a:pt x="0" y="14"/>
                    <a:pt x="2" y="15"/>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24"/>
            <p:cNvSpPr/>
            <p:nvPr/>
          </p:nvSpPr>
          <p:spPr>
            <a:xfrm>
              <a:off x="-4449962" y="4227438"/>
              <a:ext cx="267808" cy="262200"/>
            </a:xfrm>
            <a:custGeom>
              <a:rect b="b" l="l" r="r" t="t"/>
              <a:pathLst>
                <a:path extrusionOk="0" h="242" w="249">
                  <a:moveTo>
                    <a:pt x="89" y="1"/>
                  </a:moveTo>
                  <a:cubicBezTo>
                    <a:pt x="89" y="41"/>
                    <a:pt x="67" y="118"/>
                    <a:pt x="51" y="145"/>
                  </a:cubicBezTo>
                  <a:cubicBezTo>
                    <a:pt x="34" y="172"/>
                    <a:pt x="0" y="186"/>
                    <a:pt x="4" y="205"/>
                  </a:cubicBezTo>
                  <a:cubicBezTo>
                    <a:pt x="9" y="225"/>
                    <a:pt x="34" y="184"/>
                    <a:pt x="43" y="189"/>
                  </a:cubicBezTo>
                  <a:cubicBezTo>
                    <a:pt x="46" y="211"/>
                    <a:pt x="64" y="223"/>
                    <a:pt x="85" y="224"/>
                  </a:cubicBezTo>
                  <a:cubicBezTo>
                    <a:pt x="105" y="225"/>
                    <a:pt x="112" y="227"/>
                    <a:pt x="124" y="242"/>
                  </a:cubicBezTo>
                  <a:cubicBezTo>
                    <a:pt x="124" y="226"/>
                    <a:pt x="117" y="218"/>
                    <a:pt x="104" y="209"/>
                  </a:cubicBezTo>
                  <a:cubicBezTo>
                    <a:pt x="136" y="206"/>
                    <a:pt x="231" y="192"/>
                    <a:pt x="249" y="220"/>
                  </a:cubicBezTo>
                  <a:cubicBezTo>
                    <a:pt x="231" y="172"/>
                    <a:pt x="161" y="185"/>
                    <a:pt x="121" y="187"/>
                  </a:cubicBezTo>
                  <a:cubicBezTo>
                    <a:pt x="148" y="178"/>
                    <a:pt x="174" y="172"/>
                    <a:pt x="203" y="177"/>
                  </a:cubicBezTo>
                  <a:cubicBezTo>
                    <a:pt x="163" y="157"/>
                    <a:pt x="127" y="165"/>
                    <a:pt x="86" y="176"/>
                  </a:cubicBezTo>
                  <a:cubicBezTo>
                    <a:pt x="100" y="119"/>
                    <a:pt x="119" y="64"/>
                    <a:pt x="136" y="8"/>
                  </a:cubicBezTo>
                  <a:cubicBezTo>
                    <a:pt x="120" y="6"/>
                    <a:pt x="106" y="0"/>
                    <a:pt x="89" y="1"/>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24"/>
            <p:cNvSpPr/>
            <p:nvPr/>
          </p:nvSpPr>
          <p:spPr>
            <a:xfrm>
              <a:off x="-4449962" y="4441750"/>
              <a:ext cx="12716" cy="17443"/>
            </a:xfrm>
            <a:custGeom>
              <a:rect b="b" l="l" r="r" t="t"/>
              <a:pathLst>
                <a:path extrusionOk="0" h="15" w="12">
                  <a:moveTo>
                    <a:pt x="2" y="15"/>
                  </a:moveTo>
                  <a:cubicBezTo>
                    <a:pt x="2" y="15"/>
                    <a:pt x="2" y="15"/>
                    <a:pt x="2" y="15"/>
                  </a:cubicBezTo>
                  <a:cubicBezTo>
                    <a:pt x="5" y="13"/>
                    <a:pt x="8" y="12"/>
                    <a:pt x="12" y="11"/>
                  </a:cubicBezTo>
                  <a:cubicBezTo>
                    <a:pt x="12" y="11"/>
                    <a:pt x="12" y="11"/>
                    <a:pt x="12" y="11"/>
                  </a:cubicBezTo>
                  <a:cubicBezTo>
                    <a:pt x="10" y="4"/>
                    <a:pt x="7" y="1"/>
                    <a:pt x="4" y="0"/>
                  </a:cubicBezTo>
                  <a:cubicBezTo>
                    <a:pt x="3" y="3"/>
                    <a:pt x="2" y="6"/>
                    <a:pt x="1" y="8"/>
                  </a:cubicBezTo>
                  <a:cubicBezTo>
                    <a:pt x="1" y="9"/>
                    <a:pt x="1" y="9"/>
                    <a:pt x="1" y="10"/>
                  </a:cubicBezTo>
                  <a:cubicBezTo>
                    <a:pt x="0" y="14"/>
                    <a:pt x="1" y="15"/>
                    <a:pt x="2" y="15"/>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24"/>
            <p:cNvSpPr/>
            <p:nvPr/>
          </p:nvSpPr>
          <p:spPr>
            <a:xfrm>
              <a:off x="-4327724" y="4473500"/>
              <a:ext cx="11113" cy="15891"/>
            </a:xfrm>
            <a:custGeom>
              <a:rect b="b" l="l" r="r" t="t"/>
              <a:pathLst>
                <a:path extrusionOk="0" h="14" w="10">
                  <a:moveTo>
                    <a:pt x="0" y="4"/>
                  </a:moveTo>
                  <a:cubicBezTo>
                    <a:pt x="3" y="6"/>
                    <a:pt x="6" y="10"/>
                    <a:pt x="10" y="14"/>
                  </a:cubicBezTo>
                  <a:cubicBezTo>
                    <a:pt x="10" y="9"/>
                    <a:pt x="9" y="4"/>
                    <a:pt x="8" y="0"/>
                  </a:cubicBezTo>
                  <a:cubicBezTo>
                    <a:pt x="7" y="0"/>
                    <a:pt x="7" y="0"/>
                    <a:pt x="7" y="0"/>
                  </a:cubicBezTo>
                  <a:cubicBezTo>
                    <a:pt x="4" y="0"/>
                    <a:pt x="2" y="2"/>
                    <a:pt x="0" y="4"/>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24"/>
            <p:cNvSpPr/>
            <p:nvPr/>
          </p:nvSpPr>
          <p:spPr>
            <a:xfrm>
              <a:off x="-4251524" y="4411588"/>
              <a:ext cx="20661" cy="6362"/>
            </a:xfrm>
            <a:custGeom>
              <a:rect b="b" l="l" r="r" t="t"/>
              <a:pathLst>
                <a:path extrusionOk="0" h="7" w="19">
                  <a:moveTo>
                    <a:pt x="0" y="5"/>
                  </a:moveTo>
                  <a:cubicBezTo>
                    <a:pt x="0" y="5"/>
                    <a:pt x="0" y="5"/>
                    <a:pt x="0" y="5"/>
                  </a:cubicBezTo>
                  <a:cubicBezTo>
                    <a:pt x="6" y="6"/>
                    <a:pt x="12" y="6"/>
                    <a:pt x="19" y="7"/>
                  </a:cubicBezTo>
                  <a:cubicBezTo>
                    <a:pt x="13" y="4"/>
                    <a:pt x="8" y="2"/>
                    <a:pt x="2" y="0"/>
                  </a:cubicBezTo>
                  <a:cubicBezTo>
                    <a:pt x="1" y="2"/>
                    <a:pt x="0" y="4"/>
                    <a:pt x="0" y="5"/>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24"/>
            <p:cNvSpPr/>
            <p:nvPr/>
          </p:nvSpPr>
          <p:spPr>
            <a:xfrm>
              <a:off x="-4194375" y="4448100"/>
              <a:ext cx="12716" cy="17463"/>
            </a:xfrm>
            <a:custGeom>
              <a:rect b="b" l="l" r="r" t="t"/>
              <a:pathLst>
                <a:path extrusionOk="0" h="16" w="12">
                  <a:moveTo>
                    <a:pt x="0" y="6"/>
                  </a:moveTo>
                  <a:cubicBezTo>
                    <a:pt x="5" y="9"/>
                    <a:pt x="9" y="12"/>
                    <a:pt x="12" y="16"/>
                  </a:cubicBezTo>
                  <a:cubicBezTo>
                    <a:pt x="9" y="9"/>
                    <a:pt x="6" y="4"/>
                    <a:pt x="2" y="0"/>
                  </a:cubicBezTo>
                  <a:cubicBezTo>
                    <a:pt x="1" y="1"/>
                    <a:pt x="0" y="4"/>
                    <a:pt x="0" y="6"/>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24"/>
            <p:cNvSpPr/>
            <p:nvPr/>
          </p:nvSpPr>
          <p:spPr>
            <a:xfrm>
              <a:off x="-3564137" y="4094088"/>
              <a:ext cx="147892" cy="235331"/>
            </a:xfrm>
            <a:custGeom>
              <a:rect b="b" l="l" r="r" t="t"/>
              <a:pathLst>
                <a:path extrusionOk="0" h="218" w="137">
                  <a:moveTo>
                    <a:pt x="66" y="29"/>
                  </a:moveTo>
                  <a:cubicBezTo>
                    <a:pt x="70" y="25"/>
                    <a:pt x="74" y="17"/>
                    <a:pt x="80" y="14"/>
                  </a:cubicBezTo>
                  <a:cubicBezTo>
                    <a:pt x="109" y="0"/>
                    <a:pt x="117" y="14"/>
                    <a:pt x="122" y="45"/>
                  </a:cubicBezTo>
                  <a:cubicBezTo>
                    <a:pt x="124" y="62"/>
                    <a:pt x="137" y="109"/>
                    <a:pt x="126" y="123"/>
                  </a:cubicBezTo>
                  <a:cubicBezTo>
                    <a:pt x="118" y="133"/>
                    <a:pt x="110" y="129"/>
                    <a:pt x="103" y="136"/>
                  </a:cubicBezTo>
                  <a:cubicBezTo>
                    <a:pt x="93" y="149"/>
                    <a:pt x="98" y="163"/>
                    <a:pt x="93" y="176"/>
                  </a:cubicBezTo>
                  <a:cubicBezTo>
                    <a:pt x="86" y="197"/>
                    <a:pt x="70" y="200"/>
                    <a:pt x="49" y="207"/>
                  </a:cubicBezTo>
                  <a:cubicBezTo>
                    <a:pt x="45" y="209"/>
                    <a:pt x="9" y="218"/>
                    <a:pt x="7" y="213"/>
                  </a:cubicBezTo>
                  <a:cubicBezTo>
                    <a:pt x="0" y="183"/>
                    <a:pt x="17" y="152"/>
                    <a:pt x="23" y="126"/>
                  </a:cubicBezTo>
                  <a:cubicBezTo>
                    <a:pt x="29" y="103"/>
                    <a:pt x="29" y="82"/>
                    <a:pt x="36" y="62"/>
                  </a:cubicBezTo>
                  <a:cubicBezTo>
                    <a:pt x="42" y="44"/>
                    <a:pt x="54" y="42"/>
                    <a:pt x="66" y="29"/>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24"/>
            <p:cNvSpPr/>
            <p:nvPr/>
          </p:nvSpPr>
          <p:spPr>
            <a:xfrm>
              <a:off x="-3754637" y="4265538"/>
              <a:ext cx="161925" cy="77724"/>
            </a:xfrm>
            <a:custGeom>
              <a:rect b="b" l="l" r="r" t="t"/>
              <a:pathLst>
                <a:path extrusionOk="0" h="72" w="150">
                  <a:moveTo>
                    <a:pt x="150" y="66"/>
                  </a:moveTo>
                  <a:cubicBezTo>
                    <a:pt x="127" y="65"/>
                    <a:pt x="105" y="47"/>
                    <a:pt x="83" y="60"/>
                  </a:cubicBezTo>
                  <a:cubicBezTo>
                    <a:pt x="60" y="72"/>
                    <a:pt x="0" y="63"/>
                    <a:pt x="4" y="37"/>
                  </a:cubicBezTo>
                  <a:cubicBezTo>
                    <a:pt x="9" y="2"/>
                    <a:pt x="9" y="3"/>
                    <a:pt x="40" y="2"/>
                  </a:cubicBezTo>
                  <a:cubicBezTo>
                    <a:pt x="71" y="0"/>
                    <a:pt x="118" y="34"/>
                    <a:pt x="146" y="52"/>
                  </a:cubicBezTo>
                  <a:cubicBezTo>
                    <a:pt x="148" y="57"/>
                    <a:pt x="148" y="62"/>
                    <a:pt x="150" y="66"/>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24"/>
            <p:cNvSpPr/>
            <p:nvPr/>
          </p:nvSpPr>
          <p:spPr>
            <a:xfrm>
              <a:off x="-3895925" y="4087738"/>
              <a:ext cx="435039" cy="269959"/>
            </a:xfrm>
            <a:custGeom>
              <a:rect b="b" l="l" r="r" t="t"/>
              <a:pathLst>
                <a:path extrusionOk="0" h="251" w="403">
                  <a:moveTo>
                    <a:pt x="124" y="106"/>
                  </a:moveTo>
                  <a:cubicBezTo>
                    <a:pt x="151" y="104"/>
                    <a:pt x="155" y="77"/>
                    <a:pt x="183" y="82"/>
                  </a:cubicBezTo>
                  <a:cubicBezTo>
                    <a:pt x="190" y="59"/>
                    <a:pt x="206" y="44"/>
                    <a:pt x="225" y="31"/>
                  </a:cubicBezTo>
                  <a:cubicBezTo>
                    <a:pt x="247" y="15"/>
                    <a:pt x="265" y="5"/>
                    <a:pt x="292" y="0"/>
                  </a:cubicBezTo>
                  <a:cubicBezTo>
                    <a:pt x="294" y="3"/>
                    <a:pt x="293" y="2"/>
                    <a:pt x="296" y="6"/>
                  </a:cubicBezTo>
                  <a:cubicBezTo>
                    <a:pt x="316" y="34"/>
                    <a:pt x="327" y="34"/>
                    <a:pt x="355" y="65"/>
                  </a:cubicBezTo>
                  <a:cubicBezTo>
                    <a:pt x="403" y="119"/>
                    <a:pt x="347" y="209"/>
                    <a:pt x="291" y="243"/>
                  </a:cubicBezTo>
                  <a:cubicBezTo>
                    <a:pt x="286" y="247"/>
                    <a:pt x="278" y="247"/>
                    <a:pt x="272" y="251"/>
                  </a:cubicBezTo>
                  <a:cubicBezTo>
                    <a:pt x="235" y="209"/>
                    <a:pt x="193" y="177"/>
                    <a:pt x="141" y="155"/>
                  </a:cubicBezTo>
                  <a:cubicBezTo>
                    <a:pt x="93" y="148"/>
                    <a:pt x="48" y="150"/>
                    <a:pt x="0" y="151"/>
                  </a:cubicBezTo>
                  <a:cubicBezTo>
                    <a:pt x="37" y="92"/>
                    <a:pt x="66" y="111"/>
                    <a:pt x="124" y="106"/>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0" name="Google Shape;450;p24"/>
            <p:cNvSpPr/>
            <p:nvPr/>
          </p:nvSpPr>
          <p:spPr>
            <a:xfrm>
              <a:off x="-4702374" y="2781225"/>
              <a:ext cx="1121600" cy="1529652"/>
            </a:xfrm>
            <a:custGeom>
              <a:rect b="b" l="l" r="r" t="t"/>
              <a:pathLst>
                <a:path extrusionOk="0" h="1417" w="1039">
                  <a:moveTo>
                    <a:pt x="21" y="567"/>
                  </a:moveTo>
                  <a:cubicBezTo>
                    <a:pt x="50" y="481"/>
                    <a:pt x="60" y="393"/>
                    <a:pt x="33" y="303"/>
                  </a:cubicBezTo>
                  <a:cubicBezTo>
                    <a:pt x="20" y="258"/>
                    <a:pt x="39" y="205"/>
                    <a:pt x="83" y="182"/>
                  </a:cubicBezTo>
                  <a:cubicBezTo>
                    <a:pt x="75" y="128"/>
                    <a:pt x="64" y="82"/>
                    <a:pt x="134" y="82"/>
                  </a:cubicBezTo>
                  <a:cubicBezTo>
                    <a:pt x="145" y="12"/>
                    <a:pt x="155" y="0"/>
                    <a:pt x="201" y="65"/>
                  </a:cubicBezTo>
                  <a:cubicBezTo>
                    <a:pt x="248" y="250"/>
                    <a:pt x="283" y="347"/>
                    <a:pt x="422" y="478"/>
                  </a:cubicBezTo>
                  <a:cubicBezTo>
                    <a:pt x="494" y="545"/>
                    <a:pt x="537" y="625"/>
                    <a:pt x="610" y="677"/>
                  </a:cubicBezTo>
                  <a:cubicBezTo>
                    <a:pt x="717" y="753"/>
                    <a:pt x="876" y="850"/>
                    <a:pt x="910" y="982"/>
                  </a:cubicBezTo>
                  <a:cubicBezTo>
                    <a:pt x="937" y="1050"/>
                    <a:pt x="967" y="1115"/>
                    <a:pt x="1011" y="1177"/>
                  </a:cubicBezTo>
                  <a:cubicBezTo>
                    <a:pt x="1017" y="1186"/>
                    <a:pt x="1031" y="1201"/>
                    <a:pt x="1039" y="1211"/>
                  </a:cubicBezTo>
                  <a:cubicBezTo>
                    <a:pt x="1012" y="1216"/>
                    <a:pt x="994" y="1226"/>
                    <a:pt x="972" y="1242"/>
                  </a:cubicBezTo>
                  <a:cubicBezTo>
                    <a:pt x="953" y="1255"/>
                    <a:pt x="937" y="1270"/>
                    <a:pt x="930" y="1293"/>
                  </a:cubicBezTo>
                  <a:cubicBezTo>
                    <a:pt x="902" y="1288"/>
                    <a:pt x="898" y="1315"/>
                    <a:pt x="871" y="1317"/>
                  </a:cubicBezTo>
                  <a:cubicBezTo>
                    <a:pt x="813" y="1322"/>
                    <a:pt x="784" y="1303"/>
                    <a:pt x="747" y="1362"/>
                  </a:cubicBezTo>
                  <a:cubicBezTo>
                    <a:pt x="692" y="1359"/>
                    <a:pt x="637" y="1354"/>
                    <a:pt x="583" y="1345"/>
                  </a:cubicBezTo>
                  <a:cubicBezTo>
                    <a:pt x="485" y="1385"/>
                    <a:pt x="325" y="1417"/>
                    <a:pt x="278" y="1290"/>
                  </a:cubicBezTo>
                  <a:cubicBezTo>
                    <a:pt x="268" y="1231"/>
                    <a:pt x="228" y="1203"/>
                    <a:pt x="179" y="1175"/>
                  </a:cubicBezTo>
                  <a:cubicBezTo>
                    <a:pt x="63" y="1128"/>
                    <a:pt x="6" y="1039"/>
                    <a:pt x="24" y="914"/>
                  </a:cubicBezTo>
                  <a:cubicBezTo>
                    <a:pt x="36" y="870"/>
                    <a:pt x="39" y="826"/>
                    <a:pt x="27" y="783"/>
                  </a:cubicBezTo>
                  <a:cubicBezTo>
                    <a:pt x="6" y="706"/>
                    <a:pt x="0" y="644"/>
                    <a:pt x="21" y="567"/>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1" name="Google Shape;451;p24"/>
            <p:cNvSpPr/>
            <p:nvPr/>
          </p:nvSpPr>
          <p:spPr>
            <a:xfrm>
              <a:off x="-3641925" y="4182988"/>
              <a:ext cx="122158" cy="176387"/>
            </a:xfrm>
            <a:custGeom>
              <a:rect b="b" l="l" r="r" t="t"/>
              <a:pathLst>
                <a:path extrusionOk="0" h="164" w="114">
                  <a:moveTo>
                    <a:pt x="36" y="164"/>
                  </a:moveTo>
                  <a:cubicBezTo>
                    <a:pt x="68" y="139"/>
                    <a:pt x="94" y="106"/>
                    <a:pt x="107" y="69"/>
                  </a:cubicBezTo>
                  <a:cubicBezTo>
                    <a:pt x="114" y="49"/>
                    <a:pt x="108" y="44"/>
                    <a:pt x="100" y="29"/>
                  </a:cubicBezTo>
                  <a:cubicBezTo>
                    <a:pt x="94" y="17"/>
                    <a:pt x="83" y="14"/>
                    <a:pt x="82" y="0"/>
                  </a:cubicBezTo>
                  <a:cubicBezTo>
                    <a:pt x="74" y="18"/>
                    <a:pt x="60" y="31"/>
                    <a:pt x="52" y="49"/>
                  </a:cubicBezTo>
                  <a:cubicBezTo>
                    <a:pt x="43" y="68"/>
                    <a:pt x="33" y="87"/>
                    <a:pt x="28" y="109"/>
                  </a:cubicBezTo>
                  <a:cubicBezTo>
                    <a:pt x="18" y="108"/>
                    <a:pt x="9" y="105"/>
                    <a:pt x="0" y="100"/>
                  </a:cubicBezTo>
                  <a:cubicBezTo>
                    <a:pt x="12" y="122"/>
                    <a:pt x="24" y="143"/>
                    <a:pt x="36" y="164"/>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2" name="Google Shape;452;p24"/>
            <p:cNvSpPr/>
            <p:nvPr/>
          </p:nvSpPr>
          <p:spPr>
            <a:xfrm>
              <a:off x="-3640337" y="4325863"/>
              <a:ext cx="68259" cy="85725"/>
            </a:xfrm>
            <a:custGeom>
              <a:rect b="b" l="l" r="r" t="t"/>
              <a:pathLst>
                <a:path extrusionOk="0" h="80" w="63">
                  <a:moveTo>
                    <a:pt x="63" y="18"/>
                  </a:moveTo>
                  <a:cubicBezTo>
                    <a:pt x="53" y="44"/>
                    <a:pt x="39" y="64"/>
                    <a:pt x="16" y="80"/>
                  </a:cubicBezTo>
                  <a:cubicBezTo>
                    <a:pt x="18" y="60"/>
                    <a:pt x="18" y="42"/>
                    <a:pt x="12" y="22"/>
                  </a:cubicBezTo>
                  <a:cubicBezTo>
                    <a:pt x="13" y="13"/>
                    <a:pt x="5" y="6"/>
                    <a:pt x="0" y="0"/>
                  </a:cubicBezTo>
                  <a:cubicBezTo>
                    <a:pt x="13" y="0"/>
                    <a:pt x="33" y="6"/>
                    <a:pt x="43" y="11"/>
                  </a:cubicBezTo>
                  <a:cubicBezTo>
                    <a:pt x="53" y="17"/>
                    <a:pt x="54" y="16"/>
                    <a:pt x="63" y="18"/>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3" name="Google Shape;453;p24"/>
            <p:cNvSpPr/>
            <p:nvPr/>
          </p:nvSpPr>
          <p:spPr>
            <a:xfrm>
              <a:off x="-3589537" y="4349675"/>
              <a:ext cx="7945" cy="9537"/>
            </a:xfrm>
            <a:custGeom>
              <a:rect b="b" l="l" r="r" t="t"/>
              <a:pathLst>
                <a:path extrusionOk="0" h="9" w="7">
                  <a:moveTo>
                    <a:pt x="5" y="0"/>
                  </a:moveTo>
                  <a:cubicBezTo>
                    <a:pt x="3" y="0"/>
                    <a:pt x="2" y="2"/>
                    <a:pt x="1" y="4"/>
                  </a:cubicBezTo>
                  <a:cubicBezTo>
                    <a:pt x="0" y="6"/>
                    <a:pt x="0" y="8"/>
                    <a:pt x="3" y="8"/>
                  </a:cubicBezTo>
                  <a:cubicBezTo>
                    <a:pt x="5" y="9"/>
                    <a:pt x="6" y="6"/>
                    <a:pt x="7" y="4"/>
                  </a:cubicBezTo>
                  <a:cubicBezTo>
                    <a:pt x="7" y="3"/>
                    <a:pt x="7" y="0"/>
                    <a:pt x="5" y="0"/>
                  </a:cubicBezTo>
                  <a:close/>
                </a:path>
              </a:pathLst>
            </a:custGeom>
            <a:solidFill>
              <a:srgbClr val="382118"/>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24"/>
            <p:cNvSpPr/>
            <p:nvPr/>
          </p:nvSpPr>
          <p:spPr>
            <a:xfrm>
              <a:off x="-3595887" y="4227438"/>
              <a:ext cx="57214" cy="87439"/>
            </a:xfrm>
            <a:custGeom>
              <a:rect b="b" l="l" r="r" t="t"/>
              <a:pathLst>
                <a:path extrusionOk="0" h="81" w="53">
                  <a:moveTo>
                    <a:pt x="38" y="0"/>
                  </a:moveTo>
                  <a:cubicBezTo>
                    <a:pt x="40" y="11"/>
                    <a:pt x="36" y="10"/>
                    <a:pt x="45" y="21"/>
                  </a:cubicBezTo>
                  <a:cubicBezTo>
                    <a:pt x="53" y="32"/>
                    <a:pt x="47" y="53"/>
                    <a:pt x="37" y="60"/>
                  </a:cubicBezTo>
                  <a:cubicBezTo>
                    <a:pt x="25" y="69"/>
                    <a:pt x="25" y="73"/>
                    <a:pt x="16" y="81"/>
                  </a:cubicBezTo>
                  <a:cubicBezTo>
                    <a:pt x="17" y="76"/>
                    <a:pt x="11" y="67"/>
                    <a:pt x="9" y="64"/>
                  </a:cubicBezTo>
                  <a:cubicBezTo>
                    <a:pt x="0" y="47"/>
                    <a:pt x="14" y="33"/>
                    <a:pt x="23" y="23"/>
                  </a:cubicBezTo>
                  <a:cubicBezTo>
                    <a:pt x="32" y="14"/>
                    <a:pt x="33" y="10"/>
                    <a:pt x="38"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24"/>
            <p:cNvSpPr/>
            <p:nvPr/>
          </p:nvSpPr>
          <p:spPr>
            <a:xfrm>
              <a:off x="-3578424" y="4257600"/>
              <a:ext cx="27035" cy="33338"/>
            </a:xfrm>
            <a:custGeom>
              <a:rect b="b" l="l" r="r" t="t"/>
              <a:pathLst>
                <a:path extrusionOk="0" h="30" w="26">
                  <a:moveTo>
                    <a:pt x="25" y="14"/>
                  </a:moveTo>
                  <a:cubicBezTo>
                    <a:pt x="23" y="21"/>
                    <a:pt x="18" y="28"/>
                    <a:pt x="11" y="29"/>
                  </a:cubicBezTo>
                  <a:cubicBezTo>
                    <a:pt x="3" y="30"/>
                    <a:pt x="0" y="24"/>
                    <a:pt x="1" y="17"/>
                  </a:cubicBezTo>
                  <a:cubicBezTo>
                    <a:pt x="3" y="10"/>
                    <a:pt x="8" y="2"/>
                    <a:pt x="16" y="1"/>
                  </a:cubicBezTo>
                  <a:cubicBezTo>
                    <a:pt x="24" y="0"/>
                    <a:pt x="26" y="7"/>
                    <a:pt x="25" y="14"/>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6" name="Google Shape;456;p24"/>
            <p:cNvSpPr/>
            <p:nvPr/>
          </p:nvSpPr>
          <p:spPr>
            <a:xfrm>
              <a:off x="-3573662" y="4273475"/>
              <a:ext cx="12716" cy="14288"/>
            </a:xfrm>
            <a:custGeom>
              <a:rect b="b" l="l" r="r" t="t"/>
              <a:pathLst>
                <a:path extrusionOk="0" h="12" w="12">
                  <a:moveTo>
                    <a:pt x="11" y="5"/>
                  </a:moveTo>
                  <a:cubicBezTo>
                    <a:pt x="11" y="8"/>
                    <a:pt x="8" y="11"/>
                    <a:pt x="5" y="11"/>
                  </a:cubicBezTo>
                  <a:cubicBezTo>
                    <a:pt x="2" y="12"/>
                    <a:pt x="0" y="10"/>
                    <a:pt x="1" y="7"/>
                  </a:cubicBezTo>
                  <a:cubicBezTo>
                    <a:pt x="2" y="4"/>
                    <a:pt x="4" y="1"/>
                    <a:pt x="7" y="1"/>
                  </a:cubicBezTo>
                  <a:cubicBezTo>
                    <a:pt x="10" y="0"/>
                    <a:pt x="12" y="2"/>
                    <a:pt x="11" y="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24"/>
            <p:cNvSpPr/>
            <p:nvPr/>
          </p:nvSpPr>
          <p:spPr>
            <a:xfrm>
              <a:off x="-4561087" y="2865363"/>
              <a:ext cx="88940" cy="328037"/>
            </a:xfrm>
            <a:custGeom>
              <a:rect b="b" l="l" r="r" t="t"/>
              <a:pathLst>
                <a:path extrusionOk="0" h="305" w="83">
                  <a:moveTo>
                    <a:pt x="79" y="305"/>
                  </a:moveTo>
                  <a:cubicBezTo>
                    <a:pt x="78" y="305"/>
                    <a:pt x="76" y="304"/>
                    <a:pt x="76" y="302"/>
                  </a:cubicBezTo>
                  <a:cubicBezTo>
                    <a:pt x="72" y="292"/>
                    <a:pt x="69" y="283"/>
                    <a:pt x="66" y="273"/>
                  </a:cubicBezTo>
                  <a:cubicBezTo>
                    <a:pt x="63" y="264"/>
                    <a:pt x="60" y="255"/>
                    <a:pt x="57" y="246"/>
                  </a:cubicBezTo>
                  <a:cubicBezTo>
                    <a:pt x="32" y="176"/>
                    <a:pt x="6" y="93"/>
                    <a:pt x="0" y="4"/>
                  </a:cubicBezTo>
                  <a:cubicBezTo>
                    <a:pt x="0" y="2"/>
                    <a:pt x="1" y="1"/>
                    <a:pt x="4" y="1"/>
                  </a:cubicBezTo>
                  <a:cubicBezTo>
                    <a:pt x="6" y="0"/>
                    <a:pt x="7" y="2"/>
                    <a:pt x="7" y="4"/>
                  </a:cubicBezTo>
                  <a:cubicBezTo>
                    <a:pt x="13" y="92"/>
                    <a:pt x="39" y="174"/>
                    <a:pt x="64" y="243"/>
                  </a:cubicBezTo>
                  <a:cubicBezTo>
                    <a:pt x="67" y="253"/>
                    <a:pt x="70" y="262"/>
                    <a:pt x="73" y="271"/>
                  </a:cubicBezTo>
                  <a:cubicBezTo>
                    <a:pt x="76" y="280"/>
                    <a:pt x="79" y="290"/>
                    <a:pt x="83" y="300"/>
                  </a:cubicBezTo>
                  <a:cubicBezTo>
                    <a:pt x="83" y="301"/>
                    <a:pt x="82" y="304"/>
                    <a:pt x="80" y="304"/>
                  </a:cubicBezTo>
                  <a:cubicBezTo>
                    <a:pt x="80" y="304"/>
                    <a:pt x="80" y="305"/>
                    <a:pt x="79" y="30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24"/>
            <p:cNvSpPr/>
            <p:nvPr/>
          </p:nvSpPr>
          <p:spPr>
            <a:xfrm>
              <a:off x="-4616650" y="2973313"/>
              <a:ext cx="111189" cy="363530"/>
            </a:xfrm>
            <a:custGeom>
              <a:rect b="b" l="l" r="r" t="t"/>
              <a:pathLst>
                <a:path extrusionOk="0" h="338" w="103">
                  <a:moveTo>
                    <a:pt x="98" y="338"/>
                  </a:moveTo>
                  <a:cubicBezTo>
                    <a:pt x="97" y="338"/>
                    <a:pt x="95" y="337"/>
                    <a:pt x="95" y="335"/>
                  </a:cubicBezTo>
                  <a:cubicBezTo>
                    <a:pt x="88" y="316"/>
                    <a:pt x="88" y="316"/>
                    <a:pt x="88" y="316"/>
                  </a:cubicBezTo>
                  <a:cubicBezTo>
                    <a:pt x="49" y="213"/>
                    <a:pt x="12" y="115"/>
                    <a:pt x="0" y="4"/>
                  </a:cubicBezTo>
                  <a:cubicBezTo>
                    <a:pt x="0" y="2"/>
                    <a:pt x="2" y="0"/>
                    <a:pt x="4" y="0"/>
                  </a:cubicBezTo>
                  <a:cubicBezTo>
                    <a:pt x="6" y="0"/>
                    <a:pt x="8" y="1"/>
                    <a:pt x="8" y="3"/>
                  </a:cubicBezTo>
                  <a:cubicBezTo>
                    <a:pt x="19" y="113"/>
                    <a:pt x="56" y="210"/>
                    <a:pt x="95" y="314"/>
                  </a:cubicBezTo>
                  <a:cubicBezTo>
                    <a:pt x="102" y="333"/>
                    <a:pt x="102" y="333"/>
                    <a:pt x="102" y="333"/>
                  </a:cubicBezTo>
                  <a:cubicBezTo>
                    <a:pt x="103" y="334"/>
                    <a:pt x="102" y="337"/>
                    <a:pt x="100" y="337"/>
                  </a:cubicBezTo>
                  <a:cubicBezTo>
                    <a:pt x="99" y="337"/>
                    <a:pt x="99" y="338"/>
                    <a:pt x="98" y="33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24"/>
            <p:cNvSpPr/>
            <p:nvPr/>
          </p:nvSpPr>
          <p:spPr>
            <a:xfrm>
              <a:off x="-4416624" y="3538463"/>
              <a:ext cx="469582" cy="499808"/>
            </a:xfrm>
            <a:custGeom>
              <a:rect b="b" l="l" r="r" t="t"/>
              <a:pathLst>
                <a:path extrusionOk="0" h="463" w="435">
                  <a:moveTo>
                    <a:pt x="431" y="463"/>
                  </a:moveTo>
                  <a:cubicBezTo>
                    <a:pt x="431" y="463"/>
                    <a:pt x="430" y="463"/>
                    <a:pt x="430" y="463"/>
                  </a:cubicBezTo>
                  <a:cubicBezTo>
                    <a:pt x="406" y="455"/>
                    <a:pt x="382" y="448"/>
                    <a:pt x="360" y="441"/>
                  </a:cubicBezTo>
                  <a:cubicBezTo>
                    <a:pt x="274" y="415"/>
                    <a:pt x="200" y="392"/>
                    <a:pt x="120" y="338"/>
                  </a:cubicBezTo>
                  <a:cubicBezTo>
                    <a:pt x="103" y="327"/>
                    <a:pt x="93" y="318"/>
                    <a:pt x="82" y="304"/>
                  </a:cubicBezTo>
                  <a:cubicBezTo>
                    <a:pt x="74" y="293"/>
                    <a:pt x="69" y="282"/>
                    <a:pt x="64" y="271"/>
                  </a:cubicBezTo>
                  <a:cubicBezTo>
                    <a:pt x="62" y="266"/>
                    <a:pt x="62" y="266"/>
                    <a:pt x="62" y="266"/>
                  </a:cubicBezTo>
                  <a:cubicBezTo>
                    <a:pt x="32" y="192"/>
                    <a:pt x="0" y="103"/>
                    <a:pt x="0" y="4"/>
                  </a:cubicBezTo>
                  <a:cubicBezTo>
                    <a:pt x="0" y="2"/>
                    <a:pt x="2" y="0"/>
                    <a:pt x="4" y="0"/>
                  </a:cubicBezTo>
                  <a:cubicBezTo>
                    <a:pt x="4" y="0"/>
                    <a:pt x="4" y="0"/>
                    <a:pt x="4" y="0"/>
                  </a:cubicBezTo>
                  <a:cubicBezTo>
                    <a:pt x="6" y="0"/>
                    <a:pt x="8" y="2"/>
                    <a:pt x="8" y="4"/>
                  </a:cubicBezTo>
                  <a:cubicBezTo>
                    <a:pt x="8" y="102"/>
                    <a:pt x="39" y="190"/>
                    <a:pt x="69" y="263"/>
                  </a:cubicBezTo>
                  <a:cubicBezTo>
                    <a:pt x="71" y="268"/>
                    <a:pt x="71" y="268"/>
                    <a:pt x="71" y="268"/>
                  </a:cubicBezTo>
                  <a:cubicBezTo>
                    <a:pt x="76" y="279"/>
                    <a:pt x="80" y="289"/>
                    <a:pt x="88" y="299"/>
                  </a:cubicBezTo>
                  <a:cubicBezTo>
                    <a:pt x="98" y="312"/>
                    <a:pt x="108" y="321"/>
                    <a:pt x="124" y="332"/>
                  </a:cubicBezTo>
                  <a:cubicBezTo>
                    <a:pt x="204" y="385"/>
                    <a:pt x="277" y="408"/>
                    <a:pt x="362" y="434"/>
                  </a:cubicBezTo>
                  <a:cubicBezTo>
                    <a:pt x="385" y="441"/>
                    <a:pt x="408" y="448"/>
                    <a:pt x="432" y="456"/>
                  </a:cubicBezTo>
                  <a:cubicBezTo>
                    <a:pt x="434" y="457"/>
                    <a:pt x="435" y="459"/>
                    <a:pt x="435" y="461"/>
                  </a:cubicBezTo>
                  <a:cubicBezTo>
                    <a:pt x="434" y="462"/>
                    <a:pt x="433" y="463"/>
                    <a:pt x="431" y="46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24"/>
            <p:cNvSpPr/>
            <p:nvPr/>
          </p:nvSpPr>
          <p:spPr>
            <a:xfrm>
              <a:off x="-4348362" y="3516238"/>
              <a:ext cx="206185" cy="293620"/>
            </a:xfrm>
            <a:custGeom>
              <a:rect b="b" l="l" r="r" t="t"/>
              <a:pathLst>
                <a:path extrusionOk="0" h="273" w="191">
                  <a:moveTo>
                    <a:pt x="187" y="273"/>
                  </a:moveTo>
                  <a:cubicBezTo>
                    <a:pt x="186" y="273"/>
                    <a:pt x="185" y="273"/>
                    <a:pt x="185" y="273"/>
                  </a:cubicBezTo>
                  <a:cubicBezTo>
                    <a:pt x="85" y="217"/>
                    <a:pt x="21" y="124"/>
                    <a:pt x="0" y="5"/>
                  </a:cubicBezTo>
                  <a:cubicBezTo>
                    <a:pt x="0" y="3"/>
                    <a:pt x="1" y="1"/>
                    <a:pt x="3" y="0"/>
                  </a:cubicBezTo>
                  <a:cubicBezTo>
                    <a:pt x="5" y="0"/>
                    <a:pt x="7" y="1"/>
                    <a:pt x="7" y="3"/>
                  </a:cubicBezTo>
                  <a:cubicBezTo>
                    <a:pt x="28" y="121"/>
                    <a:pt x="91" y="212"/>
                    <a:pt x="189" y="266"/>
                  </a:cubicBezTo>
                  <a:cubicBezTo>
                    <a:pt x="190" y="267"/>
                    <a:pt x="191" y="269"/>
                    <a:pt x="190" y="271"/>
                  </a:cubicBezTo>
                  <a:cubicBezTo>
                    <a:pt x="189" y="272"/>
                    <a:pt x="188" y="273"/>
                    <a:pt x="187" y="27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24"/>
            <p:cNvSpPr/>
            <p:nvPr/>
          </p:nvSpPr>
          <p:spPr>
            <a:xfrm>
              <a:off x="-4273749" y="3516238"/>
              <a:ext cx="259080" cy="193596"/>
            </a:xfrm>
            <a:custGeom>
              <a:rect b="b" l="l" r="r" t="t"/>
              <a:pathLst>
                <a:path extrusionOk="0" h="180" w="240">
                  <a:moveTo>
                    <a:pt x="236" y="180"/>
                  </a:moveTo>
                  <a:cubicBezTo>
                    <a:pt x="235" y="180"/>
                    <a:pt x="235" y="180"/>
                    <a:pt x="234" y="180"/>
                  </a:cubicBezTo>
                  <a:cubicBezTo>
                    <a:pt x="196" y="154"/>
                    <a:pt x="155" y="130"/>
                    <a:pt x="111" y="106"/>
                  </a:cubicBezTo>
                  <a:cubicBezTo>
                    <a:pt x="107" y="104"/>
                    <a:pt x="102" y="102"/>
                    <a:pt x="98" y="100"/>
                  </a:cubicBezTo>
                  <a:cubicBezTo>
                    <a:pt x="80" y="90"/>
                    <a:pt x="62" y="80"/>
                    <a:pt x="45" y="67"/>
                  </a:cubicBezTo>
                  <a:cubicBezTo>
                    <a:pt x="25" y="52"/>
                    <a:pt x="11" y="32"/>
                    <a:pt x="0" y="6"/>
                  </a:cubicBezTo>
                  <a:cubicBezTo>
                    <a:pt x="0" y="4"/>
                    <a:pt x="0" y="2"/>
                    <a:pt x="2" y="1"/>
                  </a:cubicBezTo>
                  <a:cubicBezTo>
                    <a:pt x="4" y="0"/>
                    <a:pt x="6" y="1"/>
                    <a:pt x="7" y="3"/>
                  </a:cubicBezTo>
                  <a:cubicBezTo>
                    <a:pt x="17" y="28"/>
                    <a:pt x="31" y="47"/>
                    <a:pt x="49" y="61"/>
                  </a:cubicBezTo>
                  <a:cubicBezTo>
                    <a:pt x="66" y="74"/>
                    <a:pt x="83" y="83"/>
                    <a:pt x="102" y="93"/>
                  </a:cubicBezTo>
                  <a:cubicBezTo>
                    <a:pt x="106" y="95"/>
                    <a:pt x="110" y="97"/>
                    <a:pt x="114" y="100"/>
                  </a:cubicBezTo>
                  <a:cubicBezTo>
                    <a:pt x="159" y="124"/>
                    <a:pt x="200" y="148"/>
                    <a:pt x="238" y="174"/>
                  </a:cubicBezTo>
                  <a:cubicBezTo>
                    <a:pt x="240" y="175"/>
                    <a:pt x="240" y="177"/>
                    <a:pt x="239" y="179"/>
                  </a:cubicBezTo>
                  <a:cubicBezTo>
                    <a:pt x="239" y="180"/>
                    <a:pt x="237" y="180"/>
                    <a:pt x="236" y="18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24"/>
            <p:cNvSpPr/>
            <p:nvPr/>
          </p:nvSpPr>
          <p:spPr>
            <a:xfrm>
              <a:off x="-4091187" y="4092500"/>
              <a:ext cx="68326" cy="111030"/>
            </a:xfrm>
            <a:custGeom>
              <a:rect b="b" l="l" r="r" t="t"/>
              <a:pathLst>
                <a:path extrusionOk="0" h="104" w="64">
                  <a:moveTo>
                    <a:pt x="13" y="104"/>
                  </a:moveTo>
                  <a:cubicBezTo>
                    <a:pt x="11" y="103"/>
                    <a:pt x="9" y="101"/>
                    <a:pt x="9" y="99"/>
                  </a:cubicBezTo>
                  <a:cubicBezTo>
                    <a:pt x="8" y="96"/>
                    <a:pt x="8" y="93"/>
                    <a:pt x="8" y="91"/>
                  </a:cubicBezTo>
                  <a:cubicBezTo>
                    <a:pt x="8" y="85"/>
                    <a:pt x="9" y="80"/>
                    <a:pt x="10" y="75"/>
                  </a:cubicBezTo>
                  <a:cubicBezTo>
                    <a:pt x="10" y="72"/>
                    <a:pt x="11" y="70"/>
                    <a:pt x="12" y="68"/>
                  </a:cubicBezTo>
                  <a:cubicBezTo>
                    <a:pt x="14" y="66"/>
                    <a:pt x="15" y="65"/>
                    <a:pt x="17" y="63"/>
                  </a:cubicBezTo>
                  <a:cubicBezTo>
                    <a:pt x="18" y="62"/>
                    <a:pt x="19" y="62"/>
                    <a:pt x="21" y="62"/>
                  </a:cubicBezTo>
                  <a:cubicBezTo>
                    <a:pt x="23" y="61"/>
                    <a:pt x="24" y="62"/>
                    <a:pt x="27" y="61"/>
                  </a:cubicBezTo>
                  <a:cubicBezTo>
                    <a:pt x="28" y="61"/>
                    <a:pt x="30" y="60"/>
                    <a:pt x="31" y="59"/>
                  </a:cubicBezTo>
                  <a:cubicBezTo>
                    <a:pt x="32" y="58"/>
                    <a:pt x="34" y="55"/>
                    <a:pt x="34" y="54"/>
                  </a:cubicBezTo>
                  <a:cubicBezTo>
                    <a:pt x="35" y="51"/>
                    <a:pt x="34" y="49"/>
                    <a:pt x="34" y="47"/>
                  </a:cubicBezTo>
                  <a:cubicBezTo>
                    <a:pt x="34" y="45"/>
                    <a:pt x="33" y="45"/>
                    <a:pt x="33" y="43"/>
                  </a:cubicBezTo>
                  <a:cubicBezTo>
                    <a:pt x="33" y="41"/>
                    <a:pt x="33" y="39"/>
                    <a:pt x="34" y="36"/>
                  </a:cubicBezTo>
                  <a:cubicBezTo>
                    <a:pt x="35" y="31"/>
                    <a:pt x="36" y="27"/>
                    <a:pt x="39" y="23"/>
                  </a:cubicBezTo>
                  <a:cubicBezTo>
                    <a:pt x="46" y="14"/>
                    <a:pt x="55" y="7"/>
                    <a:pt x="64" y="0"/>
                  </a:cubicBezTo>
                  <a:cubicBezTo>
                    <a:pt x="58" y="1"/>
                    <a:pt x="53" y="3"/>
                    <a:pt x="47" y="6"/>
                  </a:cubicBezTo>
                  <a:cubicBezTo>
                    <a:pt x="42" y="9"/>
                    <a:pt x="37" y="12"/>
                    <a:pt x="32" y="17"/>
                  </a:cubicBezTo>
                  <a:cubicBezTo>
                    <a:pt x="28" y="22"/>
                    <a:pt x="25" y="28"/>
                    <a:pt x="23" y="35"/>
                  </a:cubicBezTo>
                  <a:cubicBezTo>
                    <a:pt x="22" y="38"/>
                    <a:pt x="22" y="42"/>
                    <a:pt x="22" y="45"/>
                  </a:cubicBezTo>
                  <a:cubicBezTo>
                    <a:pt x="22" y="47"/>
                    <a:pt x="23" y="49"/>
                    <a:pt x="23" y="50"/>
                  </a:cubicBezTo>
                  <a:cubicBezTo>
                    <a:pt x="23" y="51"/>
                    <a:pt x="23" y="52"/>
                    <a:pt x="23" y="52"/>
                  </a:cubicBezTo>
                  <a:cubicBezTo>
                    <a:pt x="23" y="51"/>
                    <a:pt x="24" y="50"/>
                    <a:pt x="24" y="50"/>
                  </a:cubicBezTo>
                  <a:cubicBezTo>
                    <a:pt x="24" y="50"/>
                    <a:pt x="25" y="49"/>
                    <a:pt x="25" y="49"/>
                  </a:cubicBezTo>
                  <a:cubicBezTo>
                    <a:pt x="24" y="49"/>
                    <a:pt x="23" y="49"/>
                    <a:pt x="22" y="49"/>
                  </a:cubicBezTo>
                  <a:cubicBezTo>
                    <a:pt x="18" y="50"/>
                    <a:pt x="14" y="52"/>
                    <a:pt x="11" y="54"/>
                  </a:cubicBezTo>
                  <a:cubicBezTo>
                    <a:pt x="8" y="57"/>
                    <a:pt x="5" y="60"/>
                    <a:pt x="4" y="63"/>
                  </a:cubicBezTo>
                  <a:cubicBezTo>
                    <a:pt x="2" y="67"/>
                    <a:pt x="1" y="71"/>
                    <a:pt x="1" y="74"/>
                  </a:cubicBezTo>
                  <a:cubicBezTo>
                    <a:pt x="0" y="80"/>
                    <a:pt x="1" y="86"/>
                    <a:pt x="2" y="92"/>
                  </a:cubicBezTo>
                  <a:cubicBezTo>
                    <a:pt x="3" y="95"/>
                    <a:pt x="4" y="98"/>
                    <a:pt x="6" y="100"/>
                  </a:cubicBezTo>
                  <a:cubicBezTo>
                    <a:pt x="6" y="102"/>
                    <a:pt x="8" y="103"/>
                    <a:pt x="9" y="103"/>
                  </a:cubicBezTo>
                  <a:cubicBezTo>
                    <a:pt x="10" y="104"/>
                    <a:pt x="11" y="104"/>
                    <a:pt x="13" y="10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24"/>
            <p:cNvSpPr/>
            <p:nvPr/>
          </p:nvSpPr>
          <p:spPr>
            <a:xfrm>
              <a:off x="-3929262" y="4044875"/>
              <a:ext cx="144653" cy="134938"/>
            </a:xfrm>
            <a:custGeom>
              <a:rect b="b" l="l" r="r" t="t"/>
              <a:pathLst>
                <a:path extrusionOk="0" h="125" w="134">
                  <a:moveTo>
                    <a:pt x="5" y="125"/>
                  </a:moveTo>
                  <a:cubicBezTo>
                    <a:pt x="4" y="122"/>
                    <a:pt x="3" y="120"/>
                    <a:pt x="3" y="117"/>
                  </a:cubicBezTo>
                  <a:cubicBezTo>
                    <a:pt x="3" y="115"/>
                    <a:pt x="3" y="112"/>
                    <a:pt x="4" y="110"/>
                  </a:cubicBezTo>
                  <a:cubicBezTo>
                    <a:pt x="5" y="107"/>
                    <a:pt x="7" y="105"/>
                    <a:pt x="9" y="103"/>
                  </a:cubicBezTo>
                  <a:cubicBezTo>
                    <a:pt x="10" y="101"/>
                    <a:pt x="12" y="98"/>
                    <a:pt x="14" y="96"/>
                  </a:cubicBezTo>
                  <a:cubicBezTo>
                    <a:pt x="17" y="93"/>
                    <a:pt x="20" y="90"/>
                    <a:pt x="24" y="88"/>
                  </a:cubicBezTo>
                  <a:cubicBezTo>
                    <a:pt x="25" y="88"/>
                    <a:pt x="26" y="88"/>
                    <a:pt x="28" y="88"/>
                  </a:cubicBezTo>
                  <a:cubicBezTo>
                    <a:pt x="29" y="88"/>
                    <a:pt x="31" y="87"/>
                    <a:pt x="33" y="86"/>
                  </a:cubicBezTo>
                  <a:cubicBezTo>
                    <a:pt x="35" y="85"/>
                    <a:pt x="37" y="82"/>
                    <a:pt x="37" y="81"/>
                  </a:cubicBezTo>
                  <a:cubicBezTo>
                    <a:pt x="38" y="79"/>
                    <a:pt x="38" y="77"/>
                    <a:pt x="39" y="76"/>
                  </a:cubicBezTo>
                  <a:cubicBezTo>
                    <a:pt x="48" y="56"/>
                    <a:pt x="59" y="45"/>
                    <a:pt x="81" y="45"/>
                  </a:cubicBezTo>
                  <a:cubicBezTo>
                    <a:pt x="83" y="45"/>
                    <a:pt x="85" y="46"/>
                    <a:pt x="87" y="47"/>
                  </a:cubicBezTo>
                  <a:cubicBezTo>
                    <a:pt x="87" y="45"/>
                    <a:pt x="87" y="42"/>
                    <a:pt x="87" y="40"/>
                  </a:cubicBezTo>
                  <a:cubicBezTo>
                    <a:pt x="88" y="34"/>
                    <a:pt x="89" y="28"/>
                    <a:pt x="91" y="23"/>
                  </a:cubicBezTo>
                  <a:cubicBezTo>
                    <a:pt x="94" y="18"/>
                    <a:pt x="98" y="14"/>
                    <a:pt x="102" y="11"/>
                  </a:cubicBezTo>
                  <a:cubicBezTo>
                    <a:pt x="107" y="7"/>
                    <a:pt x="112" y="6"/>
                    <a:pt x="117" y="6"/>
                  </a:cubicBezTo>
                  <a:cubicBezTo>
                    <a:pt x="123" y="5"/>
                    <a:pt x="129" y="7"/>
                    <a:pt x="134" y="10"/>
                  </a:cubicBezTo>
                  <a:cubicBezTo>
                    <a:pt x="129" y="5"/>
                    <a:pt x="124" y="2"/>
                    <a:pt x="117" y="1"/>
                  </a:cubicBezTo>
                  <a:cubicBezTo>
                    <a:pt x="111" y="0"/>
                    <a:pt x="105" y="0"/>
                    <a:pt x="99" y="3"/>
                  </a:cubicBezTo>
                  <a:cubicBezTo>
                    <a:pt x="93" y="6"/>
                    <a:pt x="88" y="11"/>
                    <a:pt x="84" y="17"/>
                  </a:cubicBezTo>
                  <a:cubicBezTo>
                    <a:pt x="80" y="23"/>
                    <a:pt x="78" y="31"/>
                    <a:pt x="77" y="39"/>
                  </a:cubicBezTo>
                  <a:cubicBezTo>
                    <a:pt x="79" y="37"/>
                    <a:pt x="81" y="35"/>
                    <a:pt x="83" y="33"/>
                  </a:cubicBezTo>
                  <a:cubicBezTo>
                    <a:pt x="71" y="32"/>
                    <a:pt x="61" y="33"/>
                    <a:pt x="50" y="41"/>
                  </a:cubicBezTo>
                  <a:cubicBezTo>
                    <a:pt x="40" y="49"/>
                    <a:pt x="34" y="60"/>
                    <a:pt x="30" y="72"/>
                  </a:cubicBezTo>
                  <a:cubicBezTo>
                    <a:pt x="29" y="74"/>
                    <a:pt x="29" y="75"/>
                    <a:pt x="29" y="76"/>
                  </a:cubicBezTo>
                  <a:cubicBezTo>
                    <a:pt x="28" y="77"/>
                    <a:pt x="29" y="77"/>
                    <a:pt x="28" y="77"/>
                  </a:cubicBezTo>
                  <a:cubicBezTo>
                    <a:pt x="28" y="78"/>
                    <a:pt x="27" y="78"/>
                    <a:pt x="26" y="78"/>
                  </a:cubicBezTo>
                  <a:cubicBezTo>
                    <a:pt x="25" y="78"/>
                    <a:pt x="24" y="79"/>
                    <a:pt x="22" y="79"/>
                  </a:cubicBezTo>
                  <a:cubicBezTo>
                    <a:pt x="19" y="80"/>
                    <a:pt x="17" y="82"/>
                    <a:pt x="14" y="84"/>
                  </a:cubicBezTo>
                  <a:cubicBezTo>
                    <a:pt x="12" y="87"/>
                    <a:pt x="10" y="89"/>
                    <a:pt x="9" y="92"/>
                  </a:cubicBezTo>
                  <a:cubicBezTo>
                    <a:pt x="7" y="95"/>
                    <a:pt x="6" y="97"/>
                    <a:pt x="4" y="100"/>
                  </a:cubicBezTo>
                  <a:cubicBezTo>
                    <a:pt x="3" y="103"/>
                    <a:pt x="2" y="106"/>
                    <a:pt x="1" y="109"/>
                  </a:cubicBezTo>
                  <a:cubicBezTo>
                    <a:pt x="0" y="112"/>
                    <a:pt x="0" y="115"/>
                    <a:pt x="1" y="118"/>
                  </a:cubicBezTo>
                  <a:cubicBezTo>
                    <a:pt x="1" y="121"/>
                    <a:pt x="3" y="123"/>
                    <a:pt x="5" y="12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24"/>
            <p:cNvSpPr/>
            <p:nvPr/>
          </p:nvSpPr>
          <p:spPr>
            <a:xfrm>
              <a:off x="-3732412" y="4054400"/>
              <a:ext cx="39719" cy="44422"/>
            </a:xfrm>
            <a:custGeom>
              <a:rect b="b" l="l" r="r" t="t"/>
              <a:pathLst>
                <a:path extrusionOk="0" h="41" w="36">
                  <a:moveTo>
                    <a:pt x="36" y="3"/>
                  </a:moveTo>
                  <a:cubicBezTo>
                    <a:pt x="31" y="1"/>
                    <a:pt x="28" y="0"/>
                    <a:pt x="23" y="1"/>
                  </a:cubicBezTo>
                  <a:cubicBezTo>
                    <a:pt x="18" y="3"/>
                    <a:pt x="13" y="5"/>
                    <a:pt x="9" y="9"/>
                  </a:cubicBezTo>
                  <a:cubicBezTo>
                    <a:pt x="6" y="13"/>
                    <a:pt x="3" y="18"/>
                    <a:pt x="2" y="23"/>
                  </a:cubicBezTo>
                  <a:cubicBezTo>
                    <a:pt x="0" y="29"/>
                    <a:pt x="0" y="35"/>
                    <a:pt x="1" y="41"/>
                  </a:cubicBezTo>
                  <a:cubicBezTo>
                    <a:pt x="3" y="37"/>
                    <a:pt x="6" y="32"/>
                    <a:pt x="8" y="29"/>
                  </a:cubicBezTo>
                  <a:cubicBezTo>
                    <a:pt x="11" y="25"/>
                    <a:pt x="14" y="23"/>
                    <a:pt x="17" y="20"/>
                  </a:cubicBezTo>
                  <a:cubicBezTo>
                    <a:pt x="20" y="17"/>
                    <a:pt x="22" y="14"/>
                    <a:pt x="25" y="11"/>
                  </a:cubicBezTo>
                  <a:cubicBezTo>
                    <a:pt x="29" y="8"/>
                    <a:pt x="32" y="6"/>
                    <a:pt x="36" y="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24"/>
            <p:cNvSpPr/>
            <p:nvPr/>
          </p:nvSpPr>
          <p:spPr>
            <a:xfrm>
              <a:off x="-3640337" y="4444925"/>
              <a:ext cx="0" cy="0"/>
            </a:xfrm>
            <a:prstGeom prst="ellipse">
              <a:avLst/>
            </a:prstGeom>
            <a:solidFill>
              <a:srgbClr val="C96F4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66" name="Google Shape;466;p24"/>
          <p:cNvGrpSpPr/>
          <p:nvPr/>
        </p:nvGrpSpPr>
        <p:grpSpPr>
          <a:xfrm>
            <a:off x="387736" y="3455495"/>
            <a:ext cx="1154542" cy="1462294"/>
            <a:chOff x="-9160074" y="2728838"/>
            <a:chExt cx="1392357" cy="1763713"/>
          </a:xfrm>
        </p:grpSpPr>
        <p:sp>
          <p:nvSpPr>
            <p:cNvPr id="467" name="Google Shape;467;p24"/>
            <p:cNvSpPr/>
            <p:nvPr/>
          </p:nvSpPr>
          <p:spPr>
            <a:xfrm>
              <a:off x="-8329812" y="4087738"/>
              <a:ext cx="411290" cy="343281"/>
            </a:xfrm>
            <a:custGeom>
              <a:rect b="b" l="l" r="r" t="t"/>
              <a:pathLst>
                <a:path extrusionOk="0" h="318" w="381">
                  <a:moveTo>
                    <a:pt x="27" y="0"/>
                  </a:moveTo>
                  <a:cubicBezTo>
                    <a:pt x="35" y="97"/>
                    <a:pt x="114" y="163"/>
                    <a:pt x="129" y="194"/>
                  </a:cubicBezTo>
                  <a:cubicBezTo>
                    <a:pt x="140" y="215"/>
                    <a:pt x="117" y="215"/>
                    <a:pt x="109" y="217"/>
                  </a:cubicBezTo>
                  <a:cubicBezTo>
                    <a:pt x="0" y="248"/>
                    <a:pt x="10" y="272"/>
                    <a:pt x="7" y="275"/>
                  </a:cubicBezTo>
                  <a:cubicBezTo>
                    <a:pt x="4" y="277"/>
                    <a:pt x="110" y="253"/>
                    <a:pt x="110" y="253"/>
                  </a:cubicBezTo>
                  <a:cubicBezTo>
                    <a:pt x="104" y="285"/>
                    <a:pt x="156" y="285"/>
                    <a:pt x="156" y="285"/>
                  </a:cubicBezTo>
                  <a:cubicBezTo>
                    <a:pt x="198" y="285"/>
                    <a:pt x="210" y="318"/>
                    <a:pt x="210" y="318"/>
                  </a:cubicBezTo>
                  <a:cubicBezTo>
                    <a:pt x="220" y="295"/>
                    <a:pt x="184" y="264"/>
                    <a:pt x="184" y="264"/>
                  </a:cubicBezTo>
                  <a:cubicBezTo>
                    <a:pt x="381" y="249"/>
                    <a:pt x="365" y="293"/>
                    <a:pt x="365" y="293"/>
                  </a:cubicBezTo>
                  <a:cubicBezTo>
                    <a:pt x="376" y="233"/>
                    <a:pt x="224" y="235"/>
                    <a:pt x="224" y="235"/>
                  </a:cubicBezTo>
                  <a:cubicBezTo>
                    <a:pt x="281" y="225"/>
                    <a:pt x="308" y="237"/>
                    <a:pt x="308" y="237"/>
                  </a:cubicBezTo>
                  <a:cubicBezTo>
                    <a:pt x="279" y="209"/>
                    <a:pt x="173" y="217"/>
                    <a:pt x="173" y="217"/>
                  </a:cubicBezTo>
                  <a:cubicBezTo>
                    <a:pt x="125" y="83"/>
                    <a:pt x="98" y="9"/>
                    <a:pt x="98" y="9"/>
                  </a:cubicBezTo>
                  <a:lnTo>
                    <a:pt x="27" y="0"/>
                  </a:ln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24"/>
            <p:cNvSpPr/>
            <p:nvPr/>
          </p:nvSpPr>
          <p:spPr>
            <a:xfrm>
              <a:off x="-8337749" y="4370313"/>
              <a:ext cx="26988" cy="23836"/>
            </a:xfrm>
            <a:custGeom>
              <a:rect b="b" l="l" r="r" t="t"/>
              <a:pathLst>
                <a:path extrusionOk="0" h="22" w="25">
                  <a:moveTo>
                    <a:pt x="10" y="21"/>
                  </a:moveTo>
                  <a:cubicBezTo>
                    <a:pt x="9" y="22"/>
                    <a:pt x="16" y="17"/>
                    <a:pt x="25" y="12"/>
                  </a:cubicBezTo>
                  <a:cubicBezTo>
                    <a:pt x="24" y="7"/>
                    <a:pt x="21" y="3"/>
                    <a:pt x="17" y="0"/>
                  </a:cubicBezTo>
                  <a:cubicBezTo>
                    <a:pt x="0" y="22"/>
                    <a:pt x="12" y="19"/>
                    <a:pt x="10" y="21"/>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24"/>
            <p:cNvSpPr/>
            <p:nvPr/>
          </p:nvSpPr>
          <p:spPr>
            <a:xfrm>
              <a:off x="-8117087" y="4411588"/>
              <a:ext cx="15891" cy="19026"/>
            </a:xfrm>
            <a:custGeom>
              <a:rect b="b" l="l" r="r" t="t"/>
              <a:pathLst>
                <a:path extrusionOk="0" h="17" w="14">
                  <a:moveTo>
                    <a:pt x="12" y="17"/>
                  </a:moveTo>
                  <a:cubicBezTo>
                    <a:pt x="14" y="11"/>
                    <a:pt x="14" y="5"/>
                    <a:pt x="12" y="0"/>
                  </a:cubicBezTo>
                  <a:cubicBezTo>
                    <a:pt x="8" y="0"/>
                    <a:pt x="4" y="0"/>
                    <a:pt x="0" y="1"/>
                  </a:cubicBezTo>
                  <a:cubicBezTo>
                    <a:pt x="10" y="8"/>
                    <a:pt x="12" y="17"/>
                    <a:pt x="12" y="17"/>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24"/>
            <p:cNvSpPr/>
            <p:nvPr/>
          </p:nvSpPr>
          <p:spPr>
            <a:xfrm>
              <a:off x="-7936112" y="4403650"/>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24"/>
            <p:cNvSpPr/>
            <p:nvPr/>
          </p:nvSpPr>
          <p:spPr>
            <a:xfrm>
              <a:off x="-7945637" y="4381425"/>
              <a:ext cx="14291" cy="22253"/>
            </a:xfrm>
            <a:custGeom>
              <a:rect b="b" l="l" r="r" t="t"/>
              <a:pathLst>
                <a:path extrusionOk="0" h="21" w="13">
                  <a:moveTo>
                    <a:pt x="9" y="21"/>
                  </a:moveTo>
                  <a:cubicBezTo>
                    <a:pt x="13" y="14"/>
                    <a:pt x="11" y="5"/>
                    <a:pt x="9" y="0"/>
                  </a:cubicBezTo>
                  <a:cubicBezTo>
                    <a:pt x="5" y="1"/>
                    <a:pt x="3" y="6"/>
                    <a:pt x="0" y="8"/>
                  </a:cubicBezTo>
                  <a:cubicBezTo>
                    <a:pt x="12" y="14"/>
                    <a:pt x="10" y="20"/>
                    <a:pt x="9" y="21"/>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24"/>
            <p:cNvSpPr/>
            <p:nvPr/>
          </p:nvSpPr>
          <p:spPr>
            <a:xfrm>
              <a:off x="-8018662" y="4332213"/>
              <a:ext cx="20638" cy="11113"/>
            </a:xfrm>
            <a:custGeom>
              <a:rect b="b" l="l" r="r" t="t"/>
              <a:pathLst>
                <a:path extrusionOk="0" h="10" w="20">
                  <a:moveTo>
                    <a:pt x="0" y="7"/>
                  </a:moveTo>
                  <a:cubicBezTo>
                    <a:pt x="0" y="7"/>
                    <a:pt x="0" y="7"/>
                    <a:pt x="0" y="7"/>
                  </a:cubicBezTo>
                  <a:cubicBezTo>
                    <a:pt x="13" y="8"/>
                    <a:pt x="20" y="10"/>
                    <a:pt x="20" y="10"/>
                  </a:cubicBezTo>
                  <a:cubicBezTo>
                    <a:pt x="16" y="6"/>
                    <a:pt x="12" y="3"/>
                    <a:pt x="6" y="0"/>
                  </a:cubicBezTo>
                  <a:cubicBezTo>
                    <a:pt x="3" y="2"/>
                    <a:pt x="0" y="4"/>
                    <a:pt x="0" y="7"/>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24"/>
            <p:cNvSpPr/>
            <p:nvPr/>
          </p:nvSpPr>
          <p:spPr>
            <a:xfrm>
              <a:off x="-8496499" y="4141713"/>
              <a:ext cx="409778" cy="350838"/>
            </a:xfrm>
            <a:custGeom>
              <a:rect b="b" l="l" r="r" t="t"/>
              <a:pathLst>
                <a:path extrusionOk="0" h="325" w="381">
                  <a:moveTo>
                    <a:pt x="59" y="0"/>
                  </a:moveTo>
                  <a:cubicBezTo>
                    <a:pt x="67" y="97"/>
                    <a:pt x="115" y="171"/>
                    <a:pt x="130" y="201"/>
                  </a:cubicBezTo>
                  <a:cubicBezTo>
                    <a:pt x="140" y="222"/>
                    <a:pt x="117" y="222"/>
                    <a:pt x="109" y="225"/>
                  </a:cubicBezTo>
                  <a:cubicBezTo>
                    <a:pt x="0" y="256"/>
                    <a:pt x="10" y="280"/>
                    <a:pt x="7" y="282"/>
                  </a:cubicBezTo>
                  <a:cubicBezTo>
                    <a:pt x="4" y="285"/>
                    <a:pt x="110" y="260"/>
                    <a:pt x="110" y="260"/>
                  </a:cubicBezTo>
                  <a:cubicBezTo>
                    <a:pt x="104" y="292"/>
                    <a:pt x="157" y="292"/>
                    <a:pt x="157" y="292"/>
                  </a:cubicBezTo>
                  <a:cubicBezTo>
                    <a:pt x="198" y="293"/>
                    <a:pt x="210" y="325"/>
                    <a:pt x="210" y="325"/>
                  </a:cubicBezTo>
                  <a:cubicBezTo>
                    <a:pt x="221" y="303"/>
                    <a:pt x="185" y="272"/>
                    <a:pt x="185" y="272"/>
                  </a:cubicBezTo>
                  <a:cubicBezTo>
                    <a:pt x="381" y="256"/>
                    <a:pt x="366" y="300"/>
                    <a:pt x="366" y="300"/>
                  </a:cubicBezTo>
                  <a:cubicBezTo>
                    <a:pt x="376" y="241"/>
                    <a:pt x="224" y="243"/>
                    <a:pt x="224" y="243"/>
                  </a:cubicBezTo>
                  <a:cubicBezTo>
                    <a:pt x="282" y="233"/>
                    <a:pt x="308" y="245"/>
                    <a:pt x="308" y="245"/>
                  </a:cubicBezTo>
                  <a:cubicBezTo>
                    <a:pt x="279" y="217"/>
                    <a:pt x="173" y="225"/>
                    <a:pt x="173" y="225"/>
                  </a:cubicBezTo>
                  <a:cubicBezTo>
                    <a:pt x="126" y="90"/>
                    <a:pt x="129" y="9"/>
                    <a:pt x="129" y="9"/>
                  </a:cubicBezTo>
                  <a:lnTo>
                    <a:pt x="59" y="0"/>
                  </a:ln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4" name="Google Shape;474;p24"/>
            <p:cNvSpPr/>
            <p:nvPr/>
          </p:nvSpPr>
          <p:spPr>
            <a:xfrm>
              <a:off x="-8504437" y="4432225"/>
              <a:ext cx="26988" cy="23824"/>
            </a:xfrm>
            <a:custGeom>
              <a:rect b="b" l="l" r="r" t="t"/>
              <a:pathLst>
                <a:path extrusionOk="0" h="23" w="25">
                  <a:moveTo>
                    <a:pt x="9" y="21"/>
                  </a:moveTo>
                  <a:cubicBezTo>
                    <a:pt x="8" y="22"/>
                    <a:pt x="15" y="18"/>
                    <a:pt x="25" y="13"/>
                  </a:cubicBezTo>
                  <a:cubicBezTo>
                    <a:pt x="23" y="7"/>
                    <a:pt x="21" y="3"/>
                    <a:pt x="17" y="0"/>
                  </a:cubicBezTo>
                  <a:cubicBezTo>
                    <a:pt x="0" y="23"/>
                    <a:pt x="11" y="19"/>
                    <a:pt x="9" y="21"/>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5" name="Google Shape;475;p24"/>
            <p:cNvSpPr/>
            <p:nvPr/>
          </p:nvSpPr>
          <p:spPr>
            <a:xfrm>
              <a:off x="-8282187" y="4475088"/>
              <a:ext cx="14280" cy="17463"/>
            </a:xfrm>
            <a:custGeom>
              <a:rect b="b" l="l" r="r" t="t"/>
              <a:pathLst>
                <a:path extrusionOk="0" h="16" w="14">
                  <a:moveTo>
                    <a:pt x="11" y="16"/>
                  </a:moveTo>
                  <a:cubicBezTo>
                    <a:pt x="14" y="11"/>
                    <a:pt x="14" y="5"/>
                    <a:pt x="12" y="0"/>
                  </a:cubicBezTo>
                  <a:cubicBezTo>
                    <a:pt x="8" y="0"/>
                    <a:pt x="3" y="0"/>
                    <a:pt x="0" y="1"/>
                  </a:cubicBezTo>
                  <a:cubicBezTo>
                    <a:pt x="10" y="8"/>
                    <a:pt x="11" y="16"/>
                    <a:pt x="11" y="16"/>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6" name="Google Shape;476;p24"/>
            <p:cNvSpPr/>
            <p:nvPr/>
          </p:nvSpPr>
          <p:spPr>
            <a:xfrm>
              <a:off x="-8102799" y="4465563"/>
              <a:ext cx="0" cy="0"/>
            </a:xfrm>
            <a:custGeom>
              <a:rect b="b" l="l" r="r" t="t"/>
              <a:pathLst>
                <a:path extrusionOk="0" h="120000" w="120000">
                  <a:moveTo>
                    <a:pt x="0" y="0"/>
                  </a:moveTo>
                  <a:cubicBezTo>
                    <a:pt x="0" y="0"/>
                    <a:pt x="0" y="0"/>
                    <a:pt x="0" y="0"/>
                  </a:cubicBezTo>
                  <a:cubicBezTo>
                    <a:pt x="0" y="0"/>
                    <a:pt x="0" y="0"/>
                    <a:pt x="0" y="0"/>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7" name="Google Shape;477;p24"/>
            <p:cNvSpPr/>
            <p:nvPr/>
          </p:nvSpPr>
          <p:spPr>
            <a:xfrm>
              <a:off x="-8112324" y="4443338"/>
              <a:ext cx="12716" cy="22225"/>
            </a:xfrm>
            <a:custGeom>
              <a:rect b="b" l="l" r="r" t="t"/>
              <a:pathLst>
                <a:path extrusionOk="0" h="20" w="12">
                  <a:moveTo>
                    <a:pt x="9" y="20"/>
                  </a:moveTo>
                  <a:cubicBezTo>
                    <a:pt x="12" y="14"/>
                    <a:pt x="11" y="4"/>
                    <a:pt x="9" y="0"/>
                  </a:cubicBezTo>
                  <a:cubicBezTo>
                    <a:pt x="4" y="0"/>
                    <a:pt x="2" y="6"/>
                    <a:pt x="0" y="8"/>
                  </a:cubicBezTo>
                  <a:cubicBezTo>
                    <a:pt x="12" y="14"/>
                    <a:pt x="9" y="20"/>
                    <a:pt x="9" y="20"/>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8" name="Google Shape;478;p24"/>
            <p:cNvSpPr/>
            <p:nvPr/>
          </p:nvSpPr>
          <p:spPr>
            <a:xfrm>
              <a:off x="-8185349" y="4394125"/>
              <a:ext cx="20661" cy="11113"/>
            </a:xfrm>
            <a:custGeom>
              <a:rect b="b" l="l" r="r" t="t"/>
              <a:pathLst>
                <a:path extrusionOk="0" h="10" w="19">
                  <a:moveTo>
                    <a:pt x="0" y="7"/>
                  </a:moveTo>
                  <a:cubicBezTo>
                    <a:pt x="0" y="7"/>
                    <a:pt x="0" y="7"/>
                    <a:pt x="0" y="7"/>
                  </a:cubicBezTo>
                  <a:cubicBezTo>
                    <a:pt x="12" y="8"/>
                    <a:pt x="19" y="10"/>
                    <a:pt x="19" y="10"/>
                  </a:cubicBezTo>
                  <a:cubicBezTo>
                    <a:pt x="16" y="6"/>
                    <a:pt x="11" y="2"/>
                    <a:pt x="6" y="0"/>
                  </a:cubicBezTo>
                  <a:cubicBezTo>
                    <a:pt x="2" y="1"/>
                    <a:pt x="0" y="4"/>
                    <a:pt x="0" y="7"/>
                  </a:cubicBezTo>
                  <a:close/>
                </a:path>
              </a:pathLst>
            </a:custGeom>
            <a:solidFill>
              <a:srgbClr val="A6513C"/>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9" name="Google Shape;479;p24"/>
            <p:cNvSpPr/>
            <p:nvPr/>
          </p:nvSpPr>
          <p:spPr>
            <a:xfrm>
              <a:off x="-9160074" y="2952675"/>
              <a:ext cx="1384999" cy="1313752"/>
            </a:xfrm>
            <a:custGeom>
              <a:rect b="b" l="l" r="r" t="t"/>
              <a:pathLst>
                <a:path extrusionOk="0" h="1217" w="1283">
                  <a:moveTo>
                    <a:pt x="1268" y="576"/>
                  </a:moveTo>
                  <a:cubicBezTo>
                    <a:pt x="1263" y="507"/>
                    <a:pt x="1244" y="444"/>
                    <a:pt x="1221" y="381"/>
                  </a:cubicBezTo>
                  <a:cubicBezTo>
                    <a:pt x="1210" y="356"/>
                    <a:pt x="1197" y="334"/>
                    <a:pt x="1184" y="313"/>
                  </a:cubicBezTo>
                  <a:cubicBezTo>
                    <a:pt x="1183" y="314"/>
                    <a:pt x="1182" y="315"/>
                    <a:pt x="1182" y="317"/>
                  </a:cubicBezTo>
                  <a:cubicBezTo>
                    <a:pt x="1182" y="319"/>
                    <a:pt x="1177" y="315"/>
                    <a:pt x="1177" y="310"/>
                  </a:cubicBezTo>
                  <a:cubicBezTo>
                    <a:pt x="1169" y="312"/>
                    <a:pt x="1171" y="325"/>
                    <a:pt x="1164" y="328"/>
                  </a:cubicBezTo>
                  <a:cubicBezTo>
                    <a:pt x="1156" y="330"/>
                    <a:pt x="1154" y="310"/>
                    <a:pt x="1147" y="310"/>
                  </a:cubicBezTo>
                  <a:cubicBezTo>
                    <a:pt x="1136" y="310"/>
                    <a:pt x="1141" y="340"/>
                    <a:pt x="1130" y="332"/>
                  </a:cubicBezTo>
                  <a:cubicBezTo>
                    <a:pt x="1121" y="328"/>
                    <a:pt x="1119" y="312"/>
                    <a:pt x="1110" y="308"/>
                  </a:cubicBezTo>
                  <a:cubicBezTo>
                    <a:pt x="1106" y="304"/>
                    <a:pt x="1108" y="317"/>
                    <a:pt x="1106" y="321"/>
                  </a:cubicBezTo>
                  <a:cubicBezTo>
                    <a:pt x="1097" y="317"/>
                    <a:pt x="1095" y="308"/>
                    <a:pt x="1095" y="297"/>
                  </a:cubicBezTo>
                  <a:cubicBezTo>
                    <a:pt x="1080" y="304"/>
                    <a:pt x="1091" y="332"/>
                    <a:pt x="1078" y="328"/>
                  </a:cubicBezTo>
                  <a:cubicBezTo>
                    <a:pt x="1067" y="323"/>
                    <a:pt x="1069" y="302"/>
                    <a:pt x="1061" y="289"/>
                  </a:cubicBezTo>
                  <a:cubicBezTo>
                    <a:pt x="1054" y="304"/>
                    <a:pt x="1050" y="325"/>
                    <a:pt x="1039" y="325"/>
                  </a:cubicBezTo>
                  <a:cubicBezTo>
                    <a:pt x="1017" y="328"/>
                    <a:pt x="1022" y="284"/>
                    <a:pt x="1017" y="263"/>
                  </a:cubicBezTo>
                  <a:cubicBezTo>
                    <a:pt x="1013" y="276"/>
                    <a:pt x="1011" y="289"/>
                    <a:pt x="1000" y="297"/>
                  </a:cubicBezTo>
                  <a:cubicBezTo>
                    <a:pt x="993" y="278"/>
                    <a:pt x="991" y="254"/>
                    <a:pt x="985" y="234"/>
                  </a:cubicBezTo>
                  <a:cubicBezTo>
                    <a:pt x="985" y="245"/>
                    <a:pt x="976" y="256"/>
                    <a:pt x="976" y="267"/>
                  </a:cubicBezTo>
                  <a:cubicBezTo>
                    <a:pt x="965" y="254"/>
                    <a:pt x="970" y="239"/>
                    <a:pt x="965" y="224"/>
                  </a:cubicBezTo>
                  <a:cubicBezTo>
                    <a:pt x="954" y="232"/>
                    <a:pt x="946" y="245"/>
                    <a:pt x="933" y="250"/>
                  </a:cubicBezTo>
                  <a:cubicBezTo>
                    <a:pt x="928" y="228"/>
                    <a:pt x="931" y="206"/>
                    <a:pt x="931" y="185"/>
                  </a:cubicBezTo>
                  <a:cubicBezTo>
                    <a:pt x="924" y="191"/>
                    <a:pt x="924" y="202"/>
                    <a:pt x="913" y="206"/>
                  </a:cubicBezTo>
                  <a:cubicBezTo>
                    <a:pt x="913" y="195"/>
                    <a:pt x="907" y="185"/>
                    <a:pt x="909" y="172"/>
                  </a:cubicBezTo>
                  <a:cubicBezTo>
                    <a:pt x="900" y="182"/>
                    <a:pt x="892" y="193"/>
                    <a:pt x="892" y="206"/>
                  </a:cubicBezTo>
                  <a:cubicBezTo>
                    <a:pt x="892" y="178"/>
                    <a:pt x="892" y="152"/>
                    <a:pt x="892" y="124"/>
                  </a:cubicBezTo>
                  <a:cubicBezTo>
                    <a:pt x="881" y="135"/>
                    <a:pt x="877" y="150"/>
                    <a:pt x="868" y="163"/>
                  </a:cubicBezTo>
                  <a:cubicBezTo>
                    <a:pt x="863" y="156"/>
                    <a:pt x="862" y="149"/>
                    <a:pt x="862" y="141"/>
                  </a:cubicBezTo>
                  <a:cubicBezTo>
                    <a:pt x="853" y="186"/>
                    <a:pt x="846" y="224"/>
                    <a:pt x="846" y="224"/>
                  </a:cubicBezTo>
                  <a:cubicBezTo>
                    <a:pt x="762" y="542"/>
                    <a:pt x="214" y="111"/>
                    <a:pt x="90" y="9"/>
                  </a:cubicBezTo>
                  <a:cubicBezTo>
                    <a:pt x="79" y="0"/>
                    <a:pt x="63" y="7"/>
                    <a:pt x="62" y="21"/>
                  </a:cubicBezTo>
                  <a:cubicBezTo>
                    <a:pt x="59" y="110"/>
                    <a:pt x="97" y="140"/>
                    <a:pt x="97" y="140"/>
                  </a:cubicBezTo>
                  <a:cubicBezTo>
                    <a:pt x="0" y="166"/>
                    <a:pt x="107" y="402"/>
                    <a:pt x="107" y="402"/>
                  </a:cubicBezTo>
                  <a:cubicBezTo>
                    <a:pt x="62" y="517"/>
                    <a:pt x="178" y="601"/>
                    <a:pt x="178" y="601"/>
                  </a:cubicBezTo>
                  <a:cubicBezTo>
                    <a:pt x="238" y="661"/>
                    <a:pt x="268" y="728"/>
                    <a:pt x="282" y="764"/>
                  </a:cubicBezTo>
                  <a:cubicBezTo>
                    <a:pt x="291" y="791"/>
                    <a:pt x="303" y="816"/>
                    <a:pt x="317" y="840"/>
                  </a:cubicBezTo>
                  <a:cubicBezTo>
                    <a:pt x="424" y="1018"/>
                    <a:pt x="538" y="1074"/>
                    <a:pt x="583" y="1090"/>
                  </a:cubicBezTo>
                  <a:cubicBezTo>
                    <a:pt x="600" y="1096"/>
                    <a:pt x="616" y="1107"/>
                    <a:pt x="628" y="1120"/>
                  </a:cubicBezTo>
                  <a:cubicBezTo>
                    <a:pt x="647" y="1142"/>
                    <a:pt x="658" y="1161"/>
                    <a:pt x="658" y="1161"/>
                  </a:cubicBezTo>
                  <a:cubicBezTo>
                    <a:pt x="738" y="1217"/>
                    <a:pt x="786" y="1126"/>
                    <a:pt x="786" y="1126"/>
                  </a:cubicBezTo>
                  <a:cubicBezTo>
                    <a:pt x="787" y="1123"/>
                    <a:pt x="789" y="1120"/>
                    <a:pt x="792" y="1116"/>
                  </a:cubicBezTo>
                  <a:cubicBezTo>
                    <a:pt x="798" y="1121"/>
                    <a:pt x="807" y="1123"/>
                    <a:pt x="816" y="1123"/>
                  </a:cubicBezTo>
                  <a:cubicBezTo>
                    <a:pt x="826" y="1123"/>
                    <a:pt x="837" y="1120"/>
                    <a:pt x="847" y="1116"/>
                  </a:cubicBezTo>
                  <a:cubicBezTo>
                    <a:pt x="857" y="1113"/>
                    <a:pt x="867" y="1110"/>
                    <a:pt x="874" y="1104"/>
                  </a:cubicBezTo>
                  <a:cubicBezTo>
                    <a:pt x="886" y="1094"/>
                    <a:pt x="889" y="1078"/>
                    <a:pt x="892" y="1064"/>
                  </a:cubicBezTo>
                  <a:cubicBezTo>
                    <a:pt x="893" y="1056"/>
                    <a:pt x="894" y="1048"/>
                    <a:pt x="896" y="1040"/>
                  </a:cubicBezTo>
                  <a:cubicBezTo>
                    <a:pt x="943" y="1017"/>
                    <a:pt x="991" y="999"/>
                    <a:pt x="1014" y="991"/>
                  </a:cubicBezTo>
                  <a:cubicBezTo>
                    <a:pt x="1025" y="988"/>
                    <a:pt x="1034" y="982"/>
                    <a:pt x="1042" y="975"/>
                  </a:cubicBezTo>
                  <a:cubicBezTo>
                    <a:pt x="1283" y="765"/>
                    <a:pt x="1268" y="576"/>
                    <a:pt x="1268" y="576"/>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0" name="Google Shape;480;p24"/>
            <p:cNvSpPr/>
            <p:nvPr/>
          </p:nvSpPr>
          <p:spPr>
            <a:xfrm>
              <a:off x="-8117087" y="2728838"/>
              <a:ext cx="271951" cy="195024"/>
            </a:xfrm>
            <a:custGeom>
              <a:rect b="b" l="l" r="r" t="t"/>
              <a:pathLst>
                <a:path extrusionOk="0" h="182" w="251">
                  <a:moveTo>
                    <a:pt x="25" y="86"/>
                  </a:moveTo>
                  <a:cubicBezTo>
                    <a:pt x="19" y="79"/>
                    <a:pt x="12" y="74"/>
                    <a:pt x="8" y="65"/>
                  </a:cubicBezTo>
                  <a:cubicBezTo>
                    <a:pt x="0" y="50"/>
                    <a:pt x="3" y="28"/>
                    <a:pt x="14" y="14"/>
                  </a:cubicBezTo>
                  <a:cubicBezTo>
                    <a:pt x="38" y="1"/>
                    <a:pt x="63" y="9"/>
                    <a:pt x="86" y="17"/>
                  </a:cubicBezTo>
                  <a:cubicBezTo>
                    <a:pt x="93" y="19"/>
                    <a:pt x="99" y="22"/>
                    <a:pt x="106" y="21"/>
                  </a:cubicBezTo>
                  <a:cubicBezTo>
                    <a:pt x="123" y="19"/>
                    <a:pt x="142" y="0"/>
                    <a:pt x="155" y="12"/>
                  </a:cubicBezTo>
                  <a:cubicBezTo>
                    <a:pt x="162" y="19"/>
                    <a:pt x="161" y="32"/>
                    <a:pt x="165" y="42"/>
                  </a:cubicBezTo>
                  <a:cubicBezTo>
                    <a:pt x="169" y="55"/>
                    <a:pt x="181" y="62"/>
                    <a:pt x="194" y="65"/>
                  </a:cubicBezTo>
                  <a:cubicBezTo>
                    <a:pt x="206" y="68"/>
                    <a:pt x="219" y="68"/>
                    <a:pt x="231" y="71"/>
                  </a:cubicBezTo>
                  <a:cubicBezTo>
                    <a:pt x="235" y="72"/>
                    <a:pt x="239" y="74"/>
                    <a:pt x="242" y="78"/>
                  </a:cubicBezTo>
                  <a:cubicBezTo>
                    <a:pt x="245" y="81"/>
                    <a:pt x="246" y="87"/>
                    <a:pt x="247" y="92"/>
                  </a:cubicBezTo>
                  <a:cubicBezTo>
                    <a:pt x="251" y="118"/>
                    <a:pt x="250" y="146"/>
                    <a:pt x="244" y="172"/>
                  </a:cubicBezTo>
                  <a:cubicBezTo>
                    <a:pt x="211" y="182"/>
                    <a:pt x="179" y="167"/>
                    <a:pt x="148" y="155"/>
                  </a:cubicBezTo>
                  <a:cubicBezTo>
                    <a:pt x="121" y="144"/>
                    <a:pt x="90" y="142"/>
                    <a:pt x="64" y="130"/>
                  </a:cubicBezTo>
                  <a:cubicBezTo>
                    <a:pt x="40" y="120"/>
                    <a:pt x="43" y="107"/>
                    <a:pt x="25" y="86"/>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1" name="Google Shape;481;p24"/>
            <p:cNvSpPr/>
            <p:nvPr/>
          </p:nvSpPr>
          <p:spPr>
            <a:xfrm>
              <a:off x="-8229799" y="2805038"/>
              <a:ext cx="415607" cy="513842"/>
            </a:xfrm>
            <a:custGeom>
              <a:rect b="b" l="l" r="r" t="t"/>
              <a:pathLst>
                <a:path extrusionOk="0" h="476" w="385">
                  <a:moveTo>
                    <a:pt x="6" y="299"/>
                  </a:moveTo>
                  <a:cubicBezTo>
                    <a:pt x="15" y="286"/>
                    <a:pt x="19" y="271"/>
                    <a:pt x="30" y="260"/>
                  </a:cubicBezTo>
                  <a:cubicBezTo>
                    <a:pt x="30" y="288"/>
                    <a:pt x="30" y="314"/>
                    <a:pt x="30" y="342"/>
                  </a:cubicBezTo>
                  <a:cubicBezTo>
                    <a:pt x="30" y="329"/>
                    <a:pt x="38" y="318"/>
                    <a:pt x="47" y="308"/>
                  </a:cubicBezTo>
                  <a:cubicBezTo>
                    <a:pt x="45" y="321"/>
                    <a:pt x="51" y="331"/>
                    <a:pt x="51" y="342"/>
                  </a:cubicBezTo>
                  <a:cubicBezTo>
                    <a:pt x="62" y="338"/>
                    <a:pt x="62" y="327"/>
                    <a:pt x="69" y="321"/>
                  </a:cubicBezTo>
                  <a:cubicBezTo>
                    <a:pt x="69" y="342"/>
                    <a:pt x="66" y="364"/>
                    <a:pt x="71" y="386"/>
                  </a:cubicBezTo>
                  <a:cubicBezTo>
                    <a:pt x="84" y="381"/>
                    <a:pt x="92" y="368"/>
                    <a:pt x="103" y="360"/>
                  </a:cubicBezTo>
                  <a:cubicBezTo>
                    <a:pt x="108" y="375"/>
                    <a:pt x="103" y="390"/>
                    <a:pt x="114" y="403"/>
                  </a:cubicBezTo>
                  <a:cubicBezTo>
                    <a:pt x="114" y="392"/>
                    <a:pt x="123" y="381"/>
                    <a:pt x="123" y="370"/>
                  </a:cubicBezTo>
                  <a:cubicBezTo>
                    <a:pt x="129" y="390"/>
                    <a:pt x="131" y="414"/>
                    <a:pt x="138" y="433"/>
                  </a:cubicBezTo>
                  <a:cubicBezTo>
                    <a:pt x="149" y="425"/>
                    <a:pt x="151" y="412"/>
                    <a:pt x="155" y="399"/>
                  </a:cubicBezTo>
                  <a:cubicBezTo>
                    <a:pt x="160" y="420"/>
                    <a:pt x="155" y="464"/>
                    <a:pt x="177" y="461"/>
                  </a:cubicBezTo>
                  <a:cubicBezTo>
                    <a:pt x="188" y="461"/>
                    <a:pt x="192" y="440"/>
                    <a:pt x="199" y="425"/>
                  </a:cubicBezTo>
                  <a:cubicBezTo>
                    <a:pt x="207" y="438"/>
                    <a:pt x="205" y="459"/>
                    <a:pt x="216" y="464"/>
                  </a:cubicBezTo>
                  <a:cubicBezTo>
                    <a:pt x="229" y="468"/>
                    <a:pt x="218" y="440"/>
                    <a:pt x="233" y="433"/>
                  </a:cubicBezTo>
                  <a:cubicBezTo>
                    <a:pt x="233" y="444"/>
                    <a:pt x="235" y="453"/>
                    <a:pt x="244" y="457"/>
                  </a:cubicBezTo>
                  <a:cubicBezTo>
                    <a:pt x="246" y="453"/>
                    <a:pt x="244" y="440"/>
                    <a:pt x="248" y="444"/>
                  </a:cubicBezTo>
                  <a:cubicBezTo>
                    <a:pt x="257" y="448"/>
                    <a:pt x="259" y="464"/>
                    <a:pt x="268" y="468"/>
                  </a:cubicBezTo>
                  <a:cubicBezTo>
                    <a:pt x="279" y="476"/>
                    <a:pt x="274" y="446"/>
                    <a:pt x="285" y="446"/>
                  </a:cubicBezTo>
                  <a:cubicBezTo>
                    <a:pt x="292" y="446"/>
                    <a:pt x="294" y="466"/>
                    <a:pt x="302" y="464"/>
                  </a:cubicBezTo>
                  <a:cubicBezTo>
                    <a:pt x="309" y="461"/>
                    <a:pt x="307" y="448"/>
                    <a:pt x="315" y="446"/>
                  </a:cubicBezTo>
                  <a:cubicBezTo>
                    <a:pt x="315" y="451"/>
                    <a:pt x="320" y="455"/>
                    <a:pt x="320" y="453"/>
                  </a:cubicBezTo>
                  <a:cubicBezTo>
                    <a:pt x="320" y="451"/>
                    <a:pt x="321" y="450"/>
                    <a:pt x="322" y="449"/>
                  </a:cubicBezTo>
                  <a:cubicBezTo>
                    <a:pt x="309" y="426"/>
                    <a:pt x="295" y="405"/>
                    <a:pt x="283" y="381"/>
                  </a:cubicBezTo>
                  <a:cubicBezTo>
                    <a:pt x="267" y="354"/>
                    <a:pt x="264" y="341"/>
                    <a:pt x="251" y="315"/>
                  </a:cubicBezTo>
                  <a:cubicBezTo>
                    <a:pt x="246" y="310"/>
                    <a:pt x="241" y="285"/>
                    <a:pt x="238" y="276"/>
                  </a:cubicBezTo>
                  <a:cubicBezTo>
                    <a:pt x="230" y="247"/>
                    <a:pt x="233" y="235"/>
                    <a:pt x="235" y="216"/>
                  </a:cubicBezTo>
                  <a:cubicBezTo>
                    <a:pt x="241" y="168"/>
                    <a:pt x="385" y="151"/>
                    <a:pt x="385" y="147"/>
                  </a:cubicBezTo>
                  <a:cubicBezTo>
                    <a:pt x="385" y="149"/>
                    <a:pt x="336" y="54"/>
                    <a:pt x="293" y="29"/>
                  </a:cubicBezTo>
                  <a:cubicBezTo>
                    <a:pt x="257" y="7"/>
                    <a:pt x="211" y="0"/>
                    <a:pt x="171" y="9"/>
                  </a:cubicBezTo>
                  <a:cubicBezTo>
                    <a:pt x="140" y="16"/>
                    <a:pt x="113" y="33"/>
                    <a:pt x="91" y="56"/>
                  </a:cubicBezTo>
                  <a:cubicBezTo>
                    <a:pt x="91" y="56"/>
                    <a:pt x="40" y="127"/>
                    <a:pt x="31" y="153"/>
                  </a:cubicBezTo>
                  <a:cubicBezTo>
                    <a:pt x="22" y="178"/>
                    <a:pt x="10" y="231"/>
                    <a:pt x="0" y="277"/>
                  </a:cubicBezTo>
                  <a:cubicBezTo>
                    <a:pt x="0" y="285"/>
                    <a:pt x="1" y="292"/>
                    <a:pt x="6" y="299"/>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2" name="Google Shape;482;p24"/>
            <p:cNvSpPr/>
            <p:nvPr/>
          </p:nvSpPr>
          <p:spPr>
            <a:xfrm>
              <a:off x="-8012312" y="2855838"/>
              <a:ext cx="179614" cy="120706"/>
            </a:xfrm>
            <a:custGeom>
              <a:rect b="b" l="l" r="r" t="t"/>
              <a:pathLst>
                <a:path extrusionOk="0" h="111" w="167">
                  <a:moveTo>
                    <a:pt x="167" y="91"/>
                  </a:moveTo>
                  <a:cubicBezTo>
                    <a:pt x="155" y="62"/>
                    <a:pt x="111" y="22"/>
                    <a:pt x="83" y="8"/>
                  </a:cubicBezTo>
                  <a:cubicBezTo>
                    <a:pt x="68" y="0"/>
                    <a:pt x="54" y="1"/>
                    <a:pt x="40" y="9"/>
                  </a:cubicBezTo>
                  <a:cubicBezTo>
                    <a:pt x="28" y="16"/>
                    <a:pt x="15" y="28"/>
                    <a:pt x="0" y="23"/>
                  </a:cubicBezTo>
                  <a:cubicBezTo>
                    <a:pt x="17" y="33"/>
                    <a:pt x="24" y="53"/>
                    <a:pt x="38" y="67"/>
                  </a:cubicBezTo>
                  <a:cubicBezTo>
                    <a:pt x="53" y="81"/>
                    <a:pt x="75" y="89"/>
                    <a:pt x="95" y="92"/>
                  </a:cubicBezTo>
                  <a:cubicBezTo>
                    <a:pt x="94" y="97"/>
                    <a:pt x="70" y="109"/>
                    <a:pt x="66" y="111"/>
                  </a:cubicBezTo>
                  <a:lnTo>
                    <a:pt x="167" y="91"/>
                  </a:ln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3" name="Google Shape;483;p24"/>
            <p:cNvSpPr/>
            <p:nvPr/>
          </p:nvSpPr>
          <p:spPr>
            <a:xfrm>
              <a:off x="-7958337" y="2873300"/>
              <a:ext cx="80963" cy="71509"/>
            </a:xfrm>
            <a:custGeom>
              <a:rect b="b" l="l" r="r" t="t"/>
              <a:pathLst>
                <a:path extrusionOk="0" h="66" w="75">
                  <a:moveTo>
                    <a:pt x="0" y="19"/>
                  </a:moveTo>
                  <a:cubicBezTo>
                    <a:pt x="4" y="24"/>
                    <a:pt x="17" y="16"/>
                    <a:pt x="17" y="16"/>
                  </a:cubicBezTo>
                  <a:cubicBezTo>
                    <a:pt x="49" y="0"/>
                    <a:pt x="60" y="30"/>
                    <a:pt x="60" y="30"/>
                  </a:cubicBezTo>
                  <a:cubicBezTo>
                    <a:pt x="65" y="41"/>
                    <a:pt x="75" y="49"/>
                    <a:pt x="75" y="49"/>
                  </a:cubicBezTo>
                  <a:cubicBezTo>
                    <a:pt x="62" y="50"/>
                    <a:pt x="50" y="55"/>
                    <a:pt x="50" y="55"/>
                  </a:cubicBezTo>
                  <a:cubicBezTo>
                    <a:pt x="20" y="66"/>
                    <a:pt x="12" y="37"/>
                    <a:pt x="12" y="37"/>
                  </a:cubicBezTo>
                  <a:cubicBezTo>
                    <a:pt x="7" y="25"/>
                    <a:pt x="0" y="19"/>
                    <a:pt x="0" y="1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4" name="Google Shape;484;p24"/>
            <p:cNvSpPr/>
            <p:nvPr/>
          </p:nvSpPr>
          <p:spPr>
            <a:xfrm>
              <a:off x="-7936112" y="2893938"/>
              <a:ext cx="34969" cy="31790"/>
            </a:xfrm>
            <a:custGeom>
              <a:rect b="b" l="l" r="r" t="t"/>
              <a:pathLst>
                <a:path extrusionOk="0" h="30" w="33">
                  <a:moveTo>
                    <a:pt x="20" y="3"/>
                  </a:moveTo>
                  <a:cubicBezTo>
                    <a:pt x="28" y="5"/>
                    <a:pt x="33" y="12"/>
                    <a:pt x="31" y="19"/>
                  </a:cubicBezTo>
                  <a:cubicBezTo>
                    <a:pt x="29" y="26"/>
                    <a:pt x="21" y="30"/>
                    <a:pt x="13" y="28"/>
                  </a:cubicBezTo>
                  <a:cubicBezTo>
                    <a:pt x="5" y="26"/>
                    <a:pt x="0" y="18"/>
                    <a:pt x="2" y="11"/>
                  </a:cubicBezTo>
                  <a:cubicBezTo>
                    <a:pt x="4" y="4"/>
                    <a:pt x="12" y="0"/>
                    <a:pt x="20" y="3"/>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5" name="Google Shape;485;p24"/>
            <p:cNvSpPr/>
            <p:nvPr/>
          </p:nvSpPr>
          <p:spPr>
            <a:xfrm>
              <a:off x="-7920237" y="2906638"/>
              <a:ext cx="12716" cy="14288"/>
            </a:xfrm>
            <a:custGeom>
              <a:rect b="b" l="l" r="r" t="t"/>
              <a:pathLst>
                <a:path extrusionOk="0" h="12" w="12">
                  <a:moveTo>
                    <a:pt x="8" y="0"/>
                  </a:moveTo>
                  <a:cubicBezTo>
                    <a:pt x="11" y="1"/>
                    <a:pt x="12" y="4"/>
                    <a:pt x="12" y="7"/>
                  </a:cubicBezTo>
                  <a:cubicBezTo>
                    <a:pt x="11" y="10"/>
                    <a:pt x="8" y="12"/>
                    <a:pt x="5" y="11"/>
                  </a:cubicBezTo>
                  <a:cubicBezTo>
                    <a:pt x="2" y="10"/>
                    <a:pt x="0" y="7"/>
                    <a:pt x="1" y="4"/>
                  </a:cubicBezTo>
                  <a:cubicBezTo>
                    <a:pt x="2" y="1"/>
                    <a:pt x="5" y="0"/>
                    <a:pt x="8" y="0"/>
                  </a:cubicBezTo>
                  <a:close/>
                </a:path>
              </a:pathLst>
            </a:custGeom>
            <a:solidFill>
              <a:srgbClr val="38211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6" name="Google Shape;486;p24"/>
            <p:cNvSpPr/>
            <p:nvPr/>
          </p:nvSpPr>
          <p:spPr>
            <a:xfrm>
              <a:off x="-7990087" y="3446388"/>
              <a:ext cx="139819" cy="47673"/>
            </a:xfrm>
            <a:custGeom>
              <a:rect b="b" l="l" r="r" t="t"/>
              <a:pathLst>
                <a:path extrusionOk="0" h="44" w="130">
                  <a:moveTo>
                    <a:pt x="128" y="0"/>
                  </a:moveTo>
                  <a:cubicBezTo>
                    <a:pt x="129" y="4"/>
                    <a:pt x="127" y="7"/>
                    <a:pt x="125" y="9"/>
                  </a:cubicBezTo>
                  <a:cubicBezTo>
                    <a:pt x="123" y="11"/>
                    <a:pt x="121" y="13"/>
                    <a:pt x="118" y="15"/>
                  </a:cubicBezTo>
                  <a:cubicBezTo>
                    <a:pt x="113" y="19"/>
                    <a:pt x="108" y="23"/>
                    <a:pt x="102" y="25"/>
                  </a:cubicBezTo>
                  <a:cubicBezTo>
                    <a:pt x="100" y="26"/>
                    <a:pt x="97" y="26"/>
                    <a:pt x="95" y="26"/>
                  </a:cubicBezTo>
                  <a:cubicBezTo>
                    <a:pt x="92" y="27"/>
                    <a:pt x="90" y="26"/>
                    <a:pt x="88" y="25"/>
                  </a:cubicBezTo>
                  <a:cubicBezTo>
                    <a:pt x="86" y="25"/>
                    <a:pt x="85" y="23"/>
                    <a:pt x="84" y="22"/>
                  </a:cubicBezTo>
                  <a:cubicBezTo>
                    <a:pt x="83" y="21"/>
                    <a:pt x="82" y="19"/>
                    <a:pt x="80" y="17"/>
                  </a:cubicBezTo>
                  <a:cubicBezTo>
                    <a:pt x="79" y="16"/>
                    <a:pt x="77" y="14"/>
                    <a:pt x="75" y="14"/>
                  </a:cubicBezTo>
                  <a:cubicBezTo>
                    <a:pt x="72" y="13"/>
                    <a:pt x="70" y="14"/>
                    <a:pt x="68" y="14"/>
                  </a:cubicBezTo>
                  <a:cubicBezTo>
                    <a:pt x="64" y="16"/>
                    <a:pt x="63" y="19"/>
                    <a:pt x="61" y="20"/>
                  </a:cubicBezTo>
                  <a:cubicBezTo>
                    <a:pt x="61" y="21"/>
                    <a:pt x="60" y="22"/>
                    <a:pt x="59" y="23"/>
                  </a:cubicBezTo>
                  <a:cubicBezTo>
                    <a:pt x="57" y="25"/>
                    <a:pt x="55" y="26"/>
                    <a:pt x="53" y="27"/>
                  </a:cubicBezTo>
                  <a:cubicBezTo>
                    <a:pt x="48" y="30"/>
                    <a:pt x="42" y="31"/>
                    <a:pt x="37" y="31"/>
                  </a:cubicBezTo>
                  <a:cubicBezTo>
                    <a:pt x="25" y="32"/>
                    <a:pt x="13" y="27"/>
                    <a:pt x="0" y="22"/>
                  </a:cubicBezTo>
                  <a:cubicBezTo>
                    <a:pt x="5" y="27"/>
                    <a:pt x="10" y="32"/>
                    <a:pt x="16" y="35"/>
                  </a:cubicBezTo>
                  <a:cubicBezTo>
                    <a:pt x="22" y="39"/>
                    <a:pt x="29" y="42"/>
                    <a:pt x="36" y="43"/>
                  </a:cubicBezTo>
                  <a:cubicBezTo>
                    <a:pt x="43" y="44"/>
                    <a:pt x="51" y="43"/>
                    <a:pt x="58" y="40"/>
                  </a:cubicBezTo>
                  <a:cubicBezTo>
                    <a:pt x="62" y="38"/>
                    <a:pt x="66" y="36"/>
                    <a:pt x="69" y="33"/>
                  </a:cubicBezTo>
                  <a:cubicBezTo>
                    <a:pt x="70" y="32"/>
                    <a:pt x="72" y="30"/>
                    <a:pt x="73" y="29"/>
                  </a:cubicBezTo>
                  <a:cubicBezTo>
                    <a:pt x="74" y="27"/>
                    <a:pt x="75" y="27"/>
                    <a:pt x="74" y="27"/>
                  </a:cubicBezTo>
                  <a:cubicBezTo>
                    <a:pt x="73" y="28"/>
                    <a:pt x="72" y="28"/>
                    <a:pt x="71" y="28"/>
                  </a:cubicBezTo>
                  <a:cubicBezTo>
                    <a:pt x="70" y="27"/>
                    <a:pt x="70" y="27"/>
                    <a:pt x="70" y="27"/>
                  </a:cubicBezTo>
                  <a:cubicBezTo>
                    <a:pt x="70" y="27"/>
                    <a:pt x="71" y="28"/>
                    <a:pt x="72" y="30"/>
                  </a:cubicBezTo>
                  <a:cubicBezTo>
                    <a:pt x="75" y="34"/>
                    <a:pt x="79" y="37"/>
                    <a:pt x="84" y="38"/>
                  </a:cubicBezTo>
                  <a:cubicBezTo>
                    <a:pt x="88" y="39"/>
                    <a:pt x="92" y="40"/>
                    <a:pt x="96" y="39"/>
                  </a:cubicBezTo>
                  <a:cubicBezTo>
                    <a:pt x="101" y="38"/>
                    <a:pt x="104" y="37"/>
                    <a:pt x="108" y="35"/>
                  </a:cubicBezTo>
                  <a:cubicBezTo>
                    <a:pt x="114" y="30"/>
                    <a:pt x="119" y="25"/>
                    <a:pt x="123" y="20"/>
                  </a:cubicBezTo>
                  <a:cubicBezTo>
                    <a:pt x="125" y="17"/>
                    <a:pt x="127" y="14"/>
                    <a:pt x="129" y="11"/>
                  </a:cubicBezTo>
                  <a:cubicBezTo>
                    <a:pt x="129" y="9"/>
                    <a:pt x="130" y="7"/>
                    <a:pt x="130" y="5"/>
                  </a:cubicBezTo>
                  <a:cubicBezTo>
                    <a:pt x="130" y="4"/>
                    <a:pt x="129" y="2"/>
                    <a:pt x="128"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7" name="Google Shape;487;p24"/>
            <p:cNvSpPr/>
            <p:nvPr/>
          </p:nvSpPr>
          <p:spPr>
            <a:xfrm>
              <a:off x="-8236149" y="3284463"/>
              <a:ext cx="166854" cy="120460"/>
            </a:xfrm>
            <a:custGeom>
              <a:rect b="b" l="l" r="r" t="t"/>
              <a:pathLst>
                <a:path extrusionOk="0" h="112" w="154">
                  <a:moveTo>
                    <a:pt x="154" y="98"/>
                  </a:moveTo>
                  <a:cubicBezTo>
                    <a:pt x="153" y="102"/>
                    <a:pt x="151" y="104"/>
                    <a:pt x="148" y="105"/>
                  </a:cubicBezTo>
                  <a:cubicBezTo>
                    <a:pt x="146" y="106"/>
                    <a:pt x="143" y="107"/>
                    <a:pt x="140" y="107"/>
                  </a:cubicBezTo>
                  <a:cubicBezTo>
                    <a:pt x="138" y="106"/>
                    <a:pt x="135" y="105"/>
                    <a:pt x="133" y="104"/>
                  </a:cubicBezTo>
                  <a:cubicBezTo>
                    <a:pt x="130" y="103"/>
                    <a:pt x="128" y="103"/>
                    <a:pt x="125" y="101"/>
                  </a:cubicBezTo>
                  <a:cubicBezTo>
                    <a:pt x="121" y="99"/>
                    <a:pt x="116" y="96"/>
                    <a:pt x="114" y="92"/>
                  </a:cubicBezTo>
                  <a:cubicBezTo>
                    <a:pt x="114" y="91"/>
                    <a:pt x="114" y="90"/>
                    <a:pt x="113" y="88"/>
                  </a:cubicBezTo>
                  <a:cubicBezTo>
                    <a:pt x="112" y="87"/>
                    <a:pt x="111" y="85"/>
                    <a:pt x="109" y="83"/>
                  </a:cubicBezTo>
                  <a:cubicBezTo>
                    <a:pt x="108" y="81"/>
                    <a:pt x="105" y="80"/>
                    <a:pt x="103" y="80"/>
                  </a:cubicBezTo>
                  <a:cubicBezTo>
                    <a:pt x="100" y="80"/>
                    <a:pt x="99" y="81"/>
                    <a:pt x="98" y="81"/>
                  </a:cubicBezTo>
                  <a:cubicBezTo>
                    <a:pt x="78" y="84"/>
                    <a:pt x="59" y="67"/>
                    <a:pt x="56" y="45"/>
                  </a:cubicBezTo>
                  <a:cubicBezTo>
                    <a:pt x="55" y="37"/>
                    <a:pt x="55" y="37"/>
                    <a:pt x="55" y="37"/>
                  </a:cubicBezTo>
                  <a:cubicBezTo>
                    <a:pt x="48" y="40"/>
                    <a:pt x="48" y="40"/>
                    <a:pt x="48" y="40"/>
                  </a:cubicBezTo>
                  <a:cubicBezTo>
                    <a:pt x="43" y="43"/>
                    <a:pt x="37" y="44"/>
                    <a:pt x="32" y="43"/>
                  </a:cubicBezTo>
                  <a:cubicBezTo>
                    <a:pt x="26" y="43"/>
                    <a:pt x="21" y="41"/>
                    <a:pt x="16" y="37"/>
                  </a:cubicBezTo>
                  <a:cubicBezTo>
                    <a:pt x="12" y="33"/>
                    <a:pt x="8" y="28"/>
                    <a:pt x="6" y="22"/>
                  </a:cubicBezTo>
                  <a:cubicBezTo>
                    <a:pt x="3" y="15"/>
                    <a:pt x="2" y="8"/>
                    <a:pt x="3" y="0"/>
                  </a:cubicBezTo>
                  <a:cubicBezTo>
                    <a:pt x="0" y="8"/>
                    <a:pt x="0" y="16"/>
                    <a:pt x="1" y="24"/>
                  </a:cubicBezTo>
                  <a:cubicBezTo>
                    <a:pt x="3" y="31"/>
                    <a:pt x="6" y="39"/>
                    <a:pt x="11" y="44"/>
                  </a:cubicBezTo>
                  <a:cubicBezTo>
                    <a:pt x="16" y="50"/>
                    <a:pt x="22" y="54"/>
                    <a:pt x="29" y="55"/>
                  </a:cubicBezTo>
                  <a:cubicBezTo>
                    <a:pt x="37" y="57"/>
                    <a:pt x="44" y="56"/>
                    <a:pt x="52" y="53"/>
                  </a:cubicBezTo>
                  <a:cubicBezTo>
                    <a:pt x="44" y="48"/>
                    <a:pt x="44" y="48"/>
                    <a:pt x="44" y="48"/>
                  </a:cubicBezTo>
                  <a:cubicBezTo>
                    <a:pt x="46" y="63"/>
                    <a:pt x="53" y="76"/>
                    <a:pt x="63" y="84"/>
                  </a:cubicBezTo>
                  <a:cubicBezTo>
                    <a:pt x="72" y="92"/>
                    <a:pt x="85" y="96"/>
                    <a:pt x="98" y="93"/>
                  </a:cubicBezTo>
                  <a:cubicBezTo>
                    <a:pt x="100" y="93"/>
                    <a:pt x="101" y="93"/>
                    <a:pt x="102" y="93"/>
                  </a:cubicBezTo>
                  <a:cubicBezTo>
                    <a:pt x="103" y="93"/>
                    <a:pt x="102" y="92"/>
                    <a:pt x="103" y="93"/>
                  </a:cubicBezTo>
                  <a:cubicBezTo>
                    <a:pt x="103" y="93"/>
                    <a:pt x="104" y="93"/>
                    <a:pt x="104" y="95"/>
                  </a:cubicBezTo>
                  <a:cubicBezTo>
                    <a:pt x="105" y="96"/>
                    <a:pt x="105" y="97"/>
                    <a:pt x="107" y="99"/>
                  </a:cubicBezTo>
                  <a:cubicBezTo>
                    <a:pt x="109" y="102"/>
                    <a:pt x="111" y="105"/>
                    <a:pt x="114" y="106"/>
                  </a:cubicBezTo>
                  <a:cubicBezTo>
                    <a:pt x="117" y="108"/>
                    <a:pt x="120" y="109"/>
                    <a:pt x="123" y="109"/>
                  </a:cubicBezTo>
                  <a:cubicBezTo>
                    <a:pt x="126" y="110"/>
                    <a:pt x="128" y="111"/>
                    <a:pt x="131" y="111"/>
                  </a:cubicBezTo>
                  <a:cubicBezTo>
                    <a:pt x="134" y="112"/>
                    <a:pt x="137" y="112"/>
                    <a:pt x="140" y="111"/>
                  </a:cubicBezTo>
                  <a:cubicBezTo>
                    <a:pt x="143" y="111"/>
                    <a:pt x="147" y="110"/>
                    <a:pt x="149" y="107"/>
                  </a:cubicBezTo>
                  <a:cubicBezTo>
                    <a:pt x="152" y="105"/>
                    <a:pt x="154" y="102"/>
                    <a:pt x="154" y="9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8" name="Google Shape;488;p24"/>
            <p:cNvSpPr/>
            <p:nvPr/>
          </p:nvSpPr>
          <p:spPr>
            <a:xfrm>
              <a:off x="-7883724" y="3582913"/>
              <a:ext cx="66576" cy="23824"/>
            </a:xfrm>
            <a:custGeom>
              <a:rect b="b" l="l" r="r" t="t"/>
              <a:pathLst>
                <a:path extrusionOk="0" h="23" w="61">
                  <a:moveTo>
                    <a:pt x="0" y="8"/>
                  </a:moveTo>
                  <a:cubicBezTo>
                    <a:pt x="3" y="14"/>
                    <a:pt x="8" y="18"/>
                    <a:pt x="14" y="20"/>
                  </a:cubicBezTo>
                  <a:cubicBezTo>
                    <a:pt x="20" y="23"/>
                    <a:pt x="27" y="23"/>
                    <a:pt x="33" y="23"/>
                  </a:cubicBezTo>
                  <a:cubicBezTo>
                    <a:pt x="39" y="22"/>
                    <a:pt x="45" y="19"/>
                    <a:pt x="51" y="16"/>
                  </a:cubicBezTo>
                  <a:cubicBezTo>
                    <a:pt x="56" y="12"/>
                    <a:pt x="60" y="6"/>
                    <a:pt x="61" y="0"/>
                  </a:cubicBezTo>
                  <a:cubicBezTo>
                    <a:pt x="55" y="3"/>
                    <a:pt x="50" y="4"/>
                    <a:pt x="45" y="6"/>
                  </a:cubicBezTo>
                  <a:cubicBezTo>
                    <a:pt x="41" y="7"/>
                    <a:pt x="36" y="8"/>
                    <a:pt x="31" y="9"/>
                  </a:cubicBezTo>
                  <a:cubicBezTo>
                    <a:pt x="26" y="9"/>
                    <a:pt x="21" y="9"/>
                    <a:pt x="16" y="9"/>
                  </a:cubicBezTo>
                  <a:cubicBezTo>
                    <a:pt x="11" y="9"/>
                    <a:pt x="6" y="9"/>
                    <a:pt x="0"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24"/>
            <p:cNvSpPr/>
            <p:nvPr/>
          </p:nvSpPr>
          <p:spPr>
            <a:xfrm>
              <a:off x="-8113912" y="3540050"/>
              <a:ext cx="63532" cy="33401"/>
            </a:xfrm>
            <a:custGeom>
              <a:rect b="b" l="l" r="r" t="t"/>
              <a:pathLst>
                <a:path extrusionOk="0" h="32" w="58">
                  <a:moveTo>
                    <a:pt x="0" y="0"/>
                  </a:moveTo>
                  <a:cubicBezTo>
                    <a:pt x="0" y="7"/>
                    <a:pt x="3" y="13"/>
                    <a:pt x="7" y="18"/>
                  </a:cubicBezTo>
                  <a:cubicBezTo>
                    <a:pt x="11" y="23"/>
                    <a:pt x="16" y="26"/>
                    <a:pt x="22" y="29"/>
                  </a:cubicBezTo>
                  <a:cubicBezTo>
                    <a:pt x="28" y="31"/>
                    <a:pt x="35" y="32"/>
                    <a:pt x="41" y="31"/>
                  </a:cubicBezTo>
                  <a:cubicBezTo>
                    <a:pt x="48" y="30"/>
                    <a:pt x="54" y="27"/>
                    <a:pt x="58" y="22"/>
                  </a:cubicBezTo>
                  <a:cubicBezTo>
                    <a:pt x="52" y="21"/>
                    <a:pt x="46" y="21"/>
                    <a:pt x="41" y="19"/>
                  </a:cubicBezTo>
                  <a:cubicBezTo>
                    <a:pt x="36" y="18"/>
                    <a:pt x="32" y="17"/>
                    <a:pt x="27" y="15"/>
                  </a:cubicBezTo>
                  <a:cubicBezTo>
                    <a:pt x="23" y="14"/>
                    <a:pt x="18" y="12"/>
                    <a:pt x="14" y="9"/>
                  </a:cubicBezTo>
                  <a:cubicBezTo>
                    <a:pt x="10" y="7"/>
                    <a:pt x="5" y="4"/>
                    <a:pt x="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24"/>
            <p:cNvSpPr/>
            <p:nvPr/>
          </p:nvSpPr>
          <p:spPr>
            <a:xfrm>
              <a:off x="-7988499" y="2970138"/>
              <a:ext cx="134842" cy="179614"/>
            </a:xfrm>
            <a:custGeom>
              <a:rect b="b" l="l" r="r" t="t"/>
              <a:pathLst>
                <a:path extrusionOk="0" h="167" w="124">
                  <a:moveTo>
                    <a:pt x="100" y="36"/>
                  </a:moveTo>
                  <a:cubicBezTo>
                    <a:pt x="95" y="52"/>
                    <a:pt x="97" y="69"/>
                    <a:pt x="100" y="85"/>
                  </a:cubicBezTo>
                  <a:cubicBezTo>
                    <a:pt x="102" y="100"/>
                    <a:pt x="105" y="114"/>
                    <a:pt x="103" y="129"/>
                  </a:cubicBezTo>
                  <a:cubicBezTo>
                    <a:pt x="101" y="143"/>
                    <a:pt x="93" y="158"/>
                    <a:pt x="79" y="163"/>
                  </a:cubicBezTo>
                  <a:cubicBezTo>
                    <a:pt x="74" y="166"/>
                    <a:pt x="68" y="166"/>
                    <a:pt x="62" y="166"/>
                  </a:cubicBezTo>
                  <a:cubicBezTo>
                    <a:pt x="45" y="167"/>
                    <a:pt x="28" y="160"/>
                    <a:pt x="18" y="146"/>
                  </a:cubicBezTo>
                  <a:cubicBezTo>
                    <a:pt x="14" y="140"/>
                    <a:pt x="12" y="133"/>
                    <a:pt x="10" y="126"/>
                  </a:cubicBezTo>
                  <a:cubicBezTo>
                    <a:pt x="4" y="102"/>
                    <a:pt x="0" y="77"/>
                    <a:pt x="10" y="55"/>
                  </a:cubicBezTo>
                  <a:cubicBezTo>
                    <a:pt x="19" y="33"/>
                    <a:pt x="39" y="18"/>
                    <a:pt x="61" y="10"/>
                  </a:cubicBezTo>
                  <a:cubicBezTo>
                    <a:pt x="72" y="7"/>
                    <a:pt x="83" y="5"/>
                    <a:pt x="94" y="4"/>
                  </a:cubicBezTo>
                  <a:cubicBezTo>
                    <a:pt x="102" y="3"/>
                    <a:pt x="117" y="0"/>
                    <a:pt x="124" y="5"/>
                  </a:cubicBezTo>
                  <a:cubicBezTo>
                    <a:pt x="113" y="14"/>
                    <a:pt x="104" y="21"/>
                    <a:pt x="100" y="36"/>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24"/>
            <p:cNvSpPr/>
            <p:nvPr/>
          </p:nvSpPr>
          <p:spPr>
            <a:xfrm>
              <a:off x="-7886899" y="2922513"/>
              <a:ext cx="119182" cy="65008"/>
            </a:xfrm>
            <a:custGeom>
              <a:rect b="b" l="l" r="r" t="t"/>
              <a:pathLst>
                <a:path extrusionOk="0" h="60" w="110">
                  <a:moveTo>
                    <a:pt x="43" y="0"/>
                  </a:moveTo>
                  <a:cubicBezTo>
                    <a:pt x="85" y="6"/>
                    <a:pt x="110" y="60"/>
                    <a:pt x="110" y="60"/>
                  </a:cubicBezTo>
                  <a:cubicBezTo>
                    <a:pt x="58" y="45"/>
                    <a:pt x="33" y="50"/>
                    <a:pt x="33" y="50"/>
                  </a:cubicBezTo>
                  <a:cubicBezTo>
                    <a:pt x="28" y="45"/>
                    <a:pt x="0" y="56"/>
                    <a:pt x="0" y="56"/>
                  </a:cubicBezTo>
                  <a:cubicBezTo>
                    <a:pt x="13" y="31"/>
                    <a:pt x="31" y="18"/>
                    <a:pt x="31" y="18"/>
                  </a:cubicBezTo>
                  <a:cubicBezTo>
                    <a:pt x="41" y="11"/>
                    <a:pt x="43" y="0"/>
                    <a:pt x="43" y="0"/>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24"/>
            <p:cNvSpPr/>
            <p:nvPr/>
          </p:nvSpPr>
          <p:spPr>
            <a:xfrm>
              <a:off x="-7839274" y="2932038"/>
              <a:ext cx="12704" cy="7945"/>
            </a:xfrm>
            <a:custGeom>
              <a:rect b="b" l="l" r="r" t="t"/>
              <a:pathLst>
                <a:path extrusionOk="0" h="7" w="11">
                  <a:moveTo>
                    <a:pt x="1" y="2"/>
                  </a:moveTo>
                  <a:cubicBezTo>
                    <a:pt x="0" y="3"/>
                    <a:pt x="2" y="5"/>
                    <a:pt x="5" y="6"/>
                  </a:cubicBezTo>
                  <a:cubicBezTo>
                    <a:pt x="8" y="7"/>
                    <a:pt x="10" y="6"/>
                    <a:pt x="11" y="5"/>
                  </a:cubicBezTo>
                  <a:cubicBezTo>
                    <a:pt x="11" y="3"/>
                    <a:pt x="9" y="1"/>
                    <a:pt x="7" y="0"/>
                  </a:cubicBezTo>
                  <a:cubicBezTo>
                    <a:pt x="4" y="0"/>
                    <a:pt x="1" y="0"/>
                    <a:pt x="1" y="2"/>
                  </a:cubicBezTo>
                  <a:close/>
                </a:path>
              </a:pathLst>
            </a:custGeom>
            <a:solidFill>
              <a:srgbClr val="382118"/>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24"/>
            <p:cNvSpPr/>
            <p:nvPr/>
          </p:nvSpPr>
          <p:spPr>
            <a:xfrm>
              <a:off x="-9060062" y="3098725"/>
              <a:ext cx="165163" cy="228854"/>
            </a:xfrm>
            <a:custGeom>
              <a:rect b="b" l="l" r="r" t="t"/>
              <a:pathLst>
                <a:path extrusionOk="0" h="212" w="153">
                  <a:moveTo>
                    <a:pt x="149" y="212"/>
                  </a:moveTo>
                  <a:cubicBezTo>
                    <a:pt x="148" y="212"/>
                    <a:pt x="147" y="212"/>
                    <a:pt x="146" y="211"/>
                  </a:cubicBezTo>
                  <a:cubicBezTo>
                    <a:pt x="145" y="210"/>
                    <a:pt x="58" y="138"/>
                    <a:pt x="1" y="5"/>
                  </a:cubicBezTo>
                  <a:cubicBezTo>
                    <a:pt x="0" y="3"/>
                    <a:pt x="1" y="1"/>
                    <a:pt x="3" y="0"/>
                  </a:cubicBezTo>
                  <a:cubicBezTo>
                    <a:pt x="5" y="0"/>
                    <a:pt x="7" y="0"/>
                    <a:pt x="8" y="2"/>
                  </a:cubicBezTo>
                  <a:cubicBezTo>
                    <a:pt x="65" y="134"/>
                    <a:pt x="150" y="205"/>
                    <a:pt x="151" y="205"/>
                  </a:cubicBezTo>
                  <a:cubicBezTo>
                    <a:pt x="153" y="207"/>
                    <a:pt x="153" y="209"/>
                    <a:pt x="152" y="211"/>
                  </a:cubicBezTo>
                  <a:cubicBezTo>
                    <a:pt x="151" y="211"/>
                    <a:pt x="150" y="212"/>
                    <a:pt x="149" y="21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24"/>
            <p:cNvSpPr/>
            <p:nvPr/>
          </p:nvSpPr>
          <p:spPr>
            <a:xfrm>
              <a:off x="-9048949" y="3381300"/>
              <a:ext cx="119182" cy="152210"/>
            </a:xfrm>
            <a:custGeom>
              <a:rect b="b" l="l" r="r" t="t"/>
              <a:pathLst>
                <a:path extrusionOk="0" h="141" w="110">
                  <a:moveTo>
                    <a:pt x="106" y="141"/>
                  </a:moveTo>
                  <a:cubicBezTo>
                    <a:pt x="106" y="141"/>
                    <a:pt x="105" y="141"/>
                    <a:pt x="104" y="141"/>
                  </a:cubicBezTo>
                  <a:cubicBezTo>
                    <a:pt x="102" y="140"/>
                    <a:pt x="58" y="113"/>
                    <a:pt x="1" y="6"/>
                  </a:cubicBezTo>
                  <a:cubicBezTo>
                    <a:pt x="0" y="4"/>
                    <a:pt x="0" y="2"/>
                    <a:pt x="2" y="1"/>
                  </a:cubicBezTo>
                  <a:cubicBezTo>
                    <a:pt x="4" y="0"/>
                    <a:pt x="6" y="0"/>
                    <a:pt x="7" y="2"/>
                  </a:cubicBezTo>
                  <a:cubicBezTo>
                    <a:pt x="64" y="107"/>
                    <a:pt x="108" y="134"/>
                    <a:pt x="108" y="134"/>
                  </a:cubicBezTo>
                  <a:cubicBezTo>
                    <a:pt x="110" y="135"/>
                    <a:pt x="110" y="138"/>
                    <a:pt x="109" y="139"/>
                  </a:cubicBezTo>
                  <a:cubicBezTo>
                    <a:pt x="109" y="141"/>
                    <a:pt x="107" y="141"/>
                    <a:pt x="106" y="14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24"/>
            <p:cNvSpPr/>
            <p:nvPr/>
          </p:nvSpPr>
          <p:spPr>
            <a:xfrm>
              <a:off x="-8842574" y="3565450"/>
              <a:ext cx="726504" cy="290386"/>
            </a:xfrm>
            <a:custGeom>
              <a:rect b="b" l="l" r="r" t="t"/>
              <a:pathLst>
                <a:path extrusionOk="0" h="269" w="673">
                  <a:moveTo>
                    <a:pt x="428" y="269"/>
                  </a:moveTo>
                  <a:cubicBezTo>
                    <a:pt x="402" y="269"/>
                    <a:pt x="377" y="267"/>
                    <a:pt x="352" y="263"/>
                  </a:cubicBezTo>
                  <a:cubicBezTo>
                    <a:pt x="305" y="255"/>
                    <a:pt x="260" y="240"/>
                    <a:pt x="218" y="218"/>
                  </a:cubicBezTo>
                  <a:cubicBezTo>
                    <a:pt x="175" y="196"/>
                    <a:pt x="136" y="167"/>
                    <a:pt x="100" y="131"/>
                  </a:cubicBezTo>
                  <a:cubicBezTo>
                    <a:pt x="63" y="96"/>
                    <a:pt x="30" y="54"/>
                    <a:pt x="1" y="6"/>
                  </a:cubicBezTo>
                  <a:cubicBezTo>
                    <a:pt x="0" y="4"/>
                    <a:pt x="1" y="2"/>
                    <a:pt x="2" y="1"/>
                  </a:cubicBezTo>
                  <a:cubicBezTo>
                    <a:pt x="4" y="0"/>
                    <a:pt x="6" y="0"/>
                    <a:pt x="7" y="2"/>
                  </a:cubicBezTo>
                  <a:cubicBezTo>
                    <a:pt x="36" y="49"/>
                    <a:pt x="69" y="91"/>
                    <a:pt x="105" y="126"/>
                  </a:cubicBezTo>
                  <a:cubicBezTo>
                    <a:pt x="140" y="161"/>
                    <a:pt x="180" y="189"/>
                    <a:pt x="221" y="211"/>
                  </a:cubicBezTo>
                  <a:cubicBezTo>
                    <a:pt x="263" y="233"/>
                    <a:pt x="307" y="248"/>
                    <a:pt x="353" y="255"/>
                  </a:cubicBezTo>
                  <a:cubicBezTo>
                    <a:pt x="399" y="263"/>
                    <a:pt x="448" y="263"/>
                    <a:pt x="497" y="257"/>
                  </a:cubicBezTo>
                  <a:cubicBezTo>
                    <a:pt x="546" y="249"/>
                    <a:pt x="597" y="235"/>
                    <a:pt x="648" y="212"/>
                  </a:cubicBezTo>
                  <a:cubicBezTo>
                    <a:pt x="654" y="210"/>
                    <a:pt x="661" y="207"/>
                    <a:pt x="667" y="204"/>
                  </a:cubicBezTo>
                  <a:cubicBezTo>
                    <a:pt x="669" y="203"/>
                    <a:pt x="671" y="204"/>
                    <a:pt x="672" y="205"/>
                  </a:cubicBezTo>
                  <a:cubicBezTo>
                    <a:pt x="673" y="207"/>
                    <a:pt x="672" y="210"/>
                    <a:pt x="671" y="210"/>
                  </a:cubicBezTo>
                  <a:cubicBezTo>
                    <a:pt x="664" y="213"/>
                    <a:pt x="657" y="216"/>
                    <a:pt x="651" y="219"/>
                  </a:cubicBezTo>
                  <a:cubicBezTo>
                    <a:pt x="600" y="242"/>
                    <a:pt x="548" y="257"/>
                    <a:pt x="498" y="264"/>
                  </a:cubicBezTo>
                  <a:cubicBezTo>
                    <a:pt x="474" y="267"/>
                    <a:pt x="451" y="269"/>
                    <a:pt x="428" y="26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24"/>
            <p:cNvSpPr/>
            <p:nvPr/>
          </p:nvSpPr>
          <p:spPr>
            <a:xfrm>
              <a:off x="-8796537" y="3532113"/>
              <a:ext cx="430721" cy="118963"/>
            </a:xfrm>
            <a:custGeom>
              <a:rect b="b" l="l" r="r" t="t"/>
              <a:pathLst>
                <a:path extrusionOk="0" h="109" w="399">
                  <a:moveTo>
                    <a:pt x="361" y="109"/>
                  </a:moveTo>
                  <a:cubicBezTo>
                    <a:pt x="249" y="109"/>
                    <a:pt x="129" y="75"/>
                    <a:pt x="3" y="8"/>
                  </a:cubicBezTo>
                  <a:cubicBezTo>
                    <a:pt x="1" y="7"/>
                    <a:pt x="0" y="4"/>
                    <a:pt x="1" y="2"/>
                  </a:cubicBezTo>
                  <a:cubicBezTo>
                    <a:pt x="2" y="1"/>
                    <a:pt x="4" y="0"/>
                    <a:pt x="6" y="1"/>
                  </a:cubicBezTo>
                  <a:cubicBezTo>
                    <a:pt x="145" y="75"/>
                    <a:pt x="275" y="108"/>
                    <a:pt x="395" y="100"/>
                  </a:cubicBezTo>
                  <a:cubicBezTo>
                    <a:pt x="397" y="100"/>
                    <a:pt x="398" y="102"/>
                    <a:pt x="399" y="104"/>
                  </a:cubicBezTo>
                  <a:cubicBezTo>
                    <a:pt x="399" y="106"/>
                    <a:pt x="397" y="108"/>
                    <a:pt x="395" y="108"/>
                  </a:cubicBezTo>
                  <a:cubicBezTo>
                    <a:pt x="384" y="108"/>
                    <a:pt x="372" y="109"/>
                    <a:pt x="361" y="10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97" name="Google Shape;497;p24"/>
          <p:cNvGrpSpPr/>
          <p:nvPr/>
        </p:nvGrpSpPr>
        <p:grpSpPr>
          <a:xfrm>
            <a:off x="2203135" y="3915446"/>
            <a:ext cx="1569891" cy="1017294"/>
            <a:chOff x="-5435799" y="-582687"/>
            <a:chExt cx="1768094" cy="1145731"/>
          </a:xfrm>
        </p:grpSpPr>
        <p:sp>
          <p:nvSpPr>
            <p:cNvPr id="498" name="Google Shape;498;p24"/>
            <p:cNvSpPr/>
            <p:nvPr/>
          </p:nvSpPr>
          <p:spPr>
            <a:xfrm>
              <a:off x="-4999237" y="-582687"/>
              <a:ext cx="256782" cy="125373"/>
            </a:xfrm>
            <a:custGeom>
              <a:rect b="b" l="l" r="r" t="t"/>
              <a:pathLst>
                <a:path extrusionOk="0" h="117" w="237">
                  <a:moveTo>
                    <a:pt x="231" y="49"/>
                  </a:moveTo>
                  <a:cubicBezTo>
                    <a:pt x="228" y="40"/>
                    <a:pt x="220" y="33"/>
                    <a:pt x="212" y="27"/>
                  </a:cubicBezTo>
                  <a:cubicBezTo>
                    <a:pt x="195" y="16"/>
                    <a:pt x="173" y="11"/>
                    <a:pt x="152" y="16"/>
                  </a:cubicBezTo>
                  <a:cubicBezTo>
                    <a:pt x="143" y="17"/>
                    <a:pt x="135" y="21"/>
                    <a:pt x="126" y="20"/>
                  </a:cubicBezTo>
                  <a:cubicBezTo>
                    <a:pt x="109" y="18"/>
                    <a:pt x="95" y="0"/>
                    <a:pt x="77" y="3"/>
                  </a:cubicBezTo>
                  <a:cubicBezTo>
                    <a:pt x="63" y="5"/>
                    <a:pt x="55" y="20"/>
                    <a:pt x="44" y="29"/>
                  </a:cubicBezTo>
                  <a:cubicBezTo>
                    <a:pt x="35" y="35"/>
                    <a:pt x="26" y="38"/>
                    <a:pt x="17" y="43"/>
                  </a:cubicBezTo>
                  <a:cubicBezTo>
                    <a:pt x="8" y="49"/>
                    <a:pt x="0" y="57"/>
                    <a:pt x="0" y="68"/>
                  </a:cubicBezTo>
                  <a:cubicBezTo>
                    <a:pt x="0" y="83"/>
                    <a:pt x="16" y="93"/>
                    <a:pt x="31" y="96"/>
                  </a:cubicBezTo>
                  <a:cubicBezTo>
                    <a:pt x="46" y="98"/>
                    <a:pt x="61" y="95"/>
                    <a:pt x="75" y="102"/>
                  </a:cubicBezTo>
                  <a:cubicBezTo>
                    <a:pt x="85" y="107"/>
                    <a:pt x="95" y="117"/>
                    <a:pt x="107" y="116"/>
                  </a:cubicBezTo>
                  <a:cubicBezTo>
                    <a:pt x="111" y="115"/>
                    <a:pt x="115" y="112"/>
                    <a:pt x="120" y="110"/>
                  </a:cubicBezTo>
                  <a:cubicBezTo>
                    <a:pt x="144" y="97"/>
                    <a:pt x="172" y="92"/>
                    <a:pt x="200" y="95"/>
                  </a:cubicBezTo>
                  <a:cubicBezTo>
                    <a:pt x="210" y="96"/>
                    <a:pt x="220" y="101"/>
                    <a:pt x="228" y="93"/>
                  </a:cubicBezTo>
                  <a:cubicBezTo>
                    <a:pt x="237" y="85"/>
                    <a:pt x="235" y="59"/>
                    <a:pt x="231" y="49"/>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24"/>
            <p:cNvSpPr/>
            <p:nvPr/>
          </p:nvSpPr>
          <p:spPr>
            <a:xfrm>
              <a:off x="-4770637" y="-368375"/>
              <a:ext cx="69910" cy="138176"/>
            </a:xfrm>
            <a:custGeom>
              <a:rect b="b" l="l" r="r" t="t"/>
              <a:pathLst>
                <a:path extrusionOk="0" h="128" w="65">
                  <a:moveTo>
                    <a:pt x="47" y="66"/>
                  </a:moveTo>
                  <a:cubicBezTo>
                    <a:pt x="52" y="75"/>
                    <a:pt x="58" y="82"/>
                    <a:pt x="62" y="92"/>
                  </a:cubicBezTo>
                  <a:cubicBezTo>
                    <a:pt x="65" y="101"/>
                    <a:pt x="65" y="113"/>
                    <a:pt x="57" y="120"/>
                  </a:cubicBezTo>
                  <a:cubicBezTo>
                    <a:pt x="53" y="124"/>
                    <a:pt x="47" y="125"/>
                    <a:pt x="41" y="126"/>
                  </a:cubicBezTo>
                  <a:cubicBezTo>
                    <a:pt x="34" y="127"/>
                    <a:pt x="26" y="128"/>
                    <a:pt x="20" y="123"/>
                  </a:cubicBezTo>
                  <a:cubicBezTo>
                    <a:pt x="18" y="121"/>
                    <a:pt x="17" y="119"/>
                    <a:pt x="15" y="117"/>
                  </a:cubicBezTo>
                  <a:cubicBezTo>
                    <a:pt x="9" y="106"/>
                    <a:pt x="7" y="93"/>
                    <a:pt x="5" y="81"/>
                  </a:cubicBezTo>
                  <a:cubicBezTo>
                    <a:pt x="3" y="66"/>
                    <a:pt x="0" y="51"/>
                    <a:pt x="5" y="37"/>
                  </a:cubicBezTo>
                  <a:cubicBezTo>
                    <a:pt x="8" y="27"/>
                    <a:pt x="21" y="0"/>
                    <a:pt x="34" y="11"/>
                  </a:cubicBezTo>
                  <a:cubicBezTo>
                    <a:pt x="41" y="18"/>
                    <a:pt x="40" y="54"/>
                    <a:pt x="47" y="66"/>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24"/>
            <p:cNvSpPr/>
            <p:nvPr/>
          </p:nvSpPr>
          <p:spPr>
            <a:xfrm>
              <a:off x="-5435800" y="-520775"/>
              <a:ext cx="1693736" cy="1083818"/>
            </a:xfrm>
            <a:custGeom>
              <a:rect b="b" l="l" r="r" t="t"/>
              <a:pathLst>
                <a:path extrusionOk="0" h="1004" w="1569">
                  <a:moveTo>
                    <a:pt x="668" y="320"/>
                  </a:moveTo>
                  <a:cubicBezTo>
                    <a:pt x="621" y="223"/>
                    <a:pt x="648" y="125"/>
                    <a:pt x="648" y="125"/>
                  </a:cubicBezTo>
                  <a:cubicBezTo>
                    <a:pt x="648" y="16"/>
                    <a:pt x="562" y="0"/>
                    <a:pt x="504" y="16"/>
                  </a:cubicBezTo>
                  <a:cubicBezTo>
                    <a:pt x="438" y="33"/>
                    <a:pt x="430" y="160"/>
                    <a:pt x="430" y="160"/>
                  </a:cubicBezTo>
                  <a:cubicBezTo>
                    <a:pt x="367" y="402"/>
                    <a:pt x="301" y="473"/>
                    <a:pt x="301" y="473"/>
                  </a:cubicBezTo>
                  <a:cubicBezTo>
                    <a:pt x="0" y="1004"/>
                    <a:pt x="1133" y="891"/>
                    <a:pt x="1133" y="891"/>
                  </a:cubicBezTo>
                  <a:cubicBezTo>
                    <a:pt x="1367" y="844"/>
                    <a:pt x="1336" y="633"/>
                    <a:pt x="1336" y="633"/>
                  </a:cubicBezTo>
                  <a:cubicBezTo>
                    <a:pt x="1379" y="609"/>
                    <a:pt x="1410" y="567"/>
                    <a:pt x="1433" y="512"/>
                  </a:cubicBezTo>
                  <a:cubicBezTo>
                    <a:pt x="1569" y="195"/>
                    <a:pt x="1410" y="352"/>
                    <a:pt x="1410" y="352"/>
                  </a:cubicBezTo>
                  <a:cubicBezTo>
                    <a:pt x="1426" y="43"/>
                    <a:pt x="1297" y="320"/>
                    <a:pt x="1297" y="320"/>
                  </a:cubicBezTo>
                  <a:cubicBezTo>
                    <a:pt x="1316" y="238"/>
                    <a:pt x="1312" y="183"/>
                    <a:pt x="1281" y="180"/>
                  </a:cubicBezTo>
                  <a:cubicBezTo>
                    <a:pt x="1257" y="177"/>
                    <a:pt x="1247" y="224"/>
                    <a:pt x="1244" y="254"/>
                  </a:cubicBezTo>
                  <a:cubicBezTo>
                    <a:pt x="1241" y="277"/>
                    <a:pt x="1236" y="299"/>
                    <a:pt x="1229" y="321"/>
                  </a:cubicBezTo>
                  <a:cubicBezTo>
                    <a:pt x="1203" y="392"/>
                    <a:pt x="1183" y="383"/>
                    <a:pt x="1183" y="383"/>
                  </a:cubicBezTo>
                  <a:cubicBezTo>
                    <a:pt x="996" y="192"/>
                    <a:pt x="668" y="320"/>
                    <a:pt x="668" y="320"/>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1" name="Google Shape;501;p24"/>
            <p:cNvSpPr/>
            <p:nvPr/>
          </p:nvSpPr>
          <p:spPr>
            <a:xfrm>
              <a:off x="-4934149" y="-460450"/>
              <a:ext cx="183916" cy="107950"/>
            </a:xfrm>
            <a:custGeom>
              <a:rect b="b" l="l" r="r" t="t"/>
              <a:pathLst>
                <a:path extrusionOk="0" h="100" w="171">
                  <a:moveTo>
                    <a:pt x="171" y="48"/>
                  </a:moveTo>
                  <a:cubicBezTo>
                    <a:pt x="151" y="26"/>
                    <a:pt x="99" y="5"/>
                    <a:pt x="69" y="2"/>
                  </a:cubicBezTo>
                  <a:cubicBezTo>
                    <a:pt x="53" y="0"/>
                    <a:pt x="41" y="5"/>
                    <a:pt x="31" y="17"/>
                  </a:cubicBezTo>
                  <a:cubicBezTo>
                    <a:pt x="23" y="27"/>
                    <a:pt x="15" y="42"/>
                    <a:pt x="0" y="42"/>
                  </a:cubicBezTo>
                  <a:cubicBezTo>
                    <a:pt x="19" y="46"/>
                    <a:pt x="32" y="61"/>
                    <a:pt x="49" y="69"/>
                  </a:cubicBezTo>
                  <a:cubicBezTo>
                    <a:pt x="67" y="77"/>
                    <a:pt x="88" y="76"/>
                    <a:pt x="108" y="73"/>
                  </a:cubicBezTo>
                  <a:cubicBezTo>
                    <a:pt x="108" y="77"/>
                    <a:pt x="100" y="97"/>
                    <a:pt x="97" y="100"/>
                  </a:cubicBezTo>
                  <a:lnTo>
                    <a:pt x="171" y="48"/>
                  </a:ln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2" name="Google Shape;502;p24"/>
            <p:cNvSpPr/>
            <p:nvPr/>
          </p:nvSpPr>
          <p:spPr>
            <a:xfrm>
              <a:off x="-4880175" y="-457275"/>
              <a:ext cx="82510" cy="74486"/>
            </a:xfrm>
            <a:custGeom>
              <a:rect b="b" l="l" r="r" t="t"/>
              <a:pathLst>
                <a:path extrusionOk="0" h="68" w="77">
                  <a:moveTo>
                    <a:pt x="0" y="33"/>
                  </a:moveTo>
                  <a:cubicBezTo>
                    <a:pt x="6" y="36"/>
                    <a:pt x="15" y="25"/>
                    <a:pt x="15" y="25"/>
                  </a:cubicBezTo>
                  <a:cubicBezTo>
                    <a:pt x="38" y="0"/>
                    <a:pt x="57" y="23"/>
                    <a:pt x="57" y="23"/>
                  </a:cubicBezTo>
                  <a:cubicBezTo>
                    <a:pt x="66" y="32"/>
                    <a:pt x="77" y="35"/>
                    <a:pt x="77" y="35"/>
                  </a:cubicBezTo>
                  <a:cubicBezTo>
                    <a:pt x="65" y="40"/>
                    <a:pt x="57" y="49"/>
                    <a:pt x="57" y="49"/>
                  </a:cubicBezTo>
                  <a:cubicBezTo>
                    <a:pt x="34" y="68"/>
                    <a:pt x="17" y="45"/>
                    <a:pt x="17" y="45"/>
                  </a:cubicBezTo>
                  <a:cubicBezTo>
                    <a:pt x="9" y="36"/>
                    <a:pt x="0" y="33"/>
                    <a:pt x="0" y="3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3" name="Google Shape;503;p24"/>
            <p:cNvSpPr/>
            <p:nvPr/>
          </p:nvSpPr>
          <p:spPr>
            <a:xfrm>
              <a:off x="-4856362" y="-433462"/>
              <a:ext cx="33338" cy="27035"/>
            </a:xfrm>
            <a:custGeom>
              <a:rect b="b" l="l" r="r" t="t"/>
              <a:pathLst>
                <a:path extrusionOk="0" h="26" w="30">
                  <a:moveTo>
                    <a:pt x="14" y="1"/>
                  </a:moveTo>
                  <a:cubicBezTo>
                    <a:pt x="22" y="0"/>
                    <a:pt x="28" y="5"/>
                    <a:pt x="29" y="12"/>
                  </a:cubicBezTo>
                  <a:cubicBezTo>
                    <a:pt x="30" y="19"/>
                    <a:pt x="24" y="25"/>
                    <a:pt x="16" y="25"/>
                  </a:cubicBezTo>
                  <a:cubicBezTo>
                    <a:pt x="8" y="26"/>
                    <a:pt x="1" y="21"/>
                    <a:pt x="1" y="14"/>
                  </a:cubicBezTo>
                  <a:cubicBezTo>
                    <a:pt x="0" y="7"/>
                    <a:pt x="6" y="1"/>
                    <a:pt x="14" y="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4" name="Google Shape;504;p24"/>
            <p:cNvSpPr/>
            <p:nvPr/>
          </p:nvSpPr>
          <p:spPr>
            <a:xfrm>
              <a:off x="-4840487" y="-423937"/>
              <a:ext cx="12704" cy="11132"/>
            </a:xfrm>
            <a:custGeom>
              <a:rect b="b" l="l" r="r" t="t"/>
              <a:pathLst>
                <a:path extrusionOk="0" h="11" w="11">
                  <a:moveTo>
                    <a:pt x="5" y="0"/>
                  </a:moveTo>
                  <a:cubicBezTo>
                    <a:pt x="8" y="0"/>
                    <a:pt x="10" y="2"/>
                    <a:pt x="10" y="5"/>
                  </a:cubicBezTo>
                  <a:cubicBezTo>
                    <a:pt x="11" y="8"/>
                    <a:pt x="8" y="11"/>
                    <a:pt x="6" y="11"/>
                  </a:cubicBezTo>
                  <a:cubicBezTo>
                    <a:pt x="3" y="11"/>
                    <a:pt x="0" y="9"/>
                    <a:pt x="0" y="6"/>
                  </a:cubicBezTo>
                  <a:cubicBezTo>
                    <a:pt x="0" y="3"/>
                    <a:pt x="2" y="1"/>
                    <a:pt x="5"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5" name="Google Shape;505;p24"/>
            <p:cNvSpPr/>
            <p:nvPr/>
          </p:nvSpPr>
          <p:spPr>
            <a:xfrm>
              <a:off x="-4850012" y="-373137"/>
              <a:ext cx="111324" cy="148971"/>
            </a:xfrm>
            <a:custGeom>
              <a:rect b="b" l="l" r="r" t="t"/>
              <a:pathLst>
                <a:path extrusionOk="0" h="138" w="102">
                  <a:moveTo>
                    <a:pt x="53" y="31"/>
                  </a:moveTo>
                  <a:cubicBezTo>
                    <a:pt x="37" y="43"/>
                    <a:pt x="21" y="56"/>
                    <a:pt x="11" y="72"/>
                  </a:cubicBezTo>
                  <a:cubicBezTo>
                    <a:pt x="3" y="86"/>
                    <a:pt x="0" y="103"/>
                    <a:pt x="7" y="118"/>
                  </a:cubicBezTo>
                  <a:cubicBezTo>
                    <a:pt x="9" y="123"/>
                    <a:pt x="13" y="128"/>
                    <a:pt x="18" y="131"/>
                  </a:cubicBezTo>
                  <a:cubicBezTo>
                    <a:pt x="23" y="134"/>
                    <a:pt x="29" y="136"/>
                    <a:pt x="34" y="137"/>
                  </a:cubicBezTo>
                  <a:cubicBezTo>
                    <a:pt x="42" y="138"/>
                    <a:pt x="51" y="138"/>
                    <a:pt x="58" y="135"/>
                  </a:cubicBezTo>
                  <a:cubicBezTo>
                    <a:pt x="67" y="132"/>
                    <a:pt x="73" y="125"/>
                    <a:pt x="77" y="118"/>
                  </a:cubicBezTo>
                  <a:cubicBezTo>
                    <a:pt x="86" y="105"/>
                    <a:pt x="91" y="91"/>
                    <a:pt x="93" y="76"/>
                  </a:cubicBezTo>
                  <a:cubicBezTo>
                    <a:pt x="95" y="59"/>
                    <a:pt x="93" y="40"/>
                    <a:pt x="99" y="23"/>
                  </a:cubicBezTo>
                  <a:cubicBezTo>
                    <a:pt x="101" y="20"/>
                    <a:pt x="102" y="17"/>
                    <a:pt x="102" y="14"/>
                  </a:cubicBezTo>
                  <a:cubicBezTo>
                    <a:pt x="102" y="11"/>
                    <a:pt x="101" y="8"/>
                    <a:pt x="97" y="6"/>
                  </a:cubicBezTo>
                  <a:cubicBezTo>
                    <a:pt x="83" y="0"/>
                    <a:pt x="62" y="25"/>
                    <a:pt x="53" y="3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6" name="Google Shape;506;p24"/>
            <p:cNvSpPr/>
            <p:nvPr/>
          </p:nvSpPr>
          <p:spPr>
            <a:xfrm>
              <a:off x="-4784924" y="-420762"/>
              <a:ext cx="115931" cy="82645"/>
            </a:xfrm>
            <a:custGeom>
              <a:rect b="b" l="l" r="r" t="t"/>
              <a:pathLst>
                <a:path extrusionOk="0" h="76" w="107">
                  <a:moveTo>
                    <a:pt x="38" y="0"/>
                  </a:moveTo>
                  <a:cubicBezTo>
                    <a:pt x="79" y="10"/>
                    <a:pt x="107" y="76"/>
                    <a:pt x="107" y="76"/>
                  </a:cubicBezTo>
                  <a:cubicBezTo>
                    <a:pt x="52" y="49"/>
                    <a:pt x="3" y="62"/>
                    <a:pt x="3" y="62"/>
                  </a:cubicBezTo>
                  <a:cubicBezTo>
                    <a:pt x="0" y="55"/>
                    <a:pt x="2" y="50"/>
                    <a:pt x="5" y="47"/>
                  </a:cubicBezTo>
                  <a:cubicBezTo>
                    <a:pt x="14" y="39"/>
                    <a:pt x="22" y="30"/>
                    <a:pt x="27" y="19"/>
                  </a:cubicBezTo>
                  <a:cubicBezTo>
                    <a:pt x="32" y="8"/>
                    <a:pt x="38" y="0"/>
                    <a:pt x="3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7" name="Google Shape;507;p24"/>
            <p:cNvSpPr/>
            <p:nvPr/>
          </p:nvSpPr>
          <p:spPr>
            <a:xfrm>
              <a:off x="-4740474" y="-403300"/>
              <a:ext cx="11132" cy="7938"/>
            </a:xfrm>
            <a:custGeom>
              <a:rect b="b" l="l" r="r" t="t"/>
              <a:pathLst>
                <a:path extrusionOk="0" h="8" w="11">
                  <a:moveTo>
                    <a:pt x="1" y="2"/>
                  </a:moveTo>
                  <a:cubicBezTo>
                    <a:pt x="0" y="3"/>
                    <a:pt x="2" y="5"/>
                    <a:pt x="4" y="6"/>
                  </a:cubicBezTo>
                  <a:cubicBezTo>
                    <a:pt x="7" y="8"/>
                    <a:pt x="9" y="7"/>
                    <a:pt x="10" y="6"/>
                  </a:cubicBezTo>
                  <a:cubicBezTo>
                    <a:pt x="11" y="4"/>
                    <a:pt x="9" y="2"/>
                    <a:pt x="7" y="1"/>
                  </a:cubicBezTo>
                  <a:cubicBezTo>
                    <a:pt x="4" y="0"/>
                    <a:pt x="2" y="0"/>
                    <a:pt x="1" y="2"/>
                  </a:cubicBez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8" name="Google Shape;508;p24"/>
            <p:cNvSpPr/>
            <p:nvPr/>
          </p:nvSpPr>
          <p:spPr>
            <a:xfrm>
              <a:off x="-4834137" y="-93737"/>
              <a:ext cx="208343" cy="212661"/>
            </a:xfrm>
            <a:custGeom>
              <a:rect b="b" l="l" r="r" t="t"/>
              <a:pathLst>
                <a:path extrusionOk="0" h="197" w="193">
                  <a:moveTo>
                    <a:pt x="182" y="0"/>
                  </a:moveTo>
                  <a:cubicBezTo>
                    <a:pt x="184" y="10"/>
                    <a:pt x="188" y="18"/>
                    <a:pt x="190" y="28"/>
                  </a:cubicBezTo>
                  <a:cubicBezTo>
                    <a:pt x="191" y="32"/>
                    <a:pt x="192" y="37"/>
                    <a:pt x="193" y="42"/>
                  </a:cubicBezTo>
                  <a:cubicBezTo>
                    <a:pt x="193" y="47"/>
                    <a:pt x="192" y="53"/>
                    <a:pt x="190" y="58"/>
                  </a:cubicBezTo>
                  <a:cubicBezTo>
                    <a:pt x="187" y="63"/>
                    <a:pt x="184" y="67"/>
                    <a:pt x="180" y="70"/>
                  </a:cubicBezTo>
                  <a:cubicBezTo>
                    <a:pt x="176" y="73"/>
                    <a:pt x="171" y="76"/>
                    <a:pt x="166" y="78"/>
                  </a:cubicBezTo>
                  <a:cubicBezTo>
                    <a:pt x="162" y="80"/>
                    <a:pt x="157" y="81"/>
                    <a:pt x="153" y="82"/>
                  </a:cubicBezTo>
                  <a:cubicBezTo>
                    <a:pt x="151" y="83"/>
                    <a:pt x="149" y="84"/>
                    <a:pt x="148" y="85"/>
                  </a:cubicBezTo>
                  <a:cubicBezTo>
                    <a:pt x="148" y="85"/>
                    <a:pt x="148" y="85"/>
                    <a:pt x="148" y="85"/>
                  </a:cubicBezTo>
                  <a:cubicBezTo>
                    <a:pt x="148" y="85"/>
                    <a:pt x="148" y="85"/>
                    <a:pt x="148" y="86"/>
                  </a:cubicBezTo>
                  <a:cubicBezTo>
                    <a:pt x="149" y="87"/>
                    <a:pt x="150" y="89"/>
                    <a:pt x="151" y="91"/>
                  </a:cubicBezTo>
                  <a:cubicBezTo>
                    <a:pt x="153" y="94"/>
                    <a:pt x="154" y="96"/>
                    <a:pt x="155" y="99"/>
                  </a:cubicBezTo>
                  <a:cubicBezTo>
                    <a:pt x="156" y="104"/>
                    <a:pt x="156" y="110"/>
                    <a:pt x="155" y="115"/>
                  </a:cubicBezTo>
                  <a:cubicBezTo>
                    <a:pt x="153" y="126"/>
                    <a:pt x="148" y="136"/>
                    <a:pt x="139" y="143"/>
                  </a:cubicBezTo>
                  <a:cubicBezTo>
                    <a:pt x="131" y="150"/>
                    <a:pt x="121" y="153"/>
                    <a:pt x="111" y="155"/>
                  </a:cubicBezTo>
                  <a:cubicBezTo>
                    <a:pt x="101" y="157"/>
                    <a:pt x="91" y="158"/>
                    <a:pt x="81" y="157"/>
                  </a:cubicBezTo>
                  <a:cubicBezTo>
                    <a:pt x="86" y="151"/>
                    <a:pt x="86" y="151"/>
                    <a:pt x="86" y="151"/>
                  </a:cubicBezTo>
                  <a:cubicBezTo>
                    <a:pt x="88" y="156"/>
                    <a:pt x="88" y="162"/>
                    <a:pt x="86" y="167"/>
                  </a:cubicBezTo>
                  <a:cubicBezTo>
                    <a:pt x="85" y="172"/>
                    <a:pt x="82" y="177"/>
                    <a:pt x="79" y="181"/>
                  </a:cubicBezTo>
                  <a:cubicBezTo>
                    <a:pt x="72" y="188"/>
                    <a:pt x="63" y="194"/>
                    <a:pt x="53" y="195"/>
                  </a:cubicBezTo>
                  <a:cubicBezTo>
                    <a:pt x="43" y="197"/>
                    <a:pt x="33" y="195"/>
                    <a:pt x="25" y="192"/>
                  </a:cubicBezTo>
                  <a:cubicBezTo>
                    <a:pt x="16" y="189"/>
                    <a:pt x="8" y="184"/>
                    <a:pt x="0" y="179"/>
                  </a:cubicBezTo>
                  <a:cubicBezTo>
                    <a:pt x="8" y="183"/>
                    <a:pt x="17" y="186"/>
                    <a:pt x="26" y="188"/>
                  </a:cubicBezTo>
                  <a:cubicBezTo>
                    <a:pt x="34" y="190"/>
                    <a:pt x="43" y="191"/>
                    <a:pt x="52" y="189"/>
                  </a:cubicBezTo>
                  <a:cubicBezTo>
                    <a:pt x="60" y="187"/>
                    <a:pt x="67" y="182"/>
                    <a:pt x="72" y="175"/>
                  </a:cubicBezTo>
                  <a:cubicBezTo>
                    <a:pt x="77" y="169"/>
                    <a:pt x="79" y="161"/>
                    <a:pt x="77" y="154"/>
                  </a:cubicBezTo>
                  <a:cubicBezTo>
                    <a:pt x="75" y="147"/>
                    <a:pt x="75" y="147"/>
                    <a:pt x="75" y="147"/>
                  </a:cubicBezTo>
                  <a:cubicBezTo>
                    <a:pt x="82" y="147"/>
                    <a:pt x="82" y="147"/>
                    <a:pt x="82" y="147"/>
                  </a:cubicBezTo>
                  <a:cubicBezTo>
                    <a:pt x="91" y="147"/>
                    <a:pt x="100" y="147"/>
                    <a:pt x="109" y="145"/>
                  </a:cubicBezTo>
                  <a:cubicBezTo>
                    <a:pt x="117" y="143"/>
                    <a:pt x="126" y="140"/>
                    <a:pt x="132" y="134"/>
                  </a:cubicBezTo>
                  <a:cubicBezTo>
                    <a:pt x="138" y="129"/>
                    <a:pt x="143" y="121"/>
                    <a:pt x="145" y="113"/>
                  </a:cubicBezTo>
                  <a:cubicBezTo>
                    <a:pt x="146" y="109"/>
                    <a:pt x="145" y="105"/>
                    <a:pt x="145" y="102"/>
                  </a:cubicBezTo>
                  <a:cubicBezTo>
                    <a:pt x="144" y="100"/>
                    <a:pt x="143" y="98"/>
                    <a:pt x="142" y="96"/>
                  </a:cubicBezTo>
                  <a:cubicBezTo>
                    <a:pt x="142" y="95"/>
                    <a:pt x="140" y="93"/>
                    <a:pt x="139" y="89"/>
                  </a:cubicBezTo>
                  <a:cubicBezTo>
                    <a:pt x="138" y="88"/>
                    <a:pt x="138" y="85"/>
                    <a:pt x="138" y="83"/>
                  </a:cubicBezTo>
                  <a:cubicBezTo>
                    <a:pt x="139" y="81"/>
                    <a:pt x="140" y="79"/>
                    <a:pt x="142" y="77"/>
                  </a:cubicBezTo>
                  <a:cubicBezTo>
                    <a:pt x="145" y="75"/>
                    <a:pt x="147" y="74"/>
                    <a:pt x="150" y="73"/>
                  </a:cubicBezTo>
                  <a:cubicBezTo>
                    <a:pt x="155" y="72"/>
                    <a:pt x="159" y="71"/>
                    <a:pt x="163" y="69"/>
                  </a:cubicBezTo>
                  <a:cubicBezTo>
                    <a:pt x="172" y="66"/>
                    <a:pt x="180" y="62"/>
                    <a:pt x="184" y="55"/>
                  </a:cubicBezTo>
                  <a:cubicBezTo>
                    <a:pt x="188" y="47"/>
                    <a:pt x="188" y="38"/>
                    <a:pt x="186" y="29"/>
                  </a:cubicBezTo>
                  <a:cubicBezTo>
                    <a:pt x="185" y="19"/>
                    <a:pt x="183" y="10"/>
                    <a:pt x="182"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9" name="Google Shape;509;p24"/>
            <p:cNvSpPr/>
            <p:nvPr/>
          </p:nvSpPr>
          <p:spPr>
            <a:xfrm>
              <a:off x="-4983362" y="142800"/>
              <a:ext cx="74486" cy="39719"/>
            </a:xfrm>
            <a:custGeom>
              <a:rect b="b" l="l" r="r" t="t"/>
              <a:pathLst>
                <a:path extrusionOk="0" h="36" w="69">
                  <a:moveTo>
                    <a:pt x="4" y="0"/>
                  </a:moveTo>
                  <a:cubicBezTo>
                    <a:pt x="4" y="8"/>
                    <a:pt x="7" y="14"/>
                    <a:pt x="12" y="17"/>
                  </a:cubicBezTo>
                  <a:cubicBezTo>
                    <a:pt x="16" y="21"/>
                    <a:pt x="22" y="23"/>
                    <a:pt x="28" y="24"/>
                  </a:cubicBezTo>
                  <a:cubicBezTo>
                    <a:pt x="35" y="25"/>
                    <a:pt x="41" y="25"/>
                    <a:pt x="48" y="25"/>
                  </a:cubicBezTo>
                  <a:cubicBezTo>
                    <a:pt x="55" y="25"/>
                    <a:pt x="61" y="24"/>
                    <a:pt x="69" y="22"/>
                  </a:cubicBezTo>
                  <a:cubicBezTo>
                    <a:pt x="64" y="28"/>
                    <a:pt x="57" y="32"/>
                    <a:pt x="49" y="34"/>
                  </a:cubicBezTo>
                  <a:cubicBezTo>
                    <a:pt x="42" y="36"/>
                    <a:pt x="34" y="36"/>
                    <a:pt x="26" y="35"/>
                  </a:cubicBezTo>
                  <a:cubicBezTo>
                    <a:pt x="19" y="34"/>
                    <a:pt x="10" y="30"/>
                    <a:pt x="5" y="23"/>
                  </a:cubicBezTo>
                  <a:cubicBezTo>
                    <a:pt x="3" y="20"/>
                    <a:pt x="1" y="16"/>
                    <a:pt x="1" y="12"/>
                  </a:cubicBezTo>
                  <a:cubicBezTo>
                    <a:pt x="0" y="8"/>
                    <a:pt x="2" y="3"/>
                    <a:pt x="4"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0" name="Google Shape;510;p24"/>
            <p:cNvSpPr/>
            <p:nvPr/>
          </p:nvSpPr>
          <p:spPr>
            <a:xfrm>
              <a:off x="-4864299" y="304725"/>
              <a:ext cx="74732" cy="38060"/>
            </a:xfrm>
            <a:custGeom>
              <a:rect b="b" l="l" r="r" t="t"/>
              <a:pathLst>
                <a:path extrusionOk="0" h="35" w="70">
                  <a:moveTo>
                    <a:pt x="0" y="13"/>
                  </a:moveTo>
                  <a:cubicBezTo>
                    <a:pt x="2" y="13"/>
                    <a:pt x="4" y="13"/>
                    <a:pt x="6" y="13"/>
                  </a:cubicBezTo>
                  <a:cubicBezTo>
                    <a:pt x="8" y="14"/>
                    <a:pt x="9" y="15"/>
                    <a:pt x="11" y="16"/>
                  </a:cubicBezTo>
                  <a:cubicBezTo>
                    <a:pt x="14" y="18"/>
                    <a:pt x="17" y="19"/>
                    <a:pt x="20" y="21"/>
                  </a:cubicBezTo>
                  <a:cubicBezTo>
                    <a:pt x="26" y="23"/>
                    <a:pt x="32" y="24"/>
                    <a:pt x="39" y="23"/>
                  </a:cubicBezTo>
                  <a:cubicBezTo>
                    <a:pt x="45" y="22"/>
                    <a:pt x="50" y="20"/>
                    <a:pt x="56" y="16"/>
                  </a:cubicBezTo>
                  <a:cubicBezTo>
                    <a:pt x="61" y="12"/>
                    <a:pt x="65" y="7"/>
                    <a:pt x="69" y="0"/>
                  </a:cubicBezTo>
                  <a:cubicBezTo>
                    <a:pt x="70" y="8"/>
                    <a:pt x="67" y="16"/>
                    <a:pt x="62" y="22"/>
                  </a:cubicBezTo>
                  <a:cubicBezTo>
                    <a:pt x="56" y="28"/>
                    <a:pt x="48" y="33"/>
                    <a:pt x="40" y="34"/>
                  </a:cubicBezTo>
                  <a:cubicBezTo>
                    <a:pt x="32" y="35"/>
                    <a:pt x="23" y="33"/>
                    <a:pt x="16" y="28"/>
                  </a:cubicBezTo>
                  <a:cubicBezTo>
                    <a:pt x="13" y="26"/>
                    <a:pt x="10" y="23"/>
                    <a:pt x="7" y="20"/>
                  </a:cubicBezTo>
                  <a:cubicBezTo>
                    <a:pt x="5" y="17"/>
                    <a:pt x="3" y="15"/>
                    <a:pt x="0" y="13"/>
                  </a:cubicBezTo>
                  <a:close/>
                </a:path>
              </a:pathLst>
            </a:custGeom>
            <a:solidFill>
              <a:srgbClr val="D0D1D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24"/>
            <p:cNvSpPr/>
            <p:nvPr/>
          </p:nvSpPr>
          <p:spPr>
            <a:xfrm>
              <a:off x="-5038925" y="298375"/>
              <a:ext cx="69937" cy="31766"/>
            </a:xfrm>
            <a:custGeom>
              <a:rect b="b" l="l" r="r" t="t"/>
              <a:pathLst>
                <a:path extrusionOk="0" h="29" w="66">
                  <a:moveTo>
                    <a:pt x="0" y="5"/>
                  </a:moveTo>
                  <a:cubicBezTo>
                    <a:pt x="4" y="5"/>
                    <a:pt x="7" y="7"/>
                    <a:pt x="10" y="9"/>
                  </a:cubicBezTo>
                  <a:cubicBezTo>
                    <a:pt x="13" y="11"/>
                    <a:pt x="15" y="13"/>
                    <a:pt x="18" y="14"/>
                  </a:cubicBezTo>
                  <a:cubicBezTo>
                    <a:pt x="23" y="16"/>
                    <a:pt x="29" y="18"/>
                    <a:pt x="35" y="17"/>
                  </a:cubicBezTo>
                  <a:cubicBezTo>
                    <a:pt x="41" y="17"/>
                    <a:pt x="46" y="16"/>
                    <a:pt x="52" y="13"/>
                  </a:cubicBezTo>
                  <a:cubicBezTo>
                    <a:pt x="57" y="10"/>
                    <a:pt x="62" y="6"/>
                    <a:pt x="66" y="0"/>
                  </a:cubicBezTo>
                  <a:cubicBezTo>
                    <a:pt x="66" y="7"/>
                    <a:pt x="62" y="15"/>
                    <a:pt x="57" y="20"/>
                  </a:cubicBezTo>
                  <a:cubicBezTo>
                    <a:pt x="51" y="25"/>
                    <a:pt x="43" y="28"/>
                    <a:pt x="35" y="29"/>
                  </a:cubicBezTo>
                  <a:cubicBezTo>
                    <a:pt x="27" y="29"/>
                    <a:pt x="19" y="26"/>
                    <a:pt x="13" y="21"/>
                  </a:cubicBezTo>
                  <a:cubicBezTo>
                    <a:pt x="10" y="19"/>
                    <a:pt x="8" y="16"/>
                    <a:pt x="6" y="13"/>
                  </a:cubicBezTo>
                  <a:cubicBezTo>
                    <a:pt x="4" y="10"/>
                    <a:pt x="3" y="7"/>
                    <a:pt x="0" y="5"/>
                  </a:cubicBezTo>
                  <a:close/>
                </a:path>
              </a:pathLst>
            </a:custGeom>
            <a:solidFill>
              <a:srgbClr val="D0D1D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24"/>
            <p:cNvSpPr/>
            <p:nvPr/>
          </p:nvSpPr>
          <p:spPr>
            <a:xfrm>
              <a:off x="-4003874" y="-144537"/>
              <a:ext cx="92154" cy="125373"/>
            </a:xfrm>
            <a:custGeom>
              <a:rect b="b" l="l" r="r" t="t"/>
              <a:pathLst>
                <a:path extrusionOk="0" h="117" w="86">
                  <a:moveTo>
                    <a:pt x="4" y="117"/>
                  </a:moveTo>
                  <a:cubicBezTo>
                    <a:pt x="3" y="117"/>
                    <a:pt x="3" y="117"/>
                    <a:pt x="2" y="116"/>
                  </a:cubicBezTo>
                  <a:cubicBezTo>
                    <a:pt x="0" y="115"/>
                    <a:pt x="0" y="113"/>
                    <a:pt x="1" y="111"/>
                  </a:cubicBezTo>
                  <a:cubicBezTo>
                    <a:pt x="1" y="111"/>
                    <a:pt x="36" y="44"/>
                    <a:pt x="79" y="1"/>
                  </a:cubicBezTo>
                  <a:cubicBezTo>
                    <a:pt x="81" y="0"/>
                    <a:pt x="83" y="0"/>
                    <a:pt x="85" y="1"/>
                  </a:cubicBezTo>
                  <a:cubicBezTo>
                    <a:pt x="86" y="3"/>
                    <a:pt x="86" y="5"/>
                    <a:pt x="85" y="6"/>
                  </a:cubicBezTo>
                  <a:cubicBezTo>
                    <a:pt x="42" y="48"/>
                    <a:pt x="7" y="114"/>
                    <a:pt x="7" y="115"/>
                  </a:cubicBezTo>
                  <a:cubicBezTo>
                    <a:pt x="6" y="116"/>
                    <a:pt x="5" y="117"/>
                    <a:pt x="4" y="11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24"/>
            <p:cNvSpPr/>
            <p:nvPr/>
          </p:nvSpPr>
          <p:spPr>
            <a:xfrm>
              <a:off x="-4067375" y="-196925"/>
              <a:ext cx="41327" cy="85725"/>
            </a:xfrm>
            <a:custGeom>
              <a:rect b="b" l="l" r="r" t="t"/>
              <a:pathLst>
                <a:path extrusionOk="0" h="80" w="39">
                  <a:moveTo>
                    <a:pt x="4" y="80"/>
                  </a:moveTo>
                  <a:cubicBezTo>
                    <a:pt x="2" y="80"/>
                    <a:pt x="0" y="78"/>
                    <a:pt x="0" y="76"/>
                  </a:cubicBezTo>
                  <a:cubicBezTo>
                    <a:pt x="0" y="60"/>
                    <a:pt x="28" y="8"/>
                    <a:pt x="31" y="3"/>
                  </a:cubicBezTo>
                  <a:cubicBezTo>
                    <a:pt x="32" y="1"/>
                    <a:pt x="35" y="0"/>
                    <a:pt x="36" y="1"/>
                  </a:cubicBezTo>
                  <a:cubicBezTo>
                    <a:pt x="38" y="2"/>
                    <a:pt x="39" y="4"/>
                    <a:pt x="38" y="6"/>
                  </a:cubicBezTo>
                  <a:cubicBezTo>
                    <a:pt x="30" y="22"/>
                    <a:pt x="8" y="64"/>
                    <a:pt x="8" y="76"/>
                  </a:cubicBezTo>
                  <a:cubicBezTo>
                    <a:pt x="8" y="78"/>
                    <a:pt x="6" y="80"/>
                    <a:pt x="4" y="8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4" name="Google Shape;514;p24"/>
            <p:cNvSpPr/>
            <p:nvPr/>
          </p:nvSpPr>
          <p:spPr>
            <a:xfrm>
              <a:off x="-4040387" y="17388"/>
              <a:ext cx="49292" cy="149499"/>
            </a:xfrm>
            <a:custGeom>
              <a:rect b="b" l="l" r="r" t="t"/>
              <a:pathLst>
                <a:path extrusionOk="0" h="139" w="45">
                  <a:moveTo>
                    <a:pt x="42" y="139"/>
                  </a:moveTo>
                  <a:cubicBezTo>
                    <a:pt x="40" y="139"/>
                    <a:pt x="38" y="137"/>
                    <a:pt x="38" y="135"/>
                  </a:cubicBezTo>
                  <a:cubicBezTo>
                    <a:pt x="38" y="92"/>
                    <a:pt x="25" y="46"/>
                    <a:pt x="1" y="6"/>
                  </a:cubicBezTo>
                  <a:cubicBezTo>
                    <a:pt x="0" y="4"/>
                    <a:pt x="0" y="2"/>
                    <a:pt x="2" y="1"/>
                  </a:cubicBezTo>
                  <a:cubicBezTo>
                    <a:pt x="4" y="0"/>
                    <a:pt x="6" y="0"/>
                    <a:pt x="7" y="2"/>
                  </a:cubicBezTo>
                  <a:cubicBezTo>
                    <a:pt x="32" y="44"/>
                    <a:pt x="45" y="91"/>
                    <a:pt x="45" y="135"/>
                  </a:cubicBezTo>
                  <a:cubicBezTo>
                    <a:pt x="45" y="137"/>
                    <a:pt x="44" y="139"/>
                    <a:pt x="42" y="13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5" name="Google Shape;515;p24"/>
            <p:cNvSpPr/>
            <p:nvPr/>
          </p:nvSpPr>
          <p:spPr>
            <a:xfrm>
              <a:off x="-4164212" y="-111200"/>
              <a:ext cx="65008" cy="52312"/>
            </a:xfrm>
            <a:custGeom>
              <a:rect b="b" l="l" r="r" t="t"/>
              <a:pathLst>
                <a:path extrusionOk="0" h="49" w="60">
                  <a:moveTo>
                    <a:pt x="56" y="49"/>
                  </a:moveTo>
                  <a:cubicBezTo>
                    <a:pt x="55" y="49"/>
                    <a:pt x="54" y="49"/>
                    <a:pt x="53" y="48"/>
                  </a:cubicBezTo>
                  <a:cubicBezTo>
                    <a:pt x="38" y="34"/>
                    <a:pt x="21" y="20"/>
                    <a:pt x="2" y="7"/>
                  </a:cubicBezTo>
                  <a:cubicBezTo>
                    <a:pt x="1" y="6"/>
                    <a:pt x="0" y="4"/>
                    <a:pt x="1" y="2"/>
                  </a:cubicBezTo>
                  <a:cubicBezTo>
                    <a:pt x="2" y="0"/>
                    <a:pt x="5" y="0"/>
                    <a:pt x="6" y="1"/>
                  </a:cubicBezTo>
                  <a:cubicBezTo>
                    <a:pt x="25" y="14"/>
                    <a:pt x="43" y="28"/>
                    <a:pt x="58" y="42"/>
                  </a:cubicBezTo>
                  <a:cubicBezTo>
                    <a:pt x="60" y="44"/>
                    <a:pt x="60" y="46"/>
                    <a:pt x="59" y="48"/>
                  </a:cubicBezTo>
                  <a:cubicBezTo>
                    <a:pt x="58" y="48"/>
                    <a:pt x="57" y="49"/>
                    <a:pt x="56" y="4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24"/>
            <p:cNvSpPr/>
            <p:nvPr/>
          </p:nvSpPr>
          <p:spPr>
            <a:xfrm>
              <a:off x="-4446787" y="169788"/>
              <a:ext cx="203276" cy="174439"/>
            </a:xfrm>
            <a:custGeom>
              <a:rect b="b" l="l" r="r" t="t"/>
              <a:pathLst>
                <a:path extrusionOk="0" h="161" w="189">
                  <a:moveTo>
                    <a:pt x="184" y="161"/>
                  </a:moveTo>
                  <a:cubicBezTo>
                    <a:pt x="183" y="161"/>
                    <a:pt x="182" y="160"/>
                    <a:pt x="181" y="158"/>
                  </a:cubicBezTo>
                  <a:cubicBezTo>
                    <a:pt x="181" y="157"/>
                    <a:pt x="141" y="65"/>
                    <a:pt x="3" y="8"/>
                  </a:cubicBezTo>
                  <a:cubicBezTo>
                    <a:pt x="1" y="7"/>
                    <a:pt x="0" y="5"/>
                    <a:pt x="1" y="3"/>
                  </a:cubicBezTo>
                  <a:cubicBezTo>
                    <a:pt x="2" y="1"/>
                    <a:pt x="4" y="0"/>
                    <a:pt x="6" y="1"/>
                  </a:cubicBezTo>
                  <a:cubicBezTo>
                    <a:pt x="147" y="60"/>
                    <a:pt x="187" y="155"/>
                    <a:pt x="188" y="156"/>
                  </a:cubicBezTo>
                  <a:cubicBezTo>
                    <a:pt x="189" y="157"/>
                    <a:pt x="188" y="160"/>
                    <a:pt x="186" y="160"/>
                  </a:cubicBezTo>
                  <a:cubicBezTo>
                    <a:pt x="185" y="161"/>
                    <a:pt x="185" y="161"/>
                    <a:pt x="184" y="16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24"/>
            <p:cNvSpPr/>
            <p:nvPr/>
          </p:nvSpPr>
          <p:spPr>
            <a:xfrm>
              <a:off x="-4403925" y="95175"/>
              <a:ext cx="273114" cy="303340"/>
            </a:xfrm>
            <a:custGeom>
              <a:rect b="b" l="l" r="r" t="t"/>
              <a:pathLst>
                <a:path extrusionOk="0" h="281" w="253">
                  <a:moveTo>
                    <a:pt x="219" y="281"/>
                  </a:moveTo>
                  <a:cubicBezTo>
                    <a:pt x="218" y="281"/>
                    <a:pt x="217" y="281"/>
                    <a:pt x="216" y="280"/>
                  </a:cubicBezTo>
                  <a:cubicBezTo>
                    <a:pt x="215" y="279"/>
                    <a:pt x="214" y="277"/>
                    <a:pt x="216" y="275"/>
                  </a:cubicBezTo>
                  <a:cubicBezTo>
                    <a:pt x="216" y="275"/>
                    <a:pt x="245" y="244"/>
                    <a:pt x="235" y="198"/>
                  </a:cubicBezTo>
                  <a:cubicBezTo>
                    <a:pt x="226" y="152"/>
                    <a:pt x="178" y="83"/>
                    <a:pt x="2" y="8"/>
                  </a:cubicBezTo>
                  <a:cubicBezTo>
                    <a:pt x="0" y="7"/>
                    <a:pt x="0" y="5"/>
                    <a:pt x="0" y="3"/>
                  </a:cubicBezTo>
                  <a:cubicBezTo>
                    <a:pt x="1" y="1"/>
                    <a:pt x="3" y="0"/>
                    <a:pt x="5" y="1"/>
                  </a:cubicBezTo>
                  <a:cubicBezTo>
                    <a:pt x="149" y="62"/>
                    <a:pt x="229" y="128"/>
                    <a:pt x="243" y="197"/>
                  </a:cubicBezTo>
                  <a:cubicBezTo>
                    <a:pt x="253" y="247"/>
                    <a:pt x="223" y="279"/>
                    <a:pt x="221" y="280"/>
                  </a:cubicBezTo>
                  <a:cubicBezTo>
                    <a:pt x="221" y="281"/>
                    <a:pt x="220" y="281"/>
                    <a:pt x="219" y="28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24"/>
            <p:cNvSpPr/>
            <p:nvPr/>
          </p:nvSpPr>
          <p:spPr>
            <a:xfrm>
              <a:off x="-4492824" y="-82625"/>
              <a:ext cx="366757" cy="358394"/>
            </a:xfrm>
            <a:custGeom>
              <a:rect b="b" l="l" r="r" t="t"/>
              <a:pathLst>
                <a:path extrusionOk="0" h="332" w="341">
                  <a:moveTo>
                    <a:pt x="313" y="332"/>
                  </a:moveTo>
                  <a:cubicBezTo>
                    <a:pt x="312" y="332"/>
                    <a:pt x="311" y="332"/>
                    <a:pt x="310" y="330"/>
                  </a:cubicBezTo>
                  <a:cubicBezTo>
                    <a:pt x="309" y="329"/>
                    <a:pt x="310" y="326"/>
                    <a:pt x="311" y="325"/>
                  </a:cubicBezTo>
                  <a:cubicBezTo>
                    <a:pt x="312" y="325"/>
                    <a:pt x="333" y="311"/>
                    <a:pt x="331" y="280"/>
                  </a:cubicBezTo>
                  <a:cubicBezTo>
                    <a:pt x="329" y="230"/>
                    <a:pt x="269" y="143"/>
                    <a:pt x="3" y="8"/>
                  </a:cubicBezTo>
                  <a:cubicBezTo>
                    <a:pt x="1" y="7"/>
                    <a:pt x="0" y="4"/>
                    <a:pt x="1" y="3"/>
                  </a:cubicBezTo>
                  <a:cubicBezTo>
                    <a:pt x="2" y="1"/>
                    <a:pt x="5" y="0"/>
                    <a:pt x="6" y="1"/>
                  </a:cubicBezTo>
                  <a:cubicBezTo>
                    <a:pt x="276" y="138"/>
                    <a:pt x="336" y="228"/>
                    <a:pt x="339" y="280"/>
                  </a:cubicBezTo>
                  <a:cubicBezTo>
                    <a:pt x="341" y="315"/>
                    <a:pt x="316" y="331"/>
                    <a:pt x="315" y="332"/>
                  </a:cubicBezTo>
                  <a:cubicBezTo>
                    <a:pt x="315" y="332"/>
                    <a:pt x="314" y="332"/>
                    <a:pt x="313" y="33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24"/>
            <p:cNvSpPr/>
            <p:nvPr/>
          </p:nvSpPr>
          <p:spPr>
            <a:xfrm>
              <a:off x="-5402462" y="88825"/>
              <a:ext cx="1734756" cy="367832"/>
            </a:xfrm>
            <a:custGeom>
              <a:rect b="b" l="l" r="r" t="t"/>
              <a:pathLst>
                <a:path extrusionOk="0" h="342" w="1607">
                  <a:moveTo>
                    <a:pt x="0" y="185"/>
                  </a:moveTo>
                  <a:cubicBezTo>
                    <a:pt x="35" y="179"/>
                    <a:pt x="72" y="184"/>
                    <a:pt x="104" y="201"/>
                  </a:cubicBezTo>
                  <a:cubicBezTo>
                    <a:pt x="73" y="184"/>
                    <a:pt x="43" y="168"/>
                    <a:pt x="12" y="152"/>
                  </a:cubicBezTo>
                  <a:cubicBezTo>
                    <a:pt x="51" y="153"/>
                    <a:pt x="91" y="153"/>
                    <a:pt x="130" y="154"/>
                  </a:cubicBezTo>
                  <a:cubicBezTo>
                    <a:pt x="110" y="116"/>
                    <a:pt x="95" y="75"/>
                    <a:pt x="85" y="33"/>
                  </a:cubicBezTo>
                  <a:cubicBezTo>
                    <a:pt x="131" y="80"/>
                    <a:pt x="177" y="126"/>
                    <a:pt x="224" y="171"/>
                  </a:cubicBezTo>
                  <a:cubicBezTo>
                    <a:pt x="230" y="177"/>
                    <a:pt x="237" y="183"/>
                    <a:pt x="246" y="182"/>
                  </a:cubicBezTo>
                  <a:cubicBezTo>
                    <a:pt x="253" y="181"/>
                    <a:pt x="258" y="173"/>
                    <a:pt x="262" y="166"/>
                  </a:cubicBezTo>
                  <a:cubicBezTo>
                    <a:pt x="280" y="137"/>
                    <a:pt x="296" y="107"/>
                    <a:pt x="310" y="76"/>
                  </a:cubicBezTo>
                  <a:cubicBezTo>
                    <a:pt x="313" y="121"/>
                    <a:pt x="322" y="176"/>
                    <a:pt x="362" y="189"/>
                  </a:cubicBezTo>
                  <a:cubicBezTo>
                    <a:pt x="386" y="196"/>
                    <a:pt x="412" y="184"/>
                    <a:pt x="429" y="164"/>
                  </a:cubicBezTo>
                  <a:cubicBezTo>
                    <a:pt x="446" y="144"/>
                    <a:pt x="455" y="119"/>
                    <a:pt x="465" y="94"/>
                  </a:cubicBezTo>
                  <a:cubicBezTo>
                    <a:pt x="475" y="115"/>
                    <a:pt x="486" y="136"/>
                    <a:pt x="496" y="157"/>
                  </a:cubicBezTo>
                  <a:cubicBezTo>
                    <a:pt x="501" y="166"/>
                    <a:pt x="506" y="177"/>
                    <a:pt x="515" y="182"/>
                  </a:cubicBezTo>
                  <a:cubicBezTo>
                    <a:pt x="531" y="192"/>
                    <a:pt x="553" y="182"/>
                    <a:pt x="564" y="166"/>
                  </a:cubicBezTo>
                  <a:cubicBezTo>
                    <a:pt x="574" y="149"/>
                    <a:pt x="577" y="128"/>
                    <a:pt x="579" y="108"/>
                  </a:cubicBezTo>
                  <a:cubicBezTo>
                    <a:pt x="591" y="136"/>
                    <a:pt x="604" y="164"/>
                    <a:pt x="616" y="191"/>
                  </a:cubicBezTo>
                  <a:cubicBezTo>
                    <a:pt x="628" y="166"/>
                    <a:pt x="640" y="141"/>
                    <a:pt x="651" y="116"/>
                  </a:cubicBezTo>
                  <a:cubicBezTo>
                    <a:pt x="656" y="146"/>
                    <a:pt x="661" y="175"/>
                    <a:pt x="665" y="205"/>
                  </a:cubicBezTo>
                  <a:cubicBezTo>
                    <a:pt x="683" y="171"/>
                    <a:pt x="701" y="138"/>
                    <a:pt x="719" y="105"/>
                  </a:cubicBezTo>
                  <a:cubicBezTo>
                    <a:pt x="705" y="140"/>
                    <a:pt x="725" y="187"/>
                    <a:pt x="760" y="197"/>
                  </a:cubicBezTo>
                  <a:cubicBezTo>
                    <a:pt x="793" y="206"/>
                    <a:pt x="826" y="185"/>
                    <a:pt x="851" y="160"/>
                  </a:cubicBezTo>
                  <a:cubicBezTo>
                    <a:pt x="875" y="135"/>
                    <a:pt x="895" y="104"/>
                    <a:pt x="924" y="85"/>
                  </a:cubicBezTo>
                  <a:cubicBezTo>
                    <a:pt x="922" y="120"/>
                    <a:pt x="919" y="156"/>
                    <a:pt x="917" y="191"/>
                  </a:cubicBezTo>
                  <a:cubicBezTo>
                    <a:pt x="983" y="172"/>
                    <a:pt x="1044" y="135"/>
                    <a:pt x="1093" y="83"/>
                  </a:cubicBezTo>
                  <a:cubicBezTo>
                    <a:pt x="1091" y="116"/>
                    <a:pt x="1089" y="148"/>
                    <a:pt x="1087" y="181"/>
                  </a:cubicBezTo>
                  <a:cubicBezTo>
                    <a:pt x="1121" y="185"/>
                    <a:pt x="1157" y="177"/>
                    <a:pt x="1186" y="157"/>
                  </a:cubicBezTo>
                  <a:cubicBezTo>
                    <a:pt x="1187" y="167"/>
                    <a:pt x="1189" y="177"/>
                    <a:pt x="1190" y="187"/>
                  </a:cubicBezTo>
                  <a:cubicBezTo>
                    <a:pt x="1211" y="192"/>
                    <a:pt x="1231" y="175"/>
                    <a:pt x="1246" y="159"/>
                  </a:cubicBezTo>
                  <a:cubicBezTo>
                    <a:pt x="1300" y="106"/>
                    <a:pt x="1353" y="53"/>
                    <a:pt x="1407" y="0"/>
                  </a:cubicBezTo>
                  <a:cubicBezTo>
                    <a:pt x="1388" y="63"/>
                    <a:pt x="1370" y="127"/>
                    <a:pt x="1352" y="191"/>
                  </a:cubicBezTo>
                  <a:cubicBezTo>
                    <a:pt x="1409" y="151"/>
                    <a:pt x="1465" y="111"/>
                    <a:pt x="1522" y="71"/>
                  </a:cubicBezTo>
                  <a:cubicBezTo>
                    <a:pt x="1501" y="119"/>
                    <a:pt x="1479" y="167"/>
                    <a:pt x="1457" y="215"/>
                  </a:cubicBezTo>
                  <a:cubicBezTo>
                    <a:pt x="1507" y="213"/>
                    <a:pt x="1557" y="210"/>
                    <a:pt x="1607" y="208"/>
                  </a:cubicBezTo>
                  <a:cubicBezTo>
                    <a:pt x="1573" y="235"/>
                    <a:pt x="1536" y="255"/>
                    <a:pt x="1496" y="267"/>
                  </a:cubicBezTo>
                  <a:cubicBezTo>
                    <a:pt x="1501" y="285"/>
                    <a:pt x="1510" y="301"/>
                    <a:pt x="1523" y="312"/>
                  </a:cubicBezTo>
                  <a:cubicBezTo>
                    <a:pt x="1258" y="321"/>
                    <a:pt x="993" y="329"/>
                    <a:pt x="728" y="336"/>
                  </a:cubicBezTo>
                  <a:cubicBezTo>
                    <a:pt x="621" y="339"/>
                    <a:pt x="513" y="342"/>
                    <a:pt x="407" y="322"/>
                  </a:cubicBezTo>
                  <a:cubicBezTo>
                    <a:pt x="336" y="309"/>
                    <a:pt x="264" y="295"/>
                    <a:pt x="193" y="281"/>
                  </a:cubicBezTo>
                  <a:cubicBezTo>
                    <a:pt x="157" y="274"/>
                    <a:pt x="122" y="262"/>
                    <a:pt x="89" y="245"/>
                  </a:cubicBezTo>
                  <a:cubicBezTo>
                    <a:pt x="73" y="237"/>
                    <a:pt x="12" y="183"/>
                    <a:pt x="0" y="185"/>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24"/>
            <p:cNvSpPr/>
            <p:nvPr/>
          </p:nvSpPr>
          <p:spPr>
            <a:xfrm>
              <a:off x="-5124655" y="298361"/>
              <a:ext cx="971561" cy="228911"/>
            </a:xfrm>
            <a:custGeom>
              <a:rect b="b" l="l" r="r" t="t"/>
              <a:pathLst>
                <a:path extrusionOk="0" h="263" w="900">
                  <a:moveTo>
                    <a:pt x="0" y="2"/>
                  </a:moveTo>
                  <a:cubicBezTo>
                    <a:pt x="10" y="43"/>
                    <a:pt x="43" y="81"/>
                    <a:pt x="86" y="83"/>
                  </a:cubicBezTo>
                  <a:cubicBezTo>
                    <a:pt x="128" y="85"/>
                    <a:pt x="168" y="38"/>
                    <a:pt x="150" y="0"/>
                  </a:cubicBezTo>
                  <a:cubicBezTo>
                    <a:pt x="150" y="43"/>
                    <a:pt x="174" y="84"/>
                    <a:pt x="211" y="105"/>
                  </a:cubicBezTo>
                  <a:cubicBezTo>
                    <a:pt x="225" y="88"/>
                    <a:pt x="235" y="68"/>
                    <a:pt x="240" y="47"/>
                  </a:cubicBezTo>
                  <a:cubicBezTo>
                    <a:pt x="240" y="72"/>
                    <a:pt x="247" y="97"/>
                    <a:pt x="261" y="118"/>
                  </a:cubicBezTo>
                  <a:cubicBezTo>
                    <a:pt x="276" y="103"/>
                    <a:pt x="291" y="88"/>
                    <a:pt x="306" y="73"/>
                  </a:cubicBezTo>
                  <a:cubicBezTo>
                    <a:pt x="297" y="101"/>
                    <a:pt x="329" y="128"/>
                    <a:pt x="358" y="126"/>
                  </a:cubicBezTo>
                  <a:cubicBezTo>
                    <a:pt x="388" y="125"/>
                    <a:pt x="413" y="106"/>
                    <a:pt x="436" y="88"/>
                  </a:cubicBezTo>
                  <a:cubicBezTo>
                    <a:pt x="447" y="101"/>
                    <a:pt x="458" y="114"/>
                    <a:pt x="469" y="127"/>
                  </a:cubicBezTo>
                  <a:cubicBezTo>
                    <a:pt x="485" y="116"/>
                    <a:pt x="502" y="105"/>
                    <a:pt x="521" y="104"/>
                  </a:cubicBezTo>
                  <a:cubicBezTo>
                    <a:pt x="540" y="102"/>
                    <a:pt x="562" y="113"/>
                    <a:pt x="565" y="133"/>
                  </a:cubicBezTo>
                  <a:cubicBezTo>
                    <a:pt x="609" y="99"/>
                    <a:pt x="682" y="153"/>
                    <a:pt x="724" y="118"/>
                  </a:cubicBezTo>
                  <a:cubicBezTo>
                    <a:pt x="749" y="96"/>
                    <a:pt x="755" y="49"/>
                    <a:pt x="788" y="49"/>
                  </a:cubicBezTo>
                  <a:cubicBezTo>
                    <a:pt x="791" y="68"/>
                    <a:pt x="794" y="87"/>
                    <a:pt x="797" y="107"/>
                  </a:cubicBezTo>
                  <a:cubicBezTo>
                    <a:pt x="834" y="90"/>
                    <a:pt x="869" y="65"/>
                    <a:pt x="897" y="35"/>
                  </a:cubicBezTo>
                  <a:cubicBezTo>
                    <a:pt x="900" y="93"/>
                    <a:pt x="856" y="142"/>
                    <a:pt x="808" y="174"/>
                  </a:cubicBezTo>
                  <a:cubicBezTo>
                    <a:pt x="688" y="254"/>
                    <a:pt x="535" y="260"/>
                    <a:pt x="390" y="259"/>
                  </a:cubicBezTo>
                  <a:cubicBezTo>
                    <a:pt x="310" y="259"/>
                    <a:pt x="211" y="263"/>
                    <a:pt x="142" y="217"/>
                  </a:cubicBezTo>
                  <a:cubicBezTo>
                    <a:pt x="73" y="170"/>
                    <a:pt x="23" y="79"/>
                    <a:pt x="0" y="2"/>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33"/>
          <p:cNvSpPr txBox="1"/>
          <p:nvPr>
            <p:ph type="title"/>
          </p:nvPr>
        </p:nvSpPr>
        <p:spPr>
          <a:xfrm>
            <a:off x="838950" y="4626350"/>
            <a:ext cx="7466100" cy="42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Outliers ?</a:t>
            </a:r>
            <a:endParaRPr/>
          </a:p>
        </p:txBody>
      </p:sp>
      <p:sp>
        <p:nvSpPr>
          <p:cNvPr id="803" name="Google Shape;803;p33"/>
          <p:cNvSpPr txBox="1"/>
          <p:nvPr/>
        </p:nvSpPr>
        <p:spPr>
          <a:xfrm>
            <a:off x="6164225" y="2225150"/>
            <a:ext cx="22782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Cabin"/>
                <a:ea typeface="Cabin"/>
                <a:cs typeface="Cabin"/>
                <a:sym typeface="Cabin"/>
              </a:rPr>
              <a:t>Les outliers peuvent fausser les résultats de l'analyse, en introduisant des biais dans les calculs statistiques et dans les regroupements (clusters). Ils auraient pu influencer de manière disproportionnée l'</a:t>
            </a:r>
            <a:r>
              <a:rPr b="1" lang="en" sz="1200">
                <a:solidFill>
                  <a:schemeClr val="dk1"/>
                </a:solidFill>
                <a:latin typeface="Cabin"/>
                <a:ea typeface="Cabin"/>
                <a:cs typeface="Cabin"/>
                <a:sym typeface="Cabin"/>
              </a:rPr>
              <a:t>ACP</a:t>
            </a:r>
            <a:r>
              <a:rPr lang="en" sz="1200">
                <a:solidFill>
                  <a:schemeClr val="dk1"/>
                </a:solidFill>
                <a:latin typeface="Cabin"/>
                <a:ea typeface="Cabin"/>
                <a:cs typeface="Cabin"/>
                <a:sym typeface="Cabin"/>
              </a:rPr>
              <a:t> et le </a:t>
            </a:r>
            <a:r>
              <a:rPr b="1" lang="en" sz="1200">
                <a:solidFill>
                  <a:schemeClr val="dk1"/>
                </a:solidFill>
                <a:latin typeface="Cabin"/>
                <a:ea typeface="Cabin"/>
                <a:cs typeface="Cabin"/>
                <a:sym typeface="Cabin"/>
              </a:rPr>
              <a:t>clustering</a:t>
            </a:r>
            <a:r>
              <a:rPr lang="en" sz="1200">
                <a:solidFill>
                  <a:schemeClr val="dk1"/>
                </a:solidFill>
                <a:latin typeface="Cabin"/>
                <a:ea typeface="Cabin"/>
                <a:cs typeface="Cabin"/>
                <a:sym typeface="Cabin"/>
              </a:rPr>
              <a:t>.</a:t>
            </a:r>
            <a:endParaRPr sz="1200">
              <a:solidFill>
                <a:schemeClr val="dk1"/>
              </a:solidFill>
              <a:latin typeface="Cabin"/>
              <a:ea typeface="Cabin"/>
              <a:cs typeface="Cabin"/>
              <a:sym typeface="Cabin"/>
            </a:endParaRPr>
          </a:p>
          <a:p>
            <a:pPr indent="0" lvl="0" marL="0" rtl="0" algn="l">
              <a:spcBef>
                <a:spcPts val="0"/>
              </a:spcBef>
              <a:spcAft>
                <a:spcPts val="0"/>
              </a:spcAft>
              <a:buNone/>
            </a:pPr>
            <a:r>
              <a:t/>
            </a:r>
            <a:endParaRPr sz="1200">
              <a:solidFill>
                <a:schemeClr val="dk1"/>
              </a:solidFill>
              <a:latin typeface="Cabin"/>
              <a:ea typeface="Cabin"/>
              <a:cs typeface="Cabin"/>
              <a:sym typeface="Cabin"/>
            </a:endParaRPr>
          </a:p>
          <a:p>
            <a:pPr indent="0" lvl="0" marL="0" rtl="0" algn="l">
              <a:spcBef>
                <a:spcPts val="0"/>
              </a:spcBef>
              <a:spcAft>
                <a:spcPts val="0"/>
              </a:spcAft>
              <a:buNone/>
            </a:pPr>
            <a:r>
              <a:rPr lang="en" sz="1200">
                <a:solidFill>
                  <a:schemeClr val="dk1"/>
                </a:solidFill>
                <a:latin typeface="Cabin"/>
                <a:ea typeface="Cabin"/>
                <a:cs typeface="Cabin"/>
                <a:sym typeface="Cabin"/>
              </a:rPr>
              <a:t>Les </a:t>
            </a:r>
            <a:r>
              <a:rPr b="1" lang="en" sz="1200">
                <a:solidFill>
                  <a:schemeClr val="dk1"/>
                </a:solidFill>
                <a:latin typeface="Cabin"/>
                <a:ea typeface="Cabin"/>
                <a:cs typeface="Cabin"/>
                <a:sym typeface="Cabin"/>
              </a:rPr>
              <a:t>outliers</a:t>
            </a:r>
            <a:r>
              <a:rPr lang="en" sz="1200">
                <a:solidFill>
                  <a:schemeClr val="dk1"/>
                </a:solidFill>
                <a:latin typeface="Cabin"/>
                <a:ea typeface="Cabin"/>
                <a:cs typeface="Cabin"/>
                <a:sym typeface="Cabin"/>
              </a:rPr>
              <a:t> ont donc été </a:t>
            </a:r>
            <a:r>
              <a:rPr b="1" lang="en" sz="1200">
                <a:solidFill>
                  <a:schemeClr val="dk1"/>
                </a:solidFill>
                <a:latin typeface="Cabin"/>
                <a:ea typeface="Cabin"/>
                <a:cs typeface="Cabin"/>
                <a:sym typeface="Cabin"/>
              </a:rPr>
              <a:t>retirés</a:t>
            </a:r>
            <a:r>
              <a:rPr lang="en" sz="1200">
                <a:solidFill>
                  <a:schemeClr val="dk1"/>
                </a:solidFill>
                <a:latin typeface="Cabin"/>
                <a:ea typeface="Cabin"/>
                <a:cs typeface="Cabin"/>
                <a:sym typeface="Cabin"/>
              </a:rPr>
              <a:t> afin d’</a:t>
            </a:r>
            <a:r>
              <a:rPr b="1" lang="en" sz="1200">
                <a:solidFill>
                  <a:schemeClr val="dk1"/>
                </a:solidFill>
                <a:latin typeface="Cabin"/>
                <a:ea typeface="Cabin"/>
                <a:cs typeface="Cabin"/>
                <a:sym typeface="Cabin"/>
              </a:rPr>
              <a:t>éviter les biais</a:t>
            </a:r>
            <a:r>
              <a:rPr lang="en" sz="1200">
                <a:solidFill>
                  <a:schemeClr val="dk1"/>
                </a:solidFill>
                <a:latin typeface="Cabin"/>
                <a:ea typeface="Cabin"/>
                <a:cs typeface="Cabin"/>
                <a:sym typeface="Cabin"/>
              </a:rPr>
              <a:t> et garantir une meilleure </a:t>
            </a:r>
            <a:r>
              <a:rPr lang="en" sz="1200">
                <a:solidFill>
                  <a:schemeClr val="dk1"/>
                </a:solidFill>
                <a:latin typeface="Cabin"/>
                <a:ea typeface="Cabin"/>
                <a:cs typeface="Cabin"/>
                <a:sym typeface="Cabin"/>
              </a:rPr>
              <a:t>représentation</a:t>
            </a:r>
            <a:r>
              <a:rPr lang="en" sz="1200">
                <a:solidFill>
                  <a:schemeClr val="dk1"/>
                </a:solidFill>
                <a:latin typeface="Cabin"/>
                <a:ea typeface="Cabin"/>
                <a:cs typeface="Cabin"/>
                <a:sym typeface="Cabin"/>
              </a:rPr>
              <a:t> des données</a:t>
            </a:r>
            <a:endParaRPr sz="1200">
              <a:solidFill>
                <a:schemeClr val="dk1"/>
              </a:solidFill>
              <a:latin typeface="Cabin"/>
              <a:ea typeface="Cabin"/>
              <a:cs typeface="Cabin"/>
              <a:sym typeface="Cabin"/>
            </a:endParaRPr>
          </a:p>
        </p:txBody>
      </p:sp>
      <p:sp>
        <p:nvSpPr>
          <p:cNvPr id="804" name="Google Shape;804;p33"/>
          <p:cNvSpPr txBox="1"/>
          <p:nvPr/>
        </p:nvSpPr>
        <p:spPr>
          <a:xfrm>
            <a:off x="6164225" y="241275"/>
            <a:ext cx="27039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Cabin"/>
                <a:ea typeface="Cabin"/>
                <a:cs typeface="Cabin"/>
                <a:sym typeface="Cabin"/>
              </a:rPr>
              <a:t>Nous avons utilisé des boxplots, pour identifier les outliers dans nos données, notamment pour des variables clés comme le </a:t>
            </a:r>
            <a:r>
              <a:rPr b="1" lang="en" sz="1200">
                <a:solidFill>
                  <a:schemeClr val="dk1"/>
                </a:solidFill>
                <a:latin typeface="Cabin"/>
                <a:ea typeface="Cabin"/>
                <a:cs typeface="Cabin"/>
                <a:sym typeface="Cabin"/>
              </a:rPr>
              <a:t>PIB</a:t>
            </a:r>
            <a:r>
              <a:rPr lang="en" sz="1200">
                <a:solidFill>
                  <a:schemeClr val="dk1"/>
                </a:solidFill>
                <a:latin typeface="Cabin"/>
                <a:ea typeface="Cabin"/>
                <a:cs typeface="Cabin"/>
                <a:sym typeface="Cabin"/>
              </a:rPr>
              <a:t>, la </a:t>
            </a:r>
            <a:r>
              <a:rPr b="1" lang="en" sz="1200">
                <a:solidFill>
                  <a:schemeClr val="dk1"/>
                </a:solidFill>
                <a:latin typeface="Cabin"/>
                <a:ea typeface="Cabin"/>
                <a:cs typeface="Cabin"/>
                <a:sym typeface="Cabin"/>
              </a:rPr>
              <a:t>population</a:t>
            </a:r>
            <a:r>
              <a:rPr lang="en" sz="1200">
                <a:solidFill>
                  <a:schemeClr val="dk1"/>
                </a:solidFill>
                <a:latin typeface="Cabin"/>
                <a:ea typeface="Cabin"/>
                <a:cs typeface="Cabin"/>
                <a:sym typeface="Cabin"/>
              </a:rPr>
              <a:t>, et la </a:t>
            </a:r>
            <a:r>
              <a:rPr b="1" lang="en" sz="1200">
                <a:solidFill>
                  <a:schemeClr val="dk1"/>
                </a:solidFill>
                <a:latin typeface="Cabin"/>
                <a:ea typeface="Cabin"/>
                <a:cs typeface="Cabin"/>
                <a:sym typeface="Cabin"/>
              </a:rPr>
              <a:t>disponibilité alimentaire</a:t>
            </a:r>
            <a:r>
              <a:rPr lang="en" sz="1200">
                <a:solidFill>
                  <a:schemeClr val="dk1"/>
                </a:solidFill>
                <a:latin typeface="Cabin"/>
                <a:ea typeface="Cabin"/>
                <a:cs typeface="Cabin"/>
                <a:sym typeface="Cabin"/>
              </a:rPr>
              <a:t>. Ces outliers représentent des valeurs extrêmement éloignées de la distribution normale.</a:t>
            </a:r>
            <a:endParaRPr>
              <a:solidFill>
                <a:schemeClr val="dk1"/>
              </a:solidFill>
              <a:latin typeface="Cabin"/>
              <a:ea typeface="Cabin"/>
              <a:cs typeface="Cabin"/>
              <a:sym typeface="Cabin"/>
            </a:endParaRPr>
          </a:p>
        </p:txBody>
      </p:sp>
      <p:pic>
        <p:nvPicPr>
          <p:cNvPr id="805" name="Google Shape;805;p33"/>
          <p:cNvPicPr preferRelativeResize="0"/>
          <p:nvPr/>
        </p:nvPicPr>
        <p:blipFill>
          <a:blip r:embed="rId3">
            <a:alphaModFix/>
          </a:blip>
          <a:stretch>
            <a:fillRect/>
          </a:stretch>
        </p:blipFill>
        <p:spPr>
          <a:xfrm>
            <a:off x="152400" y="152400"/>
            <a:ext cx="6011826" cy="4345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34"/>
          <p:cNvSpPr txBox="1"/>
          <p:nvPr>
            <p:ph type="title"/>
          </p:nvPr>
        </p:nvSpPr>
        <p:spPr>
          <a:xfrm>
            <a:off x="838950" y="4626350"/>
            <a:ext cx="7466100" cy="422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Variables corrélées ?</a:t>
            </a:r>
            <a:endParaRPr/>
          </a:p>
        </p:txBody>
      </p:sp>
      <p:pic>
        <p:nvPicPr>
          <p:cNvPr id="811" name="Google Shape;811;p34"/>
          <p:cNvPicPr preferRelativeResize="0"/>
          <p:nvPr/>
        </p:nvPicPr>
        <p:blipFill>
          <a:blip r:embed="rId3">
            <a:alphaModFix/>
          </a:blip>
          <a:stretch>
            <a:fillRect/>
          </a:stretch>
        </p:blipFill>
        <p:spPr>
          <a:xfrm>
            <a:off x="80725" y="45775"/>
            <a:ext cx="5852950" cy="4580576"/>
          </a:xfrm>
          <a:prstGeom prst="rect">
            <a:avLst/>
          </a:prstGeom>
          <a:noFill/>
          <a:ln>
            <a:noFill/>
          </a:ln>
        </p:spPr>
      </p:pic>
      <p:sp>
        <p:nvSpPr>
          <p:cNvPr id="812" name="Google Shape;812;p34"/>
          <p:cNvSpPr txBox="1"/>
          <p:nvPr/>
        </p:nvSpPr>
        <p:spPr>
          <a:xfrm>
            <a:off x="6164225" y="2225150"/>
            <a:ext cx="22782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Cabin"/>
                <a:ea typeface="Cabin"/>
                <a:cs typeface="Cabin"/>
                <a:sym typeface="Cabin"/>
              </a:rPr>
              <a:t>Pour éviter la redondance des informations, nous avons décidé de n’utiliser qu'une seule des deux variables de disponibilité alimentaire dans notre analyse : </a:t>
            </a:r>
            <a:r>
              <a:rPr b="1" lang="en" sz="1200" u="sng">
                <a:solidFill>
                  <a:schemeClr val="dk1"/>
                </a:solidFill>
                <a:latin typeface="Cabin"/>
                <a:ea typeface="Cabin"/>
                <a:cs typeface="Cabin"/>
                <a:sym typeface="Cabin"/>
              </a:rPr>
              <a:t>la disponibilité alimentaire en quantité (kg/personne/an)</a:t>
            </a:r>
            <a:r>
              <a:rPr lang="en" sz="1200">
                <a:solidFill>
                  <a:schemeClr val="dk1"/>
                </a:solidFill>
                <a:latin typeface="Cabin"/>
                <a:ea typeface="Cabin"/>
                <a:cs typeface="Cabin"/>
                <a:sym typeface="Cabin"/>
              </a:rPr>
              <a:t>. Celle-ci reflète mieux la quantité physique de nourriture disponible, un critère plus pertinent pour analyser les besoins d'importation.</a:t>
            </a:r>
            <a:endParaRPr sz="1300">
              <a:solidFill>
                <a:schemeClr val="dk1"/>
              </a:solidFill>
              <a:latin typeface="Cabin"/>
              <a:ea typeface="Cabin"/>
              <a:cs typeface="Cabin"/>
              <a:sym typeface="Cabin"/>
            </a:endParaRPr>
          </a:p>
        </p:txBody>
      </p:sp>
      <p:sp>
        <p:nvSpPr>
          <p:cNvPr id="813" name="Google Shape;813;p34"/>
          <p:cNvSpPr txBox="1"/>
          <p:nvPr/>
        </p:nvSpPr>
        <p:spPr>
          <a:xfrm>
            <a:off x="6164225" y="241275"/>
            <a:ext cx="27039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Cabin"/>
                <a:ea typeface="Cabin"/>
                <a:cs typeface="Cabin"/>
                <a:sym typeface="Cabin"/>
              </a:rPr>
              <a:t>Une analyse de corrélation a été effectuée pour évaluer les relations entre les différentes variables. Par exemple, la disponibilité alimentaire (Kcal/personne/jour) et la disponibilité alimentaire en quantité (kg/personne/an) sont</a:t>
            </a:r>
            <a:r>
              <a:rPr b="1" lang="en" sz="1200">
                <a:solidFill>
                  <a:schemeClr val="dk1"/>
                </a:solidFill>
                <a:latin typeface="Cabin"/>
                <a:ea typeface="Cabin"/>
                <a:cs typeface="Cabin"/>
                <a:sym typeface="Cabin"/>
              </a:rPr>
              <a:t> fortement corrélées</a:t>
            </a:r>
            <a:r>
              <a:rPr lang="en" sz="1200">
                <a:solidFill>
                  <a:schemeClr val="dk1"/>
                </a:solidFill>
                <a:latin typeface="Cabin"/>
                <a:ea typeface="Cabin"/>
                <a:cs typeface="Cabin"/>
                <a:sym typeface="Cabin"/>
              </a:rPr>
              <a:t>, ce qui montre qu'elles véhiculent des informations redondantes.</a:t>
            </a:r>
            <a:endParaRPr sz="1300">
              <a:solidFill>
                <a:schemeClr val="dk1"/>
              </a:solidFill>
              <a:latin typeface="Cabin"/>
              <a:ea typeface="Cabin"/>
              <a:cs typeface="Cabin"/>
              <a:sym typeface="Cab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35"/>
          <p:cNvSpPr txBox="1"/>
          <p:nvPr>
            <p:ph type="title"/>
          </p:nvPr>
        </p:nvSpPr>
        <p:spPr>
          <a:xfrm>
            <a:off x="3732800" y="2538300"/>
            <a:ext cx="4383600" cy="8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Clustering</a:t>
            </a:r>
            <a:endParaRPr sz="3700"/>
          </a:p>
        </p:txBody>
      </p:sp>
      <p:sp>
        <p:nvSpPr>
          <p:cNvPr id="819" name="Google Shape;819;p35"/>
          <p:cNvSpPr txBox="1"/>
          <p:nvPr>
            <p:ph idx="2" type="title"/>
          </p:nvPr>
        </p:nvSpPr>
        <p:spPr>
          <a:xfrm>
            <a:off x="3850075" y="1232025"/>
            <a:ext cx="1332600" cy="113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pic>
        <p:nvPicPr>
          <p:cNvPr id="820" name="Google Shape;820;p35"/>
          <p:cNvPicPr preferRelativeResize="0"/>
          <p:nvPr>
            <p:ph idx="3" type="pic"/>
          </p:nvPr>
        </p:nvPicPr>
        <p:blipFill rotWithShape="1">
          <a:blip r:embed="rId3">
            <a:alphaModFix/>
          </a:blip>
          <a:srcRect b="0" l="9559" r="9567" t="0"/>
          <a:stretch/>
        </p:blipFill>
        <p:spPr>
          <a:xfrm>
            <a:off x="-4767" y="0"/>
            <a:ext cx="2780102" cy="51576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36"/>
          <p:cNvSpPr txBox="1"/>
          <p:nvPr>
            <p:ph type="title"/>
          </p:nvPr>
        </p:nvSpPr>
        <p:spPr>
          <a:xfrm>
            <a:off x="720000" y="2410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Pourquoi utiliser l’ACP</a:t>
            </a:r>
            <a:endParaRPr/>
          </a:p>
        </p:txBody>
      </p:sp>
      <p:sp>
        <p:nvSpPr>
          <p:cNvPr id="826" name="Google Shape;826;p36"/>
          <p:cNvSpPr txBox="1"/>
          <p:nvPr>
            <p:ph idx="4294967295" type="title"/>
          </p:nvPr>
        </p:nvSpPr>
        <p:spPr>
          <a:xfrm>
            <a:off x="720000" y="974649"/>
            <a:ext cx="734700" cy="480900"/>
          </a:xfrm>
          <a:prstGeom prst="rect">
            <a:avLst/>
          </a:prstGeom>
          <a:solidFill>
            <a:srgbClr val="D49F74">
              <a:alpha val="125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2"/>
                </a:solidFill>
              </a:rPr>
              <a:t>01</a:t>
            </a:r>
            <a:endParaRPr sz="2400">
              <a:solidFill>
                <a:schemeClr val="accent2"/>
              </a:solidFill>
            </a:endParaRPr>
          </a:p>
        </p:txBody>
      </p:sp>
      <p:sp>
        <p:nvSpPr>
          <p:cNvPr id="827" name="Google Shape;827;p36"/>
          <p:cNvSpPr txBox="1"/>
          <p:nvPr>
            <p:ph idx="4294967295" type="subTitle"/>
          </p:nvPr>
        </p:nvSpPr>
        <p:spPr>
          <a:xfrm>
            <a:off x="1575250" y="974650"/>
            <a:ext cx="2759700" cy="3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Sora"/>
                <a:ea typeface="Sora"/>
                <a:cs typeface="Sora"/>
                <a:sym typeface="Sora"/>
              </a:rPr>
              <a:t>Objectif</a:t>
            </a:r>
            <a:endParaRPr b="1" sz="1800">
              <a:latin typeface="Sora"/>
              <a:ea typeface="Sora"/>
              <a:cs typeface="Sora"/>
              <a:sym typeface="Sora"/>
            </a:endParaRPr>
          </a:p>
        </p:txBody>
      </p:sp>
      <p:sp>
        <p:nvSpPr>
          <p:cNvPr id="828" name="Google Shape;828;p36"/>
          <p:cNvSpPr txBox="1"/>
          <p:nvPr>
            <p:ph idx="4294967295" type="subTitle"/>
          </p:nvPr>
        </p:nvSpPr>
        <p:spPr>
          <a:xfrm>
            <a:off x="1454700" y="1351750"/>
            <a:ext cx="3193200" cy="3048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300"/>
              <a:t>Identifier les axes principaux</a:t>
            </a:r>
            <a:r>
              <a:rPr lang="en" sz="1300"/>
              <a:t>, composant F1,F2…, qui expliquent les mieux la </a:t>
            </a:r>
            <a:r>
              <a:rPr b="1" lang="en" sz="1300"/>
              <a:t>variance</a:t>
            </a:r>
            <a:r>
              <a:rPr lang="en" sz="1300"/>
              <a:t> des données </a:t>
            </a:r>
            <a:endParaRPr sz="1400"/>
          </a:p>
          <a:p>
            <a:pPr indent="0" lvl="0" marL="0" rtl="0" algn="l">
              <a:lnSpc>
                <a:spcPct val="115000"/>
              </a:lnSpc>
              <a:spcBef>
                <a:spcPts val="1200"/>
              </a:spcBef>
              <a:spcAft>
                <a:spcPts val="0"/>
              </a:spcAft>
              <a:buNone/>
            </a:pPr>
            <a:r>
              <a:rPr b="1" lang="en"/>
              <a:t>Réduire la </a:t>
            </a:r>
            <a:r>
              <a:rPr b="1" lang="en"/>
              <a:t>complexité</a:t>
            </a:r>
            <a:r>
              <a:rPr lang="en"/>
              <a:t> des données sans perdre d’informations importantes </a:t>
            </a:r>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
        <p:nvSpPr>
          <p:cNvPr id="829" name="Google Shape;829;p36"/>
          <p:cNvSpPr txBox="1"/>
          <p:nvPr>
            <p:ph idx="4294967295" type="title"/>
          </p:nvPr>
        </p:nvSpPr>
        <p:spPr>
          <a:xfrm>
            <a:off x="5111350" y="974649"/>
            <a:ext cx="734700" cy="480900"/>
          </a:xfrm>
          <a:prstGeom prst="rect">
            <a:avLst/>
          </a:prstGeom>
          <a:solidFill>
            <a:srgbClr val="D49F74">
              <a:alpha val="125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2"/>
                </a:solidFill>
              </a:rPr>
              <a:t>02</a:t>
            </a:r>
            <a:endParaRPr sz="2400">
              <a:solidFill>
                <a:schemeClr val="accent2"/>
              </a:solidFill>
            </a:endParaRPr>
          </a:p>
        </p:txBody>
      </p:sp>
      <p:sp>
        <p:nvSpPr>
          <p:cNvPr id="830" name="Google Shape;830;p36"/>
          <p:cNvSpPr txBox="1"/>
          <p:nvPr>
            <p:ph idx="4294967295" type="subTitle"/>
          </p:nvPr>
        </p:nvSpPr>
        <p:spPr>
          <a:xfrm>
            <a:off x="5970200" y="974650"/>
            <a:ext cx="2759700" cy="3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Sora"/>
                <a:ea typeface="Sora"/>
                <a:cs typeface="Sora"/>
                <a:sym typeface="Sora"/>
              </a:rPr>
              <a:t>Étapes </a:t>
            </a:r>
            <a:endParaRPr b="1" sz="1800">
              <a:latin typeface="Sora"/>
              <a:ea typeface="Sora"/>
              <a:cs typeface="Sora"/>
              <a:sym typeface="Sora"/>
            </a:endParaRPr>
          </a:p>
        </p:txBody>
      </p:sp>
      <p:sp>
        <p:nvSpPr>
          <p:cNvPr id="831" name="Google Shape;831;p36"/>
          <p:cNvSpPr txBox="1"/>
          <p:nvPr>
            <p:ph idx="4294967295" type="subTitle"/>
          </p:nvPr>
        </p:nvSpPr>
        <p:spPr>
          <a:xfrm>
            <a:off x="5846050" y="1313675"/>
            <a:ext cx="3193200" cy="1960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u="sng"/>
              <a:t>Étape 1 </a:t>
            </a:r>
            <a:r>
              <a:rPr lang="en"/>
              <a:t>: Les variables d'origine sont projetées dans un nouvel espace basé sur les composantes principales.</a:t>
            </a:r>
            <a:endParaRPr/>
          </a:p>
          <a:p>
            <a:pPr indent="0" lvl="0" marL="0" rtl="0" algn="l">
              <a:lnSpc>
                <a:spcPct val="115000"/>
              </a:lnSpc>
              <a:spcBef>
                <a:spcPts val="1200"/>
              </a:spcBef>
              <a:spcAft>
                <a:spcPts val="0"/>
              </a:spcAft>
              <a:buNone/>
            </a:pPr>
            <a:r>
              <a:rPr b="1" lang="en" u="sng"/>
              <a:t>Étape 2 </a:t>
            </a:r>
            <a:r>
              <a:rPr b="1" lang="en"/>
              <a:t>:</a:t>
            </a:r>
            <a:r>
              <a:rPr lang="en"/>
              <a:t> Les premières composantes (F1, F2) expliquent la majeure partie de la variance, ce qui permet d'analyser les données de manière plus simplifiée.</a:t>
            </a:r>
            <a:endParaRPr/>
          </a:p>
          <a:p>
            <a:pPr indent="0" lvl="0" marL="0" rtl="0" algn="l">
              <a:lnSpc>
                <a:spcPct val="115000"/>
              </a:lnSpc>
              <a:spcBef>
                <a:spcPts val="1200"/>
              </a:spcBef>
              <a:spcAft>
                <a:spcPts val="0"/>
              </a:spcAft>
              <a:buNone/>
            </a:pPr>
            <a:r>
              <a:t/>
            </a:r>
            <a:endParaRPr sz="1300"/>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pic>
        <p:nvPicPr>
          <p:cNvPr id="832" name="Google Shape;832;p36"/>
          <p:cNvPicPr preferRelativeResize="0"/>
          <p:nvPr/>
        </p:nvPicPr>
        <p:blipFill>
          <a:blip r:embed="rId3">
            <a:alphaModFix/>
          </a:blip>
          <a:stretch>
            <a:fillRect/>
          </a:stretch>
        </p:blipFill>
        <p:spPr>
          <a:xfrm>
            <a:off x="240301" y="2878325"/>
            <a:ext cx="2329074" cy="1850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37"/>
          <p:cNvSpPr txBox="1"/>
          <p:nvPr>
            <p:ph type="title"/>
          </p:nvPr>
        </p:nvSpPr>
        <p:spPr>
          <a:xfrm>
            <a:off x="720000" y="2055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Comment utiliser les cercles de corrélation</a:t>
            </a:r>
            <a:endParaRPr sz="2600"/>
          </a:p>
        </p:txBody>
      </p:sp>
      <p:pic>
        <p:nvPicPr>
          <p:cNvPr id="838" name="Google Shape;838;p37"/>
          <p:cNvPicPr preferRelativeResize="0"/>
          <p:nvPr/>
        </p:nvPicPr>
        <p:blipFill>
          <a:blip r:embed="rId3">
            <a:alphaModFix/>
          </a:blip>
          <a:stretch>
            <a:fillRect/>
          </a:stretch>
        </p:blipFill>
        <p:spPr>
          <a:xfrm>
            <a:off x="170150" y="778275"/>
            <a:ext cx="2835726" cy="2371750"/>
          </a:xfrm>
          <a:prstGeom prst="rect">
            <a:avLst/>
          </a:prstGeom>
          <a:noFill/>
          <a:ln>
            <a:noFill/>
          </a:ln>
        </p:spPr>
      </p:pic>
      <p:pic>
        <p:nvPicPr>
          <p:cNvPr id="839" name="Google Shape;839;p37"/>
          <p:cNvPicPr preferRelativeResize="0"/>
          <p:nvPr/>
        </p:nvPicPr>
        <p:blipFill>
          <a:blip r:embed="rId4">
            <a:alphaModFix/>
          </a:blip>
          <a:stretch>
            <a:fillRect/>
          </a:stretch>
        </p:blipFill>
        <p:spPr>
          <a:xfrm>
            <a:off x="3154137" y="796586"/>
            <a:ext cx="2835726" cy="2335126"/>
          </a:xfrm>
          <a:prstGeom prst="rect">
            <a:avLst/>
          </a:prstGeom>
          <a:noFill/>
          <a:ln>
            <a:noFill/>
          </a:ln>
        </p:spPr>
      </p:pic>
      <p:pic>
        <p:nvPicPr>
          <p:cNvPr id="840" name="Google Shape;840;p37"/>
          <p:cNvPicPr preferRelativeResize="0"/>
          <p:nvPr/>
        </p:nvPicPr>
        <p:blipFill>
          <a:blip r:embed="rId5">
            <a:alphaModFix/>
          </a:blip>
          <a:stretch>
            <a:fillRect/>
          </a:stretch>
        </p:blipFill>
        <p:spPr>
          <a:xfrm>
            <a:off x="6138125" y="796575"/>
            <a:ext cx="2791935" cy="2335126"/>
          </a:xfrm>
          <a:prstGeom prst="rect">
            <a:avLst/>
          </a:prstGeom>
          <a:noFill/>
          <a:ln>
            <a:noFill/>
          </a:ln>
        </p:spPr>
      </p:pic>
      <p:sp>
        <p:nvSpPr>
          <p:cNvPr id="841" name="Google Shape;841;p37"/>
          <p:cNvSpPr txBox="1"/>
          <p:nvPr/>
        </p:nvSpPr>
        <p:spPr>
          <a:xfrm>
            <a:off x="231450" y="3212100"/>
            <a:ext cx="85932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solidFill>
                  <a:schemeClr val="dk1"/>
                </a:solidFill>
                <a:latin typeface="Cabin"/>
                <a:ea typeface="Cabin"/>
                <a:cs typeface="Cabin"/>
                <a:sym typeface="Cabin"/>
              </a:rPr>
              <a:t>Cercle F1 (40.5%)</a:t>
            </a:r>
            <a:r>
              <a:rPr lang="en" sz="1100">
                <a:solidFill>
                  <a:schemeClr val="dk1"/>
                </a:solidFill>
                <a:latin typeface="Cabin"/>
                <a:ea typeface="Cabin"/>
                <a:cs typeface="Cabin"/>
                <a:sym typeface="Cabin"/>
              </a:rPr>
              <a:t> :</a:t>
            </a:r>
            <a:endParaRPr sz="1100">
              <a:solidFill>
                <a:schemeClr val="dk1"/>
              </a:solidFill>
              <a:latin typeface="Cabin"/>
              <a:ea typeface="Cabin"/>
              <a:cs typeface="Cabin"/>
              <a:sym typeface="Cabin"/>
            </a:endParaRPr>
          </a:p>
          <a:p>
            <a:pPr indent="0" lvl="0" marL="0" rtl="0" algn="l">
              <a:spcBef>
                <a:spcPts val="0"/>
              </a:spcBef>
              <a:spcAft>
                <a:spcPts val="0"/>
              </a:spcAft>
              <a:buNone/>
            </a:pPr>
            <a:r>
              <a:rPr lang="en" sz="1100">
                <a:solidFill>
                  <a:schemeClr val="dk1"/>
                </a:solidFill>
                <a:latin typeface="Cabin"/>
                <a:ea typeface="Cabin"/>
                <a:cs typeface="Cabin"/>
                <a:sym typeface="Cabin"/>
              </a:rPr>
              <a:t>"La première composante principale (F1) capture 40.5% de la variance totale des données, ce qui en fait la composante la plus </a:t>
            </a:r>
            <a:endParaRPr sz="1100">
              <a:solidFill>
                <a:schemeClr val="dk1"/>
              </a:solidFill>
              <a:latin typeface="Cabin"/>
              <a:ea typeface="Cabin"/>
              <a:cs typeface="Cabin"/>
              <a:sym typeface="Cabin"/>
            </a:endParaRPr>
          </a:p>
          <a:p>
            <a:pPr indent="0" lvl="0" marL="0" rtl="0" algn="l">
              <a:spcBef>
                <a:spcPts val="0"/>
              </a:spcBef>
              <a:spcAft>
                <a:spcPts val="0"/>
              </a:spcAft>
              <a:buNone/>
            </a:pPr>
            <a:r>
              <a:rPr lang="en" sz="1100">
                <a:solidFill>
                  <a:schemeClr val="dk1"/>
                </a:solidFill>
                <a:latin typeface="Cabin"/>
                <a:ea typeface="Cabin"/>
                <a:cs typeface="Cabin"/>
                <a:sym typeface="Cabin"/>
              </a:rPr>
              <a:t>informative. Les variables proches sur ce cercle sont fortement corrélées et expliquent une grande partie des différences entre les pays."</a:t>
            </a:r>
            <a:endParaRPr sz="1100">
              <a:solidFill>
                <a:schemeClr val="dk1"/>
              </a:solidFill>
              <a:latin typeface="Cabin"/>
              <a:ea typeface="Cabin"/>
              <a:cs typeface="Cabin"/>
              <a:sym typeface="Cabin"/>
            </a:endParaRPr>
          </a:p>
          <a:p>
            <a:pPr indent="0" lvl="0" marL="0" rtl="0" algn="l">
              <a:spcBef>
                <a:spcPts val="0"/>
              </a:spcBef>
              <a:spcAft>
                <a:spcPts val="0"/>
              </a:spcAft>
              <a:buNone/>
            </a:pPr>
            <a:r>
              <a:rPr b="1" lang="en" sz="1100">
                <a:solidFill>
                  <a:schemeClr val="dk1"/>
                </a:solidFill>
                <a:latin typeface="Cabin"/>
                <a:ea typeface="Cabin"/>
                <a:cs typeface="Cabin"/>
                <a:sym typeface="Cabin"/>
              </a:rPr>
              <a:t>Cercle F2 (25.4%)</a:t>
            </a:r>
            <a:r>
              <a:rPr lang="en" sz="1100">
                <a:solidFill>
                  <a:schemeClr val="dk1"/>
                </a:solidFill>
                <a:latin typeface="Cabin"/>
                <a:ea typeface="Cabin"/>
                <a:cs typeface="Cabin"/>
                <a:sym typeface="Cabin"/>
              </a:rPr>
              <a:t> :</a:t>
            </a:r>
            <a:endParaRPr sz="1100">
              <a:solidFill>
                <a:schemeClr val="dk1"/>
              </a:solidFill>
              <a:latin typeface="Cabin"/>
              <a:ea typeface="Cabin"/>
              <a:cs typeface="Cabin"/>
              <a:sym typeface="Cabin"/>
            </a:endParaRPr>
          </a:p>
          <a:p>
            <a:pPr indent="0" lvl="0" marL="0" rtl="0" algn="l">
              <a:spcBef>
                <a:spcPts val="0"/>
              </a:spcBef>
              <a:spcAft>
                <a:spcPts val="0"/>
              </a:spcAft>
              <a:buNone/>
            </a:pPr>
            <a:r>
              <a:rPr lang="en" sz="1100">
                <a:solidFill>
                  <a:schemeClr val="dk1"/>
                </a:solidFill>
                <a:latin typeface="Cabin"/>
                <a:ea typeface="Cabin"/>
                <a:cs typeface="Cabin"/>
                <a:sym typeface="Cabin"/>
              </a:rPr>
              <a:t>"La seconde composante principale (F2) explique 25.4% de la variance, ce qui signifie qu’elle apporte des informations supplémentaires importantes, mais moins que F1. Elle est utilisée pour distinguer les pays selon des critères moins influents que ceux capturés par F1."</a:t>
            </a:r>
            <a:endParaRPr sz="1100">
              <a:solidFill>
                <a:schemeClr val="dk1"/>
              </a:solidFill>
              <a:latin typeface="Cabin"/>
              <a:ea typeface="Cabin"/>
              <a:cs typeface="Cabin"/>
              <a:sym typeface="Cabin"/>
            </a:endParaRPr>
          </a:p>
          <a:p>
            <a:pPr indent="0" lvl="0" marL="0" rtl="0" algn="l">
              <a:spcBef>
                <a:spcPts val="0"/>
              </a:spcBef>
              <a:spcAft>
                <a:spcPts val="0"/>
              </a:spcAft>
              <a:buNone/>
            </a:pPr>
            <a:r>
              <a:rPr b="1" lang="en" sz="1100">
                <a:solidFill>
                  <a:schemeClr val="dk1"/>
                </a:solidFill>
                <a:latin typeface="Cabin"/>
                <a:ea typeface="Cabin"/>
                <a:cs typeface="Cabin"/>
                <a:sym typeface="Cabin"/>
              </a:rPr>
              <a:t>Conclusion :</a:t>
            </a:r>
            <a:endParaRPr b="1" sz="1100">
              <a:solidFill>
                <a:schemeClr val="dk1"/>
              </a:solidFill>
              <a:latin typeface="Cabin"/>
              <a:ea typeface="Cabin"/>
              <a:cs typeface="Cabin"/>
              <a:sym typeface="Cabin"/>
            </a:endParaRPr>
          </a:p>
          <a:p>
            <a:pPr indent="0" lvl="0" marL="0" rtl="0" algn="l">
              <a:spcBef>
                <a:spcPts val="0"/>
              </a:spcBef>
              <a:spcAft>
                <a:spcPts val="0"/>
              </a:spcAft>
              <a:buNone/>
            </a:pPr>
            <a:r>
              <a:rPr lang="en" sz="1100">
                <a:solidFill>
                  <a:schemeClr val="dk1"/>
                </a:solidFill>
                <a:latin typeface="Cabin"/>
                <a:ea typeface="Cabin"/>
                <a:cs typeface="Cabin"/>
                <a:sym typeface="Cabin"/>
              </a:rPr>
              <a:t>"Étant donné que F1 et F2 expliquent ensemble près de 66% de la variance totale, nous utiliserons le cercle de corrélation F1-F2 pour notre analyse, car il capture les relations les plus importantes entre les variables."</a:t>
            </a:r>
            <a:endParaRPr sz="1100">
              <a:solidFill>
                <a:schemeClr val="dk1"/>
              </a:solidFill>
              <a:latin typeface="Cabin"/>
              <a:ea typeface="Cabin"/>
              <a:cs typeface="Cabin"/>
              <a:sym typeface="Cab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38"/>
          <p:cNvSpPr txBox="1"/>
          <p:nvPr>
            <p:ph type="title"/>
          </p:nvPr>
        </p:nvSpPr>
        <p:spPr>
          <a:xfrm>
            <a:off x="720000" y="1612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Projection des individus dans F1-F2</a:t>
            </a:r>
            <a:endParaRPr/>
          </a:p>
        </p:txBody>
      </p:sp>
      <p:pic>
        <p:nvPicPr>
          <p:cNvPr id="847" name="Google Shape;847;p38"/>
          <p:cNvPicPr preferRelativeResize="0"/>
          <p:nvPr/>
        </p:nvPicPr>
        <p:blipFill>
          <a:blip r:embed="rId3">
            <a:alphaModFix/>
          </a:blip>
          <a:stretch>
            <a:fillRect/>
          </a:stretch>
        </p:blipFill>
        <p:spPr>
          <a:xfrm>
            <a:off x="170150" y="733950"/>
            <a:ext cx="4759594" cy="4007199"/>
          </a:xfrm>
          <a:prstGeom prst="rect">
            <a:avLst/>
          </a:prstGeom>
          <a:noFill/>
          <a:ln>
            <a:noFill/>
          </a:ln>
        </p:spPr>
      </p:pic>
      <p:sp>
        <p:nvSpPr>
          <p:cNvPr id="848" name="Google Shape;848;p38"/>
          <p:cNvSpPr txBox="1"/>
          <p:nvPr/>
        </p:nvSpPr>
        <p:spPr>
          <a:xfrm>
            <a:off x="5357200" y="932925"/>
            <a:ext cx="3138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Cabin"/>
                <a:ea typeface="Cabin"/>
                <a:cs typeface="Cabin"/>
                <a:sym typeface="Cabin"/>
              </a:rPr>
              <a:t>Chaque point représente un </a:t>
            </a:r>
            <a:r>
              <a:rPr b="1" lang="en" sz="1200">
                <a:solidFill>
                  <a:schemeClr val="dk1"/>
                </a:solidFill>
                <a:latin typeface="Cabin"/>
                <a:ea typeface="Cabin"/>
                <a:cs typeface="Cabin"/>
                <a:sym typeface="Cabin"/>
              </a:rPr>
              <a:t>pays</a:t>
            </a:r>
            <a:r>
              <a:rPr lang="en" sz="1200">
                <a:solidFill>
                  <a:schemeClr val="dk1"/>
                </a:solidFill>
                <a:latin typeface="Cabin"/>
                <a:ea typeface="Cabin"/>
                <a:cs typeface="Cabin"/>
                <a:sym typeface="Cabin"/>
              </a:rPr>
              <a:t>.</a:t>
            </a:r>
            <a:endParaRPr sz="1200">
              <a:solidFill>
                <a:schemeClr val="dk1"/>
              </a:solidFill>
              <a:latin typeface="Cabin"/>
              <a:ea typeface="Cabin"/>
              <a:cs typeface="Cabin"/>
              <a:sym typeface="Cabin"/>
            </a:endParaRPr>
          </a:p>
          <a:p>
            <a:pPr indent="0" lvl="0" marL="0" rtl="0" algn="l">
              <a:spcBef>
                <a:spcPts val="0"/>
              </a:spcBef>
              <a:spcAft>
                <a:spcPts val="0"/>
              </a:spcAft>
              <a:buNone/>
            </a:pPr>
            <a:r>
              <a:rPr lang="en" sz="1200">
                <a:solidFill>
                  <a:schemeClr val="dk1"/>
                </a:solidFill>
                <a:latin typeface="Cabin"/>
                <a:ea typeface="Cabin"/>
                <a:cs typeface="Cabin"/>
                <a:sym typeface="Cabin"/>
              </a:rPr>
              <a:t>Les pays proches dans l’espace F1-F2 ont des </a:t>
            </a:r>
            <a:r>
              <a:rPr b="1" lang="en" sz="1200">
                <a:solidFill>
                  <a:schemeClr val="dk1"/>
                </a:solidFill>
                <a:latin typeface="Cabin"/>
                <a:ea typeface="Cabin"/>
                <a:cs typeface="Cabin"/>
                <a:sym typeface="Cabin"/>
              </a:rPr>
              <a:t>caractéristiques similaires</a:t>
            </a:r>
            <a:r>
              <a:rPr lang="en" sz="1200">
                <a:solidFill>
                  <a:schemeClr val="dk1"/>
                </a:solidFill>
                <a:latin typeface="Cabin"/>
                <a:ea typeface="Cabin"/>
                <a:cs typeface="Cabin"/>
                <a:sym typeface="Cabin"/>
              </a:rPr>
              <a:t> (par exemple, un PIB ou une population proches).</a:t>
            </a:r>
            <a:endParaRPr sz="1200">
              <a:solidFill>
                <a:schemeClr val="dk1"/>
              </a:solidFill>
              <a:latin typeface="Cabin"/>
              <a:ea typeface="Cabin"/>
              <a:cs typeface="Cabin"/>
              <a:sym typeface="Cabin"/>
            </a:endParaRPr>
          </a:p>
          <a:p>
            <a:pPr indent="0" lvl="0" marL="0" rtl="0" algn="l">
              <a:spcBef>
                <a:spcPts val="0"/>
              </a:spcBef>
              <a:spcAft>
                <a:spcPts val="0"/>
              </a:spcAft>
              <a:buNone/>
            </a:pPr>
            <a:r>
              <a:t/>
            </a:r>
            <a:endParaRPr sz="1200">
              <a:solidFill>
                <a:schemeClr val="dk1"/>
              </a:solidFill>
              <a:latin typeface="Cabin"/>
              <a:ea typeface="Cabin"/>
              <a:cs typeface="Cabin"/>
              <a:sym typeface="Cabin"/>
            </a:endParaRPr>
          </a:p>
          <a:p>
            <a:pPr indent="0" lvl="0" marL="0" rtl="0" algn="l">
              <a:spcBef>
                <a:spcPts val="0"/>
              </a:spcBef>
              <a:spcAft>
                <a:spcPts val="0"/>
              </a:spcAft>
              <a:buNone/>
            </a:pPr>
            <a:r>
              <a:rPr lang="en" sz="1200">
                <a:solidFill>
                  <a:schemeClr val="dk1"/>
                </a:solidFill>
                <a:latin typeface="Cabin"/>
                <a:ea typeface="Cabin"/>
                <a:cs typeface="Cabin"/>
                <a:sym typeface="Cabin"/>
              </a:rPr>
              <a:t>Cette projection aide à visualiser comment les pays pourraient naturellement se regrouper en </a:t>
            </a:r>
            <a:r>
              <a:rPr b="1" lang="en" sz="1200">
                <a:solidFill>
                  <a:schemeClr val="dk1"/>
                </a:solidFill>
                <a:latin typeface="Cabin"/>
                <a:ea typeface="Cabin"/>
                <a:cs typeface="Cabin"/>
                <a:sym typeface="Cabin"/>
              </a:rPr>
              <a:t>clusters</a:t>
            </a:r>
            <a:r>
              <a:rPr lang="en" sz="1200">
                <a:solidFill>
                  <a:schemeClr val="dk1"/>
                </a:solidFill>
                <a:latin typeface="Cabin"/>
                <a:ea typeface="Cabin"/>
                <a:cs typeface="Cabin"/>
                <a:sym typeface="Cabin"/>
              </a:rPr>
              <a:t>.</a:t>
            </a:r>
            <a:endParaRPr sz="1200">
              <a:solidFill>
                <a:schemeClr val="dk1"/>
              </a:solidFill>
              <a:latin typeface="Cabin"/>
              <a:ea typeface="Cabin"/>
              <a:cs typeface="Cabin"/>
              <a:sym typeface="Cabin"/>
            </a:endParaRPr>
          </a:p>
          <a:p>
            <a:pPr indent="0" lvl="0" marL="0" rtl="0" algn="l">
              <a:spcBef>
                <a:spcPts val="0"/>
              </a:spcBef>
              <a:spcAft>
                <a:spcPts val="0"/>
              </a:spcAft>
              <a:buNone/>
            </a:pPr>
            <a:r>
              <a:t/>
            </a:r>
            <a:endParaRPr sz="1200">
              <a:solidFill>
                <a:schemeClr val="dk1"/>
              </a:solidFill>
              <a:latin typeface="Cabin"/>
              <a:ea typeface="Cabin"/>
              <a:cs typeface="Cabin"/>
              <a:sym typeface="Cabin"/>
            </a:endParaRPr>
          </a:p>
        </p:txBody>
      </p:sp>
      <p:pic>
        <p:nvPicPr>
          <p:cNvPr id="849" name="Google Shape;849;p38"/>
          <p:cNvPicPr preferRelativeResize="0"/>
          <p:nvPr/>
        </p:nvPicPr>
        <p:blipFill>
          <a:blip r:embed="rId4">
            <a:alphaModFix/>
          </a:blip>
          <a:stretch>
            <a:fillRect/>
          </a:stretch>
        </p:blipFill>
        <p:spPr>
          <a:xfrm>
            <a:off x="170156" y="733950"/>
            <a:ext cx="4759600" cy="40072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9"/>
                                        </p:tgtEl>
                                        <p:attrNameLst>
                                          <p:attrName>style.visibility</p:attrName>
                                        </p:attrNameLst>
                                      </p:cBhvr>
                                      <p:to>
                                        <p:strVal val="visible"/>
                                      </p:to>
                                    </p:set>
                                    <p:animEffect filter="fade" transition="in">
                                      <p:cBhvr>
                                        <p:cTn dur="1000"/>
                                        <p:tgtEl>
                                          <p:spTgt spid="8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39"/>
          <p:cNvSpPr txBox="1"/>
          <p:nvPr>
            <p:ph type="title"/>
          </p:nvPr>
        </p:nvSpPr>
        <p:spPr>
          <a:xfrm>
            <a:off x="720000" y="2410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quoi sert le clustering ? </a:t>
            </a:r>
            <a:endParaRPr/>
          </a:p>
        </p:txBody>
      </p:sp>
      <p:sp>
        <p:nvSpPr>
          <p:cNvPr id="855" name="Google Shape;855;p39"/>
          <p:cNvSpPr txBox="1"/>
          <p:nvPr>
            <p:ph idx="4294967295" type="title"/>
          </p:nvPr>
        </p:nvSpPr>
        <p:spPr>
          <a:xfrm>
            <a:off x="720000" y="974649"/>
            <a:ext cx="734700" cy="480900"/>
          </a:xfrm>
          <a:prstGeom prst="rect">
            <a:avLst/>
          </a:prstGeom>
          <a:solidFill>
            <a:srgbClr val="D49F74">
              <a:alpha val="125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2"/>
                </a:solidFill>
              </a:rPr>
              <a:t>01</a:t>
            </a:r>
            <a:endParaRPr sz="2400">
              <a:solidFill>
                <a:schemeClr val="accent2"/>
              </a:solidFill>
            </a:endParaRPr>
          </a:p>
        </p:txBody>
      </p:sp>
      <p:sp>
        <p:nvSpPr>
          <p:cNvPr id="856" name="Google Shape;856;p39"/>
          <p:cNvSpPr txBox="1"/>
          <p:nvPr>
            <p:ph idx="4294967295" type="subTitle"/>
          </p:nvPr>
        </p:nvSpPr>
        <p:spPr>
          <a:xfrm>
            <a:off x="1575250" y="974650"/>
            <a:ext cx="2759700" cy="3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Sora"/>
                <a:ea typeface="Sora"/>
                <a:cs typeface="Sora"/>
                <a:sym typeface="Sora"/>
              </a:rPr>
              <a:t>Objectif</a:t>
            </a:r>
            <a:endParaRPr b="1" sz="1800">
              <a:latin typeface="Sora"/>
              <a:ea typeface="Sora"/>
              <a:cs typeface="Sora"/>
              <a:sym typeface="Sora"/>
            </a:endParaRPr>
          </a:p>
        </p:txBody>
      </p:sp>
      <p:sp>
        <p:nvSpPr>
          <p:cNvPr id="857" name="Google Shape;857;p39"/>
          <p:cNvSpPr txBox="1"/>
          <p:nvPr>
            <p:ph idx="4294967295" type="subTitle"/>
          </p:nvPr>
        </p:nvSpPr>
        <p:spPr>
          <a:xfrm>
            <a:off x="1454700" y="1351750"/>
            <a:ext cx="3193200" cy="3048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t>L'objectif du clustering est de regrouper les pays ayant des caractéristiques similaires, afin d'identifier des segments de marchés homogènes pour l'exportation de poulets.</a:t>
            </a:r>
            <a:endParaRPr sz="1300"/>
          </a:p>
          <a:p>
            <a:pPr indent="0" lvl="0" marL="0" rtl="0" algn="l">
              <a:lnSpc>
                <a:spcPct val="115000"/>
              </a:lnSpc>
              <a:spcBef>
                <a:spcPts val="1200"/>
              </a:spcBef>
              <a:spcAft>
                <a:spcPts val="0"/>
              </a:spcAft>
              <a:buNone/>
            </a:pPr>
            <a:r>
              <a:rPr lang="en" sz="1300"/>
              <a:t>En regroupant les pays, nous cherchons à comprendre les différences en termes de </a:t>
            </a:r>
            <a:r>
              <a:rPr b="1" lang="en" sz="1300"/>
              <a:t>PIB, stabilité politique, population, </a:t>
            </a:r>
            <a:r>
              <a:rPr lang="en" sz="1300"/>
              <a:t>et </a:t>
            </a:r>
            <a:r>
              <a:rPr b="1" lang="en" sz="1300"/>
              <a:t>disponibilité alimentaire</a:t>
            </a:r>
            <a:r>
              <a:rPr lang="en" sz="1300"/>
              <a:t>.</a:t>
            </a:r>
            <a:endParaRPr sz="1400"/>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
        <p:nvSpPr>
          <p:cNvPr id="858" name="Google Shape;858;p39"/>
          <p:cNvSpPr txBox="1"/>
          <p:nvPr>
            <p:ph idx="4294967295" type="title"/>
          </p:nvPr>
        </p:nvSpPr>
        <p:spPr>
          <a:xfrm>
            <a:off x="5111350" y="974649"/>
            <a:ext cx="734700" cy="480900"/>
          </a:xfrm>
          <a:prstGeom prst="rect">
            <a:avLst/>
          </a:prstGeom>
          <a:solidFill>
            <a:srgbClr val="D49F74">
              <a:alpha val="125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2"/>
                </a:solidFill>
              </a:rPr>
              <a:t>02</a:t>
            </a:r>
            <a:endParaRPr sz="2400">
              <a:solidFill>
                <a:schemeClr val="accent2"/>
              </a:solidFill>
            </a:endParaRPr>
          </a:p>
        </p:txBody>
      </p:sp>
      <p:sp>
        <p:nvSpPr>
          <p:cNvPr id="859" name="Google Shape;859;p39"/>
          <p:cNvSpPr txBox="1"/>
          <p:nvPr>
            <p:ph idx="4294967295" type="subTitle"/>
          </p:nvPr>
        </p:nvSpPr>
        <p:spPr>
          <a:xfrm>
            <a:off x="5970200" y="974650"/>
            <a:ext cx="2759700" cy="3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Sora"/>
                <a:ea typeface="Sora"/>
                <a:cs typeface="Sora"/>
                <a:sym typeface="Sora"/>
              </a:rPr>
              <a:t>K-means</a:t>
            </a:r>
            <a:endParaRPr b="1" sz="1800">
              <a:latin typeface="Sora"/>
              <a:ea typeface="Sora"/>
              <a:cs typeface="Sora"/>
              <a:sym typeface="Sora"/>
            </a:endParaRPr>
          </a:p>
        </p:txBody>
      </p:sp>
      <p:sp>
        <p:nvSpPr>
          <p:cNvPr id="860" name="Google Shape;860;p39"/>
          <p:cNvSpPr txBox="1"/>
          <p:nvPr>
            <p:ph idx="4294967295" type="subTitle"/>
          </p:nvPr>
        </p:nvSpPr>
        <p:spPr>
          <a:xfrm>
            <a:off x="5846050" y="1313675"/>
            <a:ext cx="3193200" cy="3048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t>Nous avons choisi l'algorithme </a:t>
            </a:r>
            <a:r>
              <a:rPr b="1" lang="en" sz="1300"/>
              <a:t>K-means</a:t>
            </a:r>
            <a:r>
              <a:rPr lang="en" sz="1300"/>
              <a:t>, une méthode de clustering populaire pour créer des </a:t>
            </a:r>
            <a:r>
              <a:rPr b="1" lang="en" sz="1300"/>
              <a:t>groupes de pays homogènes</a:t>
            </a:r>
            <a:r>
              <a:rPr lang="en" sz="1300"/>
              <a:t>.</a:t>
            </a:r>
            <a:endParaRPr sz="1300"/>
          </a:p>
          <a:p>
            <a:pPr indent="0" lvl="0" marL="0" rtl="0" algn="l">
              <a:lnSpc>
                <a:spcPct val="115000"/>
              </a:lnSpc>
              <a:spcBef>
                <a:spcPts val="1200"/>
              </a:spcBef>
              <a:spcAft>
                <a:spcPts val="0"/>
              </a:spcAft>
              <a:buNone/>
            </a:pPr>
            <a:r>
              <a:rPr lang="en" sz="1300"/>
              <a:t>K-means fonctionne en assignant chaque pays </a:t>
            </a:r>
            <a:r>
              <a:rPr b="1" lang="en" sz="1300"/>
              <a:t>au cluster le plus proche en fonction de ses caractéristiques</a:t>
            </a:r>
            <a:r>
              <a:rPr lang="en" sz="1300"/>
              <a:t>, tout en cherchant à minimiser la variance intra-cluster.</a:t>
            </a:r>
            <a:endParaRPr sz="1300"/>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40"/>
          <p:cNvSpPr txBox="1"/>
          <p:nvPr>
            <p:ph type="title"/>
          </p:nvPr>
        </p:nvSpPr>
        <p:spPr>
          <a:xfrm>
            <a:off x="720000" y="2233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Comment choisir son nombre de clusters</a:t>
            </a:r>
            <a:endParaRPr sz="2700"/>
          </a:p>
        </p:txBody>
      </p:sp>
      <p:pic>
        <p:nvPicPr>
          <p:cNvPr id="866" name="Google Shape;866;p40"/>
          <p:cNvPicPr preferRelativeResize="0"/>
          <p:nvPr/>
        </p:nvPicPr>
        <p:blipFill>
          <a:blip r:embed="rId3">
            <a:alphaModFix/>
          </a:blip>
          <a:stretch>
            <a:fillRect/>
          </a:stretch>
        </p:blipFill>
        <p:spPr>
          <a:xfrm>
            <a:off x="214475" y="691250"/>
            <a:ext cx="5145896" cy="4042675"/>
          </a:xfrm>
          <a:prstGeom prst="rect">
            <a:avLst/>
          </a:prstGeom>
          <a:noFill/>
          <a:ln>
            <a:noFill/>
          </a:ln>
        </p:spPr>
      </p:pic>
      <p:sp>
        <p:nvSpPr>
          <p:cNvPr id="867" name="Google Shape;867;p40"/>
          <p:cNvSpPr txBox="1"/>
          <p:nvPr/>
        </p:nvSpPr>
        <p:spPr>
          <a:xfrm>
            <a:off x="5463625" y="796025"/>
            <a:ext cx="3405300" cy="204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Cabin"/>
                <a:ea typeface="Cabin"/>
                <a:cs typeface="Cabin"/>
                <a:sym typeface="Cabin"/>
              </a:rPr>
              <a:t>Nous avons appliqué la </a:t>
            </a:r>
            <a:r>
              <a:rPr b="1" lang="en" sz="1200">
                <a:solidFill>
                  <a:schemeClr val="dk1"/>
                </a:solidFill>
                <a:latin typeface="Cabin"/>
                <a:ea typeface="Cabin"/>
                <a:cs typeface="Cabin"/>
                <a:sym typeface="Cabin"/>
              </a:rPr>
              <a:t>méthode du coude</a:t>
            </a:r>
            <a:r>
              <a:rPr lang="en" sz="1200">
                <a:solidFill>
                  <a:schemeClr val="dk1"/>
                </a:solidFill>
                <a:latin typeface="Cabin"/>
                <a:ea typeface="Cabin"/>
                <a:cs typeface="Cabin"/>
                <a:sym typeface="Cabin"/>
              </a:rPr>
              <a:t> pour trouver le nombre optimal de clusters en observant la réduction de l'inertie en fonction du nombre de clusters.</a:t>
            </a:r>
            <a:endParaRPr sz="1200">
              <a:solidFill>
                <a:schemeClr val="dk1"/>
              </a:solidFill>
              <a:latin typeface="Cabin"/>
              <a:ea typeface="Cabin"/>
              <a:cs typeface="Cabin"/>
              <a:sym typeface="Cabin"/>
            </a:endParaRPr>
          </a:p>
          <a:p>
            <a:pPr indent="0" lvl="0" marL="0" rtl="0" algn="l">
              <a:spcBef>
                <a:spcPts val="0"/>
              </a:spcBef>
              <a:spcAft>
                <a:spcPts val="0"/>
              </a:spcAft>
              <a:buNone/>
            </a:pPr>
            <a:r>
              <a:rPr lang="en" sz="1200">
                <a:solidFill>
                  <a:schemeClr val="dk1"/>
                </a:solidFill>
                <a:latin typeface="Cabin"/>
                <a:ea typeface="Cabin"/>
                <a:cs typeface="Cabin"/>
                <a:sym typeface="Cabin"/>
              </a:rPr>
              <a:t>Le point où la réduction de l’inertie commence à diminuer est appelé le "coude" et </a:t>
            </a:r>
            <a:r>
              <a:rPr b="1" lang="en" sz="1200">
                <a:solidFill>
                  <a:schemeClr val="dk1"/>
                </a:solidFill>
                <a:latin typeface="Cabin"/>
                <a:ea typeface="Cabin"/>
                <a:cs typeface="Cabin"/>
                <a:sym typeface="Cabin"/>
              </a:rPr>
              <a:t>représente le nombre optimal </a:t>
            </a:r>
            <a:r>
              <a:rPr lang="en" sz="1200">
                <a:solidFill>
                  <a:schemeClr val="dk1"/>
                </a:solidFill>
                <a:latin typeface="Cabin"/>
                <a:ea typeface="Cabin"/>
                <a:cs typeface="Cabin"/>
                <a:sym typeface="Cabin"/>
              </a:rPr>
              <a:t>de clusters à utiliser.</a:t>
            </a:r>
            <a:endParaRPr sz="1200">
              <a:solidFill>
                <a:schemeClr val="dk1"/>
              </a:solidFill>
              <a:latin typeface="Cabin"/>
              <a:ea typeface="Cabin"/>
              <a:cs typeface="Cabin"/>
              <a:sym typeface="Cabin"/>
            </a:endParaRPr>
          </a:p>
          <a:p>
            <a:pPr indent="0" lvl="0" marL="0" rtl="0" algn="l">
              <a:spcBef>
                <a:spcPts val="0"/>
              </a:spcBef>
              <a:spcAft>
                <a:spcPts val="0"/>
              </a:spcAft>
              <a:buNone/>
            </a:pPr>
            <a:r>
              <a:rPr lang="en" sz="1200">
                <a:solidFill>
                  <a:schemeClr val="dk1"/>
                </a:solidFill>
                <a:latin typeface="Cabin"/>
                <a:ea typeface="Cabin"/>
                <a:cs typeface="Cabin"/>
                <a:sym typeface="Cabin"/>
              </a:rPr>
              <a:t>Pour l’instant </a:t>
            </a:r>
            <a:r>
              <a:rPr b="1" lang="en" sz="1200">
                <a:solidFill>
                  <a:schemeClr val="dk1"/>
                </a:solidFill>
                <a:latin typeface="Cabin"/>
                <a:ea typeface="Cabin"/>
                <a:cs typeface="Cabin"/>
                <a:sym typeface="Cabin"/>
              </a:rPr>
              <a:t>6 clusters</a:t>
            </a:r>
            <a:r>
              <a:rPr lang="en" sz="1200">
                <a:solidFill>
                  <a:schemeClr val="dk1"/>
                </a:solidFill>
                <a:latin typeface="Cabin"/>
                <a:ea typeface="Cabin"/>
                <a:cs typeface="Cabin"/>
                <a:sym typeface="Cabin"/>
              </a:rPr>
              <a:t> semble être un choix judicieux. </a:t>
            </a:r>
            <a:endParaRPr sz="1200">
              <a:solidFill>
                <a:schemeClr val="dk1"/>
              </a:solidFill>
              <a:latin typeface="Cabin"/>
              <a:ea typeface="Cabin"/>
              <a:cs typeface="Cabin"/>
              <a:sym typeface="Cabin"/>
            </a:endParaRPr>
          </a:p>
          <a:p>
            <a:pPr indent="0" lvl="0" marL="0" rtl="0" algn="l">
              <a:spcBef>
                <a:spcPts val="0"/>
              </a:spcBef>
              <a:spcAft>
                <a:spcPts val="0"/>
              </a:spcAft>
              <a:buNone/>
            </a:pPr>
            <a:r>
              <a:t/>
            </a:r>
            <a:endParaRPr sz="1300">
              <a:solidFill>
                <a:schemeClr val="dk1"/>
              </a:solidFill>
              <a:latin typeface="Cabin"/>
              <a:ea typeface="Cabin"/>
              <a:cs typeface="Cabin"/>
              <a:sym typeface="Cab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41"/>
          <p:cNvSpPr txBox="1"/>
          <p:nvPr>
            <p:ph type="title"/>
          </p:nvPr>
        </p:nvSpPr>
        <p:spPr>
          <a:xfrm>
            <a:off x="720000" y="1612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t>
            </a:r>
            <a:r>
              <a:rPr lang="en"/>
              <a:t>isualiser la structure hiérarchique</a:t>
            </a:r>
            <a:endParaRPr/>
          </a:p>
        </p:txBody>
      </p:sp>
      <p:pic>
        <p:nvPicPr>
          <p:cNvPr id="873" name="Google Shape;873;p41"/>
          <p:cNvPicPr preferRelativeResize="0"/>
          <p:nvPr/>
        </p:nvPicPr>
        <p:blipFill>
          <a:blip r:embed="rId3">
            <a:alphaModFix/>
          </a:blip>
          <a:stretch>
            <a:fillRect/>
          </a:stretch>
        </p:blipFill>
        <p:spPr>
          <a:xfrm>
            <a:off x="190475" y="791125"/>
            <a:ext cx="6355850" cy="3857548"/>
          </a:xfrm>
          <a:prstGeom prst="rect">
            <a:avLst/>
          </a:prstGeom>
          <a:noFill/>
          <a:ln>
            <a:noFill/>
          </a:ln>
        </p:spPr>
      </p:pic>
      <p:sp>
        <p:nvSpPr>
          <p:cNvPr id="874" name="Google Shape;874;p41"/>
          <p:cNvSpPr txBox="1"/>
          <p:nvPr/>
        </p:nvSpPr>
        <p:spPr>
          <a:xfrm>
            <a:off x="6749500" y="968400"/>
            <a:ext cx="20751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Cabin"/>
                <a:ea typeface="Cabin"/>
                <a:cs typeface="Cabin"/>
                <a:sym typeface="Cabin"/>
              </a:rPr>
              <a:t>Le dendrogramme montre comment les </a:t>
            </a:r>
            <a:r>
              <a:rPr b="1" lang="en" sz="1200">
                <a:solidFill>
                  <a:schemeClr val="dk1"/>
                </a:solidFill>
                <a:latin typeface="Cabin"/>
                <a:ea typeface="Cabin"/>
                <a:cs typeface="Cabin"/>
                <a:sym typeface="Cabin"/>
              </a:rPr>
              <a:t>pays</a:t>
            </a:r>
            <a:r>
              <a:rPr lang="en" sz="1200">
                <a:solidFill>
                  <a:schemeClr val="dk1"/>
                </a:solidFill>
                <a:latin typeface="Cabin"/>
                <a:ea typeface="Cabin"/>
                <a:cs typeface="Cabin"/>
                <a:sym typeface="Cabin"/>
              </a:rPr>
              <a:t> sont regroupés à différents niveaux de granularité. Cela permet de voir les liens hiérarchiques entre les clusters.</a:t>
            </a:r>
            <a:endParaRPr sz="1200">
              <a:solidFill>
                <a:schemeClr val="dk1"/>
              </a:solidFill>
              <a:latin typeface="Cabin"/>
              <a:ea typeface="Cabin"/>
              <a:cs typeface="Cabin"/>
              <a:sym typeface="Cabin"/>
            </a:endParaRPr>
          </a:p>
          <a:p>
            <a:pPr indent="0" lvl="0" marL="0" rtl="0" algn="l">
              <a:spcBef>
                <a:spcPts val="0"/>
              </a:spcBef>
              <a:spcAft>
                <a:spcPts val="0"/>
              </a:spcAft>
              <a:buNone/>
            </a:pPr>
            <a:r>
              <a:t/>
            </a:r>
            <a:endParaRPr sz="1200">
              <a:solidFill>
                <a:schemeClr val="dk1"/>
              </a:solidFill>
              <a:latin typeface="Cabin"/>
              <a:ea typeface="Cabin"/>
              <a:cs typeface="Cabin"/>
              <a:sym typeface="Cabin"/>
            </a:endParaRPr>
          </a:p>
          <a:p>
            <a:pPr indent="0" lvl="0" marL="0" rtl="0" algn="l">
              <a:spcBef>
                <a:spcPts val="0"/>
              </a:spcBef>
              <a:spcAft>
                <a:spcPts val="0"/>
              </a:spcAft>
              <a:buNone/>
            </a:pPr>
            <a:r>
              <a:rPr lang="en" sz="1200">
                <a:solidFill>
                  <a:schemeClr val="dk1"/>
                </a:solidFill>
                <a:latin typeface="Cabin"/>
                <a:ea typeface="Cabin"/>
                <a:cs typeface="Cabin"/>
                <a:sym typeface="Cabin"/>
              </a:rPr>
              <a:t>En comparant les résultats du K-means avec ceux du dendrogramme, tu peux confirmer la robustesse de ton choix de </a:t>
            </a:r>
            <a:r>
              <a:rPr b="1" lang="en" sz="1200">
                <a:solidFill>
                  <a:schemeClr val="dk1"/>
                </a:solidFill>
                <a:latin typeface="Cabin"/>
                <a:ea typeface="Cabin"/>
                <a:cs typeface="Cabin"/>
                <a:sym typeface="Cabin"/>
              </a:rPr>
              <a:t>6 clusters.</a:t>
            </a:r>
            <a:r>
              <a:rPr lang="en" sz="1200">
                <a:solidFill>
                  <a:schemeClr val="dk1"/>
                </a:solidFill>
                <a:latin typeface="Cabin"/>
                <a:ea typeface="Cabin"/>
                <a:cs typeface="Cabin"/>
                <a:sym typeface="Cabin"/>
              </a:rPr>
              <a:t> Si les regroupements sont similaires, cela renforce ta décision.</a:t>
            </a:r>
            <a:endParaRPr sz="1200">
              <a:solidFill>
                <a:schemeClr val="dk1"/>
              </a:solidFill>
              <a:latin typeface="Cabin"/>
              <a:ea typeface="Cabin"/>
              <a:cs typeface="Cabin"/>
              <a:sym typeface="Cabin"/>
            </a:endParaRPr>
          </a:p>
        </p:txBody>
      </p:sp>
      <p:cxnSp>
        <p:nvCxnSpPr>
          <p:cNvPr id="875" name="Google Shape;875;p41"/>
          <p:cNvCxnSpPr/>
          <p:nvPr/>
        </p:nvCxnSpPr>
        <p:spPr>
          <a:xfrm>
            <a:off x="160500" y="2538075"/>
            <a:ext cx="6367200" cy="300"/>
          </a:xfrm>
          <a:prstGeom prst="straightConnector1">
            <a:avLst/>
          </a:prstGeom>
          <a:noFill/>
          <a:ln cap="flat" cmpd="sng" w="9525">
            <a:solidFill>
              <a:schemeClr val="accent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42"/>
          <p:cNvSpPr txBox="1"/>
          <p:nvPr>
            <p:ph type="title"/>
          </p:nvPr>
        </p:nvSpPr>
        <p:spPr>
          <a:xfrm>
            <a:off x="3732800" y="2538300"/>
            <a:ext cx="4383600" cy="8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Analyse des clusters</a:t>
            </a:r>
            <a:endParaRPr sz="3900"/>
          </a:p>
        </p:txBody>
      </p:sp>
      <p:sp>
        <p:nvSpPr>
          <p:cNvPr id="881" name="Google Shape;881;p42"/>
          <p:cNvSpPr txBox="1"/>
          <p:nvPr>
            <p:ph idx="2" type="title"/>
          </p:nvPr>
        </p:nvSpPr>
        <p:spPr>
          <a:xfrm>
            <a:off x="3850075" y="1232025"/>
            <a:ext cx="1332600" cy="113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pic>
        <p:nvPicPr>
          <p:cNvPr id="882" name="Google Shape;882;p42"/>
          <p:cNvPicPr preferRelativeResize="0"/>
          <p:nvPr>
            <p:ph idx="3" type="pic"/>
          </p:nvPr>
        </p:nvPicPr>
        <p:blipFill rotWithShape="1">
          <a:blip r:embed="rId3">
            <a:alphaModFix/>
          </a:blip>
          <a:srcRect b="0" l="9592" r="9592" t="0"/>
          <a:stretch/>
        </p:blipFill>
        <p:spPr>
          <a:xfrm>
            <a:off x="-4767" y="0"/>
            <a:ext cx="2780203" cy="5157678"/>
          </a:xfrm>
          <a:prstGeom prst="rect">
            <a:avLst/>
          </a:prstGeom>
        </p:spPr>
      </p:pic>
      <p:grpSp>
        <p:nvGrpSpPr>
          <p:cNvPr id="883" name="Google Shape;883;p42"/>
          <p:cNvGrpSpPr/>
          <p:nvPr/>
        </p:nvGrpSpPr>
        <p:grpSpPr>
          <a:xfrm>
            <a:off x="3850074" y="3829740"/>
            <a:ext cx="1144551" cy="1060605"/>
            <a:chOff x="281549" y="3829740"/>
            <a:chExt cx="1144551" cy="1060605"/>
          </a:xfrm>
        </p:grpSpPr>
        <p:grpSp>
          <p:nvGrpSpPr>
            <p:cNvPr id="884" name="Google Shape;884;p42"/>
            <p:cNvGrpSpPr/>
            <p:nvPr/>
          </p:nvGrpSpPr>
          <p:grpSpPr>
            <a:xfrm>
              <a:off x="335726" y="3829740"/>
              <a:ext cx="1070145" cy="747602"/>
              <a:chOff x="318970" y="813376"/>
              <a:chExt cx="3606825" cy="2519725"/>
            </a:xfrm>
          </p:grpSpPr>
          <p:sp>
            <p:nvSpPr>
              <p:cNvPr id="885" name="Google Shape;885;p42"/>
              <p:cNvSpPr/>
              <p:nvPr/>
            </p:nvSpPr>
            <p:spPr>
              <a:xfrm>
                <a:off x="2602731" y="1394853"/>
                <a:ext cx="210682" cy="412934"/>
              </a:xfrm>
              <a:custGeom>
                <a:rect b="b" l="l" r="r" t="t"/>
                <a:pathLst>
                  <a:path extrusionOk="0" h="41" w="21">
                    <a:moveTo>
                      <a:pt x="1" y="19"/>
                    </a:moveTo>
                    <a:cubicBezTo>
                      <a:pt x="2" y="26"/>
                      <a:pt x="4" y="32"/>
                      <a:pt x="7" y="37"/>
                    </a:cubicBezTo>
                    <a:cubicBezTo>
                      <a:pt x="8" y="39"/>
                      <a:pt x="9" y="40"/>
                      <a:pt x="11" y="40"/>
                    </a:cubicBezTo>
                    <a:cubicBezTo>
                      <a:pt x="13" y="41"/>
                      <a:pt x="16" y="39"/>
                      <a:pt x="18" y="36"/>
                    </a:cubicBezTo>
                    <a:cubicBezTo>
                      <a:pt x="20" y="34"/>
                      <a:pt x="21" y="30"/>
                      <a:pt x="21" y="27"/>
                    </a:cubicBezTo>
                    <a:cubicBezTo>
                      <a:pt x="21" y="25"/>
                      <a:pt x="20" y="23"/>
                      <a:pt x="20" y="22"/>
                    </a:cubicBezTo>
                    <a:cubicBezTo>
                      <a:pt x="18" y="19"/>
                      <a:pt x="16" y="17"/>
                      <a:pt x="14" y="14"/>
                    </a:cubicBezTo>
                    <a:cubicBezTo>
                      <a:pt x="12" y="12"/>
                      <a:pt x="12" y="10"/>
                      <a:pt x="10" y="8"/>
                    </a:cubicBezTo>
                    <a:cubicBezTo>
                      <a:pt x="9" y="5"/>
                      <a:pt x="5" y="0"/>
                      <a:pt x="2" y="4"/>
                    </a:cubicBezTo>
                    <a:cubicBezTo>
                      <a:pt x="0" y="7"/>
                      <a:pt x="1" y="16"/>
                      <a:pt x="1" y="19"/>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6" name="Google Shape;886;p42"/>
              <p:cNvSpPr/>
              <p:nvPr/>
            </p:nvSpPr>
            <p:spPr>
              <a:xfrm>
                <a:off x="2071822" y="813376"/>
                <a:ext cx="640466" cy="446643"/>
              </a:xfrm>
              <a:custGeom>
                <a:rect b="b" l="l" r="r" t="t"/>
                <a:pathLst>
                  <a:path extrusionOk="0" h="44" w="64">
                    <a:moveTo>
                      <a:pt x="9" y="22"/>
                    </a:moveTo>
                    <a:cubicBezTo>
                      <a:pt x="7" y="20"/>
                      <a:pt x="5" y="19"/>
                      <a:pt x="3" y="18"/>
                    </a:cubicBezTo>
                    <a:cubicBezTo>
                      <a:pt x="0" y="15"/>
                      <a:pt x="1" y="9"/>
                      <a:pt x="5" y="7"/>
                    </a:cubicBezTo>
                    <a:cubicBezTo>
                      <a:pt x="10" y="4"/>
                      <a:pt x="17" y="11"/>
                      <a:pt x="23" y="8"/>
                    </a:cubicBezTo>
                    <a:cubicBezTo>
                      <a:pt x="26" y="6"/>
                      <a:pt x="28" y="0"/>
                      <a:pt x="32" y="1"/>
                    </a:cubicBezTo>
                    <a:cubicBezTo>
                      <a:pt x="35" y="1"/>
                      <a:pt x="36" y="6"/>
                      <a:pt x="38" y="9"/>
                    </a:cubicBezTo>
                    <a:cubicBezTo>
                      <a:pt x="41" y="11"/>
                      <a:pt x="45" y="10"/>
                      <a:pt x="49" y="10"/>
                    </a:cubicBezTo>
                    <a:cubicBezTo>
                      <a:pt x="50" y="9"/>
                      <a:pt x="51" y="9"/>
                      <a:pt x="52" y="10"/>
                    </a:cubicBezTo>
                    <a:cubicBezTo>
                      <a:pt x="53" y="10"/>
                      <a:pt x="53" y="11"/>
                      <a:pt x="53" y="11"/>
                    </a:cubicBezTo>
                    <a:cubicBezTo>
                      <a:pt x="56" y="17"/>
                      <a:pt x="53" y="23"/>
                      <a:pt x="55" y="28"/>
                    </a:cubicBezTo>
                    <a:cubicBezTo>
                      <a:pt x="57" y="34"/>
                      <a:pt x="62" y="37"/>
                      <a:pt x="64" y="43"/>
                    </a:cubicBezTo>
                    <a:cubicBezTo>
                      <a:pt x="64" y="44"/>
                      <a:pt x="34" y="36"/>
                      <a:pt x="31" y="36"/>
                    </a:cubicBezTo>
                    <a:cubicBezTo>
                      <a:pt x="26" y="34"/>
                      <a:pt x="21" y="34"/>
                      <a:pt x="15" y="33"/>
                    </a:cubicBezTo>
                    <a:cubicBezTo>
                      <a:pt x="10" y="32"/>
                      <a:pt x="12" y="34"/>
                      <a:pt x="11" y="29"/>
                    </a:cubicBezTo>
                    <a:cubicBezTo>
                      <a:pt x="11" y="27"/>
                      <a:pt x="11" y="24"/>
                      <a:pt x="9" y="22"/>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7" name="Google Shape;887;p42"/>
              <p:cNvSpPr/>
              <p:nvPr/>
            </p:nvSpPr>
            <p:spPr>
              <a:xfrm>
                <a:off x="934151" y="1024058"/>
                <a:ext cx="2384894" cy="2266909"/>
              </a:xfrm>
              <a:custGeom>
                <a:rect b="b" l="l" r="r" t="t"/>
                <a:pathLst>
                  <a:path extrusionOk="0" h="226" w="238">
                    <a:moveTo>
                      <a:pt x="182" y="27"/>
                    </a:moveTo>
                    <a:cubicBezTo>
                      <a:pt x="178" y="20"/>
                      <a:pt x="172" y="15"/>
                      <a:pt x="166" y="11"/>
                    </a:cubicBezTo>
                    <a:cubicBezTo>
                      <a:pt x="151" y="1"/>
                      <a:pt x="134" y="0"/>
                      <a:pt x="119" y="10"/>
                    </a:cubicBezTo>
                    <a:cubicBezTo>
                      <a:pt x="115" y="13"/>
                      <a:pt x="111" y="17"/>
                      <a:pt x="108" y="20"/>
                    </a:cubicBezTo>
                    <a:cubicBezTo>
                      <a:pt x="101" y="29"/>
                      <a:pt x="93" y="37"/>
                      <a:pt x="84" y="44"/>
                    </a:cubicBezTo>
                    <a:cubicBezTo>
                      <a:pt x="23" y="97"/>
                      <a:pt x="15" y="134"/>
                      <a:pt x="15" y="134"/>
                    </a:cubicBezTo>
                    <a:cubicBezTo>
                      <a:pt x="0" y="226"/>
                      <a:pt x="123" y="223"/>
                      <a:pt x="123" y="223"/>
                    </a:cubicBezTo>
                    <a:cubicBezTo>
                      <a:pt x="238" y="215"/>
                      <a:pt x="220" y="165"/>
                      <a:pt x="220" y="165"/>
                    </a:cubicBezTo>
                    <a:cubicBezTo>
                      <a:pt x="237" y="139"/>
                      <a:pt x="199" y="99"/>
                      <a:pt x="199" y="99"/>
                    </a:cubicBezTo>
                    <a:cubicBezTo>
                      <a:pt x="149" y="50"/>
                      <a:pt x="174" y="41"/>
                      <a:pt x="174" y="41"/>
                    </a:cubicBezTo>
                    <a:lnTo>
                      <a:pt x="182" y="27"/>
                    </a:lnTo>
                    <a:close/>
                  </a:path>
                </a:pathLst>
              </a:custGeom>
              <a:solidFill>
                <a:srgbClr val="C96F4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8" name="Google Shape;888;p42"/>
              <p:cNvSpPr/>
              <p:nvPr/>
            </p:nvSpPr>
            <p:spPr>
              <a:xfrm>
                <a:off x="1819007" y="1024058"/>
                <a:ext cx="977552" cy="960698"/>
              </a:xfrm>
              <a:custGeom>
                <a:rect b="b" l="l" r="r" t="t"/>
                <a:pathLst>
                  <a:path extrusionOk="0" h="96" w="97">
                    <a:moveTo>
                      <a:pt x="2" y="49"/>
                    </a:moveTo>
                    <a:cubicBezTo>
                      <a:pt x="4" y="46"/>
                      <a:pt x="6" y="45"/>
                      <a:pt x="9" y="44"/>
                    </a:cubicBezTo>
                    <a:cubicBezTo>
                      <a:pt x="8" y="50"/>
                      <a:pt x="5" y="55"/>
                      <a:pt x="6" y="61"/>
                    </a:cubicBezTo>
                    <a:cubicBezTo>
                      <a:pt x="10" y="59"/>
                      <a:pt x="9" y="54"/>
                      <a:pt x="12" y="52"/>
                    </a:cubicBezTo>
                    <a:cubicBezTo>
                      <a:pt x="14" y="58"/>
                      <a:pt x="8" y="65"/>
                      <a:pt x="15" y="70"/>
                    </a:cubicBezTo>
                    <a:cubicBezTo>
                      <a:pt x="16" y="66"/>
                      <a:pt x="22" y="65"/>
                      <a:pt x="23" y="67"/>
                    </a:cubicBezTo>
                    <a:cubicBezTo>
                      <a:pt x="26" y="72"/>
                      <a:pt x="26" y="79"/>
                      <a:pt x="25" y="86"/>
                    </a:cubicBezTo>
                    <a:cubicBezTo>
                      <a:pt x="29" y="83"/>
                      <a:pt x="29" y="78"/>
                      <a:pt x="32" y="74"/>
                    </a:cubicBezTo>
                    <a:cubicBezTo>
                      <a:pt x="33" y="80"/>
                      <a:pt x="33" y="87"/>
                      <a:pt x="33" y="93"/>
                    </a:cubicBezTo>
                    <a:cubicBezTo>
                      <a:pt x="38" y="91"/>
                      <a:pt x="37" y="83"/>
                      <a:pt x="41" y="83"/>
                    </a:cubicBezTo>
                    <a:cubicBezTo>
                      <a:pt x="45" y="84"/>
                      <a:pt x="45" y="91"/>
                      <a:pt x="48" y="96"/>
                    </a:cubicBezTo>
                    <a:cubicBezTo>
                      <a:pt x="50" y="93"/>
                      <a:pt x="50" y="87"/>
                      <a:pt x="52" y="86"/>
                    </a:cubicBezTo>
                    <a:cubicBezTo>
                      <a:pt x="56" y="84"/>
                      <a:pt x="57" y="93"/>
                      <a:pt x="61" y="96"/>
                    </a:cubicBezTo>
                    <a:cubicBezTo>
                      <a:pt x="62" y="92"/>
                      <a:pt x="61" y="88"/>
                      <a:pt x="62" y="84"/>
                    </a:cubicBezTo>
                    <a:cubicBezTo>
                      <a:pt x="67" y="87"/>
                      <a:pt x="68" y="95"/>
                      <a:pt x="74" y="96"/>
                    </a:cubicBezTo>
                    <a:cubicBezTo>
                      <a:pt x="73" y="92"/>
                      <a:pt x="76" y="89"/>
                      <a:pt x="79" y="87"/>
                    </a:cubicBezTo>
                    <a:cubicBezTo>
                      <a:pt x="80" y="85"/>
                      <a:pt x="80" y="90"/>
                      <a:pt x="83" y="91"/>
                    </a:cubicBezTo>
                    <a:cubicBezTo>
                      <a:pt x="83" y="88"/>
                      <a:pt x="85" y="85"/>
                      <a:pt x="84" y="82"/>
                    </a:cubicBezTo>
                    <a:cubicBezTo>
                      <a:pt x="89" y="83"/>
                      <a:pt x="91" y="89"/>
                      <a:pt x="95" y="92"/>
                    </a:cubicBezTo>
                    <a:cubicBezTo>
                      <a:pt x="95" y="89"/>
                      <a:pt x="96" y="87"/>
                      <a:pt x="97" y="86"/>
                    </a:cubicBezTo>
                    <a:cubicBezTo>
                      <a:pt x="65" y="48"/>
                      <a:pt x="85" y="41"/>
                      <a:pt x="85" y="41"/>
                    </a:cubicBezTo>
                    <a:cubicBezTo>
                      <a:pt x="93" y="27"/>
                      <a:pt x="93" y="27"/>
                      <a:pt x="93" y="27"/>
                    </a:cubicBezTo>
                    <a:cubicBezTo>
                      <a:pt x="89" y="20"/>
                      <a:pt x="83" y="15"/>
                      <a:pt x="77" y="11"/>
                    </a:cubicBezTo>
                    <a:cubicBezTo>
                      <a:pt x="62" y="1"/>
                      <a:pt x="45" y="0"/>
                      <a:pt x="30" y="10"/>
                    </a:cubicBezTo>
                    <a:cubicBezTo>
                      <a:pt x="26" y="13"/>
                      <a:pt x="22" y="17"/>
                      <a:pt x="19" y="20"/>
                    </a:cubicBezTo>
                    <a:cubicBezTo>
                      <a:pt x="15" y="25"/>
                      <a:pt x="10" y="30"/>
                      <a:pt x="6" y="35"/>
                    </a:cubicBezTo>
                    <a:cubicBezTo>
                      <a:pt x="5" y="39"/>
                      <a:pt x="0" y="43"/>
                      <a:pt x="2" y="49"/>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9" name="Google Shape;889;p42"/>
              <p:cNvSpPr/>
              <p:nvPr/>
            </p:nvSpPr>
            <p:spPr>
              <a:xfrm>
                <a:off x="934151" y="1377999"/>
                <a:ext cx="2384894" cy="1912971"/>
              </a:xfrm>
              <a:custGeom>
                <a:rect b="b" l="l" r="r" t="t"/>
                <a:pathLst>
                  <a:path extrusionOk="0" h="191" w="238">
                    <a:moveTo>
                      <a:pt x="199" y="64"/>
                    </a:moveTo>
                    <a:cubicBezTo>
                      <a:pt x="194" y="59"/>
                      <a:pt x="190" y="55"/>
                      <a:pt x="186" y="51"/>
                    </a:cubicBezTo>
                    <a:cubicBezTo>
                      <a:pt x="185" y="52"/>
                      <a:pt x="184" y="54"/>
                      <a:pt x="184" y="57"/>
                    </a:cubicBezTo>
                    <a:cubicBezTo>
                      <a:pt x="180" y="54"/>
                      <a:pt x="178" y="48"/>
                      <a:pt x="173" y="47"/>
                    </a:cubicBezTo>
                    <a:cubicBezTo>
                      <a:pt x="174" y="50"/>
                      <a:pt x="172" y="53"/>
                      <a:pt x="172" y="56"/>
                    </a:cubicBezTo>
                    <a:cubicBezTo>
                      <a:pt x="169" y="55"/>
                      <a:pt x="169" y="50"/>
                      <a:pt x="168" y="52"/>
                    </a:cubicBezTo>
                    <a:cubicBezTo>
                      <a:pt x="165" y="54"/>
                      <a:pt x="162" y="57"/>
                      <a:pt x="163" y="61"/>
                    </a:cubicBezTo>
                    <a:cubicBezTo>
                      <a:pt x="157" y="60"/>
                      <a:pt x="156" y="52"/>
                      <a:pt x="151" y="49"/>
                    </a:cubicBezTo>
                    <a:cubicBezTo>
                      <a:pt x="150" y="53"/>
                      <a:pt x="151" y="57"/>
                      <a:pt x="150" y="61"/>
                    </a:cubicBezTo>
                    <a:cubicBezTo>
                      <a:pt x="146" y="58"/>
                      <a:pt x="145" y="49"/>
                      <a:pt x="141" y="51"/>
                    </a:cubicBezTo>
                    <a:cubicBezTo>
                      <a:pt x="139" y="52"/>
                      <a:pt x="139" y="58"/>
                      <a:pt x="137" y="61"/>
                    </a:cubicBezTo>
                    <a:cubicBezTo>
                      <a:pt x="134" y="56"/>
                      <a:pt x="134" y="49"/>
                      <a:pt x="130" y="48"/>
                    </a:cubicBezTo>
                    <a:cubicBezTo>
                      <a:pt x="126" y="48"/>
                      <a:pt x="127" y="56"/>
                      <a:pt x="122" y="58"/>
                    </a:cubicBezTo>
                    <a:cubicBezTo>
                      <a:pt x="122" y="52"/>
                      <a:pt x="122" y="45"/>
                      <a:pt x="121" y="39"/>
                    </a:cubicBezTo>
                    <a:cubicBezTo>
                      <a:pt x="118" y="43"/>
                      <a:pt x="118" y="48"/>
                      <a:pt x="114" y="51"/>
                    </a:cubicBezTo>
                    <a:cubicBezTo>
                      <a:pt x="115" y="44"/>
                      <a:pt x="115" y="37"/>
                      <a:pt x="112" y="32"/>
                    </a:cubicBezTo>
                    <a:cubicBezTo>
                      <a:pt x="111" y="30"/>
                      <a:pt x="105" y="31"/>
                      <a:pt x="104" y="35"/>
                    </a:cubicBezTo>
                    <a:cubicBezTo>
                      <a:pt x="97" y="30"/>
                      <a:pt x="103" y="23"/>
                      <a:pt x="101" y="17"/>
                    </a:cubicBezTo>
                    <a:cubicBezTo>
                      <a:pt x="98" y="19"/>
                      <a:pt x="99" y="24"/>
                      <a:pt x="95" y="26"/>
                    </a:cubicBezTo>
                    <a:cubicBezTo>
                      <a:pt x="94" y="20"/>
                      <a:pt x="97" y="15"/>
                      <a:pt x="98" y="9"/>
                    </a:cubicBezTo>
                    <a:cubicBezTo>
                      <a:pt x="95" y="10"/>
                      <a:pt x="93" y="11"/>
                      <a:pt x="91" y="14"/>
                    </a:cubicBezTo>
                    <a:cubicBezTo>
                      <a:pt x="89" y="8"/>
                      <a:pt x="94" y="4"/>
                      <a:pt x="95" y="0"/>
                    </a:cubicBezTo>
                    <a:cubicBezTo>
                      <a:pt x="92" y="3"/>
                      <a:pt x="88" y="6"/>
                      <a:pt x="84" y="9"/>
                    </a:cubicBezTo>
                    <a:cubicBezTo>
                      <a:pt x="23" y="62"/>
                      <a:pt x="15" y="99"/>
                      <a:pt x="15" y="99"/>
                    </a:cubicBezTo>
                    <a:cubicBezTo>
                      <a:pt x="0" y="191"/>
                      <a:pt x="123" y="188"/>
                      <a:pt x="123" y="188"/>
                    </a:cubicBezTo>
                    <a:cubicBezTo>
                      <a:pt x="238" y="180"/>
                      <a:pt x="220" y="130"/>
                      <a:pt x="220" y="130"/>
                    </a:cubicBezTo>
                    <a:cubicBezTo>
                      <a:pt x="237" y="104"/>
                      <a:pt x="199" y="64"/>
                      <a:pt x="199" y="64"/>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0" name="Google Shape;890;p42"/>
              <p:cNvSpPr/>
              <p:nvPr/>
            </p:nvSpPr>
            <p:spPr>
              <a:xfrm>
                <a:off x="2906110" y="2195432"/>
                <a:ext cx="252815" cy="488776"/>
              </a:xfrm>
              <a:custGeom>
                <a:rect b="b" l="l" r="r" t="t"/>
                <a:pathLst>
                  <a:path extrusionOk="0" h="48" w="25">
                    <a:moveTo>
                      <a:pt x="24" y="48"/>
                    </a:moveTo>
                    <a:cubicBezTo>
                      <a:pt x="23" y="48"/>
                      <a:pt x="23" y="48"/>
                      <a:pt x="23" y="47"/>
                    </a:cubicBezTo>
                    <a:cubicBezTo>
                      <a:pt x="18" y="29"/>
                      <a:pt x="11" y="21"/>
                      <a:pt x="10" y="21"/>
                    </a:cubicBezTo>
                    <a:cubicBezTo>
                      <a:pt x="10" y="21"/>
                      <a:pt x="10" y="21"/>
                      <a:pt x="10" y="21"/>
                    </a:cubicBezTo>
                    <a:cubicBezTo>
                      <a:pt x="4" y="12"/>
                      <a:pt x="0" y="2"/>
                      <a:pt x="0" y="1"/>
                    </a:cubicBezTo>
                    <a:cubicBezTo>
                      <a:pt x="0" y="1"/>
                      <a:pt x="0" y="0"/>
                      <a:pt x="1" y="0"/>
                    </a:cubicBezTo>
                    <a:cubicBezTo>
                      <a:pt x="1" y="0"/>
                      <a:pt x="2" y="0"/>
                      <a:pt x="2" y="1"/>
                    </a:cubicBezTo>
                    <a:cubicBezTo>
                      <a:pt x="2" y="1"/>
                      <a:pt x="6" y="11"/>
                      <a:pt x="12" y="19"/>
                    </a:cubicBezTo>
                    <a:cubicBezTo>
                      <a:pt x="13" y="20"/>
                      <a:pt x="20" y="28"/>
                      <a:pt x="25" y="47"/>
                    </a:cubicBezTo>
                    <a:cubicBezTo>
                      <a:pt x="25" y="47"/>
                      <a:pt x="25" y="48"/>
                      <a:pt x="24" y="48"/>
                    </a:cubicBezTo>
                    <a:cubicBezTo>
                      <a:pt x="24" y="48"/>
                      <a:pt x="24" y="48"/>
                      <a:pt x="24" y="4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1" name="Google Shape;891;p42"/>
              <p:cNvSpPr/>
              <p:nvPr/>
            </p:nvSpPr>
            <p:spPr>
              <a:xfrm>
                <a:off x="1077416" y="2085881"/>
                <a:ext cx="362371" cy="775300"/>
              </a:xfrm>
              <a:custGeom>
                <a:rect b="b" l="l" r="r" t="t"/>
                <a:pathLst>
                  <a:path extrusionOk="0" h="77" w="36">
                    <a:moveTo>
                      <a:pt x="7" y="77"/>
                    </a:moveTo>
                    <a:cubicBezTo>
                      <a:pt x="6" y="77"/>
                      <a:pt x="6" y="77"/>
                      <a:pt x="6" y="76"/>
                    </a:cubicBezTo>
                    <a:cubicBezTo>
                      <a:pt x="0" y="62"/>
                      <a:pt x="4" y="34"/>
                      <a:pt x="34" y="0"/>
                    </a:cubicBezTo>
                    <a:cubicBezTo>
                      <a:pt x="35" y="0"/>
                      <a:pt x="36" y="0"/>
                      <a:pt x="36" y="0"/>
                    </a:cubicBezTo>
                    <a:cubicBezTo>
                      <a:pt x="36" y="0"/>
                      <a:pt x="36" y="1"/>
                      <a:pt x="36" y="2"/>
                    </a:cubicBezTo>
                    <a:cubicBezTo>
                      <a:pt x="6" y="35"/>
                      <a:pt x="2" y="62"/>
                      <a:pt x="8" y="75"/>
                    </a:cubicBezTo>
                    <a:cubicBezTo>
                      <a:pt x="8" y="76"/>
                      <a:pt x="8" y="76"/>
                      <a:pt x="7" y="77"/>
                    </a:cubicBezTo>
                    <a:cubicBezTo>
                      <a:pt x="7" y="77"/>
                      <a:pt x="7" y="77"/>
                      <a:pt x="7" y="7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2" name="Google Shape;892;p42"/>
              <p:cNvSpPr/>
              <p:nvPr/>
            </p:nvSpPr>
            <p:spPr>
              <a:xfrm>
                <a:off x="2189803" y="2279703"/>
                <a:ext cx="50563" cy="311808"/>
              </a:xfrm>
              <a:custGeom>
                <a:rect b="b" l="l" r="r" t="t"/>
                <a:pathLst>
                  <a:path extrusionOk="0" h="31" w="5">
                    <a:moveTo>
                      <a:pt x="2" y="0"/>
                    </a:moveTo>
                    <a:cubicBezTo>
                      <a:pt x="3" y="2"/>
                      <a:pt x="3" y="3"/>
                      <a:pt x="4" y="4"/>
                    </a:cubicBezTo>
                    <a:cubicBezTo>
                      <a:pt x="4" y="5"/>
                      <a:pt x="4" y="7"/>
                      <a:pt x="4" y="8"/>
                    </a:cubicBezTo>
                    <a:cubicBezTo>
                      <a:pt x="5" y="11"/>
                      <a:pt x="5" y="13"/>
                      <a:pt x="5" y="16"/>
                    </a:cubicBezTo>
                    <a:cubicBezTo>
                      <a:pt x="5" y="19"/>
                      <a:pt x="4" y="21"/>
                      <a:pt x="3" y="24"/>
                    </a:cubicBezTo>
                    <a:cubicBezTo>
                      <a:pt x="2" y="26"/>
                      <a:pt x="1" y="29"/>
                      <a:pt x="0" y="31"/>
                    </a:cubicBezTo>
                    <a:cubicBezTo>
                      <a:pt x="0" y="28"/>
                      <a:pt x="0" y="25"/>
                      <a:pt x="0" y="23"/>
                    </a:cubicBezTo>
                    <a:cubicBezTo>
                      <a:pt x="1" y="20"/>
                      <a:pt x="1" y="18"/>
                      <a:pt x="1" y="16"/>
                    </a:cubicBezTo>
                    <a:cubicBezTo>
                      <a:pt x="2" y="8"/>
                      <a:pt x="2" y="8"/>
                      <a:pt x="2" y="8"/>
                    </a:cubicBezTo>
                    <a:cubicBezTo>
                      <a:pt x="2" y="7"/>
                      <a:pt x="2" y="6"/>
                      <a:pt x="2" y="4"/>
                    </a:cubicBezTo>
                    <a:cubicBezTo>
                      <a:pt x="2" y="3"/>
                      <a:pt x="2" y="2"/>
                      <a:pt x="2"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3" name="Google Shape;893;p42"/>
              <p:cNvSpPr/>
              <p:nvPr/>
            </p:nvSpPr>
            <p:spPr>
              <a:xfrm>
                <a:off x="2164518" y="1453841"/>
                <a:ext cx="227536" cy="185398"/>
              </a:xfrm>
              <a:custGeom>
                <a:rect b="b" l="l" r="r" t="t"/>
                <a:pathLst>
                  <a:path extrusionOk="0" h="18" w="23">
                    <a:moveTo>
                      <a:pt x="23" y="11"/>
                    </a:moveTo>
                    <a:cubicBezTo>
                      <a:pt x="23" y="12"/>
                      <a:pt x="23" y="12"/>
                      <a:pt x="22" y="13"/>
                    </a:cubicBezTo>
                    <a:cubicBezTo>
                      <a:pt x="22" y="14"/>
                      <a:pt x="21" y="14"/>
                      <a:pt x="21" y="15"/>
                    </a:cubicBezTo>
                    <a:cubicBezTo>
                      <a:pt x="20" y="16"/>
                      <a:pt x="18" y="17"/>
                      <a:pt x="17" y="17"/>
                    </a:cubicBezTo>
                    <a:cubicBezTo>
                      <a:pt x="16" y="18"/>
                      <a:pt x="14" y="18"/>
                      <a:pt x="13" y="18"/>
                    </a:cubicBezTo>
                    <a:cubicBezTo>
                      <a:pt x="11" y="18"/>
                      <a:pt x="10" y="17"/>
                      <a:pt x="8" y="16"/>
                    </a:cubicBezTo>
                    <a:cubicBezTo>
                      <a:pt x="6" y="14"/>
                      <a:pt x="4" y="12"/>
                      <a:pt x="3" y="9"/>
                    </a:cubicBezTo>
                    <a:cubicBezTo>
                      <a:pt x="1" y="6"/>
                      <a:pt x="0" y="3"/>
                      <a:pt x="0" y="0"/>
                    </a:cubicBezTo>
                    <a:cubicBezTo>
                      <a:pt x="1" y="3"/>
                      <a:pt x="3" y="5"/>
                      <a:pt x="4" y="8"/>
                    </a:cubicBezTo>
                    <a:cubicBezTo>
                      <a:pt x="6" y="10"/>
                      <a:pt x="8" y="12"/>
                      <a:pt x="10" y="14"/>
                    </a:cubicBezTo>
                    <a:cubicBezTo>
                      <a:pt x="12" y="15"/>
                      <a:pt x="14" y="16"/>
                      <a:pt x="16" y="15"/>
                    </a:cubicBezTo>
                    <a:cubicBezTo>
                      <a:pt x="19" y="15"/>
                      <a:pt x="21" y="13"/>
                      <a:pt x="23" y="1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4" name="Google Shape;894;p42"/>
              <p:cNvSpPr/>
              <p:nvPr/>
            </p:nvSpPr>
            <p:spPr>
              <a:xfrm>
                <a:off x="2695433" y="2448247"/>
                <a:ext cx="126410" cy="58993"/>
              </a:xfrm>
              <a:custGeom>
                <a:rect b="b" l="l" r="r" t="t"/>
                <a:pathLst>
                  <a:path extrusionOk="0" h="6" w="13">
                    <a:moveTo>
                      <a:pt x="0" y="3"/>
                    </a:moveTo>
                    <a:cubicBezTo>
                      <a:pt x="2" y="3"/>
                      <a:pt x="3" y="3"/>
                      <a:pt x="4" y="2"/>
                    </a:cubicBezTo>
                    <a:cubicBezTo>
                      <a:pt x="4" y="2"/>
                      <a:pt x="5" y="2"/>
                      <a:pt x="5" y="2"/>
                    </a:cubicBezTo>
                    <a:cubicBezTo>
                      <a:pt x="6" y="2"/>
                      <a:pt x="7" y="2"/>
                      <a:pt x="7" y="2"/>
                    </a:cubicBezTo>
                    <a:cubicBezTo>
                      <a:pt x="8" y="2"/>
                      <a:pt x="9" y="2"/>
                      <a:pt x="10" y="2"/>
                    </a:cubicBezTo>
                    <a:cubicBezTo>
                      <a:pt x="10" y="2"/>
                      <a:pt x="11" y="2"/>
                      <a:pt x="11" y="1"/>
                    </a:cubicBezTo>
                    <a:cubicBezTo>
                      <a:pt x="12" y="1"/>
                      <a:pt x="12" y="1"/>
                      <a:pt x="12" y="0"/>
                    </a:cubicBezTo>
                    <a:cubicBezTo>
                      <a:pt x="13" y="1"/>
                      <a:pt x="13" y="2"/>
                      <a:pt x="13" y="2"/>
                    </a:cubicBezTo>
                    <a:cubicBezTo>
                      <a:pt x="12" y="3"/>
                      <a:pt x="12" y="4"/>
                      <a:pt x="11" y="5"/>
                    </a:cubicBezTo>
                    <a:cubicBezTo>
                      <a:pt x="10" y="6"/>
                      <a:pt x="9" y="6"/>
                      <a:pt x="7" y="6"/>
                    </a:cubicBezTo>
                    <a:cubicBezTo>
                      <a:pt x="6" y="6"/>
                      <a:pt x="6" y="6"/>
                      <a:pt x="5" y="6"/>
                    </a:cubicBezTo>
                    <a:cubicBezTo>
                      <a:pt x="5" y="6"/>
                      <a:pt x="4" y="6"/>
                      <a:pt x="3" y="6"/>
                    </a:cubicBezTo>
                    <a:cubicBezTo>
                      <a:pt x="3" y="5"/>
                      <a:pt x="2" y="5"/>
                      <a:pt x="1" y="4"/>
                    </a:cubicBezTo>
                    <a:cubicBezTo>
                      <a:pt x="1" y="4"/>
                      <a:pt x="0" y="3"/>
                      <a:pt x="0" y="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5" name="Google Shape;895;p42"/>
              <p:cNvSpPr/>
              <p:nvPr/>
            </p:nvSpPr>
            <p:spPr>
              <a:xfrm>
                <a:off x="2510035" y="2170153"/>
                <a:ext cx="227536" cy="117980"/>
              </a:xfrm>
              <a:custGeom>
                <a:rect b="b" l="l" r="r" t="t"/>
                <a:pathLst>
                  <a:path extrusionOk="0" h="12" w="22">
                    <a:moveTo>
                      <a:pt x="0" y="10"/>
                    </a:moveTo>
                    <a:cubicBezTo>
                      <a:pt x="2" y="9"/>
                      <a:pt x="3" y="9"/>
                      <a:pt x="4" y="9"/>
                    </a:cubicBezTo>
                    <a:cubicBezTo>
                      <a:pt x="5" y="9"/>
                      <a:pt x="6" y="9"/>
                      <a:pt x="6" y="9"/>
                    </a:cubicBezTo>
                    <a:cubicBezTo>
                      <a:pt x="7" y="8"/>
                      <a:pt x="8" y="8"/>
                      <a:pt x="8" y="7"/>
                    </a:cubicBezTo>
                    <a:cubicBezTo>
                      <a:pt x="9" y="7"/>
                      <a:pt x="9" y="6"/>
                      <a:pt x="9" y="6"/>
                    </a:cubicBezTo>
                    <a:cubicBezTo>
                      <a:pt x="9" y="0"/>
                      <a:pt x="9" y="0"/>
                      <a:pt x="9" y="0"/>
                    </a:cubicBezTo>
                    <a:cubicBezTo>
                      <a:pt x="12" y="4"/>
                      <a:pt x="12" y="4"/>
                      <a:pt x="12" y="4"/>
                    </a:cubicBezTo>
                    <a:cubicBezTo>
                      <a:pt x="13" y="5"/>
                      <a:pt x="13" y="6"/>
                      <a:pt x="14" y="6"/>
                    </a:cubicBezTo>
                    <a:cubicBezTo>
                      <a:pt x="15" y="6"/>
                      <a:pt x="16" y="7"/>
                      <a:pt x="17" y="7"/>
                    </a:cubicBezTo>
                    <a:cubicBezTo>
                      <a:pt x="18" y="7"/>
                      <a:pt x="19" y="6"/>
                      <a:pt x="20" y="6"/>
                    </a:cubicBezTo>
                    <a:cubicBezTo>
                      <a:pt x="21" y="5"/>
                      <a:pt x="22" y="4"/>
                      <a:pt x="22" y="3"/>
                    </a:cubicBezTo>
                    <a:cubicBezTo>
                      <a:pt x="22" y="5"/>
                      <a:pt x="22" y="6"/>
                      <a:pt x="21" y="7"/>
                    </a:cubicBezTo>
                    <a:cubicBezTo>
                      <a:pt x="20" y="8"/>
                      <a:pt x="19" y="9"/>
                      <a:pt x="17" y="10"/>
                    </a:cubicBezTo>
                    <a:cubicBezTo>
                      <a:pt x="16" y="10"/>
                      <a:pt x="14" y="10"/>
                      <a:pt x="13" y="10"/>
                    </a:cubicBezTo>
                    <a:cubicBezTo>
                      <a:pt x="12" y="9"/>
                      <a:pt x="10" y="8"/>
                      <a:pt x="9" y="7"/>
                    </a:cubicBezTo>
                    <a:cubicBezTo>
                      <a:pt x="12" y="5"/>
                      <a:pt x="12" y="5"/>
                      <a:pt x="12" y="5"/>
                    </a:cubicBezTo>
                    <a:cubicBezTo>
                      <a:pt x="12" y="7"/>
                      <a:pt x="12" y="9"/>
                      <a:pt x="11" y="10"/>
                    </a:cubicBezTo>
                    <a:cubicBezTo>
                      <a:pt x="9" y="11"/>
                      <a:pt x="8" y="12"/>
                      <a:pt x="7" y="12"/>
                    </a:cubicBezTo>
                    <a:cubicBezTo>
                      <a:pt x="6" y="12"/>
                      <a:pt x="4" y="12"/>
                      <a:pt x="3" y="11"/>
                    </a:cubicBezTo>
                    <a:cubicBezTo>
                      <a:pt x="2" y="11"/>
                      <a:pt x="1" y="10"/>
                      <a:pt x="0" y="1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6" name="Google Shape;896;p42"/>
              <p:cNvSpPr/>
              <p:nvPr/>
            </p:nvSpPr>
            <p:spPr>
              <a:xfrm>
                <a:off x="1852716" y="2473531"/>
                <a:ext cx="126410" cy="58993"/>
              </a:xfrm>
              <a:custGeom>
                <a:rect b="b" l="l" r="r" t="t"/>
                <a:pathLst>
                  <a:path extrusionOk="0" h="6" w="13">
                    <a:moveTo>
                      <a:pt x="0" y="0"/>
                    </a:moveTo>
                    <a:cubicBezTo>
                      <a:pt x="1" y="1"/>
                      <a:pt x="2" y="1"/>
                      <a:pt x="3" y="1"/>
                    </a:cubicBezTo>
                    <a:cubicBezTo>
                      <a:pt x="4" y="1"/>
                      <a:pt x="5" y="2"/>
                      <a:pt x="6" y="2"/>
                    </a:cubicBezTo>
                    <a:cubicBezTo>
                      <a:pt x="7" y="2"/>
                      <a:pt x="8" y="2"/>
                      <a:pt x="9" y="2"/>
                    </a:cubicBezTo>
                    <a:cubicBezTo>
                      <a:pt x="10" y="2"/>
                      <a:pt x="11" y="2"/>
                      <a:pt x="13" y="1"/>
                    </a:cubicBezTo>
                    <a:cubicBezTo>
                      <a:pt x="12" y="3"/>
                      <a:pt x="11" y="4"/>
                      <a:pt x="10" y="5"/>
                    </a:cubicBezTo>
                    <a:cubicBezTo>
                      <a:pt x="9" y="6"/>
                      <a:pt x="7" y="6"/>
                      <a:pt x="6" y="6"/>
                    </a:cubicBezTo>
                    <a:cubicBezTo>
                      <a:pt x="4" y="6"/>
                      <a:pt x="3" y="5"/>
                      <a:pt x="2" y="4"/>
                    </a:cubicBezTo>
                    <a:cubicBezTo>
                      <a:pt x="1" y="3"/>
                      <a:pt x="0" y="2"/>
                      <a:pt x="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7" name="Google Shape;897;p42"/>
              <p:cNvSpPr/>
              <p:nvPr/>
            </p:nvSpPr>
            <p:spPr>
              <a:xfrm>
                <a:off x="1473490" y="2524094"/>
                <a:ext cx="117980" cy="67417"/>
              </a:xfrm>
              <a:custGeom>
                <a:rect b="b" l="l" r="r" t="t"/>
                <a:pathLst>
                  <a:path extrusionOk="0" h="7" w="12">
                    <a:moveTo>
                      <a:pt x="0" y="0"/>
                    </a:moveTo>
                    <a:cubicBezTo>
                      <a:pt x="1" y="1"/>
                      <a:pt x="2" y="1"/>
                      <a:pt x="3" y="2"/>
                    </a:cubicBezTo>
                    <a:cubicBezTo>
                      <a:pt x="4" y="2"/>
                      <a:pt x="5" y="3"/>
                      <a:pt x="6" y="3"/>
                    </a:cubicBezTo>
                    <a:cubicBezTo>
                      <a:pt x="7" y="3"/>
                      <a:pt x="8" y="3"/>
                      <a:pt x="8" y="4"/>
                    </a:cubicBezTo>
                    <a:cubicBezTo>
                      <a:pt x="10" y="4"/>
                      <a:pt x="11" y="4"/>
                      <a:pt x="12" y="4"/>
                    </a:cubicBezTo>
                    <a:cubicBezTo>
                      <a:pt x="11" y="6"/>
                      <a:pt x="10" y="6"/>
                      <a:pt x="9" y="7"/>
                    </a:cubicBezTo>
                    <a:cubicBezTo>
                      <a:pt x="7" y="7"/>
                      <a:pt x="6" y="7"/>
                      <a:pt x="5" y="7"/>
                    </a:cubicBezTo>
                    <a:cubicBezTo>
                      <a:pt x="3" y="6"/>
                      <a:pt x="2" y="5"/>
                      <a:pt x="1" y="4"/>
                    </a:cubicBezTo>
                    <a:cubicBezTo>
                      <a:pt x="0" y="3"/>
                      <a:pt x="0" y="1"/>
                      <a:pt x="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8" name="Google Shape;898;p42"/>
              <p:cNvSpPr/>
              <p:nvPr/>
            </p:nvSpPr>
            <p:spPr>
              <a:xfrm>
                <a:off x="2316208" y="2642074"/>
                <a:ext cx="109556" cy="50563"/>
              </a:xfrm>
              <a:custGeom>
                <a:rect b="b" l="l" r="r" t="t"/>
                <a:pathLst>
                  <a:path extrusionOk="0" h="5" w="11">
                    <a:moveTo>
                      <a:pt x="0" y="0"/>
                    </a:moveTo>
                    <a:cubicBezTo>
                      <a:pt x="2" y="0"/>
                      <a:pt x="2" y="0"/>
                      <a:pt x="3" y="0"/>
                    </a:cubicBezTo>
                    <a:cubicBezTo>
                      <a:pt x="4" y="0"/>
                      <a:pt x="5" y="0"/>
                      <a:pt x="5" y="1"/>
                    </a:cubicBezTo>
                    <a:cubicBezTo>
                      <a:pt x="6" y="1"/>
                      <a:pt x="7" y="1"/>
                      <a:pt x="8" y="0"/>
                    </a:cubicBezTo>
                    <a:cubicBezTo>
                      <a:pt x="9" y="0"/>
                      <a:pt x="9" y="0"/>
                      <a:pt x="11" y="0"/>
                    </a:cubicBezTo>
                    <a:cubicBezTo>
                      <a:pt x="11" y="1"/>
                      <a:pt x="10" y="3"/>
                      <a:pt x="9" y="3"/>
                    </a:cubicBezTo>
                    <a:cubicBezTo>
                      <a:pt x="8" y="4"/>
                      <a:pt x="7" y="5"/>
                      <a:pt x="5" y="5"/>
                    </a:cubicBezTo>
                    <a:cubicBezTo>
                      <a:pt x="4" y="4"/>
                      <a:pt x="3" y="4"/>
                      <a:pt x="2" y="3"/>
                    </a:cubicBezTo>
                    <a:cubicBezTo>
                      <a:pt x="1" y="2"/>
                      <a:pt x="0" y="1"/>
                      <a:pt x="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9" name="Google Shape;899;p42"/>
              <p:cNvSpPr/>
              <p:nvPr/>
            </p:nvSpPr>
            <p:spPr>
              <a:xfrm>
                <a:off x="1591471" y="2119590"/>
                <a:ext cx="227536" cy="117980"/>
              </a:xfrm>
              <a:custGeom>
                <a:rect b="b" l="l" r="r" t="t"/>
                <a:pathLst>
                  <a:path extrusionOk="0" h="12" w="23">
                    <a:moveTo>
                      <a:pt x="0" y="0"/>
                    </a:moveTo>
                    <a:cubicBezTo>
                      <a:pt x="0" y="1"/>
                      <a:pt x="1" y="1"/>
                      <a:pt x="1" y="2"/>
                    </a:cubicBezTo>
                    <a:cubicBezTo>
                      <a:pt x="1" y="2"/>
                      <a:pt x="1" y="2"/>
                      <a:pt x="1" y="2"/>
                    </a:cubicBezTo>
                    <a:cubicBezTo>
                      <a:pt x="1" y="3"/>
                      <a:pt x="2" y="3"/>
                      <a:pt x="2" y="3"/>
                    </a:cubicBezTo>
                    <a:cubicBezTo>
                      <a:pt x="2" y="4"/>
                      <a:pt x="3" y="4"/>
                      <a:pt x="4" y="4"/>
                    </a:cubicBezTo>
                    <a:cubicBezTo>
                      <a:pt x="5" y="4"/>
                      <a:pt x="5" y="4"/>
                      <a:pt x="6" y="3"/>
                    </a:cubicBezTo>
                    <a:cubicBezTo>
                      <a:pt x="7" y="3"/>
                      <a:pt x="8" y="3"/>
                      <a:pt x="9" y="2"/>
                    </a:cubicBezTo>
                    <a:cubicBezTo>
                      <a:pt x="10" y="1"/>
                      <a:pt x="10" y="1"/>
                      <a:pt x="10" y="1"/>
                    </a:cubicBezTo>
                    <a:cubicBezTo>
                      <a:pt x="11" y="3"/>
                      <a:pt x="11" y="3"/>
                      <a:pt x="11" y="3"/>
                    </a:cubicBezTo>
                    <a:cubicBezTo>
                      <a:pt x="12" y="5"/>
                      <a:pt x="12" y="6"/>
                      <a:pt x="13" y="7"/>
                    </a:cubicBezTo>
                    <a:cubicBezTo>
                      <a:pt x="14" y="7"/>
                      <a:pt x="14" y="8"/>
                      <a:pt x="16" y="8"/>
                    </a:cubicBezTo>
                    <a:cubicBezTo>
                      <a:pt x="17" y="8"/>
                      <a:pt x="18" y="8"/>
                      <a:pt x="19" y="8"/>
                    </a:cubicBezTo>
                    <a:cubicBezTo>
                      <a:pt x="20" y="8"/>
                      <a:pt x="22" y="7"/>
                      <a:pt x="23" y="7"/>
                    </a:cubicBezTo>
                    <a:cubicBezTo>
                      <a:pt x="22" y="8"/>
                      <a:pt x="21" y="9"/>
                      <a:pt x="20" y="10"/>
                    </a:cubicBezTo>
                    <a:cubicBezTo>
                      <a:pt x="19" y="11"/>
                      <a:pt x="17" y="12"/>
                      <a:pt x="15" y="12"/>
                    </a:cubicBezTo>
                    <a:cubicBezTo>
                      <a:pt x="14" y="12"/>
                      <a:pt x="14" y="11"/>
                      <a:pt x="13" y="11"/>
                    </a:cubicBezTo>
                    <a:cubicBezTo>
                      <a:pt x="12" y="11"/>
                      <a:pt x="11" y="10"/>
                      <a:pt x="10" y="9"/>
                    </a:cubicBezTo>
                    <a:cubicBezTo>
                      <a:pt x="9" y="8"/>
                      <a:pt x="8" y="6"/>
                      <a:pt x="8" y="5"/>
                    </a:cubicBezTo>
                    <a:cubicBezTo>
                      <a:pt x="10" y="6"/>
                      <a:pt x="10" y="6"/>
                      <a:pt x="10" y="6"/>
                    </a:cubicBezTo>
                    <a:cubicBezTo>
                      <a:pt x="9" y="6"/>
                      <a:pt x="8" y="7"/>
                      <a:pt x="7" y="7"/>
                    </a:cubicBezTo>
                    <a:cubicBezTo>
                      <a:pt x="6" y="7"/>
                      <a:pt x="5" y="7"/>
                      <a:pt x="3" y="7"/>
                    </a:cubicBezTo>
                    <a:cubicBezTo>
                      <a:pt x="2" y="6"/>
                      <a:pt x="1" y="5"/>
                      <a:pt x="0" y="4"/>
                    </a:cubicBezTo>
                    <a:cubicBezTo>
                      <a:pt x="0" y="3"/>
                      <a:pt x="0" y="2"/>
                      <a:pt x="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0" name="Google Shape;900;p42"/>
              <p:cNvSpPr/>
              <p:nvPr/>
            </p:nvSpPr>
            <p:spPr>
              <a:xfrm>
                <a:off x="2257220" y="1158893"/>
                <a:ext cx="387650" cy="269670"/>
              </a:xfrm>
              <a:custGeom>
                <a:rect b="b" l="l" r="r" t="t"/>
                <a:pathLst>
                  <a:path extrusionOk="0" h="27" w="39">
                    <a:moveTo>
                      <a:pt x="39" y="16"/>
                    </a:moveTo>
                    <a:cubicBezTo>
                      <a:pt x="35" y="10"/>
                      <a:pt x="24" y="3"/>
                      <a:pt x="17" y="1"/>
                    </a:cubicBezTo>
                    <a:cubicBezTo>
                      <a:pt x="14" y="0"/>
                      <a:pt x="11" y="1"/>
                      <a:pt x="8" y="4"/>
                    </a:cubicBezTo>
                    <a:cubicBezTo>
                      <a:pt x="6" y="6"/>
                      <a:pt x="4" y="9"/>
                      <a:pt x="0" y="9"/>
                    </a:cubicBezTo>
                    <a:cubicBezTo>
                      <a:pt x="4" y="11"/>
                      <a:pt x="7" y="15"/>
                      <a:pt x="11" y="17"/>
                    </a:cubicBezTo>
                    <a:cubicBezTo>
                      <a:pt x="15" y="20"/>
                      <a:pt x="19" y="21"/>
                      <a:pt x="24" y="20"/>
                    </a:cubicBezTo>
                    <a:cubicBezTo>
                      <a:pt x="24" y="21"/>
                      <a:pt x="22" y="26"/>
                      <a:pt x="21" y="27"/>
                    </a:cubicBezTo>
                    <a:lnTo>
                      <a:pt x="39" y="16"/>
                    </a:ln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1" name="Google Shape;901;p42"/>
              <p:cNvSpPr/>
              <p:nvPr/>
            </p:nvSpPr>
            <p:spPr>
              <a:xfrm>
                <a:off x="2375200" y="1175747"/>
                <a:ext cx="168544" cy="168543"/>
              </a:xfrm>
              <a:custGeom>
                <a:rect b="b" l="l" r="r" t="t"/>
                <a:pathLst>
                  <a:path extrusionOk="0" h="17" w="17">
                    <a:moveTo>
                      <a:pt x="0" y="7"/>
                    </a:moveTo>
                    <a:cubicBezTo>
                      <a:pt x="1" y="8"/>
                      <a:pt x="3" y="5"/>
                      <a:pt x="3" y="5"/>
                    </a:cubicBezTo>
                    <a:cubicBezTo>
                      <a:pt x="9" y="0"/>
                      <a:pt x="13" y="6"/>
                      <a:pt x="13" y="6"/>
                    </a:cubicBezTo>
                    <a:cubicBezTo>
                      <a:pt x="15" y="9"/>
                      <a:pt x="17" y="10"/>
                      <a:pt x="17" y="10"/>
                    </a:cubicBezTo>
                    <a:cubicBezTo>
                      <a:pt x="14" y="11"/>
                      <a:pt x="12" y="13"/>
                      <a:pt x="12" y="13"/>
                    </a:cubicBezTo>
                    <a:cubicBezTo>
                      <a:pt x="6" y="17"/>
                      <a:pt x="3" y="11"/>
                      <a:pt x="3" y="11"/>
                    </a:cubicBezTo>
                    <a:cubicBezTo>
                      <a:pt x="2" y="8"/>
                      <a:pt x="0" y="7"/>
                      <a:pt x="0" y="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2" name="Google Shape;902;p42"/>
              <p:cNvSpPr/>
              <p:nvPr/>
            </p:nvSpPr>
            <p:spPr>
              <a:xfrm>
                <a:off x="2425763" y="1226310"/>
                <a:ext cx="67417" cy="67417"/>
              </a:xfrm>
              <a:custGeom>
                <a:rect b="b" l="l" r="r" t="t"/>
                <a:pathLst>
                  <a:path extrusionOk="0" h="7" w="7">
                    <a:moveTo>
                      <a:pt x="3" y="0"/>
                    </a:moveTo>
                    <a:cubicBezTo>
                      <a:pt x="5" y="0"/>
                      <a:pt x="7" y="2"/>
                      <a:pt x="7" y="4"/>
                    </a:cubicBezTo>
                    <a:cubicBezTo>
                      <a:pt x="6" y="5"/>
                      <a:pt x="5" y="7"/>
                      <a:pt x="3" y="7"/>
                    </a:cubicBezTo>
                    <a:cubicBezTo>
                      <a:pt x="1" y="7"/>
                      <a:pt x="0" y="5"/>
                      <a:pt x="0" y="3"/>
                    </a:cubicBezTo>
                    <a:cubicBezTo>
                      <a:pt x="0" y="2"/>
                      <a:pt x="2" y="0"/>
                      <a:pt x="3"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3" name="Google Shape;903;p42"/>
              <p:cNvSpPr/>
              <p:nvPr/>
            </p:nvSpPr>
            <p:spPr>
              <a:xfrm>
                <a:off x="2451042" y="1260019"/>
                <a:ext cx="34200" cy="171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4" name="Google Shape;904;p42"/>
              <p:cNvSpPr/>
              <p:nvPr/>
            </p:nvSpPr>
            <p:spPr>
              <a:xfrm>
                <a:off x="2442618" y="1420132"/>
                <a:ext cx="269670" cy="421358"/>
              </a:xfrm>
              <a:custGeom>
                <a:rect b="b" l="l" r="r" t="t"/>
                <a:pathLst>
                  <a:path extrusionOk="0" h="42" w="27">
                    <a:moveTo>
                      <a:pt x="11" y="10"/>
                    </a:moveTo>
                    <a:cubicBezTo>
                      <a:pt x="7" y="16"/>
                      <a:pt x="3" y="23"/>
                      <a:pt x="1" y="30"/>
                    </a:cubicBezTo>
                    <a:cubicBezTo>
                      <a:pt x="0" y="32"/>
                      <a:pt x="0" y="34"/>
                      <a:pt x="1" y="37"/>
                    </a:cubicBezTo>
                    <a:cubicBezTo>
                      <a:pt x="2" y="40"/>
                      <a:pt x="5" y="42"/>
                      <a:pt x="8" y="42"/>
                    </a:cubicBezTo>
                    <a:cubicBezTo>
                      <a:pt x="11" y="42"/>
                      <a:pt x="14" y="40"/>
                      <a:pt x="16" y="38"/>
                    </a:cubicBezTo>
                    <a:cubicBezTo>
                      <a:pt x="18" y="37"/>
                      <a:pt x="19" y="35"/>
                      <a:pt x="19" y="33"/>
                    </a:cubicBezTo>
                    <a:cubicBezTo>
                      <a:pt x="21" y="29"/>
                      <a:pt x="21" y="25"/>
                      <a:pt x="22" y="21"/>
                    </a:cubicBezTo>
                    <a:cubicBezTo>
                      <a:pt x="22" y="18"/>
                      <a:pt x="24" y="15"/>
                      <a:pt x="25" y="12"/>
                    </a:cubicBezTo>
                    <a:cubicBezTo>
                      <a:pt x="25" y="9"/>
                      <a:pt x="27" y="1"/>
                      <a:pt x="23" y="0"/>
                    </a:cubicBezTo>
                    <a:cubicBezTo>
                      <a:pt x="19" y="0"/>
                      <a:pt x="13" y="8"/>
                      <a:pt x="11" y="1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5" name="Google Shape;905;p42"/>
              <p:cNvSpPr/>
              <p:nvPr/>
            </p:nvSpPr>
            <p:spPr>
              <a:xfrm>
                <a:off x="2661724" y="1285297"/>
                <a:ext cx="244391" cy="160119"/>
              </a:xfrm>
              <a:custGeom>
                <a:rect b="b" l="l" r="r" t="t"/>
                <a:pathLst>
                  <a:path extrusionOk="0" h="16" w="24">
                    <a:moveTo>
                      <a:pt x="8" y="0"/>
                    </a:moveTo>
                    <a:cubicBezTo>
                      <a:pt x="17" y="1"/>
                      <a:pt x="24" y="14"/>
                      <a:pt x="24" y="14"/>
                    </a:cubicBezTo>
                    <a:cubicBezTo>
                      <a:pt x="12" y="11"/>
                      <a:pt x="7" y="13"/>
                      <a:pt x="7" y="13"/>
                    </a:cubicBezTo>
                    <a:cubicBezTo>
                      <a:pt x="5" y="12"/>
                      <a:pt x="0" y="16"/>
                      <a:pt x="0" y="16"/>
                    </a:cubicBezTo>
                    <a:cubicBezTo>
                      <a:pt x="2" y="9"/>
                      <a:pt x="5" y="5"/>
                      <a:pt x="5" y="5"/>
                    </a:cubicBezTo>
                    <a:cubicBezTo>
                      <a:pt x="7" y="3"/>
                      <a:pt x="8" y="0"/>
                      <a:pt x="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6" name="Google Shape;906;p42"/>
              <p:cNvSpPr/>
              <p:nvPr/>
            </p:nvSpPr>
            <p:spPr>
              <a:xfrm>
                <a:off x="2745996" y="1319006"/>
                <a:ext cx="25284" cy="8430"/>
              </a:xfrm>
              <a:custGeom>
                <a:rect b="b" l="l" r="r" t="t"/>
                <a:pathLst>
                  <a:path extrusionOk="0" h="1" w="3">
                    <a:moveTo>
                      <a:pt x="0" y="0"/>
                    </a:moveTo>
                    <a:cubicBezTo>
                      <a:pt x="0" y="1"/>
                      <a:pt x="1" y="1"/>
                      <a:pt x="1" y="1"/>
                    </a:cubicBezTo>
                    <a:cubicBezTo>
                      <a:pt x="2" y="1"/>
                      <a:pt x="3" y="1"/>
                      <a:pt x="3" y="1"/>
                    </a:cubicBezTo>
                    <a:cubicBezTo>
                      <a:pt x="3" y="0"/>
                      <a:pt x="2" y="0"/>
                      <a:pt x="2" y="0"/>
                    </a:cubicBezTo>
                    <a:cubicBezTo>
                      <a:pt x="1" y="0"/>
                      <a:pt x="0" y="0"/>
                      <a:pt x="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7" name="Google Shape;907;p42"/>
              <p:cNvSpPr/>
              <p:nvPr/>
            </p:nvSpPr>
            <p:spPr>
              <a:xfrm>
                <a:off x="318970" y="2422968"/>
                <a:ext cx="3606825" cy="910133"/>
              </a:xfrm>
              <a:custGeom>
                <a:rect b="b" l="l" r="r" t="t"/>
                <a:pathLst>
                  <a:path extrusionOk="0" h="91" w="360">
                    <a:moveTo>
                      <a:pt x="2" y="0"/>
                    </a:moveTo>
                    <a:cubicBezTo>
                      <a:pt x="0" y="21"/>
                      <a:pt x="15" y="42"/>
                      <a:pt x="34" y="44"/>
                    </a:cubicBezTo>
                    <a:cubicBezTo>
                      <a:pt x="28" y="34"/>
                      <a:pt x="24" y="22"/>
                      <a:pt x="21" y="10"/>
                    </a:cubicBezTo>
                    <a:cubicBezTo>
                      <a:pt x="32" y="30"/>
                      <a:pt x="48" y="46"/>
                      <a:pt x="68" y="54"/>
                    </a:cubicBezTo>
                    <a:cubicBezTo>
                      <a:pt x="57" y="41"/>
                      <a:pt x="51" y="23"/>
                      <a:pt x="50" y="5"/>
                    </a:cubicBezTo>
                    <a:cubicBezTo>
                      <a:pt x="60" y="25"/>
                      <a:pt x="75" y="41"/>
                      <a:pt x="93" y="52"/>
                    </a:cubicBezTo>
                    <a:cubicBezTo>
                      <a:pt x="94" y="44"/>
                      <a:pt x="93" y="36"/>
                      <a:pt x="90" y="28"/>
                    </a:cubicBezTo>
                    <a:cubicBezTo>
                      <a:pt x="94" y="38"/>
                      <a:pt x="100" y="46"/>
                      <a:pt x="106" y="54"/>
                    </a:cubicBezTo>
                    <a:cubicBezTo>
                      <a:pt x="107" y="56"/>
                      <a:pt x="109" y="57"/>
                      <a:pt x="111" y="57"/>
                    </a:cubicBezTo>
                    <a:cubicBezTo>
                      <a:pt x="113" y="56"/>
                      <a:pt x="113" y="54"/>
                      <a:pt x="114" y="52"/>
                    </a:cubicBezTo>
                    <a:cubicBezTo>
                      <a:pt x="116" y="45"/>
                      <a:pt x="118" y="38"/>
                      <a:pt x="120" y="30"/>
                    </a:cubicBezTo>
                    <a:cubicBezTo>
                      <a:pt x="124" y="38"/>
                      <a:pt x="128" y="46"/>
                      <a:pt x="132" y="54"/>
                    </a:cubicBezTo>
                    <a:cubicBezTo>
                      <a:pt x="138" y="45"/>
                      <a:pt x="145" y="37"/>
                      <a:pt x="151" y="29"/>
                    </a:cubicBezTo>
                    <a:cubicBezTo>
                      <a:pt x="155" y="38"/>
                      <a:pt x="159" y="47"/>
                      <a:pt x="162" y="57"/>
                    </a:cubicBezTo>
                    <a:cubicBezTo>
                      <a:pt x="170" y="47"/>
                      <a:pt x="179" y="38"/>
                      <a:pt x="189" y="31"/>
                    </a:cubicBezTo>
                    <a:cubicBezTo>
                      <a:pt x="191" y="39"/>
                      <a:pt x="194" y="47"/>
                      <a:pt x="196" y="54"/>
                    </a:cubicBezTo>
                    <a:cubicBezTo>
                      <a:pt x="211" y="45"/>
                      <a:pt x="226" y="38"/>
                      <a:pt x="242" y="33"/>
                    </a:cubicBezTo>
                    <a:cubicBezTo>
                      <a:pt x="243" y="37"/>
                      <a:pt x="242" y="41"/>
                      <a:pt x="240" y="44"/>
                    </a:cubicBezTo>
                    <a:cubicBezTo>
                      <a:pt x="242" y="45"/>
                      <a:pt x="244" y="44"/>
                      <a:pt x="245" y="43"/>
                    </a:cubicBezTo>
                    <a:cubicBezTo>
                      <a:pt x="245" y="46"/>
                      <a:pt x="245" y="49"/>
                      <a:pt x="245" y="53"/>
                    </a:cubicBezTo>
                    <a:cubicBezTo>
                      <a:pt x="255" y="46"/>
                      <a:pt x="264" y="39"/>
                      <a:pt x="273" y="32"/>
                    </a:cubicBezTo>
                    <a:cubicBezTo>
                      <a:pt x="270" y="37"/>
                      <a:pt x="268" y="43"/>
                      <a:pt x="268" y="48"/>
                    </a:cubicBezTo>
                    <a:cubicBezTo>
                      <a:pt x="281" y="50"/>
                      <a:pt x="296" y="41"/>
                      <a:pt x="302" y="28"/>
                    </a:cubicBezTo>
                    <a:cubicBezTo>
                      <a:pt x="299" y="32"/>
                      <a:pt x="298" y="37"/>
                      <a:pt x="299" y="42"/>
                    </a:cubicBezTo>
                    <a:cubicBezTo>
                      <a:pt x="311" y="42"/>
                      <a:pt x="322" y="30"/>
                      <a:pt x="323" y="17"/>
                    </a:cubicBezTo>
                    <a:cubicBezTo>
                      <a:pt x="322" y="25"/>
                      <a:pt x="322" y="33"/>
                      <a:pt x="321" y="41"/>
                    </a:cubicBezTo>
                    <a:cubicBezTo>
                      <a:pt x="327" y="42"/>
                      <a:pt x="333" y="36"/>
                      <a:pt x="333" y="30"/>
                    </a:cubicBezTo>
                    <a:cubicBezTo>
                      <a:pt x="334" y="36"/>
                      <a:pt x="334" y="42"/>
                      <a:pt x="334" y="49"/>
                    </a:cubicBezTo>
                    <a:cubicBezTo>
                      <a:pt x="343" y="42"/>
                      <a:pt x="351" y="36"/>
                      <a:pt x="360" y="30"/>
                    </a:cubicBezTo>
                    <a:cubicBezTo>
                      <a:pt x="356" y="48"/>
                      <a:pt x="343" y="62"/>
                      <a:pt x="328" y="70"/>
                    </a:cubicBezTo>
                    <a:cubicBezTo>
                      <a:pt x="312" y="78"/>
                      <a:pt x="295" y="80"/>
                      <a:pt x="279" y="83"/>
                    </a:cubicBezTo>
                    <a:cubicBezTo>
                      <a:pt x="232" y="88"/>
                      <a:pt x="185" y="91"/>
                      <a:pt x="138" y="90"/>
                    </a:cubicBezTo>
                    <a:cubicBezTo>
                      <a:pt x="115" y="89"/>
                      <a:pt x="92" y="88"/>
                      <a:pt x="68" y="85"/>
                    </a:cubicBezTo>
                    <a:cubicBezTo>
                      <a:pt x="46" y="83"/>
                      <a:pt x="29" y="85"/>
                      <a:pt x="16" y="64"/>
                    </a:cubicBezTo>
                    <a:cubicBezTo>
                      <a:pt x="4" y="45"/>
                      <a:pt x="0" y="23"/>
                      <a:pt x="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08" name="Google Shape;908;p42"/>
            <p:cNvGrpSpPr/>
            <p:nvPr/>
          </p:nvGrpSpPr>
          <p:grpSpPr>
            <a:xfrm>
              <a:off x="281549" y="4317640"/>
              <a:ext cx="1144551" cy="572706"/>
              <a:chOff x="1378262" y="2063567"/>
              <a:chExt cx="2185091" cy="1093367"/>
            </a:xfrm>
          </p:grpSpPr>
          <p:sp>
            <p:nvSpPr>
              <p:cNvPr id="909" name="Google Shape;909;p42"/>
              <p:cNvSpPr/>
              <p:nvPr/>
            </p:nvSpPr>
            <p:spPr>
              <a:xfrm>
                <a:off x="1834848" y="2232071"/>
                <a:ext cx="1663278" cy="353313"/>
              </a:xfrm>
              <a:custGeom>
                <a:rect b="b" l="l" r="r" t="t"/>
                <a:pathLst>
                  <a:path extrusionOk="0" h="55" w="257">
                    <a:moveTo>
                      <a:pt x="0" y="19"/>
                    </a:moveTo>
                    <a:cubicBezTo>
                      <a:pt x="0" y="19"/>
                      <a:pt x="1" y="19"/>
                      <a:pt x="1" y="19"/>
                    </a:cubicBezTo>
                    <a:cubicBezTo>
                      <a:pt x="9" y="23"/>
                      <a:pt x="17" y="28"/>
                      <a:pt x="24" y="33"/>
                    </a:cubicBezTo>
                    <a:cubicBezTo>
                      <a:pt x="25" y="34"/>
                      <a:pt x="26" y="35"/>
                      <a:pt x="27" y="35"/>
                    </a:cubicBezTo>
                    <a:cubicBezTo>
                      <a:pt x="27" y="35"/>
                      <a:pt x="27" y="35"/>
                      <a:pt x="27" y="35"/>
                    </a:cubicBezTo>
                    <a:cubicBezTo>
                      <a:pt x="20" y="30"/>
                      <a:pt x="14" y="22"/>
                      <a:pt x="7" y="16"/>
                    </a:cubicBezTo>
                    <a:cubicBezTo>
                      <a:pt x="15" y="20"/>
                      <a:pt x="23" y="24"/>
                      <a:pt x="31" y="28"/>
                    </a:cubicBezTo>
                    <a:cubicBezTo>
                      <a:pt x="31" y="26"/>
                      <a:pt x="31" y="24"/>
                      <a:pt x="30" y="22"/>
                    </a:cubicBezTo>
                    <a:cubicBezTo>
                      <a:pt x="33" y="26"/>
                      <a:pt x="37" y="29"/>
                      <a:pt x="42" y="30"/>
                    </a:cubicBezTo>
                    <a:cubicBezTo>
                      <a:pt x="42" y="26"/>
                      <a:pt x="42" y="21"/>
                      <a:pt x="42" y="17"/>
                    </a:cubicBezTo>
                    <a:cubicBezTo>
                      <a:pt x="44" y="20"/>
                      <a:pt x="47" y="23"/>
                      <a:pt x="50" y="27"/>
                    </a:cubicBezTo>
                    <a:cubicBezTo>
                      <a:pt x="50" y="23"/>
                      <a:pt x="51" y="19"/>
                      <a:pt x="50" y="15"/>
                    </a:cubicBezTo>
                    <a:cubicBezTo>
                      <a:pt x="55" y="16"/>
                      <a:pt x="57" y="23"/>
                      <a:pt x="60" y="27"/>
                    </a:cubicBezTo>
                    <a:cubicBezTo>
                      <a:pt x="66" y="32"/>
                      <a:pt x="77" y="26"/>
                      <a:pt x="76" y="17"/>
                    </a:cubicBezTo>
                    <a:cubicBezTo>
                      <a:pt x="78" y="20"/>
                      <a:pt x="81" y="23"/>
                      <a:pt x="83" y="27"/>
                    </a:cubicBezTo>
                    <a:cubicBezTo>
                      <a:pt x="84" y="19"/>
                      <a:pt x="85" y="11"/>
                      <a:pt x="87" y="4"/>
                    </a:cubicBezTo>
                    <a:cubicBezTo>
                      <a:pt x="87" y="11"/>
                      <a:pt x="88" y="18"/>
                      <a:pt x="89" y="25"/>
                    </a:cubicBezTo>
                    <a:cubicBezTo>
                      <a:pt x="90" y="2"/>
                      <a:pt x="90" y="2"/>
                      <a:pt x="90" y="2"/>
                    </a:cubicBezTo>
                    <a:cubicBezTo>
                      <a:pt x="90" y="2"/>
                      <a:pt x="90" y="1"/>
                      <a:pt x="91" y="1"/>
                    </a:cubicBezTo>
                    <a:cubicBezTo>
                      <a:pt x="91" y="1"/>
                      <a:pt x="91" y="2"/>
                      <a:pt x="91" y="2"/>
                    </a:cubicBezTo>
                    <a:cubicBezTo>
                      <a:pt x="90" y="30"/>
                      <a:pt x="90" y="30"/>
                      <a:pt x="90" y="30"/>
                    </a:cubicBezTo>
                    <a:cubicBezTo>
                      <a:pt x="90" y="31"/>
                      <a:pt x="90" y="32"/>
                      <a:pt x="90" y="33"/>
                    </a:cubicBezTo>
                    <a:cubicBezTo>
                      <a:pt x="95" y="28"/>
                      <a:pt x="99" y="22"/>
                      <a:pt x="101" y="15"/>
                    </a:cubicBezTo>
                    <a:cubicBezTo>
                      <a:pt x="102" y="20"/>
                      <a:pt x="103" y="25"/>
                      <a:pt x="104" y="30"/>
                    </a:cubicBezTo>
                    <a:cubicBezTo>
                      <a:pt x="106" y="23"/>
                      <a:pt x="110" y="17"/>
                      <a:pt x="114" y="12"/>
                    </a:cubicBezTo>
                    <a:cubicBezTo>
                      <a:pt x="115" y="18"/>
                      <a:pt x="116" y="24"/>
                      <a:pt x="117" y="29"/>
                    </a:cubicBezTo>
                    <a:cubicBezTo>
                      <a:pt x="117" y="29"/>
                      <a:pt x="118" y="28"/>
                      <a:pt x="118" y="28"/>
                    </a:cubicBezTo>
                    <a:cubicBezTo>
                      <a:pt x="125" y="0"/>
                      <a:pt x="125" y="0"/>
                      <a:pt x="125" y="0"/>
                    </a:cubicBezTo>
                    <a:cubicBezTo>
                      <a:pt x="125" y="0"/>
                      <a:pt x="125" y="0"/>
                      <a:pt x="126" y="0"/>
                    </a:cubicBezTo>
                    <a:cubicBezTo>
                      <a:pt x="126" y="0"/>
                      <a:pt x="126" y="0"/>
                      <a:pt x="126" y="1"/>
                    </a:cubicBezTo>
                    <a:cubicBezTo>
                      <a:pt x="120" y="24"/>
                      <a:pt x="120" y="24"/>
                      <a:pt x="120" y="24"/>
                    </a:cubicBezTo>
                    <a:cubicBezTo>
                      <a:pt x="123" y="18"/>
                      <a:pt x="126" y="12"/>
                      <a:pt x="128" y="6"/>
                    </a:cubicBezTo>
                    <a:cubicBezTo>
                      <a:pt x="129" y="14"/>
                      <a:pt x="130" y="22"/>
                      <a:pt x="130" y="30"/>
                    </a:cubicBezTo>
                    <a:cubicBezTo>
                      <a:pt x="139" y="28"/>
                      <a:pt x="147" y="23"/>
                      <a:pt x="154" y="15"/>
                    </a:cubicBezTo>
                    <a:cubicBezTo>
                      <a:pt x="154" y="20"/>
                      <a:pt x="154" y="25"/>
                      <a:pt x="155" y="30"/>
                    </a:cubicBezTo>
                    <a:cubicBezTo>
                      <a:pt x="160" y="26"/>
                      <a:pt x="164" y="20"/>
                      <a:pt x="167" y="14"/>
                    </a:cubicBezTo>
                    <a:cubicBezTo>
                      <a:pt x="170" y="22"/>
                      <a:pt x="174" y="30"/>
                      <a:pt x="180" y="36"/>
                    </a:cubicBezTo>
                    <a:cubicBezTo>
                      <a:pt x="196" y="12"/>
                      <a:pt x="196" y="12"/>
                      <a:pt x="196" y="12"/>
                    </a:cubicBezTo>
                    <a:cubicBezTo>
                      <a:pt x="199" y="18"/>
                      <a:pt x="201" y="24"/>
                      <a:pt x="202" y="30"/>
                    </a:cubicBezTo>
                    <a:cubicBezTo>
                      <a:pt x="206" y="27"/>
                      <a:pt x="209" y="22"/>
                      <a:pt x="210" y="16"/>
                    </a:cubicBezTo>
                    <a:cubicBezTo>
                      <a:pt x="215" y="31"/>
                      <a:pt x="215" y="31"/>
                      <a:pt x="215" y="31"/>
                    </a:cubicBezTo>
                    <a:cubicBezTo>
                      <a:pt x="215" y="32"/>
                      <a:pt x="216" y="34"/>
                      <a:pt x="217" y="34"/>
                    </a:cubicBezTo>
                    <a:cubicBezTo>
                      <a:pt x="217" y="34"/>
                      <a:pt x="217" y="34"/>
                      <a:pt x="218" y="34"/>
                    </a:cubicBezTo>
                    <a:cubicBezTo>
                      <a:pt x="220" y="31"/>
                      <a:pt x="224" y="28"/>
                      <a:pt x="232" y="23"/>
                    </a:cubicBezTo>
                    <a:cubicBezTo>
                      <a:pt x="232" y="23"/>
                      <a:pt x="232" y="23"/>
                      <a:pt x="232" y="23"/>
                    </a:cubicBezTo>
                    <a:cubicBezTo>
                      <a:pt x="232" y="23"/>
                      <a:pt x="232" y="24"/>
                      <a:pt x="232" y="24"/>
                    </a:cubicBezTo>
                    <a:cubicBezTo>
                      <a:pt x="226" y="28"/>
                      <a:pt x="223" y="31"/>
                      <a:pt x="220" y="33"/>
                    </a:cubicBezTo>
                    <a:cubicBezTo>
                      <a:pt x="227" y="30"/>
                      <a:pt x="233" y="27"/>
                      <a:pt x="239" y="24"/>
                    </a:cubicBezTo>
                    <a:cubicBezTo>
                      <a:pt x="240" y="27"/>
                      <a:pt x="240" y="30"/>
                      <a:pt x="239" y="33"/>
                    </a:cubicBezTo>
                    <a:cubicBezTo>
                      <a:pt x="243" y="28"/>
                      <a:pt x="248" y="24"/>
                      <a:pt x="254" y="20"/>
                    </a:cubicBezTo>
                    <a:cubicBezTo>
                      <a:pt x="254" y="20"/>
                      <a:pt x="254" y="20"/>
                      <a:pt x="254" y="20"/>
                    </a:cubicBezTo>
                    <a:cubicBezTo>
                      <a:pt x="254" y="20"/>
                      <a:pt x="254" y="21"/>
                      <a:pt x="254" y="21"/>
                    </a:cubicBezTo>
                    <a:cubicBezTo>
                      <a:pt x="250" y="24"/>
                      <a:pt x="247" y="27"/>
                      <a:pt x="243" y="30"/>
                    </a:cubicBezTo>
                    <a:cubicBezTo>
                      <a:pt x="247" y="27"/>
                      <a:pt x="252" y="26"/>
                      <a:pt x="257" y="25"/>
                    </a:cubicBezTo>
                    <a:cubicBezTo>
                      <a:pt x="256" y="33"/>
                      <a:pt x="251" y="39"/>
                      <a:pt x="245" y="42"/>
                    </a:cubicBezTo>
                    <a:cubicBezTo>
                      <a:pt x="239" y="45"/>
                      <a:pt x="233" y="46"/>
                      <a:pt x="227" y="46"/>
                    </a:cubicBezTo>
                    <a:cubicBezTo>
                      <a:pt x="227" y="47"/>
                      <a:pt x="226" y="47"/>
                      <a:pt x="226" y="48"/>
                    </a:cubicBezTo>
                    <a:cubicBezTo>
                      <a:pt x="226" y="48"/>
                      <a:pt x="226" y="48"/>
                      <a:pt x="225" y="48"/>
                    </a:cubicBezTo>
                    <a:cubicBezTo>
                      <a:pt x="225" y="48"/>
                      <a:pt x="225" y="48"/>
                      <a:pt x="225" y="48"/>
                    </a:cubicBezTo>
                    <a:cubicBezTo>
                      <a:pt x="225" y="48"/>
                      <a:pt x="225" y="47"/>
                      <a:pt x="225" y="47"/>
                    </a:cubicBezTo>
                    <a:cubicBezTo>
                      <a:pt x="225" y="47"/>
                      <a:pt x="225" y="47"/>
                      <a:pt x="225" y="47"/>
                    </a:cubicBezTo>
                    <a:cubicBezTo>
                      <a:pt x="187" y="51"/>
                      <a:pt x="148" y="55"/>
                      <a:pt x="109" y="51"/>
                    </a:cubicBezTo>
                    <a:cubicBezTo>
                      <a:pt x="91" y="49"/>
                      <a:pt x="72" y="44"/>
                      <a:pt x="54" y="42"/>
                    </a:cubicBezTo>
                    <a:cubicBezTo>
                      <a:pt x="50" y="41"/>
                      <a:pt x="47" y="41"/>
                      <a:pt x="44" y="41"/>
                    </a:cubicBezTo>
                    <a:cubicBezTo>
                      <a:pt x="45" y="41"/>
                      <a:pt x="46" y="42"/>
                      <a:pt x="47" y="42"/>
                    </a:cubicBezTo>
                    <a:cubicBezTo>
                      <a:pt x="44" y="42"/>
                      <a:pt x="42" y="41"/>
                      <a:pt x="39" y="41"/>
                    </a:cubicBezTo>
                    <a:cubicBezTo>
                      <a:pt x="37" y="40"/>
                      <a:pt x="34" y="39"/>
                      <a:pt x="31" y="38"/>
                    </a:cubicBezTo>
                    <a:cubicBezTo>
                      <a:pt x="32" y="39"/>
                      <a:pt x="33" y="39"/>
                      <a:pt x="34" y="40"/>
                    </a:cubicBezTo>
                    <a:cubicBezTo>
                      <a:pt x="32" y="39"/>
                      <a:pt x="31" y="39"/>
                      <a:pt x="30" y="39"/>
                    </a:cubicBezTo>
                    <a:cubicBezTo>
                      <a:pt x="29" y="38"/>
                      <a:pt x="27" y="37"/>
                      <a:pt x="26" y="36"/>
                    </a:cubicBezTo>
                    <a:cubicBezTo>
                      <a:pt x="19" y="34"/>
                      <a:pt x="11" y="31"/>
                      <a:pt x="4" y="29"/>
                    </a:cubicBezTo>
                    <a:cubicBezTo>
                      <a:pt x="3" y="29"/>
                      <a:pt x="3" y="29"/>
                      <a:pt x="3" y="29"/>
                    </a:cubicBezTo>
                    <a:cubicBezTo>
                      <a:pt x="3" y="28"/>
                      <a:pt x="4" y="28"/>
                      <a:pt x="4" y="28"/>
                    </a:cubicBezTo>
                    <a:cubicBezTo>
                      <a:pt x="10" y="29"/>
                      <a:pt x="16" y="31"/>
                      <a:pt x="22" y="33"/>
                    </a:cubicBezTo>
                    <a:cubicBezTo>
                      <a:pt x="15" y="29"/>
                      <a:pt x="8" y="24"/>
                      <a:pt x="1" y="20"/>
                    </a:cubicBezTo>
                    <a:cubicBezTo>
                      <a:pt x="0" y="20"/>
                      <a:pt x="0" y="20"/>
                      <a:pt x="0" y="19"/>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0" name="Google Shape;910;p42"/>
              <p:cNvSpPr/>
              <p:nvPr/>
            </p:nvSpPr>
            <p:spPr>
              <a:xfrm>
                <a:off x="2291434" y="2063567"/>
                <a:ext cx="500070" cy="668577"/>
              </a:xfrm>
              <a:custGeom>
                <a:rect b="b" l="l" r="r" t="t"/>
                <a:pathLst>
                  <a:path extrusionOk="0" h="104" w="78">
                    <a:moveTo>
                      <a:pt x="71" y="70"/>
                    </a:moveTo>
                    <a:cubicBezTo>
                      <a:pt x="76" y="58"/>
                      <a:pt x="78" y="45"/>
                      <a:pt x="77" y="33"/>
                    </a:cubicBezTo>
                    <a:cubicBezTo>
                      <a:pt x="77" y="33"/>
                      <a:pt x="77" y="33"/>
                      <a:pt x="77" y="33"/>
                    </a:cubicBezTo>
                    <a:cubicBezTo>
                      <a:pt x="77" y="32"/>
                      <a:pt x="77" y="32"/>
                      <a:pt x="77" y="31"/>
                    </a:cubicBezTo>
                    <a:cubicBezTo>
                      <a:pt x="77" y="31"/>
                      <a:pt x="77" y="31"/>
                      <a:pt x="77" y="30"/>
                    </a:cubicBezTo>
                    <a:cubicBezTo>
                      <a:pt x="77" y="30"/>
                      <a:pt x="77" y="29"/>
                      <a:pt x="77" y="28"/>
                    </a:cubicBezTo>
                    <a:cubicBezTo>
                      <a:pt x="77" y="28"/>
                      <a:pt x="77" y="28"/>
                      <a:pt x="77" y="28"/>
                    </a:cubicBezTo>
                    <a:cubicBezTo>
                      <a:pt x="77" y="27"/>
                      <a:pt x="77" y="27"/>
                      <a:pt x="76" y="26"/>
                    </a:cubicBezTo>
                    <a:cubicBezTo>
                      <a:pt x="76" y="26"/>
                      <a:pt x="76" y="26"/>
                      <a:pt x="76" y="26"/>
                    </a:cubicBezTo>
                    <a:cubicBezTo>
                      <a:pt x="76" y="25"/>
                      <a:pt x="76" y="24"/>
                      <a:pt x="76" y="24"/>
                    </a:cubicBezTo>
                    <a:cubicBezTo>
                      <a:pt x="76" y="24"/>
                      <a:pt x="76" y="24"/>
                      <a:pt x="76" y="24"/>
                    </a:cubicBezTo>
                    <a:cubicBezTo>
                      <a:pt x="75" y="21"/>
                      <a:pt x="75" y="19"/>
                      <a:pt x="74" y="17"/>
                    </a:cubicBezTo>
                    <a:cubicBezTo>
                      <a:pt x="74" y="17"/>
                      <a:pt x="74" y="17"/>
                      <a:pt x="74" y="17"/>
                    </a:cubicBezTo>
                    <a:cubicBezTo>
                      <a:pt x="74" y="17"/>
                      <a:pt x="73" y="16"/>
                      <a:pt x="73" y="16"/>
                    </a:cubicBezTo>
                    <a:cubicBezTo>
                      <a:pt x="73" y="15"/>
                      <a:pt x="73" y="15"/>
                      <a:pt x="73" y="15"/>
                    </a:cubicBezTo>
                    <a:cubicBezTo>
                      <a:pt x="73" y="15"/>
                      <a:pt x="73" y="14"/>
                      <a:pt x="72" y="14"/>
                    </a:cubicBezTo>
                    <a:cubicBezTo>
                      <a:pt x="72" y="14"/>
                      <a:pt x="72" y="14"/>
                      <a:pt x="72" y="13"/>
                    </a:cubicBezTo>
                    <a:cubicBezTo>
                      <a:pt x="72" y="13"/>
                      <a:pt x="72" y="13"/>
                      <a:pt x="71" y="12"/>
                    </a:cubicBezTo>
                    <a:cubicBezTo>
                      <a:pt x="71" y="12"/>
                      <a:pt x="71" y="12"/>
                      <a:pt x="71" y="12"/>
                    </a:cubicBezTo>
                    <a:cubicBezTo>
                      <a:pt x="71" y="11"/>
                      <a:pt x="71" y="11"/>
                      <a:pt x="70" y="11"/>
                    </a:cubicBezTo>
                    <a:cubicBezTo>
                      <a:pt x="70" y="11"/>
                      <a:pt x="70" y="10"/>
                      <a:pt x="70" y="10"/>
                    </a:cubicBezTo>
                    <a:cubicBezTo>
                      <a:pt x="70" y="10"/>
                      <a:pt x="69" y="10"/>
                      <a:pt x="69" y="10"/>
                    </a:cubicBezTo>
                    <a:cubicBezTo>
                      <a:pt x="69" y="9"/>
                      <a:pt x="69" y="9"/>
                      <a:pt x="69" y="9"/>
                    </a:cubicBezTo>
                    <a:cubicBezTo>
                      <a:pt x="68" y="9"/>
                      <a:pt x="68" y="9"/>
                      <a:pt x="68" y="8"/>
                    </a:cubicBezTo>
                    <a:cubicBezTo>
                      <a:pt x="68" y="8"/>
                      <a:pt x="68" y="8"/>
                      <a:pt x="67" y="8"/>
                    </a:cubicBezTo>
                    <a:cubicBezTo>
                      <a:pt x="67" y="8"/>
                      <a:pt x="67" y="7"/>
                      <a:pt x="66" y="7"/>
                    </a:cubicBezTo>
                    <a:cubicBezTo>
                      <a:pt x="66" y="7"/>
                      <a:pt x="66" y="7"/>
                      <a:pt x="66" y="7"/>
                    </a:cubicBezTo>
                    <a:cubicBezTo>
                      <a:pt x="66" y="6"/>
                      <a:pt x="65" y="6"/>
                      <a:pt x="65" y="6"/>
                    </a:cubicBezTo>
                    <a:cubicBezTo>
                      <a:pt x="64" y="6"/>
                      <a:pt x="64" y="6"/>
                      <a:pt x="63" y="5"/>
                    </a:cubicBezTo>
                    <a:cubicBezTo>
                      <a:pt x="63" y="5"/>
                      <a:pt x="63" y="5"/>
                      <a:pt x="62" y="5"/>
                    </a:cubicBezTo>
                    <a:cubicBezTo>
                      <a:pt x="62" y="5"/>
                      <a:pt x="62" y="5"/>
                      <a:pt x="62" y="5"/>
                    </a:cubicBezTo>
                    <a:cubicBezTo>
                      <a:pt x="62" y="5"/>
                      <a:pt x="62" y="5"/>
                      <a:pt x="62" y="5"/>
                    </a:cubicBezTo>
                    <a:cubicBezTo>
                      <a:pt x="48" y="0"/>
                      <a:pt x="21" y="15"/>
                      <a:pt x="8" y="38"/>
                    </a:cubicBezTo>
                    <a:cubicBezTo>
                      <a:pt x="5" y="44"/>
                      <a:pt x="3" y="49"/>
                      <a:pt x="2" y="54"/>
                    </a:cubicBezTo>
                    <a:cubicBezTo>
                      <a:pt x="2" y="54"/>
                      <a:pt x="2" y="54"/>
                      <a:pt x="2" y="54"/>
                    </a:cubicBezTo>
                    <a:cubicBezTo>
                      <a:pt x="2" y="54"/>
                      <a:pt x="2" y="54"/>
                      <a:pt x="2" y="54"/>
                    </a:cubicBezTo>
                    <a:cubicBezTo>
                      <a:pt x="1" y="55"/>
                      <a:pt x="1" y="56"/>
                      <a:pt x="1" y="57"/>
                    </a:cubicBezTo>
                    <a:cubicBezTo>
                      <a:pt x="1" y="57"/>
                      <a:pt x="1" y="57"/>
                      <a:pt x="1" y="57"/>
                    </a:cubicBezTo>
                    <a:cubicBezTo>
                      <a:pt x="1" y="58"/>
                      <a:pt x="1" y="59"/>
                      <a:pt x="1" y="59"/>
                    </a:cubicBezTo>
                    <a:cubicBezTo>
                      <a:pt x="1" y="60"/>
                      <a:pt x="1" y="60"/>
                      <a:pt x="1" y="60"/>
                    </a:cubicBezTo>
                    <a:cubicBezTo>
                      <a:pt x="0" y="61"/>
                      <a:pt x="0" y="62"/>
                      <a:pt x="0" y="63"/>
                    </a:cubicBezTo>
                    <a:cubicBezTo>
                      <a:pt x="0" y="63"/>
                      <a:pt x="0" y="63"/>
                      <a:pt x="0" y="63"/>
                    </a:cubicBezTo>
                    <a:cubicBezTo>
                      <a:pt x="0" y="64"/>
                      <a:pt x="0" y="64"/>
                      <a:pt x="0" y="65"/>
                    </a:cubicBezTo>
                    <a:cubicBezTo>
                      <a:pt x="0" y="65"/>
                      <a:pt x="0" y="65"/>
                      <a:pt x="0" y="66"/>
                    </a:cubicBezTo>
                    <a:cubicBezTo>
                      <a:pt x="0" y="66"/>
                      <a:pt x="0" y="67"/>
                      <a:pt x="0" y="68"/>
                    </a:cubicBezTo>
                    <a:cubicBezTo>
                      <a:pt x="0" y="68"/>
                      <a:pt x="0" y="68"/>
                      <a:pt x="0" y="68"/>
                    </a:cubicBezTo>
                    <a:cubicBezTo>
                      <a:pt x="0" y="69"/>
                      <a:pt x="0" y="70"/>
                      <a:pt x="1" y="71"/>
                    </a:cubicBezTo>
                    <a:cubicBezTo>
                      <a:pt x="1" y="71"/>
                      <a:pt x="1" y="71"/>
                      <a:pt x="1" y="71"/>
                    </a:cubicBezTo>
                    <a:cubicBezTo>
                      <a:pt x="1" y="72"/>
                      <a:pt x="1" y="72"/>
                      <a:pt x="1" y="73"/>
                    </a:cubicBezTo>
                    <a:cubicBezTo>
                      <a:pt x="1" y="73"/>
                      <a:pt x="1" y="73"/>
                      <a:pt x="1" y="73"/>
                    </a:cubicBezTo>
                    <a:cubicBezTo>
                      <a:pt x="1" y="75"/>
                      <a:pt x="2" y="76"/>
                      <a:pt x="2" y="78"/>
                    </a:cubicBezTo>
                    <a:cubicBezTo>
                      <a:pt x="2" y="78"/>
                      <a:pt x="2" y="78"/>
                      <a:pt x="2" y="78"/>
                    </a:cubicBezTo>
                    <a:cubicBezTo>
                      <a:pt x="3" y="79"/>
                      <a:pt x="3" y="79"/>
                      <a:pt x="3" y="80"/>
                    </a:cubicBezTo>
                    <a:cubicBezTo>
                      <a:pt x="3" y="80"/>
                      <a:pt x="3" y="80"/>
                      <a:pt x="3" y="80"/>
                    </a:cubicBezTo>
                    <a:cubicBezTo>
                      <a:pt x="4" y="81"/>
                      <a:pt x="4" y="82"/>
                      <a:pt x="4" y="82"/>
                    </a:cubicBezTo>
                    <a:cubicBezTo>
                      <a:pt x="4" y="82"/>
                      <a:pt x="5" y="82"/>
                      <a:pt x="5" y="82"/>
                    </a:cubicBezTo>
                    <a:cubicBezTo>
                      <a:pt x="5" y="83"/>
                      <a:pt x="5" y="84"/>
                      <a:pt x="6" y="84"/>
                    </a:cubicBezTo>
                    <a:cubicBezTo>
                      <a:pt x="6" y="84"/>
                      <a:pt x="6" y="84"/>
                      <a:pt x="6" y="85"/>
                    </a:cubicBezTo>
                    <a:cubicBezTo>
                      <a:pt x="6" y="85"/>
                      <a:pt x="7" y="86"/>
                      <a:pt x="7" y="86"/>
                    </a:cubicBezTo>
                    <a:cubicBezTo>
                      <a:pt x="7" y="86"/>
                      <a:pt x="7" y="86"/>
                      <a:pt x="7" y="86"/>
                    </a:cubicBezTo>
                    <a:cubicBezTo>
                      <a:pt x="8" y="87"/>
                      <a:pt x="8" y="87"/>
                      <a:pt x="9" y="88"/>
                    </a:cubicBezTo>
                    <a:cubicBezTo>
                      <a:pt x="9" y="88"/>
                      <a:pt x="9" y="88"/>
                      <a:pt x="9" y="88"/>
                    </a:cubicBezTo>
                    <a:cubicBezTo>
                      <a:pt x="9" y="89"/>
                      <a:pt x="10" y="89"/>
                      <a:pt x="10" y="90"/>
                    </a:cubicBezTo>
                    <a:cubicBezTo>
                      <a:pt x="10" y="90"/>
                      <a:pt x="11" y="90"/>
                      <a:pt x="11" y="90"/>
                    </a:cubicBezTo>
                    <a:cubicBezTo>
                      <a:pt x="11" y="90"/>
                      <a:pt x="12" y="91"/>
                      <a:pt x="12" y="91"/>
                    </a:cubicBezTo>
                    <a:cubicBezTo>
                      <a:pt x="12" y="91"/>
                      <a:pt x="12" y="91"/>
                      <a:pt x="12" y="91"/>
                    </a:cubicBezTo>
                    <a:cubicBezTo>
                      <a:pt x="12" y="91"/>
                      <a:pt x="12" y="91"/>
                      <a:pt x="12" y="91"/>
                    </a:cubicBezTo>
                    <a:cubicBezTo>
                      <a:pt x="14" y="92"/>
                      <a:pt x="15" y="93"/>
                      <a:pt x="17" y="94"/>
                    </a:cubicBezTo>
                    <a:cubicBezTo>
                      <a:pt x="36" y="104"/>
                      <a:pt x="61" y="97"/>
                      <a:pt x="71" y="7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1" name="Google Shape;911;p42"/>
              <p:cNvSpPr/>
              <p:nvPr/>
            </p:nvSpPr>
            <p:spPr>
              <a:xfrm>
                <a:off x="2519727" y="2107051"/>
                <a:ext cx="130453" cy="65227"/>
              </a:xfrm>
              <a:custGeom>
                <a:rect b="b" l="l" r="r" t="t"/>
                <a:pathLst>
                  <a:path extrusionOk="0" h="10" w="20">
                    <a:moveTo>
                      <a:pt x="1" y="10"/>
                    </a:moveTo>
                    <a:cubicBezTo>
                      <a:pt x="1" y="10"/>
                      <a:pt x="1" y="10"/>
                      <a:pt x="1" y="10"/>
                    </a:cubicBezTo>
                    <a:cubicBezTo>
                      <a:pt x="0" y="9"/>
                      <a:pt x="0" y="9"/>
                      <a:pt x="1" y="8"/>
                    </a:cubicBezTo>
                    <a:cubicBezTo>
                      <a:pt x="1" y="8"/>
                      <a:pt x="10" y="0"/>
                      <a:pt x="19" y="2"/>
                    </a:cubicBezTo>
                    <a:cubicBezTo>
                      <a:pt x="19" y="2"/>
                      <a:pt x="20" y="2"/>
                      <a:pt x="20" y="3"/>
                    </a:cubicBezTo>
                    <a:cubicBezTo>
                      <a:pt x="20" y="4"/>
                      <a:pt x="19" y="4"/>
                      <a:pt x="19" y="4"/>
                    </a:cubicBezTo>
                    <a:cubicBezTo>
                      <a:pt x="10" y="3"/>
                      <a:pt x="2" y="10"/>
                      <a:pt x="2" y="10"/>
                    </a:cubicBezTo>
                    <a:cubicBezTo>
                      <a:pt x="2" y="10"/>
                      <a:pt x="2" y="10"/>
                      <a:pt x="1" y="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2" name="Google Shape;912;p42"/>
              <p:cNvSpPr/>
              <p:nvPr/>
            </p:nvSpPr>
            <p:spPr>
              <a:xfrm>
                <a:off x="2595825" y="2492978"/>
                <a:ext cx="10871" cy="10871"/>
              </a:xfrm>
              <a:custGeom>
                <a:rect b="b" l="l" r="r" t="t"/>
                <a:pathLst>
                  <a:path extrusionOk="0" h="1" w="2">
                    <a:moveTo>
                      <a:pt x="2" y="1"/>
                    </a:moveTo>
                    <a:cubicBezTo>
                      <a:pt x="2" y="1"/>
                      <a:pt x="2" y="0"/>
                      <a:pt x="2" y="0"/>
                    </a:cubicBezTo>
                    <a:cubicBezTo>
                      <a:pt x="1" y="0"/>
                      <a:pt x="1" y="0"/>
                      <a:pt x="1" y="0"/>
                    </a:cubicBezTo>
                    <a:cubicBezTo>
                      <a:pt x="0" y="0"/>
                      <a:pt x="0" y="0"/>
                      <a:pt x="0" y="0"/>
                    </a:cubicBezTo>
                    <a:cubicBezTo>
                      <a:pt x="0" y="0"/>
                      <a:pt x="0" y="0"/>
                      <a:pt x="0" y="1"/>
                    </a:cubicBezTo>
                    <a:cubicBezTo>
                      <a:pt x="1" y="1"/>
                      <a:pt x="1" y="1"/>
                      <a:pt x="1" y="1"/>
                    </a:cubicBezTo>
                    <a:cubicBezTo>
                      <a:pt x="1" y="1"/>
                      <a:pt x="2" y="1"/>
                      <a:pt x="2" y="1"/>
                    </a:cubicBezTo>
                    <a:cubicBezTo>
                      <a:pt x="2" y="1"/>
                      <a:pt x="2" y="1"/>
                      <a:pt x="2" y="1"/>
                    </a:cubicBezTo>
                    <a:close/>
                  </a:path>
                </a:pathLst>
              </a:custGeom>
              <a:solidFill>
                <a:srgbClr val="A8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3" name="Google Shape;913;p42"/>
              <p:cNvSpPr/>
              <p:nvPr/>
            </p:nvSpPr>
            <p:spPr>
              <a:xfrm>
                <a:off x="2563211" y="2639737"/>
                <a:ext cx="16308" cy="10871"/>
              </a:xfrm>
              <a:custGeom>
                <a:rect b="b" l="l" r="r" t="t"/>
                <a:pathLst>
                  <a:path extrusionOk="0" h="2" w="3">
                    <a:moveTo>
                      <a:pt x="3" y="0"/>
                    </a:moveTo>
                    <a:cubicBezTo>
                      <a:pt x="3" y="0"/>
                      <a:pt x="3" y="0"/>
                      <a:pt x="3" y="0"/>
                    </a:cubicBezTo>
                    <a:cubicBezTo>
                      <a:pt x="2" y="0"/>
                      <a:pt x="2" y="0"/>
                      <a:pt x="1" y="0"/>
                    </a:cubicBezTo>
                    <a:cubicBezTo>
                      <a:pt x="1" y="0"/>
                      <a:pt x="1" y="0"/>
                      <a:pt x="1" y="0"/>
                    </a:cubicBezTo>
                    <a:cubicBezTo>
                      <a:pt x="0" y="0"/>
                      <a:pt x="0" y="0"/>
                      <a:pt x="1" y="1"/>
                    </a:cubicBezTo>
                    <a:cubicBezTo>
                      <a:pt x="1" y="1"/>
                      <a:pt x="1" y="1"/>
                      <a:pt x="2" y="2"/>
                    </a:cubicBezTo>
                    <a:cubicBezTo>
                      <a:pt x="2" y="2"/>
                      <a:pt x="2" y="2"/>
                      <a:pt x="3" y="2"/>
                    </a:cubicBezTo>
                    <a:cubicBezTo>
                      <a:pt x="3" y="1"/>
                      <a:pt x="3" y="1"/>
                      <a:pt x="3" y="0"/>
                    </a:cubicBezTo>
                    <a:close/>
                  </a:path>
                </a:pathLst>
              </a:custGeom>
              <a:solidFill>
                <a:srgbClr val="A8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4" name="Google Shape;914;p42"/>
              <p:cNvSpPr/>
              <p:nvPr/>
            </p:nvSpPr>
            <p:spPr>
              <a:xfrm>
                <a:off x="2394707" y="2541897"/>
                <a:ext cx="10871" cy="5437"/>
              </a:xfrm>
              <a:custGeom>
                <a:rect b="b" l="l" r="r" t="t"/>
                <a:pathLst>
                  <a:path extrusionOk="0" h="1" w="2">
                    <a:moveTo>
                      <a:pt x="2" y="0"/>
                    </a:moveTo>
                    <a:cubicBezTo>
                      <a:pt x="2" y="0"/>
                      <a:pt x="1" y="0"/>
                      <a:pt x="0" y="0"/>
                    </a:cubicBezTo>
                    <a:cubicBezTo>
                      <a:pt x="0" y="0"/>
                      <a:pt x="0" y="0"/>
                      <a:pt x="0" y="0"/>
                    </a:cubicBezTo>
                    <a:cubicBezTo>
                      <a:pt x="0" y="0"/>
                      <a:pt x="0" y="1"/>
                      <a:pt x="0" y="1"/>
                    </a:cubicBezTo>
                    <a:cubicBezTo>
                      <a:pt x="0" y="1"/>
                      <a:pt x="0" y="1"/>
                      <a:pt x="0" y="1"/>
                    </a:cubicBezTo>
                    <a:cubicBezTo>
                      <a:pt x="1" y="1"/>
                      <a:pt x="1" y="1"/>
                      <a:pt x="2" y="1"/>
                    </a:cubicBezTo>
                    <a:cubicBezTo>
                      <a:pt x="2" y="1"/>
                      <a:pt x="2" y="0"/>
                      <a:pt x="2" y="0"/>
                    </a:cubicBezTo>
                    <a:close/>
                  </a:path>
                </a:pathLst>
              </a:custGeom>
              <a:solidFill>
                <a:srgbClr val="A8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5" name="Google Shape;915;p42"/>
              <p:cNvSpPr/>
              <p:nvPr/>
            </p:nvSpPr>
            <p:spPr>
              <a:xfrm>
                <a:off x="1552199" y="2199458"/>
                <a:ext cx="657703" cy="510944"/>
              </a:xfrm>
              <a:custGeom>
                <a:rect b="b" l="l" r="r" t="t"/>
                <a:pathLst>
                  <a:path extrusionOk="0" h="79" w="102">
                    <a:moveTo>
                      <a:pt x="71" y="10"/>
                    </a:moveTo>
                    <a:cubicBezTo>
                      <a:pt x="60" y="4"/>
                      <a:pt x="47" y="0"/>
                      <a:pt x="36" y="0"/>
                    </a:cubicBezTo>
                    <a:cubicBezTo>
                      <a:pt x="35" y="0"/>
                      <a:pt x="35" y="0"/>
                      <a:pt x="35" y="0"/>
                    </a:cubicBezTo>
                    <a:cubicBezTo>
                      <a:pt x="35" y="0"/>
                      <a:pt x="34" y="0"/>
                      <a:pt x="33" y="0"/>
                    </a:cubicBezTo>
                    <a:cubicBezTo>
                      <a:pt x="33" y="0"/>
                      <a:pt x="33" y="0"/>
                      <a:pt x="33" y="0"/>
                    </a:cubicBezTo>
                    <a:cubicBezTo>
                      <a:pt x="32" y="0"/>
                      <a:pt x="31" y="0"/>
                      <a:pt x="31" y="0"/>
                    </a:cubicBezTo>
                    <a:cubicBezTo>
                      <a:pt x="31" y="0"/>
                      <a:pt x="31" y="0"/>
                      <a:pt x="30" y="0"/>
                    </a:cubicBezTo>
                    <a:cubicBezTo>
                      <a:pt x="30" y="0"/>
                      <a:pt x="29" y="0"/>
                      <a:pt x="28" y="0"/>
                    </a:cubicBezTo>
                    <a:cubicBezTo>
                      <a:pt x="28" y="0"/>
                      <a:pt x="28" y="0"/>
                      <a:pt x="28" y="0"/>
                    </a:cubicBezTo>
                    <a:cubicBezTo>
                      <a:pt x="27" y="0"/>
                      <a:pt x="27" y="0"/>
                      <a:pt x="26" y="1"/>
                    </a:cubicBezTo>
                    <a:cubicBezTo>
                      <a:pt x="26" y="1"/>
                      <a:pt x="26" y="1"/>
                      <a:pt x="26" y="1"/>
                    </a:cubicBezTo>
                    <a:cubicBezTo>
                      <a:pt x="24" y="1"/>
                      <a:pt x="22" y="1"/>
                      <a:pt x="20" y="2"/>
                    </a:cubicBezTo>
                    <a:cubicBezTo>
                      <a:pt x="20" y="2"/>
                      <a:pt x="20" y="2"/>
                      <a:pt x="20" y="2"/>
                    </a:cubicBezTo>
                    <a:cubicBezTo>
                      <a:pt x="19" y="2"/>
                      <a:pt x="18" y="2"/>
                      <a:pt x="18" y="3"/>
                    </a:cubicBezTo>
                    <a:cubicBezTo>
                      <a:pt x="18" y="3"/>
                      <a:pt x="18" y="3"/>
                      <a:pt x="17" y="3"/>
                    </a:cubicBezTo>
                    <a:cubicBezTo>
                      <a:pt x="17" y="3"/>
                      <a:pt x="17" y="3"/>
                      <a:pt x="16" y="3"/>
                    </a:cubicBezTo>
                    <a:cubicBezTo>
                      <a:pt x="16" y="3"/>
                      <a:pt x="16" y="3"/>
                      <a:pt x="16" y="4"/>
                    </a:cubicBezTo>
                    <a:cubicBezTo>
                      <a:pt x="15" y="4"/>
                      <a:pt x="15" y="4"/>
                      <a:pt x="15" y="4"/>
                    </a:cubicBezTo>
                    <a:cubicBezTo>
                      <a:pt x="14" y="4"/>
                      <a:pt x="14" y="4"/>
                      <a:pt x="14" y="4"/>
                    </a:cubicBezTo>
                    <a:cubicBezTo>
                      <a:pt x="14" y="5"/>
                      <a:pt x="13" y="5"/>
                      <a:pt x="13" y="5"/>
                    </a:cubicBezTo>
                    <a:cubicBezTo>
                      <a:pt x="13" y="5"/>
                      <a:pt x="13" y="5"/>
                      <a:pt x="12" y="5"/>
                    </a:cubicBezTo>
                    <a:cubicBezTo>
                      <a:pt x="12" y="6"/>
                      <a:pt x="12" y="6"/>
                      <a:pt x="12" y="6"/>
                    </a:cubicBezTo>
                    <a:cubicBezTo>
                      <a:pt x="11" y="6"/>
                      <a:pt x="11" y="6"/>
                      <a:pt x="11" y="6"/>
                    </a:cubicBezTo>
                    <a:cubicBezTo>
                      <a:pt x="11" y="7"/>
                      <a:pt x="11" y="7"/>
                      <a:pt x="10" y="7"/>
                    </a:cubicBezTo>
                    <a:cubicBezTo>
                      <a:pt x="10" y="7"/>
                      <a:pt x="10" y="7"/>
                      <a:pt x="10" y="8"/>
                    </a:cubicBezTo>
                    <a:cubicBezTo>
                      <a:pt x="10" y="8"/>
                      <a:pt x="9" y="8"/>
                      <a:pt x="9" y="8"/>
                    </a:cubicBezTo>
                    <a:cubicBezTo>
                      <a:pt x="9" y="9"/>
                      <a:pt x="9" y="9"/>
                      <a:pt x="9" y="9"/>
                    </a:cubicBezTo>
                    <a:cubicBezTo>
                      <a:pt x="8" y="9"/>
                      <a:pt x="8" y="10"/>
                      <a:pt x="8" y="10"/>
                    </a:cubicBezTo>
                    <a:cubicBezTo>
                      <a:pt x="7" y="11"/>
                      <a:pt x="7" y="11"/>
                      <a:pt x="7" y="11"/>
                    </a:cubicBezTo>
                    <a:cubicBezTo>
                      <a:pt x="7" y="12"/>
                      <a:pt x="7" y="12"/>
                      <a:pt x="7" y="12"/>
                    </a:cubicBezTo>
                    <a:cubicBezTo>
                      <a:pt x="7" y="12"/>
                      <a:pt x="7" y="12"/>
                      <a:pt x="7" y="12"/>
                    </a:cubicBezTo>
                    <a:cubicBezTo>
                      <a:pt x="7" y="12"/>
                      <a:pt x="7" y="12"/>
                      <a:pt x="7" y="12"/>
                    </a:cubicBezTo>
                    <a:cubicBezTo>
                      <a:pt x="0" y="26"/>
                      <a:pt x="12" y="54"/>
                      <a:pt x="34" y="68"/>
                    </a:cubicBezTo>
                    <a:cubicBezTo>
                      <a:pt x="39" y="72"/>
                      <a:pt x="44" y="74"/>
                      <a:pt x="49" y="76"/>
                    </a:cubicBezTo>
                    <a:cubicBezTo>
                      <a:pt x="49" y="76"/>
                      <a:pt x="49" y="76"/>
                      <a:pt x="49" y="76"/>
                    </a:cubicBezTo>
                    <a:cubicBezTo>
                      <a:pt x="49" y="76"/>
                      <a:pt x="49" y="76"/>
                      <a:pt x="49" y="76"/>
                    </a:cubicBezTo>
                    <a:cubicBezTo>
                      <a:pt x="50" y="76"/>
                      <a:pt x="51" y="77"/>
                      <a:pt x="52" y="77"/>
                    </a:cubicBezTo>
                    <a:cubicBezTo>
                      <a:pt x="52" y="77"/>
                      <a:pt x="52" y="77"/>
                      <a:pt x="52" y="77"/>
                    </a:cubicBezTo>
                    <a:cubicBezTo>
                      <a:pt x="53" y="77"/>
                      <a:pt x="54" y="77"/>
                      <a:pt x="54" y="78"/>
                    </a:cubicBezTo>
                    <a:cubicBezTo>
                      <a:pt x="55" y="78"/>
                      <a:pt x="55" y="78"/>
                      <a:pt x="55" y="78"/>
                    </a:cubicBezTo>
                    <a:cubicBezTo>
                      <a:pt x="56" y="78"/>
                      <a:pt x="57" y="78"/>
                      <a:pt x="57" y="78"/>
                    </a:cubicBezTo>
                    <a:cubicBezTo>
                      <a:pt x="58" y="78"/>
                      <a:pt x="58" y="78"/>
                      <a:pt x="58" y="78"/>
                    </a:cubicBezTo>
                    <a:cubicBezTo>
                      <a:pt x="58" y="78"/>
                      <a:pt x="59" y="78"/>
                      <a:pt x="60" y="78"/>
                    </a:cubicBezTo>
                    <a:cubicBezTo>
                      <a:pt x="60" y="78"/>
                      <a:pt x="60" y="79"/>
                      <a:pt x="60" y="79"/>
                    </a:cubicBezTo>
                    <a:cubicBezTo>
                      <a:pt x="61" y="79"/>
                      <a:pt x="62" y="79"/>
                      <a:pt x="63" y="79"/>
                    </a:cubicBezTo>
                    <a:cubicBezTo>
                      <a:pt x="63" y="79"/>
                      <a:pt x="63" y="79"/>
                      <a:pt x="63" y="79"/>
                    </a:cubicBezTo>
                    <a:cubicBezTo>
                      <a:pt x="64" y="79"/>
                      <a:pt x="64" y="79"/>
                      <a:pt x="65" y="79"/>
                    </a:cubicBezTo>
                    <a:cubicBezTo>
                      <a:pt x="65" y="79"/>
                      <a:pt x="66" y="79"/>
                      <a:pt x="66" y="79"/>
                    </a:cubicBezTo>
                    <a:cubicBezTo>
                      <a:pt x="66" y="79"/>
                      <a:pt x="67" y="79"/>
                      <a:pt x="68" y="78"/>
                    </a:cubicBezTo>
                    <a:cubicBezTo>
                      <a:pt x="68" y="78"/>
                      <a:pt x="68" y="78"/>
                      <a:pt x="68" y="78"/>
                    </a:cubicBezTo>
                    <a:cubicBezTo>
                      <a:pt x="70" y="78"/>
                      <a:pt x="71" y="78"/>
                      <a:pt x="72" y="78"/>
                    </a:cubicBezTo>
                    <a:cubicBezTo>
                      <a:pt x="73" y="77"/>
                      <a:pt x="73" y="77"/>
                      <a:pt x="73" y="77"/>
                    </a:cubicBezTo>
                    <a:cubicBezTo>
                      <a:pt x="74" y="77"/>
                      <a:pt x="74" y="77"/>
                      <a:pt x="75" y="77"/>
                    </a:cubicBezTo>
                    <a:cubicBezTo>
                      <a:pt x="75" y="77"/>
                      <a:pt x="75" y="77"/>
                      <a:pt x="75" y="77"/>
                    </a:cubicBezTo>
                    <a:cubicBezTo>
                      <a:pt x="76" y="76"/>
                      <a:pt x="76" y="76"/>
                      <a:pt x="77" y="76"/>
                    </a:cubicBezTo>
                    <a:cubicBezTo>
                      <a:pt x="77" y="76"/>
                      <a:pt x="77" y="76"/>
                      <a:pt x="77" y="76"/>
                    </a:cubicBezTo>
                    <a:cubicBezTo>
                      <a:pt x="78" y="75"/>
                      <a:pt x="78" y="75"/>
                      <a:pt x="79" y="75"/>
                    </a:cubicBezTo>
                    <a:cubicBezTo>
                      <a:pt x="79" y="75"/>
                      <a:pt x="79" y="75"/>
                      <a:pt x="79" y="75"/>
                    </a:cubicBezTo>
                    <a:cubicBezTo>
                      <a:pt x="80" y="74"/>
                      <a:pt x="81" y="74"/>
                      <a:pt x="81" y="74"/>
                    </a:cubicBezTo>
                    <a:cubicBezTo>
                      <a:pt x="81" y="74"/>
                      <a:pt x="81" y="74"/>
                      <a:pt x="81" y="73"/>
                    </a:cubicBezTo>
                    <a:cubicBezTo>
                      <a:pt x="82" y="73"/>
                      <a:pt x="82" y="73"/>
                      <a:pt x="83" y="72"/>
                    </a:cubicBezTo>
                    <a:cubicBezTo>
                      <a:pt x="83" y="72"/>
                      <a:pt x="83" y="72"/>
                      <a:pt x="83" y="72"/>
                    </a:cubicBezTo>
                    <a:cubicBezTo>
                      <a:pt x="84" y="72"/>
                      <a:pt x="84" y="71"/>
                      <a:pt x="85" y="71"/>
                    </a:cubicBezTo>
                    <a:cubicBezTo>
                      <a:pt x="85" y="71"/>
                      <a:pt x="85" y="71"/>
                      <a:pt x="85" y="70"/>
                    </a:cubicBezTo>
                    <a:cubicBezTo>
                      <a:pt x="86" y="70"/>
                      <a:pt x="86" y="69"/>
                      <a:pt x="87" y="69"/>
                    </a:cubicBezTo>
                    <a:cubicBezTo>
                      <a:pt x="87" y="69"/>
                      <a:pt x="87" y="69"/>
                      <a:pt x="87" y="69"/>
                    </a:cubicBezTo>
                    <a:cubicBezTo>
                      <a:pt x="87" y="69"/>
                      <a:pt x="87" y="69"/>
                      <a:pt x="87" y="69"/>
                    </a:cubicBezTo>
                    <a:cubicBezTo>
                      <a:pt x="88" y="68"/>
                      <a:pt x="89" y="66"/>
                      <a:pt x="90" y="65"/>
                    </a:cubicBezTo>
                    <a:cubicBezTo>
                      <a:pt x="102" y="47"/>
                      <a:pt x="96" y="22"/>
                      <a:pt x="71" y="1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6" name="Google Shape;916;p42"/>
              <p:cNvSpPr/>
              <p:nvPr/>
            </p:nvSpPr>
            <p:spPr>
              <a:xfrm>
                <a:off x="1650039" y="2221200"/>
                <a:ext cx="146761" cy="65227"/>
              </a:xfrm>
              <a:custGeom>
                <a:rect b="b" l="l" r="r" t="t"/>
                <a:pathLst>
                  <a:path extrusionOk="0" h="10" w="23">
                    <a:moveTo>
                      <a:pt x="1" y="10"/>
                    </a:moveTo>
                    <a:cubicBezTo>
                      <a:pt x="1" y="10"/>
                      <a:pt x="0" y="10"/>
                      <a:pt x="0" y="9"/>
                    </a:cubicBezTo>
                    <a:cubicBezTo>
                      <a:pt x="0" y="9"/>
                      <a:pt x="0" y="8"/>
                      <a:pt x="0" y="8"/>
                    </a:cubicBezTo>
                    <a:cubicBezTo>
                      <a:pt x="1" y="7"/>
                      <a:pt x="10" y="0"/>
                      <a:pt x="22" y="3"/>
                    </a:cubicBezTo>
                    <a:cubicBezTo>
                      <a:pt x="22" y="3"/>
                      <a:pt x="23" y="3"/>
                      <a:pt x="23" y="4"/>
                    </a:cubicBezTo>
                    <a:cubicBezTo>
                      <a:pt x="23" y="5"/>
                      <a:pt x="22" y="5"/>
                      <a:pt x="21" y="5"/>
                    </a:cubicBezTo>
                    <a:cubicBezTo>
                      <a:pt x="11" y="3"/>
                      <a:pt x="2" y="10"/>
                      <a:pt x="2" y="10"/>
                    </a:cubicBezTo>
                    <a:cubicBezTo>
                      <a:pt x="2" y="10"/>
                      <a:pt x="1" y="10"/>
                      <a:pt x="1" y="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7" name="Google Shape;917;p42"/>
              <p:cNvSpPr/>
              <p:nvPr/>
            </p:nvSpPr>
            <p:spPr>
              <a:xfrm>
                <a:off x="1715266" y="2492978"/>
                <a:ext cx="16308" cy="16308"/>
              </a:xfrm>
              <a:custGeom>
                <a:rect b="b" l="l" r="r" t="t"/>
                <a:pathLst>
                  <a:path extrusionOk="0" h="2" w="3">
                    <a:moveTo>
                      <a:pt x="2" y="0"/>
                    </a:moveTo>
                    <a:cubicBezTo>
                      <a:pt x="2" y="0"/>
                      <a:pt x="2" y="0"/>
                      <a:pt x="1" y="0"/>
                    </a:cubicBezTo>
                    <a:cubicBezTo>
                      <a:pt x="1" y="0"/>
                      <a:pt x="1" y="0"/>
                      <a:pt x="1" y="0"/>
                    </a:cubicBezTo>
                    <a:cubicBezTo>
                      <a:pt x="0" y="0"/>
                      <a:pt x="0" y="0"/>
                      <a:pt x="0" y="1"/>
                    </a:cubicBezTo>
                    <a:cubicBezTo>
                      <a:pt x="1" y="1"/>
                      <a:pt x="1" y="1"/>
                      <a:pt x="2" y="2"/>
                    </a:cubicBezTo>
                    <a:cubicBezTo>
                      <a:pt x="2" y="2"/>
                      <a:pt x="2" y="2"/>
                      <a:pt x="2" y="2"/>
                    </a:cubicBezTo>
                    <a:cubicBezTo>
                      <a:pt x="2" y="2"/>
                      <a:pt x="2" y="1"/>
                      <a:pt x="3" y="1"/>
                    </a:cubicBezTo>
                    <a:cubicBezTo>
                      <a:pt x="3" y="1"/>
                      <a:pt x="3" y="1"/>
                      <a:pt x="3" y="1"/>
                    </a:cubicBezTo>
                    <a:cubicBezTo>
                      <a:pt x="3" y="1"/>
                      <a:pt x="3" y="0"/>
                      <a:pt x="2" y="0"/>
                    </a:cubicBezTo>
                    <a:close/>
                  </a:path>
                </a:pathLst>
              </a:custGeom>
              <a:solidFill>
                <a:srgbClr val="A8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8" name="Google Shape;918;p42"/>
              <p:cNvSpPr/>
              <p:nvPr/>
            </p:nvSpPr>
            <p:spPr>
              <a:xfrm>
                <a:off x="1378262" y="2308169"/>
                <a:ext cx="2185091" cy="375056"/>
              </a:xfrm>
              <a:custGeom>
                <a:rect b="b" l="l" r="r" t="t"/>
                <a:pathLst>
                  <a:path extrusionOk="0" h="58" w="338">
                    <a:moveTo>
                      <a:pt x="13" y="30"/>
                    </a:moveTo>
                    <a:cubicBezTo>
                      <a:pt x="24" y="36"/>
                      <a:pt x="36" y="44"/>
                      <a:pt x="47" y="50"/>
                    </a:cubicBezTo>
                    <a:cubicBezTo>
                      <a:pt x="57" y="55"/>
                      <a:pt x="68" y="55"/>
                      <a:pt x="79" y="55"/>
                    </a:cubicBezTo>
                    <a:cubicBezTo>
                      <a:pt x="104" y="57"/>
                      <a:pt x="130" y="58"/>
                      <a:pt x="155" y="58"/>
                    </a:cubicBezTo>
                    <a:cubicBezTo>
                      <a:pt x="206" y="58"/>
                      <a:pt x="257" y="57"/>
                      <a:pt x="308" y="52"/>
                    </a:cubicBezTo>
                    <a:cubicBezTo>
                      <a:pt x="311" y="52"/>
                      <a:pt x="314" y="52"/>
                      <a:pt x="316" y="50"/>
                    </a:cubicBezTo>
                    <a:cubicBezTo>
                      <a:pt x="318" y="48"/>
                      <a:pt x="319" y="45"/>
                      <a:pt x="321" y="42"/>
                    </a:cubicBezTo>
                    <a:cubicBezTo>
                      <a:pt x="324" y="38"/>
                      <a:pt x="328" y="36"/>
                      <a:pt x="332" y="33"/>
                    </a:cubicBezTo>
                    <a:cubicBezTo>
                      <a:pt x="335" y="30"/>
                      <a:pt x="338" y="26"/>
                      <a:pt x="337" y="21"/>
                    </a:cubicBezTo>
                    <a:cubicBezTo>
                      <a:pt x="323" y="25"/>
                      <a:pt x="310" y="29"/>
                      <a:pt x="296" y="32"/>
                    </a:cubicBezTo>
                    <a:cubicBezTo>
                      <a:pt x="298" y="29"/>
                      <a:pt x="299" y="26"/>
                      <a:pt x="301" y="23"/>
                    </a:cubicBezTo>
                    <a:cubicBezTo>
                      <a:pt x="290" y="26"/>
                      <a:pt x="279" y="29"/>
                      <a:pt x="268" y="31"/>
                    </a:cubicBezTo>
                    <a:cubicBezTo>
                      <a:pt x="268" y="28"/>
                      <a:pt x="268" y="24"/>
                      <a:pt x="268" y="21"/>
                    </a:cubicBezTo>
                    <a:cubicBezTo>
                      <a:pt x="260" y="19"/>
                      <a:pt x="251" y="24"/>
                      <a:pt x="243" y="26"/>
                    </a:cubicBezTo>
                    <a:cubicBezTo>
                      <a:pt x="237" y="27"/>
                      <a:pt x="230" y="26"/>
                      <a:pt x="226" y="23"/>
                    </a:cubicBezTo>
                    <a:cubicBezTo>
                      <a:pt x="244" y="8"/>
                      <a:pt x="244" y="8"/>
                      <a:pt x="244" y="8"/>
                    </a:cubicBezTo>
                    <a:cubicBezTo>
                      <a:pt x="243" y="7"/>
                      <a:pt x="243" y="7"/>
                      <a:pt x="243" y="7"/>
                    </a:cubicBezTo>
                    <a:cubicBezTo>
                      <a:pt x="225" y="22"/>
                      <a:pt x="225" y="22"/>
                      <a:pt x="225" y="22"/>
                    </a:cubicBezTo>
                    <a:cubicBezTo>
                      <a:pt x="223" y="20"/>
                      <a:pt x="222" y="18"/>
                      <a:pt x="222" y="15"/>
                    </a:cubicBezTo>
                    <a:cubicBezTo>
                      <a:pt x="214" y="21"/>
                      <a:pt x="206" y="26"/>
                      <a:pt x="197" y="28"/>
                    </a:cubicBezTo>
                    <a:cubicBezTo>
                      <a:pt x="196" y="23"/>
                      <a:pt x="196" y="19"/>
                      <a:pt x="196" y="14"/>
                    </a:cubicBezTo>
                    <a:cubicBezTo>
                      <a:pt x="189" y="18"/>
                      <a:pt x="181" y="23"/>
                      <a:pt x="174" y="27"/>
                    </a:cubicBezTo>
                    <a:cubicBezTo>
                      <a:pt x="174" y="22"/>
                      <a:pt x="174" y="17"/>
                      <a:pt x="174" y="13"/>
                    </a:cubicBezTo>
                    <a:cubicBezTo>
                      <a:pt x="172" y="18"/>
                      <a:pt x="170" y="23"/>
                      <a:pt x="166" y="26"/>
                    </a:cubicBezTo>
                    <a:cubicBezTo>
                      <a:pt x="162" y="30"/>
                      <a:pt x="156" y="32"/>
                      <a:pt x="151" y="30"/>
                    </a:cubicBezTo>
                    <a:cubicBezTo>
                      <a:pt x="151" y="25"/>
                      <a:pt x="151" y="20"/>
                      <a:pt x="151" y="15"/>
                    </a:cubicBezTo>
                    <a:cubicBezTo>
                      <a:pt x="142" y="13"/>
                      <a:pt x="136" y="30"/>
                      <a:pt x="127" y="27"/>
                    </a:cubicBezTo>
                    <a:cubicBezTo>
                      <a:pt x="124" y="26"/>
                      <a:pt x="122" y="23"/>
                      <a:pt x="119" y="24"/>
                    </a:cubicBezTo>
                    <a:cubicBezTo>
                      <a:pt x="117" y="24"/>
                      <a:pt x="116" y="26"/>
                      <a:pt x="115" y="27"/>
                    </a:cubicBezTo>
                    <a:cubicBezTo>
                      <a:pt x="110" y="29"/>
                      <a:pt x="106" y="24"/>
                      <a:pt x="103" y="19"/>
                    </a:cubicBezTo>
                    <a:cubicBezTo>
                      <a:pt x="104" y="24"/>
                      <a:pt x="98" y="28"/>
                      <a:pt x="93" y="27"/>
                    </a:cubicBezTo>
                    <a:cubicBezTo>
                      <a:pt x="88" y="25"/>
                      <a:pt x="86" y="21"/>
                      <a:pt x="83" y="16"/>
                    </a:cubicBezTo>
                    <a:cubicBezTo>
                      <a:pt x="85" y="21"/>
                      <a:pt x="81" y="28"/>
                      <a:pt x="76" y="29"/>
                    </a:cubicBezTo>
                    <a:cubicBezTo>
                      <a:pt x="70" y="29"/>
                      <a:pt x="65" y="22"/>
                      <a:pt x="66" y="16"/>
                    </a:cubicBezTo>
                    <a:cubicBezTo>
                      <a:pt x="65" y="21"/>
                      <a:pt x="64" y="26"/>
                      <a:pt x="64" y="31"/>
                    </a:cubicBezTo>
                    <a:cubicBezTo>
                      <a:pt x="56" y="27"/>
                      <a:pt x="50" y="20"/>
                      <a:pt x="48" y="11"/>
                    </a:cubicBezTo>
                    <a:cubicBezTo>
                      <a:pt x="49" y="17"/>
                      <a:pt x="48" y="23"/>
                      <a:pt x="46" y="29"/>
                    </a:cubicBezTo>
                    <a:cubicBezTo>
                      <a:pt x="41" y="19"/>
                      <a:pt x="35" y="10"/>
                      <a:pt x="30" y="0"/>
                    </a:cubicBezTo>
                    <a:cubicBezTo>
                      <a:pt x="29" y="7"/>
                      <a:pt x="29" y="13"/>
                      <a:pt x="28" y="20"/>
                    </a:cubicBezTo>
                    <a:cubicBezTo>
                      <a:pt x="27" y="17"/>
                      <a:pt x="26" y="13"/>
                      <a:pt x="26" y="10"/>
                    </a:cubicBezTo>
                    <a:cubicBezTo>
                      <a:pt x="26" y="14"/>
                      <a:pt x="27" y="19"/>
                      <a:pt x="28" y="23"/>
                    </a:cubicBezTo>
                    <a:cubicBezTo>
                      <a:pt x="22" y="20"/>
                      <a:pt x="22" y="20"/>
                      <a:pt x="22" y="20"/>
                    </a:cubicBezTo>
                    <a:cubicBezTo>
                      <a:pt x="22" y="20"/>
                      <a:pt x="22" y="19"/>
                      <a:pt x="22" y="19"/>
                    </a:cubicBezTo>
                    <a:cubicBezTo>
                      <a:pt x="22" y="19"/>
                      <a:pt x="22" y="19"/>
                      <a:pt x="22" y="20"/>
                    </a:cubicBezTo>
                    <a:cubicBezTo>
                      <a:pt x="12" y="14"/>
                      <a:pt x="12" y="14"/>
                      <a:pt x="12" y="14"/>
                    </a:cubicBezTo>
                    <a:cubicBezTo>
                      <a:pt x="11" y="16"/>
                      <a:pt x="11" y="16"/>
                      <a:pt x="11" y="16"/>
                    </a:cubicBezTo>
                    <a:cubicBezTo>
                      <a:pt x="23" y="22"/>
                      <a:pt x="23" y="22"/>
                      <a:pt x="23" y="22"/>
                    </a:cubicBezTo>
                    <a:cubicBezTo>
                      <a:pt x="23" y="23"/>
                      <a:pt x="23" y="24"/>
                      <a:pt x="23" y="25"/>
                    </a:cubicBezTo>
                    <a:cubicBezTo>
                      <a:pt x="20" y="25"/>
                      <a:pt x="18" y="25"/>
                      <a:pt x="16" y="24"/>
                    </a:cubicBezTo>
                    <a:cubicBezTo>
                      <a:pt x="17" y="25"/>
                      <a:pt x="17" y="25"/>
                      <a:pt x="18" y="26"/>
                    </a:cubicBezTo>
                    <a:cubicBezTo>
                      <a:pt x="0" y="21"/>
                      <a:pt x="0" y="21"/>
                      <a:pt x="0" y="21"/>
                    </a:cubicBezTo>
                    <a:cubicBezTo>
                      <a:pt x="0" y="23"/>
                      <a:pt x="0" y="23"/>
                      <a:pt x="0" y="23"/>
                    </a:cubicBezTo>
                    <a:cubicBezTo>
                      <a:pt x="21" y="28"/>
                      <a:pt x="21" y="28"/>
                      <a:pt x="21" y="28"/>
                    </a:cubicBezTo>
                    <a:cubicBezTo>
                      <a:pt x="23" y="29"/>
                      <a:pt x="25" y="30"/>
                      <a:pt x="26" y="31"/>
                    </a:cubicBezTo>
                    <a:cubicBezTo>
                      <a:pt x="22" y="29"/>
                      <a:pt x="17" y="29"/>
                      <a:pt x="13" y="30"/>
                    </a:cubicBezTo>
                    <a:close/>
                    <a:moveTo>
                      <a:pt x="28" y="25"/>
                    </a:moveTo>
                    <a:cubicBezTo>
                      <a:pt x="29" y="25"/>
                      <a:pt x="29" y="25"/>
                      <a:pt x="29" y="25"/>
                    </a:cubicBezTo>
                    <a:cubicBezTo>
                      <a:pt x="28" y="25"/>
                      <a:pt x="28" y="24"/>
                      <a:pt x="27" y="24"/>
                    </a:cubicBezTo>
                    <a:lnTo>
                      <a:pt x="28" y="25"/>
                    </a:ln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19" name="Google Shape;919;p42"/>
              <p:cNvSpPr/>
              <p:nvPr/>
            </p:nvSpPr>
            <p:spPr>
              <a:xfrm>
                <a:off x="1448922" y="2547334"/>
                <a:ext cx="2103900" cy="6096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0" name="Google Shape;920;p42"/>
              <p:cNvSpPr/>
              <p:nvPr/>
            </p:nvSpPr>
            <p:spPr>
              <a:xfrm>
                <a:off x="1470664" y="2965871"/>
                <a:ext cx="179375" cy="10871"/>
              </a:xfrm>
              <a:custGeom>
                <a:rect b="b" l="l" r="r" t="t"/>
                <a:pathLst>
                  <a:path extrusionOk="0" h="1" w="28">
                    <a:moveTo>
                      <a:pt x="0" y="1"/>
                    </a:moveTo>
                    <a:cubicBezTo>
                      <a:pt x="0" y="1"/>
                      <a:pt x="0" y="1"/>
                      <a:pt x="0" y="1"/>
                    </a:cubicBezTo>
                    <a:cubicBezTo>
                      <a:pt x="0" y="0"/>
                      <a:pt x="0" y="0"/>
                      <a:pt x="0" y="0"/>
                    </a:cubicBezTo>
                    <a:cubicBezTo>
                      <a:pt x="9" y="0"/>
                      <a:pt x="18" y="0"/>
                      <a:pt x="27" y="0"/>
                    </a:cubicBezTo>
                    <a:cubicBezTo>
                      <a:pt x="27" y="0"/>
                      <a:pt x="27" y="0"/>
                      <a:pt x="27" y="0"/>
                    </a:cubicBezTo>
                    <a:cubicBezTo>
                      <a:pt x="28" y="0"/>
                      <a:pt x="28" y="0"/>
                      <a:pt x="28" y="1"/>
                    </a:cubicBezTo>
                    <a:cubicBezTo>
                      <a:pt x="28" y="1"/>
                      <a:pt x="28" y="1"/>
                      <a:pt x="27" y="1"/>
                    </a:cubicBezTo>
                    <a:cubicBezTo>
                      <a:pt x="18" y="1"/>
                      <a:pt x="9" y="1"/>
                      <a:pt x="0"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1" name="Google Shape;921;p42"/>
              <p:cNvSpPr/>
              <p:nvPr/>
            </p:nvSpPr>
            <p:spPr>
              <a:xfrm>
                <a:off x="1834848" y="2960437"/>
                <a:ext cx="945787" cy="16308"/>
              </a:xfrm>
              <a:custGeom>
                <a:rect b="b" l="l" r="r" t="t"/>
                <a:pathLst>
                  <a:path extrusionOk="0" h="2" w="146">
                    <a:moveTo>
                      <a:pt x="1" y="2"/>
                    </a:moveTo>
                    <a:cubicBezTo>
                      <a:pt x="0" y="2"/>
                      <a:pt x="0" y="2"/>
                      <a:pt x="0" y="2"/>
                    </a:cubicBezTo>
                    <a:cubicBezTo>
                      <a:pt x="0" y="1"/>
                      <a:pt x="0" y="1"/>
                      <a:pt x="1" y="1"/>
                    </a:cubicBezTo>
                    <a:cubicBezTo>
                      <a:pt x="34" y="0"/>
                      <a:pt x="67" y="1"/>
                      <a:pt x="99" y="1"/>
                    </a:cubicBezTo>
                    <a:cubicBezTo>
                      <a:pt x="114" y="1"/>
                      <a:pt x="130" y="1"/>
                      <a:pt x="146" y="1"/>
                    </a:cubicBezTo>
                    <a:cubicBezTo>
                      <a:pt x="146" y="1"/>
                      <a:pt x="146" y="1"/>
                      <a:pt x="146" y="1"/>
                    </a:cubicBezTo>
                    <a:cubicBezTo>
                      <a:pt x="146" y="1"/>
                      <a:pt x="146" y="1"/>
                      <a:pt x="146" y="1"/>
                    </a:cubicBezTo>
                    <a:cubicBezTo>
                      <a:pt x="146" y="1"/>
                      <a:pt x="146" y="2"/>
                      <a:pt x="146" y="2"/>
                    </a:cubicBezTo>
                    <a:cubicBezTo>
                      <a:pt x="130" y="2"/>
                      <a:pt x="114" y="2"/>
                      <a:pt x="99" y="2"/>
                    </a:cubicBezTo>
                    <a:cubicBezTo>
                      <a:pt x="67" y="2"/>
                      <a:pt x="34" y="1"/>
                      <a:pt x="1" y="2"/>
                    </a:cubicBezTo>
                    <a:cubicBezTo>
                      <a:pt x="1" y="2"/>
                      <a:pt x="1" y="2"/>
                      <a:pt x="1" y="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2" name="Google Shape;922;p42"/>
              <p:cNvSpPr/>
              <p:nvPr/>
            </p:nvSpPr>
            <p:spPr>
              <a:xfrm>
                <a:off x="3101329" y="2960437"/>
                <a:ext cx="396797" cy="5437"/>
              </a:xfrm>
              <a:custGeom>
                <a:rect b="b" l="l" r="r" t="t"/>
                <a:pathLst>
                  <a:path extrusionOk="0" h="1" w="61">
                    <a:moveTo>
                      <a:pt x="0" y="1"/>
                    </a:moveTo>
                    <a:cubicBezTo>
                      <a:pt x="0" y="1"/>
                      <a:pt x="0" y="1"/>
                      <a:pt x="0" y="1"/>
                    </a:cubicBezTo>
                    <a:cubicBezTo>
                      <a:pt x="0" y="1"/>
                      <a:pt x="0" y="0"/>
                      <a:pt x="0" y="0"/>
                    </a:cubicBezTo>
                    <a:cubicBezTo>
                      <a:pt x="20" y="0"/>
                      <a:pt x="41" y="0"/>
                      <a:pt x="61" y="0"/>
                    </a:cubicBezTo>
                    <a:cubicBezTo>
                      <a:pt x="61" y="0"/>
                      <a:pt x="61" y="0"/>
                      <a:pt x="61" y="1"/>
                    </a:cubicBezTo>
                    <a:cubicBezTo>
                      <a:pt x="61" y="1"/>
                      <a:pt x="61" y="1"/>
                      <a:pt x="61" y="1"/>
                    </a:cubicBezTo>
                    <a:cubicBezTo>
                      <a:pt x="41" y="1"/>
                      <a:pt x="20" y="1"/>
                      <a:pt x="0" y="1"/>
                    </a:cubicBezTo>
                    <a:cubicBezTo>
                      <a:pt x="0" y="1"/>
                      <a:pt x="0" y="1"/>
                      <a:pt x="0"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3" name="Google Shape;923;p42"/>
              <p:cNvSpPr/>
              <p:nvPr/>
            </p:nvSpPr>
            <p:spPr>
              <a:xfrm>
                <a:off x="1459793" y="2748448"/>
                <a:ext cx="86969" cy="5437"/>
              </a:xfrm>
              <a:custGeom>
                <a:rect b="b" l="l" r="r" t="t"/>
                <a:pathLst>
                  <a:path extrusionOk="0" h="1" w="13">
                    <a:moveTo>
                      <a:pt x="6" y="1"/>
                    </a:moveTo>
                    <a:cubicBezTo>
                      <a:pt x="4" y="1"/>
                      <a:pt x="2" y="1"/>
                      <a:pt x="0" y="1"/>
                    </a:cubicBezTo>
                    <a:cubicBezTo>
                      <a:pt x="0" y="1"/>
                      <a:pt x="0" y="0"/>
                      <a:pt x="0" y="0"/>
                    </a:cubicBezTo>
                    <a:cubicBezTo>
                      <a:pt x="0" y="0"/>
                      <a:pt x="0" y="0"/>
                      <a:pt x="0" y="0"/>
                    </a:cubicBezTo>
                    <a:cubicBezTo>
                      <a:pt x="4" y="0"/>
                      <a:pt x="8" y="0"/>
                      <a:pt x="12" y="0"/>
                    </a:cubicBezTo>
                    <a:cubicBezTo>
                      <a:pt x="12" y="0"/>
                      <a:pt x="13" y="0"/>
                      <a:pt x="13" y="0"/>
                    </a:cubicBezTo>
                    <a:cubicBezTo>
                      <a:pt x="13" y="0"/>
                      <a:pt x="12" y="1"/>
                      <a:pt x="12" y="1"/>
                    </a:cubicBezTo>
                    <a:cubicBezTo>
                      <a:pt x="10" y="1"/>
                      <a:pt x="8" y="1"/>
                      <a:pt x="6"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4" name="Google Shape;924;p42"/>
              <p:cNvSpPr/>
              <p:nvPr/>
            </p:nvSpPr>
            <p:spPr>
              <a:xfrm>
                <a:off x="1726137" y="2748448"/>
                <a:ext cx="722929" cy="5437"/>
              </a:xfrm>
              <a:custGeom>
                <a:rect b="b" l="l" r="r" t="t"/>
                <a:pathLst>
                  <a:path extrusionOk="0" h="1" w="112">
                    <a:moveTo>
                      <a:pt x="6" y="1"/>
                    </a:moveTo>
                    <a:cubicBezTo>
                      <a:pt x="4" y="1"/>
                      <a:pt x="2" y="1"/>
                      <a:pt x="0" y="1"/>
                    </a:cubicBezTo>
                    <a:cubicBezTo>
                      <a:pt x="0" y="1"/>
                      <a:pt x="0" y="1"/>
                      <a:pt x="0" y="1"/>
                    </a:cubicBezTo>
                    <a:cubicBezTo>
                      <a:pt x="0" y="1"/>
                      <a:pt x="0" y="0"/>
                      <a:pt x="0" y="0"/>
                    </a:cubicBezTo>
                    <a:cubicBezTo>
                      <a:pt x="37" y="0"/>
                      <a:pt x="74" y="0"/>
                      <a:pt x="111" y="0"/>
                    </a:cubicBezTo>
                    <a:cubicBezTo>
                      <a:pt x="111" y="0"/>
                      <a:pt x="111" y="0"/>
                      <a:pt x="111" y="0"/>
                    </a:cubicBezTo>
                    <a:cubicBezTo>
                      <a:pt x="112" y="0"/>
                      <a:pt x="112" y="0"/>
                      <a:pt x="112" y="0"/>
                    </a:cubicBezTo>
                    <a:cubicBezTo>
                      <a:pt x="112" y="1"/>
                      <a:pt x="112" y="1"/>
                      <a:pt x="111" y="1"/>
                    </a:cubicBezTo>
                    <a:cubicBezTo>
                      <a:pt x="76" y="1"/>
                      <a:pt x="41" y="1"/>
                      <a:pt x="6"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5" name="Google Shape;925;p42"/>
              <p:cNvSpPr/>
              <p:nvPr/>
            </p:nvSpPr>
            <p:spPr>
              <a:xfrm>
                <a:off x="2851294" y="2743014"/>
                <a:ext cx="668575" cy="10871"/>
              </a:xfrm>
              <a:custGeom>
                <a:rect b="b" l="l" r="r" t="t"/>
                <a:pathLst>
                  <a:path extrusionOk="0" h="2" w="103">
                    <a:moveTo>
                      <a:pt x="7" y="2"/>
                    </a:moveTo>
                    <a:cubicBezTo>
                      <a:pt x="5" y="2"/>
                      <a:pt x="3" y="2"/>
                      <a:pt x="1" y="2"/>
                    </a:cubicBezTo>
                    <a:cubicBezTo>
                      <a:pt x="1" y="2"/>
                      <a:pt x="0" y="2"/>
                      <a:pt x="0" y="1"/>
                    </a:cubicBezTo>
                    <a:cubicBezTo>
                      <a:pt x="0" y="1"/>
                      <a:pt x="1" y="1"/>
                      <a:pt x="1" y="1"/>
                    </a:cubicBezTo>
                    <a:cubicBezTo>
                      <a:pt x="1" y="1"/>
                      <a:pt x="1" y="1"/>
                      <a:pt x="1" y="1"/>
                    </a:cubicBezTo>
                    <a:cubicBezTo>
                      <a:pt x="16" y="1"/>
                      <a:pt x="30" y="1"/>
                      <a:pt x="45" y="1"/>
                    </a:cubicBezTo>
                    <a:cubicBezTo>
                      <a:pt x="64" y="0"/>
                      <a:pt x="83" y="0"/>
                      <a:pt x="103" y="0"/>
                    </a:cubicBezTo>
                    <a:cubicBezTo>
                      <a:pt x="103" y="0"/>
                      <a:pt x="103" y="1"/>
                      <a:pt x="103" y="1"/>
                    </a:cubicBezTo>
                    <a:cubicBezTo>
                      <a:pt x="103" y="1"/>
                      <a:pt x="103" y="1"/>
                      <a:pt x="103" y="1"/>
                    </a:cubicBezTo>
                    <a:cubicBezTo>
                      <a:pt x="83" y="1"/>
                      <a:pt x="64" y="1"/>
                      <a:pt x="45" y="1"/>
                    </a:cubicBezTo>
                    <a:cubicBezTo>
                      <a:pt x="32" y="2"/>
                      <a:pt x="19" y="2"/>
                      <a:pt x="7" y="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Sommaire</a:t>
            </a:r>
            <a:endParaRPr/>
          </a:p>
        </p:txBody>
      </p:sp>
      <p:sp>
        <p:nvSpPr>
          <p:cNvPr id="526" name="Google Shape;526;p25"/>
          <p:cNvSpPr txBox="1"/>
          <p:nvPr>
            <p:ph idx="2" type="title"/>
          </p:nvPr>
        </p:nvSpPr>
        <p:spPr>
          <a:xfrm>
            <a:off x="1220800" y="1418299"/>
            <a:ext cx="734700" cy="48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527" name="Google Shape;527;p25"/>
          <p:cNvSpPr txBox="1"/>
          <p:nvPr>
            <p:ph idx="3" type="title"/>
          </p:nvPr>
        </p:nvSpPr>
        <p:spPr>
          <a:xfrm>
            <a:off x="1220800" y="3036551"/>
            <a:ext cx="734700" cy="48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528" name="Google Shape;528;p25"/>
          <p:cNvSpPr txBox="1"/>
          <p:nvPr>
            <p:ph idx="4" type="title"/>
          </p:nvPr>
        </p:nvSpPr>
        <p:spPr>
          <a:xfrm>
            <a:off x="3678700" y="1418199"/>
            <a:ext cx="734700" cy="48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529" name="Google Shape;529;p25"/>
          <p:cNvSpPr txBox="1"/>
          <p:nvPr>
            <p:ph idx="5" type="title"/>
          </p:nvPr>
        </p:nvSpPr>
        <p:spPr>
          <a:xfrm>
            <a:off x="3678700" y="3036551"/>
            <a:ext cx="734700" cy="48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530" name="Google Shape;530;p25"/>
          <p:cNvSpPr txBox="1"/>
          <p:nvPr>
            <p:ph idx="6" type="title"/>
          </p:nvPr>
        </p:nvSpPr>
        <p:spPr>
          <a:xfrm>
            <a:off x="6136600" y="1418199"/>
            <a:ext cx="734700" cy="48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531" name="Google Shape;531;p25"/>
          <p:cNvSpPr txBox="1"/>
          <p:nvPr>
            <p:ph idx="7" type="title"/>
          </p:nvPr>
        </p:nvSpPr>
        <p:spPr>
          <a:xfrm>
            <a:off x="6278050" y="3047138"/>
            <a:ext cx="734700" cy="480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532" name="Google Shape;532;p25"/>
          <p:cNvSpPr txBox="1"/>
          <p:nvPr>
            <p:ph idx="1" type="subTitle"/>
          </p:nvPr>
        </p:nvSpPr>
        <p:spPr>
          <a:xfrm>
            <a:off x="1113775" y="2022108"/>
            <a:ext cx="2033400" cy="7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Présentation &amp; Objectifs</a:t>
            </a:r>
            <a:endParaRPr/>
          </a:p>
        </p:txBody>
      </p:sp>
      <p:sp>
        <p:nvSpPr>
          <p:cNvPr id="533" name="Google Shape;533;p25"/>
          <p:cNvSpPr txBox="1"/>
          <p:nvPr>
            <p:ph idx="8" type="subTitle"/>
          </p:nvPr>
        </p:nvSpPr>
        <p:spPr>
          <a:xfrm>
            <a:off x="3571675" y="2022108"/>
            <a:ext cx="2033400" cy="7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Comment choisir un pays</a:t>
            </a:r>
            <a:endParaRPr/>
          </a:p>
        </p:txBody>
      </p:sp>
      <p:sp>
        <p:nvSpPr>
          <p:cNvPr id="534" name="Google Shape;534;p25"/>
          <p:cNvSpPr txBox="1"/>
          <p:nvPr>
            <p:ph idx="9" type="subTitle"/>
          </p:nvPr>
        </p:nvSpPr>
        <p:spPr>
          <a:xfrm>
            <a:off x="6029575" y="2022108"/>
            <a:ext cx="2033400" cy="7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Méthodologie</a:t>
            </a:r>
            <a:endParaRPr/>
          </a:p>
        </p:txBody>
      </p:sp>
      <p:sp>
        <p:nvSpPr>
          <p:cNvPr id="535" name="Google Shape;535;p25"/>
          <p:cNvSpPr txBox="1"/>
          <p:nvPr>
            <p:ph idx="13" type="subTitle"/>
          </p:nvPr>
        </p:nvSpPr>
        <p:spPr>
          <a:xfrm>
            <a:off x="1113775" y="3640408"/>
            <a:ext cx="2033400" cy="7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Clustering</a:t>
            </a:r>
            <a:endParaRPr/>
          </a:p>
        </p:txBody>
      </p:sp>
      <p:sp>
        <p:nvSpPr>
          <p:cNvPr id="536" name="Google Shape;536;p25"/>
          <p:cNvSpPr txBox="1"/>
          <p:nvPr>
            <p:ph idx="14" type="subTitle"/>
          </p:nvPr>
        </p:nvSpPr>
        <p:spPr>
          <a:xfrm>
            <a:off x="3571675" y="3640408"/>
            <a:ext cx="2033400" cy="7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Analyse des clusters</a:t>
            </a:r>
            <a:endParaRPr/>
          </a:p>
        </p:txBody>
      </p:sp>
      <p:sp>
        <p:nvSpPr>
          <p:cNvPr id="537" name="Google Shape;537;p25"/>
          <p:cNvSpPr txBox="1"/>
          <p:nvPr>
            <p:ph idx="15" type="subTitle"/>
          </p:nvPr>
        </p:nvSpPr>
        <p:spPr>
          <a:xfrm>
            <a:off x="5605075" y="3650988"/>
            <a:ext cx="2599200" cy="73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grpSp>
        <p:nvGrpSpPr>
          <p:cNvPr id="538" name="Google Shape;538;p25"/>
          <p:cNvGrpSpPr/>
          <p:nvPr/>
        </p:nvGrpSpPr>
        <p:grpSpPr>
          <a:xfrm>
            <a:off x="7785812" y="3793449"/>
            <a:ext cx="1317134" cy="1175203"/>
            <a:chOff x="5993343" y="2056493"/>
            <a:chExt cx="2113500" cy="1885756"/>
          </a:xfrm>
        </p:grpSpPr>
        <p:sp>
          <p:nvSpPr>
            <p:cNvPr id="539" name="Google Shape;539;p25"/>
            <p:cNvSpPr/>
            <p:nvPr/>
          </p:nvSpPr>
          <p:spPr>
            <a:xfrm>
              <a:off x="7081979" y="2370787"/>
              <a:ext cx="774343" cy="970208"/>
            </a:xfrm>
            <a:custGeom>
              <a:rect b="b" l="l" r="r" t="t"/>
              <a:pathLst>
                <a:path extrusionOk="0" h="179" w="143">
                  <a:moveTo>
                    <a:pt x="139" y="94"/>
                  </a:moveTo>
                  <a:cubicBezTo>
                    <a:pt x="138" y="87"/>
                    <a:pt x="140" y="81"/>
                    <a:pt x="138" y="75"/>
                  </a:cubicBezTo>
                  <a:cubicBezTo>
                    <a:pt x="136" y="78"/>
                    <a:pt x="136" y="82"/>
                    <a:pt x="135" y="86"/>
                  </a:cubicBezTo>
                  <a:cubicBezTo>
                    <a:pt x="135" y="79"/>
                    <a:pt x="135" y="72"/>
                    <a:pt x="135" y="65"/>
                  </a:cubicBezTo>
                  <a:cubicBezTo>
                    <a:pt x="134" y="68"/>
                    <a:pt x="133" y="71"/>
                    <a:pt x="133" y="74"/>
                  </a:cubicBezTo>
                  <a:cubicBezTo>
                    <a:pt x="133" y="74"/>
                    <a:pt x="133" y="75"/>
                    <a:pt x="133" y="75"/>
                  </a:cubicBezTo>
                  <a:cubicBezTo>
                    <a:pt x="133" y="75"/>
                    <a:pt x="133" y="74"/>
                    <a:pt x="133" y="74"/>
                  </a:cubicBezTo>
                  <a:cubicBezTo>
                    <a:pt x="132" y="65"/>
                    <a:pt x="131" y="57"/>
                    <a:pt x="131" y="48"/>
                  </a:cubicBezTo>
                  <a:cubicBezTo>
                    <a:pt x="131" y="50"/>
                    <a:pt x="130" y="52"/>
                    <a:pt x="130" y="53"/>
                  </a:cubicBezTo>
                  <a:cubicBezTo>
                    <a:pt x="130" y="54"/>
                    <a:pt x="130" y="55"/>
                    <a:pt x="130" y="56"/>
                  </a:cubicBezTo>
                  <a:cubicBezTo>
                    <a:pt x="130" y="55"/>
                    <a:pt x="130" y="54"/>
                    <a:pt x="130" y="53"/>
                  </a:cubicBezTo>
                  <a:cubicBezTo>
                    <a:pt x="130" y="45"/>
                    <a:pt x="131" y="36"/>
                    <a:pt x="127" y="27"/>
                  </a:cubicBezTo>
                  <a:cubicBezTo>
                    <a:pt x="127" y="30"/>
                    <a:pt x="126" y="32"/>
                    <a:pt x="126" y="35"/>
                  </a:cubicBezTo>
                  <a:cubicBezTo>
                    <a:pt x="124" y="28"/>
                    <a:pt x="126" y="22"/>
                    <a:pt x="122" y="16"/>
                  </a:cubicBezTo>
                  <a:cubicBezTo>
                    <a:pt x="121" y="19"/>
                    <a:pt x="120" y="23"/>
                    <a:pt x="117" y="26"/>
                  </a:cubicBezTo>
                  <a:cubicBezTo>
                    <a:pt x="117" y="21"/>
                    <a:pt x="117" y="15"/>
                    <a:pt x="115" y="10"/>
                  </a:cubicBezTo>
                  <a:cubicBezTo>
                    <a:pt x="112" y="12"/>
                    <a:pt x="113" y="16"/>
                    <a:pt x="113" y="19"/>
                  </a:cubicBezTo>
                  <a:cubicBezTo>
                    <a:pt x="112" y="16"/>
                    <a:pt x="113" y="12"/>
                    <a:pt x="112" y="8"/>
                  </a:cubicBezTo>
                  <a:cubicBezTo>
                    <a:pt x="111" y="12"/>
                    <a:pt x="109" y="16"/>
                    <a:pt x="107" y="20"/>
                  </a:cubicBezTo>
                  <a:cubicBezTo>
                    <a:pt x="108" y="13"/>
                    <a:pt x="107" y="7"/>
                    <a:pt x="106" y="1"/>
                  </a:cubicBezTo>
                  <a:cubicBezTo>
                    <a:pt x="103" y="4"/>
                    <a:pt x="103" y="8"/>
                    <a:pt x="102" y="12"/>
                  </a:cubicBezTo>
                  <a:cubicBezTo>
                    <a:pt x="102" y="8"/>
                    <a:pt x="102" y="4"/>
                    <a:pt x="102" y="0"/>
                  </a:cubicBezTo>
                  <a:cubicBezTo>
                    <a:pt x="99" y="6"/>
                    <a:pt x="97" y="11"/>
                    <a:pt x="95" y="17"/>
                  </a:cubicBezTo>
                  <a:cubicBezTo>
                    <a:pt x="92" y="12"/>
                    <a:pt x="94" y="7"/>
                    <a:pt x="94" y="2"/>
                  </a:cubicBezTo>
                  <a:cubicBezTo>
                    <a:pt x="91" y="5"/>
                    <a:pt x="91" y="8"/>
                    <a:pt x="91" y="12"/>
                  </a:cubicBezTo>
                  <a:cubicBezTo>
                    <a:pt x="91" y="9"/>
                    <a:pt x="91" y="7"/>
                    <a:pt x="91" y="5"/>
                  </a:cubicBezTo>
                  <a:cubicBezTo>
                    <a:pt x="87" y="6"/>
                    <a:pt x="88" y="15"/>
                    <a:pt x="83" y="12"/>
                  </a:cubicBezTo>
                  <a:cubicBezTo>
                    <a:pt x="83" y="12"/>
                    <a:pt x="83" y="11"/>
                    <a:pt x="83" y="9"/>
                  </a:cubicBezTo>
                  <a:cubicBezTo>
                    <a:pt x="82" y="13"/>
                    <a:pt x="79" y="15"/>
                    <a:pt x="78" y="19"/>
                  </a:cubicBezTo>
                  <a:cubicBezTo>
                    <a:pt x="77" y="20"/>
                    <a:pt x="77" y="21"/>
                    <a:pt x="78" y="23"/>
                  </a:cubicBezTo>
                  <a:cubicBezTo>
                    <a:pt x="77" y="21"/>
                    <a:pt x="77" y="20"/>
                    <a:pt x="78" y="19"/>
                  </a:cubicBezTo>
                  <a:cubicBezTo>
                    <a:pt x="78" y="15"/>
                    <a:pt x="81" y="11"/>
                    <a:pt x="82" y="7"/>
                  </a:cubicBezTo>
                  <a:cubicBezTo>
                    <a:pt x="78" y="14"/>
                    <a:pt x="73" y="20"/>
                    <a:pt x="68" y="27"/>
                  </a:cubicBezTo>
                  <a:cubicBezTo>
                    <a:pt x="65" y="24"/>
                    <a:pt x="68" y="22"/>
                    <a:pt x="67" y="19"/>
                  </a:cubicBezTo>
                  <a:cubicBezTo>
                    <a:pt x="67" y="19"/>
                    <a:pt x="66" y="19"/>
                    <a:pt x="66" y="20"/>
                  </a:cubicBezTo>
                  <a:cubicBezTo>
                    <a:pt x="51" y="39"/>
                    <a:pt x="30" y="61"/>
                    <a:pt x="0" y="76"/>
                  </a:cubicBezTo>
                  <a:cubicBezTo>
                    <a:pt x="131" y="179"/>
                    <a:pt x="131" y="179"/>
                    <a:pt x="131" y="179"/>
                  </a:cubicBezTo>
                  <a:cubicBezTo>
                    <a:pt x="131" y="179"/>
                    <a:pt x="140" y="152"/>
                    <a:pt x="142" y="119"/>
                  </a:cubicBezTo>
                  <a:cubicBezTo>
                    <a:pt x="143" y="112"/>
                    <a:pt x="143" y="105"/>
                    <a:pt x="143" y="98"/>
                  </a:cubicBezTo>
                  <a:cubicBezTo>
                    <a:pt x="142" y="95"/>
                    <a:pt x="142" y="93"/>
                    <a:pt x="141" y="90"/>
                  </a:cubicBezTo>
                  <a:cubicBezTo>
                    <a:pt x="139" y="91"/>
                    <a:pt x="140" y="93"/>
                    <a:pt x="139" y="94"/>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0" name="Google Shape;540;p25"/>
            <p:cNvSpPr/>
            <p:nvPr/>
          </p:nvSpPr>
          <p:spPr>
            <a:xfrm>
              <a:off x="7432710" y="2056493"/>
              <a:ext cx="423613" cy="847222"/>
            </a:xfrm>
            <a:custGeom>
              <a:rect b="b" l="l" r="r" t="t"/>
              <a:pathLst>
                <a:path extrusionOk="0" h="156" w="78">
                  <a:moveTo>
                    <a:pt x="56" y="49"/>
                  </a:moveTo>
                  <a:cubicBezTo>
                    <a:pt x="56" y="49"/>
                    <a:pt x="56" y="20"/>
                    <a:pt x="40" y="26"/>
                  </a:cubicBezTo>
                  <a:cubicBezTo>
                    <a:pt x="40" y="26"/>
                    <a:pt x="32" y="0"/>
                    <a:pt x="27" y="27"/>
                  </a:cubicBezTo>
                  <a:cubicBezTo>
                    <a:pt x="27" y="27"/>
                    <a:pt x="20" y="51"/>
                    <a:pt x="1" y="78"/>
                  </a:cubicBezTo>
                  <a:cubicBezTo>
                    <a:pt x="1" y="77"/>
                    <a:pt x="2" y="77"/>
                    <a:pt x="2" y="77"/>
                  </a:cubicBezTo>
                  <a:cubicBezTo>
                    <a:pt x="3" y="80"/>
                    <a:pt x="0" y="82"/>
                    <a:pt x="3" y="85"/>
                  </a:cubicBezTo>
                  <a:cubicBezTo>
                    <a:pt x="8" y="78"/>
                    <a:pt x="13" y="72"/>
                    <a:pt x="17" y="65"/>
                  </a:cubicBezTo>
                  <a:cubicBezTo>
                    <a:pt x="16" y="69"/>
                    <a:pt x="13" y="73"/>
                    <a:pt x="13" y="77"/>
                  </a:cubicBezTo>
                  <a:cubicBezTo>
                    <a:pt x="14" y="73"/>
                    <a:pt x="17" y="71"/>
                    <a:pt x="18" y="67"/>
                  </a:cubicBezTo>
                  <a:cubicBezTo>
                    <a:pt x="18" y="69"/>
                    <a:pt x="18" y="70"/>
                    <a:pt x="18" y="70"/>
                  </a:cubicBezTo>
                  <a:cubicBezTo>
                    <a:pt x="23" y="73"/>
                    <a:pt x="22" y="64"/>
                    <a:pt x="26" y="63"/>
                  </a:cubicBezTo>
                  <a:cubicBezTo>
                    <a:pt x="26" y="65"/>
                    <a:pt x="26" y="67"/>
                    <a:pt x="26" y="70"/>
                  </a:cubicBezTo>
                  <a:cubicBezTo>
                    <a:pt x="26" y="66"/>
                    <a:pt x="26" y="63"/>
                    <a:pt x="29" y="60"/>
                  </a:cubicBezTo>
                  <a:cubicBezTo>
                    <a:pt x="29" y="65"/>
                    <a:pt x="27" y="70"/>
                    <a:pt x="30" y="75"/>
                  </a:cubicBezTo>
                  <a:cubicBezTo>
                    <a:pt x="32" y="69"/>
                    <a:pt x="34" y="64"/>
                    <a:pt x="37" y="58"/>
                  </a:cubicBezTo>
                  <a:cubicBezTo>
                    <a:pt x="37" y="62"/>
                    <a:pt x="37" y="66"/>
                    <a:pt x="37" y="70"/>
                  </a:cubicBezTo>
                  <a:cubicBezTo>
                    <a:pt x="38" y="66"/>
                    <a:pt x="38" y="62"/>
                    <a:pt x="41" y="59"/>
                  </a:cubicBezTo>
                  <a:cubicBezTo>
                    <a:pt x="42" y="65"/>
                    <a:pt x="43" y="71"/>
                    <a:pt x="42" y="78"/>
                  </a:cubicBezTo>
                  <a:cubicBezTo>
                    <a:pt x="44" y="74"/>
                    <a:pt x="46" y="70"/>
                    <a:pt x="47" y="66"/>
                  </a:cubicBezTo>
                  <a:cubicBezTo>
                    <a:pt x="48" y="70"/>
                    <a:pt x="47" y="74"/>
                    <a:pt x="48" y="77"/>
                  </a:cubicBezTo>
                  <a:cubicBezTo>
                    <a:pt x="48" y="74"/>
                    <a:pt x="47" y="70"/>
                    <a:pt x="50" y="68"/>
                  </a:cubicBezTo>
                  <a:cubicBezTo>
                    <a:pt x="52" y="73"/>
                    <a:pt x="52" y="79"/>
                    <a:pt x="52" y="84"/>
                  </a:cubicBezTo>
                  <a:cubicBezTo>
                    <a:pt x="55" y="81"/>
                    <a:pt x="56" y="77"/>
                    <a:pt x="57" y="74"/>
                  </a:cubicBezTo>
                  <a:cubicBezTo>
                    <a:pt x="61" y="80"/>
                    <a:pt x="59" y="86"/>
                    <a:pt x="61" y="93"/>
                  </a:cubicBezTo>
                  <a:cubicBezTo>
                    <a:pt x="61" y="90"/>
                    <a:pt x="62" y="88"/>
                    <a:pt x="62" y="85"/>
                  </a:cubicBezTo>
                  <a:cubicBezTo>
                    <a:pt x="66" y="94"/>
                    <a:pt x="65" y="103"/>
                    <a:pt x="65" y="111"/>
                  </a:cubicBezTo>
                  <a:cubicBezTo>
                    <a:pt x="65" y="110"/>
                    <a:pt x="66" y="108"/>
                    <a:pt x="66" y="106"/>
                  </a:cubicBezTo>
                  <a:cubicBezTo>
                    <a:pt x="66" y="115"/>
                    <a:pt x="67" y="123"/>
                    <a:pt x="68" y="132"/>
                  </a:cubicBezTo>
                  <a:cubicBezTo>
                    <a:pt x="68" y="129"/>
                    <a:pt x="69" y="126"/>
                    <a:pt x="70" y="123"/>
                  </a:cubicBezTo>
                  <a:cubicBezTo>
                    <a:pt x="70" y="130"/>
                    <a:pt x="70" y="137"/>
                    <a:pt x="70" y="144"/>
                  </a:cubicBezTo>
                  <a:cubicBezTo>
                    <a:pt x="71" y="140"/>
                    <a:pt x="71" y="136"/>
                    <a:pt x="73" y="133"/>
                  </a:cubicBezTo>
                  <a:cubicBezTo>
                    <a:pt x="75" y="139"/>
                    <a:pt x="73" y="145"/>
                    <a:pt x="74" y="152"/>
                  </a:cubicBezTo>
                  <a:cubicBezTo>
                    <a:pt x="75" y="151"/>
                    <a:pt x="74" y="149"/>
                    <a:pt x="76" y="148"/>
                  </a:cubicBezTo>
                  <a:cubicBezTo>
                    <a:pt x="77" y="151"/>
                    <a:pt x="77" y="153"/>
                    <a:pt x="78" y="156"/>
                  </a:cubicBezTo>
                  <a:cubicBezTo>
                    <a:pt x="78" y="105"/>
                    <a:pt x="70" y="47"/>
                    <a:pt x="56" y="49"/>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1" name="Google Shape;541;p25"/>
            <p:cNvSpPr/>
            <p:nvPr/>
          </p:nvSpPr>
          <p:spPr>
            <a:xfrm>
              <a:off x="6708473" y="2170369"/>
              <a:ext cx="364397" cy="241414"/>
            </a:xfrm>
            <a:custGeom>
              <a:rect b="b" l="l" r="r" t="t"/>
              <a:pathLst>
                <a:path extrusionOk="0" h="44" w="67">
                  <a:moveTo>
                    <a:pt x="3" y="30"/>
                  </a:moveTo>
                  <a:cubicBezTo>
                    <a:pt x="1" y="27"/>
                    <a:pt x="0" y="24"/>
                    <a:pt x="0" y="21"/>
                  </a:cubicBezTo>
                  <a:cubicBezTo>
                    <a:pt x="1" y="19"/>
                    <a:pt x="3" y="18"/>
                    <a:pt x="6" y="17"/>
                  </a:cubicBezTo>
                  <a:cubicBezTo>
                    <a:pt x="8" y="17"/>
                    <a:pt x="10" y="17"/>
                    <a:pt x="13" y="16"/>
                  </a:cubicBezTo>
                  <a:cubicBezTo>
                    <a:pt x="17" y="14"/>
                    <a:pt x="21" y="11"/>
                    <a:pt x="25" y="8"/>
                  </a:cubicBezTo>
                  <a:cubicBezTo>
                    <a:pt x="34" y="1"/>
                    <a:pt x="47" y="0"/>
                    <a:pt x="57" y="4"/>
                  </a:cubicBezTo>
                  <a:cubicBezTo>
                    <a:pt x="60" y="6"/>
                    <a:pt x="64" y="8"/>
                    <a:pt x="65" y="11"/>
                  </a:cubicBezTo>
                  <a:cubicBezTo>
                    <a:pt x="67" y="15"/>
                    <a:pt x="66" y="19"/>
                    <a:pt x="63" y="21"/>
                  </a:cubicBezTo>
                  <a:cubicBezTo>
                    <a:pt x="62" y="22"/>
                    <a:pt x="60" y="23"/>
                    <a:pt x="59" y="23"/>
                  </a:cubicBezTo>
                  <a:cubicBezTo>
                    <a:pt x="56" y="24"/>
                    <a:pt x="53" y="26"/>
                    <a:pt x="52" y="29"/>
                  </a:cubicBezTo>
                  <a:cubicBezTo>
                    <a:pt x="51" y="30"/>
                    <a:pt x="50" y="31"/>
                    <a:pt x="49" y="32"/>
                  </a:cubicBezTo>
                  <a:cubicBezTo>
                    <a:pt x="47" y="33"/>
                    <a:pt x="45" y="33"/>
                    <a:pt x="44" y="33"/>
                  </a:cubicBezTo>
                  <a:cubicBezTo>
                    <a:pt x="28" y="33"/>
                    <a:pt x="16" y="38"/>
                    <a:pt x="3" y="44"/>
                  </a:cubicBezTo>
                  <a:cubicBezTo>
                    <a:pt x="2" y="39"/>
                    <a:pt x="5" y="35"/>
                    <a:pt x="3" y="3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2" name="Google Shape;542;p25"/>
            <p:cNvSpPr/>
            <p:nvPr/>
          </p:nvSpPr>
          <p:spPr>
            <a:xfrm>
              <a:off x="6585487" y="2502879"/>
              <a:ext cx="141205" cy="250524"/>
            </a:xfrm>
            <a:custGeom>
              <a:rect b="b" l="l" r="r" t="t"/>
              <a:pathLst>
                <a:path extrusionOk="0" h="46" w="26">
                  <a:moveTo>
                    <a:pt x="25" y="21"/>
                  </a:moveTo>
                  <a:cubicBezTo>
                    <a:pt x="24" y="29"/>
                    <a:pt x="22" y="36"/>
                    <a:pt x="17" y="42"/>
                  </a:cubicBezTo>
                  <a:cubicBezTo>
                    <a:pt x="16" y="44"/>
                    <a:pt x="15" y="45"/>
                    <a:pt x="13" y="45"/>
                  </a:cubicBezTo>
                  <a:cubicBezTo>
                    <a:pt x="10" y="46"/>
                    <a:pt x="6" y="44"/>
                    <a:pt x="4" y="41"/>
                  </a:cubicBezTo>
                  <a:cubicBezTo>
                    <a:pt x="1" y="38"/>
                    <a:pt x="0" y="34"/>
                    <a:pt x="0" y="30"/>
                  </a:cubicBezTo>
                  <a:cubicBezTo>
                    <a:pt x="0" y="28"/>
                    <a:pt x="1" y="26"/>
                    <a:pt x="2" y="24"/>
                  </a:cubicBezTo>
                  <a:cubicBezTo>
                    <a:pt x="3" y="21"/>
                    <a:pt x="7" y="19"/>
                    <a:pt x="9" y="16"/>
                  </a:cubicBezTo>
                  <a:cubicBezTo>
                    <a:pt x="11" y="14"/>
                    <a:pt x="12" y="11"/>
                    <a:pt x="14" y="9"/>
                  </a:cubicBezTo>
                  <a:cubicBezTo>
                    <a:pt x="16" y="6"/>
                    <a:pt x="20" y="0"/>
                    <a:pt x="24" y="4"/>
                  </a:cubicBezTo>
                  <a:cubicBezTo>
                    <a:pt x="26" y="7"/>
                    <a:pt x="25" y="18"/>
                    <a:pt x="25" y="2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3" name="Google Shape;543;p25"/>
            <p:cNvSpPr/>
            <p:nvPr/>
          </p:nvSpPr>
          <p:spPr>
            <a:xfrm>
              <a:off x="6526274" y="2270578"/>
              <a:ext cx="669580" cy="783452"/>
            </a:xfrm>
            <a:custGeom>
              <a:rect b="b" l="l" r="r" t="t"/>
              <a:pathLst>
                <a:path extrusionOk="0" h="145" w="124">
                  <a:moveTo>
                    <a:pt x="4" y="109"/>
                  </a:moveTo>
                  <a:cubicBezTo>
                    <a:pt x="4" y="110"/>
                    <a:pt x="7" y="106"/>
                    <a:pt x="9" y="105"/>
                  </a:cubicBezTo>
                  <a:cubicBezTo>
                    <a:pt x="8" y="112"/>
                    <a:pt x="0" y="119"/>
                    <a:pt x="4" y="125"/>
                  </a:cubicBezTo>
                  <a:cubicBezTo>
                    <a:pt x="7" y="128"/>
                    <a:pt x="10" y="122"/>
                    <a:pt x="13" y="120"/>
                  </a:cubicBezTo>
                  <a:cubicBezTo>
                    <a:pt x="13" y="125"/>
                    <a:pt x="13" y="131"/>
                    <a:pt x="13" y="137"/>
                  </a:cubicBezTo>
                  <a:cubicBezTo>
                    <a:pt x="19" y="136"/>
                    <a:pt x="17" y="128"/>
                    <a:pt x="22" y="125"/>
                  </a:cubicBezTo>
                  <a:cubicBezTo>
                    <a:pt x="22" y="132"/>
                    <a:pt x="23" y="138"/>
                    <a:pt x="25" y="144"/>
                  </a:cubicBezTo>
                  <a:cubicBezTo>
                    <a:pt x="31" y="140"/>
                    <a:pt x="30" y="133"/>
                    <a:pt x="34" y="128"/>
                  </a:cubicBezTo>
                  <a:cubicBezTo>
                    <a:pt x="35" y="135"/>
                    <a:pt x="37" y="140"/>
                    <a:pt x="42" y="145"/>
                  </a:cubicBezTo>
                  <a:cubicBezTo>
                    <a:pt x="46" y="141"/>
                    <a:pt x="44" y="136"/>
                    <a:pt x="48" y="132"/>
                  </a:cubicBezTo>
                  <a:cubicBezTo>
                    <a:pt x="51" y="135"/>
                    <a:pt x="51" y="140"/>
                    <a:pt x="54" y="143"/>
                  </a:cubicBezTo>
                  <a:cubicBezTo>
                    <a:pt x="56" y="139"/>
                    <a:pt x="56" y="134"/>
                    <a:pt x="56" y="128"/>
                  </a:cubicBezTo>
                  <a:cubicBezTo>
                    <a:pt x="60" y="130"/>
                    <a:pt x="60" y="134"/>
                    <a:pt x="63" y="137"/>
                  </a:cubicBezTo>
                  <a:cubicBezTo>
                    <a:pt x="66" y="134"/>
                    <a:pt x="64" y="130"/>
                    <a:pt x="64" y="125"/>
                  </a:cubicBezTo>
                  <a:cubicBezTo>
                    <a:pt x="67" y="127"/>
                    <a:pt x="68" y="130"/>
                    <a:pt x="69" y="133"/>
                  </a:cubicBezTo>
                  <a:cubicBezTo>
                    <a:pt x="73" y="131"/>
                    <a:pt x="70" y="123"/>
                    <a:pt x="74" y="125"/>
                  </a:cubicBezTo>
                  <a:cubicBezTo>
                    <a:pt x="77" y="128"/>
                    <a:pt x="79" y="132"/>
                    <a:pt x="83" y="134"/>
                  </a:cubicBezTo>
                  <a:cubicBezTo>
                    <a:pt x="82" y="128"/>
                    <a:pt x="86" y="123"/>
                    <a:pt x="85" y="117"/>
                  </a:cubicBezTo>
                  <a:cubicBezTo>
                    <a:pt x="88" y="117"/>
                    <a:pt x="88" y="120"/>
                    <a:pt x="90" y="121"/>
                  </a:cubicBezTo>
                  <a:cubicBezTo>
                    <a:pt x="92" y="119"/>
                    <a:pt x="89" y="114"/>
                    <a:pt x="91" y="114"/>
                  </a:cubicBezTo>
                  <a:cubicBezTo>
                    <a:pt x="94" y="112"/>
                    <a:pt x="96" y="120"/>
                    <a:pt x="100" y="120"/>
                  </a:cubicBezTo>
                  <a:cubicBezTo>
                    <a:pt x="100" y="116"/>
                    <a:pt x="99" y="111"/>
                    <a:pt x="101" y="108"/>
                  </a:cubicBezTo>
                  <a:cubicBezTo>
                    <a:pt x="103" y="106"/>
                    <a:pt x="107" y="112"/>
                    <a:pt x="108" y="110"/>
                  </a:cubicBezTo>
                  <a:cubicBezTo>
                    <a:pt x="112" y="106"/>
                    <a:pt x="106" y="102"/>
                    <a:pt x="103" y="97"/>
                  </a:cubicBezTo>
                  <a:cubicBezTo>
                    <a:pt x="107" y="98"/>
                    <a:pt x="112" y="101"/>
                    <a:pt x="115" y="99"/>
                  </a:cubicBezTo>
                  <a:cubicBezTo>
                    <a:pt x="118" y="98"/>
                    <a:pt x="112" y="95"/>
                    <a:pt x="112" y="91"/>
                  </a:cubicBezTo>
                  <a:cubicBezTo>
                    <a:pt x="115" y="91"/>
                    <a:pt x="120" y="93"/>
                    <a:pt x="121" y="91"/>
                  </a:cubicBezTo>
                  <a:cubicBezTo>
                    <a:pt x="124" y="87"/>
                    <a:pt x="116" y="84"/>
                    <a:pt x="113" y="80"/>
                  </a:cubicBezTo>
                  <a:cubicBezTo>
                    <a:pt x="115" y="80"/>
                    <a:pt x="118" y="81"/>
                    <a:pt x="118" y="80"/>
                  </a:cubicBezTo>
                  <a:cubicBezTo>
                    <a:pt x="121" y="77"/>
                    <a:pt x="116" y="76"/>
                    <a:pt x="115" y="72"/>
                  </a:cubicBezTo>
                  <a:cubicBezTo>
                    <a:pt x="117" y="72"/>
                    <a:pt x="119" y="72"/>
                    <a:pt x="120" y="72"/>
                  </a:cubicBezTo>
                  <a:cubicBezTo>
                    <a:pt x="116" y="69"/>
                    <a:pt x="111" y="67"/>
                    <a:pt x="107" y="64"/>
                  </a:cubicBezTo>
                  <a:cubicBezTo>
                    <a:pt x="97" y="57"/>
                    <a:pt x="92" y="44"/>
                    <a:pt x="92" y="32"/>
                  </a:cubicBezTo>
                  <a:cubicBezTo>
                    <a:pt x="92" y="22"/>
                    <a:pt x="89" y="10"/>
                    <a:pt x="74" y="5"/>
                  </a:cubicBezTo>
                  <a:cubicBezTo>
                    <a:pt x="61" y="0"/>
                    <a:pt x="40" y="10"/>
                    <a:pt x="27" y="32"/>
                  </a:cubicBezTo>
                  <a:cubicBezTo>
                    <a:pt x="33" y="72"/>
                    <a:pt x="33" y="72"/>
                    <a:pt x="33" y="72"/>
                  </a:cubicBezTo>
                  <a:cubicBezTo>
                    <a:pt x="33" y="72"/>
                    <a:pt x="17" y="90"/>
                    <a:pt x="3" y="99"/>
                  </a:cubicBezTo>
                  <a:cubicBezTo>
                    <a:pt x="3" y="99"/>
                    <a:pt x="3" y="99"/>
                    <a:pt x="3" y="100"/>
                  </a:cubicBezTo>
                  <a:cubicBezTo>
                    <a:pt x="3" y="103"/>
                    <a:pt x="3" y="106"/>
                    <a:pt x="4" y="109"/>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25"/>
            <p:cNvSpPr/>
            <p:nvPr/>
          </p:nvSpPr>
          <p:spPr>
            <a:xfrm>
              <a:off x="6007009" y="2653194"/>
              <a:ext cx="2054287" cy="1289055"/>
            </a:xfrm>
            <a:custGeom>
              <a:rect b="b" l="l" r="r" t="t"/>
              <a:pathLst>
                <a:path extrusionOk="0" h="238" w="380">
                  <a:moveTo>
                    <a:pt x="280" y="39"/>
                  </a:moveTo>
                  <a:cubicBezTo>
                    <a:pt x="264" y="30"/>
                    <a:pt x="239" y="16"/>
                    <a:pt x="214" y="0"/>
                  </a:cubicBezTo>
                  <a:cubicBezTo>
                    <a:pt x="213" y="1"/>
                    <a:pt x="213" y="1"/>
                    <a:pt x="211" y="1"/>
                  </a:cubicBezTo>
                  <a:cubicBezTo>
                    <a:pt x="213" y="5"/>
                    <a:pt x="217" y="6"/>
                    <a:pt x="214" y="9"/>
                  </a:cubicBezTo>
                  <a:cubicBezTo>
                    <a:pt x="214" y="10"/>
                    <a:pt x="211" y="9"/>
                    <a:pt x="209" y="9"/>
                  </a:cubicBezTo>
                  <a:cubicBezTo>
                    <a:pt x="212" y="13"/>
                    <a:pt x="220" y="16"/>
                    <a:pt x="217" y="20"/>
                  </a:cubicBezTo>
                  <a:cubicBezTo>
                    <a:pt x="216" y="22"/>
                    <a:pt x="211" y="20"/>
                    <a:pt x="208" y="20"/>
                  </a:cubicBezTo>
                  <a:cubicBezTo>
                    <a:pt x="208" y="24"/>
                    <a:pt x="214" y="27"/>
                    <a:pt x="211" y="28"/>
                  </a:cubicBezTo>
                  <a:cubicBezTo>
                    <a:pt x="208" y="30"/>
                    <a:pt x="203" y="27"/>
                    <a:pt x="199" y="26"/>
                  </a:cubicBezTo>
                  <a:cubicBezTo>
                    <a:pt x="202" y="31"/>
                    <a:pt x="208" y="35"/>
                    <a:pt x="204" y="39"/>
                  </a:cubicBezTo>
                  <a:cubicBezTo>
                    <a:pt x="203" y="41"/>
                    <a:pt x="199" y="35"/>
                    <a:pt x="197" y="37"/>
                  </a:cubicBezTo>
                  <a:cubicBezTo>
                    <a:pt x="195" y="40"/>
                    <a:pt x="196" y="45"/>
                    <a:pt x="196" y="49"/>
                  </a:cubicBezTo>
                  <a:cubicBezTo>
                    <a:pt x="192" y="49"/>
                    <a:pt x="190" y="41"/>
                    <a:pt x="187" y="43"/>
                  </a:cubicBezTo>
                  <a:cubicBezTo>
                    <a:pt x="185" y="43"/>
                    <a:pt x="188" y="48"/>
                    <a:pt x="186" y="50"/>
                  </a:cubicBezTo>
                  <a:cubicBezTo>
                    <a:pt x="184" y="49"/>
                    <a:pt x="184" y="46"/>
                    <a:pt x="181" y="46"/>
                  </a:cubicBezTo>
                  <a:cubicBezTo>
                    <a:pt x="182" y="52"/>
                    <a:pt x="178" y="57"/>
                    <a:pt x="179" y="63"/>
                  </a:cubicBezTo>
                  <a:cubicBezTo>
                    <a:pt x="175" y="61"/>
                    <a:pt x="173" y="57"/>
                    <a:pt x="170" y="54"/>
                  </a:cubicBezTo>
                  <a:cubicBezTo>
                    <a:pt x="166" y="52"/>
                    <a:pt x="169" y="60"/>
                    <a:pt x="165" y="62"/>
                  </a:cubicBezTo>
                  <a:cubicBezTo>
                    <a:pt x="164" y="59"/>
                    <a:pt x="163" y="56"/>
                    <a:pt x="160" y="54"/>
                  </a:cubicBezTo>
                  <a:cubicBezTo>
                    <a:pt x="160" y="59"/>
                    <a:pt x="162" y="63"/>
                    <a:pt x="159" y="66"/>
                  </a:cubicBezTo>
                  <a:cubicBezTo>
                    <a:pt x="156" y="63"/>
                    <a:pt x="156" y="59"/>
                    <a:pt x="152" y="57"/>
                  </a:cubicBezTo>
                  <a:cubicBezTo>
                    <a:pt x="152" y="63"/>
                    <a:pt x="152" y="68"/>
                    <a:pt x="150" y="72"/>
                  </a:cubicBezTo>
                  <a:cubicBezTo>
                    <a:pt x="147" y="69"/>
                    <a:pt x="147" y="64"/>
                    <a:pt x="144" y="61"/>
                  </a:cubicBezTo>
                  <a:cubicBezTo>
                    <a:pt x="140" y="65"/>
                    <a:pt x="142" y="70"/>
                    <a:pt x="138" y="74"/>
                  </a:cubicBezTo>
                  <a:cubicBezTo>
                    <a:pt x="133" y="69"/>
                    <a:pt x="131" y="64"/>
                    <a:pt x="130" y="57"/>
                  </a:cubicBezTo>
                  <a:cubicBezTo>
                    <a:pt x="126" y="62"/>
                    <a:pt x="127" y="69"/>
                    <a:pt x="121" y="73"/>
                  </a:cubicBezTo>
                  <a:cubicBezTo>
                    <a:pt x="119" y="67"/>
                    <a:pt x="118" y="61"/>
                    <a:pt x="118" y="54"/>
                  </a:cubicBezTo>
                  <a:cubicBezTo>
                    <a:pt x="113" y="57"/>
                    <a:pt x="115" y="65"/>
                    <a:pt x="109" y="66"/>
                  </a:cubicBezTo>
                  <a:cubicBezTo>
                    <a:pt x="109" y="49"/>
                    <a:pt x="109" y="49"/>
                    <a:pt x="109" y="49"/>
                  </a:cubicBezTo>
                  <a:cubicBezTo>
                    <a:pt x="106" y="51"/>
                    <a:pt x="103" y="57"/>
                    <a:pt x="100" y="54"/>
                  </a:cubicBezTo>
                  <a:cubicBezTo>
                    <a:pt x="96" y="48"/>
                    <a:pt x="104" y="41"/>
                    <a:pt x="105" y="34"/>
                  </a:cubicBezTo>
                  <a:cubicBezTo>
                    <a:pt x="103" y="35"/>
                    <a:pt x="100" y="39"/>
                    <a:pt x="100" y="38"/>
                  </a:cubicBezTo>
                  <a:cubicBezTo>
                    <a:pt x="99" y="35"/>
                    <a:pt x="99" y="32"/>
                    <a:pt x="99" y="29"/>
                  </a:cubicBezTo>
                  <a:cubicBezTo>
                    <a:pt x="95" y="31"/>
                    <a:pt x="0" y="87"/>
                    <a:pt x="55" y="126"/>
                  </a:cubicBezTo>
                  <a:cubicBezTo>
                    <a:pt x="55" y="126"/>
                    <a:pt x="33" y="227"/>
                    <a:pt x="155" y="215"/>
                  </a:cubicBezTo>
                  <a:cubicBezTo>
                    <a:pt x="155" y="215"/>
                    <a:pt x="192" y="227"/>
                    <a:pt x="210" y="213"/>
                  </a:cubicBezTo>
                  <a:cubicBezTo>
                    <a:pt x="210" y="213"/>
                    <a:pt x="241" y="238"/>
                    <a:pt x="292" y="219"/>
                  </a:cubicBezTo>
                  <a:cubicBezTo>
                    <a:pt x="339" y="201"/>
                    <a:pt x="380" y="148"/>
                    <a:pt x="330" y="82"/>
                  </a:cubicBezTo>
                  <a:cubicBezTo>
                    <a:pt x="316" y="64"/>
                    <a:pt x="299" y="50"/>
                    <a:pt x="280" y="39"/>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25"/>
            <p:cNvSpPr/>
            <p:nvPr/>
          </p:nvSpPr>
          <p:spPr>
            <a:xfrm>
              <a:off x="7787997" y="2657748"/>
              <a:ext cx="0" cy="18220"/>
            </a:xfrm>
            <a:custGeom>
              <a:rect b="b" l="l" r="r" t="t"/>
              <a:pathLst>
                <a:path extrusionOk="0" h="3" w="120000">
                  <a:moveTo>
                    <a:pt x="0" y="3"/>
                  </a:moveTo>
                  <a:cubicBezTo>
                    <a:pt x="0" y="2"/>
                    <a:pt x="0" y="1"/>
                    <a:pt x="0" y="0"/>
                  </a:cubicBezTo>
                  <a:cubicBezTo>
                    <a:pt x="0" y="1"/>
                    <a:pt x="0" y="2"/>
                    <a:pt x="0" y="3"/>
                  </a:cubicBezTo>
                  <a:close/>
                </a:path>
              </a:pathLst>
            </a:custGeom>
            <a:solidFill>
              <a:srgbClr val="C96F4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25"/>
            <p:cNvSpPr/>
            <p:nvPr/>
          </p:nvSpPr>
          <p:spPr>
            <a:xfrm>
              <a:off x="7501036" y="2475550"/>
              <a:ext cx="4556" cy="22776"/>
            </a:xfrm>
            <a:custGeom>
              <a:rect b="b" l="l" r="r" t="t"/>
              <a:pathLst>
                <a:path extrusionOk="0" h="4" w="1">
                  <a:moveTo>
                    <a:pt x="1" y="4"/>
                  </a:moveTo>
                  <a:cubicBezTo>
                    <a:pt x="0" y="2"/>
                    <a:pt x="0" y="1"/>
                    <a:pt x="1" y="0"/>
                  </a:cubicBezTo>
                  <a:cubicBezTo>
                    <a:pt x="0" y="1"/>
                    <a:pt x="0" y="2"/>
                    <a:pt x="1" y="4"/>
                  </a:cubicBezTo>
                  <a:close/>
                </a:path>
              </a:pathLst>
            </a:custGeom>
            <a:solidFill>
              <a:srgbClr val="C96F4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25"/>
            <p:cNvSpPr/>
            <p:nvPr/>
          </p:nvSpPr>
          <p:spPr>
            <a:xfrm>
              <a:off x="7801663" y="2771623"/>
              <a:ext cx="0" cy="9110"/>
            </a:xfrm>
            <a:custGeom>
              <a:rect b="b" l="l" r="r" t="t"/>
              <a:pathLst>
                <a:path extrusionOk="0" h="1" w="120000">
                  <a:moveTo>
                    <a:pt x="0" y="1"/>
                  </a:moveTo>
                  <a:cubicBezTo>
                    <a:pt x="0" y="1"/>
                    <a:pt x="0" y="0"/>
                    <a:pt x="0" y="0"/>
                  </a:cubicBezTo>
                  <a:cubicBezTo>
                    <a:pt x="0" y="0"/>
                    <a:pt x="0" y="1"/>
                    <a:pt x="0" y="1"/>
                  </a:cubicBezTo>
                  <a:close/>
                </a:path>
              </a:pathLst>
            </a:custGeom>
            <a:solidFill>
              <a:srgbClr val="C96F4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25"/>
            <p:cNvSpPr/>
            <p:nvPr/>
          </p:nvSpPr>
          <p:spPr>
            <a:xfrm>
              <a:off x="7514699" y="3304552"/>
              <a:ext cx="592144" cy="560261"/>
            </a:xfrm>
            <a:custGeom>
              <a:rect b="b" l="l" r="r" t="t"/>
              <a:pathLst>
                <a:path extrusionOk="0" h="103" w="109">
                  <a:moveTo>
                    <a:pt x="90" y="19"/>
                  </a:moveTo>
                  <a:cubicBezTo>
                    <a:pt x="90" y="19"/>
                    <a:pt x="109" y="0"/>
                    <a:pt x="83" y="8"/>
                  </a:cubicBezTo>
                  <a:cubicBezTo>
                    <a:pt x="83" y="8"/>
                    <a:pt x="59" y="13"/>
                    <a:pt x="26" y="8"/>
                  </a:cubicBezTo>
                  <a:cubicBezTo>
                    <a:pt x="27" y="8"/>
                    <a:pt x="27" y="8"/>
                    <a:pt x="28" y="9"/>
                  </a:cubicBezTo>
                  <a:cubicBezTo>
                    <a:pt x="26" y="11"/>
                    <a:pt x="22" y="10"/>
                    <a:pt x="21" y="14"/>
                  </a:cubicBezTo>
                  <a:cubicBezTo>
                    <a:pt x="29" y="15"/>
                    <a:pt x="37" y="16"/>
                    <a:pt x="45" y="16"/>
                  </a:cubicBezTo>
                  <a:cubicBezTo>
                    <a:pt x="41" y="17"/>
                    <a:pt x="37" y="17"/>
                    <a:pt x="33" y="18"/>
                  </a:cubicBezTo>
                  <a:cubicBezTo>
                    <a:pt x="36" y="18"/>
                    <a:pt x="40" y="19"/>
                    <a:pt x="43" y="19"/>
                  </a:cubicBezTo>
                  <a:cubicBezTo>
                    <a:pt x="42" y="19"/>
                    <a:pt x="41" y="20"/>
                    <a:pt x="41" y="20"/>
                  </a:cubicBezTo>
                  <a:cubicBezTo>
                    <a:pt x="41" y="25"/>
                    <a:pt x="48" y="21"/>
                    <a:pt x="51" y="23"/>
                  </a:cubicBezTo>
                  <a:cubicBezTo>
                    <a:pt x="49" y="24"/>
                    <a:pt x="47" y="25"/>
                    <a:pt x="45" y="27"/>
                  </a:cubicBezTo>
                  <a:cubicBezTo>
                    <a:pt x="48" y="25"/>
                    <a:pt x="51" y="24"/>
                    <a:pt x="54" y="25"/>
                  </a:cubicBezTo>
                  <a:cubicBezTo>
                    <a:pt x="51" y="27"/>
                    <a:pt x="45" y="28"/>
                    <a:pt x="42" y="33"/>
                  </a:cubicBezTo>
                  <a:cubicBezTo>
                    <a:pt x="48" y="32"/>
                    <a:pt x="54" y="32"/>
                    <a:pt x="60" y="31"/>
                  </a:cubicBezTo>
                  <a:cubicBezTo>
                    <a:pt x="57" y="33"/>
                    <a:pt x="54" y="34"/>
                    <a:pt x="50" y="36"/>
                  </a:cubicBezTo>
                  <a:cubicBezTo>
                    <a:pt x="54" y="36"/>
                    <a:pt x="58" y="34"/>
                    <a:pt x="62" y="35"/>
                  </a:cubicBezTo>
                  <a:cubicBezTo>
                    <a:pt x="56" y="39"/>
                    <a:pt x="51" y="42"/>
                    <a:pt x="45" y="45"/>
                  </a:cubicBezTo>
                  <a:cubicBezTo>
                    <a:pt x="50" y="44"/>
                    <a:pt x="54" y="45"/>
                    <a:pt x="58" y="44"/>
                  </a:cubicBezTo>
                  <a:cubicBezTo>
                    <a:pt x="55" y="47"/>
                    <a:pt x="51" y="47"/>
                    <a:pt x="48" y="49"/>
                  </a:cubicBezTo>
                  <a:cubicBezTo>
                    <a:pt x="51" y="48"/>
                    <a:pt x="54" y="46"/>
                    <a:pt x="58" y="47"/>
                  </a:cubicBezTo>
                  <a:cubicBezTo>
                    <a:pt x="54" y="52"/>
                    <a:pt x="49" y="54"/>
                    <a:pt x="44" y="57"/>
                  </a:cubicBezTo>
                  <a:cubicBezTo>
                    <a:pt x="48" y="58"/>
                    <a:pt x="52" y="57"/>
                    <a:pt x="56" y="56"/>
                  </a:cubicBezTo>
                  <a:cubicBezTo>
                    <a:pt x="53" y="62"/>
                    <a:pt x="46" y="64"/>
                    <a:pt x="41" y="69"/>
                  </a:cubicBezTo>
                  <a:cubicBezTo>
                    <a:pt x="43" y="67"/>
                    <a:pt x="46" y="67"/>
                    <a:pt x="48" y="66"/>
                  </a:cubicBezTo>
                  <a:cubicBezTo>
                    <a:pt x="42" y="73"/>
                    <a:pt x="34" y="76"/>
                    <a:pt x="26" y="81"/>
                  </a:cubicBezTo>
                  <a:cubicBezTo>
                    <a:pt x="28" y="80"/>
                    <a:pt x="29" y="80"/>
                    <a:pt x="31" y="79"/>
                  </a:cubicBezTo>
                  <a:cubicBezTo>
                    <a:pt x="24" y="83"/>
                    <a:pt x="17" y="88"/>
                    <a:pt x="9" y="93"/>
                  </a:cubicBezTo>
                  <a:cubicBezTo>
                    <a:pt x="12" y="91"/>
                    <a:pt x="15" y="91"/>
                    <a:pt x="18" y="90"/>
                  </a:cubicBezTo>
                  <a:cubicBezTo>
                    <a:pt x="11" y="94"/>
                    <a:pt x="6" y="97"/>
                    <a:pt x="0" y="100"/>
                  </a:cubicBezTo>
                  <a:cubicBezTo>
                    <a:pt x="3" y="99"/>
                    <a:pt x="7" y="97"/>
                    <a:pt x="11" y="97"/>
                  </a:cubicBezTo>
                  <a:cubicBezTo>
                    <a:pt x="8" y="100"/>
                    <a:pt x="3" y="101"/>
                    <a:pt x="0" y="103"/>
                  </a:cubicBezTo>
                  <a:cubicBezTo>
                    <a:pt x="3" y="102"/>
                    <a:pt x="7" y="102"/>
                    <a:pt x="11" y="101"/>
                  </a:cubicBezTo>
                  <a:cubicBezTo>
                    <a:pt x="15" y="100"/>
                    <a:pt x="19" y="98"/>
                    <a:pt x="22" y="96"/>
                  </a:cubicBezTo>
                  <a:cubicBezTo>
                    <a:pt x="56" y="75"/>
                    <a:pt x="84" y="52"/>
                    <a:pt x="78" y="44"/>
                  </a:cubicBezTo>
                  <a:cubicBezTo>
                    <a:pt x="78" y="44"/>
                    <a:pt x="103" y="30"/>
                    <a:pt x="90" y="19"/>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25"/>
            <p:cNvSpPr/>
            <p:nvPr/>
          </p:nvSpPr>
          <p:spPr>
            <a:xfrm>
              <a:off x="6854231" y="2530209"/>
              <a:ext cx="159425" cy="109319"/>
            </a:xfrm>
            <a:custGeom>
              <a:rect b="b" l="l" r="r" t="t"/>
              <a:pathLst>
                <a:path extrusionOk="0" h="20" w="29">
                  <a:moveTo>
                    <a:pt x="0" y="13"/>
                  </a:moveTo>
                  <a:cubicBezTo>
                    <a:pt x="0" y="13"/>
                    <a:pt x="1" y="14"/>
                    <a:pt x="1" y="15"/>
                  </a:cubicBezTo>
                  <a:cubicBezTo>
                    <a:pt x="2" y="15"/>
                    <a:pt x="2" y="16"/>
                    <a:pt x="3" y="17"/>
                  </a:cubicBezTo>
                  <a:cubicBezTo>
                    <a:pt x="4" y="18"/>
                    <a:pt x="6" y="19"/>
                    <a:pt x="8" y="19"/>
                  </a:cubicBezTo>
                  <a:cubicBezTo>
                    <a:pt x="9" y="20"/>
                    <a:pt x="11" y="20"/>
                    <a:pt x="13" y="20"/>
                  </a:cubicBezTo>
                  <a:cubicBezTo>
                    <a:pt x="15" y="20"/>
                    <a:pt x="17" y="19"/>
                    <a:pt x="19" y="18"/>
                  </a:cubicBezTo>
                  <a:cubicBezTo>
                    <a:pt x="22" y="16"/>
                    <a:pt x="24" y="13"/>
                    <a:pt x="26" y="10"/>
                  </a:cubicBezTo>
                  <a:cubicBezTo>
                    <a:pt x="27" y="7"/>
                    <a:pt x="28" y="4"/>
                    <a:pt x="29" y="0"/>
                  </a:cubicBezTo>
                  <a:cubicBezTo>
                    <a:pt x="27" y="3"/>
                    <a:pt x="25" y="6"/>
                    <a:pt x="23" y="8"/>
                  </a:cubicBezTo>
                  <a:cubicBezTo>
                    <a:pt x="21" y="11"/>
                    <a:pt x="19" y="13"/>
                    <a:pt x="17" y="15"/>
                  </a:cubicBezTo>
                  <a:cubicBezTo>
                    <a:pt x="14" y="17"/>
                    <a:pt x="11" y="18"/>
                    <a:pt x="8" y="17"/>
                  </a:cubicBezTo>
                  <a:cubicBezTo>
                    <a:pt x="5" y="16"/>
                    <a:pt x="3" y="14"/>
                    <a:pt x="0" y="1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25"/>
            <p:cNvSpPr/>
            <p:nvPr/>
          </p:nvSpPr>
          <p:spPr>
            <a:xfrm>
              <a:off x="6735802" y="2357121"/>
              <a:ext cx="264188" cy="168535"/>
            </a:xfrm>
            <a:custGeom>
              <a:rect b="b" l="l" r="r" t="t"/>
              <a:pathLst>
                <a:path extrusionOk="0" h="31" w="49">
                  <a:moveTo>
                    <a:pt x="0" y="18"/>
                  </a:moveTo>
                  <a:cubicBezTo>
                    <a:pt x="5" y="11"/>
                    <a:pt x="20" y="4"/>
                    <a:pt x="28" y="2"/>
                  </a:cubicBezTo>
                  <a:cubicBezTo>
                    <a:pt x="33" y="0"/>
                    <a:pt x="36" y="2"/>
                    <a:pt x="39" y="5"/>
                  </a:cubicBezTo>
                  <a:cubicBezTo>
                    <a:pt x="42" y="7"/>
                    <a:pt x="45" y="11"/>
                    <a:pt x="49" y="11"/>
                  </a:cubicBezTo>
                  <a:cubicBezTo>
                    <a:pt x="44" y="12"/>
                    <a:pt x="41" y="17"/>
                    <a:pt x="36" y="20"/>
                  </a:cubicBezTo>
                  <a:cubicBezTo>
                    <a:pt x="31" y="23"/>
                    <a:pt x="25" y="24"/>
                    <a:pt x="19" y="23"/>
                  </a:cubicBezTo>
                  <a:cubicBezTo>
                    <a:pt x="19" y="24"/>
                    <a:pt x="23" y="30"/>
                    <a:pt x="24" y="31"/>
                  </a:cubicBezTo>
                  <a:lnTo>
                    <a:pt x="0" y="18"/>
                  </a:ln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25"/>
            <p:cNvSpPr/>
            <p:nvPr/>
          </p:nvSpPr>
          <p:spPr>
            <a:xfrm>
              <a:off x="6808682" y="2370787"/>
              <a:ext cx="118429" cy="104765"/>
            </a:xfrm>
            <a:custGeom>
              <a:rect b="b" l="l" r="r" t="t"/>
              <a:pathLst>
                <a:path extrusionOk="0" h="19" w="22">
                  <a:moveTo>
                    <a:pt x="22" y="8"/>
                  </a:moveTo>
                  <a:cubicBezTo>
                    <a:pt x="20" y="9"/>
                    <a:pt x="18" y="6"/>
                    <a:pt x="18" y="6"/>
                  </a:cubicBezTo>
                  <a:cubicBezTo>
                    <a:pt x="10" y="0"/>
                    <a:pt x="5" y="7"/>
                    <a:pt x="5" y="7"/>
                  </a:cubicBezTo>
                  <a:cubicBezTo>
                    <a:pt x="3" y="10"/>
                    <a:pt x="0" y="11"/>
                    <a:pt x="0" y="11"/>
                  </a:cubicBezTo>
                  <a:cubicBezTo>
                    <a:pt x="4" y="12"/>
                    <a:pt x="6" y="14"/>
                    <a:pt x="6" y="14"/>
                  </a:cubicBezTo>
                  <a:cubicBezTo>
                    <a:pt x="14" y="19"/>
                    <a:pt x="18" y="12"/>
                    <a:pt x="18" y="12"/>
                  </a:cubicBezTo>
                  <a:cubicBezTo>
                    <a:pt x="20" y="9"/>
                    <a:pt x="22" y="8"/>
                    <a:pt x="22" y="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25"/>
            <p:cNvSpPr/>
            <p:nvPr/>
          </p:nvSpPr>
          <p:spPr>
            <a:xfrm>
              <a:off x="6845121" y="2402670"/>
              <a:ext cx="40996" cy="40996"/>
            </a:xfrm>
            <a:custGeom>
              <a:rect b="b" l="l" r="r" t="t"/>
              <a:pathLst>
                <a:path extrusionOk="0" h="7" w="8">
                  <a:moveTo>
                    <a:pt x="4" y="0"/>
                  </a:moveTo>
                  <a:cubicBezTo>
                    <a:pt x="2" y="0"/>
                    <a:pt x="0" y="1"/>
                    <a:pt x="0" y="3"/>
                  </a:cubicBezTo>
                  <a:cubicBezTo>
                    <a:pt x="0" y="5"/>
                    <a:pt x="2" y="7"/>
                    <a:pt x="4" y="7"/>
                  </a:cubicBezTo>
                  <a:cubicBezTo>
                    <a:pt x="7" y="7"/>
                    <a:pt x="8" y="5"/>
                    <a:pt x="8" y="3"/>
                  </a:cubicBezTo>
                  <a:cubicBezTo>
                    <a:pt x="8" y="1"/>
                    <a:pt x="6" y="0"/>
                    <a:pt x="4"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25"/>
            <p:cNvSpPr/>
            <p:nvPr/>
          </p:nvSpPr>
          <p:spPr>
            <a:xfrm>
              <a:off x="6849675" y="2416337"/>
              <a:ext cx="22776" cy="22776"/>
            </a:xfrm>
            <a:custGeom>
              <a:rect b="b" l="l" r="r" t="t"/>
              <a:pathLst>
                <a:path extrusionOk="0" h="4" w="4">
                  <a:moveTo>
                    <a:pt x="2" y="0"/>
                  </a:moveTo>
                  <a:cubicBezTo>
                    <a:pt x="1" y="0"/>
                    <a:pt x="0" y="1"/>
                    <a:pt x="0" y="3"/>
                  </a:cubicBezTo>
                  <a:cubicBezTo>
                    <a:pt x="1" y="3"/>
                    <a:pt x="1" y="3"/>
                    <a:pt x="1" y="3"/>
                  </a:cubicBezTo>
                  <a:cubicBezTo>
                    <a:pt x="3" y="4"/>
                    <a:pt x="4" y="3"/>
                    <a:pt x="3" y="1"/>
                  </a:cubicBezTo>
                  <a:cubicBezTo>
                    <a:pt x="3" y="1"/>
                    <a:pt x="3" y="1"/>
                    <a:pt x="2"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25"/>
            <p:cNvSpPr/>
            <p:nvPr/>
          </p:nvSpPr>
          <p:spPr>
            <a:xfrm>
              <a:off x="6667477" y="2516546"/>
              <a:ext cx="182198" cy="255078"/>
            </a:xfrm>
            <a:custGeom>
              <a:rect b="b" l="l" r="r" t="t"/>
              <a:pathLst>
                <a:path extrusionOk="0" h="47" w="34">
                  <a:moveTo>
                    <a:pt x="19" y="11"/>
                  </a:moveTo>
                  <a:cubicBezTo>
                    <a:pt x="25" y="17"/>
                    <a:pt x="30" y="25"/>
                    <a:pt x="33" y="33"/>
                  </a:cubicBezTo>
                  <a:cubicBezTo>
                    <a:pt x="33" y="36"/>
                    <a:pt x="34" y="38"/>
                    <a:pt x="33" y="41"/>
                  </a:cubicBezTo>
                  <a:cubicBezTo>
                    <a:pt x="31" y="44"/>
                    <a:pt x="28" y="47"/>
                    <a:pt x="24" y="47"/>
                  </a:cubicBezTo>
                  <a:cubicBezTo>
                    <a:pt x="20" y="47"/>
                    <a:pt x="16" y="45"/>
                    <a:pt x="13" y="43"/>
                  </a:cubicBezTo>
                  <a:cubicBezTo>
                    <a:pt x="12" y="41"/>
                    <a:pt x="10" y="39"/>
                    <a:pt x="9" y="37"/>
                  </a:cubicBezTo>
                  <a:cubicBezTo>
                    <a:pt x="7" y="33"/>
                    <a:pt x="8" y="28"/>
                    <a:pt x="6" y="24"/>
                  </a:cubicBezTo>
                  <a:cubicBezTo>
                    <a:pt x="6" y="20"/>
                    <a:pt x="4" y="17"/>
                    <a:pt x="3" y="14"/>
                  </a:cubicBezTo>
                  <a:cubicBezTo>
                    <a:pt x="2" y="10"/>
                    <a:pt x="0" y="1"/>
                    <a:pt x="5" y="0"/>
                  </a:cubicBezTo>
                  <a:cubicBezTo>
                    <a:pt x="9" y="0"/>
                    <a:pt x="17" y="8"/>
                    <a:pt x="19" y="11"/>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25"/>
            <p:cNvSpPr/>
            <p:nvPr/>
          </p:nvSpPr>
          <p:spPr>
            <a:xfrm>
              <a:off x="6558158" y="2443666"/>
              <a:ext cx="177645" cy="100209"/>
            </a:xfrm>
            <a:custGeom>
              <a:rect b="b" l="l" r="r" t="t"/>
              <a:pathLst>
                <a:path extrusionOk="0" h="19" w="33">
                  <a:moveTo>
                    <a:pt x="22" y="0"/>
                  </a:moveTo>
                  <a:cubicBezTo>
                    <a:pt x="9" y="0"/>
                    <a:pt x="0" y="16"/>
                    <a:pt x="0" y="16"/>
                  </a:cubicBezTo>
                  <a:cubicBezTo>
                    <a:pt x="16" y="13"/>
                    <a:pt x="23" y="16"/>
                    <a:pt x="23" y="16"/>
                  </a:cubicBezTo>
                  <a:cubicBezTo>
                    <a:pt x="25" y="14"/>
                    <a:pt x="33" y="19"/>
                    <a:pt x="33" y="19"/>
                  </a:cubicBezTo>
                  <a:cubicBezTo>
                    <a:pt x="30" y="11"/>
                    <a:pt x="25" y="6"/>
                    <a:pt x="25" y="6"/>
                  </a:cubicBezTo>
                  <a:cubicBezTo>
                    <a:pt x="23" y="3"/>
                    <a:pt x="22" y="0"/>
                    <a:pt x="22" y="0"/>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25"/>
            <p:cNvSpPr/>
            <p:nvPr/>
          </p:nvSpPr>
          <p:spPr>
            <a:xfrm>
              <a:off x="6653813" y="2452776"/>
              <a:ext cx="18220" cy="18220"/>
            </a:xfrm>
            <a:custGeom>
              <a:rect b="b" l="l" r="r" t="t"/>
              <a:pathLst>
                <a:path extrusionOk="0" h="3" w="3">
                  <a:moveTo>
                    <a:pt x="3" y="1"/>
                  </a:moveTo>
                  <a:cubicBezTo>
                    <a:pt x="3" y="2"/>
                    <a:pt x="3" y="2"/>
                    <a:pt x="2" y="2"/>
                  </a:cubicBezTo>
                  <a:cubicBezTo>
                    <a:pt x="1" y="3"/>
                    <a:pt x="0" y="2"/>
                    <a:pt x="0" y="2"/>
                  </a:cubicBezTo>
                  <a:cubicBezTo>
                    <a:pt x="0" y="1"/>
                    <a:pt x="1" y="1"/>
                    <a:pt x="2" y="1"/>
                  </a:cubicBezTo>
                  <a:cubicBezTo>
                    <a:pt x="2" y="0"/>
                    <a:pt x="3" y="1"/>
                    <a:pt x="3"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25"/>
            <p:cNvSpPr/>
            <p:nvPr/>
          </p:nvSpPr>
          <p:spPr>
            <a:xfrm>
              <a:off x="6763132" y="3454867"/>
              <a:ext cx="63769" cy="332513"/>
            </a:xfrm>
            <a:custGeom>
              <a:rect b="b" l="l" r="r" t="t"/>
              <a:pathLst>
                <a:path extrusionOk="0" h="61" w="12">
                  <a:moveTo>
                    <a:pt x="12" y="61"/>
                  </a:moveTo>
                  <a:cubicBezTo>
                    <a:pt x="9" y="56"/>
                    <a:pt x="7" y="51"/>
                    <a:pt x="5" y="46"/>
                  </a:cubicBezTo>
                  <a:cubicBezTo>
                    <a:pt x="3" y="41"/>
                    <a:pt x="2" y="36"/>
                    <a:pt x="1" y="31"/>
                  </a:cubicBezTo>
                  <a:cubicBezTo>
                    <a:pt x="0" y="26"/>
                    <a:pt x="0" y="21"/>
                    <a:pt x="0" y="15"/>
                  </a:cubicBezTo>
                  <a:cubicBezTo>
                    <a:pt x="1" y="10"/>
                    <a:pt x="1" y="5"/>
                    <a:pt x="3" y="0"/>
                  </a:cubicBezTo>
                  <a:cubicBezTo>
                    <a:pt x="2" y="5"/>
                    <a:pt x="2" y="10"/>
                    <a:pt x="2" y="15"/>
                  </a:cubicBezTo>
                  <a:cubicBezTo>
                    <a:pt x="2" y="20"/>
                    <a:pt x="3" y="26"/>
                    <a:pt x="4" y="31"/>
                  </a:cubicBezTo>
                  <a:cubicBezTo>
                    <a:pt x="4" y="36"/>
                    <a:pt x="6" y="41"/>
                    <a:pt x="7" y="46"/>
                  </a:cubicBezTo>
                  <a:cubicBezTo>
                    <a:pt x="8" y="51"/>
                    <a:pt x="10" y="56"/>
                    <a:pt x="12" y="61"/>
                  </a:cubicBezTo>
                  <a:close/>
                </a:path>
              </a:pathLst>
            </a:custGeom>
            <a:solidFill>
              <a:srgbClr val="8C4D3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25"/>
            <p:cNvSpPr/>
            <p:nvPr/>
          </p:nvSpPr>
          <p:spPr>
            <a:xfrm>
              <a:off x="6845121" y="3136020"/>
              <a:ext cx="195865" cy="54659"/>
            </a:xfrm>
            <a:custGeom>
              <a:rect b="b" l="l" r="r" t="t"/>
              <a:pathLst>
                <a:path extrusionOk="0" h="10" w="36">
                  <a:moveTo>
                    <a:pt x="0" y="4"/>
                  </a:moveTo>
                  <a:cubicBezTo>
                    <a:pt x="1" y="5"/>
                    <a:pt x="1" y="5"/>
                    <a:pt x="2" y="6"/>
                  </a:cubicBezTo>
                  <a:cubicBezTo>
                    <a:pt x="3" y="6"/>
                    <a:pt x="3" y="7"/>
                    <a:pt x="4" y="7"/>
                  </a:cubicBezTo>
                  <a:cubicBezTo>
                    <a:pt x="6" y="8"/>
                    <a:pt x="8" y="8"/>
                    <a:pt x="9" y="7"/>
                  </a:cubicBezTo>
                  <a:cubicBezTo>
                    <a:pt x="11" y="7"/>
                    <a:pt x="12" y="6"/>
                    <a:pt x="14" y="5"/>
                  </a:cubicBezTo>
                  <a:cubicBezTo>
                    <a:pt x="14" y="5"/>
                    <a:pt x="15" y="5"/>
                    <a:pt x="15" y="5"/>
                  </a:cubicBezTo>
                  <a:cubicBezTo>
                    <a:pt x="15" y="4"/>
                    <a:pt x="16" y="4"/>
                    <a:pt x="16" y="4"/>
                  </a:cubicBezTo>
                  <a:cubicBezTo>
                    <a:pt x="17" y="4"/>
                    <a:pt x="17" y="3"/>
                    <a:pt x="18" y="3"/>
                  </a:cubicBezTo>
                  <a:cubicBezTo>
                    <a:pt x="19" y="4"/>
                    <a:pt x="20" y="4"/>
                    <a:pt x="20" y="4"/>
                  </a:cubicBezTo>
                  <a:cubicBezTo>
                    <a:pt x="21" y="5"/>
                    <a:pt x="21" y="5"/>
                    <a:pt x="21" y="5"/>
                  </a:cubicBezTo>
                  <a:cubicBezTo>
                    <a:pt x="21" y="6"/>
                    <a:pt x="22" y="6"/>
                    <a:pt x="22" y="6"/>
                  </a:cubicBezTo>
                  <a:cubicBezTo>
                    <a:pt x="23" y="6"/>
                    <a:pt x="23" y="7"/>
                    <a:pt x="24" y="7"/>
                  </a:cubicBezTo>
                  <a:cubicBezTo>
                    <a:pt x="26" y="8"/>
                    <a:pt x="27" y="8"/>
                    <a:pt x="29" y="7"/>
                  </a:cubicBezTo>
                  <a:cubicBezTo>
                    <a:pt x="31" y="7"/>
                    <a:pt x="32" y="6"/>
                    <a:pt x="33" y="5"/>
                  </a:cubicBezTo>
                  <a:cubicBezTo>
                    <a:pt x="34" y="4"/>
                    <a:pt x="35" y="2"/>
                    <a:pt x="35" y="0"/>
                  </a:cubicBezTo>
                  <a:cubicBezTo>
                    <a:pt x="36" y="2"/>
                    <a:pt x="35" y="4"/>
                    <a:pt x="34" y="5"/>
                  </a:cubicBezTo>
                  <a:cubicBezTo>
                    <a:pt x="33" y="7"/>
                    <a:pt x="32" y="8"/>
                    <a:pt x="30" y="9"/>
                  </a:cubicBezTo>
                  <a:cubicBezTo>
                    <a:pt x="28" y="10"/>
                    <a:pt x="26" y="10"/>
                    <a:pt x="24" y="9"/>
                  </a:cubicBezTo>
                  <a:cubicBezTo>
                    <a:pt x="23" y="9"/>
                    <a:pt x="22" y="9"/>
                    <a:pt x="21" y="8"/>
                  </a:cubicBezTo>
                  <a:cubicBezTo>
                    <a:pt x="20" y="8"/>
                    <a:pt x="20" y="7"/>
                    <a:pt x="20" y="7"/>
                  </a:cubicBezTo>
                  <a:cubicBezTo>
                    <a:pt x="19" y="7"/>
                    <a:pt x="19" y="6"/>
                    <a:pt x="19" y="6"/>
                  </a:cubicBezTo>
                  <a:cubicBezTo>
                    <a:pt x="18" y="6"/>
                    <a:pt x="18" y="6"/>
                    <a:pt x="18" y="6"/>
                  </a:cubicBezTo>
                  <a:cubicBezTo>
                    <a:pt x="18" y="6"/>
                    <a:pt x="18" y="6"/>
                    <a:pt x="17" y="6"/>
                  </a:cubicBezTo>
                  <a:cubicBezTo>
                    <a:pt x="17" y="6"/>
                    <a:pt x="17" y="6"/>
                    <a:pt x="16" y="7"/>
                  </a:cubicBezTo>
                  <a:cubicBezTo>
                    <a:pt x="16" y="7"/>
                    <a:pt x="15" y="7"/>
                    <a:pt x="15" y="7"/>
                  </a:cubicBezTo>
                  <a:cubicBezTo>
                    <a:pt x="13" y="8"/>
                    <a:pt x="11" y="9"/>
                    <a:pt x="9" y="9"/>
                  </a:cubicBezTo>
                  <a:cubicBezTo>
                    <a:pt x="9" y="9"/>
                    <a:pt x="8" y="9"/>
                    <a:pt x="7" y="9"/>
                  </a:cubicBezTo>
                  <a:cubicBezTo>
                    <a:pt x="6" y="9"/>
                    <a:pt x="5" y="9"/>
                    <a:pt x="4" y="8"/>
                  </a:cubicBezTo>
                  <a:cubicBezTo>
                    <a:pt x="3" y="8"/>
                    <a:pt x="2" y="7"/>
                    <a:pt x="2" y="6"/>
                  </a:cubicBezTo>
                  <a:cubicBezTo>
                    <a:pt x="1" y="6"/>
                    <a:pt x="1" y="5"/>
                    <a:pt x="0"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25"/>
            <p:cNvSpPr/>
            <p:nvPr/>
          </p:nvSpPr>
          <p:spPr>
            <a:xfrm>
              <a:off x="6927111" y="3304552"/>
              <a:ext cx="104765" cy="31886"/>
            </a:xfrm>
            <a:custGeom>
              <a:rect b="b" l="l" r="r" t="t"/>
              <a:pathLst>
                <a:path extrusionOk="0" h="6" w="20">
                  <a:moveTo>
                    <a:pt x="0" y="3"/>
                  </a:moveTo>
                  <a:cubicBezTo>
                    <a:pt x="2" y="3"/>
                    <a:pt x="4" y="3"/>
                    <a:pt x="5" y="3"/>
                  </a:cubicBezTo>
                  <a:cubicBezTo>
                    <a:pt x="7" y="3"/>
                    <a:pt x="9" y="3"/>
                    <a:pt x="10" y="3"/>
                  </a:cubicBezTo>
                  <a:cubicBezTo>
                    <a:pt x="12" y="3"/>
                    <a:pt x="14" y="3"/>
                    <a:pt x="15" y="2"/>
                  </a:cubicBezTo>
                  <a:cubicBezTo>
                    <a:pt x="17" y="2"/>
                    <a:pt x="18" y="1"/>
                    <a:pt x="20" y="0"/>
                  </a:cubicBezTo>
                  <a:cubicBezTo>
                    <a:pt x="19" y="2"/>
                    <a:pt x="18" y="3"/>
                    <a:pt x="16" y="4"/>
                  </a:cubicBezTo>
                  <a:cubicBezTo>
                    <a:pt x="14" y="5"/>
                    <a:pt x="13" y="6"/>
                    <a:pt x="11" y="6"/>
                  </a:cubicBezTo>
                  <a:cubicBezTo>
                    <a:pt x="9" y="6"/>
                    <a:pt x="7" y="6"/>
                    <a:pt x="5" y="5"/>
                  </a:cubicBezTo>
                  <a:cubicBezTo>
                    <a:pt x="3" y="5"/>
                    <a:pt x="2" y="4"/>
                    <a:pt x="0" y="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0" name="Google Shape;560;p25"/>
            <p:cNvSpPr/>
            <p:nvPr/>
          </p:nvSpPr>
          <p:spPr>
            <a:xfrm>
              <a:off x="6526274" y="3327328"/>
              <a:ext cx="91099" cy="45550"/>
            </a:xfrm>
            <a:custGeom>
              <a:rect b="b" l="l" r="r" t="t"/>
              <a:pathLst>
                <a:path extrusionOk="0" h="9" w="17">
                  <a:moveTo>
                    <a:pt x="1" y="0"/>
                  </a:moveTo>
                  <a:cubicBezTo>
                    <a:pt x="1" y="1"/>
                    <a:pt x="2" y="3"/>
                    <a:pt x="4" y="4"/>
                  </a:cubicBezTo>
                  <a:cubicBezTo>
                    <a:pt x="5" y="5"/>
                    <a:pt x="6" y="6"/>
                    <a:pt x="8" y="6"/>
                  </a:cubicBezTo>
                  <a:cubicBezTo>
                    <a:pt x="9" y="7"/>
                    <a:pt x="11" y="7"/>
                    <a:pt x="12" y="7"/>
                  </a:cubicBezTo>
                  <a:cubicBezTo>
                    <a:pt x="14" y="7"/>
                    <a:pt x="16" y="6"/>
                    <a:pt x="17" y="5"/>
                  </a:cubicBezTo>
                  <a:cubicBezTo>
                    <a:pt x="16" y="7"/>
                    <a:pt x="15" y="8"/>
                    <a:pt x="13" y="9"/>
                  </a:cubicBezTo>
                  <a:cubicBezTo>
                    <a:pt x="11" y="9"/>
                    <a:pt x="9" y="9"/>
                    <a:pt x="7" y="9"/>
                  </a:cubicBezTo>
                  <a:cubicBezTo>
                    <a:pt x="5" y="8"/>
                    <a:pt x="3" y="7"/>
                    <a:pt x="2" y="5"/>
                  </a:cubicBezTo>
                  <a:cubicBezTo>
                    <a:pt x="1" y="4"/>
                    <a:pt x="0" y="2"/>
                    <a:pt x="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1" name="Google Shape;561;p25"/>
            <p:cNvSpPr/>
            <p:nvPr/>
          </p:nvSpPr>
          <p:spPr>
            <a:xfrm>
              <a:off x="6740356" y="3268112"/>
              <a:ext cx="100209" cy="36440"/>
            </a:xfrm>
            <a:custGeom>
              <a:rect b="b" l="l" r="r" t="t"/>
              <a:pathLst>
                <a:path extrusionOk="0" h="7" w="18">
                  <a:moveTo>
                    <a:pt x="0" y="0"/>
                  </a:moveTo>
                  <a:cubicBezTo>
                    <a:pt x="2" y="1"/>
                    <a:pt x="3" y="2"/>
                    <a:pt x="4" y="3"/>
                  </a:cubicBezTo>
                  <a:cubicBezTo>
                    <a:pt x="6" y="4"/>
                    <a:pt x="7" y="4"/>
                    <a:pt x="9" y="4"/>
                  </a:cubicBezTo>
                  <a:cubicBezTo>
                    <a:pt x="10" y="4"/>
                    <a:pt x="12" y="4"/>
                    <a:pt x="13" y="3"/>
                  </a:cubicBezTo>
                  <a:cubicBezTo>
                    <a:pt x="15" y="3"/>
                    <a:pt x="16" y="2"/>
                    <a:pt x="18" y="1"/>
                  </a:cubicBezTo>
                  <a:cubicBezTo>
                    <a:pt x="17" y="2"/>
                    <a:pt x="16" y="4"/>
                    <a:pt x="14" y="5"/>
                  </a:cubicBezTo>
                  <a:cubicBezTo>
                    <a:pt x="13" y="6"/>
                    <a:pt x="11" y="7"/>
                    <a:pt x="9" y="7"/>
                  </a:cubicBezTo>
                  <a:cubicBezTo>
                    <a:pt x="7" y="7"/>
                    <a:pt x="5" y="6"/>
                    <a:pt x="3" y="5"/>
                  </a:cubicBezTo>
                  <a:cubicBezTo>
                    <a:pt x="2" y="3"/>
                    <a:pt x="1" y="2"/>
                    <a:pt x="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2" name="Google Shape;562;p25"/>
            <p:cNvSpPr/>
            <p:nvPr/>
          </p:nvSpPr>
          <p:spPr>
            <a:xfrm>
              <a:off x="6471615" y="3131463"/>
              <a:ext cx="186755" cy="86546"/>
            </a:xfrm>
            <a:custGeom>
              <a:rect b="b" l="l" r="r" t="t"/>
              <a:pathLst>
                <a:path extrusionOk="0" h="16" w="35">
                  <a:moveTo>
                    <a:pt x="1" y="0"/>
                  </a:moveTo>
                  <a:cubicBezTo>
                    <a:pt x="1" y="1"/>
                    <a:pt x="1" y="2"/>
                    <a:pt x="1" y="3"/>
                  </a:cubicBezTo>
                  <a:cubicBezTo>
                    <a:pt x="1" y="4"/>
                    <a:pt x="2" y="4"/>
                    <a:pt x="2" y="5"/>
                  </a:cubicBezTo>
                  <a:cubicBezTo>
                    <a:pt x="3" y="6"/>
                    <a:pt x="3" y="6"/>
                    <a:pt x="4" y="7"/>
                  </a:cubicBezTo>
                  <a:cubicBezTo>
                    <a:pt x="4" y="7"/>
                    <a:pt x="5" y="7"/>
                    <a:pt x="5" y="7"/>
                  </a:cubicBezTo>
                  <a:cubicBezTo>
                    <a:pt x="6" y="8"/>
                    <a:pt x="6" y="8"/>
                    <a:pt x="6" y="8"/>
                  </a:cubicBezTo>
                  <a:cubicBezTo>
                    <a:pt x="7" y="8"/>
                    <a:pt x="8" y="8"/>
                    <a:pt x="9" y="8"/>
                  </a:cubicBezTo>
                  <a:cubicBezTo>
                    <a:pt x="10" y="8"/>
                    <a:pt x="11" y="8"/>
                    <a:pt x="12" y="8"/>
                  </a:cubicBezTo>
                  <a:cubicBezTo>
                    <a:pt x="12" y="8"/>
                    <a:pt x="13" y="8"/>
                    <a:pt x="13" y="8"/>
                  </a:cubicBezTo>
                  <a:cubicBezTo>
                    <a:pt x="14" y="8"/>
                    <a:pt x="14" y="8"/>
                    <a:pt x="14" y="8"/>
                  </a:cubicBezTo>
                  <a:cubicBezTo>
                    <a:pt x="14" y="8"/>
                    <a:pt x="14" y="8"/>
                    <a:pt x="14" y="8"/>
                  </a:cubicBezTo>
                  <a:cubicBezTo>
                    <a:pt x="15" y="8"/>
                    <a:pt x="15" y="8"/>
                    <a:pt x="15" y="7"/>
                  </a:cubicBezTo>
                  <a:cubicBezTo>
                    <a:pt x="15" y="7"/>
                    <a:pt x="15" y="7"/>
                    <a:pt x="15" y="7"/>
                  </a:cubicBezTo>
                  <a:cubicBezTo>
                    <a:pt x="15" y="7"/>
                    <a:pt x="15" y="7"/>
                    <a:pt x="15" y="8"/>
                  </a:cubicBezTo>
                  <a:cubicBezTo>
                    <a:pt x="18" y="8"/>
                    <a:pt x="18" y="8"/>
                    <a:pt x="18" y="8"/>
                  </a:cubicBezTo>
                  <a:cubicBezTo>
                    <a:pt x="17" y="8"/>
                    <a:pt x="17" y="9"/>
                    <a:pt x="17" y="9"/>
                  </a:cubicBezTo>
                  <a:cubicBezTo>
                    <a:pt x="17" y="9"/>
                    <a:pt x="17" y="10"/>
                    <a:pt x="17" y="10"/>
                  </a:cubicBezTo>
                  <a:cubicBezTo>
                    <a:pt x="18" y="11"/>
                    <a:pt x="18" y="12"/>
                    <a:pt x="19" y="12"/>
                  </a:cubicBezTo>
                  <a:cubicBezTo>
                    <a:pt x="19" y="13"/>
                    <a:pt x="20" y="13"/>
                    <a:pt x="20" y="13"/>
                  </a:cubicBezTo>
                  <a:cubicBezTo>
                    <a:pt x="21" y="13"/>
                    <a:pt x="21" y="14"/>
                    <a:pt x="22" y="14"/>
                  </a:cubicBezTo>
                  <a:cubicBezTo>
                    <a:pt x="23" y="14"/>
                    <a:pt x="24" y="14"/>
                    <a:pt x="25" y="14"/>
                  </a:cubicBezTo>
                  <a:cubicBezTo>
                    <a:pt x="26" y="14"/>
                    <a:pt x="27" y="14"/>
                    <a:pt x="28" y="14"/>
                  </a:cubicBezTo>
                  <a:cubicBezTo>
                    <a:pt x="28" y="14"/>
                    <a:pt x="29" y="14"/>
                    <a:pt x="29" y="13"/>
                  </a:cubicBezTo>
                  <a:cubicBezTo>
                    <a:pt x="30" y="13"/>
                    <a:pt x="30" y="13"/>
                    <a:pt x="30" y="13"/>
                  </a:cubicBezTo>
                  <a:cubicBezTo>
                    <a:pt x="30" y="13"/>
                    <a:pt x="30" y="13"/>
                    <a:pt x="30" y="13"/>
                  </a:cubicBezTo>
                  <a:cubicBezTo>
                    <a:pt x="31" y="13"/>
                    <a:pt x="31" y="13"/>
                    <a:pt x="31" y="13"/>
                  </a:cubicBezTo>
                  <a:cubicBezTo>
                    <a:pt x="32" y="12"/>
                    <a:pt x="33" y="12"/>
                    <a:pt x="33" y="11"/>
                  </a:cubicBezTo>
                  <a:cubicBezTo>
                    <a:pt x="34" y="10"/>
                    <a:pt x="34" y="10"/>
                    <a:pt x="34" y="10"/>
                  </a:cubicBezTo>
                  <a:cubicBezTo>
                    <a:pt x="34" y="10"/>
                    <a:pt x="34" y="10"/>
                    <a:pt x="34" y="10"/>
                  </a:cubicBezTo>
                  <a:cubicBezTo>
                    <a:pt x="35" y="9"/>
                    <a:pt x="35" y="9"/>
                    <a:pt x="35" y="8"/>
                  </a:cubicBezTo>
                  <a:cubicBezTo>
                    <a:pt x="35" y="9"/>
                    <a:pt x="35" y="10"/>
                    <a:pt x="34" y="11"/>
                  </a:cubicBezTo>
                  <a:cubicBezTo>
                    <a:pt x="33" y="12"/>
                    <a:pt x="32" y="13"/>
                    <a:pt x="31" y="14"/>
                  </a:cubicBezTo>
                  <a:cubicBezTo>
                    <a:pt x="31" y="14"/>
                    <a:pt x="31" y="14"/>
                    <a:pt x="31" y="14"/>
                  </a:cubicBezTo>
                  <a:cubicBezTo>
                    <a:pt x="31" y="14"/>
                    <a:pt x="31" y="14"/>
                    <a:pt x="31" y="14"/>
                  </a:cubicBezTo>
                  <a:cubicBezTo>
                    <a:pt x="30" y="15"/>
                    <a:pt x="30" y="15"/>
                    <a:pt x="30" y="15"/>
                  </a:cubicBezTo>
                  <a:cubicBezTo>
                    <a:pt x="29" y="15"/>
                    <a:pt x="29" y="15"/>
                    <a:pt x="28" y="16"/>
                  </a:cubicBezTo>
                  <a:cubicBezTo>
                    <a:pt x="27" y="16"/>
                    <a:pt x="26" y="16"/>
                    <a:pt x="25" y="16"/>
                  </a:cubicBezTo>
                  <a:cubicBezTo>
                    <a:pt x="24" y="16"/>
                    <a:pt x="24" y="16"/>
                    <a:pt x="24" y="16"/>
                  </a:cubicBezTo>
                  <a:cubicBezTo>
                    <a:pt x="23" y="16"/>
                    <a:pt x="23" y="16"/>
                    <a:pt x="23" y="16"/>
                  </a:cubicBezTo>
                  <a:cubicBezTo>
                    <a:pt x="22" y="16"/>
                    <a:pt x="22" y="16"/>
                    <a:pt x="22" y="16"/>
                  </a:cubicBezTo>
                  <a:cubicBezTo>
                    <a:pt x="22" y="16"/>
                    <a:pt x="22" y="16"/>
                    <a:pt x="22" y="16"/>
                  </a:cubicBezTo>
                  <a:cubicBezTo>
                    <a:pt x="22" y="16"/>
                    <a:pt x="21" y="16"/>
                    <a:pt x="21" y="16"/>
                  </a:cubicBezTo>
                  <a:cubicBezTo>
                    <a:pt x="20" y="16"/>
                    <a:pt x="20" y="16"/>
                    <a:pt x="19" y="15"/>
                  </a:cubicBezTo>
                  <a:cubicBezTo>
                    <a:pt x="19" y="15"/>
                    <a:pt x="18" y="15"/>
                    <a:pt x="17" y="14"/>
                  </a:cubicBezTo>
                  <a:cubicBezTo>
                    <a:pt x="16" y="13"/>
                    <a:pt x="16" y="12"/>
                    <a:pt x="15" y="11"/>
                  </a:cubicBezTo>
                  <a:cubicBezTo>
                    <a:pt x="15" y="10"/>
                    <a:pt x="15" y="10"/>
                    <a:pt x="15" y="9"/>
                  </a:cubicBezTo>
                  <a:cubicBezTo>
                    <a:pt x="15" y="8"/>
                    <a:pt x="15" y="7"/>
                    <a:pt x="16" y="7"/>
                  </a:cubicBezTo>
                  <a:cubicBezTo>
                    <a:pt x="17" y="4"/>
                    <a:pt x="17" y="4"/>
                    <a:pt x="17" y="4"/>
                  </a:cubicBezTo>
                  <a:cubicBezTo>
                    <a:pt x="18" y="7"/>
                    <a:pt x="18" y="7"/>
                    <a:pt x="18" y="7"/>
                  </a:cubicBezTo>
                  <a:cubicBezTo>
                    <a:pt x="18" y="8"/>
                    <a:pt x="18" y="8"/>
                    <a:pt x="18" y="9"/>
                  </a:cubicBezTo>
                  <a:cubicBezTo>
                    <a:pt x="17" y="9"/>
                    <a:pt x="17" y="9"/>
                    <a:pt x="17" y="10"/>
                  </a:cubicBezTo>
                  <a:cubicBezTo>
                    <a:pt x="16" y="10"/>
                    <a:pt x="15" y="10"/>
                    <a:pt x="15" y="10"/>
                  </a:cubicBezTo>
                  <a:cubicBezTo>
                    <a:pt x="14" y="10"/>
                    <a:pt x="14" y="10"/>
                    <a:pt x="14" y="10"/>
                  </a:cubicBezTo>
                  <a:cubicBezTo>
                    <a:pt x="13" y="10"/>
                    <a:pt x="13" y="10"/>
                    <a:pt x="13" y="10"/>
                  </a:cubicBezTo>
                  <a:cubicBezTo>
                    <a:pt x="13" y="10"/>
                    <a:pt x="12" y="10"/>
                    <a:pt x="12" y="10"/>
                  </a:cubicBezTo>
                  <a:cubicBezTo>
                    <a:pt x="10" y="10"/>
                    <a:pt x="8" y="10"/>
                    <a:pt x="6" y="10"/>
                  </a:cubicBezTo>
                  <a:cubicBezTo>
                    <a:pt x="5" y="9"/>
                    <a:pt x="5" y="9"/>
                    <a:pt x="4" y="9"/>
                  </a:cubicBezTo>
                  <a:cubicBezTo>
                    <a:pt x="4" y="9"/>
                    <a:pt x="4" y="9"/>
                    <a:pt x="4" y="9"/>
                  </a:cubicBezTo>
                  <a:cubicBezTo>
                    <a:pt x="4" y="8"/>
                    <a:pt x="3" y="8"/>
                    <a:pt x="3" y="8"/>
                  </a:cubicBezTo>
                  <a:cubicBezTo>
                    <a:pt x="2" y="7"/>
                    <a:pt x="2" y="7"/>
                    <a:pt x="1" y="6"/>
                  </a:cubicBezTo>
                  <a:cubicBezTo>
                    <a:pt x="1" y="5"/>
                    <a:pt x="0" y="4"/>
                    <a:pt x="0" y="3"/>
                  </a:cubicBezTo>
                  <a:cubicBezTo>
                    <a:pt x="0" y="2"/>
                    <a:pt x="1" y="1"/>
                    <a:pt x="1"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3" name="Google Shape;563;p25"/>
            <p:cNvSpPr/>
            <p:nvPr/>
          </p:nvSpPr>
          <p:spPr>
            <a:xfrm>
              <a:off x="6303080" y="2926492"/>
              <a:ext cx="214084" cy="409947"/>
            </a:xfrm>
            <a:custGeom>
              <a:rect b="b" l="l" r="r" t="t"/>
              <a:pathLst>
                <a:path extrusionOk="0" h="76" w="40">
                  <a:moveTo>
                    <a:pt x="0" y="76"/>
                  </a:moveTo>
                  <a:cubicBezTo>
                    <a:pt x="0" y="76"/>
                    <a:pt x="0" y="76"/>
                    <a:pt x="0" y="76"/>
                  </a:cubicBezTo>
                  <a:cubicBezTo>
                    <a:pt x="0" y="54"/>
                    <a:pt x="10" y="35"/>
                    <a:pt x="19" y="23"/>
                  </a:cubicBezTo>
                  <a:cubicBezTo>
                    <a:pt x="29" y="9"/>
                    <a:pt x="39" y="1"/>
                    <a:pt x="39" y="1"/>
                  </a:cubicBezTo>
                  <a:cubicBezTo>
                    <a:pt x="39" y="0"/>
                    <a:pt x="40" y="0"/>
                    <a:pt x="40" y="1"/>
                  </a:cubicBezTo>
                  <a:cubicBezTo>
                    <a:pt x="40" y="1"/>
                    <a:pt x="40" y="1"/>
                    <a:pt x="40" y="1"/>
                  </a:cubicBezTo>
                  <a:cubicBezTo>
                    <a:pt x="40" y="1"/>
                    <a:pt x="30" y="10"/>
                    <a:pt x="20" y="23"/>
                  </a:cubicBezTo>
                  <a:cubicBezTo>
                    <a:pt x="11" y="35"/>
                    <a:pt x="1" y="54"/>
                    <a:pt x="1" y="76"/>
                  </a:cubicBezTo>
                  <a:cubicBezTo>
                    <a:pt x="1" y="76"/>
                    <a:pt x="0" y="76"/>
                    <a:pt x="0" y="7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4" name="Google Shape;564;p25"/>
            <p:cNvSpPr/>
            <p:nvPr/>
          </p:nvSpPr>
          <p:spPr>
            <a:xfrm>
              <a:off x="7200408" y="3459420"/>
              <a:ext cx="432722" cy="300627"/>
            </a:xfrm>
            <a:custGeom>
              <a:rect b="b" l="l" r="r" t="t"/>
              <a:pathLst>
                <a:path extrusionOk="0" h="55" w="80">
                  <a:moveTo>
                    <a:pt x="61" y="55"/>
                  </a:moveTo>
                  <a:cubicBezTo>
                    <a:pt x="59" y="55"/>
                    <a:pt x="58" y="54"/>
                    <a:pt x="56" y="54"/>
                  </a:cubicBezTo>
                  <a:cubicBezTo>
                    <a:pt x="41" y="53"/>
                    <a:pt x="27" y="47"/>
                    <a:pt x="17" y="38"/>
                  </a:cubicBezTo>
                  <a:cubicBezTo>
                    <a:pt x="6" y="28"/>
                    <a:pt x="0" y="14"/>
                    <a:pt x="1" y="0"/>
                  </a:cubicBezTo>
                  <a:cubicBezTo>
                    <a:pt x="1" y="0"/>
                    <a:pt x="1" y="0"/>
                    <a:pt x="1" y="0"/>
                  </a:cubicBezTo>
                  <a:cubicBezTo>
                    <a:pt x="1" y="0"/>
                    <a:pt x="1" y="0"/>
                    <a:pt x="1" y="0"/>
                  </a:cubicBezTo>
                  <a:cubicBezTo>
                    <a:pt x="1" y="0"/>
                    <a:pt x="2" y="0"/>
                    <a:pt x="2" y="0"/>
                  </a:cubicBezTo>
                  <a:cubicBezTo>
                    <a:pt x="1" y="14"/>
                    <a:pt x="7" y="27"/>
                    <a:pt x="18" y="37"/>
                  </a:cubicBezTo>
                  <a:cubicBezTo>
                    <a:pt x="28" y="46"/>
                    <a:pt x="41" y="52"/>
                    <a:pt x="56" y="53"/>
                  </a:cubicBezTo>
                  <a:cubicBezTo>
                    <a:pt x="66" y="54"/>
                    <a:pt x="74" y="53"/>
                    <a:pt x="79" y="48"/>
                  </a:cubicBezTo>
                  <a:cubicBezTo>
                    <a:pt x="79" y="48"/>
                    <a:pt x="80" y="48"/>
                    <a:pt x="80" y="48"/>
                  </a:cubicBezTo>
                  <a:cubicBezTo>
                    <a:pt x="80" y="48"/>
                    <a:pt x="80" y="49"/>
                    <a:pt x="80" y="49"/>
                  </a:cubicBezTo>
                  <a:cubicBezTo>
                    <a:pt x="75" y="53"/>
                    <a:pt x="69" y="55"/>
                    <a:pt x="61" y="5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5" name="Google Shape;565;p25"/>
            <p:cNvSpPr/>
            <p:nvPr/>
          </p:nvSpPr>
          <p:spPr>
            <a:xfrm>
              <a:off x="7428156" y="3536856"/>
              <a:ext cx="277854" cy="91099"/>
            </a:xfrm>
            <a:custGeom>
              <a:rect b="b" l="l" r="r" t="t"/>
              <a:pathLst>
                <a:path extrusionOk="0" h="17" w="51">
                  <a:moveTo>
                    <a:pt x="34" y="14"/>
                  </a:moveTo>
                  <a:cubicBezTo>
                    <a:pt x="21" y="14"/>
                    <a:pt x="8" y="9"/>
                    <a:pt x="0" y="0"/>
                  </a:cubicBezTo>
                  <a:cubicBezTo>
                    <a:pt x="0" y="0"/>
                    <a:pt x="0" y="0"/>
                    <a:pt x="0" y="0"/>
                  </a:cubicBezTo>
                  <a:cubicBezTo>
                    <a:pt x="1" y="0"/>
                    <a:pt x="1" y="0"/>
                    <a:pt x="1" y="0"/>
                  </a:cubicBezTo>
                  <a:cubicBezTo>
                    <a:pt x="12" y="12"/>
                    <a:pt x="32" y="17"/>
                    <a:pt x="50" y="11"/>
                  </a:cubicBezTo>
                  <a:cubicBezTo>
                    <a:pt x="50" y="11"/>
                    <a:pt x="50" y="11"/>
                    <a:pt x="51" y="11"/>
                  </a:cubicBezTo>
                  <a:cubicBezTo>
                    <a:pt x="51" y="12"/>
                    <a:pt x="51" y="12"/>
                    <a:pt x="50" y="12"/>
                  </a:cubicBezTo>
                  <a:cubicBezTo>
                    <a:pt x="45" y="14"/>
                    <a:pt x="40" y="14"/>
                    <a:pt x="34" y="1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6" name="Google Shape;566;p25"/>
            <p:cNvSpPr/>
            <p:nvPr/>
          </p:nvSpPr>
          <p:spPr>
            <a:xfrm>
              <a:off x="7583025" y="2197699"/>
              <a:ext cx="72879" cy="277854"/>
            </a:xfrm>
            <a:custGeom>
              <a:rect b="b" l="l" r="r" t="t"/>
              <a:pathLst>
                <a:path extrusionOk="0" h="51" w="14">
                  <a:moveTo>
                    <a:pt x="1" y="51"/>
                  </a:moveTo>
                  <a:cubicBezTo>
                    <a:pt x="1" y="51"/>
                    <a:pt x="1" y="51"/>
                    <a:pt x="1" y="51"/>
                  </a:cubicBezTo>
                  <a:cubicBezTo>
                    <a:pt x="1" y="51"/>
                    <a:pt x="0" y="51"/>
                    <a:pt x="1" y="51"/>
                  </a:cubicBezTo>
                  <a:cubicBezTo>
                    <a:pt x="2" y="48"/>
                    <a:pt x="3" y="45"/>
                    <a:pt x="4" y="43"/>
                  </a:cubicBezTo>
                  <a:cubicBezTo>
                    <a:pt x="9" y="30"/>
                    <a:pt x="12" y="16"/>
                    <a:pt x="13" y="0"/>
                  </a:cubicBezTo>
                  <a:cubicBezTo>
                    <a:pt x="13" y="0"/>
                    <a:pt x="13" y="0"/>
                    <a:pt x="13" y="0"/>
                  </a:cubicBezTo>
                  <a:cubicBezTo>
                    <a:pt x="14" y="0"/>
                    <a:pt x="14" y="0"/>
                    <a:pt x="14" y="0"/>
                  </a:cubicBezTo>
                  <a:cubicBezTo>
                    <a:pt x="13" y="16"/>
                    <a:pt x="10" y="30"/>
                    <a:pt x="5" y="43"/>
                  </a:cubicBezTo>
                  <a:cubicBezTo>
                    <a:pt x="4" y="46"/>
                    <a:pt x="3" y="48"/>
                    <a:pt x="1" y="51"/>
                  </a:cubicBezTo>
                  <a:cubicBezTo>
                    <a:pt x="1" y="51"/>
                    <a:pt x="1" y="51"/>
                    <a:pt x="1" y="5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7" name="Google Shape;567;p25"/>
            <p:cNvSpPr/>
            <p:nvPr/>
          </p:nvSpPr>
          <p:spPr>
            <a:xfrm>
              <a:off x="7728784" y="2316127"/>
              <a:ext cx="13666" cy="227748"/>
            </a:xfrm>
            <a:custGeom>
              <a:rect b="b" l="l" r="r" t="t"/>
              <a:pathLst>
                <a:path extrusionOk="0" h="42" w="3">
                  <a:moveTo>
                    <a:pt x="1" y="42"/>
                  </a:moveTo>
                  <a:cubicBezTo>
                    <a:pt x="1" y="42"/>
                    <a:pt x="1" y="42"/>
                    <a:pt x="1" y="42"/>
                  </a:cubicBezTo>
                  <a:cubicBezTo>
                    <a:pt x="1" y="42"/>
                    <a:pt x="0" y="42"/>
                    <a:pt x="0" y="42"/>
                  </a:cubicBezTo>
                  <a:cubicBezTo>
                    <a:pt x="2" y="31"/>
                    <a:pt x="2" y="19"/>
                    <a:pt x="2" y="8"/>
                  </a:cubicBezTo>
                  <a:cubicBezTo>
                    <a:pt x="2" y="6"/>
                    <a:pt x="2" y="3"/>
                    <a:pt x="2" y="1"/>
                  </a:cubicBezTo>
                  <a:cubicBezTo>
                    <a:pt x="2" y="1"/>
                    <a:pt x="2" y="0"/>
                    <a:pt x="2" y="0"/>
                  </a:cubicBezTo>
                  <a:cubicBezTo>
                    <a:pt x="3" y="0"/>
                    <a:pt x="3" y="1"/>
                    <a:pt x="3" y="1"/>
                  </a:cubicBezTo>
                  <a:cubicBezTo>
                    <a:pt x="3" y="3"/>
                    <a:pt x="3" y="6"/>
                    <a:pt x="3" y="8"/>
                  </a:cubicBezTo>
                  <a:cubicBezTo>
                    <a:pt x="3" y="19"/>
                    <a:pt x="3" y="31"/>
                    <a:pt x="1" y="42"/>
                  </a:cubicBezTo>
                  <a:cubicBezTo>
                    <a:pt x="1" y="42"/>
                    <a:pt x="1" y="42"/>
                    <a:pt x="1" y="4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8" name="Google Shape;568;p25"/>
            <p:cNvSpPr/>
            <p:nvPr/>
          </p:nvSpPr>
          <p:spPr>
            <a:xfrm>
              <a:off x="6480725" y="3714498"/>
              <a:ext cx="204975" cy="163978"/>
            </a:xfrm>
            <a:custGeom>
              <a:rect b="b" l="l" r="r" t="t"/>
              <a:pathLst>
                <a:path extrusionOk="0" h="30" w="38">
                  <a:moveTo>
                    <a:pt x="18" y="16"/>
                  </a:moveTo>
                  <a:cubicBezTo>
                    <a:pt x="18" y="18"/>
                    <a:pt x="17" y="19"/>
                    <a:pt x="16" y="20"/>
                  </a:cubicBezTo>
                  <a:cubicBezTo>
                    <a:pt x="15" y="22"/>
                    <a:pt x="12" y="23"/>
                    <a:pt x="10" y="23"/>
                  </a:cubicBezTo>
                  <a:cubicBezTo>
                    <a:pt x="7" y="23"/>
                    <a:pt x="4" y="23"/>
                    <a:pt x="2" y="24"/>
                  </a:cubicBezTo>
                  <a:cubicBezTo>
                    <a:pt x="1" y="24"/>
                    <a:pt x="0" y="25"/>
                    <a:pt x="0" y="26"/>
                  </a:cubicBezTo>
                  <a:cubicBezTo>
                    <a:pt x="1" y="26"/>
                    <a:pt x="2" y="26"/>
                    <a:pt x="2" y="26"/>
                  </a:cubicBezTo>
                  <a:cubicBezTo>
                    <a:pt x="6" y="26"/>
                    <a:pt x="10" y="26"/>
                    <a:pt x="14" y="25"/>
                  </a:cubicBezTo>
                  <a:cubicBezTo>
                    <a:pt x="12" y="26"/>
                    <a:pt x="11" y="27"/>
                    <a:pt x="10" y="29"/>
                  </a:cubicBezTo>
                  <a:cubicBezTo>
                    <a:pt x="10" y="29"/>
                    <a:pt x="10" y="30"/>
                    <a:pt x="10" y="30"/>
                  </a:cubicBezTo>
                  <a:cubicBezTo>
                    <a:pt x="11" y="30"/>
                    <a:pt x="11" y="30"/>
                    <a:pt x="11" y="30"/>
                  </a:cubicBezTo>
                  <a:cubicBezTo>
                    <a:pt x="15" y="29"/>
                    <a:pt x="19" y="25"/>
                    <a:pt x="23" y="25"/>
                  </a:cubicBezTo>
                  <a:cubicBezTo>
                    <a:pt x="24" y="25"/>
                    <a:pt x="25" y="26"/>
                    <a:pt x="26" y="26"/>
                  </a:cubicBezTo>
                  <a:cubicBezTo>
                    <a:pt x="29" y="27"/>
                    <a:pt x="33" y="27"/>
                    <a:pt x="37" y="28"/>
                  </a:cubicBezTo>
                  <a:cubicBezTo>
                    <a:pt x="38" y="27"/>
                    <a:pt x="36" y="26"/>
                    <a:pt x="35" y="26"/>
                  </a:cubicBezTo>
                  <a:cubicBezTo>
                    <a:pt x="34" y="25"/>
                    <a:pt x="32" y="25"/>
                    <a:pt x="31" y="24"/>
                  </a:cubicBezTo>
                  <a:cubicBezTo>
                    <a:pt x="29" y="24"/>
                    <a:pt x="28" y="24"/>
                    <a:pt x="27" y="23"/>
                  </a:cubicBezTo>
                  <a:cubicBezTo>
                    <a:pt x="24" y="21"/>
                    <a:pt x="23" y="17"/>
                    <a:pt x="23" y="13"/>
                  </a:cubicBezTo>
                  <a:cubicBezTo>
                    <a:pt x="23" y="9"/>
                    <a:pt x="24" y="6"/>
                    <a:pt x="24" y="2"/>
                  </a:cubicBezTo>
                  <a:cubicBezTo>
                    <a:pt x="24" y="2"/>
                    <a:pt x="24" y="1"/>
                    <a:pt x="24" y="1"/>
                  </a:cubicBezTo>
                  <a:cubicBezTo>
                    <a:pt x="23" y="0"/>
                    <a:pt x="21" y="0"/>
                    <a:pt x="21" y="0"/>
                  </a:cubicBezTo>
                  <a:cubicBezTo>
                    <a:pt x="20" y="1"/>
                    <a:pt x="21" y="4"/>
                    <a:pt x="21" y="5"/>
                  </a:cubicBezTo>
                  <a:cubicBezTo>
                    <a:pt x="21" y="9"/>
                    <a:pt x="19" y="13"/>
                    <a:pt x="18" y="16"/>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9" name="Google Shape;569;p25"/>
            <p:cNvSpPr/>
            <p:nvPr/>
          </p:nvSpPr>
          <p:spPr>
            <a:xfrm>
              <a:off x="6421509" y="3286332"/>
              <a:ext cx="537485" cy="624031"/>
            </a:xfrm>
            <a:custGeom>
              <a:rect b="b" l="l" r="r" t="t"/>
              <a:pathLst>
                <a:path extrusionOk="0" h="115" w="99">
                  <a:moveTo>
                    <a:pt x="74" y="32"/>
                  </a:moveTo>
                  <a:cubicBezTo>
                    <a:pt x="69" y="8"/>
                    <a:pt x="55" y="0"/>
                    <a:pt x="44" y="4"/>
                  </a:cubicBezTo>
                  <a:cubicBezTo>
                    <a:pt x="32" y="9"/>
                    <a:pt x="30" y="18"/>
                    <a:pt x="30" y="18"/>
                  </a:cubicBezTo>
                  <a:cubicBezTo>
                    <a:pt x="32" y="28"/>
                    <a:pt x="32" y="28"/>
                    <a:pt x="32" y="28"/>
                  </a:cubicBezTo>
                  <a:cubicBezTo>
                    <a:pt x="32" y="30"/>
                    <a:pt x="35" y="32"/>
                    <a:pt x="35" y="32"/>
                  </a:cubicBezTo>
                  <a:cubicBezTo>
                    <a:pt x="0" y="71"/>
                    <a:pt x="24" y="76"/>
                    <a:pt x="24" y="76"/>
                  </a:cubicBezTo>
                  <a:cubicBezTo>
                    <a:pt x="56" y="115"/>
                    <a:pt x="85" y="81"/>
                    <a:pt x="85" y="81"/>
                  </a:cubicBezTo>
                  <a:cubicBezTo>
                    <a:pt x="99" y="76"/>
                    <a:pt x="96" y="57"/>
                    <a:pt x="89" y="45"/>
                  </a:cubicBezTo>
                  <a:cubicBezTo>
                    <a:pt x="83" y="36"/>
                    <a:pt x="74" y="32"/>
                    <a:pt x="74" y="32"/>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0" name="Google Shape;570;p25"/>
            <p:cNvSpPr/>
            <p:nvPr/>
          </p:nvSpPr>
          <p:spPr>
            <a:xfrm>
              <a:off x="6644703" y="3381987"/>
              <a:ext cx="40996" cy="31886"/>
            </a:xfrm>
            <a:custGeom>
              <a:rect b="b" l="l" r="r" t="t"/>
              <a:pathLst>
                <a:path extrusionOk="0" h="6" w="8">
                  <a:moveTo>
                    <a:pt x="0" y="4"/>
                  </a:moveTo>
                  <a:cubicBezTo>
                    <a:pt x="1" y="6"/>
                    <a:pt x="3" y="6"/>
                    <a:pt x="5" y="6"/>
                  </a:cubicBezTo>
                  <a:cubicBezTo>
                    <a:pt x="7" y="5"/>
                    <a:pt x="8" y="4"/>
                    <a:pt x="7" y="2"/>
                  </a:cubicBezTo>
                  <a:cubicBezTo>
                    <a:pt x="7" y="1"/>
                    <a:pt x="5" y="0"/>
                    <a:pt x="3" y="0"/>
                  </a:cubicBezTo>
                  <a:cubicBezTo>
                    <a:pt x="1" y="1"/>
                    <a:pt x="0" y="3"/>
                    <a:pt x="0" y="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1" name="Google Shape;571;p25"/>
            <p:cNvSpPr/>
            <p:nvPr/>
          </p:nvSpPr>
          <p:spPr>
            <a:xfrm>
              <a:off x="6649257" y="3386541"/>
              <a:ext cx="31886" cy="27330"/>
            </a:xfrm>
            <a:custGeom>
              <a:rect b="b" l="l" r="r" t="t"/>
              <a:pathLst>
                <a:path extrusionOk="0" h="5" w="6">
                  <a:moveTo>
                    <a:pt x="5" y="2"/>
                  </a:moveTo>
                  <a:cubicBezTo>
                    <a:pt x="5" y="2"/>
                    <a:pt x="5" y="1"/>
                    <a:pt x="5" y="1"/>
                  </a:cubicBezTo>
                  <a:cubicBezTo>
                    <a:pt x="5" y="1"/>
                    <a:pt x="5" y="2"/>
                    <a:pt x="4" y="2"/>
                  </a:cubicBezTo>
                  <a:cubicBezTo>
                    <a:pt x="3" y="2"/>
                    <a:pt x="3" y="1"/>
                    <a:pt x="4" y="0"/>
                  </a:cubicBezTo>
                  <a:cubicBezTo>
                    <a:pt x="3" y="0"/>
                    <a:pt x="3" y="0"/>
                    <a:pt x="2" y="0"/>
                  </a:cubicBezTo>
                  <a:cubicBezTo>
                    <a:pt x="1" y="0"/>
                    <a:pt x="0" y="1"/>
                    <a:pt x="0" y="3"/>
                  </a:cubicBezTo>
                  <a:cubicBezTo>
                    <a:pt x="0" y="4"/>
                    <a:pt x="1" y="5"/>
                    <a:pt x="3" y="5"/>
                  </a:cubicBezTo>
                  <a:cubicBezTo>
                    <a:pt x="4" y="4"/>
                    <a:pt x="6" y="3"/>
                    <a:pt x="5" y="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2" name="Google Shape;572;p25"/>
            <p:cNvSpPr/>
            <p:nvPr/>
          </p:nvSpPr>
          <p:spPr>
            <a:xfrm>
              <a:off x="6781352" y="3559629"/>
              <a:ext cx="104765" cy="168535"/>
            </a:xfrm>
            <a:custGeom>
              <a:rect b="b" l="l" r="r" t="t"/>
              <a:pathLst>
                <a:path extrusionOk="0" h="31" w="20">
                  <a:moveTo>
                    <a:pt x="19" y="31"/>
                  </a:moveTo>
                  <a:cubicBezTo>
                    <a:pt x="19" y="31"/>
                    <a:pt x="19" y="31"/>
                    <a:pt x="19" y="31"/>
                  </a:cubicBezTo>
                  <a:cubicBezTo>
                    <a:pt x="0" y="22"/>
                    <a:pt x="6" y="0"/>
                    <a:pt x="7" y="0"/>
                  </a:cubicBezTo>
                  <a:cubicBezTo>
                    <a:pt x="7" y="0"/>
                    <a:pt x="7" y="0"/>
                    <a:pt x="7" y="0"/>
                  </a:cubicBezTo>
                  <a:cubicBezTo>
                    <a:pt x="7" y="0"/>
                    <a:pt x="8" y="0"/>
                    <a:pt x="7" y="1"/>
                  </a:cubicBezTo>
                  <a:cubicBezTo>
                    <a:pt x="7" y="1"/>
                    <a:pt x="6" y="6"/>
                    <a:pt x="6" y="12"/>
                  </a:cubicBezTo>
                  <a:cubicBezTo>
                    <a:pt x="7" y="20"/>
                    <a:pt x="12" y="26"/>
                    <a:pt x="19" y="30"/>
                  </a:cubicBezTo>
                  <a:cubicBezTo>
                    <a:pt x="20" y="30"/>
                    <a:pt x="20" y="30"/>
                    <a:pt x="20" y="31"/>
                  </a:cubicBezTo>
                  <a:cubicBezTo>
                    <a:pt x="19" y="31"/>
                    <a:pt x="19" y="31"/>
                    <a:pt x="19" y="3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3" name="Google Shape;573;p25"/>
            <p:cNvSpPr/>
            <p:nvPr/>
          </p:nvSpPr>
          <p:spPr>
            <a:xfrm>
              <a:off x="6530828" y="3559629"/>
              <a:ext cx="54660" cy="141205"/>
            </a:xfrm>
            <a:custGeom>
              <a:rect b="b" l="l" r="r" t="t"/>
              <a:pathLst>
                <a:path extrusionOk="0" h="26" w="10">
                  <a:moveTo>
                    <a:pt x="4" y="26"/>
                  </a:moveTo>
                  <a:cubicBezTo>
                    <a:pt x="4" y="26"/>
                    <a:pt x="3" y="26"/>
                    <a:pt x="3" y="26"/>
                  </a:cubicBezTo>
                  <a:cubicBezTo>
                    <a:pt x="0" y="13"/>
                    <a:pt x="9" y="0"/>
                    <a:pt x="9" y="0"/>
                  </a:cubicBezTo>
                  <a:cubicBezTo>
                    <a:pt x="9" y="0"/>
                    <a:pt x="9" y="0"/>
                    <a:pt x="9" y="0"/>
                  </a:cubicBezTo>
                  <a:cubicBezTo>
                    <a:pt x="10" y="0"/>
                    <a:pt x="10" y="0"/>
                    <a:pt x="9" y="1"/>
                  </a:cubicBezTo>
                  <a:cubicBezTo>
                    <a:pt x="9" y="1"/>
                    <a:pt x="2" y="13"/>
                    <a:pt x="4" y="26"/>
                  </a:cubicBezTo>
                  <a:cubicBezTo>
                    <a:pt x="4" y="26"/>
                    <a:pt x="4" y="26"/>
                    <a:pt x="4" y="26"/>
                  </a:cubicBezTo>
                  <a:cubicBezTo>
                    <a:pt x="4" y="26"/>
                    <a:pt x="4" y="26"/>
                    <a:pt x="4" y="2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4" name="Google Shape;574;p25"/>
            <p:cNvSpPr/>
            <p:nvPr/>
          </p:nvSpPr>
          <p:spPr>
            <a:xfrm>
              <a:off x="6790462" y="3454867"/>
              <a:ext cx="36440" cy="40996"/>
            </a:xfrm>
            <a:custGeom>
              <a:rect b="b" l="l" r="r" t="t"/>
              <a:pathLst>
                <a:path extrusionOk="0" h="7" w="7">
                  <a:moveTo>
                    <a:pt x="0" y="7"/>
                  </a:moveTo>
                  <a:cubicBezTo>
                    <a:pt x="0" y="7"/>
                    <a:pt x="0" y="7"/>
                    <a:pt x="0" y="7"/>
                  </a:cubicBezTo>
                  <a:cubicBezTo>
                    <a:pt x="0" y="7"/>
                    <a:pt x="0" y="6"/>
                    <a:pt x="0" y="6"/>
                  </a:cubicBezTo>
                  <a:cubicBezTo>
                    <a:pt x="0" y="6"/>
                    <a:pt x="4" y="4"/>
                    <a:pt x="6" y="1"/>
                  </a:cubicBezTo>
                  <a:cubicBezTo>
                    <a:pt x="6" y="0"/>
                    <a:pt x="7" y="0"/>
                    <a:pt x="7" y="0"/>
                  </a:cubicBezTo>
                  <a:cubicBezTo>
                    <a:pt x="7" y="1"/>
                    <a:pt x="7" y="1"/>
                    <a:pt x="7" y="1"/>
                  </a:cubicBezTo>
                  <a:cubicBezTo>
                    <a:pt x="5" y="5"/>
                    <a:pt x="1" y="7"/>
                    <a:pt x="1" y="7"/>
                  </a:cubicBezTo>
                  <a:cubicBezTo>
                    <a:pt x="0" y="7"/>
                    <a:pt x="0" y="7"/>
                    <a:pt x="0" y="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5" name="Google Shape;575;p25"/>
            <p:cNvSpPr/>
            <p:nvPr/>
          </p:nvSpPr>
          <p:spPr>
            <a:xfrm>
              <a:off x="6608264" y="3459420"/>
              <a:ext cx="45550" cy="27330"/>
            </a:xfrm>
            <a:custGeom>
              <a:rect b="b" l="l" r="r" t="t"/>
              <a:pathLst>
                <a:path extrusionOk="0" h="5" w="9">
                  <a:moveTo>
                    <a:pt x="8" y="5"/>
                  </a:moveTo>
                  <a:cubicBezTo>
                    <a:pt x="8" y="5"/>
                    <a:pt x="4" y="5"/>
                    <a:pt x="0" y="1"/>
                  </a:cubicBezTo>
                  <a:cubicBezTo>
                    <a:pt x="0" y="1"/>
                    <a:pt x="0" y="0"/>
                    <a:pt x="0" y="0"/>
                  </a:cubicBezTo>
                  <a:cubicBezTo>
                    <a:pt x="0" y="0"/>
                    <a:pt x="0" y="0"/>
                    <a:pt x="1" y="0"/>
                  </a:cubicBezTo>
                  <a:cubicBezTo>
                    <a:pt x="4" y="4"/>
                    <a:pt x="8" y="4"/>
                    <a:pt x="8" y="4"/>
                  </a:cubicBezTo>
                  <a:cubicBezTo>
                    <a:pt x="9" y="4"/>
                    <a:pt x="9" y="4"/>
                    <a:pt x="9" y="5"/>
                  </a:cubicBezTo>
                  <a:cubicBezTo>
                    <a:pt x="9" y="5"/>
                    <a:pt x="9" y="5"/>
                    <a:pt x="8" y="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6" name="Google Shape;576;p25"/>
            <p:cNvSpPr/>
            <p:nvPr/>
          </p:nvSpPr>
          <p:spPr>
            <a:xfrm>
              <a:off x="6539938" y="3391097"/>
              <a:ext cx="77436" cy="50106"/>
            </a:xfrm>
            <a:custGeom>
              <a:rect b="b" l="l" r="r" t="t"/>
              <a:pathLst>
                <a:path extrusionOk="0" h="9" w="14">
                  <a:moveTo>
                    <a:pt x="10" y="0"/>
                  </a:moveTo>
                  <a:cubicBezTo>
                    <a:pt x="5" y="0"/>
                    <a:pt x="0" y="7"/>
                    <a:pt x="0" y="7"/>
                  </a:cubicBezTo>
                  <a:cubicBezTo>
                    <a:pt x="9" y="8"/>
                    <a:pt x="14" y="9"/>
                    <a:pt x="14" y="9"/>
                  </a:cubicBezTo>
                  <a:cubicBezTo>
                    <a:pt x="13" y="5"/>
                    <a:pt x="12" y="4"/>
                    <a:pt x="12" y="4"/>
                  </a:cubicBezTo>
                  <a:cubicBezTo>
                    <a:pt x="10" y="3"/>
                    <a:pt x="10" y="0"/>
                    <a:pt x="1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7" name="Google Shape;577;p25"/>
            <p:cNvSpPr/>
            <p:nvPr/>
          </p:nvSpPr>
          <p:spPr>
            <a:xfrm>
              <a:off x="6585487" y="3400207"/>
              <a:ext cx="4556" cy="9110"/>
            </a:xfrm>
            <a:custGeom>
              <a:rect b="b" l="l" r="r" t="t"/>
              <a:pathLst>
                <a:path extrusionOk="0" h="1" w="1">
                  <a:moveTo>
                    <a:pt x="1" y="0"/>
                  </a:moveTo>
                  <a:cubicBezTo>
                    <a:pt x="1" y="0"/>
                    <a:pt x="1" y="0"/>
                    <a:pt x="0" y="0"/>
                  </a:cubicBezTo>
                  <a:cubicBezTo>
                    <a:pt x="0" y="1"/>
                    <a:pt x="0" y="0"/>
                    <a:pt x="0" y="0"/>
                  </a:cubicBezTo>
                  <a:cubicBezTo>
                    <a:pt x="0" y="0"/>
                    <a:pt x="0" y="0"/>
                    <a:pt x="0" y="0"/>
                  </a:cubicBezTo>
                  <a:cubicBezTo>
                    <a:pt x="1" y="0"/>
                    <a:pt x="1" y="0"/>
                    <a:pt x="1" y="0"/>
                  </a:cubicBezTo>
                  <a:close/>
                </a:path>
              </a:pathLst>
            </a:custGeom>
            <a:solidFill>
              <a:srgbClr val="38211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8" name="Google Shape;578;p25"/>
            <p:cNvSpPr/>
            <p:nvPr/>
          </p:nvSpPr>
          <p:spPr>
            <a:xfrm>
              <a:off x="6694806" y="3750938"/>
              <a:ext cx="204975" cy="163978"/>
            </a:xfrm>
            <a:custGeom>
              <a:rect b="b" l="l" r="r" t="t"/>
              <a:pathLst>
                <a:path extrusionOk="0" h="31" w="38">
                  <a:moveTo>
                    <a:pt x="18" y="17"/>
                  </a:moveTo>
                  <a:cubicBezTo>
                    <a:pt x="18" y="18"/>
                    <a:pt x="18" y="20"/>
                    <a:pt x="17" y="21"/>
                  </a:cubicBezTo>
                  <a:cubicBezTo>
                    <a:pt x="15" y="23"/>
                    <a:pt x="12" y="24"/>
                    <a:pt x="10" y="24"/>
                  </a:cubicBezTo>
                  <a:cubicBezTo>
                    <a:pt x="7" y="24"/>
                    <a:pt x="5" y="24"/>
                    <a:pt x="2" y="25"/>
                  </a:cubicBezTo>
                  <a:cubicBezTo>
                    <a:pt x="1" y="25"/>
                    <a:pt x="0" y="26"/>
                    <a:pt x="1" y="27"/>
                  </a:cubicBezTo>
                  <a:cubicBezTo>
                    <a:pt x="1" y="27"/>
                    <a:pt x="2" y="27"/>
                    <a:pt x="3" y="27"/>
                  </a:cubicBezTo>
                  <a:cubicBezTo>
                    <a:pt x="6" y="27"/>
                    <a:pt x="10" y="27"/>
                    <a:pt x="14" y="26"/>
                  </a:cubicBezTo>
                  <a:cubicBezTo>
                    <a:pt x="13" y="27"/>
                    <a:pt x="11" y="28"/>
                    <a:pt x="11" y="30"/>
                  </a:cubicBezTo>
                  <a:cubicBezTo>
                    <a:pt x="11" y="30"/>
                    <a:pt x="10" y="31"/>
                    <a:pt x="11" y="31"/>
                  </a:cubicBezTo>
                  <a:cubicBezTo>
                    <a:pt x="11" y="31"/>
                    <a:pt x="11" y="31"/>
                    <a:pt x="12" y="31"/>
                  </a:cubicBezTo>
                  <a:cubicBezTo>
                    <a:pt x="16" y="30"/>
                    <a:pt x="19" y="26"/>
                    <a:pt x="23" y="26"/>
                  </a:cubicBezTo>
                  <a:cubicBezTo>
                    <a:pt x="24" y="26"/>
                    <a:pt x="25" y="26"/>
                    <a:pt x="26" y="27"/>
                  </a:cubicBezTo>
                  <a:cubicBezTo>
                    <a:pt x="30" y="28"/>
                    <a:pt x="34" y="28"/>
                    <a:pt x="37" y="29"/>
                  </a:cubicBezTo>
                  <a:cubicBezTo>
                    <a:pt x="38" y="28"/>
                    <a:pt x="37" y="27"/>
                    <a:pt x="36" y="27"/>
                  </a:cubicBezTo>
                  <a:cubicBezTo>
                    <a:pt x="34" y="26"/>
                    <a:pt x="33" y="26"/>
                    <a:pt x="31" y="25"/>
                  </a:cubicBezTo>
                  <a:cubicBezTo>
                    <a:pt x="30" y="25"/>
                    <a:pt x="28" y="24"/>
                    <a:pt x="27" y="24"/>
                  </a:cubicBezTo>
                  <a:cubicBezTo>
                    <a:pt x="24" y="22"/>
                    <a:pt x="23" y="18"/>
                    <a:pt x="23" y="14"/>
                  </a:cubicBezTo>
                  <a:cubicBezTo>
                    <a:pt x="23" y="10"/>
                    <a:pt x="24" y="7"/>
                    <a:pt x="24" y="3"/>
                  </a:cubicBezTo>
                  <a:cubicBezTo>
                    <a:pt x="24" y="3"/>
                    <a:pt x="24" y="2"/>
                    <a:pt x="24" y="2"/>
                  </a:cubicBezTo>
                  <a:cubicBezTo>
                    <a:pt x="24" y="1"/>
                    <a:pt x="22" y="0"/>
                    <a:pt x="21" y="1"/>
                  </a:cubicBezTo>
                  <a:cubicBezTo>
                    <a:pt x="20" y="2"/>
                    <a:pt x="21" y="5"/>
                    <a:pt x="21" y="6"/>
                  </a:cubicBezTo>
                  <a:cubicBezTo>
                    <a:pt x="21" y="10"/>
                    <a:pt x="20" y="13"/>
                    <a:pt x="18" y="17"/>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9" name="Google Shape;579;p25"/>
            <p:cNvSpPr/>
            <p:nvPr/>
          </p:nvSpPr>
          <p:spPr>
            <a:xfrm>
              <a:off x="6280307" y="3814707"/>
              <a:ext cx="173089" cy="91099"/>
            </a:xfrm>
            <a:custGeom>
              <a:rect b="b" l="l" r="r" t="t"/>
              <a:pathLst>
                <a:path extrusionOk="0" h="17" w="32">
                  <a:moveTo>
                    <a:pt x="31" y="11"/>
                  </a:moveTo>
                  <a:cubicBezTo>
                    <a:pt x="29" y="11"/>
                    <a:pt x="26" y="11"/>
                    <a:pt x="24" y="11"/>
                  </a:cubicBezTo>
                  <a:cubicBezTo>
                    <a:pt x="22" y="11"/>
                    <a:pt x="20" y="11"/>
                    <a:pt x="17" y="9"/>
                  </a:cubicBezTo>
                  <a:cubicBezTo>
                    <a:pt x="16" y="8"/>
                    <a:pt x="13" y="6"/>
                    <a:pt x="12" y="5"/>
                  </a:cubicBezTo>
                  <a:cubicBezTo>
                    <a:pt x="9" y="2"/>
                    <a:pt x="9" y="2"/>
                    <a:pt x="8" y="0"/>
                  </a:cubicBezTo>
                  <a:cubicBezTo>
                    <a:pt x="7" y="0"/>
                    <a:pt x="4" y="2"/>
                    <a:pt x="3" y="2"/>
                  </a:cubicBezTo>
                  <a:cubicBezTo>
                    <a:pt x="5" y="4"/>
                    <a:pt x="6" y="3"/>
                    <a:pt x="8" y="6"/>
                  </a:cubicBezTo>
                  <a:cubicBezTo>
                    <a:pt x="10" y="8"/>
                    <a:pt x="13" y="8"/>
                    <a:pt x="10" y="11"/>
                  </a:cubicBezTo>
                  <a:cubicBezTo>
                    <a:pt x="9" y="12"/>
                    <a:pt x="7" y="12"/>
                    <a:pt x="6" y="13"/>
                  </a:cubicBezTo>
                  <a:cubicBezTo>
                    <a:pt x="5" y="13"/>
                    <a:pt x="4" y="14"/>
                    <a:pt x="2" y="14"/>
                  </a:cubicBezTo>
                  <a:cubicBezTo>
                    <a:pt x="1" y="14"/>
                    <a:pt x="0" y="15"/>
                    <a:pt x="1" y="16"/>
                  </a:cubicBezTo>
                  <a:cubicBezTo>
                    <a:pt x="4" y="15"/>
                    <a:pt x="7" y="15"/>
                    <a:pt x="11" y="14"/>
                  </a:cubicBezTo>
                  <a:cubicBezTo>
                    <a:pt x="11" y="13"/>
                    <a:pt x="12" y="13"/>
                    <a:pt x="13" y="13"/>
                  </a:cubicBezTo>
                  <a:cubicBezTo>
                    <a:pt x="17" y="13"/>
                    <a:pt x="20" y="16"/>
                    <a:pt x="23" y="17"/>
                  </a:cubicBezTo>
                  <a:cubicBezTo>
                    <a:pt x="23" y="17"/>
                    <a:pt x="24" y="17"/>
                    <a:pt x="24" y="17"/>
                  </a:cubicBezTo>
                  <a:cubicBezTo>
                    <a:pt x="24" y="16"/>
                    <a:pt x="24" y="16"/>
                    <a:pt x="24" y="16"/>
                  </a:cubicBezTo>
                  <a:cubicBezTo>
                    <a:pt x="23" y="14"/>
                    <a:pt x="22" y="13"/>
                    <a:pt x="21" y="13"/>
                  </a:cubicBezTo>
                  <a:cubicBezTo>
                    <a:pt x="31" y="13"/>
                    <a:pt x="31" y="13"/>
                    <a:pt x="31" y="13"/>
                  </a:cubicBezTo>
                  <a:cubicBezTo>
                    <a:pt x="31" y="13"/>
                    <a:pt x="32" y="13"/>
                    <a:pt x="32" y="13"/>
                  </a:cubicBezTo>
                  <a:cubicBezTo>
                    <a:pt x="32" y="12"/>
                    <a:pt x="32" y="11"/>
                    <a:pt x="31" y="1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0" name="Google Shape;580;p25"/>
            <p:cNvSpPr/>
            <p:nvPr/>
          </p:nvSpPr>
          <p:spPr>
            <a:xfrm>
              <a:off x="6079888" y="3796487"/>
              <a:ext cx="159425" cy="118429"/>
            </a:xfrm>
            <a:custGeom>
              <a:rect b="b" l="l" r="r" t="t"/>
              <a:pathLst>
                <a:path extrusionOk="0" h="22" w="29">
                  <a:moveTo>
                    <a:pt x="28" y="16"/>
                  </a:moveTo>
                  <a:cubicBezTo>
                    <a:pt x="26" y="14"/>
                    <a:pt x="24" y="14"/>
                    <a:pt x="22" y="13"/>
                  </a:cubicBezTo>
                  <a:cubicBezTo>
                    <a:pt x="20" y="13"/>
                    <a:pt x="16" y="12"/>
                    <a:pt x="15" y="9"/>
                  </a:cubicBezTo>
                  <a:cubicBezTo>
                    <a:pt x="15" y="8"/>
                    <a:pt x="11" y="3"/>
                    <a:pt x="11" y="0"/>
                  </a:cubicBezTo>
                  <a:cubicBezTo>
                    <a:pt x="10" y="0"/>
                    <a:pt x="8" y="0"/>
                    <a:pt x="7" y="0"/>
                  </a:cubicBezTo>
                  <a:cubicBezTo>
                    <a:pt x="7" y="2"/>
                    <a:pt x="7" y="1"/>
                    <a:pt x="8" y="4"/>
                  </a:cubicBezTo>
                  <a:cubicBezTo>
                    <a:pt x="9" y="7"/>
                    <a:pt x="10" y="7"/>
                    <a:pt x="8" y="10"/>
                  </a:cubicBezTo>
                  <a:cubicBezTo>
                    <a:pt x="7" y="11"/>
                    <a:pt x="6" y="11"/>
                    <a:pt x="5" y="12"/>
                  </a:cubicBezTo>
                  <a:cubicBezTo>
                    <a:pt x="3" y="13"/>
                    <a:pt x="3" y="13"/>
                    <a:pt x="1" y="14"/>
                  </a:cubicBezTo>
                  <a:cubicBezTo>
                    <a:pt x="0" y="14"/>
                    <a:pt x="0" y="15"/>
                    <a:pt x="0" y="16"/>
                  </a:cubicBezTo>
                  <a:cubicBezTo>
                    <a:pt x="3" y="17"/>
                    <a:pt x="5" y="14"/>
                    <a:pt x="8" y="14"/>
                  </a:cubicBezTo>
                  <a:cubicBezTo>
                    <a:pt x="9" y="14"/>
                    <a:pt x="10" y="14"/>
                    <a:pt x="11" y="14"/>
                  </a:cubicBezTo>
                  <a:cubicBezTo>
                    <a:pt x="14" y="15"/>
                    <a:pt x="16" y="20"/>
                    <a:pt x="19" y="22"/>
                  </a:cubicBezTo>
                  <a:cubicBezTo>
                    <a:pt x="19" y="22"/>
                    <a:pt x="19" y="22"/>
                    <a:pt x="19" y="22"/>
                  </a:cubicBezTo>
                  <a:cubicBezTo>
                    <a:pt x="20" y="22"/>
                    <a:pt x="20" y="21"/>
                    <a:pt x="20" y="21"/>
                  </a:cubicBezTo>
                  <a:cubicBezTo>
                    <a:pt x="20" y="20"/>
                    <a:pt x="18" y="16"/>
                    <a:pt x="17" y="15"/>
                  </a:cubicBezTo>
                  <a:cubicBezTo>
                    <a:pt x="24" y="17"/>
                    <a:pt x="24" y="17"/>
                    <a:pt x="24" y="17"/>
                  </a:cubicBezTo>
                  <a:cubicBezTo>
                    <a:pt x="25" y="17"/>
                    <a:pt x="27" y="18"/>
                    <a:pt x="28" y="17"/>
                  </a:cubicBezTo>
                  <a:cubicBezTo>
                    <a:pt x="28" y="17"/>
                    <a:pt x="29" y="16"/>
                    <a:pt x="28" y="16"/>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1" name="Google Shape;581;p25"/>
            <p:cNvSpPr/>
            <p:nvPr/>
          </p:nvSpPr>
          <p:spPr>
            <a:xfrm>
              <a:off x="5993343" y="3327328"/>
              <a:ext cx="505602" cy="605811"/>
            </a:xfrm>
            <a:custGeom>
              <a:rect b="b" l="l" r="r" t="t"/>
              <a:pathLst>
                <a:path extrusionOk="0" h="112" w="93">
                  <a:moveTo>
                    <a:pt x="76" y="29"/>
                  </a:moveTo>
                  <a:cubicBezTo>
                    <a:pt x="76" y="36"/>
                    <a:pt x="72" y="39"/>
                    <a:pt x="72" y="39"/>
                  </a:cubicBezTo>
                  <a:cubicBezTo>
                    <a:pt x="93" y="57"/>
                    <a:pt x="77" y="82"/>
                    <a:pt x="65" y="89"/>
                  </a:cubicBezTo>
                  <a:cubicBezTo>
                    <a:pt x="27" y="112"/>
                    <a:pt x="12" y="80"/>
                    <a:pt x="12" y="80"/>
                  </a:cubicBezTo>
                  <a:cubicBezTo>
                    <a:pt x="0" y="79"/>
                    <a:pt x="6" y="57"/>
                    <a:pt x="16" y="44"/>
                  </a:cubicBezTo>
                  <a:cubicBezTo>
                    <a:pt x="23" y="35"/>
                    <a:pt x="33" y="32"/>
                    <a:pt x="33" y="32"/>
                  </a:cubicBezTo>
                  <a:cubicBezTo>
                    <a:pt x="34" y="20"/>
                    <a:pt x="42" y="11"/>
                    <a:pt x="48" y="9"/>
                  </a:cubicBezTo>
                  <a:cubicBezTo>
                    <a:pt x="72" y="0"/>
                    <a:pt x="76" y="20"/>
                    <a:pt x="76" y="20"/>
                  </a:cubicBezTo>
                  <a:lnTo>
                    <a:pt x="76" y="29"/>
                  </a:ln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2" name="Google Shape;582;p25"/>
            <p:cNvSpPr/>
            <p:nvPr/>
          </p:nvSpPr>
          <p:spPr>
            <a:xfrm>
              <a:off x="6307636" y="3432091"/>
              <a:ext cx="45550" cy="36440"/>
            </a:xfrm>
            <a:custGeom>
              <a:rect b="b" l="l" r="r" t="t"/>
              <a:pathLst>
                <a:path extrusionOk="0" h="6" w="8">
                  <a:moveTo>
                    <a:pt x="0" y="3"/>
                  </a:moveTo>
                  <a:cubicBezTo>
                    <a:pt x="0" y="4"/>
                    <a:pt x="2" y="6"/>
                    <a:pt x="4" y="6"/>
                  </a:cubicBezTo>
                  <a:cubicBezTo>
                    <a:pt x="6" y="6"/>
                    <a:pt x="8" y="5"/>
                    <a:pt x="8" y="3"/>
                  </a:cubicBezTo>
                  <a:cubicBezTo>
                    <a:pt x="8" y="2"/>
                    <a:pt x="6" y="0"/>
                    <a:pt x="4" y="0"/>
                  </a:cubicBezTo>
                  <a:cubicBezTo>
                    <a:pt x="2" y="0"/>
                    <a:pt x="0" y="1"/>
                    <a:pt x="0" y="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3" name="Google Shape;583;p25"/>
            <p:cNvSpPr/>
            <p:nvPr/>
          </p:nvSpPr>
          <p:spPr>
            <a:xfrm>
              <a:off x="6312190" y="3441200"/>
              <a:ext cx="31886" cy="18220"/>
            </a:xfrm>
            <a:custGeom>
              <a:rect b="b" l="l" r="r" t="t"/>
              <a:pathLst>
                <a:path extrusionOk="0" h="4" w="6">
                  <a:moveTo>
                    <a:pt x="0" y="2"/>
                  </a:moveTo>
                  <a:cubicBezTo>
                    <a:pt x="0" y="1"/>
                    <a:pt x="1" y="1"/>
                    <a:pt x="1" y="1"/>
                  </a:cubicBezTo>
                  <a:cubicBezTo>
                    <a:pt x="1" y="1"/>
                    <a:pt x="1" y="2"/>
                    <a:pt x="2" y="2"/>
                  </a:cubicBezTo>
                  <a:cubicBezTo>
                    <a:pt x="2" y="1"/>
                    <a:pt x="2" y="0"/>
                    <a:pt x="2" y="0"/>
                  </a:cubicBezTo>
                  <a:cubicBezTo>
                    <a:pt x="2" y="0"/>
                    <a:pt x="3" y="0"/>
                    <a:pt x="3" y="0"/>
                  </a:cubicBezTo>
                  <a:cubicBezTo>
                    <a:pt x="5" y="0"/>
                    <a:pt x="6" y="1"/>
                    <a:pt x="6" y="2"/>
                  </a:cubicBezTo>
                  <a:cubicBezTo>
                    <a:pt x="6" y="3"/>
                    <a:pt x="5" y="4"/>
                    <a:pt x="3" y="4"/>
                  </a:cubicBezTo>
                  <a:cubicBezTo>
                    <a:pt x="2" y="4"/>
                    <a:pt x="0" y="3"/>
                    <a:pt x="0" y="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4" name="Google Shape;584;p25"/>
            <p:cNvSpPr/>
            <p:nvPr/>
          </p:nvSpPr>
          <p:spPr>
            <a:xfrm>
              <a:off x="6057112" y="3596069"/>
              <a:ext cx="109319" cy="163978"/>
            </a:xfrm>
            <a:custGeom>
              <a:rect b="b" l="l" r="r" t="t"/>
              <a:pathLst>
                <a:path extrusionOk="0" h="30" w="20">
                  <a:moveTo>
                    <a:pt x="1" y="30"/>
                  </a:moveTo>
                  <a:cubicBezTo>
                    <a:pt x="0" y="30"/>
                    <a:pt x="0" y="30"/>
                    <a:pt x="0" y="30"/>
                  </a:cubicBezTo>
                  <a:cubicBezTo>
                    <a:pt x="0" y="29"/>
                    <a:pt x="0" y="29"/>
                    <a:pt x="0" y="29"/>
                  </a:cubicBezTo>
                  <a:cubicBezTo>
                    <a:pt x="15" y="26"/>
                    <a:pt x="19" y="1"/>
                    <a:pt x="19" y="0"/>
                  </a:cubicBezTo>
                  <a:cubicBezTo>
                    <a:pt x="19" y="0"/>
                    <a:pt x="19" y="0"/>
                    <a:pt x="19" y="0"/>
                  </a:cubicBezTo>
                  <a:cubicBezTo>
                    <a:pt x="19" y="0"/>
                    <a:pt x="20" y="0"/>
                    <a:pt x="20" y="1"/>
                  </a:cubicBezTo>
                  <a:cubicBezTo>
                    <a:pt x="19" y="2"/>
                    <a:pt x="16" y="27"/>
                    <a:pt x="1" y="30"/>
                  </a:cubicBezTo>
                  <a:cubicBezTo>
                    <a:pt x="1" y="30"/>
                    <a:pt x="1" y="30"/>
                    <a:pt x="1" y="3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5" name="Google Shape;585;p25"/>
            <p:cNvSpPr/>
            <p:nvPr/>
          </p:nvSpPr>
          <p:spPr>
            <a:xfrm>
              <a:off x="6339520" y="3532300"/>
              <a:ext cx="50106" cy="22776"/>
            </a:xfrm>
            <a:custGeom>
              <a:rect b="b" l="l" r="r" t="t"/>
              <a:pathLst>
                <a:path extrusionOk="0" h="4" w="9">
                  <a:moveTo>
                    <a:pt x="1" y="4"/>
                  </a:moveTo>
                  <a:cubicBezTo>
                    <a:pt x="1" y="4"/>
                    <a:pt x="1" y="4"/>
                    <a:pt x="1" y="4"/>
                  </a:cubicBezTo>
                  <a:cubicBezTo>
                    <a:pt x="0" y="4"/>
                    <a:pt x="0" y="4"/>
                    <a:pt x="0" y="4"/>
                  </a:cubicBezTo>
                  <a:cubicBezTo>
                    <a:pt x="0" y="4"/>
                    <a:pt x="0" y="3"/>
                    <a:pt x="1" y="3"/>
                  </a:cubicBezTo>
                  <a:cubicBezTo>
                    <a:pt x="1" y="3"/>
                    <a:pt x="5" y="4"/>
                    <a:pt x="8" y="1"/>
                  </a:cubicBezTo>
                  <a:cubicBezTo>
                    <a:pt x="8" y="0"/>
                    <a:pt x="8" y="0"/>
                    <a:pt x="8" y="1"/>
                  </a:cubicBezTo>
                  <a:cubicBezTo>
                    <a:pt x="9" y="1"/>
                    <a:pt x="9" y="1"/>
                    <a:pt x="8" y="1"/>
                  </a:cubicBezTo>
                  <a:cubicBezTo>
                    <a:pt x="6" y="4"/>
                    <a:pt x="3" y="4"/>
                    <a:pt x="1"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6" name="Google Shape;586;p25"/>
            <p:cNvSpPr/>
            <p:nvPr/>
          </p:nvSpPr>
          <p:spPr>
            <a:xfrm>
              <a:off x="6170988" y="3500416"/>
              <a:ext cx="22776" cy="31886"/>
            </a:xfrm>
            <a:custGeom>
              <a:rect b="b" l="l" r="r" t="t"/>
              <a:pathLst>
                <a:path extrusionOk="0" h="6" w="4">
                  <a:moveTo>
                    <a:pt x="4" y="6"/>
                  </a:moveTo>
                  <a:cubicBezTo>
                    <a:pt x="4" y="6"/>
                    <a:pt x="4" y="6"/>
                    <a:pt x="4" y="6"/>
                  </a:cubicBezTo>
                  <a:cubicBezTo>
                    <a:pt x="3" y="6"/>
                    <a:pt x="0" y="4"/>
                    <a:pt x="0" y="0"/>
                  </a:cubicBezTo>
                  <a:cubicBezTo>
                    <a:pt x="0" y="0"/>
                    <a:pt x="0" y="0"/>
                    <a:pt x="0" y="0"/>
                  </a:cubicBezTo>
                  <a:cubicBezTo>
                    <a:pt x="1" y="0"/>
                    <a:pt x="1" y="0"/>
                    <a:pt x="1" y="0"/>
                  </a:cubicBezTo>
                  <a:cubicBezTo>
                    <a:pt x="1" y="3"/>
                    <a:pt x="4" y="5"/>
                    <a:pt x="4" y="5"/>
                  </a:cubicBezTo>
                  <a:cubicBezTo>
                    <a:pt x="4" y="6"/>
                    <a:pt x="4" y="6"/>
                    <a:pt x="4" y="6"/>
                  </a:cubicBezTo>
                  <a:cubicBezTo>
                    <a:pt x="4" y="6"/>
                    <a:pt x="4" y="6"/>
                    <a:pt x="4" y="6"/>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7" name="Google Shape;587;p25"/>
            <p:cNvSpPr/>
            <p:nvPr/>
          </p:nvSpPr>
          <p:spPr>
            <a:xfrm>
              <a:off x="6389626" y="3432091"/>
              <a:ext cx="68326" cy="54659"/>
            </a:xfrm>
            <a:custGeom>
              <a:rect b="b" l="l" r="r" t="t"/>
              <a:pathLst>
                <a:path extrusionOk="0" h="10" w="13">
                  <a:moveTo>
                    <a:pt x="2" y="0"/>
                  </a:moveTo>
                  <a:cubicBezTo>
                    <a:pt x="8" y="0"/>
                    <a:pt x="13" y="7"/>
                    <a:pt x="13" y="7"/>
                  </a:cubicBezTo>
                  <a:cubicBezTo>
                    <a:pt x="4" y="8"/>
                    <a:pt x="0" y="10"/>
                    <a:pt x="0" y="10"/>
                  </a:cubicBezTo>
                  <a:cubicBezTo>
                    <a:pt x="1" y="6"/>
                    <a:pt x="1" y="4"/>
                    <a:pt x="1" y="4"/>
                  </a:cubicBezTo>
                  <a:cubicBezTo>
                    <a:pt x="3" y="3"/>
                    <a:pt x="2" y="0"/>
                    <a:pt x="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8" name="Google Shape;588;p25"/>
            <p:cNvSpPr/>
            <p:nvPr/>
          </p:nvSpPr>
          <p:spPr>
            <a:xfrm>
              <a:off x="6412399" y="3445757"/>
              <a:ext cx="4500" cy="45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9" name="Google Shape;589;p25"/>
            <p:cNvSpPr/>
            <p:nvPr/>
          </p:nvSpPr>
          <p:spPr>
            <a:xfrm>
              <a:off x="6918001" y="3773714"/>
              <a:ext cx="186755" cy="136649"/>
            </a:xfrm>
            <a:custGeom>
              <a:rect b="b" l="l" r="r" t="t"/>
              <a:pathLst>
                <a:path extrusionOk="0" h="25" w="34">
                  <a:moveTo>
                    <a:pt x="18" y="15"/>
                  </a:moveTo>
                  <a:cubicBezTo>
                    <a:pt x="18" y="16"/>
                    <a:pt x="16" y="16"/>
                    <a:pt x="15" y="17"/>
                  </a:cubicBezTo>
                  <a:cubicBezTo>
                    <a:pt x="13" y="19"/>
                    <a:pt x="11" y="19"/>
                    <a:pt x="8" y="19"/>
                  </a:cubicBezTo>
                  <a:cubicBezTo>
                    <a:pt x="6" y="19"/>
                    <a:pt x="4" y="19"/>
                    <a:pt x="2" y="20"/>
                  </a:cubicBezTo>
                  <a:cubicBezTo>
                    <a:pt x="1" y="20"/>
                    <a:pt x="0" y="21"/>
                    <a:pt x="0" y="21"/>
                  </a:cubicBezTo>
                  <a:cubicBezTo>
                    <a:pt x="0" y="22"/>
                    <a:pt x="1" y="22"/>
                    <a:pt x="2" y="22"/>
                  </a:cubicBezTo>
                  <a:cubicBezTo>
                    <a:pt x="5" y="22"/>
                    <a:pt x="9" y="21"/>
                    <a:pt x="12" y="21"/>
                  </a:cubicBezTo>
                  <a:cubicBezTo>
                    <a:pt x="11" y="22"/>
                    <a:pt x="10" y="23"/>
                    <a:pt x="9" y="24"/>
                  </a:cubicBezTo>
                  <a:cubicBezTo>
                    <a:pt x="9" y="24"/>
                    <a:pt x="9" y="25"/>
                    <a:pt x="9" y="25"/>
                  </a:cubicBezTo>
                  <a:cubicBezTo>
                    <a:pt x="9" y="25"/>
                    <a:pt x="10" y="25"/>
                    <a:pt x="10" y="25"/>
                  </a:cubicBezTo>
                  <a:cubicBezTo>
                    <a:pt x="14" y="24"/>
                    <a:pt x="16" y="21"/>
                    <a:pt x="20" y="21"/>
                  </a:cubicBezTo>
                  <a:cubicBezTo>
                    <a:pt x="21" y="21"/>
                    <a:pt x="22" y="21"/>
                    <a:pt x="23" y="21"/>
                  </a:cubicBezTo>
                  <a:cubicBezTo>
                    <a:pt x="26" y="22"/>
                    <a:pt x="30" y="23"/>
                    <a:pt x="33" y="23"/>
                  </a:cubicBezTo>
                  <a:cubicBezTo>
                    <a:pt x="34" y="22"/>
                    <a:pt x="33" y="22"/>
                    <a:pt x="32" y="21"/>
                  </a:cubicBezTo>
                  <a:cubicBezTo>
                    <a:pt x="30" y="21"/>
                    <a:pt x="29" y="21"/>
                    <a:pt x="28" y="20"/>
                  </a:cubicBezTo>
                  <a:cubicBezTo>
                    <a:pt x="26" y="20"/>
                    <a:pt x="25" y="19"/>
                    <a:pt x="24" y="19"/>
                  </a:cubicBezTo>
                  <a:cubicBezTo>
                    <a:pt x="21" y="17"/>
                    <a:pt x="23" y="15"/>
                    <a:pt x="23" y="12"/>
                  </a:cubicBezTo>
                  <a:cubicBezTo>
                    <a:pt x="23" y="8"/>
                    <a:pt x="24" y="5"/>
                    <a:pt x="24" y="2"/>
                  </a:cubicBezTo>
                  <a:cubicBezTo>
                    <a:pt x="24" y="1"/>
                    <a:pt x="24" y="1"/>
                    <a:pt x="24" y="1"/>
                  </a:cubicBezTo>
                  <a:cubicBezTo>
                    <a:pt x="23" y="0"/>
                    <a:pt x="21" y="0"/>
                    <a:pt x="21" y="0"/>
                  </a:cubicBezTo>
                  <a:cubicBezTo>
                    <a:pt x="20" y="1"/>
                    <a:pt x="20" y="3"/>
                    <a:pt x="20" y="4"/>
                  </a:cubicBezTo>
                  <a:cubicBezTo>
                    <a:pt x="20" y="8"/>
                    <a:pt x="20" y="11"/>
                    <a:pt x="18" y="15"/>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0" name="Google Shape;590;p25"/>
            <p:cNvSpPr/>
            <p:nvPr/>
          </p:nvSpPr>
          <p:spPr>
            <a:xfrm>
              <a:off x="7118419" y="3764604"/>
              <a:ext cx="186755" cy="150315"/>
            </a:xfrm>
            <a:custGeom>
              <a:rect b="b" l="l" r="r" t="t"/>
              <a:pathLst>
                <a:path extrusionOk="0" h="28" w="34">
                  <a:moveTo>
                    <a:pt x="17" y="16"/>
                  </a:moveTo>
                  <a:cubicBezTo>
                    <a:pt x="17" y="17"/>
                    <a:pt x="15" y="18"/>
                    <a:pt x="14" y="19"/>
                  </a:cubicBezTo>
                  <a:cubicBezTo>
                    <a:pt x="12" y="21"/>
                    <a:pt x="10" y="21"/>
                    <a:pt x="8" y="22"/>
                  </a:cubicBezTo>
                  <a:cubicBezTo>
                    <a:pt x="6" y="23"/>
                    <a:pt x="4" y="23"/>
                    <a:pt x="2" y="25"/>
                  </a:cubicBezTo>
                  <a:cubicBezTo>
                    <a:pt x="1" y="25"/>
                    <a:pt x="0" y="26"/>
                    <a:pt x="1" y="26"/>
                  </a:cubicBezTo>
                  <a:cubicBezTo>
                    <a:pt x="1" y="27"/>
                    <a:pt x="2" y="27"/>
                    <a:pt x="2" y="26"/>
                  </a:cubicBezTo>
                  <a:cubicBezTo>
                    <a:pt x="6" y="25"/>
                    <a:pt x="9" y="24"/>
                    <a:pt x="12" y="23"/>
                  </a:cubicBezTo>
                  <a:cubicBezTo>
                    <a:pt x="11" y="24"/>
                    <a:pt x="10" y="25"/>
                    <a:pt x="10" y="27"/>
                  </a:cubicBezTo>
                  <a:cubicBezTo>
                    <a:pt x="10" y="27"/>
                    <a:pt x="10" y="28"/>
                    <a:pt x="10" y="28"/>
                  </a:cubicBezTo>
                  <a:cubicBezTo>
                    <a:pt x="11" y="28"/>
                    <a:pt x="11" y="28"/>
                    <a:pt x="11" y="28"/>
                  </a:cubicBezTo>
                  <a:cubicBezTo>
                    <a:pt x="15" y="26"/>
                    <a:pt x="16" y="22"/>
                    <a:pt x="20" y="21"/>
                  </a:cubicBezTo>
                  <a:cubicBezTo>
                    <a:pt x="21" y="21"/>
                    <a:pt x="22" y="21"/>
                    <a:pt x="23" y="21"/>
                  </a:cubicBezTo>
                  <a:cubicBezTo>
                    <a:pt x="26" y="21"/>
                    <a:pt x="30" y="21"/>
                    <a:pt x="33" y="21"/>
                  </a:cubicBezTo>
                  <a:cubicBezTo>
                    <a:pt x="34" y="20"/>
                    <a:pt x="32" y="19"/>
                    <a:pt x="31" y="19"/>
                  </a:cubicBezTo>
                  <a:cubicBezTo>
                    <a:pt x="30" y="19"/>
                    <a:pt x="29" y="19"/>
                    <a:pt x="27" y="19"/>
                  </a:cubicBezTo>
                  <a:cubicBezTo>
                    <a:pt x="26" y="19"/>
                    <a:pt x="24" y="19"/>
                    <a:pt x="23" y="18"/>
                  </a:cubicBezTo>
                  <a:cubicBezTo>
                    <a:pt x="20" y="17"/>
                    <a:pt x="21" y="15"/>
                    <a:pt x="20" y="12"/>
                  </a:cubicBezTo>
                  <a:cubicBezTo>
                    <a:pt x="20" y="9"/>
                    <a:pt x="20" y="5"/>
                    <a:pt x="19" y="2"/>
                  </a:cubicBezTo>
                  <a:cubicBezTo>
                    <a:pt x="19" y="2"/>
                    <a:pt x="19" y="1"/>
                    <a:pt x="19" y="1"/>
                  </a:cubicBezTo>
                  <a:cubicBezTo>
                    <a:pt x="18" y="0"/>
                    <a:pt x="16" y="0"/>
                    <a:pt x="16" y="1"/>
                  </a:cubicBezTo>
                  <a:cubicBezTo>
                    <a:pt x="15" y="2"/>
                    <a:pt x="16" y="4"/>
                    <a:pt x="16" y="5"/>
                  </a:cubicBezTo>
                  <a:cubicBezTo>
                    <a:pt x="17" y="9"/>
                    <a:pt x="17" y="12"/>
                    <a:pt x="17" y="16"/>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1" name="Google Shape;591;p25"/>
            <p:cNvSpPr/>
            <p:nvPr/>
          </p:nvSpPr>
          <p:spPr>
            <a:xfrm>
              <a:off x="7300617" y="3869366"/>
              <a:ext cx="9110" cy="9110"/>
            </a:xfrm>
            <a:custGeom>
              <a:rect b="b" l="l" r="r" t="t"/>
              <a:pathLst>
                <a:path extrusionOk="0" h="2" w="2">
                  <a:moveTo>
                    <a:pt x="0" y="1"/>
                  </a:moveTo>
                  <a:cubicBezTo>
                    <a:pt x="1" y="0"/>
                    <a:pt x="2" y="1"/>
                    <a:pt x="2" y="1"/>
                  </a:cubicBezTo>
                  <a:cubicBezTo>
                    <a:pt x="0" y="2"/>
                    <a:pt x="0" y="2"/>
                    <a:pt x="0" y="2"/>
                  </a:cubicBezTo>
                  <a:lnTo>
                    <a:pt x="0" y="1"/>
                  </a:lnTo>
                  <a:close/>
                </a:path>
              </a:pathLst>
            </a:custGeom>
            <a:solidFill>
              <a:srgbClr val="A6513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2" name="Google Shape;592;p25"/>
            <p:cNvSpPr/>
            <p:nvPr/>
          </p:nvSpPr>
          <p:spPr>
            <a:xfrm>
              <a:off x="6872451" y="3272668"/>
              <a:ext cx="378062" cy="546594"/>
            </a:xfrm>
            <a:custGeom>
              <a:rect b="b" l="l" r="r" t="t"/>
              <a:pathLst>
                <a:path extrusionOk="0" h="101" w="70">
                  <a:moveTo>
                    <a:pt x="43" y="29"/>
                  </a:moveTo>
                  <a:cubicBezTo>
                    <a:pt x="45" y="17"/>
                    <a:pt x="34" y="0"/>
                    <a:pt x="19" y="10"/>
                  </a:cubicBezTo>
                  <a:cubicBezTo>
                    <a:pt x="0" y="22"/>
                    <a:pt x="17" y="39"/>
                    <a:pt x="17" y="39"/>
                  </a:cubicBezTo>
                  <a:cubicBezTo>
                    <a:pt x="12" y="46"/>
                    <a:pt x="14" y="52"/>
                    <a:pt x="16" y="56"/>
                  </a:cubicBezTo>
                  <a:cubicBezTo>
                    <a:pt x="18" y="61"/>
                    <a:pt x="19" y="66"/>
                    <a:pt x="19" y="72"/>
                  </a:cubicBezTo>
                  <a:cubicBezTo>
                    <a:pt x="19" y="75"/>
                    <a:pt x="19" y="77"/>
                    <a:pt x="19" y="77"/>
                  </a:cubicBezTo>
                  <a:cubicBezTo>
                    <a:pt x="20" y="85"/>
                    <a:pt x="22" y="89"/>
                    <a:pt x="24" y="91"/>
                  </a:cubicBezTo>
                  <a:cubicBezTo>
                    <a:pt x="26" y="93"/>
                    <a:pt x="27" y="95"/>
                    <a:pt x="28" y="97"/>
                  </a:cubicBezTo>
                  <a:cubicBezTo>
                    <a:pt x="29" y="99"/>
                    <a:pt x="30" y="100"/>
                    <a:pt x="30" y="100"/>
                  </a:cubicBezTo>
                  <a:cubicBezTo>
                    <a:pt x="36" y="101"/>
                    <a:pt x="39" y="96"/>
                    <a:pt x="39" y="96"/>
                  </a:cubicBezTo>
                  <a:cubicBezTo>
                    <a:pt x="41" y="93"/>
                    <a:pt x="46" y="96"/>
                    <a:pt x="46" y="96"/>
                  </a:cubicBezTo>
                  <a:cubicBezTo>
                    <a:pt x="53" y="98"/>
                    <a:pt x="59" y="99"/>
                    <a:pt x="63" y="99"/>
                  </a:cubicBezTo>
                  <a:cubicBezTo>
                    <a:pt x="65" y="99"/>
                    <a:pt x="67" y="98"/>
                    <a:pt x="67" y="94"/>
                  </a:cubicBezTo>
                  <a:cubicBezTo>
                    <a:pt x="68" y="89"/>
                    <a:pt x="68" y="89"/>
                    <a:pt x="68" y="89"/>
                  </a:cubicBezTo>
                  <a:cubicBezTo>
                    <a:pt x="70" y="59"/>
                    <a:pt x="54" y="51"/>
                    <a:pt x="54" y="51"/>
                  </a:cubicBezTo>
                  <a:cubicBezTo>
                    <a:pt x="44" y="37"/>
                    <a:pt x="43" y="29"/>
                    <a:pt x="43" y="29"/>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3" name="Google Shape;593;p25"/>
            <p:cNvSpPr/>
            <p:nvPr/>
          </p:nvSpPr>
          <p:spPr>
            <a:xfrm>
              <a:off x="6963550" y="3381987"/>
              <a:ext cx="45550" cy="31886"/>
            </a:xfrm>
            <a:custGeom>
              <a:rect b="b" l="l" r="r" t="t"/>
              <a:pathLst>
                <a:path extrusionOk="0" h="6" w="8">
                  <a:moveTo>
                    <a:pt x="0" y="4"/>
                  </a:moveTo>
                  <a:cubicBezTo>
                    <a:pt x="1" y="6"/>
                    <a:pt x="3" y="6"/>
                    <a:pt x="5" y="6"/>
                  </a:cubicBezTo>
                  <a:cubicBezTo>
                    <a:pt x="7" y="5"/>
                    <a:pt x="8" y="4"/>
                    <a:pt x="7" y="2"/>
                  </a:cubicBezTo>
                  <a:cubicBezTo>
                    <a:pt x="7" y="1"/>
                    <a:pt x="5" y="0"/>
                    <a:pt x="3" y="0"/>
                  </a:cubicBezTo>
                  <a:cubicBezTo>
                    <a:pt x="1" y="1"/>
                    <a:pt x="0" y="3"/>
                    <a:pt x="0" y="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4" name="Google Shape;594;p25"/>
            <p:cNvSpPr/>
            <p:nvPr/>
          </p:nvSpPr>
          <p:spPr>
            <a:xfrm>
              <a:off x="6968104" y="3386541"/>
              <a:ext cx="27330" cy="27330"/>
            </a:xfrm>
            <a:custGeom>
              <a:rect b="b" l="l" r="r" t="t"/>
              <a:pathLst>
                <a:path extrusionOk="0" h="5" w="5">
                  <a:moveTo>
                    <a:pt x="5" y="2"/>
                  </a:moveTo>
                  <a:cubicBezTo>
                    <a:pt x="5" y="2"/>
                    <a:pt x="5" y="1"/>
                    <a:pt x="5" y="1"/>
                  </a:cubicBezTo>
                  <a:cubicBezTo>
                    <a:pt x="5" y="1"/>
                    <a:pt x="5" y="2"/>
                    <a:pt x="4" y="2"/>
                  </a:cubicBezTo>
                  <a:cubicBezTo>
                    <a:pt x="3" y="2"/>
                    <a:pt x="3" y="1"/>
                    <a:pt x="4" y="0"/>
                  </a:cubicBezTo>
                  <a:cubicBezTo>
                    <a:pt x="3" y="0"/>
                    <a:pt x="3" y="0"/>
                    <a:pt x="2" y="0"/>
                  </a:cubicBezTo>
                  <a:cubicBezTo>
                    <a:pt x="1" y="0"/>
                    <a:pt x="0" y="1"/>
                    <a:pt x="0" y="3"/>
                  </a:cubicBezTo>
                  <a:cubicBezTo>
                    <a:pt x="0" y="4"/>
                    <a:pt x="1" y="5"/>
                    <a:pt x="3" y="5"/>
                  </a:cubicBezTo>
                  <a:cubicBezTo>
                    <a:pt x="4" y="4"/>
                    <a:pt x="5" y="3"/>
                    <a:pt x="5" y="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5" name="Google Shape;595;p25"/>
            <p:cNvSpPr/>
            <p:nvPr/>
          </p:nvSpPr>
          <p:spPr>
            <a:xfrm>
              <a:off x="6963550" y="3477640"/>
              <a:ext cx="31886" cy="22776"/>
            </a:xfrm>
            <a:custGeom>
              <a:rect b="b" l="l" r="r" t="t"/>
              <a:pathLst>
                <a:path extrusionOk="0" h="4" w="6">
                  <a:moveTo>
                    <a:pt x="6" y="4"/>
                  </a:moveTo>
                  <a:cubicBezTo>
                    <a:pt x="6" y="4"/>
                    <a:pt x="6" y="4"/>
                    <a:pt x="6" y="4"/>
                  </a:cubicBezTo>
                  <a:cubicBezTo>
                    <a:pt x="6" y="4"/>
                    <a:pt x="2" y="3"/>
                    <a:pt x="0" y="1"/>
                  </a:cubicBezTo>
                  <a:cubicBezTo>
                    <a:pt x="0" y="1"/>
                    <a:pt x="0" y="1"/>
                    <a:pt x="0" y="1"/>
                  </a:cubicBezTo>
                  <a:cubicBezTo>
                    <a:pt x="0" y="0"/>
                    <a:pt x="0" y="0"/>
                    <a:pt x="0" y="1"/>
                  </a:cubicBezTo>
                  <a:cubicBezTo>
                    <a:pt x="2" y="2"/>
                    <a:pt x="6" y="3"/>
                    <a:pt x="6" y="3"/>
                  </a:cubicBezTo>
                  <a:cubicBezTo>
                    <a:pt x="6" y="3"/>
                    <a:pt x="6" y="3"/>
                    <a:pt x="6" y="3"/>
                  </a:cubicBezTo>
                  <a:cubicBezTo>
                    <a:pt x="6" y="4"/>
                    <a:pt x="6" y="4"/>
                    <a:pt x="6" y="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6" name="Google Shape;596;p25"/>
            <p:cNvSpPr/>
            <p:nvPr/>
          </p:nvSpPr>
          <p:spPr>
            <a:xfrm>
              <a:off x="6872451" y="3409317"/>
              <a:ext cx="72879" cy="40996"/>
            </a:xfrm>
            <a:custGeom>
              <a:rect b="b" l="l" r="r" t="t"/>
              <a:pathLst>
                <a:path extrusionOk="0" h="8" w="14">
                  <a:moveTo>
                    <a:pt x="10" y="0"/>
                  </a:moveTo>
                  <a:cubicBezTo>
                    <a:pt x="5" y="0"/>
                    <a:pt x="0" y="7"/>
                    <a:pt x="0" y="7"/>
                  </a:cubicBezTo>
                  <a:cubicBezTo>
                    <a:pt x="9" y="7"/>
                    <a:pt x="14" y="8"/>
                    <a:pt x="14" y="8"/>
                  </a:cubicBezTo>
                  <a:cubicBezTo>
                    <a:pt x="13" y="5"/>
                    <a:pt x="12" y="3"/>
                    <a:pt x="12" y="3"/>
                  </a:cubicBezTo>
                  <a:cubicBezTo>
                    <a:pt x="10" y="2"/>
                    <a:pt x="10" y="0"/>
                    <a:pt x="1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7" name="Google Shape;597;p25"/>
            <p:cNvSpPr/>
            <p:nvPr/>
          </p:nvSpPr>
          <p:spPr>
            <a:xfrm>
              <a:off x="6913444" y="3418427"/>
              <a:ext cx="4500" cy="45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8" name="Google Shape;598;p25"/>
            <p:cNvSpPr/>
            <p:nvPr/>
          </p:nvSpPr>
          <p:spPr>
            <a:xfrm>
              <a:off x="6781352" y="3218009"/>
              <a:ext cx="519266" cy="655913"/>
            </a:xfrm>
            <a:custGeom>
              <a:rect b="b" l="l" r="r" t="t"/>
              <a:pathLst>
                <a:path extrusionOk="0" h="121" w="96">
                  <a:moveTo>
                    <a:pt x="81" y="0"/>
                  </a:moveTo>
                  <a:cubicBezTo>
                    <a:pt x="0" y="100"/>
                    <a:pt x="96" y="121"/>
                    <a:pt x="96" y="121"/>
                  </a:cubicBezTo>
                  <a:lnTo>
                    <a:pt x="81"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9" name="Google Shape;599;p25"/>
            <p:cNvSpPr/>
            <p:nvPr/>
          </p:nvSpPr>
          <p:spPr>
            <a:xfrm>
              <a:off x="7013654" y="3222562"/>
              <a:ext cx="232304" cy="642250"/>
            </a:xfrm>
            <a:custGeom>
              <a:rect b="b" l="l" r="r" t="t"/>
              <a:pathLst>
                <a:path extrusionOk="0" h="118" w="43">
                  <a:moveTo>
                    <a:pt x="43" y="118"/>
                  </a:moveTo>
                  <a:cubicBezTo>
                    <a:pt x="43" y="118"/>
                    <a:pt x="42" y="118"/>
                    <a:pt x="42" y="118"/>
                  </a:cubicBezTo>
                  <a:cubicBezTo>
                    <a:pt x="42" y="118"/>
                    <a:pt x="15" y="109"/>
                    <a:pt x="7" y="83"/>
                  </a:cubicBezTo>
                  <a:cubicBezTo>
                    <a:pt x="0" y="60"/>
                    <a:pt x="10" y="33"/>
                    <a:pt x="36" y="1"/>
                  </a:cubicBezTo>
                  <a:cubicBezTo>
                    <a:pt x="36" y="0"/>
                    <a:pt x="36" y="0"/>
                    <a:pt x="37" y="1"/>
                  </a:cubicBezTo>
                  <a:cubicBezTo>
                    <a:pt x="37" y="1"/>
                    <a:pt x="37" y="1"/>
                    <a:pt x="37" y="1"/>
                  </a:cubicBezTo>
                  <a:cubicBezTo>
                    <a:pt x="11" y="33"/>
                    <a:pt x="1" y="60"/>
                    <a:pt x="8" y="83"/>
                  </a:cubicBezTo>
                  <a:cubicBezTo>
                    <a:pt x="15" y="108"/>
                    <a:pt x="42" y="117"/>
                    <a:pt x="43" y="117"/>
                  </a:cubicBezTo>
                  <a:cubicBezTo>
                    <a:pt x="43" y="117"/>
                    <a:pt x="43" y="118"/>
                    <a:pt x="43" y="118"/>
                  </a:cubicBezTo>
                  <a:cubicBezTo>
                    <a:pt x="43" y="118"/>
                    <a:pt x="43" y="118"/>
                    <a:pt x="43" y="11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43"/>
          <p:cNvSpPr txBox="1"/>
          <p:nvPr>
            <p:ph type="title"/>
          </p:nvPr>
        </p:nvSpPr>
        <p:spPr>
          <a:xfrm>
            <a:off x="755475" y="1878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Caractéristique des clusters</a:t>
            </a:r>
            <a:endParaRPr/>
          </a:p>
        </p:txBody>
      </p:sp>
      <p:pic>
        <p:nvPicPr>
          <p:cNvPr id="931" name="Google Shape;931;p43"/>
          <p:cNvPicPr preferRelativeResize="0"/>
          <p:nvPr/>
        </p:nvPicPr>
        <p:blipFill>
          <a:blip r:embed="rId3">
            <a:alphaModFix/>
          </a:blip>
          <a:stretch>
            <a:fillRect/>
          </a:stretch>
        </p:blipFill>
        <p:spPr>
          <a:xfrm>
            <a:off x="284650" y="1012225"/>
            <a:ext cx="5965999" cy="3371875"/>
          </a:xfrm>
          <a:prstGeom prst="rect">
            <a:avLst/>
          </a:prstGeom>
          <a:noFill/>
          <a:ln>
            <a:noFill/>
          </a:ln>
        </p:spPr>
      </p:pic>
      <p:sp>
        <p:nvSpPr>
          <p:cNvPr id="932" name="Google Shape;932;p43"/>
          <p:cNvSpPr txBox="1"/>
          <p:nvPr/>
        </p:nvSpPr>
        <p:spPr>
          <a:xfrm>
            <a:off x="6341575" y="675825"/>
            <a:ext cx="25896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solidFill>
                  <a:schemeClr val="dk1"/>
                </a:solidFill>
                <a:latin typeface="Cabin"/>
                <a:ea typeface="Cabin"/>
                <a:cs typeface="Cabin"/>
                <a:sym typeface="Cabin"/>
              </a:rPr>
              <a:t>Clusters intéressant : </a:t>
            </a:r>
            <a:endParaRPr b="1" sz="1200" u="sng">
              <a:solidFill>
                <a:schemeClr val="dk1"/>
              </a:solidFill>
              <a:latin typeface="Cabin"/>
              <a:ea typeface="Cabin"/>
              <a:cs typeface="Cabin"/>
              <a:sym typeface="Cabin"/>
            </a:endParaRPr>
          </a:p>
          <a:p>
            <a:pPr indent="0" lvl="0" marL="0" rtl="0" algn="l">
              <a:spcBef>
                <a:spcPts val="0"/>
              </a:spcBef>
              <a:spcAft>
                <a:spcPts val="0"/>
              </a:spcAft>
              <a:buNone/>
            </a:pPr>
            <a:r>
              <a:t/>
            </a:r>
            <a:endParaRPr b="1" sz="1200">
              <a:solidFill>
                <a:schemeClr val="dk1"/>
              </a:solidFill>
              <a:latin typeface="Cabin"/>
              <a:ea typeface="Cabin"/>
              <a:cs typeface="Cabin"/>
              <a:sym typeface="Cabin"/>
            </a:endParaRPr>
          </a:p>
          <a:p>
            <a:pPr indent="0" lvl="0" marL="0" rtl="0" algn="l">
              <a:spcBef>
                <a:spcPts val="0"/>
              </a:spcBef>
              <a:spcAft>
                <a:spcPts val="0"/>
              </a:spcAft>
              <a:buNone/>
            </a:pPr>
            <a:r>
              <a:rPr b="1" lang="en" sz="1200">
                <a:solidFill>
                  <a:schemeClr val="dk1"/>
                </a:solidFill>
                <a:latin typeface="Cabin"/>
                <a:ea typeface="Cabin"/>
                <a:cs typeface="Cabin"/>
                <a:sym typeface="Cabin"/>
              </a:rPr>
              <a:t>Cluster 2: </a:t>
            </a:r>
            <a:endParaRPr b="1" sz="1200">
              <a:solidFill>
                <a:schemeClr val="dk1"/>
              </a:solidFill>
              <a:latin typeface="Cabin"/>
              <a:ea typeface="Cabin"/>
              <a:cs typeface="Cabin"/>
              <a:sym typeface="Cabin"/>
            </a:endParaRPr>
          </a:p>
          <a:p>
            <a:pPr indent="-304800" lvl="0" marL="457200" rtl="0" algn="l">
              <a:spcBef>
                <a:spcPts val="0"/>
              </a:spcBef>
              <a:spcAft>
                <a:spcPts val="0"/>
              </a:spcAft>
              <a:buClr>
                <a:schemeClr val="dk1"/>
              </a:buClr>
              <a:buSzPts val="1200"/>
              <a:buFont typeface="Cabin"/>
              <a:buChar char="●"/>
            </a:pPr>
            <a:r>
              <a:rPr lang="en" sz="1200">
                <a:solidFill>
                  <a:schemeClr val="dk1"/>
                </a:solidFill>
                <a:latin typeface="Cabin"/>
                <a:ea typeface="Cabin"/>
                <a:cs typeface="Cabin"/>
                <a:sym typeface="Cabin"/>
              </a:rPr>
              <a:t>Fort potentiel grâce à une population élevée et une faible disponibilité alimentaire.</a:t>
            </a:r>
            <a:endParaRPr sz="1200">
              <a:solidFill>
                <a:schemeClr val="dk1"/>
              </a:solidFill>
              <a:latin typeface="Cabin"/>
              <a:ea typeface="Cabin"/>
              <a:cs typeface="Cabin"/>
              <a:sym typeface="Cabin"/>
            </a:endParaRPr>
          </a:p>
          <a:p>
            <a:pPr indent="0" lvl="0" marL="0" rtl="0" algn="l">
              <a:spcBef>
                <a:spcPts val="0"/>
              </a:spcBef>
              <a:spcAft>
                <a:spcPts val="0"/>
              </a:spcAft>
              <a:buNone/>
            </a:pPr>
            <a:r>
              <a:t/>
            </a:r>
            <a:endParaRPr sz="1200">
              <a:solidFill>
                <a:schemeClr val="dk1"/>
              </a:solidFill>
              <a:latin typeface="Cabin"/>
              <a:ea typeface="Cabin"/>
              <a:cs typeface="Cabin"/>
              <a:sym typeface="Cabin"/>
            </a:endParaRPr>
          </a:p>
          <a:p>
            <a:pPr indent="0" lvl="0" marL="0" rtl="0" algn="l">
              <a:spcBef>
                <a:spcPts val="0"/>
              </a:spcBef>
              <a:spcAft>
                <a:spcPts val="0"/>
              </a:spcAft>
              <a:buNone/>
            </a:pPr>
            <a:r>
              <a:rPr b="1" lang="en" sz="1200">
                <a:solidFill>
                  <a:schemeClr val="dk1"/>
                </a:solidFill>
                <a:latin typeface="Cabin"/>
                <a:ea typeface="Cabin"/>
                <a:cs typeface="Cabin"/>
                <a:sym typeface="Cabin"/>
              </a:rPr>
              <a:t>Cluster 1: </a:t>
            </a:r>
            <a:endParaRPr b="1" sz="1200">
              <a:solidFill>
                <a:schemeClr val="dk1"/>
              </a:solidFill>
              <a:latin typeface="Cabin"/>
              <a:ea typeface="Cabin"/>
              <a:cs typeface="Cabin"/>
              <a:sym typeface="Cabin"/>
            </a:endParaRPr>
          </a:p>
          <a:p>
            <a:pPr indent="-304800" lvl="0" marL="457200" rtl="0" algn="l">
              <a:spcBef>
                <a:spcPts val="0"/>
              </a:spcBef>
              <a:spcAft>
                <a:spcPts val="0"/>
              </a:spcAft>
              <a:buClr>
                <a:schemeClr val="dk1"/>
              </a:buClr>
              <a:buSzPts val="1200"/>
              <a:buFont typeface="Cabin"/>
              <a:buChar char="●"/>
            </a:pPr>
            <a:r>
              <a:rPr lang="en" sz="1200">
                <a:solidFill>
                  <a:schemeClr val="dk1"/>
                </a:solidFill>
                <a:latin typeface="Cabin"/>
                <a:ea typeface="Cabin"/>
                <a:cs typeface="Cabin"/>
                <a:sym typeface="Cabin"/>
              </a:rPr>
              <a:t>Pays stables avec une ouverture aux importations</a:t>
            </a:r>
            <a:endParaRPr sz="1200">
              <a:solidFill>
                <a:schemeClr val="dk1"/>
              </a:solidFill>
              <a:latin typeface="Cabin"/>
              <a:ea typeface="Cabin"/>
              <a:cs typeface="Cabin"/>
              <a:sym typeface="Cabin"/>
            </a:endParaRPr>
          </a:p>
          <a:p>
            <a:pPr indent="0" lvl="0" marL="0" rtl="0" algn="l">
              <a:spcBef>
                <a:spcPts val="0"/>
              </a:spcBef>
              <a:spcAft>
                <a:spcPts val="0"/>
              </a:spcAft>
              <a:buNone/>
            </a:pPr>
            <a:r>
              <a:t/>
            </a:r>
            <a:endParaRPr sz="1200">
              <a:solidFill>
                <a:schemeClr val="dk1"/>
              </a:solidFill>
              <a:latin typeface="Cabin"/>
              <a:ea typeface="Cabin"/>
              <a:cs typeface="Cabin"/>
              <a:sym typeface="Cabin"/>
            </a:endParaRPr>
          </a:p>
          <a:p>
            <a:pPr indent="0" lvl="0" marL="0" rtl="0" algn="l">
              <a:spcBef>
                <a:spcPts val="0"/>
              </a:spcBef>
              <a:spcAft>
                <a:spcPts val="0"/>
              </a:spcAft>
              <a:buNone/>
            </a:pPr>
            <a:r>
              <a:rPr b="1" lang="en" sz="1200">
                <a:solidFill>
                  <a:schemeClr val="dk1"/>
                </a:solidFill>
                <a:latin typeface="Cabin"/>
                <a:ea typeface="Cabin"/>
                <a:cs typeface="Cabin"/>
                <a:sym typeface="Cabin"/>
              </a:rPr>
              <a:t>Cluster 3: </a:t>
            </a:r>
            <a:endParaRPr b="1" sz="1200">
              <a:solidFill>
                <a:schemeClr val="dk1"/>
              </a:solidFill>
              <a:latin typeface="Cabin"/>
              <a:ea typeface="Cabin"/>
              <a:cs typeface="Cabin"/>
              <a:sym typeface="Cabin"/>
            </a:endParaRPr>
          </a:p>
          <a:p>
            <a:pPr indent="-304800" lvl="0" marL="457200" rtl="0" algn="l">
              <a:spcBef>
                <a:spcPts val="0"/>
              </a:spcBef>
              <a:spcAft>
                <a:spcPts val="0"/>
              </a:spcAft>
              <a:buClr>
                <a:schemeClr val="dk1"/>
              </a:buClr>
              <a:buSzPts val="1200"/>
              <a:buFont typeface="Cabin"/>
              <a:buChar char="●"/>
            </a:pPr>
            <a:r>
              <a:rPr lang="en" sz="1200">
                <a:solidFill>
                  <a:schemeClr val="dk1"/>
                </a:solidFill>
                <a:latin typeface="Cabin"/>
                <a:ea typeface="Cabin"/>
                <a:cs typeface="Cabin"/>
                <a:sym typeface="Cabin"/>
              </a:rPr>
              <a:t>Possibilité d’opportunités a investigué.</a:t>
            </a:r>
            <a:endParaRPr sz="1200">
              <a:solidFill>
                <a:schemeClr val="dk1"/>
              </a:solidFill>
              <a:latin typeface="Cabin"/>
              <a:ea typeface="Cabin"/>
              <a:cs typeface="Cabin"/>
              <a:sym typeface="Cabi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44"/>
          <p:cNvSpPr txBox="1"/>
          <p:nvPr>
            <p:ph type="title"/>
          </p:nvPr>
        </p:nvSpPr>
        <p:spPr>
          <a:xfrm>
            <a:off x="3732800" y="2538300"/>
            <a:ext cx="4383600" cy="8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Recommendations</a:t>
            </a:r>
            <a:endParaRPr sz="3300"/>
          </a:p>
        </p:txBody>
      </p:sp>
      <p:sp>
        <p:nvSpPr>
          <p:cNvPr id="938" name="Google Shape;938;p44"/>
          <p:cNvSpPr txBox="1"/>
          <p:nvPr>
            <p:ph idx="2" type="title"/>
          </p:nvPr>
        </p:nvSpPr>
        <p:spPr>
          <a:xfrm>
            <a:off x="3850075" y="1232025"/>
            <a:ext cx="1332600" cy="113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06</a:t>
            </a:r>
            <a:endParaRPr/>
          </a:p>
        </p:txBody>
      </p:sp>
      <p:grpSp>
        <p:nvGrpSpPr>
          <p:cNvPr id="939" name="Google Shape;939;p44"/>
          <p:cNvGrpSpPr/>
          <p:nvPr/>
        </p:nvGrpSpPr>
        <p:grpSpPr>
          <a:xfrm>
            <a:off x="3850074" y="3829740"/>
            <a:ext cx="1144551" cy="1060605"/>
            <a:chOff x="281549" y="3829740"/>
            <a:chExt cx="1144551" cy="1060605"/>
          </a:xfrm>
        </p:grpSpPr>
        <p:grpSp>
          <p:nvGrpSpPr>
            <p:cNvPr id="940" name="Google Shape;940;p44"/>
            <p:cNvGrpSpPr/>
            <p:nvPr/>
          </p:nvGrpSpPr>
          <p:grpSpPr>
            <a:xfrm>
              <a:off x="335726" y="3829740"/>
              <a:ext cx="1070145" cy="747602"/>
              <a:chOff x="318970" y="813376"/>
              <a:chExt cx="3606825" cy="2519725"/>
            </a:xfrm>
          </p:grpSpPr>
          <p:sp>
            <p:nvSpPr>
              <p:cNvPr id="941" name="Google Shape;941;p44"/>
              <p:cNvSpPr/>
              <p:nvPr/>
            </p:nvSpPr>
            <p:spPr>
              <a:xfrm>
                <a:off x="2602731" y="1394853"/>
                <a:ext cx="210682" cy="412934"/>
              </a:xfrm>
              <a:custGeom>
                <a:rect b="b" l="l" r="r" t="t"/>
                <a:pathLst>
                  <a:path extrusionOk="0" h="41" w="21">
                    <a:moveTo>
                      <a:pt x="1" y="19"/>
                    </a:moveTo>
                    <a:cubicBezTo>
                      <a:pt x="2" y="26"/>
                      <a:pt x="4" y="32"/>
                      <a:pt x="7" y="37"/>
                    </a:cubicBezTo>
                    <a:cubicBezTo>
                      <a:pt x="8" y="39"/>
                      <a:pt x="9" y="40"/>
                      <a:pt x="11" y="40"/>
                    </a:cubicBezTo>
                    <a:cubicBezTo>
                      <a:pt x="13" y="41"/>
                      <a:pt x="16" y="39"/>
                      <a:pt x="18" y="36"/>
                    </a:cubicBezTo>
                    <a:cubicBezTo>
                      <a:pt x="20" y="34"/>
                      <a:pt x="21" y="30"/>
                      <a:pt x="21" y="27"/>
                    </a:cubicBezTo>
                    <a:cubicBezTo>
                      <a:pt x="21" y="25"/>
                      <a:pt x="20" y="23"/>
                      <a:pt x="20" y="22"/>
                    </a:cubicBezTo>
                    <a:cubicBezTo>
                      <a:pt x="18" y="19"/>
                      <a:pt x="16" y="17"/>
                      <a:pt x="14" y="14"/>
                    </a:cubicBezTo>
                    <a:cubicBezTo>
                      <a:pt x="12" y="12"/>
                      <a:pt x="12" y="10"/>
                      <a:pt x="10" y="8"/>
                    </a:cubicBezTo>
                    <a:cubicBezTo>
                      <a:pt x="9" y="5"/>
                      <a:pt x="5" y="0"/>
                      <a:pt x="2" y="4"/>
                    </a:cubicBezTo>
                    <a:cubicBezTo>
                      <a:pt x="0" y="7"/>
                      <a:pt x="1" y="16"/>
                      <a:pt x="1" y="19"/>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2" name="Google Shape;942;p44"/>
              <p:cNvSpPr/>
              <p:nvPr/>
            </p:nvSpPr>
            <p:spPr>
              <a:xfrm>
                <a:off x="2071822" y="813376"/>
                <a:ext cx="640466" cy="446643"/>
              </a:xfrm>
              <a:custGeom>
                <a:rect b="b" l="l" r="r" t="t"/>
                <a:pathLst>
                  <a:path extrusionOk="0" h="44" w="64">
                    <a:moveTo>
                      <a:pt x="9" y="22"/>
                    </a:moveTo>
                    <a:cubicBezTo>
                      <a:pt x="7" y="20"/>
                      <a:pt x="5" y="19"/>
                      <a:pt x="3" y="18"/>
                    </a:cubicBezTo>
                    <a:cubicBezTo>
                      <a:pt x="0" y="15"/>
                      <a:pt x="1" y="9"/>
                      <a:pt x="5" y="7"/>
                    </a:cubicBezTo>
                    <a:cubicBezTo>
                      <a:pt x="10" y="4"/>
                      <a:pt x="17" y="11"/>
                      <a:pt x="23" y="8"/>
                    </a:cubicBezTo>
                    <a:cubicBezTo>
                      <a:pt x="26" y="6"/>
                      <a:pt x="28" y="0"/>
                      <a:pt x="32" y="1"/>
                    </a:cubicBezTo>
                    <a:cubicBezTo>
                      <a:pt x="35" y="1"/>
                      <a:pt x="36" y="6"/>
                      <a:pt x="38" y="9"/>
                    </a:cubicBezTo>
                    <a:cubicBezTo>
                      <a:pt x="41" y="11"/>
                      <a:pt x="45" y="10"/>
                      <a:pt x="49" y="10"/>
                    </a:cubicBezTo>
                    <a:cubicBezTo>
                      <a:pt x="50" y="9"/>
                      <a:pt x="51" y="9"/>
                      <a:pt x="52" y="10"/>
                    </a:cubicBezTo>
                    <a:cubicBezTo>
                      <a:pt x="53" y="10"/>
                      <a:pt x="53" y="11"/>
                      <a:pt x="53" y="11"/>
                    </a:cubicBezTo>
                    <a:cubicBezTo>
                      <a:pt x="56" y="17"/>
                      <a:pt x="53" y="23"/>
                      <a:pt x="55" y="28"/>
                    </a:cubicBezTo>
                    <a:cubicBezTo>
                      <a:pt x="57" y="34"/>
                      <a:pt x="62" y="37"/>
                      <a:pt x="64" y="43"/>
                    </a:cubicBezTo>
                    <a:cubicBezTo>
                      <a:pt x="64" y="44"/>
                      <a:pt x="34" y="36"/>
                      <a:pt x="31" y="36"/>
                    </a:cubicBezTo>
                    <a:cubicBezTo>
                      <a:pt x="26" y="34"/>
                      <a:pt x="21" y="34"/>
                      <a:pt x="15" y="33"/>
                    </a:cubicBezTo>
                    <a:cubicBezTo>
                      <a:pt x="10" y="32"/>
                      <a:pt x="12" y="34"/>
                      <a:pt x="11" y="29"/>
                    </a:cubicBezTo>
                    <a:cubicBezTo>
                      <a:pt x="11" y="27"/>
                      <a:pt x="11" y="24"/>
                      <a:pt x="9" y="22"/>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3" name="Google Shape;943;p44"/>
              <p:cNvSpPr/>
              <p:nvPr/>
            </p:nvSpPr>
            <p:spPr>
              <a:xfrm>
                <a:off x="934151" y="1024058"/>
                <a:ext cx="2384894" cy="2266909"/>
              </a:xfrm>
              <a:custGeom>
                <a:rect b="b" l="l" r="r" t="t"/>
                <a:pathLst>
                  <a:path extrusionOk="0" h="226" w="238">
                    <a:moveTo>
                      <a:pt x="182" y="27"/>
                    </a:moveTo>
                    <a:cubicBezTo>
                      <a:pt x="178" y="20"/>
                      <a:pt x="172" y="15"/>
                      <a:pt x="166" y="11"/>
                    </a:cubicBezTo>
                    <a:cubicBezTo>
                      <a:pt x="151" y="1"/>
                      <a:pt x="134" y="0"/>
                      <a:pt x="119" y="10"/>
                    </a:cubicBezTo>
                    <a:cubicBezTo>
                      <a:pt x="115" y="13"/>
                      <a:pt x="111" y="17"/>
                      <a:pt x="108" y="20"/>
                    </a:cubicBezTo>
                    <a:cubicBezTo>
                      <a:pt x="101" y="29"/>
                      <a:pt x="93" y="37"/>
                      <a:pt x="84" y="44"/>
                    </a:cubicBezTo>
                    <a:cubicBezTo>
                      <a:pt x="23" y="97"/>
                      <a:pt x="15" y="134"/>
                      <a:pt x="15" y="134"/>
                    </a:cubicBezTo>
                    <a:cubicBezTo>
                      <a:pt x="0" y="226"/>
                      <a:pt x="123" y="223"/>
                      <a:pt x="123" y="223"/>
                    </a:cubicBezTo>
                    <a:cubicBezTo>
                      <a:pt x="238" y="215"/>
                      <a:pt x="220" y="165"/>
                      <a:pt x="220" y="165"/>
                    </a:cubicBezTo>
                    <a:cubicBezTo>
                      <a:pt x="237" y="139"/>
                      <a:pt x="199" y="99"/>
                      <a:pt x="199" y="99"/>
                    </a:cubicBezTo>
                    <a:cubicBezTo>
                      <a:pt x="149" y="50"/>
                      <a:pt x="174" y="41"/>
                      <a:pt x="174" y="41"/>
                    </a:cubicBezTo>
                    <a:lnTo>
                      <a:pt x="182" y="27"/>
                    </a:lnTo>
                    <a:close/>
                  </a:path>
                </a:pathLst>
              </a:custGeom>
              <a:solidFill>
                <a:srgbClr val="C96F4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4" name="Google Shape;944;p44"/>
              <p:cNvSpPr/>
              <p:nvPr/>
            </p:nvSpPr>
            <p:spPr>
              <a:xfrm>
                <a:off x="1819007" y="1024058"/>
                <a:ext cx="977552" cy="960698"/>
              </a:xfrm>
              <a:custGeom>
                <a:rect b="b" l="l" r="r" t="t"/>
                <a:pathLst>
                  <a:path extrusionOk="0" h="96" w="97">
                    <a:moveTo>
                      <a:pt x="2" y="49"/>
                    </a:moveTo>
                    <a:cubicBezTo>
                      <a:pt x="4" y="46"/>
                      <a:pt x="6" y="45"/>
                      <a:pt x="9" y="44"/>
                    </a:cubicBezTo>
                    <a:cubicBezTo>
                      <a:pt x="8" y="50"/>
                      <a:pt x="5" y="55"/>
                      <a:pt x="6" y="61"/>
                    </a:cubicBezTo>
                    <a:cubicBezTo>
                      <a:pt x="10" y="59"/>
                      <a:pt x="9" y="54"/>
                      <a:pt x="12" y="52"/>
                    </a:cubicBezTo>
                    <a:cubicBezTo>
                      <a:pt x="14" y="58"/>
                      <a:pt x="8" y="65"/>
                      <a:pt x="15" y="70"/>
                    </a:cubicBezTo>
                    <a:cubicBezTo>
                      <a:pt x="16" y="66"/>
                      <a:pt x="22" y="65"/>
                      <a:pt x="23" y="67"/>
                    </a:cubicBezTo>
                    <a:cubicBezTo>
                      <a:pt x="26" y="72"/>
                      <a:pt x="26" y="79"/>
                      <a:pt x="25" y="86"/>
                    </a:cubicBezTo>
                    <a:cubicBezTo>
                      <a:pt x="29" y="83"/>
                      <a:pt x="29" y="78"/>
                      <a:pt x="32" y="74"/>
                    </a:cubicBezTo>
                    <a:cubicBezTo>
                      <a:pt x="33" y="80"/>
                      <a:pt x="33" y="87"/>
                      <a:pt x="33" y="93"/>
                    </a:cubicBezTo>
                    <a:cubicBezTo>
                      <a:pt x="38" y="91"/>
                      <a:pt x="37" y="83"/>
                      <a:pt x="41" y="83"/>
                    </a:cubicBezTo>
                    <a:cubicBezTo>
                      <a:pt x="45" y="84"/>
                      <a:pt x="45" y="91"/>
                      <a:pt x="48" y="96"/>
                    </a:cubicBezTo>
                    <a:cubicBezTo>
                      <a:pt x="50" y="93"/>
                      <a:pt x="50" y="87"/>
                      <a:pt x="52" y="86"/>
                    </a:cubicBezTo>
                    <a:cubicBezTo>
                      <a:pt x="56" y="84"/>
                      <a:pt x="57" y="93"/>
                      <a:pt x="61" y="96"/>
                    </a:cubicBezTo>
                    <a:cubicBezTo>
                      <a:pt x="62" y="92"/>
                      <a:pt x="61" y="88"/>
                      <a:pt x="62" y="84"/>
                    </a:cubicBezTo>
                    <a:cubicBezTo>
                      <a:pt x="67" y="87"/>
                      <a:pt x="68" y="95"/>
                      <a:pt x="74" y="96"/>
                    </a:cubicBezTo>
                    <a:cubicBezTo>
                      <a:pt x="73" y="92"/>
                      <a:pt x="76" y="89"/>
                      <a:pt x="79" y="87"/>
                    </a:cubicBezTo>
                    <a:cubicBezTo>
                      <a:pt x="80" y="85"/>
                      <a:pt x="80" y="90"/>
                      <a:pt x="83" y="91"/>
                    </a:cubicBezTo>
                    <a:cubicBezTo>
                      <a:pt x="83" y="88"/>
                      <a:pt x="85" y="85"/>
                      <a:pt x="84" y="82"/>
                    </a:cubicBezTo>
                    <a:cubicBezTo>
                      <a:pt x="89" y="83"/>
                      <a:pt x="91" y="89"/>
                      <a:pt x="95" y="92"/>
                    </a:cubicBezTo>
                    <a:cubicBezTo>
                      <a:pt x="95" y="89"/>
                      <a:pt x="96" y="87"/>
                      <a:pt x="97" y="86"/>
                    </a:cubicBezTo>
                    <a:cubicBezTo>
                      <a:pt x="65" y="48"/>
                      <a:pt x="85" y="41"/>
                      <a:pt x="85" y="41"/>
                    </a:cubicBezTo>
                    <a:cubicBezTo>
                      <a:pt x="93" y="27"/>
                      <a:pt x="93" y="27"/>
                      <a:pt x="93" y="27"/>
                    </a:cubicBezTo>
                    <a:cubicBezTo>
                      <a:pt x="89" y="20"/>
                      <a:pt x="83" y="15"/>
                      <a:pt x="77" y="11"/>
                    </a:cubicBezTo>
                    <a:cubicBezTo>
                      <a:pt x="62" y="1"/>
                      <a:pt x="45" y="0"/>
                      <a:pt x="30" y="10"/>
                    </a:cubicBezTo>
                    <a:cubicBezTo>
                      <a:pt x="26" y="13"/>
                      <a:pt x="22" y="17"/>
                      <a:pt x="19" y="20"/>
                    </a:cubicBezTo>
                    <a:cubicBezTo>
                      <a:pt x="15" y="25"/>
                      <a:pt x="10" y="30"/>
                      <a:pt x="6" y="35"/>
                    </a:cubicBezTo>
                    <a:cubicBezTo>
                      <a:pt x="5" y="39"/>
                      <a:pt x="0" y="43"/>
                      <a:pt x="2" y="49"/>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5" name="Google Shape;945;p44"/>
              <p:cNvSpPr/>
              <p:nvPr/>
            </p:nvSpPr>
            <p:spPr>
              <a:xfrm>
                <a:off x="934151" y="1377999"/>
                <a:ext cx="2384894" cy="1912971"/>
              </a:xfrm>
              <a:custGeom>
                <a:rect b="b" l="l" r="r" t="t"/>
                <a:pathLst>
                  <a:path extrusionOk="0" h="191" w="238">
                    <a:moveTo>
                      <a:pt x="199" y="64"/>
                    </a:moveTo>
                    <a:cubicBezTo>
                      <a:pt x="194" y="59"/>
                      <a:pt x="190" y="55"/>
                      <a:pt x="186" y="51"/>
                    </a:cubicBezTo>
                    <a:cubicBezTo>
                      <a:pt x="185" y="52"/>
                      <a:pt x="184" y="54"/>
                      <a:pt x="184" y="57"/>
                    </a:cubicBezTo>
                    <a:cubicBezTo>
                      <a:pt x="180" y="54"/>
                      <a:pt x="178" y="48"/>
                      <a:pt x="173" y="47"/>
                    </a:cubicBezTo>
                    <a:cubicBezTo>
                      <a:pt x="174" y="50"/>
                      <a:pt x="172" y="53"/>
                      <a:pt x="172" y="56"/>
                    </a:cubicBezTo>
                    <a:cubicBezTo>
                      <a:pt x="169" y="55"/>
                      <a:pt x="169" y="50"/>
                      <a:pt x="168" y="52"/>
                    </a:cubicBezTo>
                    <a:cubicBezTo>
                      <a:pt x="165" y="54"/>
                      <a:pt x="162" y="57"/>
                      <a:pt x="163" y="61"/>
                    </a:cubicBezTo>
                    <a:cubicBezTo>
                      <a:pt x="157" y="60"/>
                      <a:pt x="156" y="52"/>
                      <a:pt x="151" y="49"/>
                    </a:cubicBezTo>
                    <a:cubicBezTo>
                      <a:pt x="150" y="53"/>
                      <a:pt x="151" y="57"/>
                      <a:pt x="150" y="61"/>
                    </a:cubicBezTo>
                    <a:cubicBezTo>
                      <a:pt x="146" y="58"/>
                      <a:pt x="145" y="49"/>
                      <a:pt x="141" y="51"/>
                    </a:cubicBezTo>
                    <a:cubicBezTo>
                      <a:pt x="139" y="52"/>
                      <a:pt x="139" y="58"/>
                      <a:pt x="137" y="61"/>
                    </a:cubicBezTo>
                    <a:cubicBezTo>
                      <a:pt x="134" y="56"/>
                      <a:pt x="134" y="49"/>
                      <a:pt x="130" y="48"/>
                    </a:cubicBezTo>
                    <a:cubicBezTo>
                      <a:pt x="126" y="48"/>
                      <a:pt x="127" y="56"/>
                      <a:pt x="122" y="58"/>
                    </a:cubicBezTo>
                    <a:cubicBezTo>
                      <a:pt x="122" y="52"/>
                      <a:pt x="122" y="45"/>
                      <a:pt x="121" y="39"/>
                    </a:cubicBezTo>
                    <a:cubicBezTo>
                      <a:pt x="118" y="43"/>
                      <a:pt x="118" y="48"/>
                      <a:pt x="114" y="51"/>
                    </a:cubicBezTo>
                    <a:cubicBezTo>
                      <a:pt x="115" y="44"/>
                      <a:pt x="115" y="37"/>
                      <a:pt x="112" y="32"/>
                    </a:cubicBezTo>
                    <a:cubicBezTo>
                      <a:pt x="111" y="30"/>
                      <a:pt x="105" y="31"/>
                      <a:pt x="104" y="35"/>
                    </a:cubicBezTo>
                    <a:cubicBezTo>
                      <a:pt x="97" y="30"/>
                      <a:pt x="103" y="23"/>
                      <a:pt x="101" y="17"/>
                    </a:cubicBezTo>
                    <a:cubicBezTo>
                      <a:pt x="98" y="19"/>
                      <a:pt x="99" y="24"/>
                      <a:pt x="95" y="26"/>
                    </a:cubicBezTo>
                    <a:cubicBezTo>
                      <a:pt x="94" y="20"/>
                      <a:pt x="97" y="15"/>
                      <a:pt x="98" y="9"/>
                    </a:cubicBezTo>
                    <a:cubicBezTo>
                      <a:pt x="95" y="10"/>
                      <a:pt x="93" y="11"/>
                      <a:pt x="91" y="14"/>
                    </a:cubicBezTo>
                    <a:cubicBezTo>
                      <a:pt x="89" y="8"/>
                      <a:pt x="94" y="4"/>
                      <a:pt x="95" y="0"/>
                    </a:cubicBezTo>
                    <a:cubicBezTo>
                      <a:pt x="92" y="3"/>
                      <a:pt x="88" y="6"/>
                      <a:pt x="84" y="9"/>
                    </a:cubicBezTo>
                    <a:cubicBezTo>
                      <a:pt x="23" y="62"/>
                      <a:pt x="15" y="99"/>
                      <a:pt x="15" y="99"/>
                    </a:cubicBezTo>
                    <a:cubicBezTo>
                      <a:pt x="0" y="191"/>
                      <a:pt x="123" y="188"/>
                      <a:pt x="123" y="188"/>
                    </a:cubicBezTo>
                    <a:cubicBezTo>
                      <a:pt x="238" y="180"/>
                      <a:pt x="220" y="130"/>
                      <a:pt x="220" y="130"/>
                    </a:cubicBezTo>
                    <a:cubicBezTo>
                      <a:pt x="237" y="104"/>
                      <a:pt x="199" y="64"/>
                      <a:pt x="199" y="64"/>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6" name="Google Shape;946;p44"/>
              <p:cNvSpPr/>
              <p:nvPr/>
            </p:nvSpPr>
            <p:spPr>
              <a:xfrm>
                <a:off x="2906110" y="2195432"/>
                <a:ext cx="252815" cy="488776"/>
              </a:xfrm>
              <a:custGeom>
                <a:rect b="b" l="l" r="r" t="t"/>
                <a:pathLst>
                  <a:path extrusionOk="0" h="48" w="25">
                    <a:moveTo>
                      <a:pt x="24" y="48"/>
                    </a:moveTo>
                    <a:cubicBezTo>
                      <a:pt x="23" y="48"/>
                      <a:pt x="23" y="48"/>
                      <a:pt x="23" y="47"/>
                    </a:cubicBezTo>
                    <a:cubicBezTo>
                      <a:pt x="18" y="29"/>
                      <a:pt x="11" y="21"/>
                      <a:pt x="10" y="21"/>
                    </a:cubicBezTo>
                    <a:cubicBezTo>
                      <a:pt x="10" y="21"/>
                      <a:pt x="10" y="21"/>
                      <a:pt x="10" y="21"/>
                    </a:cubicBezTo>
                    <a:cubicBezTo>
                      <a:pt x="4" y="12"/>
                      <a:pt x="0" y="2"/>
                      <a:pt x="0" y="1"/>
                    </a:cubicBezTo>
                    <a:cubicBezTo>
                      <a:pt x="0" y="1"/>
                      <a:pt x="0" y="0"/>
                      <a:pt x="1" y="0"/>
                    </a:cubicBezTo>
                    <a:cubicBezTo>
                      <a:pt x="1" y="0"/>
                      <a:pt x="2" y="0"/>
                      <a:pt x="2" y="1"/>
                    </a:cubicBezTo>
                    <a:cubicBezTo>
                      <a:pt x="2" y="1"/>
                      <a:pt x="6" y="11"/>
                      <a:pt x="12" y="19"/>
                    </a:cubicBezTo>
                    <a:cubicBezTo>
                      <a:pt x="13" y="20"/>
                      <a:pt x="20" y="28"/>
                      <a:pt x="25" y="47"/>
                    </a:cubicBezTo>
                    <a:cubicBezTo>
                      <a:pt x="25" y="47"/>
                      <a:pt x="25" y="48"/>
                      <a:pt x="24" y="48"/>
                    </a:cubicBezTo>
                    <a:cubicBezTo>
                      <a:pt x="24" y="48"/>
                      <a:pt x="24" y="48"/>
                      <a:pt x="24" y="4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7" name="Google Shape;947;p44"/>
              <p:cNvSpPr/>
              <p:nvPr/>
            </p:nvSpPr>
            <p:spPr>
              <a:xfrm>
                <a:off x="1077416" y="2085881"/>
                <a:ext cx="362371" cy="775300"/>
              </a:xfrm>
              <a:custGeom>
                <a:rect b="b" l="l" r="r" t="t"/>
                <a:pathLst>
                  <a:path extrusionOk="0" h="77" w="36">
                    <a:moveTo>
                      <a:pt x="7" y="77"/>
                    </a:moveTo>
                    <a:cubicBezTo>
                      <a:pt x="6" y="77"/>
                      <a:pt x="6" y="77"/>
                      <a:pt x="6" y="76"/>
                    </a:cubicBezTo>
                    <a:cubicBezTo>
                      <a:pt x="0" y="62"/>
                      <a:pt x="4" y="34"/>
                      <a:pt x="34" y="0"/>
                    </a:cubicBezTo>
                    <a:cubicBezTo>
                      <a:pt x="35" y="0"/>
                      <a:pt x="36" y="0"/>
                      <a:pt x="36" y="0"/>
                    </a:cubicBezTo>
                    <a:cubicBezTo>
                      <a:pt x="36" y="0"/>
                      <a:pt x="36" y="1"/>
                      <a:pt x="36" y="2"/>
                    </a:cubicBezTo>
                    <a:cubicBezTo>
                      <a:pt x="6" y="35"/>
                      <a:pt x="2" y="62"/>
                      <a:pt x="8" y="75"/>
                    </a:cubicBezTo>
                    <a:cubicBezTo>
                      <a:pt x="8" y="76"/>
                      <a:pt x="8" y="76"/>
                      <a:pt x="7" y="77"/>
                    </a:cubicBezTo>
                    <a:cubicBezTo>
                      <a:pt x="7" y="77"/>
                      <a:pt x="7" y="77"/>
                      <a:pt x="7" y="7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8" name="Google Shape;948;p44"/>
              <p:cNvSpPr/>
              <p:nvPr/>
            </p:nvSpPr>
            <p:spPr>
              <a:xfrm>
                <a:off x="2189803" y="2279703"/>
                <a:ext cx="50563" cy="311808"/>
              </a:xfrm>
              <a:custGeom>
                <a:rect b="b" l="l" r="r" t="t"/>
                <a:pathLst>
                  <a:path extrusionOk="0" h="31" w="5">
                    <a:moveTo>
                      <a:pt x="2" y="0"/>
                    </a:moveTo>
                    <a:cubicBezTo>
                      <a:pt x="3" y="2"/>
                      <a:pt x="3" y="3"/>
                      <a:pt x="4" y="4"/>
                    </a:cubicBezTo>
                    <a:cubicBezTo>
                      <a:pt x="4" y="5"/>
                      <a:pt x="4" y="7"/>
                      <a:pt x="4" y="8"/>
                    </a:cubicBezTo>
                    <a:cubicBezTo>
                      <a:pt x="5" y="11"/>
                      <a:pt x="5" y="13"/>
                      <a:pt x="5" y="16"/>
                    </a:cubicBezTo>
                    <a:cubicBezTo>
                      <a:pt x="5" y="19"/>
                      <a:pt x="4" y="21"/>
                      <a:pt x="3" y="24"/>
                    </a:cubicBezTo>
                    <a:cubicBezTo>
                      <a:pt x="2" y="26"/>
                      <a:pt x="1" y="29"/>
                      <a:pt x="0" y="31"/>
                    </a:cubicBezTo>
                    <a:cubicBezTo>
                      <a:pt x="0" y="28"/>
                      <a:pt x="0" y="25"/>
                      <a:pt x="0" y="23"/>
                    </a:cubicBezTo>
                    <a:cubicBezTo>
                      <a:pt x="1" y="20"/>
                      <a:pt x="1" y="18"/>
                      <a:pt x="1" y="16"/>
                    </a:cubicBezTo>
                    <a:cubicBezTo>
                      <a:pt x="2" y="8"/>
                      <a:pt x="2" y="8"/>
                      <a:pt x="2" y="8"/>
                    </a:cubicBezTo>
                    <a:cubicBezTo>
                      <a:pt x="2" y="7"/>
                      <a:pt x="2" y="6"/>
                      <a:pt x="2" y="4"/>
                    </a:cubicBezTo>
                    <a:cubicBezTo>
                      <a:pt x="2" y="3"/>
                      <a:pt x="2" y="2"/>
                      <a:pt x="2"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9" name="Google Shape;949;p44"/>
              <p:cNvSpPr/>
              <p:nvPr/>
            </p:nvSpPr>
            <p:spPr>
              <a:xfrm>
                <a:off x="2164518" y="1453841"/>
                <a:ext cx="227536" cy="185398"/>
              </a:xfrm>
              <a:custGeom>
                <a:rect b="b" l="l" r="r" t="t"/>
                <a:pathLst>
                  <a:path extrusionOk="0" h="18" w="23">
                    <a:moveTo>
                      <a:pt x="23" y="11"/>
                    </a:moveTo>
                    <a:cubicBezTo>
                      <a:pt x="23" y="12"/>
                      <a:pt x="23" y="12"/>
                      <a:pt x="22" y="13"/>
                    </a:cubicBezTo>
                    <a:cubicBezTo>
                      <a:pt x="22" y="14"/>
                      <a:pt x="21" y="14"/>
                      <a:pt x="21" y="15"/>
                    </a:cubicBezTo>
                    <a:cubicBezTo>
                      <a:pt x="20" y="16"/>
                      <a:pt x="18" y="17"/>
                      <a:pt x="17" y="17"/>
                    </a:cubicBezTo>
                    <a:cubicBezTo>
                      <a:pt x="16" y="18"/>
                      <a:pt x="14" y="18"/>
                      <a:pt x="13" y="18"/>
                    </a:cubicBezTo>
                    <a:cubicBezTo>
                      <a:pt x="11" y="18"/>
                      <a:pt x="10" y="17"/>
                      <a:pt x="8" y="16"/>
                    </a:cubicBezTo>
                    <a:cubicBezTo>
                      <a:pt x="6" y="14"/>
                      <a:pt x="4" y="12"/>
                      <a:pt x="3" y="9"/>
                    </a:cubicBezTo>
                    <a:cubicBezTo>
                      <a:pt x="1" y="6"/>
                      <a:pt x="0" y="3"/>
                      <a:pt x="0" y="0"/>
                    </a:cubicBezTo>
                    <a:cubicBezTo>
                      <a:pt x="1" y="3"/>
                      <a:pt x="3" y="5"/>
                      <a:pt x="4" y="8"/>
                    </a:cubicBezTo>
                    <a:cubicBezTo>
                      <a:pt x="6" y="10"/>
                      <a:pt x="8" y="12"/>
                      <a:pt x="10" y="14"/>
                    </a:cubicBezTo>
                    <a:cubicBezTo>
                      <a:pt x="12" y="15"/>
                      <a:pt x="14" y="16"/>
                      <a:pt x="16" y="15"/>
                    </a:cubicBezTo>
                    <a:cubicBezTo>
                      <a:pt x="19" y="15"/>
                      <a:pt x="21" y="13"/>
                      <a:pt x="23" y="1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0" name="Google Shape;950;p44"/>
              <p:cNvSpPr/>
              <p:nvPr/>
            </p:nvSpPr>
            <p:spPr>
              <a:xfrm>
                <a:off x="2695433" y="2448247"/>
                <a:ext cx="126410" cy="58993"/>
              </a:xfrm>
              <a:custGeom>
                <a:rect b="b" l="l" r="r" t="t"/>
                <a:pathLst>
                  <a:path extrusionOk="0" h="6" w="13">
                    <a:moveTo>
                      <a:pt x="0" y="3"/>
                    </a:moveTo>
                    <a:cubicBezTo>
                      <a:pt x="2" y="3"/>
                      <a:pt x="3" y="3"/>
                      <a:pt x="4" y="2"/>
                    </a:cubicBezTo>
                    <a:cubicBezTo>
                      <a:pt x="4" y="2"/>
                      <a:pt x="5" y="2"/>
                      <a:pt x="5" y="2"/>
                    </a:cubicBezTo>
                    <a:cubicBezTo>
                      <a:pt x="6" y="2"/>
                      <a:pt x="7" y="2"/>
                      <a:pt x="7" y="2"/>
                    </a:cubicBezTo>
                    <a:cubicBezTo>
                      <a:pt x="8" y="2"/>
                      <a:pt x="9" y="2"/>
                      <a:pt x="10" y="2"/>
                    </a:cubicBezTo>
                    <a:cubicBezTo>
                      <a:pt x="10" y="2"/>
                      <a:pt x="11" y="2"/>
                      <a:pt x="11" y="1"/>
                    </a:cubicBezTo>
                    <a:cubicBezTo>
                      <a:pt x="12" y="1"/>
                      <a:pt x="12" y="1"/>
                      <a:pt x="12" y="0"/>
                    </a:cubicBezTo>
                    <a:cubicBezTo>
                      <a:pt x="13" y="1"/>
                      <a:pt x="13" y="2"/>
                      <a:pt x="13" y="2"/>
                    </a:cubicBezTo>
                    <a:cubicBezTo>
                      <a:pt x="12" y="3"/>
                      <a:pt x="12" y="4"/>
                      <a:pt x="11" y="5"/>
                    </a:cubicBezTo>
                    <a:cubicBezTo>
                      <a:pt x="10" y="6"/>
                      <a:pt x="9" y="6"/>
                      <a:pt x="7" y="6"/>
                    </a:cubicBezTo>
                    <a:cubicBezTo>
                      <a:pt x="6" y="6"/>
                      <a:pt x="6" y="6"/>
                      <a:pt x="5" y="6"/>
                    </a:cubicBezTo>
                    <a:cubicBezTo>
                      <a:pt x="5" y="6"/>
                      <a:pt x="4" y="6"/>
                      <a:pt x="3" y="6"/>
                    </a:cubicBezTo>
                    <a:cubicBezTo>
                      <a:pt x="3" y="5"/>
                      <a:pt x="2" y="5"/>
                      <a:pt x="1" y="4"/>
                    </a:cubicBezTo>
                    <a:cubicBezTo>
                      <a:pt x="1" y="4"/>
                      <a:pt x="0" y="3"/>
                      <a:pt x="0" y="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1" name="Google Shape;951;p44"/>
              <p:cNvSpPr/>
              <p:nvPr/>
            </p:nvSpPr>
            <p:spPr>
              <a:xfrm>
                <a:off x="2510035" y="2170153"/>
                <a:ext cx="227536" cy="117980"/>
              </a:xfrm>
              <a:custGeom>
                <a:rect b="b" l="l" r="r" t="t"/>
                <a:pathLst>
                  <a:path extrusionOk="0" h="12" w="22">
                    <a:moveTo>
                      <a:pt x="0" y="10"/>
                    </a:moveTo>
                    <a:cubicBezTo>
                      <a:pt x="2" y="9"/>
                      <a:pt x="3" y="9"/>
                      <a:pt x="4" y="9"/>
                    </a:cubicBezTo>
                    <a:cubicBezTo>
                      <a:pt x="5" y="9"/>
                      <a:pt x="6" y="9"/>
                      <a:pt x="6" y="9"/>
                    </a:cubicBezTo>
                    <a:cubicBezTo>
                      <a:pt x="7" y="8"/>
                      <a:pt x="8" y="8"/>
                      <a:pt x="8" y="7"/>
                    </a:cubicBezTo>
                    <a:cubicBezTo>
                      <a:pt x="9" y="7"/>
                      <a:pt x="9" y="6"/>
                      <a:pt x="9" y="6"/>
                    </a:cubicBezTo>
                    <a:cubicBezTo>
                      <a:pt x="9" y="0"/>
                      <a:pt x="9" y="0"/>
                      <a:pt x="9" y="0"/>
                    </a:cubicBezTo>
                    <a:cubicBezTo>
                      <a:pt x="12" y="4"/>
                      <a:pt x="12" y="4"/>
                      <a:pt x="12" y="4"/>
                    </a:cubicBezTo>
                    <a:cubicBezTo>
                      <a:pt x="13" y="5"/>
                      <a:pt x="13" y="6"/>
                      <a:pt x="14" y="6"/>
                    </a:cubicBezTo>
                    <a:cubicBezTo>
                      <a:pt x="15" y="6"/>
                      <a:pt x="16" y="7"/>
                      <a:pt x="17" y="7"/>
                    </a:cubicBezTo>
                    <a:cubicBezTo>
                      <a:pt x="18" y="7"/>
                      <a:pt x="19" y="6"/>
                      <a:pt x="20" y="6"/>
                    </a:cubicBezTo>
                    <a:cubicBezTo>
                      <a:pt x="21" y="5"/>
                      <a:pt x="22" y="4"/>
                      <a:pt x="22" y="3"/>
                    </a:cubicBezTo>
                    <a:cubicBezTo>
                      <a:pt x="22" y="5"/>
                      <a:pt x="22" y="6"/>
                      <a:pt x="21" y="7"/>
                    </a:cubicBezTo>
                    <a:cubicBezTo>
                      <a:pt x="20" y="8"/>
                      <a:pt x="19" y="9"/>
                      <a:pt x="17" y="10"/>
                    </a:cubicBezTo>
                    <a:cubicBezTo>
                      <a:pt x="16" y="10"/>
                      <a:pt x="14" y="10"/>
                      <a:pt x="13" y="10"/>
                    </a:cubicBezTo>
                    <a:cubicBezTo>
                      <a:pt x="12" y="9"/>
                      <a:pt x="10" y="8"/>
                      <a:pt x="9" y="7"/>
                    </a:cubicBezTo>
                    <a:cubicBezTo>
                      <a:pt x="12" y="5"/>
                      <a:pt x="12" y="5"/>
                      <a:pt x="12" y="5"/>
                    </a:cubicBezTo>
                    <a:cubicBezTo>
                      <a:pt x="12" y="7"/>
                      <a:pt x="12" y="9"/>
                      <a:pt x="11" y="10"/>
                    </a:cubicBezTo>
                    <a:cubicBezTo>
                      <a:pt x="9" y="11"/>
                      <a:pt x="8" y="12"/>
                      <a:pt x="7" y="12"/>
                    </a:cubicBezTo>
                    <a:cubicBezTo>
                      <a:pt x="6" y="12"/>
                      <a:pt x="4" y="12"/>
                      <a:pt x="3" y="11"/>
                    </a:cubicBezTo>
                    <a:cubicBezTo>
                      <a:pt x="2" y="11"/>
                      <a:pt x="1" y="10"/>
                      <a:pt x="0" y="1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2" name="Google Shape;952;p44"/>
              <p:cNvSpPr/>
              <p:nvPr/>
            </p:nvSpPr>
            <p:spPr>
              <a:xfrm>
                <a:off x="1852716" y="2473531"/>
                <a:ext cx="126410" cy="58993"/>
              </a:xfrm>
              <a:custGeom>
                <a:rect b="b" l="l" r="r" t="t"/>
                <a:pathLst>
                  <a:path extrusionOk="0" h="6" w="13">
                    <a:moveTo>
                      <a:pt x="0" y="0"/>
                    </a:moveTo>
                    <a:cubicBezTo>
                      <a:pt x="1" y="1"/>
                      <a:pt x="2" y="1"/>
                      <a:pt x="3" y="1"/>
                    </a:cubicBezTo>
                    <a:cubicBezTo>
                      <a:pt x="4" y="1"/>
                      <a:pt x="5" y="2"/>
                      <a:pt x="6" y="2"/>
                    </a:cubicBezTo>
                    <a:cubicBezTo>
                      <a:pt x="7" y="2"/>
                      <a:pt x="8" y="2"/>
                      <a:pt x="9" y="2"/>
                    </a:cubicBezTo>
                    <a:cubicBezTo>
                      <a:pt x="10" y="2"/>
                      <a:pt x="11" y="2"/>
                      <a:pt x="13" y="1"/>
                    </a:cubicBezTo>
                    <a:cubicBezTo>
                      <a:pt x="12" y="3"/>
                      <a:pt x="11" y="4"/>
                      <a:pt x="10" y="5"/>
                    </a:cubicBezTo>
                    <a:cubicBezTo>
                      <a:pt x="9" y="6"/>
                      <a:pt x="7" y="6"/>
                      <a:pt x="6" y="6"/>
                    </a:cubicBezTo>
                    <a:cubicBezTo>
                      <a:pt x="4" y="6"/>
                      <a:pt x="3" y="5"/>
                      <a:pt x="2" y="4"/>
                    </a:cubicBezTo>
                    <a:cubicBezTo>
                      <a:pt x="1" y="3"/>
                      <a:pt x="0" y="2"/>
                      <a:pt x="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3" name="Google Shape;953;p44"/>
              <p:cNvSpPr/>
              <p:nvPr/>
            </p:nvSpPr>
            <p:spPr>
              <a:xfrm>
                <a:off x="1473490" y="2524094"/>
                <a:ext cx="117980" cy="67417"/>
              </a:xfrm>
              <a:custGeom>
                <a:rect b="b" l="l" r="r" t="t"/>
                <a:pathLst>
                  <a:path extrusionOk="0" h="7" w="12">
                    <a:moveTo>
                      <a:pt x="0" y="0"/>
                    </a:moveTo>
                    <a:cubicBezTo>
                      <a:pt x="1" y="1"/>
                      <a:pt x="2" y="1"/>
                      <a:pt x="3" y="2"/>
                    </a:cubicBezTo>
                    <a:cubicBezTo>
                      <a:pt x="4" y="2"/>
                      <a:pt x="5" y="3"/>
                      <a:pt x="6" y="3"/>
                    </a:cubicBezTo>
                    <a:cubicBezTo>
                      <a:pt x="7" y="3"/>
                      <a:pt x="8" y="3"/>
                      <a:pt x="8" y="4"/>
                    </a:cubicBezTo>
                    <a:cubicBezTo>
                      <a:pt x="10" y="4"/>
                      <a:pt x="11" y="4"/>
                      <a:pt x="12" y="4"/>
                    </a:cubicBezTo>
                    <a:cubicBezTo>
                      <a:pt x="11" y="6"/>
                      <a:pt x="10" y="6"/>
                      <a:pt x="9" y="7"/>
                    </a:cubicBezTo>
                    <a:cubicBezTo>
                      <a:pt x="7" y="7"/>
                      <a:pt x="6" y="7"/>
                      <a:pt x="5" y="7"/>
                    </a:cubicBezTo>
                    <a:cubicBezTo>
                      <a:pt x="3" y="6"/>
                      <a:pt x="2" y="5"/>
                      <a:pt x="1" y="4"/>
                    </a:cubicBezTo>
                    <a:cubicBezTo>
                      <a:pt x="0" y="3"/>
                      <a:pt x="0" y="1"/>
                      <a:pt x="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4" name="Google Shape;954;p44"/>
              <p:cNvSpPr/>
              <p:nvPr/>
            </p:nvSpPr>
            <p:spPr>
              <a:xfrm>
                <a:off x="2316208" y="2642074"/>
                <a:ext cx="109556" cy="50563"/>
              </a:xfrm>
              <a:custGeom>
                <a:rect b="b" l="l" r="r" t="t"/>
                <a:pathLst>
                  <a:path extrusionOk="0" h="5" w="11">
                    <a:moveTo>
                      <a:pt x="0" y="0"/>
                    </a:moveTo>
                    <a:cubicBezTo>
                      <a:pt x="2" y="0"/>
                      <a:pt x="2" y="0"/>
                      <a:pt x="3" y="0"/>
                    </a:cubicBezTo>
                    <a:cubicBezTo>
                      <a:pt x="4" y="0"/>
                      <a:pt x="5" y="0"/>
                      <a:pt x="5" y="1"/>
                    </a:cubicBezTo>
                    <a:cubicBezTo>
                      <a:pt x="6" y="1"/>
                      <a:pt x="7" y="1"/>
                      <a:pt x="8" y="0"/>
                    </a:cubicBezTo>
                    <a:cubicBezTo>
                      <a:pt x="9" y="0"/>
                      <a:pt x="9" y="0"/>
                      <a:pt x="11" y="0"/>
                    </a:cubicBezTo>
                    <a:cubicBezTo>
                      <a:pt x="11" y="1"/>
                      <a:pt x="10" y="3"/>
                      <a:pt x="9" y="3"/>
                    </a:cubicBezTo>
                    <a:cubicBezTo>
                      <a:pt x="8" y="4"/>
                      <a:pt x="7" y="5"/>
                      <a:pt x="5" y="5"/>
                    </a:cubicBezTo>
                    <a:cubicBezTo>
                      <a:pt x="4" y="4"/>
                      <a:pt x="3" y="4"/>
                      <a:pt x="2" y="3"/>
                    </a:cubicBezTo>
                    <a:cubicBezTo>
                      <a:pt x="1" y="2"/>
                      <a:pt x="0" y="1"/>
                      <a:pt x="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5" name="Google Shape;955;p44"/>
              <p:cNvSpPr/>
              <p:nvPr/>
            </p:nvSpPr>
            <p:spPr>
              <a:xfrm>
                <a:off x="1591471" y="2119590"/>
                <a:ext cx="227536" cy="117980"/>
              </a:xfrm>
              <a:custGeom>
                <a:rect b="b" l="l" r="r" t="t"/>
                <a:pathLst>
                  <a:path extrusionOk="0" h="12" w="23">
                    <a:moveTo>
                      <a:pt x="0" y="0"/>
                    </a:moveTo>
                    <a:cubicBezTo>
                      <a:pt x="0" y="1"/>
                      <a:pt x="1" y="1"/>
                      <a:pt x="1" y="2"/>
                    </a:cubicBezTo>
                    <a:cubicBezTo>
                      <a:pt x="1" y="2"/>
                      <a:pt x="1" y="2"/>
                      <a:pt x="1" y="2"/>
                    </a:cubicBezTo>
                    <a:cubicBezTo>
                      <a:pt x="1" y="3"/>
                      <a:pt x="2" y="3"/>
                      <a:pt x="2" y="3"/>
                    </a:cubicBezTo>
                    <a:cubicBezTo>
                      <a:pt x="2" y="4"/>
                      <a:pt x="3" y="4"/>
                      <a:pt x="4" y="4"/>
                    </a:cubicBezTo>
                    <a:cubicBezTo>
                      <a:pt x="5" y="4"/>
                      <a:pt x="5" y="4"/>
                      <a:pt x="6" y="3"/>
                    </a:cubicBezTo>
                    <a:cubicBezTo>
                      <a:pt x="7" y="3"/>
                      <a:pt x="8" y="3"/>
                      <a:pt x="9" y="2"/>
                    </a:cubicBezTo>
                    <a:cubicBezTo>
                      <a:pt x="10" y="1"/>
                      <a:pt x="10" y="1"/>
                      <a:pt x="10" y="1"/>
                    </a:cubicBezTo>
                    <a:cubicBezTo>
                      <a:pt x="11" y="3"/>
                      <a:pt x="11" y="3"/>
                      <a:pt x="11" y="3"/>
                    </a:cubicBezTo>
                    <a:cubicBezTo>
                      <a:pt x="12" y="5"/>
                      <a:pt x="12" y="6"/>
                      <a:pt x="13" y="7"/>
                    </a:cubicBezTo>
                    <a:cubicBezTo>
                      <a:pt x="14" y="7"/>
                      <a:pt x="14" y="8"/>
                      <a:pt x="16" y="8"/>
                    </a:cubicBezTo>
                    <a:cubicBezTo>
                      <a:pt x="17" y="8"/>
                      <a:pt x="18" y="8"/>
                      <a:pt x="19" y="8"/>
                    </a:cubicBezTo>
                    <a:cubicBezTo>
                      <a:pt x="20" y="8"/>
                      <a:pt x="22" y="7"/>
                      <a:pt x="23" y="7"/>
                    </a:cubicBezTo>
                    <a:cubicBezTo>
                      <a:pt x="22" y="8"/>
                      <a:pt x="21" y="9"/>
                      <a:pt x="20" y="10"/>
                    </a:cubicBezTo>
                    <a:cubicBezTo>
                      <a:pt x="19" y="11"/>
                      <a:pt x="17" y="12"/>
                      <a:pt x="15" y="12"/>
                    </a:cubicBezTo>
                    <a:cubicBezTo>
                      <a:pt x="14" y="12"/>
                      <a:pt x="14" y="11"/>
                      <a:pt x="13" y="11"/>
                    </a:cubicBezTo>
                    <a:cubicBezTo>
                      <a:pt x="12" y="11"/>
                      <a:pt x="11" y="10"/>
                      <a:pt x="10" y="9"/>
                    </a:cubicBezTo>
                    <a:cubicBezTo>
                      <a:pt x="9" y="8"/>
                      <a:pt x="8" y="6"/>
                      <a:pt x="8" y="5"/>
                    </a:cubicBezTo>
                    <a:cubicBezTo>
                      <a:pt x="10" y="6"/>
                      <a:pt x="10" y="6"/>
                      <a:pt x="10" y="6"/>
                    </a:cubicBezTo>
                    <a:cubicBezTo>
                      <a:pt x="9" y="6"/>
                      <a:pt x="8" y="7"/>
                      <a:pt x="7" y="7"/>
                    </a:cubicBezTo>
                    <a:cubicBezTo>
                      <a:pt x="6" y="7"/>
                      <a:pt x="5" y="7"/>
                      <a:pt x="3" y="7"/>
                    </a:cubicBezTo>
                    <a:cubicBezTo>
                      <a:pt x="2" y="6"/>
                      <a:pt x="1" y="5"/>
                      <a:pt x="0" y="4"/>
                    </a:cubicBezTo>
                    <a:cubicBezTo>
                      <a:pt x="0" y="3"/>
                      <a:pt x="0" y="2"/>
                      <a:pt x="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6" name="Google Shape;956;p44"/>
              <p:cNvSpPr/>
              <p:nvPr/>
            </p:nvSpPr>
            <p:spPr>
              <a:xfrm>
                <a:off x="2257220" y="1158893"/>
                <a:ext cx="387650" cy="269670"/>
              </a:xfrm>
              <a:custGeom>
                <a:rect b="b" l="l" r="r" t="t"/>
                <a:pathLst>
                  <a:path extrusionOk="0" h="27" w="39">
                    <a:moveTo>
                      <a:pt x="39" y="16"/>
                    </a:moveTo>
                    <a:cubicBezTo>
                      <a:pt x="35" y="10"/>
                      <a:pt x="24" y="3"/>
                      <a:pt x="17" y="1"/>
                    </a:cubicBezTo>
                    <a:cubicBezTo>
                      <a:pt x="14" y="0"/>
                      <a:pt x="11" y="1"/>
                      <a:pt x="8" y="4"/>
                    </a:cubicBezTo>
                    <a:cubicBezTo>
                      <a:pt x="6" y="6"/>
                      <a:pt x="4" y="9"/>
                      <a:pt x="0" y="9"/>
                    </a:cubicBezTo>
                    <a:cubicBezTo>
                      <a:pt x="4" y="11"/>
                      <a:pt x="7" y="15"/>
                      <a:pt x="11" y="17"/>
                    </a:cubicBezTo>
                    <a:cubicBezTo>
                      <a:pt x="15" y="20"/>
                      <a:pt x="19" y="21"/>
                      <a:pt x="24" y="20"/>
                    </a:cubicBezTo>
                    <a:cubicBezTo>
                      <a:pt x="24" y="21"/>
                      <a:pt x="22" y="26"/>
                      <a:pt x="21" y="27"/>
                    </a:cubicBezTo>
                    <a:lnTo>
                      <a:pt x="39" y="16"/>
                    </a:ln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7" name="Google Shape;957;p44"/>
              <p:cNvSpPr/>
              <p:nvPr/>
            </p:nvSpPr>
            <p:spPr>
              <a:xfrm>
                <a:off x="2375200" y="1175747"/>
                <a:ext cx="168544" cy="168543"/>
              </a:xfrm>
              <a:custGeom>
                <a:rect b="b" l="l" r="r" t="t"/>
                <a:pathLst>
                  <a:path extrusionOk="0" h="17" w="17">
                    <a:moveTo>
                      <a:pt x="0" y="7"/>
                    </a:moveTo>
                    <a:cubicBezTo>
                      <a:pt x="1" y="8"/>
                      <a:pt x="3" y="5"/>
                      <a:pt x="3" y="5"/>
                    </a:cubicBezTo>
                    <a:cubicBezTo>
                      <a:pt x="9" y="0"/>
                      <a:pt x="13" y="6"/>
                      <a:pt x="13" y="6"/>
                    </a:cubicBezTo>
                    <a:cubicBezTo>
                      <a:pt x="15" y="9"/>
                      <a:pt x="17" y="10"/>
                      <a:pt x="17" y="10"/>
                    </a:cubicBezTo>
                    <a:cubicBezTo>
                      <a:pt x="14" y="11"/>
                      <a:pt x="12" y="13"/>
                      <a:pt x="12" y="13"/>
                    </a:cubicBezTo>
                    <a:cubicBezTo>
                      <a:pt x="6" y="17"/>
                      <a:pt x="3" y="11"/>
                      <a:pt x="3" y="11"/>
                    </a:cubicBezTo>
                    <a:cubicBezTo>
                      <a:pt x="2" y="8"/>
                      <a:pt x="0" y="7"/>
                      <a:pt x="0" y="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8" name="Google Shape;958;p44"/>
              <p:cNvSpPr/>
              <p:nvPr/>
            </p:nvSpPr>
            <p:spPr>
              <a:xfrm>
                <a:off x="2425763" y="1226310"/>
                <a:ext cx="67417" cy="67417"/>
              </a:xfrm>
              <a:custGeom>
                <a:rect b="b" l="l" r="r" t="t"/>
                <a:pathLst>
                  <a:path extrusionOk="0" h="7" w="7">
                    <a:moveTo>
                      <a:pt x="3" y="0"/>
                    </a:moveTo>
                    <a:cubicBezTo>
                      <a:pt x="5" y="0"/>
                      <a:pt x="7" y="2"/>
                      <a:pt x="7" y="4"/>
                    </a:cubicBezTo>
                    <a:cubicBezTo>
                      <a:pt x="6" y="5"/>
                      <a:pt x="5" y="7"/>
                      <a:pt x="3" y="7"/>
                    </a:cubicBezTo>
                    <a:cubicBezTo>
                      <a:pt x="1" y="7"/>
                      <a:pt x="0" y="5"/>
                      <a:pt x="0" y="3"/>
                    </a:cubicBezTo>
                    <a:cubicBezTo>
                      <a:pt x="0" y="2"/>
                      <a:pt x="2" y="0"/>
                      <a:pt x="3"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9" name="Google Shape;959;p44"/>
              <p:cNvSpPr/>
              <p:nvPr/>
            </p:nvSpPr>
            <p:spPr>
              <a:xfrm>
                <a:off x="2451042" y="1260019"/>
                <a:ext cx="34200" cy="171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0" name="Google Shape;960;p44"/>
              <p:cNvSpPr/>
              <p:nvPr/>
            </p:nvSpPr>
            <p:spPr>
              <a:xfrm>
                <a:off x="2442618" y="1420132"/>
                <a:ext cx="269670" cy="421358"/>
              </a:xfrm>
              <a:custGeom>
                <a:rect b="b" l="l" r="r" t="t"/>
                <a:pathLst>
                  <a:path extrusionOk="0" h="42" w="27">
                    <a:moveTo>
                      <a:pt x="11" y="10"/>
                    </a:moveTo>
                    <a:cubicBezTo>
                      <a:pt x="7" y="16"/>
                      <a:pt x="3" y="23"/>
                      <a:pt x="1" y="30"/>
                    </a:cubicBezTo>
                    <a:cubicBezTo>
                      <a:pt x="0" y="32"/>
                      <a:pt x="0" y="34"/>
                      <a:pt x="1" y="37"/>
                    </a:cubicBezTo>
                    <a:cubicBezTo>
                      <a:pt x="2" y="40"/>
                      <a:pt x="5" y="42"/>
                      <a:pt x="8" y="42"/>
                    </a:cubicBezTo>
                    <a:cubicBezTo>
                      <a:pt x="11" y="42"/>
                      <a:pt x="14" y="40"/>
                      <a:pt x="16" y="38"/>
                    </a:cubicBezTo>
                    <a:cubicBezTo>
                      <a:pt x="18" y="37"/>
                      <a:pt x="19" y="35"/>
                      <a:pt x="19" y="33"/>
                    </a:cubicBezTo>
                    <a:cubicBezTo>
                      <a:pt x="21" y="29"/>
                      <a:pt x="21" y="25"/>
                      <a:pt x="22" y="21"/>
                    </a:cubicBezTo>
                    <a:cubicBezTo>
                      <a:pt x="22" y="18"/>
                      <a:pt x="24" y="15"/>
                      <a:pt x="25" y="12"/>
                    </a:cubicBezTo>
                    <a:cubicBezTo>
                      <a:pt x="25" y="9"/>
                      <a:pt x="27" y="1"/>
                      <a:pt x="23" y="0"/>
                    </a:cubicBezTo>
                    <a:cubicBezTo>
                      <a:pt x="19" y="0"/>
                      <a:pt x="13" y="8"/>
                      <a:pt x="11" y="1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1" name="Google Shape;961;p44"/>
              <p:cNvSpPr/>
              <p:nvPr/>
            </p:nvSpPr>
            <p:spPr>
              <a:xfrm>
                <a:off x="2661724" y="1285297"/>
                <a:ext cx="244391" cy="160119"/>
              </a:xfrm>
              <a:custGeom>
                <a:rect b="b" l="l" r="r" t="t"/>
                <a:pathLst>
                  <a:path extrusionOk="0" h="16" w="24">
                    <a:moveTo>
                      <a:pt x="8" y="0"/>
                    </a:moveTo>
                    <a:cubicBezTo>
                      <a:pt x="17" y="1"/>
                      <a:pt x="24" y="14"/>
                      <a:pt x="24" y="14"/>
                    </a:cubicBezTo>
                    <a:cubicBezTo>
                      <a:pt x="12" y="11"/>
                      <a:pt x="7" y="13"/>
                      <a:pt x="7" y="13"/>
                    </a:cubicBezTo>
                    <a:cubicBezTo>
                      <a:pt x="5" y="12"/>
                      <a:pt x="0" y="16"/>
                      <a:pt x="0" y="16"/>
                    </a:cubicBezTo>
                    <a:cubicBezTo>
                      <a:pt x="2" y="9"/>
                      <a:pt x="5" y="5"/>
                      <a:pt x="5" y="5"/>
                    </a:cubicBezTo>
                    <a:cubicBezTo>
                      <a:pt x="7" y="3"/>
                      <a:pt x="8" y="0"/>
                      <a:pt x="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2" name="Google Shape;962;p44"/>
              <p:cNvSpPr/>
              <p:nvPr/>
            </p:nvSpPr>
            <p:spPr>
              <a:xfrm>
                <a:off x="2745996" y="1319006"/>
                <a:ext cx="25284" cy="8430"/>
              </a:xfrm>
              <a:custGeom>
                <a:rect b="b" l="l" r="r" t="t"/>
                <a:pathLst>
                  <a:path extrusionOk="0" h="1" w="3">
                    <a:moveTo>
                      <a:pt x="0" y="0"/>
                    </a:moveTo>
                    <a:cubicBezTo>
                      <a:pt x="0" y="1"/>
                      <a:pt x="1" y="1"/>
                      <a:pt x="1" y="1"/>
                    </a:cubicBezTo>
                    <a:cubicBezTo>
                      <a:pt x="2" y="1"/>
                      <a:pt x="3" y="1"/>
                      <a:pt x="3" y="1"/>
                    </a:cubicBezTo>
                    <a:cubicBezTo>
                      <a:pt x="3" y="0"/>
                      <a:pt x="2" y="0"/>
                      <a:pt x="2" y="0"/>
                    </a:cubicBezTo>
                    <a:cubicBezTo>
                      <a:pt x="1" y="0"/>
                      <a:pt x="0" y="0"/>
                      <a:pt x="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3" name="Google Shape;963;p44"/>
              <p:cNvSpPr/>
              <p:nvPr/>
            </p:nvSpPr>
            <p:spPr>
              <a:xfrm>
                <a:off x="318970" y="2422968"/>
                <a:ext cx="3606825" cy="910133"/>
              </a:xfrm>
              <a:custGeom>
                <a:rect b="b" l="l" r="r" t="t"/>
                <a:pathLst>
                  <a:path extrusionOk="0" h="91" w="360">
                    <a:moveTo>
                      <a:pt x="2" y="0"/>
                    </a:moveTo>
                    <a:cubicBezTo>
                      <a:pt x="0" y="21"/>
                      <a:pt x="15" y="42"/>
                      <a:pt x="34" y="44"/>
                    </a:cubicBezTo>
                    <a:cubicBezTo>
                      <a:pt x="28" y="34"/>
                      <a:pt x="24" y="22"/>
                      <a:pt x="21" y="10"/>
                    </a:cubicBezTo>
                    <a:cubicBezTo>
                      <a:pt x="32" y="30"/>
                      <a:pt x="48" y="46"/>
                      <a:pt x="68" y="54"/>
                    </a:cubicBezTo>
                    <a:cubicBezTo>
                      <a:pt x="57" y="41"/>
                      <a:pt x="51" y="23"/>
                      <a:pt x="50" y="5"/>
                    </a:cubicBezTo>
                    <a:cubicBezTo>
                      <a:pt x="60" y="25"/>
                      <a:pt x="75" y="41"/>
                      <a:pt x="93" y="52"/>
                    </a:cubicBezTo>
                    <a:cubicBezTo>
                      <a:pt x="94" y="44"/>
                      <a:pt x="93" y="36"/>
                      <a:pt x="90" y="28"/>
                    </a:cubicBezTo>
                    <a:cubicBezTo>
                      <a:pt x="94" y="38"/>
                      <a:pt x="100" y="46"/>
                      <a:pt x="106" y="54"/>
                    </a:cubicBezTo>
                    <a:cubicBezTo>
                      <a:pt x="107" y="56"/>
                      <a:pt x="109" y="57"/>
                      <a:pt x="111" y="57"/>
                    </a:cubicBezTo>
                    <a:cubicBezTo>
                      <a:pt x="113" y="56"/>
                      <a:pt x="113" y="54"/>
                      <a:pt x="114" y="52"/>
                    </a:cubicBezTo>
                    <a:cubicBezTo>
                      <a:pt x="116" y="45"/>
                      <a:pt x="118" y="38"/>
                      <a:pt x="120" y="30"/>
                    </a:cubicBezTo>
                    <a:cubicBezTo>
                      <a:pt x="124" y="38"/>
                      <a:pt x="128" y="46"/>
                      <a:pt x="132" y="54"/>
                    </a:cubicBezTo>
                    <a:cubicBezTo>
                      <a:pt x="138" y="45"/>
                      <a:pt x="145" y="37"/>
                      <a:pt x="151" y="29"/>
                    </a:cubicBezTo>
                    <a:cubicBezTo>
                      <a:pt x="155" y="38"/>
                      <a:pt x="159" y="47"/>
                      <a:pt x="162" y="57"/>
                    </a:cubicBezTo>
                    <a:cubicBezTo>
                      <a:pt x="170" y="47"/>
                      <a:pt x="179" y="38"/>
                      <a:pt x="189" y="31"/>
                    </a:cubicBezTo>
                    <a:cubicBezTo>
                      <a:pt x="191" y="39"/>
                      <a:pt x="194" y="47"/>
                      <a:pt x="196" y="54"/>
                    </a:cubicBezTo>
                    <a:cubicBezTo>
                      <a:pt x="211" y="45"/>
                      <a:pt x="226" y="38"/>
                      <a:pt x="242" y="33"/>
                    </a:cubicBezTo>
                    <a:cubicBezTo>
                      <a:pt x="243" y="37"/>
                      <a:pt x="242" y="41"/>
                      <a:pt x="240" y="44"/>
                    </a:cubicBezTo>
                    <a:cubicBezTo>
                      <a:pt x="242" y="45"/>
                      <a:pt x="244" y="44"/>
                      <a:pt x="245" y="43"/>
                    </a:cubicBezTo>
                    <a:cubicBezTo>
                      <a:pt x="245" y="46"/>
                      <a:pt x="245" y="49"/>
                      <a:pt x="245" y="53"/>
                    </a:cubicBezTo>
                    <a:cubicBezTo>
                      <a:pt x="255" y="46"/>
                      <a:pt x="264" y="39"/>
                      <a:pt x="273" y="32"/>
                    </a:cubicBezTo>
                    <a:cubicBezTo>
                      <a:pt x="270" y="37"/>
                      <a:pt x="268" y="43"/>
                      <a:pt x="268" y="48"/>
                    </a:cubicBezTo>
                    <a:cubicBezTo>
                      <a:pt x="281" y="50"/>
                      <a:pt x="296" y="41"/>
                      <a:pt x="302" y="28"/>
                    </a:cubicBezTo>
                    <a:cubicBezTo>
                      <a:pt x="299" y="32"/>
                      <a:pt x="298" y="37"/>
                      <a:pt x="299" y="42"/>
                    </a:cubicBezTo>
                    <a:cubicBezTo>
                      <a:pt x="311" y="42"/>
                      <a:pt x="322" y="30"/>
                      <a:pt x="323" y="17"/>
                    </a:cubicBezTo>
                    <a:cubicBezTo>
                      <a:pt x="322" y="25"/>
                      <a:pt x="322" y="33"/>
                      <a:pt x="321" y="41"/>
                    </a:cubicBezTo>
                    <a:cubicBezTo>
                      <a:pt x="327" y="42"/>
                      <a:pt x="333" y="36"/>
                      <a:pt x="333" y="30"/>
                    </a:cubicBezTo>
                    <a:cubicBezTo>
                      <a:pt x="334" y="36"/>
                      <a:pt x="334" y="42"/>
                      <a:pt x="334" y="49"/>
                    </a:cubicBezTo>
                    <a:cubicBezTo>
                      <a:pt x="343" y="42"/>
                      <a:pt x="351" y="36"/>
                      <a:pt x="360" y="30"/>
                    </a:cubicBezTo>
                    <a:cubicBezTo>
                      <a:pt x="356" y="48"/>
                      <a:pt x="343" y="62"/>
                      <a:pt x="328" y="70"/>
                    </a:cubicBezTo>
                    <a:cubicBezTo>
                      <a:pt x="312" y="78"/>
                      <a:pt x="295" y="80"/>
                      <a:pt x="279" y="83"/>
                    </a:cubicBezTo>
                    <a:cubicBezTo>
                      <a:pt x="232" y="88"/>
                      <a:pt x="185" y="91"/>
                      <a:pt x="138" y="90"/>
                    </a:cubicBezTo>
                    <a:cubicBezTo>
                      <a:pt x="115" y="89"/>
                      <a:pt x="92" y="88"/>
                      <a:pt x="68" y="85"/>
                    </a:cubicBezTo>
                    <a:cubicBezTo>
                      <a:pt x="46" y="83"/>
                      <a:pt x="29" y="85"/>
                      <a:pt x="16" y="64"/>
                    </a:cubicBezTo>
                    <a:cubicBezTo>
                      <a:pt x="4" y="45"/>
                      <a:pt x="0" y="23"/>
                      <a:pt x="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964" name="Google Shape;964;p44"/>
            <p:cNvGrpSpPr/>
            <p:nvPr/>
          </p:nvGrpSpPr>
          <p:grpSpPr>
            <a:xfrm>
              <a:off x="281549" y="4317640"/>
              <a:ext cx="1144551" cy="572706"/>
              <a:chOff x="1378262" y="2063567"/>
              <a:chExt cx="2185091" cy="1093367"/>
            </a:xfrm>
          </p:grpSpPr>
          <p:sp>
            <p:nvSpPr>
              <p:cNvPr id="965" name="Google Shape;965;p44"/>
              <p:cNvSpPr/>
              <p:nvPr/>
            </p:nvSpPr>
            <p:spPr>
              <a:xfrm>
                <a:off x="1834848" y="2232071"/>
                <a:ext cx="1663278" cy="353313"/>
              </a:xfrm>
              <a:custGeom>
                <a:rect b="b" l="l" r="r" t="t"/>
                <a:pathLst>
                  <a:path extrusionOk="0" h="55" w="257">
                    <a:moveTo>
                      <a:pt x="0" y="19"/>
                    </a:moveTo>
                    <a:cubicBezTo>
                      <a:pt x="0" y="19"/>
                      <a:pt x="1" y="19"/>
                      <a:pt x="1" y="19"/>
                    </a:cubicBezTo>
                    <a:cubicBezTo>
                      <a:pt x="9" y="23"/>
                      <a:pt x="17" y="28"/>
                      <a:pt x="24" y="33"/>
                    </a:cubicBezTo>
                    <a:cubicBezTo>
                      <a:pt x="25" y="34"/>
                      <a:pt x="26" y="35"/>
                      <a:pt x="27" y="35"/>
                    </a:cubicBezTo>
                    <a:cubicBezTo>
                      <a:pt x="27" y="35"/>
                      <a:pt x="27" y="35"/>
                      <a:pt x="27" y="35"/>
                    </a:cubicBezTo>
                    <a:cubicBezTo>
                      <a:pt x="20" y="30"/>
                      <a:pt x="14" y="22"/>
                      <a:pt x="7" y="16"/>
                    </a:cubicBezTo>
                    <a:cubicBezTo>
                      <a:pt x="15" y="20"/>
                      <a:pt x="23" y="24"/>
                      <a:pt x="31" y="28"/>
                    </a:cubicBezTo>
                    <a:cubicBezTo>
                      <a:pt x="31" y="26"/>
                      <a:pt x="31" y="24"/>
                      <a:pt x="30" y="22"/>
                    </a:cubicBezTo>
                    <a:cubicBezTo>
                      <a:pt x="33" y="26"/>
                      <a:pt x="37" y="29"/>
                      <a:pt x="42" y="30"/>
                    </a:cubicBezTo>
                    <a:cubicBezTo>
                      <a:pt x="42" y="26"/>
                      <a:pt x="42" y="21"/>
                      <a:pt x="42" y="17"/>
                    </a:cubicBezTo>
                    <a:cubicBezTo>
                      <a:pt x="44" y="20"/>
                      <a:pt x="47" y="23"/>
                      <a:pt x="50" y="27"/>
                    </a:cubicBezTo>
                    <a:cubicBezTo>
                      <a:pt x="50" y="23"/>
                      <a:pt x="51" y="19"/>
                      <a:pt x="50" y="15"/>
                    </a:cubicBezTo>
                    <a:cubicBezTo>
                      <a:pt x="55" y="16"/>
                      <a:pt x="57" y="23"/>
                      <a:pt x="60" y="27"/>
                    </a:cubicBezTo>
                    <a:cubicBezTo>
                      <a:pt x="66" y="32"/>
                      <a:pt x="77" y="26"/>
                      <a:pt x="76" y="17"/>
                    </a:cubicBezTo>
                    <a:cubicBezTo>
                      <a:pt x="78" y="20"/>
                      <a:pt x="81" y="23"/>
                      <a:pt x="83" y="27"/>
                    </a:cubicBezTo>
                    <a:cubicBezTo>
                      <a:pt x="84" y="19"/>
                      <a:pt x="85" y="11"/>
                      <a:pt x="87" y="4"/>
                    </a:cubicBezTo>
                    <a:cubicBezTo>
                      <a:pt x="87" y="11"/>
                      <a:pt x="88" y="18"/>
                      <a:pt x="89" y="25"/>
                    </a:cubicBezTo>
                    <a:cubicBezTo>
                      <a:pt x="90" y="2"/>
                      <a:pt x="90" y="2"/>
                      <a:pt x="90" y="2"/>
                    </a:cubicBezTo>
                    <a:cubicBezTo>
                      <a:pt x="90" y="2"/>
                      <a:pt x="90" y="1"/>
                      <a:pt x="91" y="1"/>
                    </a:cubicBezTo>
                    <a:cubicBezTo>
                      <a:pt x="91" y="1"/>
                      <a:pt x="91" y="2"/>
                      <a:pt x="91" y="2"/>
                    </a:cubicBezTo>
                    <a:cubicBezTo>
                      <a:pt x="90" y="30"/>
                      <a:pt x="90" y="30"/>
                      <a:pt x="90" y="30"/>
                    </a:cubicBezTo>
                    <a:cubicBezTo>
                      <a:pt x="90" y="31"/>
                      <a:pt x="90" y="32"/>
                      <a:pt x="90" y="33"/>
                    </a:cubicBezTo>
                    <a:cubicBezTo>
                      <a:pt x="95" y="28"/>
                      <a:pt x="99" y="22"/>
                      <a:pt x="101" y="15"/>
                    </a:cubicBezTo>
                    <a:cubicBezTo>
                      <a:pt x="102" y="20"/>
                      <a:pt x="103" y="25"/>
                      <a:pt x="104" y="30"/>
                    </a:cubicBezTo>
                    <a:cubicBezTo>
                      <a:pt x="106" y="23"/>
                      <a:pt x="110" y="17"/>
                      <a:pt x="114" y="12"/>
                    </a:cubicBezTo>
                    <a:cubicBezTo>
                      <a:pt x="115" y="18"/>
                      <a:pt x="116" y="24"/>
                      <a:pt x="117" y="29"/>
                    </a:cubicBezTo>
                    <a:cubicBezTo>
                      <a:pt x="117" y="29"/>
                      <a:pt x="118" y="28"/>
                      <a:pt x="118" y="28"/>
                    </a:cubicBezTo>
                    <a:cubicBezTo>
                      <a:pt x="125" y="0"/>
                      <a:pt x="125" y="0"/>
                      <a:pt x="125" y="0"/>
                    </a:cubicBezTo>
                    <a:cubicBezTo>
                      <a:pt x="125" y="0"/>
                      <a:pt x="125" y="0"/>
                      <a:pt x="126" y="0"/>
                    </a:cubicBezTo>
                    <a:cubicBezTo>
                      <a:pt x="126" y="0"/>
                      <a:pt x="126" y="0"/>
                      <a:pt x="126" y="1"/>
                    </a:cubicBezTo>
                    <a:cubicBezTo>
                      <a:pt x="120" y="24"/>
                      <a:pt x="120" y="24"/>
                      <a:pt x="120" y="24"/>
                    </a:cubicBezTo>
                    <a:cubicBezTo>
                      <a:pt x="123" y="18"/>
                      <a:pt x="126" y="12"/>
                      <a:pt x="128" y="6"/>
                    </a:cubicBezTo>
                    <a:cubicBezTo>
                      <a:pt x="129" y="14"/>
                      <a:pt x="130" y="22"/>
                      <a:pt x="130" y="30"/>
                    </a:cubicBezTo>
                    <a:cubicBezTo>
                      <a:pt x="139" y="28"/>
                      <a:pt x="147" y="23"/>
                      <a:pt x="154" y="15"/>
                    </a:cubicBezTo>
                    <a:cubicBezTo>
                      <a:pt x="154" y="20"/>
                      <a:pt x="154" y="25"/>
                      <a:pt x="155" y="30"/>
                    </a:cubicBezTo>
                    <a:cubicBezTo>
                      <a:pt x="160" y="26"/>
                      <a:pt x="164" y="20"/>
                      <a:pt x="167" y="14"/>
                    </a:cubicBezTo>
                    <a:cubicBezTo>
                      <a:pt x="170" y="22"/>
                      <a:pt x="174" y="30"/>
                      <a:pt x="180" y="36"/>
                    </a:cubicBezTo>
                    <a:cubicBezTo>
                      <a:pt x="196" y="12"/>
                      <a:pt x="196" y="12"/>
                      <a:pt x="196" y="12"/>
                    </a:cubicBezTo>
                    <a:cubicBezTo>
                      <a:pt x="199" y="18"/>
                      <a:pt x="201" y="24"/>
                      <a:pt x="202" y="30"/>
                    </a:cubicBezTo>
                    <a:cubicBezTo>
                      <a:pt x="206" y="27"/>
                      <a:pt x="209" y="22"/>
                      <a:pt x="210" y="16"/>
                    </a:cubicBezTo>
                    <a:cubicBezTo>
                      <a:pt x="215" y="31"/>
                      <a:pt x="215" y="31"/>
                      <a:pt x="215" y="31"/>
                    </a:cubicBezTo>
                    <a:cubicBezTo>
                      <a:pt x="215" y="32"/>
                      <a:pt x="216" y="34"/>
                      <a:pt x="217" y="34"/>
                    </a:cubicBezTo>
                    <a:cubicBezTo>
                      <a:pt x="217" y="34"/>
                      <a:pt x="217" y="34"/>
                      <a:pt x="218" y="34"/>
                    </a:cubicBezTo>
                    <a:cubicBezTo>
                      <a:pt x="220" y="31"/>
                      <a:pt x="224" y="28"/>
                      <a:pt x="232" y="23"/>
                    </a:cubicBezTo>
                    <a:cubicBezTo>
                      <a:pt x="232" y="23"/>
                      <a:pt x="232" y="23"/>
                      <a:pt x="232" y="23"/>
                    </a:cubicBezTo>
                    <a:cubicBezTo>
                      <a:pt x="232" y="23"/>
                      <a:pt x="232" y="24"/>
                      <a:pt x="232" y="24"/>
                    </a:cubicBezTo>
                    <a:cubicBezTo>
                      <a:pt x="226" y="28"/>
                      <a:pt x="223" y="31"/>
                      <a:pt x="220" y="33"/>
                    </a:cubicBezTo>
                    <a:cubicBezTo>
                      <a:pt x="227" y="30"/>
                      <a:pt x="233" y="27"/>
                      <a:pt x="239" y="24"/>
                    </a:cubicBezTo>
                    <a:cubicBezTo>
                      <a:pt x="240" y="27"/>
                      <a:pt x="240" y="30"/>
                      <a:pt x="239" y="33"/>
                    </a:cubicBezTo>
                    <a:cubicBezTo>
                      <a:pt x="243" y="28"/>
                      <a:pt x="248" y="24"/>
                      <a:pt x="254" y="20"/>
                    </a:cubicBezTo>
                    <a:cubicBezTo>
                      <a:pt x="254" y="20"/>
                      <a:pt x="254" y="20"/>
                      <a:pt x="254" y="20"/>
                    </a:cubicBezTo>
                    <a:cubicBezTo>
                      <a:pt x="254" y="20"/>
                      <a:pt x="254" y="21"/>
                      <a:pt x="254" y="21"/>
                    </a:cubicBezTo>
                    <a:cubicBezTo>
                      <a:pt x="250" y="24"/>
                      <a:pt x="247" y="27"/>
                      <a:pt x="243" y="30"/>
                    </a:cubicBezTo>
                    <a:cubicBezTo>
                      <a:pt x="247" y="27"/>
                      <a:pt x="252" y="26"/>
                      <a:pt x="257" y="25"/>
                    </a:cubicBezTo>
                    <a:cubicBezTo>
                      <a:pt x="256" y="33"/>
                      <a:pt x="251" y="39"/>
                      <a:pt x="245" y="42"/>
                    </a:cubicBezTo>
                    <a:cubicBezTo>
                      <a:pt x="239" y="45"/>
                      <a:pt x="233" y="46"/>
                      <a:pt x="227" y="46"/>
                    </a:cubicBezTo>
                    <a:cubicBezTo>
                      <a:pt x="227" y="47"/>
                      <a:pt x="226" y="47"/>
                      <a:pt x="226" y="48"/>
                    </a:cubicBezTo>
                    <a:cubicBezTo>
                      <a:pt x="226" y="48"/>
                      <a:pt x="226" y="48"/>
                      <a:pt x="225" y="48"/>
                    </a:cubicBezTo>
                    <a:cubicBezTo>
                      <a:pt x="225" y="48"/>
                      <a:pt x="225" y="48"/>
                      <a:pt x="225" y="48"/>
                    </a:cubicBezTo>
                    <a:cubicBezTo>
                      <a:pt x="225" y="48"/>
                      <a:pt x="225" y="47"/>
                      <a:pt x="225" y="47"/>
                    </a:cubicBezTo>
                    <a:cubicBezTo>
                      <a:pt x="225" y="47"/>
                      <a:pt x="225" y="47"/>
                      <a:pt x="225" y="47"/>
                    </a:cubicBezTo>
                    <a:cubicBezTo>
                      <a:pt x="187" y="51"/>
                      <a:pt x="148" y="55"/>
                      <a:pt x="109" y="51"/>
                    </a:cubicBezTo>
                    <a:cubicBezTo>
                      <a:pt x="91" y="49"/>
                      <a:pt x="72" y="44"/>
                      <a:pt x="54" y="42"/>
                    </a:cubicBezTo>
                    <a:cubicBezTo>
                      <a:pt x="50" y="41"/>
                      <a:pt x="47" y="41"/>
                      <a:pt x="44" y="41"/>
                    </a:cubicBezTo>
                    <a:cubicBezTo>
                      <a:pt x="45" y="41"/>
                      <a:pt x="46" y="42"/>
                      <a:pt x="47" y="42"/>
                    </a:cubicBezTo>
                    <a:cubicBezTo>
                      <a:pt x="44" y="42"/>
                      <a:pt x="42" y="41"/>
                      <a:pt x="39" y="41"/>
                    </a:cubicBezTo>
                    <a:cubicBezTo>
                      <a:pt x="37" y="40"/>
                      <a:pt x="34" y="39"/>
                      <a:pt x="31" y="38"/>
                    </a:cubicBezTo>
                    <a:cubicBezTo>
                      <a:pt x="32" y="39"/>
                      <a:pt x="33" y="39"/>
                      <a:pt x="34" y="40"/>
                    </a:cubicBezTo>
                    <a:cubicBezTo>
                      <a:pt x="32" y="39"/>
                      <a:pt x="31" y="39"/>
                      <a:pt x="30" y="39"/>
                    </a:cubicBezTo>
                    <a:cubicBezTo>
                      <a:pt x="29" y="38"/>
                      <a:pt x="27" y="37"/>
                      <a:pt x="26" y="36"/>
                    </a:cubicBezTo>
                    <a:cubicBezTo>
                      <a:pt x="19" y="34"/>
                      <a:pt x="11" y="31"/>
                      <a:pt x="4" y="29"/>
                    </a:cubicBezTo>
                    <a:cubicBezTo>
                      <a:pt x="3" y="29"/>
                      <a:pt x="3" y="29"/>
                      <a:pt x="3" y="29"/>
                    </a:cubicBezTo>
                    <a:cubicBezTo>
                      <a:pt x="3" y="28"/>
                      <a:pt x="4" y="28"/>
                      <a:pt x="4" y="28"/>
                    </a:cubicBezTo>
                    <a:cubicBezTo>
                      <a:pt x="10" y="29"/>
                      <a:pt x="16" y="31"/>
                      <a:pt x="22" y="33"/>
                    </a:cubicBezTo>
                    <a:cubicBezTo>
                      <a:pt x="15" y="29"/>
                      <a:pt x="8" y="24"/>
                      <a:pt x="1" y="20"/>
                    </a:cubicBezTo>
                    <a:cubicBezTo>
                      <a:pt x="0" y="20"/>
                      <a:pt x="0" y="20"/>
                      <a:pt x="0" y="19"/>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6" name="Google Shape;966;p44"/>
              <p:cNvSpPr/>
              <p:nvPr/>
            </p:nvSpPr>
            <p:spPr>
              <a:xfrm>
                <a:off x="2291434" y="2063567"/>
                <a:ext cx="500070" cy="668577"/>
              </a:xfrm>
              <a:custGeom>
                <a:rect b="b" l="l" r="r" t="t"/>
                <a:pathLst>
                  <a:path extrusionOk="0" h="104" w="78">
                    <a:moveTo>
                      <a:pt x="71" y="70"/>
                    </a:moveTo>
                    <a:cubicBezTo>
                      <a:pt x="76" y="58"/>
                      <a:pt x="78" y="45"/>
                      <a:pt x="77" y="33"/>
                    </a:cubicBezTo>
                    <a:cubicBezTo>
                      <a:pt x="77" y="33"/>
                      <a:pt x="77" y="33"/>
                      <a:pt x="77" y="33"/>
                    </a:cubicBezTo>
                    <a:cubicBezTo>
                      <a:pt x="77" y="32"/>
                      <a:pt x="77" y="32"/>
                      <a:pt x="77" y="31"/>
                    </a:cubicBezTo>
                    <a:cubicBezTo>
                      <a:pt x="77" y="31"/>
                      <a:pt x="77" y="31"/>
                      <a:pt x="77" y="30"/>
                    </a:cubicBezTo>
                    <a:cubicBezTo>
                      <a:pt x="77" y="30"/>
                      <a:pt x="77" y="29"/>
                      <a:pt x="77" y="28"/>
                    </a:cubicBezTo>
                    <a:cubicBezTo>
                      <a:pt x="77" y="28"/>
                      <a:pt x="77" y="28"/>
                      <a:pt x="77" y="28"/>
                    </a:cubicBezTo>
                    <a:cubicBezTo>
                      <a:pt x="77" y="27"/>
                      <a:pt x="77" y="27"/>
                      <a:pt x="76" y="26"/>
                    </a:cubicBezTo>
                    <a:cubicBezTo>
                      <a:pt x="76" y="26"/>
                      <a:pt x="76" y="26"/>
                      <a:pt x="76" y="26"/>
                    </a:cubicBezTo>
                    <a:cubicBezTo>
                      <a:pt x="76" y="25"/>
                      <a:pt x="76" y="24"/>
                      <a:pt x="76" y="24"/>
                    </a:cubicBezTo>
                    <a:cubicBezTo>
                      <a:pt x="76" y="24"/>
                      <a:pt x="76" y="24"/>
                      <a:pt x="76" y="24"/>
                    </a:cubicBezTo>
                    <a:cubicBezTo>
                      <a:pt x="75" y="21"/>
                      <a:pt x="75" y="19"/>
                      <a:pt x="74" y="17"/>
                    </a:cubicBezTo>
                    <a:cubicBezTo>
                      <a:pt x="74" y="17"/>
                      <a:pt x="74" y="17"/>
                      <a:pt x="74" y="17"/>
                    </a:cubicBezTo>
                    <a:cubicBezTo>
                      <a:pt x="74" y="17"/>
                      <a:pt x="73" y="16"/>
                      <a:pt x="73" y="16"/>
                    </a:cubicBezTo>
                    <a:cubicBezTo>
                      <a:pt x="73" y="15"/>
                      <a:pt x="73" y="15"/>
                      <a:pt x="73" y="15"/>
                    </a:cubicBezTo>
                    <a:cubicBezTo>
                      <a:pt x="73" y="15"/>
                      <a:pt x="73" y="14"/>
                      <a:pt x="72" y="14"/>
                    </a:cubicBezTo>
                    <a:cubicBezTo>
                      <a:pt x="72" y="14"/>
                      <a:pt x="72" y="14"/>
                      <a:pt x="72" y="13"/>
                    </a:cubicBezTo>
                    <a:cubicBezTo>
                      <a:pt x="72" y="13"/>
                      <a:pt x="72" y="13"/>
                      <a:pt x="71" y="12"/>
                    </a:cubicBezTo>
                    <a:cubicBezTo>
                      <a:pt x="71" y="12"/>
                      <a:pt x="71" y="12"/>
                      <a:pt x="71" y="12"/>
                    </a:cubicBezTo>
                    <a:cubicBezTo>
                      <a:pt x="71" y="11"/>
                      <a:pt x="71" y="11"/>
                      <a:pt x="70" y="11"/>
                    </a:cubicBezTo>
                    <a:cubicBezTo>
                      <a:pt x="70" y="11"/>
                      <a:pt x="70" y="10"/>
                      <a:pt x="70" y="10"/>
                    </a:cubicBezTo>
                    <a:cubicBezTo>
                      <a:pt x="70" y="10"/>
                      <a:pt x="69" y="10"/>
                      <a:pt x="69" y="10"/>
                    </a:cubicBezTo>
                    <a:cubicBezTo>
                      <a:pt x="69" y="9"/>
                      <a:pt x="69" y="9"/>
                      <a:pt x="69" y="9"/>
                    </a:cubicBezTo>
                    <a:cubicBezTo>
                      <a:pt x="68" y="9"/>
                      <a:pt x="68" y="9"/>
                      <a:pt x="68" y="8"/>
                    </a:cubicBezTo>
                    <a:cubicBezTo>
                      <a:pt x="68" y="8"/>
                      <a:pt x="68" y="8"/>
                      <a:pt x="67" y="8"/>
                    </a:cubicBezTo>
                    <a:cubicBezTo>
                      <a:pt x="67" y="8"/>
                      <a:pt x="67" y="7"/>
                      <a:pt x="66" y="7"/>
                    </a:cubicBezTo>
                    <a:cubicBezTo>
                      <a:pt x="66" y="7"/>
                      <a:pt x="66" y="7"/>
                      <a:pt x="66" y="7"/>
                    </a:cubicBezTo>
                    <a:cubicBezTo>
                      <a:pt x="66" y="6"/>
                      <a:pt x="65" y="6"/>
                      <a:pt x="65" y="6"/>
                    </a:cubicBezTo>
                    <a:cubicBezTo>
                      <a:pt x="64" y="6"/>
                      <a:pt x="64" y="6"/>
                      <a:pt x="63" y="5"/>
                    </a:cubicBezTo>
                    <a:cubicBezTo>
                      <a:pt x="63" y="5"/>
                      <a:pt x="63" y="5"/>
                      <a:pt x="62" y="5"/>
                    </a:cubicBezTo>
                    <a:cubicBezTo>
                      <a:pt x="62" y="5"/>
                      <a:pt x="62" y="5"/>
                      <a:pt x="62" y="5"/>
                    </a:cubicBezTo>
                    <a:cubicBezTo>
                      <a:pt x="62" y="5"/>
                      <a:pt x="62" y="5"/>
                      <a:pt x="62" y="5"/>
                    </a:cubicBezTo>
                    <a:cubicBezTo>
                      <a:pt x="48" y="0"/>
                      <a:pt x="21" y="15"/>
                      <a:pt x="8" y="38"/>
                    </a:cubicBezTo>
                    <a:cubicBezTo>
                      <a:pt x="5" y="44"/>
                      <a:pt x="3" y="49"/>
                      <a:pt x="2" y="54"/>
                    </a:cubicBezTo>
                    <a:cubicBezTo>
                      <a:pt x="2" y="54"/>
                      <a:pt x="2" y="54"/>
                      <a:pt x="2" y="54"/>
                    </a:cubicBezTo>
                    <a:cubicBezTo>
                      <a:pt x="2" y="54"/>
                      <a:pt x="2" y="54"/>
                      <a:pt x="2" y="54"/>
                    </a:cubicBezTo>
                    <a:cubicBezTo>
                      <a:pt x="1" y="55"/>
                      <a:pt x="1" y="56"/>
                      <a:pt x="1" y="57"/>
                    </a:cubicBezTo>
                    <a:cubicBezTo>
                      <a:pt x="1" y="57"/>
                      <a:pt x="1" y="57"/>
                      <a:pt x="1" y="57"/>
                    </a:cubicBezTo>
                    <a:cubicBezTo>
                      <a:pt x="1" y="58"/>
                      <a:pt x="1" y="59"/>
                      <a:pt x="1" y="59"/>
                    </a:cubicBezTo>
                    <a:cubicBezTo>
                      <a:pt x="1" y="60"/>
                      <a:pt x="1" y="60"/>
                      <a:pt x="1" y="60"/>
                    </a:cubicBezTo>
                    <a:cubicBezTo>
                      <a:pt x="0" y="61"/>
                      <a:pt x="0" y="62"/>
                      <a:pt x="0" y="63"/>
                    </a:cubicBezTo>
                    <a:cubicBezTo>
                      <a:pt x="0" y="63"/>
                      <a:pt x="0" y="63"/>
                      <a:pt x="0" y="63"/>
                    </a:cubicBezTo>
                    <a:cubicBezTo>
                      <a:pt x="0" y="64"/>
                      <a:pt x="0" y="64"/>
                      <a:pt x="0" y="65"/>
                    </a:cubicBezTo>
                    <a:cubicBezTo>
                      <a:pt x="0" y="65"/>
                      <a:pt x="0" y="65"/>
                      <a:pt x="0" y="66"/>
                    </a:cubicBezTo>
                    <a:cubicBezTo>
                      <a:pt x="0" y="66"/>
                      <a:pt x="0" y="67"/>
                      <a:pt x="0" y="68"/>
                    </a:cubicBezTo>
                    <a:cubicBezTo>
                      <a:pt x="0" y="68"/>
                      <a:pt x="0" y="68"/>
                      <a:pt x="0" y="68"/>
                    </a:cubicBezTo>
                    <a:cubicBezTo>
                      <a:pt x="0" y="69"/>
                      <a:pt x="0" y="70"/>
                      <a:pt x="1" y="71"/>
                    </a:cubicBezTo>
                    <a:cubicBezTo>
                      <a:pt x="1" y="71"/>
                      <a:pt x="1" y="71"/>
                      <a:pt x="1" y="71"/>
                    </a:cubicBezTo>
                    <a:cubicBezTo>
                      <a:pt x="1" y="72"/>
                      <a:pt x="1" y="72"/>
                      <a:pt x="1" y="73"/>
                    </a:cubicBezTo>
                    <a:cubicBezTo>
                      <a:pt x="1" y="73"/>
                      <a:pt x="1" y="73"/>
                      <a:pt x="1" y="73"/>
                    </a:cubicBezTo>
                    <a:cubicBezTo>
                      <a:pt x="1" y="75"/>
                      <a:pt x="2" y="76"/>
                      <a:pt x="2" y="78"/>
                    </a:cubicBezTo>
                    <a:cubicBezTo>
                      <a:pt x="2" y="78"/>
                      <a:pt x="2" y="78"/>
                      <a:pt x="2" y="78"/>
                    </a:cubicBezTo>
                    <a:cubicBezTo>
                      <a:pt x="3" y="79"/>
                      <a:pt x="3" y="79"/>
                      <a:pt x="3" y="80"/>
                    </a:cubicBezTo>
                    <a:cubicBezTo>
                      <a:pt x="3" y="80"/>
                      <a:pt x="3" y="80"/>
                      <a:pt x="3" y="80"/>
                    </a:cubicBezTo>
                    <a:cubicBezTo>
                      <a:pt x="4" y="81"/>
                      <a:pt x="4" y="82"/>
                      <a:pt x="4" y="82"/>
                    </a:cubicBezTo>
                    <a:cubicBezTo>
                      <a:pt x="4" y="82"/>
                      <a:pt x="5" y="82"/>
                      <a:pt x="5" y="82"/>
                    </a:cubicBezTo>
                    <a:cubicBezTo>
                      <a:pt x="5" y="83"/>
                      <a:pt x="5" y="84"/>
                      <a:pt x="6" y="84"/>
                    </a:cubicBezTo>
                    <a:cubicBezTo>
                      <a:pt x="6" y="84"/>
                      <a:pt x="6" y="84"/>
                      <a:pt x="6" y="85"/>
                    </a:cubicBezTo>
                    <a:cubicBezTo>
                      <a:pt x="6" y="85"/>
                      <a:pt x="7" y="86"/>
                      <a:pt x="7" y="86"/>
                    </a:cubicBezTo>
                    <a:cubicBezTo>
                      <a:pt x="7" y="86"/>
                      <a:pt x="7" y="86"/>
                      <a:pt x="7" y="86"/>
                    </a:cubicBezTo>
                    <a:cubicBezTo>
                      <a:pt x="8" y="87"/>
                      <a:pt x="8" y="87"/>
                      <a:pt x="9" y="88"/>
                    </a:cubicBezTo>
                    <a:cubicBezTo>
                      <a:pt x="9" y="88"/>
                      <a:pt x="9" y="88"/>
                      <a:pt x="9" y="88"/>
                    </a:cubicBezTo>
                    <a:cubicBezTo>
                      <a:pt x="9" y="89"/>
                      <a:pt x="10" y="89"/>
                      <a:pt x="10" y="90"/>
                    </a:cubicBezTo>
                    <a:cubicBezTo>
                      <a:pt x="10" y="90"/>
                      <a:pt x="11" y="90"/>
                      <a:pt x="11" y="90"/>
                    </a:cubicBezTo>
                    <a:cubicBezTo>
                      <a:pt x="11" y="90"/>
                      <a:pt x="12" y="91"/>
                      <a:pt x="12" y="91"/>
                    </a:cubicBezTo>
                    <a:cubicBezTo>
                      <a:pt x="12" y="91"/>
                      <a:pt x="12" y="91"/>
                      <a:pt x="12" y="91"/>
                    </a:cubicBezTo>
                    <a:cubicBezTo>
                      <a:pt x="12" y="91"/>
                      <a:pt x="12" y="91"/>
                      <a:pt x="12" y="91"/>
                    </a:cubicBezTo>
                    <a:cubicBezTo>
                      <a:pt x="14" y="92"/>
                      <a:pt x="15" y="93"/>
                      <a:pt x="17" y="94"/>
                    </a:cubicBezTo>
                    <a:cubicBezTo>
                      <a:pt x="36" y="104"/>
                      <a:pt x="61" y="97"/>
                      <a:pt x="71" y="7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7" name="Google Shape;967;p44"/>
              <p:cNvSpPr/>
              <p:nvPr/>
            </p:nvSpPr>
            <p:spPr>
              <a:xfrm>
                <a:off x="2519727" y="2107051"/>
                <a:ext cx="130453" cy="65227"/>
              </a:xfrm>
              <a:custGeom>
                <a:rect b="b" l="l" r="r" t="t"/>
                <a:pathLst>
                  <a:path extrusionOk="0" h="10" w="20">
                    <a:moveTo>
                      <a:pt x="1" y="10"/>
                    </a:moveTo>
                    <a:cubicBezTo>
                      <a:pt x="1" y="10"/>
                      <a:pt x="1" y="10"/>
                      <a:pt x="1" y="10"/>
                    </a:cubicBezTo>
                    <a:cubicBezTo>
                      <a:pt x="0" y="9"/>
                      <a:pt x="0" y="9"/>
                      <a:pt x="1" y="8"/>
                    </a:cubicBezTo>
                    <a:cubicBezTo>
                      <a:pt x="1" y="8"/>
                      <a:pt x="10" y="0"/>
                      <a:pt x="19" y="2"/>
                    </a:cubicBezTo>
                    <a:cubicBezTo>
                      <a:pt x="19" y="2"/>
                      <a:pt x="20" y="2"/>
                      <a:pt x="20" y="3"/>
                    </a:cubicBezTo>
                    <a:cubicBezTo>
                      <a:pt x="20" y="4"/>
                      <a:pt x="19" y="4"/>
                      <a:pt x="19" y="4"/>
                    </a:cubicBezTo>
                    <a:cubicBezTo>
                      <a:pt x="10" y="3"/>
                      <a:pt x="2" y="10"/>
                      <a:pt x="2" y="10"/>
                    </a:cubicBezTo>
                    <a:cubicBezTo>
                      <a:pt x="2" y="10"/>
                      <a:pt x="2" y="10"/>
                      <a:pt x="1" y="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8" name="Google Shape;968;p44"/>
              <p:cNvSpPr/>
              <p:nvPr/>
            </p:nvSpPr>
            <p:spPr>
              <a:xfrm>
                <a:off x="2595825" y="2492978"/>
                <a:ext cx="10871" cy="10871"/>
              </a:xfrm>
              <a:custGeom>
                <a:rect b="b" l="l" r="r" t="t"/>
                <a:pathLst>
                  <a:path extrusionOk="0" h="1" w="2">
                    <a:moveTo>
                      <a:pt x="2" y="1"/>
                    </a:moveTo>
                    <a:cubicBezTo>
                      <a:pt x="2" y="1"/>
                      <a:pt x="2" y="0"/>
                      <a:pt x="2" y="0"/>
                    </a:cubicBezTo>
                    <a:cubicBezTo>
                      <a:pt x="1" y="0"/>
                      <a:pt x="1" y="0"/>
                      <a:pt x="1" y="0"/>
                    </a:cubicBezTo>
                    <a:cubicBezTo>
                      <a:pt x="0" y="0"/>
                      <a:pt x="0" y="0"/>
                      <a:pt x="0" y="0"/>
                    </a:cubicBezTo>
                    <a:cubicBezTo>
                      <a:pt x="0" y="0"/>
                      <a:pt x="0" y="0"/>
                      <a:pt x="0" y="1"/>
                    </a:cubicBezTo>
                    <a:cubicBezTo>
                      <a:pt x="1" y="1"/>
                      <a:pt x="1" y="1"/>
                      <a:pt x="1" y="1"/>
                    </a:cubicBezTo>
                    <a:cubicBezTo>
                      <a:pt x="1" y="1"/>
                      <a:pt x="2" y="1"/>
                      <a:pt x="2" y="1"/>
                    </a:cubicBezTo>
                    <a:cubicBezTo>
                      <a:pt x="2" y="1"/>
                      <a:pt x="2" y="1"/>
                      <a:pt x="2" y="1"/>
                    </a:cubicBezTo>
                    <a:close/>
                  </a:path>
                </a:pathLst>
              </a:custGeom>
              <a:solidFill>
                <a:srgbClr val="A8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9" name="Google Shape;969;p44"/>
              <p:cNvSpPr/>
              <p:nvPr/>
            </p:nvSpPr>
            <p:spPr>
              <a:xfrm>
                <a:off x="2563211" y="2639737"/>
                <a:ext cx="16308" cy="10871"/>
              </a:xfrm>
              <a:custGeom>
                <a:rect b="b" l="l" r="r" t="t"/>
                <a:pathLst>
                  <a:path extrusionOk="0" h="2" w="3">
                    <a:moveTo>
                      <a:pt x="3" y="0"/>
                    </a:moveTo>
                    <a:cubicBezTo>
                      <a:pt x="3" y="0"/>
                      <a:pt x="3" y="0"/>
                      <a:pt x="3" y="0"/>
                    </a:cubicBezTo>
                    <a:cubicBezTo>
                      <a:pt x="2" y="0"/>
                      <a:pt x="2" y="0"/>
                      <a:pt x="1" y="0"/>
                    </a:cubicBezTo>
                    <a:cubicBezTo>
                      <a:pt x="1" y="0"/>
                      <a:pt x="1" y="0"/>
                      <a:pt x="1" y="0"/>
                    </a:cubicBezTo>
                    <a:cubicBezTo>
                      <a:pt x="0" y="0"/>
                      <a:pt x="0" y="0"/>
                      <a:pt x="1" y="1"/>
                    </a:cubicBezTo>
                    <a:cubicBezTo>
                      <a:pt x="1" y="1"/>
                      <a:pt x="1" y="1"/>
                      <a:pt x="2" y="2"/>
                    </a:cubicBezTo>
                    <a:cubicBezTo>
                      <a:pt x="2" y="2"/>
                      <a:pt x="2" y="2"/>
                      <a:pt x="3" y="2"/>
                    </a:cubicBezTo>
                    <a:cubicBezTo>
                      <a:pt x="3" y="1"/>
                      <a:pt x="3" y="1"/>
                      <a:pt x="3" y="0"/>
                    </a:cubicBezTo>
                    <a:close/>
                  </a:path>
                </a:pathLst>
              </a:custGeom>
              <a:solidFill>
                <a:srgbClr val="A8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0" name="Google Shape;970;p44"/>
              <p:cNvSpPr/>
              <p:nvPr/>
            </p:nvSpPr>
            <p:spPr>
              <a:xfrm>
                <a:off x="2394707" y="2541897"/>
                <a:ext cx="10871" cy="5437"/>
              </a:xfrm>
              <a:custGeom>
                <a:rect b="b" l="l" r="r" t="t"/>
                <a:pathLst>
                  <a:path extrusionOk="0" h="1" w="2">
                    <a:moveTo>
                      <a:pt x="2" y="0"/>
                    </a:moveTo>
                    <a:cubicBezTo>
                      <a:pt x="2" y="0"/>
                      <a:pt x="1" y="0"/>
                      <a:pt x="0" y="0"/>
                    </a:cubicBezTo>
                    <a:cubicBezTo>
                      <a:pt x="0" y="0"/>
                      <a:pt x="0" y="0"/>
                      <a:pt x="0" y="0"/>
                    </a:cubicBezTo>
                    <a:cubicBezTo>
                      <a:pt x="0" y="0"/>
                      <a:pt x="0" y="1"/>
                      <a:pt x="0" y="1"/>
                    </a:cubicBezTo>
                    <a:cubicBezTo>
                      <a:pt x="0" y="1"/>
                      <a:pt x="0" y="1"/>
                      <a:pt x="0" y="1"/>
                    </a:cubicBezTo>
                    <a:cubicBezTo>
                      <a:pt x="1" y="1"/>
                      <a:pt x="1" y="1"/>
                      <a:pt x="2" y="1"/>
                    </a:cubicBezTo>
                    <a:cubicBezTo>
                      <a:pt x="2" y="1"/>
                      <a:pt x="2" y="0"/>
                      <a:pt x="2" y="0"/>
                    </a:cubicBezTo>
                    <a:close/>
                  </a:path>
                </a:pathLst>
              </a:custGeom>
              <a:solidFill>
                <a:srgbClr val="A8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1" name="Google Shape;971;p44"/>
              <p:cNvSpPr/>
              <p:nvPr/>
            </p:nvSpPr>
            <p:spPr>
              <a:xfrm>
                <a:off x="1552199" y="2199458"/>
                <a:ext cx="657703" cy="510944"/>
              </a:xfrm>
              <a:custGeom>
                <a:rect b="b" l="l" r="r" t="t"/>
                <a:pathLst>
                  <a:path extrusionOk="0" h="79" w="102">
                    <a:moveTo>
                      <a:pt x="71" y="10"/>
                    </a:moveTo>
                    <a:cubicBezTo>
                      <a:pt x="60" y="4"/>
                      <a:pt x="47" y="0"/>
                      <a:pt x="36" y="0"/>
                    </a:cubicBezTo>
                    <a:cubicBezTo>
                      <a:pt x="35" y="0"/>
                      <a:pt x="35" y="0"/>
                      <a:pt x="35" y="0"/>
                    </a:cubicBezTo>
                    <a:cubicBezTo>
                      <a:pt x="35" y="0"/>
                      <a:pt x="34" y="0"/>
                      <a:pt x="33" y="0"/>
                    </a:cubicBezTo>
                    <a:cubicBezTo>
                      <a:pt x="33" y="0"/>
                      <a:pt x="33" y="0"/>
                      <a:pt x="33" y="0"/>
                    </a:cubicBezTo>
                    <a:cubicBezTo>
                      <a:pt x="32" y="0"/>
                      <a:pt x="31" y="0"/>
                      <a:pt x="31" y="0"/>
                    </a:cubicBezTo>
                    <a:cubicBezTo>
                      <a:pt x="31" y="0"/>
                      <a:pt x="31" y="0"/>
                      <a:pt x="30" y="0"/>
                    </a:cubicBezTo>
                    <a:cubicBezTo>
                      <a:pt x="30" y="0"/>
                      <a:pt x="29" y="0"/>
                      <a:pt x="28" y="0"/>
                    </a:cubicBezTo>
                    <a:cubicBezTo>
                      <a:pt x="28" y="0"/>
                      <a:pt x="28" y="0"/>
                      <a:pt x="28" y="0"/>
                    </a:cubicBezTo>
                    <a:cubicBezTo>
                      <a:pt x="27" y="0"/>
                      <a:pt x="27" y="0"/>
                      <a:pt x="26" y="1"/>
                    </a:cubicBezTo>
                    <a:cubicBezTo>
                      <a:pt x="26" y="1"/>
                      <a:pt x="26" y="1"/>
                      <a:pt x="26" y="1"/>
                    </a:cubicBezTo>
                    <a:cubicBezTo>
                      <a:pt x="24" y="1"/>
                      <a:pt x="22" y="1"/>
                      <a:pt x="20" y="2"/>
                    </a:cubicBezTo>
                    <a:cubicBezTo>
                      <a:pt x="20" y="2"/>
                      <a:pt x="20" y="2"/>
                      <a:pt x="20" y="2"/>
                    </a:cubicBezTo>
                    <a:cubicBezTo>
                      <a:pt x="19" y="2"/>
                      <a:pt x="18" y="2"/>
                      <a:pt x="18" y="3"/>
                    </a:cubicBezTo>
                    <a:cubicBezTo>
                      <a:pt x="18" y="3"/>
                      <a:pt x="18" y="3"/>
                      <a:pt x="17" y="3"/>
                    </a:cubicBezTo>
                    <a:cubicBezTo>
                      <a:pt x="17" y="3"/>
                      <a:pt x="17" y="3"/>
                      <a:pt x="16" y="3"/>
                    </a:cubicBezTo>
                    <a:cubicBezTo>
                      <a:pt x="16" y="3"/>
                      <a:pt x="16" y="3"/>
                      <a:pt x="16" y="4"/>
                    </a:cubicBezTo>
                    <a:cubicBezTo>
                      <a:pt x="15" y="4"/>
                      <a:pt x="15" y="4"/>
                      <a:pt x="15" y="4"/>
                    </a:cubicBezTo>
                    <a:cubicBezTo>
                      <a:pt x="14" y="4"/>
                      <a:pt x="14" y="4"/>
                      <a:pt x="14" y="4"/>
                    </a:cubicBezTo>
                    <a:cubicBezTo>
                      <a:pt x="14" y="5"/>
                      <a:pt x="13" y="5"/>
                      <a:pt x="13" y="5"/>
                    </a:cubicBezTo>
                    <a:cubicBezTo>
                      <a:pt x="13" y="5"/>
                      <a:pt x="13" y="5"/>
                      <a:pt x="12" y="5"/>
                    </a:cubicBezTo>
                    <a:cubicBezTo>
                      <a:pt x="12" y="6"/>
                      <a:pt x="12" y="6"/>
                      <a:pt x="12" y="6"/>
                    </a:cubicBezTo>
                    <a:cubicBezTo>
                      <a:pt x="11" y="6"/>
                      <a:pt x="11" y="6"/>
                      <a:pt x="11" y="6"/>
                    </a:cubicBezTo>
                    <a:cubicBezTo>
                      <a:pt x="11" y="7"/>
                      <a:pt x="11" y="7"/>
                      <a:pt x="10" y="7"/>
                    </a:cubicBezTo>
                    <a:cubicBezTo>
                      <a:pt x="10" y="7"/>
                      <a:pt x="10" y="7"/>
                      <a:pt x="10" y="8"/>
                    </a:cubicBezTo>
                    <a:cubicBezTo>
                      <a:pt x="10" y="8"/>
                      <a:pt x="9" y="8"/>
                      <a:pt x="9" y="8"/>
                    </a:cubicBezTo>
                    <a:cubicBezTo>
                      <a:pt x="9" y="9"/>
                      <a:pt x="9" y="9"/>
                      <a:pt x="9" y="9"/>
                    </a:cubicBezTo>
                    <a:cubicBezTo>
                      <a:pt x="8" y="9"/>
                      <a:pt x="8" y="10"/>
                      <a:pt x="8" y="10"/>
                    </a:cubicBezTo>
                    <a:cubicBezTo>
                      <a:pt x="7" y="11"/>
                      <a:pt x="7" y="11"/>
                      <a:pt x="7" y="11"/>
                    </a:cubicBezTo>
                    <a:cubicBezTo>
                      <a:pt x="7" y="12"/>
                      <a:pt x="7" y="12"/>
                      <a:pt x="7" y="12"/>
                    </a:cubicBezTo>
                    <a:cubicBezTo>
                      <a:pt x="7" y="12"/>
                      <a:pt x="7" y="12"/>
                      <a:pt x="7" y="12"/>
                    </a:cubicBezTo>
                    <a:cubicBezTo>
                      <a:pt x="7" y="12"/>
                      <a:pt x="7" y="12"/>
                      <a:pt x="7" y="12"/>
                    </a:cubicBezTo>
                    <a:cubicBezTo>
                      <a:pt x="0" y="26"/>
                      <a:pt x="12" y="54"/>
                      <a:pt x="34" y="68"/>
                    </a:cubicBezTo>
                    <a:cubicBezTo>
                      <a:pt x="39" y="72"/>
                      <a:pt x="44" y="74"/>
                      <a:pt x="49" y="76"/>
                    </a:cubicBezTo>
                    <a:cubicBezTo>
                      <a:pt x="49" y="76"/>
                      <a:pt x="49" y="76"/>
                      <a:pt x="49" y="76"/>
                    </a:cubicBezTo>
                    <a:cubicBezTo>
                      <a:pt x="49" y="76"/>
                      <a:pt x="49" y="76"/>
                      <a:pt x="49" y="76"/>
                    </a:cubicBezTo>
                    <a:cubicBezTo>
                      <a:pt x="50" y="76"/>
                      <a:pt x="51" y="77"/>
                      <a:pt x="52" y="77"/>
                    </a:cubicBezTo>
                    <a:cubicBezTo>
                      <a:pt x="52" y="77"/>
                      <a:pt x="52" y="77"/>
                      <a:pt x="52" y="77"/>
                    </a:cubicBezTo>
                    <a:cubicBezTo>
                      <a:pt x="53" y="77"/>
                      <a:pt x="54" y="77"/>
                      <a:pt x="54" y="78"/>
                    </a:cubicBezTo>
                    <a:cubicBezTo>
                      <a:pt x="55" y="78"/>
                      <a:pt x="55" y="78"/>
                      <a:pt x="55" y="78"/>
                    </a:cubicBezTo>
                    <a:cubicBezTo>
                      <a:pt x="56" y="78"/>
                      <a:pt x="57" y="78"/>
                      <a:pt x="57" y="78"/>
                    </a:cubicBezTo>
                    <a:cubicBezTo>
                      <a:pt x="58" y="78"/>
                      <a:pt x="58" y="78"/>
                      <a:pt x="58" y="78"/>
                    </a:cubicBezTo>
                    <a:cubicBezTo>
                      <a:pt x="58" y="78"/>
                      <a:pt x="59" y="78"/>
                      <a:pt x="60" y="78"/>
                    </a:cubicBezTo>
                    <a:cubicBezTo>
                      <a:pt x="60" y="78"/>
                      <a:pt x="60" y="79"/>
                      <a:pt x="60" y="79"/>
                    </a:cubicBezTo>
                    <a:cubicBezTo>
                      <a:pt x="61" y="79"/>
                      <a:pt x="62" y="79"/>
                      <a:pt x="63" y="79"/>
                    </a:cubicBezTo>
                    <a:cubicBezTo>
                      <a:pt x="63" y="79"/>
                      <a:pt x="63" y="79"/>
                      <a:pt x="63" y="79"/>
                    </a:cubicBezTo>
                    <a:cubicBezTo>
                      <a:pt x="64" y="79"/>
                      <a:pt x="64" y="79"/>
                      <a:pt x="65" y="79"/>
                    </a:cubicBezTo>
                    <a:cubicBezTo>
                      <a:pt x="65" y="79"/>
                      <a:pt x="66" y="79"/>
                      <a:pt x="66" y="79"/>
                    </a:cubicBezTo>
                    <a:cubicBezTo>
                      <a:pt x="66" y="79"/>
                      <a:pt x="67" y="79"/>
                      <a:pt x="68" y="78"/>
                    </a:cubicBezTo>
                    <a:cubicBezTo>
                      <a:pt x="68" y="78"/>
                      <a:pt x="68" y="78"/>
                      <a:pt x="68" y="78"/>
                    </a:cubicBezTo>
                    <a:cubicBezTo>
                      <a:pt x="70" y="78"/>
                      <a:pt x="71" y="78"/>
                      <a:pt x="72" y="78"/>
                    </a:cubicBezTo>
                    <a:cubicBezTo>
                      <a:pt x="73" y="77"/>
                      <a:pt x="73" y="77"/>
                      <a:pt x="73" y="77"/>
                    </a:cubicBezTo>
                    <a:cubicBezTo>
                      <a:pt x="74" y="77"/>
                      <a:pt x="74" y="77"/>
                      <a:pt x="75" y="77"/>
                    </a:cubicBezTo>
                    <a:cubicBezTo>
                      <a:pt x="75" y="77"/>
                      <a:pt x="75" y="77"/>
                      <a:pt x="75" y="77"/>
                    </a:cubicBezTo>
                    <a:cubicBezTo>
                      <a:pt x="76" y="76"/>
                      <a:pt x="76" y="76"/>
                      <a:pt x="77" y="76"/>
                    </a:cubicBezTo>
                    <a:cubicBezTo>
                      <a:pt x="77" y="76"/>
                      <a:pt x="77" y="76"/>
                      <a:pt x="77" y="76"/>
                    </a:cubicBezTo>
                    <a:cubicBezTo>
                      <a:pt x="78" y="75"/>
                      <a:pt x="78" y="75"/>
                      <a:pt x="79" y="75"/>
                    </a:cubicBezTo>
                    <a:cubicBezTo>
                      <a:pt x="79" y="75"/>
                      <a:pt x="79" y="75"/>
                      <a:pt x="79" y="75"/>
                    </a:cubicBezTo>
                    <a:cubicBezTo>
                      <a:pt x="80" y="74"/>
                      <a:pt x="81" y="74"/>
                      <a:pt x="81" y="74"/>
                    </a:cubicBezTo>
                    <a:cubicBezTo>
                      <a:pt x="81" y="74"/>
                      <a:pt x="81" y="74"/>
                      <a:pt x="81" y="73"/>
                    </a:cubicBezTo>
                    <a:cubicBezTo>
                      <a:pt x="82" y="73"/>
                      <a:pt x="82" y="73"/>
                      <a:pt x="83" y="72"/>
                    </a:cubicBezTo>
                    <a:cubicBezTo>
                      <a:pt x="83" y="72"/>
                      <a:pt x="83" y="72"/>
                      <a:pt x="83" y="72"/>
                    </a:cubicBezTo>
                    <a:cubicBezTo>
                      <a:pt x="84" y="72"/>
                      <a:pt x="84" y="71"/>
                      <a:pt x="85" y="71"/>
                    </a:cubicBezTo>
                    <a:cubicBezTo>
                      <a:pt x="85" y="71"/>
                      <a:pt x="85" y="71"/>
                      <a:pt x="85" y="70"/>
                    </a:cubicBezTo>
                    <a:cubicBezTo>
                      <a:pt x="86" y="70"/>
                      <a:pt x="86" y="69"/>
                      <a:pt x="87" y="69"/>
                    </a:cubicBezTo>
                    <a:cubicBezTo>
                      <a:pt x="87" y="69"/>
                      <a:pt x="87" y="69"/>
                      <a:pt x="87" y="69"/>
                    </a:cubicBezTo>
                    <a:cubicBezTo>
                      <a:pt x="87" y="69"/>
                      <a:pt x="87" y="69"/>
                      <a:pt x="87" y="69"/>
                    </a:cubicBezTo>
                    <a:cubicBezTo>
                      <a:pt x="88" y="68"/>
                      <a:pt x="89" y="66"/>
                      <a:pt x="90" y="65"/>
                    </a:cubicBezTo>
                    <a:cubicBezTo>
                      <a:pt x="102" y="47"/>
                      <a:pt x="96" y="22"/>
                      <a:pt x="71" y="1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2" name="Google Shape;972;p44"/>
              <p:cNvSpPr/>
              <p:nvPr/>
            </p:nvSpPr>
            <p:spPr>
              <a:xfrm>
                <a:off x="1650039" y="2221200"/>
                <a:ext cx="146761" cy="65227"/>
              </a:xfrm>
              <a:custGeom>
                <a:rect b="b" l="l" r="r" t="t"/>
                <a:pathLst>
                  <a:path extrusionOk="0" h="10" w="23">
                    <a:moveTo>
                      <a:pt x="1" y="10"/>
                    </a:moveTo>
                    <a:cubicBezTo>
                      <a:pt x="1" y="10"/>
                      <a:pt x="0" y="10"/>
                      <a:pt x="0" y="9"/>
                    </a:cubicBezTo>
                    <a:cubicBezTo>
                      <a:pt x="0" y="9"/>
                      <a:pt x="0" y="8"/>
                      <a:pt x="0" y="8"/>
                    </a:cubicBezTo>
                    <a:cubicBezTo>
                      <a:pt x="1" y="7"/>
                      <a:pt x="10" y="0"/>
                      <a:pt x="22" y="3"/>
                    </a:cubicBezTo>
                    <a:cubicBezTo>
                      <a:pt x="22" y="3"/>
                      <a:pt x="23" y="3"/>
                      <a:pt x="23" y="4"/>
                    </a:cubicBezTo>
                    <a:cubicBezTo>
                      <a:pt x="23" y="5"/>
                      <a:pt x="22" y="5"/>
                      <a:pt x="21" y="5"/>
                    </a:cubicBezTo>
                    <a:cubicBezTo>
                      <a:pt x="11" y="3"/>
                      <a:pt x="2" y="10"/>
                      <a:pt x="2" y="10"/>
                    </a:cubicBezTo>
                    <a:cubicBezTo>
                      <a:pt x="2" y="10"/>
                      <a:pt x="1" y="10"/>
                      <a:pt x="1" y="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3" name="Google Shape;973;p44"/>
              <p:cNvSpPr/>
              <p:nvPr/>
            </p:nvSpPr>
            <p:spPr>
              <a:xfrm>
                <a:off x="1715266" y="2492978"/>
                <a:ext cx="16308" cy="16308"/>
              </a:xfrm>
              <a:custGeom>
                <a:rect b="b" l="l" r="r" t="t"/>
                <a:pathLst>
                  <a:path extrusionOk="0" h="2" w="3">
                    <a:moveTo>
                      <a:pt x="2" y="0"/>
                    </a:moveTo>
                    <a:cubicBezTo>
                      <a:pt x="2" y="0"/>
                      <a:pt x="2" y="0"/>
                      <a:pt x="1" y="0"/>
                    </a:cubicBezTo>
                    <a:cubicBezTo>
                      <a:pt x="1" y="0"/>
                      <a:pt x="1" y="0"/>
                      <a:pt x="1" y="0"/>
                    </a:cubicBezTo>
                    <a:cubicBezTo>
                      <a:pt x="0" y="0"/>
                      <a:pt x="0" y="0"/>
                      <a:pt x="0" y="1"/>
                    </a:cubicBezTo>
                    <a:cubicBezTo>
                      <a:pt x="1" y="1"/>
                      <a:pt x="1" y="1"/>
                      <a:pt x="2" y="2"/>
                    </a:cubicBezTo>
                    <a:cubicBezTo>
                      <a:pt x="2" y="2"/>
                      <a:pt x="2" y="2"/>
                      <a:pt x="2" y="2"/>
                    </a:cubicBezTo>
                    <a:cubicBezTo>
                      <a:pt x="2" y="2"/>
                      <a:pt x="2" y="1"/>
                      <a:pt x="3" y="1"/>
                    </a:cubicBezTo>
                    <a:cubicBezTo>
                      <a:pt x="3" y="1"/>
                      <a:pt x="3" y="1"/>
                      <a:pt x="3" y="1"/>
                    </a:cubicBezTo>
                    <a:cubicBezTo>
                      <a:pt x="3" y="1"/>
                      <a:pt x="3" y="0"/>
                      <a:pt x="2" y="0"/>
                    </a:cubicBezTo>
                    <a:close/>
                  </a:path>
                </a:pathLst>
              </a:custGeom>
              <a:solidFill>
                <a:srgbClr val="A8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4" name="Google Shape;974;p44"/>
              <p:cNvSpPr/>
              <p:nvPr/>
            </p:nvSpPr>
            <p:spPr>
              <a:xfrm>
                <a:off x="1378262" y="2308169"/>
                <a:ext cx="2185091" cy="375056"/>
              </a:xfrm>
              <a:custGeom>
                <a:rect b="b" l="l" r="r" t="t"/>
                <a:pathLst>
                  <a:path extrusionOk="0" h="58" w="338">
                    <a:moveTo>
                      <a:pt x="13" y="30"/>
                    </a:moveTo>
                    <a:cubicBezTo>
                      <a:pt x="24" y="36"/>
                      <a:pt x="36" y="44"/>
                      <a:pt x="47" y="50"/>
                    </a:cubicBezTo>
                    <a:cubicBezTo>
                      <a:pt x="57" y="55"/>
                      <a:pt x="68" y="55"/>
                      <a:pt x="79" y="55"/>
                    </a:cubicBezTo>
                    <a:cubicBezTo>
                      <a:pt x="104" y="57"/>
                      <a:pt x="130" y="58"/>
                      <a:pt x="155" y="58"/>
                    </a:cubicBezTo>
                    <a:cubicBezTo>
                      <a:pt x="206" y="58"/>
                      <a:pt x="257" y="57"/>
                      <a:pt x="308" y="52"/>
                    </a:cubicBezTo>
                    <a:cubicBezTo>
                      <a:pt x="311" y="52"/>
                      <a:pt x="314" y="52"/>
                      <a:pt x="316" y="50"/>
                    </a:cubicBezTo>
                    <a:cubicBezTo>
                      <a:pt x="318" y="48"/>
                      <a:pt x="319" y="45"/>
                      <a:pt x="321" y="42"/>
                    </a:cubicBezTo>
                    <a:cubicBezTo>
                      <a:pt x="324" y="38"/>
                      <a:pt x="328" y="36"/>
                      <a:pt x="332" y="33"/>
                    </a:cubicBezTo>
                    <a:cubicBezTo>
                      <a:pt x="335" y="30"/>
                      <a:pt x="338" y="26"/>
                      <a:pt x="337" y="21"/>
                    </a:cubicBezTo>
                    <a:cubicBezTo>
                      <a:pt x="323" y="25"/>
                      <a:pt x="310" y="29"/>
                      <a:pt x="296" y="32"/>
                    </a:cubicBezTo>
                    <a:cubicBezTo>
                      <a:pt x="298" y="29"/>
                      <a:pt x="299" y="26"/>
                      <a:pt x="301" y="23"/>
                    </a:cubicBezTo>
                    <a:cubicBezTo>
                      <a:pt x="290" y="26"/>
                      <a:pt x="279" y="29"/>
                      <a:pt x="268" y="31"/>
                    </a:cubicBezTo>
                    <a:cubicBezTo>
                      <a:pt x="268" y="28"/>
                      <a:pt x="268" y="24"/>
                      <a:pt x="268" y="21"/>
                    </a:cubicBezTo>
                    <a:cubicBezTo>
                      <a:pt x="260" y="19"/>
                      <a:pt x="251" y="24"/>
                      <a:pt x="243" y="26"/>
                    </a:cubicBezTo>
                    <a:cubicBezTo>
                      <a:pt x="237" y="27"/>
                      <a:pt x="230" y="26"/>
                      <a:pt x="226" y="23"/>
                    </a:cubicBezTo>
                    <a:cubicBezTo>
                      <a:pt x="244" y="8"/>
                      <a:pt x="244" y="8"/>
                      <a:pt x="244" y="8"/>
                    </a:cubicBezTo>
                    <a:cubicBezTo>
                      <a:pt x="243" y="7"/>
                      <a:pt x="243" y="7"/>
                      <a:pt x="243" y="7"/>
                    </a:cubicBezTo>
                    <a:cubicBezTo>
                      <a:pt x="225" y="22"/>
                      <a:pt x="225" y="22"/>
                      <a:pt x="225" y="22"/>
                    </a:cubicBezTo>
                    <a:cubicBezTo>
                      <a:pt x="223" y="20"/>
                      <a:pt x="222" y="18"/>
                      <a:pt x="222" y="15"/>
                    </a:cubicBezTo>
                    <a:cubicBezTo>
                      <a:pt x="214" y="21"/>
                      <a:pt x="206" y="26"/>
                      <a:pt x="197" y="28"/>
                    </a:cubicBezTo>
                    <a:cubicBezTo>
                      <a:pt x="196" y="23"/>
                      <a:pt x="196" y="19"/>
                      <a:pt x="196" y="14"/>
                    </a:cubicBezTo>
                    <a:cubicBezTo>
                      <a:pt x="189" y="18"/>
                      <a:pt x="181" y="23"/>
                      <a:pt x="174" y="27"/>
                    </a:cubicBezTo>
                    <a:cubicBezTo>
                      <a:pt x="174" y="22"/>
                      <a:pt x="174" y="17"/>
                      <a:pt x="174" y="13"/>
                    </a:cubicBezTo>
                    <a:cubicBezTo>
                      <a:pt x="172" y="18"/>
                      <a:pt x="170" y="23"/>
                      <a:pt x="166" y="26"/>
                    </a:cubicBezTo>
                    <a:cubicBezTo>
                      <a:pt x="162" y="30"/>
                      <a:pt x="156" y="32"/>
                      <a:pt x="151" y="30"/>
                    </a:cubicBezTo>
                    <a:cubicBezTo>
                      <a:pt x="151" y="25"/>
                      <a:pt x="151" y="20"/>
                      <a:pt x="151" y="15"/>
                    </a:cubicBezTo>
                    <a:cubicBezTo>
                      <a:pt x="142" y="13"/>
                      <a:pt x="136" y="30"/>
                      <a:pt x="127" y="27"/>
                    </a:cubicBezTo>
                    <a:cubicBezTo>
                      <a:pt x="124" y="26"/>
                      <a:pt x="122" y="23"/>
                      <a:pt x="119" y="24"/>
                    </a:cubicBezTo>
                    <a:cubicBezTo>
                      <a:pt x="117" y="24"/>
                      <a:pt x="116" y="26"/>
                      <a:pt x="115" y="27"/>
                    </a:cubicBezTo>
                    <a:cubicBezTo>
                      <a:pt x="110" y="29"/>
                      <a:pt x="106" y="24"/>
                      <a:pt x="103" y="19"/>
                    </a:cubicBezTo>
                    <a:cubicBezTo>
                      <a:pt x="104" y="24"/>
                      <a:pt x="98" y="28"/>
                      <a:pt x="93" y="27"/>
                    </a:cubicBezTo>
                    <a:cubicBezTo>
                      <a:pt x="88" y="25"/>
                      <a:pt x="86" y="21"/>
                      <a:pt x="83" y="16"/>
                    </a:cubicBezTo>
                    <a:cubicBezTo>
                      <a:pt x="85" y="21"/>
                      <a:pt x="81" y="28"/>
                      <a:pt x="76" y="29"/>
                    </a:cubicBezTo>
                    <a:cubicBezTo>
                      <a:pt x="70" y="29"/>
                      <a:pt x="65" y="22"/>
                      <a:pt x="66" y="16"/>
                    </a:cubicBezTo>
                    <a:cubicBezTo>
                      <a:pt x="65" y="21"/>
                      <a:pt x="64" y="26"/>
                      <a:pt x="64" y="31"/>
                    </a:cubicBezTo>
                    <a:cubicBezTo>
                      <a:pt x="56" y="27"/>
                      <a:pt x="50" y="20"/>
                      <a:pt x="48" y="11"/>
                    </a:cubicBezTo>
                    <a:cubicBezTo>
                      <a:pt x="49" y="17"/>
                      <a:pt x="48" y="23"/>
                      <a:pt x="46" y="29"/>
                    </a:cubicBezTo>
                    <a:cubicBezTo>
                      <a:pt x="41" y="19"/>
                      <a:pt x="35" y="10"/>
                      <a:pt x="30" y="0"/>
                    </a:cubicBezTo>
                    <a:cubicBezTo>
                      <a:pt x="29" y="7"/>
                      <a:pt x="29" y="13"/>
                      <a:pt x="28" y="20"/>
                    </a:cubicBezTo>
                    <a:cubicBezTo>
                      <a:pt x="27" y="17"/>
                      <a:pt x="26" y="13"/>
                      <a:pt x="26" y="10"/>
                    </a:cubicBezTo>
                    <a:cubicBezTo>
                      <a:pt x="26" y="14"/>
                      <a:pt x="27" y="19"/>
                      <a:pt x="28" y="23"/>
                    </a:cubicBezTo>
                    <a:cubicBezTo>
                      <a:pt x="22" y="20"/>
                      <a:pt x="22" y="20"/>
                      <a:pt x="22" y="20"/>
                    </a:cubicBezTo>
                    <a:cubicBezTo>
                      <a:pt x="22" y="20"/>
                      <a:pt x="22" y="19"/>
                      <a:pt x="22" y="19"/>
                    </a:cubicBezTo>
                    <a:cubicBezTo>
                      <a:pt x="22" y="19"/>
                      <a:pt x="22" y="19"/>
                      <a:pt x="22" y="20"/>
                    </a:cubicBezTo>
                    <a:cubicBezTo>
                      <a:pt x="12" y="14"/>
                      <a:pt x="12" y="14"/>
                      <a:pt x="12" y="14"/>
                    </a:cubicBezTo>
                    <a:cubicBezTo>
                      <a:pt x="11" y="16"/>
                      <a:pt x="11" y="16"/>
                      <a:pt x="11" y="16"/>
                    </a:cubicBezTo>
                    <a:cubicBezTo>
                      <a:pt x="23" y="22"/>
                      <a:pt x="23" y="22"/>
                      <a:pt x="23" y="22"/>
                    </a:cubicBezTo>
                    <a:cubicBezTo>
                      <a:pt x="23" y="23"/>
                      <a:pt x="23" y="24"/>
                      <a:pt x="23" y="25"/>
                    </a:cubicBezTo>
                    <a:cubicBezTo>
                      <a:pt x="20" y="25"/>
                      <a:pt x="18" y="25"/>
                      <a:pt x="16" y="24"/>
                    </a:cubicBezTo>
                    <a:cubicBezTo>
                      <a:pt x="17" y="25"/>
                      <a:pt x="17" y="25"/>
                      <a:pt x="18" y="26"/>
                    </a:cubicBezTo>
                    <a:cubicBezTo>
                      <a:pt x="0" y="21"/>
                      <a:pt x="0" y="21"/>
                      <a:pt x="0" y="21"/>
                    </a:cubicBezTo>
                    <a:cubicBezTo>
                      <a:pt x="0" y="23"/>
                      <a:pt x="0" y="23"/>
                      <a:pt x="0" y="23"/>
                    </a:cubicBezTo>
                    <a:cubicBezTo>
                      <a:pt x="21" y="28"/>
                      <a:pt x="21" y="28"/>
                      <a:pt x="21" y="28"/>
                    </a:cubicBezTo>
                    <a:cubicBezTo>
                      <a:pt x="23" y="29"/>
                      <a:pt x="25" y="30"/>
                      <a:pt x="26" y="31"/>
                    </a:cubicBezTo>
                    <a:cubicBezTo>
                      <a:pt x="22" y="29"/>
                      <a:pt x="17" y="29"/>
                      <a:pt x="13" y="30"/>
                    </a:cubicBezTo>
                    <a:close/>
                    <a:moveTo>
                      <a:pt x="28" y="25"/>
                    </a:moveTo>
                    <a:cubicBezTo>
                      <a:pt x="29" y="25"/>
                      <a:pt x="29" y="25"/>
                      <a:pt x="29" y="25"/>
                    </a:cubicBezTo>
                    <a:cubicBezTo>
                      <a:pt x="28" y="25"/>
                      <a:pt x="28" y="24"/>
                      <a:pt x="27" y="24"/>
                    </a:cubicBezTo>
                    <a:lnTo>
                      <a:pt x="28" y="25"/>
                    </a:ln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5" name="Google Shape;975;p44"/>
              <p:cNvSpPr/>
              <p:nvPr/>
            </p:nvSpPr>
            <p:spPr>
              <a:xfrm>
                <a:off x="1448922" y="2547334"/>
                <a:ext cx="2103900" cy="6096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6" name="Google Shape;976;p44"/>
              <p:cNvSpPr/>
              <p:nvPr/>
            </p:nvSpPr>
            <p:spPr>
              <a:xfrm>
                <a:off x="1470664" y="2965871"/>
                <a:ext cx="179375" cy="10871"/>
              </a:xfrm>
              <a:custGeom>
                <a:rect b="b" l="l" r="r" t="t"/>
                <a:pathLst>
                  <a:path extrusionOk="0" h="1" w="28">
                    <a:moveTo>
                      <a:pt x="0" y="1"/>
                    </a:moveTo>
                    <a:cubicBezTo>
                      <a:pt x="0" y="1"/>
                      <a:pt x="0" y="1"/>
                      <a:pt x="0" y="1"/>
                    </a:cubicBezTo>
                    <a:cubicBezTo>
                      <a:pt x="0" y="0"/>
                      <a:pt x="0" y="0"/>
                      <a:pt x="0" y="0"/>
                    </a:cubicBezTo>
                    <a:cubicBezTo>
                      <a:pt x="9" y="0"/>
                      <a:pt x="18" y="0"/>
                      <a:pt x="27" y="0"/>
                    </a:cubicBezTo>
                    <a:cubicBezTo>
                      <a:pt x="27" y="0"/>
                      <a:pt x="27" y="0"/>
                      <a:pt x="27" y="0"/>
                    </a:cubicBezTo>
                    <a:cubicBezTo>
                      <a:pt x="28" y="0"/>
                      <a:pt x="28" y="0"/>
                      <a:pt x="28" y="1"/>
                    </a:cubicBezTo>
                    <a:cubicBezTo>
                      <a:pt x="28" y="1"/>
                      <a:pt x="28" y="1"/>
                      <a:pt x="27" y="1"/>
                    </a:cubicBezTo>
                    <a:cubicBezTo>
                      <a:pt x="18" y="1"/>
                      <a:pt x="9" y="1"/>
                      <a:pt x="0"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7" name="Google Shape;977;p44"/>
              <p:cNvSpPr/>
              <p:nvPr/>
            </p:nvSpPr>
            <p:spPr>
              <a:xfrm>
                <a:off x="1834848" y="2960437"/>
                <a:ext cx="945787" cy="16308"/>
              </a:xfrm>
              <a:custGeom>
                <a:rect b="b" l="l" r="r" t="t"/>
                <a:pathLst>
                  <a:path extrusionOk="0" h="2" w="146">
                    <a:moveTo>
                      <a:pt x="1" y="2"/>
                    </a:moveTo>
                    <a:cubicBezTo>
                      <a:pt x="0" y="2"/>
                      <a:pt x="0" y="2"/>
                      <a:pt x="0" y="2"/>
                    </a:cubicBezTo>
                    <a:cubicBezTo>
                      <a:pt x="0" y="1"/>
                      <a:pt x="0" y="1"/>
                      <a:pt x="1" y="1"/>
                    </a:cubicBezTo>
                    <a:cubicBezTo>
                      <a:pt x="34" y="0"/>
                      <a:pt x="67" y="1"/>
                      <a:pt x="99" y="1"/>
                    </a:cubicBezTo>
                    <a:cubicBezTo>
                      <a:pt x="114" y="1"/>
                      <a:pt x="130" y="1"/>
                      <a:pt x="146" y="1"/>
                    </a:cubicBezTo>
                    <a:cubicBezTo>
                      <a:pt x="146" y="1"/>
                      <a:pt x="146" y="1"/>
                      <a:pt x="146" y="1"/>
                    </a:cubicBezTo>
                    <a:cubicBezTo>
                      <a:pt x="146" y="1"/>
                      <a:pt x="146" y="1"/>
                      <a:pt x="146" y="1"/>
                    </a:cubicBezTo>
                    <a:cubicBezTo>
                      <a:pt x="146" y="1"/>
                      <a:pt x="146" y="2"/>
                      <a:pt x="146" y="2"/>
                    </a:cubicBezTo>
                    <a:cubicBezTo>
                      <a:pt x="130" y="2"/>
                      <a:pt x="114" y="2"/>
                      <a:pt x="99" y="2"/>
                    </a:cubicBezTo>
                    <a:cubicBezTo>
                      <a:pt x="67" y="2"/>
                      <a:pt x="34" y="1"/>
                      <a:pt x="1" y="2"/>
                    </a:cubicBezTo>
                    <a:cubicBezTo>
                      <a:pt x="1" y="2"/>
                      <a:pt x="1" y="2"/>
                      <a:pt x="1" y="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8" name="Google Shape;978;p44"/>
              <p:cNvSpPr/>
              <p:nvPr/>
            </p:nvSpPr>
            <p:spPr>
              <a:xfrm>
                <a:off x="3101329" y="2960437"/>
                <a:ext cx="396797" cy="5437"/>
              </a:xfrm>
              <a:custGeom>
                <a:rect b="b" l="l" r="r" t="t"/>
                <a:pathLst>
                  <a:path extrusionOk="0" h="1" w="61">
                    <a:moveTo>
                      <a:pt x="0" y="1"/>
                    </a:moveTo>
                    <a:cubicBezTo>
                      <a:pt x="0" y="1"/>
                      <a:pt x="0" y="1"/>
                      <a:pt x="0" y="1"/>
                    </a:cubicBezTo>
                    <a:cubicBezTo>
                      <a:pt x="0" y="1"/>
                      <a:pt x="0" y="0"/>
                      <a:pt x="0" y="0"/>
                    </a:cubicBezTo>
                    <a:cubicBezTo>
                      <a:pt x="20" y="0"/>
                      <a:pt x="41" y="0"/>
                      <a:pt x="61" y="0"/>
                    </a:cubicBezTo>
                    <a:cubicBezTo>
                      <a:pt x="61" y="0"/>
                      <a:pt x="61" y="0"/>
                      <a:pt x="61" y="1"/>
                    </a:cubicBezTo>
                    <a:cubicBezTo>
                      <a:pt x="61" y="1"/>
                      <a:pt x="61" y="1"/>
                      <a:pt x="61" y="1"/>
                    </a:cubicBezTo>
                    <a:cubicBezTo>
                      <a:pt x="41" y="1"/>
                      <a:pt x="20" y="1"/>
                      <a:pt x="0" y="1"/>
                    </a:cubicBezTo>
                    <a:cubicBezTo>
                      <a:pt x="0" y="1"/>
                      <a:pt x="0" y="1"/>
                      <a:pt x="0"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9" name="Google Shape;979;p44"/>
              <p:cNvSpPr/>
              <p:nvPr/>
            </p:nvSpPr>
            <p:spPr>
              <a:xfrm>
                <a:off x="1459793" y="2748448"/>
                <a:ext cx="86969" cy="5437"/>
              </a:xfrm>
              <a:custGeom>
                <a:rect b="b" l="l" r="r" t="t"/>
                <a:pathLst>
                  <a:path extrusionOk="0" h="1" w="13">
                    <a:moveTo>
                      <a:pt x="6" y="1"/>
                    </a:moveTo>
                    <a:cubicBezTo>
                      <a:pt x="4" y="1"/>
                      <a:pt x="2" y="1"/>
                      <a:pt x="0" y="1"/>
                    </a:cubicBezTo>
                    <a:cubicBezTo>
                      <a:pt x="0" y="1"/>
                      <a:pt x="0" y="0"/>
                      <a:pt x="0" y="0"/>
                    </a:cubicBezTo>
                    <a:cubicBezTo>
                      <a:pt x="0" y="0"/>
                      <a:pt x="0" y="0"/>
                      <a:pt x="0" y="0"/>
                    </a:cubicBezTo>
                    <a:cubicBezTo>
                      <a:pt x="4" y="0"/>
                      <a:pt x="8" y="0"/>
                      <a:pt x="12" y="0"/>
                    </a:cubicBezTo>
                    <a:cubicBezTo>
                      <a:pt x="12" y="0"/>
                      <a:pt x="13" y="0"/>
                      <a:pt x="13" y="0"/>
                    </a:cubicBezTo>
                    <a:cubicBezTo>
                      <a:pt x="13" y="0"/>
                      <a:pt x="12" y="1"/>
                      <a:pt x="12" y="1"/>
                    </a:cubicBezTo>
                    <a:cubicBezTo>
                      <a:pt x="10" y="1"/>
                      <a:pt x="8" y="1"/>
                      <a:pt x="6"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0" name="Google Shape;980;p44"/>
              <p:cNvSpPr/>
              <p:nvPr/>
            </p:nvSpPr>
            <p:spPr>
              <a:xfrm>
                <a:off x="1726137" y="2748448"/>
                <a:ext cx="722929" cy="5437"/>
              </a:xfrm>
              <a:custGeom>
                <a:rect b="b" l="l" r="r" t="t"/>
                <a:pathLst>
                  <a:path extrusionOk="0" h="1" w="112">
                    <a:moveTo>
                      <a:pt x="6" y="1"/>
                    </a:moveTo>
                    <a:cubicBezTo>
                      <a:pt x="4" y="1"/>
                      <a:pt x="2" y="1"/>
                      <a:pt x="0" y="1"/>
                    </a:cubicBezTo>
                    <a:cubicBezTo>
                      <a:pt x="0" y="1"/>
                      <a:pt x="0" y="1"/>
                      <a:pt x="0" y="1"/>
                    </a:cubicBezTo>
                    <a:cubicBezTo>
                      <a:pt x="0" y="1"/>
                      <a:pt x="0" y="0"/>
                      <a:pt x="0" y="0"/>
                    </a:cubicBezTo>
                    <a:cubicBezTo>
                      <a:pt x="37" y="0"/>
                      <a:pt x="74" y="0"/>
                      <a:pt x="111" y="0"/>
                    </a:cubicBezTo>
                    <a:cubicBezTo>
                      <a:pt x="111" y="0"/>
                      <a:pt x="111" y="0"/>
                      <a:pt x="111" y="0"/>
                    </a:cubicBezTo>
                    <a:cubicBezTo>
                      <a:pt x="112" y="0"/>
                      <a:pt x="112" y="0"/>
                      <a:pt x="112" y="0"/>
                    </a:cubicBezTo>
                    <a:cubicBezTo>
                      <a:pt x="112" y="1"/>
                      <a:pt x="112" y="1"/>
                      <a:pt x="111" y="1"/>
                    </a:cubicBezTo>
                    <a:cubicBezTo>
                      <a:pt x="76" y="1"/>
                      <a:pt x="41" y="1"/>
                      <a:pt x="6"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1" name="Google Shape;981;p44"/>
              <p:cNvSpPr/>
              <p:nvPr/>
            </p:nvSpPr>
            <p:spPr>
              <a:xfrm>
                <a:off x="2851294" y="2743014"/>
                <a:ext cx="668575" cy="10871"/>
              </a:xfrm>
              <a:custGeom>
                <a:rect b="b" l="l" r="r" t="t"/>
                <a:pathLst>
                  <a:path extrusionOk="0" h="2" w="103">
                    <a:moveTo>
                      <a:pt x="7" y="2"/>
                    </a:moveTo>
                    <a:cubicBezTo>
                      <a:pt x="5" y="2"/>
                      <a:pt x="3" y="2"/>
                      <a:pt x="1" y="2"/>
                    </a:cubicBezTo>
                    <a:cubicBezTo>
                      <a:pt x="1" y="2"/>
                      <a:pt x="0" y="2"/>
                      <a:pt x="0" y="1"/>
                    </a:cubicBezTo>
                    <a:cubicBezTo>
                      <a:pt x="0" y="1"/>
                      <a:pt x="1" y="1"/>
                      <a:pt x="1" y="1"/>
                    </a:cubicBezTo>
                    <a:cubicBezTo>
                      <a:pt x="1" y="1"/>
                      <a:pt x="1" y="1"/>
                      <a:pt x="1" y="1"/>
                    </a:cubicBezTo>
                    <a:cubicBezTo>
                      <a:pt x="16" y="1"/>
                      <a:pt x="30" y="1"/>
                      <a:pt x="45" y="1"/>
                    </a:cubicBezTo>
                    <a:cubicBezTo>
                      <a:pt x="64" y="0"/>
                      <a:pt x="83" y="0"/>
                      <a:pt x="103" y="0"/>
                    </a:cubicBezTo>
                    <a:cubicBezTo>
                      <a:pt x="103" y="0"/>
                      <a:pt x="103" y="1"/>
                      <a:pt x="103" y="1"/>
                    </a:cubicBezTo>
                    <a:cubicBezTo>
                      <a:pt x="103" y="1"/>
                      <a:pt x="103" y="1"/>
                      <a:pt x="103" y="1"/>
                    </a:cubicBezTo>
                    <a:cubicBezTo>
                      <a:pt x="83" y="1"/>
                      <a:pt x="64" y="1"/>
                      <a:pt x="45" y="1"/>
                    </a:cubicBezTo>
                    <a:cubicBezTo>
                      <a:pt x="32" y="2"/>
                      <a:pt x="19" y="2"/>
                      <a:pt x="7" y="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pic>
        <p:nvPicPr>
          <p:cNvPr id="982" name="Google Shape;982;p44"/>
          <p:cNvPicPr preferRelativeResize="0"/>
          <p:nvPr/>
        </p:nvPicPr>
        <p:blipFill rotWithShape="1">
          <a:blip r:embed="rId3">
            <a:alphaModFix/>
          </a:blip>
          <a:srcRect b="1719" l="27747" r="36225" t="0"/>
          <a:stretch/>
        </p:blipFill>
        <p:spPr>
          <a:xfrm>
            <a:off x="0" y="137"/>
            <a:ext cx="2780200" cy="51432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45"/>
          <p:cNvSpPr txBox="1"/>
          <p:nvPr>
            <p:ph type="title"/>
          </p:nvPr>
        </p:nvSpPr>
        <p:spPr>
          <a:xfrm>
            <a:off x="755475" y="1878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Interprétations et recommendations</a:t>
            </a:r>
            <a:endParaRPr/>
          </a:p>
        </p:txBody>
      </p:sp>
      <p:sp>
        <p:nvSpPr>
          <p:cNvPr id="988" name="Google Shape;988;p45"/>
          <p:cNvSpPr txBox="1"/>
          <p:nvPr/>
        </p:nvSpPr>
        <p:spPr>
          <a:xfrm>
            <a:off x="5615200" y="825375"/>
            <a:ext cx="32715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Cabin"/>
                <a:ea typeface="Cabin"/>
                <a:cs typeface="Cabin"/>
                <a:sym typeface="Cabin"/>
              </a:rPr>
              <a:t>Priorité : </a:t>
            </a:r>
            <a:endParaRPr b="1" sz="1200">
              <a:solidFill>
                <a:schemeClr val="dk1"/>
              </a:solidFill>
              <a:latin typeface="Cabin"/>
              <a:ea typeface="Cabin"/>
              <a:cs typeface="Cabin"/>
              <a:sym typeface="Cabin"/>
            </a:endParaRPr>
          </a:p>
          <a:p>
            <a:pPr indent="-304800" lvl="0" marL="457200" rtl="0" algn="l">
              <a:spcBef>
                <a:spcPts val="0"/>
              </a:spcBef>
              <a:spcAft>
                <a:spcPts val="0"/>
              </a:spcAft>
              <a:buClr>
                <a:schemeClr val="dk1"/>
              </a:buClr>
              <a:buSzPts val="1200"/>
              <a:buFont typeface="Cabin"/>
              <a:buChar char="●"/>
            </a:pPr>
            <a:r>
              <a:rPr lang="en" sz="1200">
                <a:solidFill>
                  <a:schemeClr val="dk1"/>
                </a:solidFill>
                <a:latin typeface="Cabin"/>
                <a:ea typeface="Cabin"/>
                <a:cs typeface="Cabin"/>
                <a:sym typeface="Cabin"/>
              </a:rPr>
              <a:t>La Belgique et les Pays-Bas sont de bons candidats</a:t>
            </a:r>
            <a:endParaRPr sz="1200">
              <a:solidFill>
                <a:schemeClr val="dk1"/>
              </a:solidFill>
              <a:latin typeface="Cabin"/>
              <a:ea typeface="Cabin"/>
              <a:cs typeface="Cabin"/>
              <a:sym typeface="Cabin"/>
            </a:endParaRPr>
          </a:p>
          <a:p>
            <a:pPr indent="0" lvl="0" marL="0" rtl="0" algn="l">
              <a:spcBef>
                <a:spcPts val="0"/>
              </a:spcBef>
              <a:spcAft>
                <a:spcPts val="0"/>
              </a:spcAft>
              <a:buNone/>
            </a:pPr>
            <a:r>
              <a:t/>
            </a:r>
            <a:endParaRPr b="1" sz="1200">
              <a:solidFill>
                <a:schemeClr val="dk1"/>
              </a:solidFill>
              <a:latin typeface="Cabin"/>
              <a:ea typeface="Cabin"/>
              <a:cs typeface="Cabin"/>
              <a:sym typeface="Cabin"/>
            </a:endParaRPr>
          </a:p>
          <a:p>
            <a:pPr indent="0" lvl="0" marL="0" rtl="0" algn="l">
              <a:spcBef>
                <a:spcPts val="0"/>
              </a:spcBef>
              <a:spcAft>
                <a:spcPts val="0"/>
              </a:spcAft>
              <a:buNone/>
            </a:pPr>
            <a:r>
              <a:t/>
            </a:r>
            <a:endParaRPr b="1" sz="1200">
              <a:solidFill>
                <a:schemeClr val="dk1"/>
              </a:solidFill>
              <a:latin typeface="Cabin"/>
              <a:ea typeface="Cabin"/>
              <a:cs typeface="Cabin"/>
              <a:sym typeface="Cabin"/>
            </a:endParaRPr>
          </a:p>
          <a:p>
            <a:pPr indent="0" lvl="0" marL="0" rtl="0" algn="l">
              <a:spcBef>
                <a:spcPts val="0"/>
              </a:spcBef>
              <a:spcAft>
                <a:spcPts val="0"/>
              </a:spcAft>
              <a:buNone/>
            </a:pPr>
            <a:r>
              <a:rPr b="1" lang="en" sz="1200">
                <a:solidFill>
                  <a:schemeClr val="dk1"/>
                </a:solidFill>
                <a:latin typeface="Cabin"/>
                <a:ea typeface="Cabin"/>
                <a:cs typeface="Cabin"/>
                <a:sym typeface="Cabin"/>
              </a:rPr>
              <a:t>Opportunité:</a:t>
            </a:r>
            <a:r>
              <a:rPr b="1" lang="en" sz="1200">
                <a:solidFill>
                  <a:schemeClr val="dk1"/>
                </a:solidFill>
                <a:latin typeface="Cabin"/>
                <a:ea typeface="Cabin"/>
                <a:cs typeface="Cabin"/>
                <a:sym typeface="Cabin"/>
              </a:rPr>
              <a:t> </a:t>
            </a:r>
            <a:endParaRPr b="1" sz="1200">
              <a:solidFill>
                <a:schemeClr val="dk1"/>
              </a:solidFill>
              <a:latin typeface="Cabin"/>
              <a:ea typeface="Cabin"/>
              <a:cs typeface="Cabin"/>
              <a:sym typeface="Cabin"/>
            </a:endParaRPr>
          </a:p>
          <a:p>
            <a:pPr indent="-304800" lvl="0" marL="457200" rtl="0" algn="l">
              <a:spcBef>
                <a:spcPts val="0"/>
              </a:spcBef>
              <a:spcAft>
                <a:spcPts val="0"/>
              </a:spcAft>
              <a:buClr>
                <a:schemeClr val="dk1"/>
              </a:buClr>
              <a:buSzPts val="1200"/>
              <a:buFont typeface="Cabin"/>
              <a:buChar char="●"/>
            </a:pPr>
            <a:r>
              <a:rPr lang="en" sz="1200">
                <a:solidFill>
                  <a:schemeClr val="dk1"/>
                </a:solidFill>
                <a:latin typeface="Cabin"/>
                <a:ea typeface="Cabin"/>
                <a:cs typeface="Cabin"/>
                <a:sym typeface="Cabin"/>
              </a:rPr>
              <a:t>Hong-Kong représente une forte demandes en produits importé ce qui pourrait constituer une opportunité intéressante </a:t>
            </a:r>
            <a:endParaRPr sz="1200">
              <a:solidFill>
                <a:schemeClr val="dk1"/>
              </a:solidFill>
              <a:latin typeface="Cabin"/>
              <a:ea typeface="Cabin"/>
              <a:cs typeface="Cabin"/>
              <a:sym typeface="Cabin"/>
            </a:endParaRPr>
          </a:p>
          <a:p>
            <a:pPr indent="0" lvl="0" marL="0" rtl="0" algn="l">
              <a:spcBef>
                <a:spcPts val="0"/>
              </a:spcBef>
              <a:spcAft>
                <a:spcPts val="0"/>
              </a:spcAft>
              <a:buNone/>
            </a:pPr>
            <a:r>
              <a:t/>
            </a:r>
            <a:endParaRPr sz="1200">
              <a:solidFill>
                <a:schemeClr val="dk1"/>
              </a:solidFill>
              <a:latin typeface="Cabin"/>
              <a:ea typeface="Cabin"/>
              <a:cs typeface="Cabin"/>
              <a:sym typeface="Cabin"/>
            </a:endParaRPr>
          </a:p>
          <a:p>
            <a:pPr indent="0" lvl="0" marL="0" rtl="0" algn="l">
              <a:spcBef>
                <a:spcPts val="0"/>
              </a:spcBef>
              <a:spcAft>
                <a:spcPts val="0"/>
              </a:spcAft>
              <a:buNone/>
            </a:pPr>
            <a:r>
              <a:t/>
            </a:r>
            <a:endParaRPr sz="1200">
              <a:solidFill>
                <a:schemeClr val="dk1"/>
              </a:solidFill>
              <a:latin typeface="Cabin"/>
              <a:ea typeface="Cabin"/>
              <a:cs typeface="Cabin"/>
              <a:sym typeface="Cabin"/>
            </a:endParaRPr>
          </a:p>
          <a:p>
            <a:pPr indent="0" lvl="0" marL="0" rtl="0" algn="l">
              <a:spcBef>
                <a:spcPts val="0"/>
              </a:spcBef>
              <a:spcAft>
                <a:spcPts val="0"/>
              </a:spcAft>
              <a:buNone/>
            </a:pPr>
            <a:r>
              <a:rPr b="1" lang="en" sz="1200">
                <a:solidFill>
                  <a:schemeClr val="dk1"/>
                </a:solidFill>
                <a:latin typeface="Cabin"/>
                <a:ea typeface="Cabin"/>
                <a:cs typeface="Cabin"/>
                <a:sym typeface="Cabin"/>
              </a:rPr>
              <a:t>Veille:</a:t>
            </a:r>
            <a:endParaRPr b="1" sz="1200">
              <a:solidFill>
                <a:schemeClr val="dk1"/>
              </a:solidFill>
              <a:latin typeface="Cabin"/>
              <a:ea typeface="Cabin"/>
              <a:cs typeface="Cabin"/>
              <a:sym typeface="Cabin"/>
            </a:endParaRPr>
          </a:p>
          <a:p>
            <a:pPr indent="-304800" lvl="0" marL="457200" rtl="0" algn="l">
              <a:spcBef>
                <a:spcPts val="0"/>
              </a:spcBef>
              <a:spcAft>
                <a:spcPts val="0"/>
              </a:spcAft>
              <a:buClr>
                <a:schemeClr val="dk1"/>
              </a:buClr>
              <a:buSzPts val="1200"/>
              <a:buFont typeface="Cabin"/>
              <a:buChar char="●"/>
            </a:pPr>
            <a:r>
              <a:rPr lang="en" sz="1200">
                <a:solidFill>
                  <a:schemeClr val="dk1"/>
                </a:solidFill>
                <a:latin typeface="Cabin"/>
                <a:ea typeface="Cabin"/>
                <a:cs typeface="Cabin"/>
                <a:sym typeface="Cabin"/>
              </a:rPr>
              <a:t>La Thaïlande à cause de sa stabilité politique représente un mauvais candidat malgrés une dispo alimentaire faible</a:t>
            </a:r>
            <a:endParaRPr sz="1200">
              <a:solidFill>
                <a:schemeClr val="dk1"/>
              </a:solidFill>
              <a:latin typeface="Cabin"/>
              <a:ea typeface="Cabin"/>
              <a:cs typeface="Cabin"/>
              <a:sym typeface="Cabin"/>
            </a:endParaRPr>
          </a:p>
        </p:txBody>
      </p:sp>
      <p:pic>
        <p:nvPicPr>
          <p:cNvPr id="989" name="Google Shape;989;p45"/>
          <p:cNvPicPr preferRelativeResize="0"/>
          <p:nvPr/>
        </p:nvPicPr>
        <p:blipFill rotWithShape="1">
          <a:blip r:embed="rId3">
            <a:alphaModFix/>
          </a:blip>
          <a:srcRect b="0" l="0" r="0" t="0"/>
          <a:stretch/>
        </p:blipFill>
        <p:spPr>
          <a:xfrm>
            <a:off x="213100" y="760550"/>
            <a:ext cx="5277124" cy="38790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pic>
        <p:nvPicPr>
          <p:cNvPr id="994" name="Google Shape;994;p46"/>
          <p:cNvPicPr preferRelativeResize="0"/>
          <p:nvPr/>
        </p:nvPicPr>
        <p:blipFill>
          <a:blip r:embed="rId3">
            <a:alphaModFix/>
          </a:blip>
          <a:stretch>
            <a:fillRect/>
          </a:stretch>
        </p:blipFill>
        <p:spPr>
          <a:xfrm>
            <a:off x="344852" y="267875"/>
            <a:ext cx="4902275" cy="2692450"/>
          </a:xfrm>
          <a:prstGeom prst="rect">
            <a:avLst/>
          </a:prstGeom>
          <a:noFill/>
          <a:ln>
            <a:noFill/>
          </a:ln>
        </p:spPr>
      </p:pic>
      <p:sp>
        <p:nvSpPr>
          <p:cNvPr id="995" name="Google Shape;995;p46"/>
          <p:cNvSpPr txBox="1"/>
          <p:nvPr/>
        </p:nvSpPr>
        <p:spPr>
          <a:xfrm>
            <a:off x="293500" y="2883925"/>
            <a:ext cx="8442600" cy="310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Cabin"/>
                <a:ea typeface="Cabin"/>
                <a:cs typeface="Cabin"/>
                <a:sym typeface="Cabin"/>
              </a:rPr>
              <a:t>Pays-Bas :</a:t>
            </a:r>
            <a:endParaRPr sz="1000">
              <a:solidFill>
                <a:schemeClr val="dk1"/>
              </a:solidFill>
              <a:latin typeface="Cabin"/>
              <a:ea typeface="Cabin"/>
              <a:cs typeface="Cabin"/>
              <a:sym typeface="Cabin"/>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latin typeface="Cabin"/>
                <a:ea typeface="Cabin"/>
                <a:cs typeface="Cabin"/>
                <a:sym typeface="Cabin"/>
              </a:rPr>
              <a:t>Stabilité politique : Stable, facilitant des relations commerciales fiables et sécurisées.</a:t>
            </a:r>
            <a:endParaRPr sz="1000">
              <a:solidFill>
                <a:schemeClr val="dk1"/>
              </a:solidFill>
              <a:latin typeface="Cabin"/>
              <a:ea typeface="Cabin"/>
              <a:cs typeface="Cabin"/>
              <a:sym typeface="Cabin"/>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latin typeface="Cabin"/>
                <a:ea typeface="Cabin"/>
                <a:cs typeface="Cabin"/>
                <a:sym typeface="Cabin"/>
              </a:rPr>
              <a:t>Disponibilité alimentaire : Faible, indiquant une opportunité pour combler les besoins alimentaires par des importations.</a:t>
            </a:r>
            <a:endParaRPr sz="1000">
              <a:solidFill>
                <a:schemeClr val="dk1"/>
              </a:solidFill>
              <a:latin typeface="Cabin"/>
              <a:ea typeface="Cabin"/>
              <a:cs typeface="Cabin"/>
              <a:sym typeface="Cabin"/>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latin typeface="Cabin"/>
                <a:ea typeface="Cabin"/>
                <a:cs typeface="Cabin"/>
                <a:sym typeface="Cabin"/>
              </a:rPr>
              <a:t>Importations : Modérées, offrant un potentiel d’augmentation des exportations de produits alimentaires, comme le poulet.</a:t>
            </a:r>
            <a:endParaRPr sz="1000">
              <a:solidFill>
                <a:schemeClr val="dk1"/>
              </a:solidFill>
              <a:latin typeface="Cabin"/>
              <a:ea typeface="Cabin"/>
              <a:cs typeface="Cabin"/>
              <a:sym typeface="Cabin"/>
            </a:endParaRPr>
          </a:p>
          <a:p>
            <a:pPr indent="0" lvl="0" marL="0" rtl="0" algn="l">
              <a:lnSpc>
                <a:spcPct val="115000"/>
              </a:lnSpc>
              <a:spcBef>
                <a:spcPts val="1200"/>
              </a:spcBef>
              <a:spcAft>
                <a:spcPts val="0"/>
              </a:spcAft>
              <a:buNone/>
            </a:pPr>
            <a:r>
              <a:rPr lang="en" sz="1000">
                <a:solidFill>
                  <a:schemeClr val="dk1"/>
                </a:solidFill>
                <a:latin typeface="Cabin"/>
                <a:ea typeface="Cabin"/>
                <a:cs typeface="Cabin"/>
                <a:sym typeface="Cabin"/>
              </a:rPr>
              <a:t>Chine - RAS de Hong-Kong :</a:t>
            </a:r>
            <a:endParaRPr sz="1000">
              <a:solidFill>
                <a:schemeClr val="dk1"/>
              </a:solidFill>
              <a:latin typeface="Cabin"/>
              <a:ea typeface="Cabin"/>
              <a:cs typeface="Cabin"/>
              <a:sym typeface="Cabin"/>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latin typeface="Cabin"/>
                <a:ea typeface="Cabin"/>
                <a:cs typeface="Cabin"/>
                <a:sym typeface="Cabin"/>
              </a:rPr>
              <a:t>Stabilité politique : Assez stable, bien que sujette à des variations régionales.</a:t>
            </a:r>
            <a:endParaRPr sz="1000">
              <a:solidFill>
                <a:schemeClr val="dk1"/>
              </a:solidFill>
              <a:latin typeface="Cabin"/>
              <a:ea typeface="Cabin"/>
              <a:cs typeface="Cabin"/>
              <a:sym typeface="Cabin"/>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latin typeface="Cabin"/>
                <a:ea typeface="Cabin"/>
                <a:cs typeface="Cabin"/>
                <a:sym typeface="Cabin"/>
              </a:rPr>
              <a:t>Disponibilité alimentaire : Faible, créant un besoin de produits importés pour compenser les insuffisances alimentaires locales.</a:t>
            </a:r>
            <a:endParaRPr sz="1000">
              <a:solidFill>
                <a:schemeClr val="dk1"/>
              </a:solidFill>
              <a:latin typeface="Cabin"/>
              <a:ea typeface="Cabin"/>
              <a:cs typeface="Cabin"/>
              <a:sym typeface="Cabin"/>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latin typeface="Cabin"/>
                <a:ea typeface="Cabin"/>
                <a:cs typeface="Cabin"/>
                <a:sym typeface="Cabin"/>
              </a:rPr>
              <a:t>Importations : Potentielles, cependant, la distance géographique représente un défi logistique pour les exportations depuis la France.</a:t>
            </a:r>
            <a:endParaRPr sz="1000">
              <a:solidFill>
                <a:schemeClr val="dk1"/>
              </a:solidFill>
              <a:latin typeface="Cabin"/>
              <a:ea typeface="Cabin"/>
              <a:cs typeface="Cabin"/>
              <a:sym typeface="Cabin"/>
            </a:endParaRPr>
          </a:p>
        </p:txBody>
      </p:sp>
      <p:sp>
        <p:nvSpPr>
          <p:cNvPr id="996" name="Google Shape;996;p46"/>
          <p:cNvSpPr txBox="1"/>
          <p:nvPr/>
        </p:nvSpPr>
        <p:spPr>
          <a:xfrm>
            <a:off x="5525675" y="338775"/>
            <a:ext cx="2642700" cy="212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Cabin"/>
                <a:ea typeface="Cabin"/>
                <a:cs typeface="Cabin"/>
                <a:sym typeface="Cabin"/>
              </a:rPr>
              <a:t>Belgique :</a:t>
            </a:r>
            <a:endParaRPr sz="1000">
              <a:solidFill>
                <a:schemeClr val="dk1"/>
              </a:solidFill>
              <a:latin typeface="Cabin"/>
              <a:ea typeface="Cabin"/>
              <a:cs typeface="Cabin"/>
              <a:sym typeface="Cabin"/>
            </a:endParaRPr>
          </a:p>
          <a:p>
            <a:pPr indent="-292100" lvl="0" marL="457200" rtl="0" algn="l">
              <a:lnSpc>
                <a:spcPct val="115000"/>
              </a:lnSpc>
              <a:spcBef>
                <a:spcPts val="1200"/>
              </a:spcBef>
              <a:spcAft>
                <a:spcPts val="0"/>
              </a:spcAft>
              <a:buClr>
                <a:schemeClr val="dk1"/>
              </a:buClr>
              <a:buSzPts val="1000"/>
              <a:buChar char="●"/>
            </a:pPr>
            <a:r>
              <a:rPr lang="en" sz="1000">
                <a:solidFill>
                  <a:schemeClr val="dk1"/>
                </a:solidFill>
                <a:latin typeface="Cabin"/>
                <a:ea typeface="Cabin"/>
                <a:cs typeface="Cabin"/>
                <a:sym typeface="Cabin"/>
              </a:rPr>
              <a:t>Stabilité politique : Solide, assurant un environnement sûr pour les échanges commerciaux.</a:t>
            </a:r>
            <a:endParaRPr sz="1000">
              <a:solidFill>
                <a:schemeClr val="dk1"/>
              </a:solidFill>
              <a:latin typeface="Cabin"/>
              <a:ea typeface="Cabin"/>
              <a:cs typeface="Cabin"/>
              <a:sym typeface="Cabin"/>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latin typeface="Cabin"/>
                <a:ea typeface="Cabin"/>
                <a:cs typeface="Cabin"/>
                <a:sym typeface="Cabin"/>
              </a:rPr>
              <a:t>Disponibilité alimentaire : Faible, créant un besoin potentiel d’importations supplémentaires de produits alimentaires, y compris le poulet.</a:t>
            </a:r>
            <a:endParaRPr sz="1000">
              <a:solidFill>
                <a:schemeClr val="dk1"/>
              </a:solidFill>
              <a:latin typeface="Cabin"/>
              <a:ea typeface="Cabin"/>
              <a:cs typeface="Cabin"/>
              <a:sym typeface="Cabin"/>
            </a:endParaRPr>
          </a:p>
          <a:p>
            <a:pPr indent="-292100" lvl="0" marL="457200" rtl="0" algn="l">
              <a:lnSpc>
                <a:spcPct val="115000"/>
              </a:lnSpc>
              <a:spcBef>
                <a:spcPts val="0"/>
              </a:spcBef>
              <a:spcAft>
                <a:spcPts val="0"/>
              </a:spcAft>
              <a:buClr>
                <a:schemeClr val="dk1"/>
              </a:buClr>
              <a:buSzPts val="1000"/>
              <a:buChar char="●"/>
            </a:pPr>
            <a:r>
              <a:rPr lang="en" sz="1000">
                <a:solidFill>
                  <a:schemeClr val="dk1"/>
                </a:solidFill>
                <a:latin typeface="Cabin"/>
                <a:ea typeface="Cabin"/>
                <a:cs typeface="Cabin"/>
                <a:sym typeface="Cabin"/>
              </a:rPr>
              <a:t>Importations : Modérées, ce qui laisse une marge pour renforcer les exportations de poulet vers ce marché.</a:t>
            </a:r>
            <a:endParaRPr sz="1200">
              <a:solidFill>
                <a:schemeClr val="dk1"/>
              </a:solidFill>
              <a:latin typeface="Cabin"/>
              <a:ea typeface="Cabin"/>
              <a:cs typeface="Cabin"/>
              <a:sym typeface="Cab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26"/>
          <p:cNvSpPr txBox="1"/>
          <p:nvPr>
            <p:ph type="title"/>
          </p:nvPr>
        </p:nvSpPr>
        <p:spPr>
          <a:xfrm>
            <a:off x="3732800" y="2538300"/>
            <a:ext cx="4383600" cy="8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Présentation &amp; Objectifs</a:t>
            </a:r>
            <a:endParaRPr sz="3900"/>
          </a:p>
        </p:txBody>
      </p:sp>
      <p:sp>
        <p:nvSpPr>
          <p:cNvPr id="605" name="Google Shape;605;p26"/>
          <p:cNvSpPr txBox="1"/>
          <p:nvPr>
            <p:ph idx="2" type="title"/>
          </p:nvPr>
        </p:nvSpPr>
        <p:spPr>
          <a:xfrm>
            <a:off x="3850075" y="1232025"/>
            <a:ext cx="1332600" cy="113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pic>
        <p:nvPicPr>
          <p:cNvPr id="606" name="Google Shape;606;p26"/>
          <p:cNvPicPr preferRelativeResize="0"/>
          <p:nvPr>
            <p:ph idx="3" type="pic"/>
          </p:nvPr>
        </p:nvPicPr>
        <p:blipFill rotWithShape="1">
          <a:blip r:embed="rId3">
            <a:alphaModFix/>
          </a:blip>
          <a:srcRect b="649" l="20413" r="0" t="925"/>
          <a:stretch/>
        </p:blipFill>
        <p:spPr>
          <a:xfrm>
            <a:off x="-4767" y="0"/>
            <a:ext cx="2780202" cy="5157677"/>
          </a:xfrm>
          <a:prstGeom prst="rect">
            <a:avLst/>
          </a:prstGeom>
        </p:spPr>
      </p:pic>
      <p:grpSp>
        <p:nvGrpSpPr>
          <p:cNvPr id="607" name="Google Shape;607;p26"/>
          <p:cNvGrpSpPr/>
          <p:nvPr/>
        </p:nvGrpSpPr>
        <p:grpSpPr>
          <a:xfrm>
            <a:off x="3850074" y="3829740"/>
            <a:ext cx="1144551" cy="1060605"/>
            <a:chOff x="281549" y="3829740"/>
            <a:chExt cx="1144551" cy="1060605"/>
          </a:xfrm>
        </p:grpSpPr>
        <p:grpSp>
          <p:nvGrpSpPr>
            <p:cNvPr id="608" name="Google Shape;608;p26"/>
            <p:cNvGrpSpPr/>
            <p:nvPr/>
          </p:nvGrpSpPr>
          <p:grpSpPr>
            <a:xfrm>
              <a:off x="335726" y="3829740"/>
              <a:ext cx="1070145" cy="747602"/>
              <a:chOff x="318970" y="813376"/>
              <a:chExt cx="3606825" cy="2519725"/>
            </a:xfrm>
          </p:grpSpPr>
          <p:sp>
            <p:nvSpPr>
              <p:cNvPr id="609" name="Google Shape;609;p26"/>
              <p:cNvSpPr/>
              <p:nvPr/>
            </p:nvSpPr>
            <p:spPr>
              <a:xfrm>
                <a:off x="2602731" y="1394853"/>
                <a:ext cx="210682" cy="412934"/>
              </a:xfrm>
              <a:custGeom>
                <a:rect b="b" l="l" r="r" t="t"/>
                <a:pathLst>
                  <a:path extrusionOk="0" h="41" w="21">
                    <a:moveTo>
                      <a:pt x="1" y="19"/>
                    </a:moveTo>
                    <a:cubicBezTo>
                      <a:pt x="2" y="26"/>
                      <a:pt x="4" y="32"/>
                      <a:pt x="7" y="37"/>
                    </a:cubicBezTo>
                    <a:cubicBezTo>
                      <a:pt x="8" y="39"/>
                      <a:pt x="9" y="40"/>
                      <a:pt x="11" y="40"/>
                    </a:cubicBezTo>
                    <a:cubicBezTo>
                      <a:pt x="13" y="41"/>
                      <a:pt x="16" y="39"/>
                      <a:pt x="18" y="36"/>
                    </a:cubicBezTo>
                    <a:cubicBezTo>
                      <a:pt x="20" y="34"/>
                      <a:pt x="21" y="30"/>
                      <a:pt x="21" y="27"/>
                    </a:cubicBezTo>
                    <a:cubicBezTo>
                      <a:pt x="21" y="25"/>
                      <a:pt x="20" y="23"/>
                      <a:pt x="20" y="22"/>
                    </a:cubicBezTo>
                    <a:cubicBezTo>
                      <a:pt x="18" y="19"/>
                      <a:pt x="16" y="17"/>
                      <a:pt x="14" y="14"/>
                    </a:cubicBezTo>
                    <a:cubicBezTo>
                      <a:pt x="12" y="12"/>
                      <a:pt x="12" y="10"/>
                      <a:pt x="10" y="8"/>
                    </a:cubicBezTo>
                    <a:cubicBezTo>
                      <a:pt x="9" y="5"/>
                      <a:pt x="5" y="0"/>
                      <a:pt x="2" y="4"/>
                    </a:cubicBezTo>
                    <a:cubicBezTo>
                      <a:pt x="0" y="7"/>
                      <a:pt x="1" y="16"/>
                      <a:pt x="1" y="19"/>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0" name="Google Shape;610;p26"/>
              <p:cNvSpPr/>
              <p:nvPr/>
            </p:nvSpPr>
            <p:spPr>
              <a:xfrm>
                <a:off x="2071822" y="813376"/>
                <a:ext cx="640466" cy="446643"/>
              </a:xfrm>
              <a:custGeom>
                <a:rect b="b" l="l" r="r" t="t"/>
                <a:pathLst>
                  <a:path extrusionOk="0" h="44" w="64">
                    <a:moveTo>
                      <a:pt x="9" y="22"/>
                    </a:moveTo>
                    <a:cubicBezTo>
                      <a:pt x="7" y="20"/>
                      <a:pt x="5" y="19"/>
                      <a:pt x="3" y="18"/>
                    </a:cubicBezTo>
                    <a:cubicBezTo>
                      <a:pt x="0" y="15"/>
                      <a:pt x="1" y="9"/>
                      <a:pt x="5" y="7"/>
                    </a:cubicBezTo>
                    <a:cubicBezTo>
                      <a:pt x="10" y="4"/>
                      <a:pt x="17" y="11"/>
                      <a:pt x="23" y="8"/>
                    </a:cubicBezTo>
                    <a:cubicBezTo>
                      <a:pt x="26" y="6"/>
                      <a:pt x="28" y="0"/>
                      <a:pt x="32" y="1"/>
                    </a:cubicBezTo>
                    <a:cubicBezTo>
                      <a:pt x="35" y="1"/>
                      <a:pt x="36" y="6"/>
                      <a:pt x="38" y="9"/>
                    </a:cubicBezTo>
                    <a:cubicBezTo>
                      <a:pt x="41" y="11"/>
                      <a:pt x="45" y="10"/>
                      <a:pt x="49" y="10"/>
                    </a:cubicBezTo>
                    <a:cubicBezTo>
                      <a:pt x="50" y="9"/>
                      <a:pt x="51" y="9"/>
                      <a:pt x="52" y="10"/>
                    </a:cubicBezTo>
                    <a:cubicBezTo>
                      <a:pt x="53" y="10"/>
                      <a:pt x="53" y="11"/>
                      <a:pt x="53" y="11"/>
                    </a:cubicBezTo>
                    <a:cubicBezTo>
                      <a:pt x="56" y="17"/>
                      <a:pt x="53" y="23"/>
                      <a:pt x="55" y="28"/>
                    </a:cubicBezTo>
                    <a:cubicBezTo>
                      <a:pt x="57" y="34"/>
                      <a:pt x="62" y="37"/>
                      <a:pt x="64" y="43"/>
                    </a:cubicBezTo>
                    <a:cubicBezTo>
                      <a:pt x="64" y="44"/>
                      <a:pt x="34" y="36"/>
                      <a:pt x="31" y="36"/>
                    </a:cubicBezTo>
                    <a:cubicBezTo>
                      <a:pt x="26" y="34"/>
                      <a:pt x="21" y="34"/>
                      <a:pt x="15" y="33"/>
                    </a:cubicBezTo>
                    <a:cubicBezTo>
                      <a:pt x="10" y="32"/>
                      <a:pt x="12" y="34"/>
                      <a:pt x="11" y="29"/>
                    </a:cubicBezTo>
                    <a:cubicBezTo>
                      <a:pt x="11" y="27"/>
                      <a:pt x="11" y="24"/>
                      <a:pt x="9" y="22"/>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1" name="Google Shape;611;p26"/>
              <p:cNvSpPr/>
              <p:nvPr/>
            </p:nvSpPr>
            <p:spPr>
              <a:xfrm>
                <a:off x="934151" y="1024058"/>
                <a:ext cx="2384894" cy="2266909"/>
              </a:xfrm>
              <a:custGeom>
                <a:rect b="b" l="l" r="r" t="t"/>
                <a:pathLst>
                  <a:path extrusionOk="0" h="226" w="238">
                    <a:moveTo>
                      <a:pt x="182" y="27"/>
                    </a:moveTo>
                    <a:cubicBezTo>
                      <a:pt x="178" y="20"/>
                      <a:pt x="172" y="15"/>
                      <a:pt x="166" y="11"/>
                    </a:cubicBezTo>
                    <a:cubicBezTo>
                      <a:pt x="151" y="1"/>
                      <a:pt x="134" y="0"/>
                      <a:pt x="119" y="10"/>
                    </a:cubicBezTo>
                    <a:cubicBezTo>
                      <a:pt x="115" y="13"/>
                      <a:pt x="111" y="17"/>
                      <a:pt x="108" y="20"/>
                    </a:cubicBezTo>
                    <a:cubicBezTo>
                      <a:pt x="101" y="29"/>
                      <a:pt x="93" y="37"/>
                      <a:pt x="84" y="44"/>
                    </a:cubicBezTo>
                    <a:cubicBezTo>
                      <a:pt x="23" y="97"/>
                      <a:pt x="15" y="134"/>
                      <a:pt x="15" y="134"/>
                    </a:cubicBezTo>
                    <a:cubicBezTo>
                      <a:pt x="0" y="226"/>
                      <a:pt x="123" y="223"/>
                      <a:pt x="123" y="223"/>
                    </a:cubicBezTo>
                    <a:cubicBezTo>
                      <a:pt x="238" y="215"/>
                      <a:pt x="220" y="165"/>
                      <a:pt x="220" y="165"/>
                    </a:cubicBezTo>
                    <a:cubicBezTo>
                      <a:pt x="237" y="139"/>
                      <a:pt x="199" y="99"/>
                      <a:pt x="199" y="99"/>
                    </a:cubicBezTo>
                    <a:cubicBezTo>
                      <a:pt x="149" y="50"/>
                      <a:pt x="174" y="41"/>
                      <a:pt x="174" y="41"/>
                    </a:cubicBezTo>
                    <a:lnTo>
                      <a:pt x="182" y="27"/>
                    </a:lnTo>
                    <a:close/>
                  </a:path>
                </a:pathLst>
              </a:custGeom>
              <a:solidFill>
                <a:srgbClr val="C96F4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2" name="Google Shape;612;p26"/>
              <p:cNvSpPr/>
              <p:nvPr/>
            </p:nvSpPr>
            <p:spPr>
              <a:xfrm>
                <a:off x="1819007" y="1024058"/>
                <a:ext cx="977552" cy="960698"/>
              </a:xfrm>
              <a:custGeom>
                <a:rect b="b" l="l" r="r" t="t"/>
                <a:pathLst>
                  <a:path extrusionOk="0" h="96" w="97">
                    <a:moveTo>
                      <a:pt x="2" y="49"/>
                    </a:moveTo>
                    <a:cubicBezTo>
                      <a:pt x="4" y="46"/>
                      <a:pt x="6" y="45"/>
                      <a:pt x="9" y="44"/>
                    </a:cubicBezTo>
                    <a:cubicBezTo>
                      <a:pt x="8" y="50"/>
                      <a:pt x="5" y="55"/>
                      <a:pt x="6" y="61"/>
                    </a:cubicBezTo>
                    <a:cubicBezTo>
                      <a:pt x="10" y="59"/>
                      <a:pt x="9" y="54"/>
                      <a:pt x="12" y="52"/>
                    </a:cubicBezTo>
                    <a:cubicBezTo>
                      <a:pt x="14" y="58"/>
                      <a:pt x="8" y="65"/>
                      <a:pt x="15" y="70"/>
                    </a:cubicBezTo>
                    <a:cubicBezTo>
                      <a:pt x="16" y="66"/>
                      <a:pt x="22" y="65"/>
                      <a:pt x="23" y="67"/>
                    </a:cubicBezTo>
                    <a:cubicBezTo>
                      <a:pt x="26" y="72"/>
                      <a:pt x="26" y="79"/>
                      <a:pt x="25" y="86"/>
                    </a:cubicBezTo>
                    <a:cubicBezTo>
                      <a:pt x="29" y="83"/>
                      <a:pt x="29" y="78"/>
                      <a:pt x="32" y="74"/>
                    </a:cubicBezTo>
                    <a:cubicBezTo>
                      <a:pt x="33" y="80"/>
                      <a:pt x="33" y="87"/>
                      <a:pt x="33" y="93"/>
                    </a:cubicBezTo>
                    <a:cubicBezTo>
                      <a:pt x="38" y="91"/>
                      <a:pt x="37" y="83"/>
                      <a:pt x="41" y="83"/>
                    </a:cubicBezTo>
                    <a:cubicBezTo>
                      <a:pt x="45" y="84"/>
                      <a:pt x="45" y="91"/>
                      <a:pt x="48" y="96"/>
                    </a:cubicBezTo>
                    <a:cubicBezTo>
                      <a:pt x="50" y="93"/>
                      <a:pt x="50" y="87"/>
                      <a:pt x="52" y="86"/>
                    </a:cubicBezTo>
                    <a:cubicBezTo>
                      <a:pt x="56" y="84"/>
                      <a:pt x="57" y="93"/>
                      <a:pt x="61" y="96"/>
                    </a:cubicBezTo>
                    <a:cubicBezTo>
                      <a:pt x="62" y="92"/>
                      <a:pt x="61" y="88"/>
                      <a:pt x="62" y="84"/>
                    </a:cubicBezTo>
                    <a:cubicBezTo>
                      <a:pt x="67" y="87"/>
                      <a:pt x="68" y="95"/>
                      <a:pt x="74" y="96"/>
                    </a:cubicBezTo>
                    <a:cubicBezTo>
                      <a:pt x="73" y="92"/>
                      <a:pt x="76" y="89"/>
                      <a:pt x="79" y="87"/>
                    </a:cubicBezTo>
                    <a:cubicBezTo>
                      <a:pt x="80" y="85"/>
                      <a:pt x="80" y="90"/>
                      <a:pt x="83" y="91"/>
                    </a:cubicBezTo>
                    <a:cubicBezTo>
                      <a:pt x="83" y="88"/>
                      <a:pt x="85" y="85"/>
                      <a:pt x="84" y="82"/>
                    </a:cubicBezTo>
                    <a:cubicBezTo>
                      <a:pt x="89" y="83"/>
                      <a:pt x="91" y="89"/>
                      <a:pt x="95" y="92"/>
                    </a:cubicBezTo>
                    <a:cubicBezTo>
                      <a:pt x="95" y="89"/>
                      <a:pt x="96" y="87"/>
                      <a:pt x="97" y="86"/>
                    </a:cubicBezTo>
                    <a:cubicBezTo>
                      <a:pt x="65" y="48"/>
                      <a:pt x="85" y="41"/>
                      <a:pt x="85" y="41"/>
                    </a:cubicBezTo>
                    <a:cubicBezTo>
                      <a:pt x="93" y="27"/>
                      <a:pt x="93" y="27"/>
                      <a:pt x="93" y="27"/>
                    </a:cubicBezTo>
                    <a:cubicBezTo>
                      <a:pt x="89" y="20"/>
                      <a:pt x="83" y="15"/>
                      <a:pt x="77" y="11"/>
                    </a:cubicBezTo>
                    <a:cubicBezTo>
                      <a:pt x="62" y="1"/>
                      <a:pt x="45" y="0"/>
                      <a:pt x="30" y="10"/>
                    </a:cubicBezTo>
                    <a:cubicBezTo>
                      <a:pt x="26" y="13"/>
                      <a:pt x="22" y="17"/>
                      <a:pt x="19" y="20"/>
                    </a:cubicBezTo>
                    <a:cubicBezTo>
                      <a:pt x="15" y="25"/>
                      <a:pt x="10" y="30"/>
                      <a:pt x="6" y="35"/>
                    </a:cubicBezTo>
                    <a:cubicBezTo>
                      <a:pt x="5" y="39"/>
                      <a:pt x="0" y="43"/>
                      <a:pt x="2" y="49"/>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3" name="Google Shape;613;p26"/>
              <p:cNvSpPr/>
              <p:nvPr/>
            </p:nvSpPr>
            <p:spPr>
              <a:xfrm>
                <a:off x="934151" y="1377999"/>
                <a:ext cx="2384894" cy="1912971"/>
              </a:xfrm>
              <a:custGeom>
                <a:rect b="b" l="l" r="r" t="t"/>
                <a:pathLst>
                  <a:path extrusionOk="0" h="191" w="238">
                    <a:moveTo>
                      <a:pt x="199" y="64"/>
                    </a:moveTo>
                    <a:cubicBezTo>
                      <a:pt x="194" y="59"/>
                      <a:pt x="190" y="55"/>
                      <a:pt x="186" y="51"/>
                    </a:cubicBezTo>
                    <a:cubicBezTo>
                      <a:pt x="185" y="52"/>
                      <a:pt x="184" y="54"/>
                      <a:pt x="184" y="57"/>
                    </a:cubicBezTo>
                    <a:cubicBezTo>
                      <a:pt x="180" y="54"/>
                      <a:pt x="178" y="48"/>
                      <a:pt x="173" y="47"/>
                    </a:cubicBezTo>
                    <a:cubicBezTo>
                      <a:pt x="174" y="50"/>
                      <a:pt x="172" y="53"/>
                      <a:pt x="172" y="56"/>
                    </a:cubicBezTo>
                    <a:cubicBezTo>
                      <a:pt x="169" y="55"/>
                      <a:pt x="169" y="50"/>
                      <a:pt x="168" y="52"/>
                    </a:cubicBezTo>
                    <a:cubicBezTo>
                      <a:pt x="165" y="54"/>
                      <a:pt x="162" y="57"/>
                      <a:pt x="163" y="61"/>
                    </a:cubicBezTo>
                    <a:cubicBezTo>
                      <a:pt x="157" y="60"/>
                      <a:pt x="156" y="52"/>
                      <a:pt x="151" y="49"/>
                    </a:cubicBezTo>
                    <a:cubicBezTo>
                      <a:pt x="150" y="53"/>
                      <a:pt x="151" y="57"/>
                      <a:pt x="150" y="61"/>
                    </a:cubicBezTo>
                    <a:cubicBezTo>
                      <a:pt x="146" y="58"/>
                      <a:pt x="145" y="49"/>
                      <a:pt x="141" y="51"/>
                    </a:cubicBezTo>
                    <a:cubicBezTo>
                      <a:pt x="139" y="52"/>
                      <a:pt x="139" y="58"/>
                      <a:pt x="137" y="61"/>
                    </a:cubicBezTo>
                    <a:cubicBezTo>
                      <a:pt x="134" y="56"/>
                      <a:pt x="134" y="49"/>
                      <a:pt x="130" y="48"/>
                    </a:cubicBezTo>
                    <a:cubicBezTo>
                      <a:pt x="126" y="48"/>
                      <a:pt x="127" y="56"/>
                      <a:pt x="122" y="58"/>
                    </a:cubicBezTo>
                    <a:cubicBezTo>
                      <a:pt x="122" y="52"/>
                      <a:pt x="122" y="45"/>
                      <a:pt x="121" y="39"/>
                    </a:cubicBezTo>
                    <a:cubicBezTo>
                      <a:pt x="118" y="43"/>
                      <a:pt x="118" y="48"/>
                      <a:pt x="114" y="51"/>
                    </a:cubicBezTo>
                    <a:cubicBezTo>
                      <a:pt x="115" y="44"/>
                      <a:pt x="115" y="37"/>
                      <a:pt x="112" y="32"/>
                    </a:cubicBezTo>
                    <a:cubicBezTo>
                      <a:pt x="111" y="30"/>
                      <a:pt x="105" y="31"/>
                      <a:pt x="104" y="35"/>
                    </a:cubicBezTo>
                    <a:cubicBezTo>
                      <a:pt x="97" y="30"/>
                      <a:pt x="103" y="23"/>
                      <a:pt x="101" y="17"/>
                    </a:cubicBezTo>
                    <a:cubicBezTo>
                      <a:pt x="98" y="19"/>
                      <a:pt x="99" y="24"/>
                      <a:pt x="95" y="26"/>
                    </a:cubicBezTo>
                    <a:cubicBezTo>
                      <a:pt x="94" y="20"/>
                      <a:pt x="97" y="15"/>
                      <a:pt x="98" y="9"/>
                    </a:cubicBezTo>
                    <a:cubicBezTo>
                      <a:pt x="95" y="10"/>
                      <a:pt x="93" y="11"/>
                      <a:pt x="91" y="14"/>
                    </a:cubicBezTo>
                    <a:cubicBezTo>
                      <a:pt x="89" y="8"/>
                      <a:pt x="94" y="4"/>
                      <a:pt x="95" y="0"/>
                    </a:cubicBezTo>
                    <a:cubicBezTo>
                      <a:pt x="92" y="3"/>
                      <a:pt x="88" y="6"/>
                      <a:pt x="84" y="9"/>
                    </a:cubicBezTo>
                    <a:cubicBezTo>
                      <a:pt x="23" y="62"/>
                      <a:pt x="15" y="99"/>
                      <a:pt x="15" y="99"/>
                    </a:cubicBezTo>
                    <a:cubicBezTo>
                      <a:pt x="0" y="191"/>
                      <a:pt x="123" y="188"/>
                      <a:pt x="123" y="188"/>
                    </a:cubicBezTo>
                    <a:cubicBezTo>
                      <a:pt x="238" y="180"/>
                      <a:pt x="220" y="130"/>
                      <a:pt x="220" y="130"/>
                    </a:cubicBezTo>
                    <a:cubicBezTo>
                      <a:pt x="237" y="104"/>
                      <a:pt x="199" y="64"/>
                      <a:pt x="199" y="64"/>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4" name="Google Shape;614;p26"/>
              <p:cNvSpPr/>
              <p:nvPr/>
            </p:nvSpPr>
            <p:spPr>
              <a:xfrm>
                <a:off x="2906110" y="2195432"/>
                <a:ext cx="252815" cy="488776"/>
              </a:xfrm>
              <a:custGeom>
                <a:rect b="b" l="l" r="r" t="t"/>
                <a:pathLst>
                  <a:path extrusionOk="0" h="48" w="25">
                    <a:moveTo>
                      <a:pt x="24" y="48"/>
                    </a:moveTo>
                    <a:cubicBezTo>
                      <a:pt x="23" y="48"/>
                      <a:pt x="23" y="48"/>
                      <a:pt x="23" y="47"/>
                    </a:cubicBezTo>
                    <a:cubicBezTo>
                      <a:pt x="18" y="29"/>
                      <a:pt x="11" y="21"/>
                      <a:pt x="10" y="21"/>
                    </a:cubicBezTo>
                    <a:cubicBezTo>
                      <a:pt x="10" y="21"/>
                      <a:pt x="10" y="21"/>
                      <a:pt x="10" y="21"/>
                    </a:cubicBezTo>
                    <a:cubicBezTo>
                      <a:pt x="4" y="12"/>
                      <a:pt x="0" y="2"/>
                      <a:pt x="0" y="1"/>
                    </a:cubicBezTo>
                    <a:cubicBezTo>
                      <a:pt x="0" y="1"/>
                      <a:pt x="0" y="0"/>
                      <a:pt x="1" y="0"/>
                    </a:cubicBezTo>
                    <a:cubicBezTo>
                      <a:pt x="1" y="0"/>
                      <a:pt x="2" y="0"/>
                      <a:pt x="2" y="1"/>
                    </a:cubicBezTo>
                    <a:cubicBezTo>
                      <a:pt x="2" y="1"/>
                      <a:pt x="6" y="11"/>
                      <a:pt x="12" y="19"/>
                    </a:cubicBezTo>
                    <a:cubicBezTo>
                      <a:pt x="13" y="20"/>
                      <a:pt x="20" y="28"/>
                      <a:pt x="25" y="47"/>
                    </a:cubicBezTo>
                    <a:cubicBezTo>
                      <a:pt x="25" y="47"/>
                      <a:pt x="25" y="48"/>
                      <a:pt x="24" y="48"/>
                    </a:cubicBezTo>
                    <a:cubicBezTo>
                      <a:pt x="24" y="48"/>
                      <a:pt x="24" y="48"/>
                      <a:pt x="24" y="48"/>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5" name="Google Shape;615;p26"/>
              <p:cNvSpPr/>
              <p:nvPr/>
            </p:nvSpPr>
            <p:spPr>
              <a:xfrm>
                <a:off x="1077416" y="2085881"/>
                <a:ext cx="362371" cy="775300"/>
              </a:xfrm>
              <a:custGeom>
                <a:rect b="b" l="l" r="r" t="t"/>
                <a:pathLst>
                  <a:path extrusionOk="0" h="77" w="36">
                    <a:moveTo>
                      <a:pt x="7" y="77"/>
                    </a:moveTo>
                    <a:cubicBezTo>
                      <a:pt x="6" y="77"/>
                      <a:pt x="6" y="77"/>
                      <a:pt x="6" y="76"/>
                    </a:cubicBezTo>
                    <a:cubicBezTo>
                      <a:pt x="0" y="62"/>
                      <a:pt x="4" y="34"/>
                      <a:pt x="34" y="0"/>
                    </a:cubicBezTo>
                    <a:cubicBezTo>
                      <a:pt x="35" y="0"/>
                      <a:pt x="36" y="0"/>
                      <a:pt x="36" y="0"/>
                    </a:cubicBezTo>
                    <a:cubicBezTo>
                      <a:pt x="36" y="0"/>
                      <a:pt x="36" y="1"/>
                      <a:pt x="36" y="2"/>
                    </a:cubicBezTo>
                    <a:cubicBezTo>
                      <a:pt x="6" y="35"/>
                      <a:pt x="2" y="62"/>
                      <a:pt x="8" y="75"/>
                    </a:cubicBezTo>
                    <a:cubicBezTo>
                      <a:pt x="8" y="76"/>
                      <a:pt x="8" y="76"/>
                      <a:pt x="7" y="77"/>
                    </a:cubicBezTo>
                    <a:cubicBezTo>
                      <a:pt x="7" y="77"/>
                      <a:pt x="7" y="77"/>
                      <a:pt x="7" y="7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6" name="Google Shape;616;p26"/>
              <p:cNvSpPr/>
              <p:nvPr/>
            </p:nvSpPr>
            <p:spPr>
              <a:xfrm>
                <a:off x="2189803" y="2279703"/>
                <a:ext cx="50563" cy="311808"/>
              </a:xfrm>
              <a:custGeom>
                <a:rect b="b" l="l" r="r" t="t"/>
                <a:pathLst>
                  <a:path extrusionOk="0" h="31" w="5">
                    <a:moveTo>
                      <a:pt x="2" y="0"/>
                    </a:moveTo>
                    <a:cubicBezTo>
                      <a:pt x="3" y="2"/>
                      <a:pt x="3" y="3"/>
                      <a:pt x="4" y="4"/>
                    </a:cubicBezTo>
                    <a:cubicBezTo>
                      <a:pt x="4" y="5"/>
                      <a:pt x="4" y="7"/>
                      <a:pt x="4" y="8"/>
                    </a:cubicBezTo>
                    <a:cubicBezTo>
                      <a:pt x="5" y="11"/>
                      <a:pt x="5" y="13"/>
                      <a:pt x="5" y="16"/>
                    </a:cubicBezTo>
                    <a:cubicBezTo>
                      <a:pt x="5" y="19"/>
                      <a:pt x="4" y="21"/>
                      <a:pt x="3" y="24"/>
                    </a:cubicBezTo>
                    <a:cubicBezTo>
                      <a:pt x="2" y="26"/>
                      <a:pt x="1" y="29"/>
                      <a:pt x="0" y="31"/>
                    </a:cubicBezTo>
                    <a:cubicBezTo>
                      <a:pt x="0" y="28"/>
                      <a:pt x="0" y="25"/>
                      <a:pt x="0" y="23"/>
                    </a:cubicBezTo>
                    <a:cubicBezTo>
                      <a:pt x="1" y="20"/>
                      <a:pt x="1" y="18"/>
                      <a:pt x="1" y="16"/>
                    </a:cubicBezTo>
                    <a:cubicBezTo>
                      <a:pt x="2" y="8"/>
                      <a:pt x="2" y="8"/>
                      <a:pt x="2" y="8"/>
                    </a:cubicBezTo>
                    <a:cubicBezTo>
                      <a:pt x="2" y="7"/>
                      <a:pt x="2" y="6"/>
                      <a:pt x="2" y="4"/>
                    </a:cubicBezTo>
                    <a:cubicBezTo>
                      <a:pt x="2" y="3"/>
                      <a:pt x="2" y="2"/>
                      <a:pt x="2"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7" name="Google Shape;617;p26"/>
              <p:cNvSpPr/>
              <p:nvPr/>
            </p:nvSpPr>
            <p:spPr>
              <a:xfrm>
                <a:off x="2164518" y="1453841"/>
                <a:ext cx="227536" cy="185398"/>
              </a:xfrm>
              <a:custGeom>
                <a:rect b="b" l="l" r="r" t="t"/>
                <a:pathLst>
                  <a:path extrusionOk="0" h="18" w="23">
                    <a:moveTo>
                      <a:pt x="23" y="11"/>
                    </a:moveTo>
                    <a:cubicBezTo>
                      <a:pt x="23" y="12"/>
                      <a:pt x="23" y="12"/>
                      <a:pt x="22" y="13"/>
                    </a:cubicBezTo>
                    <a:cubicBezTo>
                      <a:pt x="22" y="14"/>
                      <a:pt x="21" y="14"/>
                      <a:pt x="21" y="15"/>
                    </a:cubicBezTo>
                    <a:cubicBezTo>
                      <a:pt x="20" y="16"/>
                      <a:pt x="18" y="17"/>
                      <a:pt x="17" y="17"/>
                    </a:cubicBezTo>
                    <a:cubicBezTo>
                      <a:pt x="16" y="18"/>
                      <a:pt x="14" y="18"/>
                      <a:pt x="13" y="18"/>
                    </a:cubicBezTo>
                    <a:cubicBezTo>
                      <a:pt x="11" y="18"/>
                      <a:pt x="10" y="17"/>
                      <a:pt x="8" y="16"/>
                    </a:cubicBezTo>
                    <a:cubicBezTo>
                      <a:pt x="6" y="14"/>
                      <a:pt x="4" y="12"/>
                      <a:pt x="3" y="9"/>
                    </a:cubicBezTo>
                    <a:cubicBezTo>
                      <a:pt x="1" y="6"/>
                      <a:pt x="0" y="3"/>
                      <a:pt x="0" y="0"/>
                    </a:cubicBezTo>
                    <a:cubicBezTo>
                      <a:pt x="1" y="3"/>
                      <a:pt x="3" y="5"/>
                      <a:pt x="4" y="8"/>
                    </a:cubicBezTo>
                    <a:cubicBezTo>
                      <a:pt x="6" y="10"/>
                      <a:pt x="8" y="12"/>
                      <a:pt x="10" y="14"/>
                    </a:cubicBezTo>
                    <a:cubicBezTo>
                      <a:pt x="12" y="15"/>
                      <a:pt x="14" y="16"/>
                      <a:pt x="16" y="15"/>
                    </a:cubicBezTo>
                    <a:cubicBezTo>
                      <a:pt x="19" y="15"/>
                      <a:pt x="21" y="13"/>
                      <a:pt x="23" y="1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26"/>
              <p:cNvSpPr/>
              <p:nvPr/>
            </p:nvSpPr>
            <p:spPr>
              <a:xfrm>
                <a:off x="2695433" y="2448247"/>
                <a:ext cx="126410" cy="58993"/>
              </a:xfrm>
              <a:custGeom>
                <a:rect b="b" l="l" r="r" t="t"/>
                <a:pathLst>
                  <a:path extrusionOk="0" h="6" w="13">
                    <a:moveTo>
                      <a:pt x="0" y="3"/>
                    </a:moveTo>
                    <a:cubicBezTo>
                      <a:pt x="2" y="3"/>
                      <a:pt x="3" y="3"/>
                      <a:pt x="4" y="2"/>
                    </a:cubicBezTo>
                    <a:cubicBezTo>
                      <a:pt x="4" y="2"/>
                      <a:pt x="5" y="2"/>
                      <a:pt x="5" y="2"/>
                    </a:cubicBezTo>
                    <a:cubicBezTo>
                      <a:pt x="6" y="2"/>
                      <a:pt x="7" y="2"/>
                      <a:pt x="7" y="2"/>
                    </a:cubicBezTo>
                    <a:cubicBezTo>
                      <a:pt x="8" y="2"/>
                      <a:pt x="9" y="2"/>
                      <a:pt x="10" y="2"/>
                    </a:cubicBezTo>
                    <a:cubicBezTo>
                      <a:pt x="10" y="2"/>
                      <a:pt x="11" y="2"/>
                      <a:pt x="11" y="1"/>
                    </a:cubicBezTo>
                    <a:cubicBezTo>
                      <a:pt x="12" y="1"/>
                      <a:pt x="12" y="1"/>
                      <a:pt x="12" y="0"/>
                    </a:cubicBezTo>
                    <a:cubicBezTo>
                      <a:pt x="13" y="1"/>
                      <a:pt x="13" y="2"/>
                      <a:pt x="13" y="2"/>
                    </a:cubicBezTo>
                    <a:cubicBezTo>
                      <a:pt x="12" y="3"/>
                      <a:pt x="12" y="4"/>
                      <a:pt x="11" y="5"/>
                    </a:cubicBezTo>
                    <a:cubicBezTo>
                      <a:pt x="10" y="6"/>
                      <a:pt x="9" y="6"/>
                      <a:pt x="7" y="6"/>
                    </a:cubicBezTo>
                    <a:cubicBezTo>
                      <a:pt x="6" y="6"/>
                      <a:pt x="6" y="6"/>
                      <a:pt x="5" y="6"/>
                    </a:cubicBezTo>
                    <a:cubicBezTo>
                      <a:pt x="5" y="6"/>
                      <a:pt x="4" y="6"/>
                      <a:pt x="3" y="6"/>
                    </a:cubicBezTo>
                    <a:cubicBezTo>
                      <a:pt x="3" y="5"/>
                      <a:pt x="2" y="5"/>
                      <a:pt x="1" y="4"/>
                    </a:cubicBezTo>
                    <a:cubicBezTo>
                      <a:pt x="1" y="4"/>
                      <a:pt x="0" y="3"/>
                      <a:pt x="0" y="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26"/>
              <p:cNvSpPr/>
              <p:nvPr/>
            </p:nvSpPr>
            <p:spPr>
              <a:xfrm>
                <a:off x="2510035" y="2170153"/>
                <a:ext cx="227536" cy="117980"/>
              </a:xfrm>
              <a:custGeom>
                <a:rect b="b" l="l" r="r" t="t"/>
                <a:pathLst>
                  <a:path extrusionOk="0" h="12" w="22">
                    <a:moveTo>
                      <a:pt x="0" y="10"/>
                    </a:moveTo>
                    <a:cubicBezTo>
                      <a:pt x="2" y="9"/>
                      <a:pt x="3" y="9"/>
                      <a:pt x="4" y="9"/>
                    </a:cubicBezTo>
                    <a:cubicBezTo>
                      <a:pt x="5" y="9"/>
                      <a:pt x="6" y="9"/>
                      <a:pt x="6" y="9"/>
                    </a:cubicBezTo>
                    <a:cubicBezTo>
                      <a:pt x="7" y="8"/>
                      <a:pt x="8" y="8"/>
                      <a:pt x="8" y="7"/>
                    </a:cubicBezTo>
                    <a:cubicBezTo>
                      <a:pt x="9" y="7"/>
                      <a:pt x="9" y="6"/>
                      <a:pt x="9" y="6"/>
                    </a:cubicBezTo>
                    <a:cubicBezTo>
                      <a:pt x="9" y="0"/>
                      <a:pt x="9" y="0"/>
                      <a:pt x="9" y="0"/>
                    </a:cubicBezTo>
                    <a:cubicBezTo>
                      <a:pt x="12" y="4"/>
                      <a:pt x="12" y="4"/>
                      <a:pt x="12" y="4"/>
                    </a:cubicBezTo>
                    <a:cubicBezTo>
                      <a:pt x="13" y="5"/>
                      <a:pt x="13" y="6"/>
                      <a:pt x="14" y="6"/>
                    </a:cubicBezTo>
                    <a:cubicBezTo>
                      <a:pt x="15" y="6"/>
                      <a:pt x="16" y="7"/>
                      <a:pt x="17" y="7"/>
                    </a:cubicBezTo>
                    <a:cubicBezTo>
                      <a:pt x="18" y="7"/>
                      <a:pt x="19" y="6"/>
                      <a:pt x="20" y="6"/>
                    </a:cubicBezTo>
                    <a:cubicBezTo>
                      <a:pt x="21" y="5"/>
                      <a:pt x="22" y="4"/>
                      <a:pt x="22" y="3"/>
                    </a:cubicBezTo>
                    <a:cubicBezTo>
                      <a:pt x="22" y="5"/>
                      <a:pt x="22" y="6"/>
                      <a:pt x="21" y="7"/>
                    </a:cubicBezTo>
                    <a:cubicBezTo>
                      <a:pt x="20" y="8"/>
                      <a:pt x="19" y="9"/>
                      <a:pt x="17" y="10"/>
                    </a:cubicBezTo>
                    <a:cubicBezTo>
                      <a:pt x="16" y="10"/>
                      <a:pt x="14" y="10"/>
                      <a:pt x="13" y="10"/>
                    </a:cubicBezTo>
                    <a:cubicBezTo>
                      <a:pt x="12" y="9"/>
                      <a:pt x="10" y="8"/>
                      <a:pt x="9" y="7"/>
                    </a:cubicBezTo>
                    <a:cubicBezTo>
                      <a:pt x="12" y="5"/>
                      <a:pt x="12" y="5"/>
                      <a:pt x="12" y="5"/>
                    </a:cubicBezTo>
                    <a:cubicBezTo>
                      <a:pt x="12" y="7"/>
                      <a:pt x="12" y="9"/>
                      <a:pt x="11" y="10"/>
                    </a:cubicBezTo>
                    <a:cubicBezTo>
                      <a:pt x="9" y="11"/>
                      <a:pt x="8" y="12"/>
                      <a:pt x="7" y="12"/>
                    </a:cubicBezTo>
                    <a:cubicBezTo>
                      <a:pt x="6" y="12"/>
                      <a:pt x="4" y="12"/>
                      <a:pt x="3" y="11"/>
                    </a:cubicBezTo>
                    <a:cubicBezTo>
                      <a:pt x="2" y="11"/>
                      <a:pt x="1" y="10"/>
                      <a:pt x="0" y="1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26"/>
              <p:cNvSpPr/>
              <p:nvPr/>
            </p:nvSpPr>
            <p:spPr>
              <a:xfrm>
                <a:off x="1852716" y="2473531"/>
                <a:ext cx="126410" cy="58993"/>
              </a:xfrm>
              <a:custGeom>
                <a:rect b="b" l="l" r="r" t="t"/>
                <a:pathLst>
                  <a:path extrusionOk="0" h="6" w="13">
                    <a:moveTo>
                      <a:pt x="0" y="0"/>
                    </a:moveTo>
                    <a:cubicBezTo>
                      <a:pt x="1" y="1"/>
                      <a:pt x="2" y="1"/>
                      <a:pt x="3" y="1"/>
                    </a:cubicBezTo>
                    <a:cubicBezTo>
                      <a:pt x="4" y="1"/>
                      <a:pt x="5" y="2"/>
                      <a:pt x="6" y="2"/>
                    </a:cubicBezTo>
                    <a:cubicBezTo>
                      <a:pt x="7" y="2"/>
                      <a:pt x="8" y="2"/>
                      <a:pt x="9" y="2"/>
                    </a:cubicBezTo>
                    <a:cubicBezTo>
                      <a:pt x="10" y="2"/>
                      <a:pt x="11" y="2"/>
                      <a:pt x="13" y="1"/>
                    </a:cubicBezTo>
                    <a:cubicBezTo>
                      <a:pt x="12" y="3"/>
                      <a:pt x="11" y="4"/>
                      <a:pt x="10" y="5"/>
                    </a:cubicBezTo>
                    <a:cubicBezTo>
                      <a:pt x="9" y="6"/>
                      <a:pt x="7" y="6"/>
                      <a:pt x="6" y="6"/>
                    </a:cubicBezTo>
                    <a:cubicBezTo>
                      <a:pt x="4" y="6"/>
                      <a:pt x="3" y="5"/>
                      <a:pt x="2" y="4"/>
                    </a:cubicBezTo>
                    <a:cubicBezTo>
                      <a:pt x="1" y="3"/>
                      <a:pt x="0" y="2"/>
                      <a:pt x="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1" name="Google Shape;621;p26"/>
              <p:cNvSpPr/>
              <p:nvPr/>
            </p:nvSpPr>
            <p:spPr>
              <a:xfrm>
                <a:off x="1473490" y="2524094"/>
                <a:ext cx="117980" cy="67417"/>
              </a:xfrm>
              <a:custGeom>
                <a:rect b="b" l="l" r="r" t="t"/>
                <a:pathLst>
                  <a:path extrusionOk="0" h="7" w="12">
                    <a:moveTo>
                      <a:pt x="0" y="0"/>
                    </a:moveTo>
                    <a:cubicBezTo>
                      <a:pt x="1" y="1"/>
                      <a:pt x="2" y="1"/>
                      <a:pt x="3" y="2"/>
                    </a:cubicBezTo>
                    <a:cubicBezTo>
                      <a:pt x="4" y="2"/>
                      <a:pt x="5" y="3"/>
                      <a:pt x="6" y="3"/>
                    </a:cubicBezTo>
                    <a:cubicBezTo>
                      <a:pt x="7" y="3"/>
                      <a:pt x="8" y="3"/>
                      <a:pt x="8" y="4"/>
                    </a:cubicBezTo>
                    <a:cubicBezTo>
                      <a:pt x="10" y="4"/>
                      <a:pt x="11" y="4"/>
                      <a:pt x="12" y="4"/>
                    </a:cubicBezTo>
                    <a:cubicBezTo>
                      <a:pt x="11" y="6"/>
                      <a:pt x="10" y="6"/>
                      <a:pt x="9" y="7"/>
                    </a:cubicBezTo>
                    <a:cubicBezTo>
                      <a:pt x="7" y="7"/>
                      <a:pt x="6" y="7"/>
                      <a:pt x="5" y="7"/>
                    </a:cubicBezTo>
                    <a:cubicBezTo>
                      <a:pt x="3" y="6"/>
                      <a:pt x="2" y="5"/>
                      <a:pt x="1" y="4"/>
                    </a:cubicBezTo>
                    <a:cubicBezTo>
                      <a:pt x="0" y="3"/>
                      <a:pt x="0" y="1"/>
                      <a:pt x="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2" name="Google Shape;622;p26"/>
              <p:cNvSpPr/>
              <p:nvPr/>
            </p:nvSpPr>
            <p:spPr>
              <a:xfrm>
                <a:off x="2316208" y="2642074"/>
                <a:ext cx="109556" cy="50563"/>
              </a:xfrm>
              <a:custGeom>
                <a:rect b="b" l="l" r="r" t="t"/>
                <a:pathLst>
                  <a:path extrusionOk="0" h="5" w="11">
                    <a:moveTo>
                      <a:pt x="0" y="0"/>
                    </a:moveTo>
                    <a:cubicBezTo>
                      <a:pt x="2" y="0"/>
                      <a:pt x="2" y="0"/>
                      <a:pt x="3" y="0"/>
                    </a:cubicBezTo>
                    <a:cubicBezTo>
                      <a:pt x="4" y="0"/>
                      <a:pt x="5" y="0"/>
                      <a:pt x="5" y="1"/>
                    </a:cubicBezTo>
                    <a:cubicBezTo>
                      <a:pt x="6" y="1"/>
                      <a:pt x="7" y="1"/>
                      <a:pt x="8" y="0"/>
                    </a:cubicBezTo>
                    <a:cubicBezTo>
                      <a:pt x="9" y="0"/>
                      <a:pt x="9" y="0"/>
                      <a:pt x="11" y="0"/>
                    </a:cubicBezTo>
                    <a:cubicBezTo>
                      <a:pt x="11" y="1"/>
                      <a:pt x="10" y="3"/>
                      <a:pt x="9" y="3"/>
                    </a:cubicBezTo>
                    <a:cubicBezTo>
                      <a:pt x="8" y="4"/>
                      <a:pt x="7" y="5"/>
                      <a:pt x="5" y="5"/>
                    </a:cubicBezTo>
                    <a:cubicBezTo>
                      <a:pt x="4" y="4"/>
                      <a:pt x="3" y="4"/>
                      <a:pt x="2" y="3"/>
                    </a:cubicBezTo>
                    <a:cubicBezTo>
                      <a:pt x="1" y="2"/>
                      <a:pt x="0" y="1"/>
                      <a:pt x="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26"/>
              <p:cNvSpPr/>
              <p:nvPr/>
            </p:nvSpPr>
            <p:spPr>
              <a:xfrm>
                <a:off x="1591471" y="2119590"/>
                <a:ext cx="227536" cy="117980"/>
              </a:xfrm>
              <a:custGeom>
                <a:rect b="b" l="l" r="r" t="t"/>
                <a:pathLst>
                  <a:path extrusionOk="0" h="12" w="23">
                    <a:moveTo>
                      <a:pt x="0" y="0"/>
                    </a:moveTo>
                    <a:cubicBezTo>
                      <a:pt x="0" y="1"/>
                      <a:pt x="1" y="1"/>
                      <a:pt x="1" y="2"/>
                    </a:cubicBezTo>
                    <a:cubicBezTo>
                      <a:pt x="1" y="2"/>
                      <a:pt x="1" y="2"/>
                      <a:pt x="1" y="2"/>
                    </a:cubicBezTo>
                    <a:cubicBezTo>
                      <a:pt x="1" y="3"/>
                      <a:pt x="2" y="3"/>
                      <a:pt x="2" y="3"/>
                    </a:cubicBezTo>
                    <a:cubicBezTo>
                      <a:pt x="2" y="4"/>
                      <a:pt x="3" y="4"/>
                      <a:pt x="4" y="4"/>
                    </a:cubicBezTo>
                    <a:cubicBezTo>
                      <a:pt x="5" y="4"/>
                      <a:pt x="5" y="4"/>
                      <a:pt x="6" y="3"/>
                    </a:cubicBezTo>
                    <a:cubicBezTo>
                      <a:pt x="7" y="3"/>
                      <a:pt x="8" y="3"/>
                      <a:pt x="9" y="2"/>
                    </a:cubicBezTo>
                    <a:cubicBezTo>
                      <a:pt x="10" y="1"/>
                      <a:pt x="10" y="1"/>
                      <a:pt x="10" y="1"/>
                    </a:cubicBezTo>
                    <a:cubicBezTo>
                      <a:pt x="11" y="3"/>
                      <a:pt x="11" y="3"/>
                      <a:pt x="11" y="3"/>
                    </a:cubicBezTo>
                    <a:cubicBezTo>
                      <a:pt x="12" y="5"/>
                      <a:pt x="12" y="6"/>
                      <a:pt x="13" y="7"/>
                    </a:cubicBezTo>
                    <a:cubicBezTo>
                      <a:pt x="14" y="7"/>
                      <a:pt x="14" y="8"/>
                      <a:pt x="16" y="8"/>
                    </a:cubicBezTo>
                    <a:cubicBezTo>
                      <a:pt x="17" y="8"/>
                      <a:pt x="18" y="8"/>
                      <a:pt x="19" y="8"/>
                    </a:cubicBezTo>
                    <a:cubicBezTo>
                      <a:pt x="20" y="8"/>
                      <a:pt x="22" y="7"/>
                      <a:pt x="23" y="7"/>
                    </a:cubicBezTo>
                    <a:cubicBezTo>
                      <a:pt x="22" y="8"/>
                      <a:pt x="21" y="9"/>
                      <a:pt x="20" y="10"/>
                    </a:cubicBezTo>
                    <a:cubicBezTo>
                      <a:pt x="19" y="11"/>
                      <a:pt x="17" y="12"/>
                      <a:pt x="15" y="12"/>
                    </a:cubicBezTo>
                    <a:cubicBezTo>
                      <a:pt x="14" y="12"/>
                      <a:pt x="14" y="11"/>
                      <a:pt x="13" y="11"/>
                    </a:cubicBezTo>
                    <a:cubicBezTo>
                      <a:pt x="12" y="11"/>
                      <a:pt x="11" y="10"/>
                      <a:pt x="10" y="9"/>
                    </a:cubicBezTo>
                    <a:cubicBezTo>
                      <a:pt x="9" y="8"/>
                      <a:pt x="8" y="6"/>
                      <a:pt x="8" y="5"/>
                    </a:cubicBezTo>
                    <a:cubicBezTo>
                      <a:pt x="10" y="6"/>
                      <a:pt x="10" y="6"/>
                      <a:pt x="10" y="6"/>
                    </a:cubicBezTo>
                    <a:cubicBezTo>
                      <a:pt x="9" y="6"/>
                      <a:pt x="8" y="7"/>
                      <a:pt x="7" y="7"/>
                    </a:cubicBezTo>
                    <a:cubicBezTo>
                      <a:pt x="6" y="7"/>
                      <a:pt x="5" y="7"/>
                      <a:pt x="3" y="7"/>
                    </a:cubicBezTo>
                    <a:cubicBezTo>
                      <a:pt x="2" y="6"/>
                      <a:pt x="1" y="5"/>
                      <a:pt x="0" y="4"/>
                    </a:cubicBezTo>
                    <a:cubicBezTo>
                      <a:pt x="0" y="3"/>
                      <a:pt x="0" y="2"/>
                      <a:pt x="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26"/>
              <p:cNvSpPr/>
              <p:nvPr/>
            </p:nvSpPr>
            <p:spPr>
              <a:xfrm>
                <a:off x="2257220" y="1158893"/>
                <a:ext cx="387650" cy="269670"/>
              </a:xfrm>
              <a:custGeom>
                <a:rect b="b" l="l" r="r" t="t"/>
                <a:pathLst>
                  <a:path extrusionOk="0" h="27" w="39">
                    <a:moveTo>
                      <a:pt x="39" y="16"/>
                    </a:moveTo>
                    <a:cubicBezTo>
                      <a:pt x="35" y="10"/>
                      <a:pt x="24" y="3"/>
                      <a:pt x="17" y="1"/>
                    </a:cubicBezTo>
                    <a:cubicBezTo>
                      <a:pt x="14" y="0"/>
                      <a:pt x="11" y="1"/>
                      <a:pt x="8" y="4"/>
                    </a:cubicBezTo>
                    <a:cubicBezTo>
                      <a:pt x="6" y="6"/>
                      <a:pt x="4" y="9"/>
                      <a:pt x="0" y="9"/>
                    </a:cubicBezTo>
                    <a:cubicBezTo>
                      <a:pt x="4" y="11"/>
                      <a:pt x="7" y="15"/>
                      <a:pt x="11" y="17"/>
                    </a:cubicBezTo>
                    <a:cubicBezTo>
                      <a:pt x="15" y="20"/>
                      <a:pt x="19" y="21"/>
                      <a:pt x="24" y="20"/>
                    </a:cubicBezTo>
                    <a:cubicBezTo>
                      <a:pt x="24" y="21"/>
                      <a:pt x="22" y="26"/>
                      <a:pt x="21" y="27"/>
                    </a:cubicBezTo>
                    <a:lnTo>
                      <a:pt x="39" y="16"/>
                    </a:ln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26"/>
              <p:cNvSpPr/>
              <p:nvPr/>
            </p:nvSpPr>
            <p:spPr>
              <a:xfrm>
                <a:off x="2375200" y="1175747"/>
                <a:ext cx="168544" cy="168543"/>
              </a:xfrm>
              <a:custGeom>
                <a:rect b="b" l="l" r="r" t="t"/>
                <a:pathLst>
                  <a:path extrusionOk="0" h="17" w="17">
                    <a:moveTo>
                      <a:pt x="0" y="7"/>
                    </a:moveTo>
                    <a:cubicBezTo>
                      <a:pt x="1" y="8"/>
                      <a:pt x="3" y="5"/>
                      <a:pt x="3" y="5"/>
                    </a:cubicBezTo>
                    <a:cubicBezTo>
                      <a:pt x="9" y="0"/>
                      <a:pt x="13" y="6"/>
                      <a:pt x="13" y="6"/>
                    </a:cubicBezTo>
                    <a:cubicBezTo>
                      <a:pt x="15" y="9"/>
                      <a:pt x="17" y="10"/>
                      <a:pt x="17" y="10"/>
                    </a:cubicBezTo>
                    <a:cubicBezTo>
                      <a:pt x="14" y="11"/>
                      <a:pt x="12" y="13"/>
                      <a:pt x="12" y="13"/>
                    </a:cubicBezTo>
                    <a:cubicBezTo>
                      <a:pt x="6" y="17"/>
                      <a:pt x="3" y="11"/>
                      <a:pt x="3" y="11"/>
                    </a:cubicBezTo>
                    <a:cubicBezTo>
                      <a:pt x="2" y="8"/>
                      <a:pt x="0" y="7"/>
                      <a:pt x="0" y="7"/>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26"/>
              <p:cNvSpPr/>
              <p:nvPr/>
            </p:nvSpPr>
            <p:spPr>
              <a:xfrm>
                <a:off x="2425763" y="1226310"/>
                <a:ext cx="67417" cy="67417"/>
              </a:xfrm>
              <a:custGeom>
                <a:rect b="b" l="l" r="r" t="t"/>
                <a:pathLst>
                  <a:path extrusionOk="0" h="7" w="7">
                    <a:moveTo>
                      <a:pt x="3" y="0"/>
                    </a:moveTo>
                    <a:cubicBezTo>
                      <a:pt x="5" y="0"/>
                      <a:pt x="7" y="2"/>
                      <a:pt x="7" y="4"/>
                    </a:cubicBezTo>
                    <a:cubicBezTo>
                      <a:pt x="6" y="5"/>
                      <a:pt x="5" y="7"/>
                      <a:pt x="3" y="7"/>
                    </a:cubicBezTo>
                    <a:cubicBezTo>
                      <a:pt x="1" y="7"/>
                      <a:pt x="0" y="5"/>
                      <a:pt x="0" y="3"/>
                    </a:cubicBezTo>
                    <a:cubicBezTo>
                      <a:pt x="0" y="2"/>
                      <a:pt x="2" y="0"/>
                      <a:pt x="3"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26"/>
              <p:cNvSpPr/>
              <p:nvPr/>
            </p:nvSpPr>
            <p:spPr>
              <a:xfrm>
                <a:off x="2451042" y="1260019"/>
                <a:ext cx="34200" cy="17100"/>
              </a:xfrm>
              <a:prstGeom prst="ellipse">
                <a:avLst/>
              </a:pr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26"/>
              <p:cNvSpPr/>
              <p:nvPr/>
            </p:nvSpPr>
            <p:spPr>
              <a:xfrm>
                <a:off x="2442618" y="1420132"/>
                <a:ext cx="269670" cy="421358"/>
              </a:xfrm>
              <a:custGeom>
                <a:rect b="b" l="l" r="r" t="t"/>
                <a:pathLst>
                  <a:path extrusionOk="0" h="42" w="27">
                    <a:moveTo>
                      <a:pt x="11" y="10"/>
                    </a:moveTo>
                    <a:cubicBezTo>
                      <a:pt x="7" y="16"/>
                      <a:pt x="3" y="23"/>
                      <a:pt x="1" y="30"/>
                    </a:cubicBezTo>
                    <a:cubicBezTo>
                      <a:pt x="0" y="32"/>
                      <a:pt x="0" y="34"/>
                      <a:pt x="1" y="37"/>
                    </a:cubicBezTo>
                    <a:cubicBezTo>
                      <a:pt x="2" y="40"/>
                      <a:pt x="5" y="42"/>
                      <a:pt x="8" y="42"/>
                    </a:cubicBezTo>
                    <a:cubicBezTo>
                      <a:pt x="11" y="42"/>
                      <a:pt x="14" y="40"/>
                      <a:pt x="16" y="38"/>
                    </a:cubicBezTo>
                    <a:cubicBezTo>
                      <a:pt x="18" y="37"/>
                      <a:pt x="19" y="35"/>
                      <a:pt x="19" y="33"/>
                    </a:cubicBezTo>
                    <a:cubicBezTo>
                      <a:pt x="21" y="29"/>
                      <a:pt x="21" y="25"/>
                      <a:pt x="22" y="21"/>
                    </a:cubicBezTo>
                    <a:cubicBezTo>
                      <a:pt x="22" y="18"/>
                      <a:pt x="24" y="15"/>
                      <a:pt x="25" y="12"/>
                    </a:cubicBezTo>
                    <a:cubicBezTo>
                      <a:pt x="25" y="9"/>
                      <a:pt x="27" y="1"/>
                      <a:pt x="23" y="0"/>
                    </a:cubicBezTo>
                    <a:cubicBezTo>
                      <a:pt x="19" y="0"/>
                      <a:pt x="13" y="8"/>
                      <a:pt x="11" y="1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26"/>
              <p:cNvSpPr/>
              <p:nvPr/>
            </p:nvSpPr>
            <p:spPr>
              <a:xfrm>
                <a:off x="2661724" y="1285297"/>
                <a:ext cx="244391" cy="160119"/>
              </a:xfrm>
              <a:custGeom>
                <a:rect b="b" l="l" r="r" t="t"/>
                <a:pathLst>
                  <a:path extrusionOk="0" h="16" w="24">
                    <a:moveTo>
                      <a:pt x="8" y="0"/>
                    </a:moveTo>
                    <a:cubicBezTo>
                      <a:pt x="17" y="1"/>
                      <a:pt x="24" y="14"/>
                      <a:pt x="24" y="14"/>
                    </a:cubicBezTo>
                    <a:cubicBezTo>
                      <a:pt x="12" y="11"/>
                      <a:pt x="7" y="13"/>
                      <a:pt x="7" y="13"/>
                    </a:cubicBezTo>
                    <a:cubicBezTo>
                      <a:pt x="5" y="12"/>
                      <a:pt x="0" y="16"/>
                      <a:pt x="0" y="16"/>
                    </a:cubicBezTo>
                    <a:cubicBezTo>
                      <a:pt x="2" y="9"/>
                      <a:pt x="5" y="5"/>
                      <a:pt x="5" y="5"/>
                    </a:cubicBezTo>
                    <a:cubicBezTo>
                      <a:pt x="7" y="3"/>
                      <a:pt x="8" y="0"/>
                      <a:pt x="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26"/>
              <p:cNvSpPr/>
              <p:nvPr/>
            </p:nvSpPr>
            <p:spPr>
              <a:xfrm>
                <a:off x="2745996" y="1319006"/>
                <a:ext cx="25284" cy="8430"/>
              </a:xfrm>
              <a:custGeom>
                <a:rect b="b" l="l" r="r" t="t"/>
                <a:pathLst>
                  <a:path extrusionOk="0" h="1" w="3">
                    <a:moveTo>
                      <a:pt x="0" y="0"/>
                    </a:moveTo>
                    <a:cubicBezTo>
                      <a:pt x="0" y="1"/>
                      <a:pt x="1" y="1"/>
                      <a:pt x="1" y="1"/>
                    </a:cubicBezTo>
                    <a:cubicBezTo>
                      <a:pt x="2" y="1"/>
                      <a:pt x="3" y="1"/>
                      <a:pt x="3" y="1"/>
                    </a:cubicBezTo>
                    <a:cubicBezTo>
                      <a:pt x="3" y="0"/>
                      <a:pt x="2" y="0"/>
                      <a:pt x="2" y="0"/>
                    </a:cubicBezTo>
                    <a:cubicBezTo>
                      <a:pt x="1" y="0"/>
                      <a:pt x="0" y="0"/>
                      <a:pt x="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26"/>
              <p:cNvSpPr/>
              <p:nvPr/>
            </p:nvSpPr>
            <p:spPr>
              <a:xfrm>
                <a:off x="318970" y="2422968"/>
                <a:ext cx="3606825" cy="910133"/>
              </a:xfrm>
              <a:custGeom>
                <a:rect b="b" l="l" r="r" t="t"/>
                <a:pathLst>
                  <a:path extrusionOk="0" h="91" w="360">
                    <a:moveTo>
                      <a:pt x="2" y="0"/>
                    </a:moveTo>
                    <a:cubicBezTo>
                      <a:pt x="0" y="21"/>
                      <a:pt x="15" y="42"/>
                      <a:pt x="34" y="44"/>
                    </a:cubicBezTo>
                    <a:cubicBezTo>
                      <a:pt x="28" y="34"/>
                      <a:pt x="24" y="22"/>
                      <a:pt x="21" y="10"/>
                    </a:cubicBezTo>
                    <a:cubicBezTo>
                      <a:pt x="32" y="30"/>
                      <a:pt x="48" y="46"/>
                      <a:pt x="68" y="54"/>
                    </a:cubicBezTo>
                    <a:cubicBezTo>
                      <a:pt x="57" y="41"/>
                      <a:pt x="51" y="23"/>
                      <a:pt x="50" y="5"/>
                    </a:cubicBezTo>
                    <a:cubicBezTo>
                      <a:pt x="60" y="25"/>
                      <a:pt x="75" y="41"/>
                      <a:pt x="93" y="52"/>
                    </a:cubicBezTo>
                    <a:cubicBezTo>
                      <a:pt x="94" y="44"/>
                      <a:pt x="93" y="36"/>
                      <a:pt x="90" y="28"/>
                    </a:cubicBezTo>
                    <a:cubicBezTo>
                      <a:pt x="94" y="38"/>
                      <a:pt x="100" y="46"/>
                      <a:pt x="106" y="54"/>
                    </a:cubicBezTo>
                    <a:cubicBezTo>
                      <a:pt x="107" y="56"/>
                      <a:pt x="109" y="57"/>
                      <a:pt x="111" y="57"/>
                    </a:cubicBezTo>
                    <a:cubicBezTo>
                      <a:pt x="113" y="56"/>
                      <a:pt x="113" y="54"/>
                      <a:pt x="114" y="52"/>
                    </a:cubicBezTo>
                    <a:cubicBezTo>
                      <a:pt x="116" y="45"/>
                      <a:pt x="118" y="38"/>
                      <a:pt x="120" y="30"/>
                    </a:cubicBezTo>
                    <a:cubicBezTo>
                      <a:pt x="124" y="38"/>
                      <a:pt x="128" y="46"/>
                      <a:pt x="132" y="54"/>
                    </a:cubicBezTo>
                    <a:cubicBezTo>
                      <a:pt x="138" y="45"/>
                      <a:pt x="145" y="37"/>
                      <a:pt x="151" y="29"/>
                    </a:cubicBezTo>
                    <a:cubicBezTo>
                      <a:pt x="155" y="38"/>
                      <a:pt x="159" y="47"/>
                      <a:pt x="162" y="57"/>
                    </a:cubicBezTo>
                    <a:cubicBezTo>
                      <a:pt x="170" y="47"/>
                      <a:pt x="179" y="38"/>
                      <a:pt x="189" y="31"/>
                    </a:cubicBezTo>
                    <a:cubicBezTo>
                      <a:pt x="191" y="39"/>
                      <a:pt x="194" y="47"/>
                      <a:pt x="196" y="54"/>
                    </a:cubicBezTo>
                    <a:cubicBezTo>
                      <a:pt x="211" y="45"/>
                      <a:pt x="226" y="38"/>
                      <a:pt x="242" y="33"/>
                    </a:cubicBezTo>
                    <a:cubicBezTo>
                      <a:pt x="243" y="37"/>
                      <a:pt x="242" y="41"/>
                      <a:pt x="240" y="44"/>
                    </a:cubicBezTo>
                    <a:cubicBezTo>
                      <a:pt x="242" y="45"/>
                      <a:pt x="244" y="44"/>
                      <a:pt x="245" y="43"/>
                    </a:cubicBezTo>
                    <a:cubicBezTo>
                      <a:pt x="245" y="46"/>
                      <a:pt x="245" y="49"/>
                      <a:pt x="245" y="53"/>
                    </a:cubicBezTo>
                    <a:cubicBezTo>
                      <a:pt x="255" y="46"/>
                      <a:pt x="264" y="39"/>
                      <a:pt x="273" y="32"/>
                    </a:cubicBezTo>
                    <a:cubicBezTo>
                      <a:pt x="270" y="37"/>
                      <a:pt x="268" y="43"/>
                      <a:pt x="268" y="48"/>
                    </a:cubicBezTo>
                    <a:cubicBezTo>
                      <a:pt x="281" y="50"/>
                      <a:pt x="296" y="41"/>
                      <a:pt x="302" y="28"/>
                    </a:cubicBezTo>
                    <a:cubicBezTo>
                      <a:pt x="299" y="32"/>
                      <a:pt x="298" y="37"/>
                      <a:pt x="299" y="42"/>
                    </a:cubicBezTo>
                    <a:cubicBezTo>
                      <a:pt x="311" y="42"/>
                      <a:pt x="322" y="30"/>
                      <a:pt x="323" y="17"/>
                    </a:cubicBezTo>
                    <a:cubicBezTo>
                      <a:pt x="322" y="25"/>
                      <a:pt x="322" y="33"/>
                      <a:pt x="321" y="41"/>
                    </a:cubicBezTo>
                    <a:cubicBezTo>
                      <a:pt x="327" y="42"/>
                      <a:pt x="333" y="36"/>
                      <a:pt x="333" y="30"/>
                    </a:cubicBezTo>
                    <a:cubicBezTo>
                      <a:pt x="334" y="36"/>
                      <a:pt x="334" y="42"/>
                      <a:pt x="334" y="49"/>
                    </a:cubicBezTo>
                    <a:cubicBezTo>
                      <a:pt x="343" y="42"/>
                      <a:pt x="351" y="36"/>
                      <a:pt x="360" y="30"/>
                    </a:cubicBezTo>
                    <a:cubicBezTo>
                      <a:pt x="356" y="48"/>
                      <a:pt x="343" y="62"/>
                      <a:pt x="328" y="70"/>
                    </a:cubicBezTo>
                    <a:cubicBezTo>
                      <a:pt x="312" y="78"/>
                      <a:pt x="295" y="80"/>
                      <a:pt x="279" y="83"/>
                    </a:cubicBezTo>
                    <a:cubicBezTo>
                      <a:pt x="232" y="88"/>
                      <a:pt x="185" y="91"/>
                      <a:pt x="138" y="90"/>
                    </a:cubicBezTo>
                    <a:cubicBezTo>
                      <a:pt x="115" y="89"/>
                      <a:pt x="92" y="88"/>
                      <a:pt x="68" y="85"/>
                    </a:cubicBezTo>
                    <a:cubicBezTo>
                      <a:pt x="46" y="83"/>
                      <a:pt x="29" y="85"/>
                      <a:pt x="16" y="64"/>
                    </a:cubicBezTo>
                    <a:cubicBezTo>
                      <a:pt x="4" y="45"/>
                      <a:pt x="0" y="23"/>
                      <a:pt x="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32" name="Google Shape;632;p26"/>
            <p:cNvGrpSpPr/>
            <p:nvPr/>
          </p:nvGrpSpPr>
          <p:grpSpPr>
            <a:xfrm>
              <a:off x="281549" y="4317640"/>
              <a:ext cx="1144551" cy="572706"/>
              <a:chOff x="1378262" y="2063567"/>
              <a:chExt cx="2185091" cy="1093367"/>
            </a:xfrm>
          </p:grpSpPr>
          <p:sp>
            <p:nvSpPr>
              <p:cNvPr id="633" name="Google Shape;633;p26"/>
              <p:cNvSpPr/>
              <p:nvPr/>
            </p:nvSpPr>
            <p:spPr>
              <a:xfrm>
                <a:off x="1834848" y="2232071"/>
                <a:ext cx="1663278" cy="353313"/>
              </a:xfrm>
              <a:custGeom>
                <a:rect b="b" l="l" r="r" t="t"/>
                <a:pathLst>
                  <a:path extrusionOk="0" h="55" w="257">
                    <a:moveTo>
                      <a:pt x="0" y="19"/>
                    </a:moveTo>
                    <a:cubicBezTo>
                      <a:pt x="0" y="19"/>
                      <a:pt x="1" y="19"/>
                      <a:pt x="1" y="19"/>
                    </a:cubicBezTo>
                    <a:cubicBezTo>
                      <a:pt x="9" y="23"/>
                      <a:pt x="17" y="28"/>
                      <a:pt x="24" y="33"/>
                    </a:cubicBezTo>
                    <a:cubicBezTo>
                      <a:pt x="25" y="34"/>
                      <a:pt x="26" y="35"/>
                      <a:pt x="27" y="35"/>
                    </a:cubicBezTo>
                    <a:cubicBezTo>
                      <a:pt x="27" y="35"/>
                      <a:pt x="27" y="35"/>
                      <a:pt x="27" y="35"/>
                    </a:cubicBezTo>
                    <a:cubicBezTo>
                      <a:pt x="20" y="30"/>
                      <a:pt x="14" y="22"/>
                      <a:pt x="7" y="16"/>
                    </a:cubicBezTo>
                    <a:cubicBezTo>
                      <a:pt x="15" y="20"/>
                      <a:pt x="23" y="24"/>
                      <a:pt x="31" y="28"/>
                    </a:cubicBezTo>
                    <a:cubicBezTo>
                      <a:pt x="31" y="26"/>
                      <a:pt x="31" y="24"/>
                      <a:pt x="30" y="22"/>
                    </a:cubicBezTo>
                    <a:cubicBezTo>
                      <a:pt x="33" y="26"/>
                      <a:pt x="37" y="29"/>
                      <a:pt x="42" y="30"/>
                    </a:cubicBezTo>
                    <a:cubicBezTo>
                      <a:pt x="42" y="26"/>
                      <a:pt x="42" y="21"/>
                      <a:pt x="42" y="17"/>
                    </a:cubicBezTo>
                    <a:cubicBezTo>
                      <a:pt x="44" y="20"/>
                      <a:pt x="47" y="23"/>
                      <a:pt x="50" y="27"/>
                    </a:cubicBezTo>
                    <a:cubicBezTo>
                      <a:pt x="50" y="23"/>
                      <a:pt x="51" y="19"/>
                      <a:pt x="50" y="15"/>
                    </a:cubicBezTo>
                    <a:cubicBezTo>
                      <a:pt x="55" y="16"/>
                      <a:pt x="57" y="23"/>
                      <a:pt x="60" y="27"/>
                    </a:cubicBezTo>
                    <a:cubicBezTo>
                      <a:pt x="66" y="32"/>
                      <a:pt x="77" y="26"/>
                      <a:pt x="76" y="17"/>
                    </a:cubicBezTo>
                    <a:cubicBezTo>
                      <a:pt x="78" y="20"/>
                      <a:pt x="81" y="23"/>
                      <a:pt x="83" y="27"/>
                    </a:cubicBezTo>
                    <a:cubicBezTo>
                      <a:pt x="84" y="19"/>
                      <a:pt x="85" y="11"/>
                      <a:pt x="87" y="4"/>
                    </a:cubicBezTo>
                    <a:cubicBezTo>
                      <a:pt x="87" y="11"/>
                      <a:pt x="88" y="18"/>
                      <a:pt x="89" y="25"/>
                    </a:cubicBezTo>
                    <a:cubicBezTo>
                      <a:pt x="90" y="2"/>
                      <a:pt x="90" y="2"/>
                      <a:pt x="90" y="2"/>
                    </a:cubicBezTo>
                    <a:cubicBezTo>
                      <a:pt x="90" y="2"/>
                      <a:pt x="90" y="1"/>
                      <a:pt x="91" y="1"/>
                    </a:cubicBezTo>
                    <a:cubicBezTo>
                      <a:pt x="91" y="1"/>
                      <a:pt x="91" y="2"/>
                      <a:pt x="91" y="2"/>
                    </a:cubicBezTo>
                    <a:cubicBezTo>
                      <a:pt x="90" y="30"/>
                      <a:pt x="90" y="30"/>
                      <a:pt x="90" y="30"/>
                    </a:cubicBezTo>
                    <a:cubicBezTo>
                      <a:pt x="90" y="31"/>
                      <a:pt x="90" y="32"/>
                      <a:pt x="90" y="33"/>
                    </a:cubicBezTo>
                    <a:cubicBezTo>
                      <a:pt x="95" y="28"/>
                      <a:pt x="99" y="22"/>
                      <a:pt x="101" y="15"/>
                    </a:cubicBezTo>
                    <a:cubicBezTo>
                      <a:pt x="102" y="20"/>
                      <a:pt x="103" y="25"/>
                      <a:pt x="104" y="30"/>
                    </a:cubicBezTo>
                    <a:cubicBezTo>
                      <a:pt x="106" y="23"/>
                      <a:pt x="110" y="17"/>
                      <a:pt x="114" y="12"/>
                    </a:cubicBezTo>
                    <a:cubicBezTo>
                      <a:pt x="115" y="18"/>
                      <a:pt x="116" y="24"/>
                      <a:pt x="117" y="29"/>
                    </a:cubicBezTo>
                    <a:cubicBezTo>
                      <a:pt x="117" y="29"/>
                      <a:pt x="118" y="28"/>
                      <a:pt x="118" y="28"/>
                    </a:cubicBezTo>
                    <a:cubicBezTo>
                      <a:pt x="125" y="0"/>
                      <a:pt x="125" y="0"/>
                      <a:pt x="125" y="0"/>
                    </a:cubicBezTo>
                    <a:cubicBezTo>
                      <a:pt x="125" y="0"/>
                      <a:pt x="125" y="0"/>
                      <a:pt x="126" y="0"/>
                    </a:cubicBezTo>
                    <a:cubicBezTo>
                      <a:pt x="126" y="0"/>
                      <a:pt x="126" y="0"/>
                      <a:pt x="126" y="1"/>
                    </a:cubicBezTo>
                    <a:cubicBezTo>
                      <a:pt x="120" y="24"/>
                      <a:pt x="120" y="24"/>
                      <a:pt x="120" y="24"/>
                    </a:cubicBezTo>
                    <a:cubicBezTo>
                      <a:pt x="123" y="18"/>
                      <a:pt x="126" y="12"/>
                      <a:pt x="128" y="6"/>
                    </a:cubicBezTo>
                    <a:cubicBezTo>
                      <a:pt x="129" y="14"/>
                      <a:pt x="130" y="22"/>
                      <a:pt x="130" y="30"/>
                    </a:cubicBezTo>
                    <a:cubicBezTo>
                      <a:pt x="139" y="28"/>
                      <a:pt x="147" y="23"/>
                      <a:pt x="154" y="15"/>
                    </a:cubicBezTo>
                    <a:cubicBezTo>
                      <a:pt x="154" y="20"/>
                      <a:pt x="154" y="25"/>
                      <a:pt x="155" y="30"/>
                    </a:cubicBezTo>
                    <a:cubicBezTo>
                      <a:pt x="160" y="26"/>
                      <a:pt x="164" y="20"/>
                      <a:pt x="167" y="14"/>
                    </a:cubicBezTo>
                    <a:cubicBezTo>
                      <a:pt x="170" y="22"/>
                      <a:pt x="174" y="30"/>
                      <a:pt x="180" y="36"/>
                    </a:cubicBezTo>
                    <a:cubicBezTo>
                      <a:pt x="196" y="12"/>
                      <a:pt x="196" y="12"/>
                      <a:pt x="196" y="12"/>
                    </a:cubicBezTo>
                    <a:cubicBezTo>
                      <a:pt x="199" y="18"/>
                      <a:pt x="201" y="24"/>
                      <a:pt x="202" y="30"/>
                    </a:cubicBezTo>
                    <a:cubicBezTo>
                      <a:pt x="206" y="27"/>
                      <a:pt x="209" y="22"/>
                      <a:pt x="210" y="16"/>
                    </a:cubicBezTo>
                    <a:cubicBezTo>
                      <a:pt x="215" y="31"/>
                      <a:pt x="215" y="31"/>
                      <a:pt x="215" y="31"/>
                    </a:cubicBezTo>
                    <a:cubicBezTo>
                      <a:pt x="215" y="32"/>
                      <a:pt x="216" y="34"/>
                      <a:pt x="217" y="34"/>
                    </a:cubicBezTo>
                    <a:cubicBezTo>
                      <a:pt x="217" y="34"/>
                      <a:pt x="217" y="34"/>
                      <a:pt x="218" y="34"/>
                    </a:cubicBezTo>
                    <a:cubicBezTo>
                      <a:pt x="220" y="31"/>
                      <a:pt x="224" y="28"/>
                      <a:pt x="232" y="23"/>
                    </a:cubicBezTo>
                    <a:cubicBezTo>
                      <a:pt x="232" y="23"/>
                      <a:pt x="232" y="23"/>
                      <a:pt x="232" y="23"/>
                    </a:cubicBezTo>
                    <a:cubicBezTo>
                      <a:pt x="232" y="23"/>
                      <a:pt x="232" y="24"/>
                      <a:pt x="232" y="24"/>
                    </a:cubicBezTo>
                    <a:cubicBezTo>
                      <a:pt x="226" y="28"/>
                      <a:pt x="223" y="31"/>
                      <a:pt x="220" y="33"/>
                    </a:cubicBezTo>
                    <a:cubicBezTo>
                      <a:pt x="227" y="30"/>
                      <a:pt x="233" y="27"/>
                      <a:pt x="239" y="24"/>
                    </a:cubicBezTo>
                    <a:cubicBezTo>
                      <a:pt x="240" y="27"/>
                      <a:pt x="240" y="30"/>
                      <a:pt x="239" y="33"/>
                    </a:cubicBezTo>
                    <a:cubicBezTo>
                      <a:pt x="243" y="28"/>
                      <a:pt x="248" y="24"/>
                      <a:pt x="254" y="20"/>
                    </a:cubicBezTo>
                    <a:cubicBezTo>
                      <a:pt x="254" y="20"/>
                      <a:pt x="254" y="20"/>
                      <a:pt x="254" y="20"/>
                    </a:cubicBezTo>
                    <a:cubicBezTo>
                      <a:pt x="254" y="20"/>
                      <a:pt x="254" y="21"/>
                      <a:pt x="254" y="21"/>
                    </a:cubicBezTo>
                    <a:cubicBezTo>
                      <a:pt x="250" y="24"/>
                      <a:pt x="247" y="27"/>
                      <a:pt x="243" y="30"/>
                    </a:cubicBezTo>
                    <a:cubicBezTo>
                      <a:pt x="247" y="27"/>
                      <a:pt x="252" y="26"/>
                      <a:pt x="257" y="25"/>
                    </a:cubicBezTo>
                    <a:cubicBezTo>
                      <a:pt x="256" y="33"/>
                      <a:pt x="251" y="39"/>
                      <a:pt x="245" y="42"/>
                    </a:cubicBezTo>
                    <a:cubicBezTo>
                      <a:pt x="239" y="45"/>
                      <a:pt x="233" y="46"/>
                      <a:pt x="227" y="46"/>
                    </a:cubicBezTo>
                    <a:cubicBezTo>
                      <a:pt x="227" y="47"/>
                      <a:pt x="226" y="47"/>
                      <a:pt x="226" y="48"/>
                    </a:cubicBezTo>
                    <a:cubicBezTo>
                      <a:pt x="226" y="48"/>
                      <a:pt x="226" y="48"/>
                      <a:pt x="225" y="48"/>
                    </a:cubicBezTo>
                    <a:cubicBezTo>
                      <a:pt x="225" y="48"/>
                      <a:pt x="225" y="48"/>
                      <a:pt x="225" y="48"/>
                    </a:cubicBezTo>
                    <a:cubicBezTo>
                      <a:pt x="225" y="48"/>
                      <a:pt x="225" y="47"/>
                      <a:pt x="225" y="47"/>
                    </a:cubicBezTo>
                    <a:cubicBezTo>
                      <a:pt x="225" y="47"/>
                      <a:pt x="225" y="47"/>
                      <a:pt x="225" y="47"/>
                    </a:cubicBezTo>
                    <a:cubicBezTo>
                      <a:pt x="187" y="51"/>
                      <a:pt x="148" y="55"/>
                      <a:pt x="109" y="51"/>
                    </a:cubicBezTo>
                    <a:cubicBezTo>
                      <a:pt x="91" y="49"/>
                      <a:pt x="72" y="44"/>
                      <a:pt x="54" y="42"/>
                    </a:cubicBezTo>
                    <a:cubicBezTo>
                      <a:pt x="50" y="41"/>
                      <a:pt x="47" y="41"/>
                      <a:pt x="44" y="41"/>
                    </a:cubicBezTo>
                    <a:cubicBezTo>
                      <a:pt x="45" y="41"/>
                      <a:pt x="46" y="42"/>
                      <a:pt x="47" y="42"/>
                    </a:cubicBezTo>
                    <a:cubicBezTo>
                      <a:pt x="44" y="42"/>
                      <a:pt x="42" y="41"/>
                      <a:pt x="39" y="41"/>
                    </a:cubicBezTo>
                    <a:cubicBezTo>
                      <a:pt x="37" y="40"/>
                      <a:pt x="34" y="39"/>
                      <a:pt x="31" y="38"/>
                    </a:cubicBezTo>
                    <a:cubicBezTo>
                      <a:pt x="32" y="39"/>
                      <a:pt x="33" y="39"/>
                      <a:pt x="34" y="40"/>
                    </a:cubicBezTo>
                    <a:cubicBezTo>
                      <a:pt x="32" y="39"/>
                      <a:pt x="31" y="39"/>
                      <a:pt x="30" y="39"/>
                    </a:cubicBezTo>
                    <a:cubicBezTo>
                      <a:pt x="29" y="38"/>
                      <a:pt x="27" y="37"/>
                      <a:pt x="26" y="36"/>
                    </a:cubicBezTo>
                    <a:cubicBezTo>
                      <a:pt x="19" y="34"/>
                      <a:pt x="11" y="31"/>
                      <a:pt x="4" y="29"/>
                    </a:cubicBezTo>
                    <a:cubicBezTo>
                      <a:pt x="3" y="29"/>
                      <a:pt x="3" y="29"/>
                      <a:pt x="3" y="29"/>
                    </a:cubicBezTo>
                    <a:cubicBezTo>
                      <a:pt x="3" y="28"/>
                      <a:pt x="4" y="28"/>
                      <a:pt x="4" y="28"/>
                    </a:cubicBezTo>
                    <a:cubicBezTo>
                      <a:pt x="10" y="29"/>
                      <a:pt x="16" y="31"/>
                      <a:pt x="22" y="33"/>
                    </a:cubicBezTo>
                    <a:cubicBezTo>
                      <a:pt x="15" y="29"/>
                      <a:pt x="8" y="24"/>
                      <a:pt x="1" y="20"/>
                    </a:cubicBezTo>
                    <a:cubicBezTo>
                      <a:pt x="0" y="20"/>
                      <a:pt x="0" y="20"/>
                      <a:pt x="0" y="19"/>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26"/>
              <p:cNvSpPr/>
              <p:nvPr/>
            </p:nvSpPr>
            <p:spPr>
              <a:xfrm>
                <a:off x="2291434" y="2063567"/>
                <a:ext cx="500070" cy="668577"/>
              </a:xfrm>
              <a:custGeom>
                <a:rect b="b" l="l" r="r" t="t"/>
                <a:pathLst>
                  <a:path extrusionOk="0" h="104" w="78">
                    <a:moveTo>
                      <a:pt x="71" y="70"/>
                    </a:moveTo>
                    <a:cubicBezTo>
                      <a:pt x="76" y="58"/>
                      <a:pt x="78" y="45"/>
                      <a:pt x="77" y="33"/>
                    </a:cubicBezTo>
                    <a:cubicBezTo>
                      <a:pt x="77" y="33"/>
                      <a:pt x="77" y="33"/>
                      <a:pt x="77" y="33"/>
                    </a:cubicBezTo>
                    <a:cubicBezTo>
                      <a:pt x="77" y="32"/>
                      <a:pt x="77" y="32"/>
                      <a:pt x="77" y="31"/>
                    </a:cubicBezTo>
                    <a:cubicBezTo>
                      <a:pt x="77" y="31"/>
                      <a:pt x="77" y="31"/>
                      <a:pt x="77" y="30"/>
                    </a:cubicBezTo>
                    <a:cubicBezTo>
                      <a:pt x="77" y="30"/>
                      <a:pt x="77" y="29"/>
                      <a:pt x="77" y="28"/>
                    </a:cubicBezTo>
                    <a:cubicBezTo>
                      <a:pt x="77" y="28"/>
                      <a:pt x="77" y="28"/>
                      <a:pt x="77" y="28"/>
                    </a:cubicBezTo>
                    <a:cubicBezTo>
                      <a:pt x="77" y="27"/>
                      <a:pt x="77" y="27"/>
                      <a:pt x="76" y="26"/>
                    </a:cubicBezTo>
                    <a:cubicBezTo>
                      <a:pt x="76" y="26"/>
                      <a:pt x="76" y="26"/>
                      <a:pt x="76" y="26"/>
                    </a:cubicBezTo>
                    <a:cubicBezTo>
                      <a:pt x="76" y="25"/>
                      <a:pt x="76" y="24"/>
                      <a:pt x="76" y="24"/>
                    </a:cubicBezTo>
                    <a:cubicBezTo>
                      <a:pt x="76" y="24"/>
                      <a:pt x="76" y="24"/>
                      <a:pt x="76" y="24"/>
                    </a:cubicBezTo>
                    <a:cubicBezTo>
                      <a:pt x="75" y="21"/>
                      <a:pt x="75" y="19"/>
                      <a:pt x="74" y="17"/>
                    </a:cubicBezTo>
                    <a:cubicBezTo>
                      <a:pt x="74" y="17"/>
                      <a:pt x="74" y="17"/>
                      <a:pt x="74" y="17"/>
                    </a:cubicBezTo>
                    <a:cubicBezTo>
                      <a:pt x="74" y="17"/>
                      <a:pt x="73" y="16"/>
                      <a:pt x="73" y="16"/>
                    </a:cubicBezTo>
                    <a:cubicBezTo>
                      <a:pt x="73" y="15"/>
                      <a:pt x="73" y="15"/>
                      <a:pt x="73" y="15"/>
                    </a:cubicBezTo>
                    <a:cubicBezTo>
                      <a:pt x="73" y="15"/>
                      <a:pt x="73" y="14"/>
                      <a:pt x="72" y="14"/>
                    </a:cubicBezTo>
                    <a:cubicBezTo>
                      <a:pt x="72" y="14"/>
                      <a:pt x="72" y="14"/>
                      <a:pt x="72" y="13"/>
                    </a:cubicBezTo>
                    <a:cubicBezTo>
                      <a:pt x="72" y="13"/>
                      <a:pt x="72" y="13"/>
                      <a:pt x="71" y="12"/>
                    </a:cubicBezTo>
                    <a:cubicBezTo>
                      <a:pt x="71" y="12"/>
                      <a:pt x="71" y="12"/>
                      <a:pt x="71" y="12"/>
                    </a:cubicBezTo>
                    <a:cubicBezTo>
                      <a:pt x="71" y="11"/>
                      <a:pt x="71" y="11"/>
                      <a:pt x="70" y="11"/>
                    </a:cubicBezTo>
                    <a:cubicBezTo>
                      <a:pt x="70" y="11"/>
                      <a:pt x="70" y="10"/>
                      <a:pt x="70" y="10"/>
                    </a:cubicBezTo>
                    <a:cubicBezTo>
                      <a:pt x="70" y="10"/>
                      <a:pt x="69" y="10"/>
                      <a:pt x="69" y="10"/>
                    </a:cubicBezTo>
                    <a:cubicBezTo>
                      <a:pt x="69" y="9"/>
                      <a:pt x="69" y="9"/>
                      <a:pt x="69" y="9"/>
                    </a:cubicBezTo>
                    <a:cubicBezTo>
                      <a:pt x="68" y="9"/>
                      <a:pt x="68" y="9"/>
                      <a:pt x="68" y="8"/>
                    </a:cubicBezTo>
                    <a:cubicBezTo>
                      <a:pt x="68" y="8"/>
                      <a:pt x="68" y="8"/>
                      <a:pt x="67" y="8"/>
                    </a:cubicBezTo>
                    <a:cubicBezTo>
                      <a:pt x="67" y="8"/>
                      <a:pt x="67" y="7"/>
                      <a:pt x="66" y="7"/>
                    </a:cubicBezTo>
                    <a:cubicBezTo>
                      <a:pt x="66" y="7"/>
                      <a:pt x="66" y="7"/>
                      <a:pt x="66" y="7"/>
                    </a:cubicBezTo>
                    <a:cubicBezTo>
                      <a:pt x="66" y="6"/>
                      <a:pt x="65" y="6"/>
                      <a:pt x="65" y="6"/>
                    </a:cubicBezTo>
                    <a:cubicBezTo>
                      <a:pt x="64" y="6"/>
                      <a:pt x="64" y="6"/>
                      <a:pt x="63" y="5"/>
                    </a:cubicBezTo>
                    <a:cubicBezTo>
                      <a:pt x="63" y="5"/>
                      <a:pt x="63" y="5"/>
                      <a:pt x="62" y="5"/>
                    </a:cubicBezTo>
                    <a:cubicBezTo>
                      <a:pt x="62" y="5"/>
                      <a:pt x="62" y="5"/>
                      <a:pt x="62" y="5"/>
                    </a:cubicBezTo>
                    <a:cubicBezTo>
                      <a:pt x="62" y="5"/>
                      <a:pt x="62" y="5"/>
                      <a:pt x="62" y="5"/>
                    </a:cubicBezTo>
                    <a:cubicBezTo>
                      <a:pt x="48" y="0"/>
                      <a:pt x="21" y="15"/>
                      <a:pt x="8" y="38"/>
                    </a:cubicBezTo>
                    <a:cubicBezTo>
                      <a:pt x="5" y="44"/>
                      <a:pt x="3" y="49"/>
                      <a:pt x="2" y="54"/>
                    </a:cubicBezTo>
                    <a:cubicBezTo>
                      <a:pt x="2" y="54"/>
                      <a:pt x="2" y="54"/>
                      <a:pt x="2" y="54"/>
                    </a:cubicBezTo>
                    <a:cubicBezTo>
                      <a:pt x="2" y="54"/>
                      <a:pt x="2" y="54"/>
                      <a:pt x="2" y="54"/>
                    </a:cubicBezTo>
                    <a:cubicBezTo>
                      <a:pt x="1" y="55"/>
                      <a:pt x="1" y="56"/>
                      <a:pt x="1" y="57"/>
                    </a:cubicBezTo>
                    <a:cubicBezTo>
                      <a:pt x="1" y="57"/>
                      <a:pt x="1" y="57"/>
                      <a:pt x="1" y="57"/>
                    </a:cubicBezTo>
                    <a:cubicBezTo>
                      <a:pt x="1" y="58"/>
                      <a:pt x="1" y="59"/>
                      <a:pt x="1" y="59"/>
                    </a:cubicBezTo>
                    <a:cubicBezTo>
                      <a:pt x="1" y="60"/>
                      <a:pt x="1" y="60"/>
                      <a:pt x="1" y="60"/>
                    </a:cubicBezTo>
                    <a:cubicBezTo>
                      <a:pt x="0" y="61"/>
                      <a:pt x="0" y="62"/>
                      <a:pt x="0" y="63"/>
                    </a:cubicBezTo>
                    <a:cubicBezTo>
                      <a:pt x="0" y="63"/>
                      <a:pt x="0" y="63"/>
                      <a:pt x="0" y="63"/>
                    </a:cubicBezTo>
                    <a:cubicBezTo>
                      <a:pt x="0" y="64"/>
                      <a:pt x="0" y="64"/>
                      <a:pt x="0" y="65"/>
                    </a:cubicBezTo>
                    <a:cubicBezTo>
                      <a:pt x="0" y="65"/>
                      <a:pt x="0" y="65"/>
                      <a:pt x="0" y="66"/>
                    </a:cubicBezTo>
                    <a:cubicBezTo>
                      <a:pt x="0" y="66"/>
                      <a:pt x="0" y="67"/>
                      <a:pt x="0" y="68"/>
                    </a:cubicBezTo>
                    <a:cubicBezTo>
                      <a:pt x="0" y="68"/>
                      <a:pt x="0" y="68"/>
                      <a:pt x="0" y="68"/>
                    </a:cubicBezTo>
                    <a:cubicBezTo>
                      <a:pt x="0" y="69"/>
                      <a:pt x="0" y="70"/>
                      <a:pt x="1" y="71"/>
                    </a:cubicBezTo>
                    <a:cubicBezTo>
                      <a:pt x="1" y="71"/>
                      <a:pt x="1" y="71"/>
                      <a:pt x="1" y="71"/>
                    </a:cubicBezTo>
                    <a:cubicBezTo>
                      <a:pt x="1" y="72"/>
                      <a:pt x="1" y="72"/>
                      <a:pt x="1" y="73"/>
                    </a:cubicBezTo>
                    <a:cubicBezTo>
                      <a:pt x="1" y="73"/>
                      <a:pt x="1" y="73"/>
                      <a:pt x="1" y="73"/>
                    </a:cubicBezTo>
                    <a:cubicBezTo>
                      <a:pt x="1" y="75"/>
                      <a:pt x="2" y="76"/>
                      <a:pt x="2" y="78"/>
                    </a:cubicBezTo>
                    <a:cubicBezTo>
                      <a:pt x="2" y="78"/>
                      <a:pt x="2" y="78"/>
                      <a:pt x="2" y="78"/>
                    </a:cubicBezTo>
                    <a:cubicBezTo>
                      <a:pt x="3" y="79"/>
                      <a:pt x="3" y="79"/>
                      <a:pt x="3" y="80"/>
                    </a:cubicBezTo>
                    <a:cubicBezTo>
                      <a:pt x="3" y="80"/>
                      <a:pt x="3" y="80"/>
                      <a:pt x="3" y="80"/>
                    </a:cubicBezTo>
                    <a:cubicBezTo>
                      <a:pt x="4" y="81"/>
                      <a:pt x="4" y="82"/>
                      <a:pt x="4" y="82"/>
                    </a:cubicBezTo>
                    <a:cubicBezTo>
                      <a:pt x="4" y="82"/>
                      <a:pt x="5" y="82"/>
                      <a:pt x="5" y="82"/>
                    </a:cubicBezTo>
                    <a:cubicBezTo>
                      <a:pt x="5" y="83"/>
                      <a:pt x="5" y="84"/>
                      <a:pt x="6" y="84"/>
                    </a:cubicBezTo>
                    <a:cubicBezTo>
                      <a:pt x="6" y="84"/>
                      <a:pt x="6" y="84"/>
                      <a:pt x="6" y="85"/>
                    </a:cubicBezTo>
                    <a:cubicBezTo>
                      <a:pt x="6" y="85"/>
                      <a:pt x="7" y="86"/>
                      <a:pt x="7" y="86"/>
                    </a:cubicBezTo>
                    <a:cubicBezTo>
                      <a:pt x="7" y="86"/>
                      <a:pt x="7" y="86"/>
                      <a:pt x="7" y="86"/>
                    </a:cubicBezTo>
                    <a:cubicBezTo>
                      <a:pt x="8" y="87"/>
                      <a:pt x="8" y="87"/>
                      <a:pt x="9" y="88"/>
                    </a:cubicBezTo>
                    <a:cubicBezTo>
                      <a:pt x="9" y="88"/>
                      <a:pt x="9" y="88"/>
                      <a:pt x="9" y="88"/>
                    </a:cubicBezTo>
                    <a:cubicBezTo>
                      <a:pt x="9" y="89"/>
                      <a:pt x="10" y="89"/>
                      <a:pt x="10" y="90"/>
                    </a:cubicBezTo>
                    <a:cubicBezTo>
                      <a:pt x="10" y="90"/>
                      <a:pt x="11" y="90"/>
                      <a:pt x="11" y="90"/>
                    </a:cubicBezTo>
                    <a:cubicBezTo>
                      <a:pt x="11" y="90"/>
                      <a:pt x="12" y="91"/>
                      <a:pt x="12" y="91"/>
                    </a:cubicBezTo>
                    <a:cubicBezTo>
                      <a:pt x="12" y="91"/>
                      <a:pt x="12" y="91"/>
                      <a:pt x="12" y="91"/>
                    </a:cubicBezTo>
                    <a:cubicBezTo>
                      <a:pt x="12" y="91"/>
                      <a:pt x="12" y="91"/>
                      <a:pt x="12" y="91"/>
                    </a:cubicBezTo>
                    <a:cubicBezTo>
                      <a:pt x="14" y="92"/>
                      <a:pt x="15" y="93"/>
                      <a:pt x="17" y="94"/>
                    </a:cubicBezTo>
                    <a:cubicBezTo>
                      <a:pt x="36" y="104"/>
                      <a:pt x="61" y="97"/>
                      <a:pt x="71" y="7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26"/>
              <p:cNvSpPr/>
              <p:nvPr/>
            </p:nvSpPr>
            <p:spPr>
              <a:xfrm>
                <a:off x="2519727" y="2107051"/>
                <a:ext cx="130453" cy="65227"/>
              </a:xfrm>
              <a:custGeom>
                <a:rect b="b" l="l" r="r" t="t"/>
                <a:pathLst>
                  <a:path extrusionOk="0" h="10" w="20">
                    <a:moveTo>
                      <a:pt x="1" y="10"/>
                    </a:moveTo>
                    <a:cubicBezTo>
                      <a:pt x="1" y="10"/>
                      <a:pt x="1" y="10"/>
                      <a:pt x="1" y="10"/>
                    </a:cubicBezTo>
                    <a:cubicBezTo>
                      <a:pt x="0" y="9"/>
                      <a:pt x="0" y="9"/>
                      <a:pt x="1" y="8"/>
                    </a:cubicBezTo>
                    <a:cubicBezTo>
                      <a:pt x="1" y="8"/>
                      <a:pt x="10" y="0"/>
                      <a:pt x="19" y="2"/>
                    </a:cubicBezTo>
                    <a:cubicBezTo>
                      <a:pt x="19" y="2"/>
                      <a:pt x="20" y="2"/>
                      <a:pt x="20" y="3"/>
                    </a:cubicBezTo>
                    <a:cubicBezTo>
                      <a:pt x="20" y="4"/>
                      <a:pt x="19" y="4"/>
                      <a:pt x="19" y="4"/>
                    </a:cubicBezTo>
                    <a:cubicBezTo>
                      <a:pt x="10" y="3"/>
                      <a:pt x="2" y="10"/>
                      <a:pt x="2" y="10"/>
                    </a:cubicBezTo>
                    <a:cubicBezTo>
                      <a:pt x="2" y="10"/>
                      <a:pt x="2" y="10"/>
                      <a:pt x="1" y="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26"/>
              <p:cNvSpPr/>
              <p:nvPr/>
            </p:nvSpPr>
            <p:spPr>
              <a:xfrm>
                <a:off x="2595825" y="2492978"/>
                <a:ext cx="10871" cy="10871"/>
              </a:xfrm>
              <a:custGeom>
                <a:rect b="b" l="l" r="r" t="t"/>
                <a:pathLst>
                  <a:path extrusionOk="0" h="1" w="2">
                    <a:moveTo>
                      <a:pt x="2" y="1"/>
                    </a:moveTo>
                    <a:cubicBezTo>
                      <a:pt x="2" y="1"/>
                      <a:pt x="2" y="0"/>
                      <a:pt x="2" y="0"/>
                    </a:cubicBezTo>
                    <a:cubicBezTo>
                      <a:pt x="1" y="0"/>
                      <a:pt x="1" y="0"/>
                      <a:pt x="1" y="0"/>
                    </a:cubicBezTo>
                    <a:cubicBezTo>
                      <a:pt x="0" y="0"/>
                      <a:pt x="0" y="0"/>
                      <a:pt x="0" y="0"/>
                    </a:cubicBezTo>
                    <a:cubicBezTo>
                      <a:pt x="0" y="0"/>
                      <a:pt x="0" y="0"/>
                      <a:pt x="0" y="1"/>
                    </a:cubicBezTo>
                    <a:cubicBezTo>
                      <a:pt x="1" y="1"/>
                      <a:pt x="1" y="1"/>
                      <a:pt x="1" y="1"/>
                    </a:cubicBezTo>
                    <a:cubicBezTo>
                      <a:pt x="1" y="1"/>
                      <a:pt x="2" y="1"/>
                      <a:pt x="2" y="1"/>
                    </a:cubicBezTo>
                    <a:cubicBezTo>
                      <a:pt x="2" y="1"/>
                      <a:pt x="2" y="1"/>
                      <a:pt x="2" y="1"/>
                    </a:cubicBezTo>
                    <a:close/>
                  </a:path>
                </a:pathLst>
              </a:custGeom>
              <a:solidFill>
                <a:srgbClr val="A8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26"/>
              <p:cNvSpPr/>
              <p:nvPr/>
            </p:nvSpPr>
            <p:spPr>
              <a:xfrm>
                <a:off x="2563211" y="2639737"/>
                <a:ext cx="16308" cy="10871"/>
              </a:xfrm>
              <a:custGeom>
                <a:rect b="b" l="l" r="r" t="t"/>
                <a:pathLst>
                  <a:path extrusionOk="0" h="2" w="3">
                    <a:moveTo>
                      <a:pt x="3" y="0"/>
                    </a:moveTo>
                    <a:cubicBezTo>
                      <a:pt x="3" y="0"/>
                      <a:pt x="3" y="0"/>
                      <a:pt x="3" y="0"/>
                    </a:cubicBezTo>
                    <a:cubicBezTo>
                      <a:pt x="2" y="0"/>
                      <a:pt x="2" y="0"/>
                      <a:pt x="1" y="0"/>
                    </a:cubicBezTo>
                    <a:cubicBezTo>
                      <a:pt x="1" y="0"/>
                      <a:pt x="1" y="0"/>
                      <a:pt x="1" y="0"/>
                    </a:cubicBezTo>
                    <a:cubicBezTo>
                      <a:pt x="0" y="0"/>
                      <a:pt x="0" y="0"/>
                      <a:pt x="1" y="1"/>
                    </a:cubicBezTo>
                    <a:cubicBezTo>
                      <a:pt x="1" y="1"/>
                      <a:pt x="1" y="1"/>
                      <a:pt x="2" y="2"/>
                    </a:cubicBezTo>
                    <a:cubicBezTo>
                      <a:pt x="2" y="2"/>
                      <a:pt x="2" y="2"/>
                      <a:pt x="3" y="2"/>
                    </a:cubicBezTo>
                    <a:cubicBezTo>
                      <a:pt x="3" y="1"/>
                      <a:pt x="3" y="1"/>
                      <a:pt x="3" y="0"/>
                    </a:cubicBezTo>
                    <a:close/>
                  </a:path>
                </a:pathLst>
              </a:custGeom>
              <a:solidFill>
                <a:srgbClr val="A8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26"/>
              <p:cNvSpPr/>
              <p:nvPr/>
            </p:nvSpPr>
            <p:spPr>
              <a:xfrm>
                <a:off x="2394707" y="2541897"/>
                <a:ext cx="10871" cy="5437"/>
              </a:xfrm>
              <a:custGeom>
                <a:rect b="b" l="l" r="r" t="t"/>
                <a:pathLst>
                  <a:path extrusionOk="0" h="1" w="2">
                    <a:moveTo>
                      <a:pt x="2" y="0"/>
                    </a:moveTo>
                    <a:cubicBezTo>
                      <a:pt x="2" y="0"/>
                      <a:pt x="1" y="0"/>
                      <a:pt x="0" y="0"/>
                    </a:cubicBezTo>
                    <a:cubicBezTo>
                      <a:pt x="0" y="0"/>
                      <a:pt x="0" y="0"/>
                      <a:pt x="0" y="0"/>
                    </a:cubicBezTo>
                    <a:cubicBezTo>
                      <a:pt x="0" y="0"/>
                      <a:pt x="0" y="1"/>
                      <a:pt x="0" y="1"/>
                    </a:cubicBezTo>
                    <a:cubicBezTo>
                      <a:pt x="0" y="1"/>
                      <a:pt x="0" y="1"/>
                      <a:pt x="0" y="1"/>
                    </a:cubicBezTo>
                    <a:cubicBezTo>
                      <a:pt x="1" y="1"/>
                      <a:pt x="1" y="1"/>
                      <a:pt x="2" y="1"/>
                    </a:cubicBezTo>
                    <a:cubicBezTo>
                      <a:pt x="2" y="1"/>
                      <a:pt x="2" y="0"/>
                      <a:pt x="2" y="0"/>
                    </a:cubicBezTo>
                    <a:close/>
                  </a:path>
                </a:pathLst>
              </a:custGeom>
              <a:solidFill>
                <a:srgbClr val="A8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9" name="Google Shape;639;p26"/>
              <p:cNvSpPr/>
              <p:nvPr/>
            </p:nvSpPr>
            <p:spPr>
              <a:xfrm>
                <a:off x="1552199" y="2199458"/>
                <a:ext cx="657703" cy="510944"/>
              </a:xfrm>
              <a:custGeom>
                <a:rect b="b" l="l" r="r" t="t"/>
                <a:pathLst>
                  <a:path extrusionOk="0" h="79" w="102">
                    <a:moveTo>
                      <a:pt x="71" y="10"/>
                    </a:moveTo>
                    <a:cubicBezTo>
                      <a:pt x="60" y="4"/>
                      <a:pt x="47" y="0"/>
                      <a:pt x="36" y="0"/>
                    </a:cubicBezTo>
                    <a:cubicBezTo>
                      <a:pt x="35" y="0"/>
                      <a:pt x="35" y="0"/>
                      <a:pt x="35" y="0"/>
                    </a:cubicBezTo>
                    <a:cubicBezTo>
                      <a:pt x="35" y="0"/>
                      <a:pt x="34" y="0"/>
                      <a:pt x="33" y="0"/>
                    </a:cubicBezTo>
                    <a:cubicBezTo>
                      <a:pt x="33" y="0"/>
                      <a:pt x="33" y="0"/>
                      <a:pt x="33" y="0"/>
                    </a:cubicBezTo>
                    <a:cubicBezTo>
                      <a:pt x="32" y="0"/>
                      <a:pt x="31" y="0"/>
                      <a:pt x="31" y="0"/>
                    </a:cubicBezTo>
                    <a:cubicBezTo>
                      <a:pt x="31" y="0"/>
                      <a:pt x="31" y="0"/>
                      <a:pt x="30" y="0"/>
                    </a:cubicBezTo>
                    <a:cubicBezTo>
                      <a:pt x="30" y="0"/>
                      <a:pt x="29" y="0"/>
                      <a:pt x="28" y="0"/>
                    </a:cubicBezTo>
                    <a:cubicBezTo>
                      <a:pt x="28" y="0"/>
                      <a:pt x="28" y="0"/>
                      <a:pt x="28" y="0"/>
                    </a:cubicBezTo>
                    <a:cubicBezTo>
                      <a:pt x="27" y="0"/>
                      <a:pt x="27" y="0"/>
                      <a:pt x="26" y="1"/>
                    </a:cubicBezTo>
                    <a:cubicBezTo>
                      <a:pt x="26" y="1"/>
                      <a:pt x="26" y="1"/>
                      <a:pt x="26" y="1"/>
                    </a:cubicBezTo>
                    <a:cubicBezTo>
                      <a:pt x="24" y="1"/>
                      <a:pt x="22" y="1"/>
                      <a:pt x="20" y="2"/>
                    </a:cubicBezTo>
                    <a:cubicBezTo>
                      <a:pt x="20" y="2"/>
                      <a:pt x="20" y="2"/>
                      <a:pt x="20" y="2"/>
                    </a:cubicBezTo>
                    <a:cubicBezTo>
                      <a:pt x="19" y="2"/>
                      <a:pt x="18" y="2"/>
                      <a:pt x="18" y="3"/>
                    </a:cubicBezTo>
                    <a:cubicBezTo>
                      <a:pt x="18" y="3"/>
                      <a:pt x="18" y="3"/>
                      <a:pt x="17" y="3"/>
                    </a:cubicBezTo>
                    <a:cubicBezTo>
                      <a:pt x="17" y="3"/>
                      <a:pt x="17" y="3"/>
                      <a:pt x="16" y="3"/>
                    </a:cubicBezTo>
                    <a:cubicBezTo>
                      <a:pt x="16" y="3"/>
                      <a:pt x="16" y="3"/>
                      <a:pt x="16" y="4"/>
                    </a:cubicBezTo>
                    <a:cubicBezTo>
                      <a:pt x="15" y="4"/>
                      <a:pt x="15" y="4"/>
                      <a:pt x="15" y="4"/>
                    </a:cubicBezTo>
                    <a:cubicBezTo>
                      <a:pt x="14" y="4"/>
                      <a:pt x="14" y="4"/>
                      <a:pt x="14" y="4"/>
                    </a:cubicBezTo>
                    <a:cubicBezTo>
                      <a:pt x="14" y="5"/>
                      <a:pt x="13" y="5"/>
                      <a:pt x="13" y="5"/>
                    </a:cubicBezTo>
                    <a:cubicBezTo>
                      <a:pt x="13" y="5"/>
                      <a:pt x="13" y="5"/>
                      <a:pt x="12" y="5"/>
                    </a:cubicBezTo>
                    <a:cubicBezTo>
                      <a:pt x="12" y="6"/>
                      <a:pt x="12" y="6"/>
                      <a:pt x="12" y="6"/>
                    </a:cubicBezTo>
                    <a:cubicBezTo>
                      <a:pt x="11" y="6"/>
                      <a:pt x="11" y="6"/>
                      <a:pt x="11" y="6"/>
                    </a:cubicBezTo>
                    <a:cubicBezTo>
                      <a:pt x="11" y="7"/>
                      <a:pt x="11" y="7"/>
                      <a:pt x="10" y="7"/>
                    </a:cubicBezTo>
                    <a:cubicBezTo>
                      <a:pt x="10" y="7"/>
                      <a:pt x="10" y="7"/>
                      <a:pt x="10" y="8"/>
                    </a:cubicBezTo>
                    <a:cubicBezTo>
                      <a:pt x="10" y="8"/>
                      <a:pt x="9" y="8"/>
                      <a:pt x="9" y="8"/>
                    </a:cubicBezTo>
                    <a:cubicBezTo>
                      <a:pt x="9" y="9"/>
                      <a:pt x="9" y="9"/>
                      <a:pt x="9" y="9"/>
                    </a:cubicBezTo>
                    <a:cubicBezTo>
                      <a:pt x="8" y="9"/>
                      <a:pt x="8" y="10"/>
                      <a:pt x="8" y="10"/>
                    </a:cubicBezTo>
                    <a:cubicBezTo>
                      <a:pt x="7" y="11"/>
                      <a:pt x="7" y="11"/>
                      <a:pt x="7" y="11"/>
                    </a:cubicBezTo>
                    <a:cubicBezTo>
                      <a:pt x="7" y="12"/>
                      <a:pt x="7" y="12"/>
                      <a:pt x="7" y="12"/>
                    </a:cubicBezTo>
                    <a:cubicBezTo>
                      <a:pt x="7" y="12"/>
                      <a:pt x="7" y="12"/>
                      <a:pt x="7" y="12"/>
                    </a:cubicBezTo>
                    <a:cubicBezTo>
                      <a:pt x="7" y="12"/>
                      <a:pt x="7" y="12"/>
                      <a:pt x="7" y="12"/>
                    </a:cubicBezTo>
                    <a:cubicBezTo>
                      <a:pt x="0" y="26"/>
                      <a:pt x="12" y="54"/>
                      <a:pt x="34" y="68"/>
                    </a:cubicBezTo>
                    <a:cubicBezTo>
                      <a:pt x="39" y="72"/>
                      <a:pt x="44" y="74"/>
                      <a:pt x="49" y="76"/>
                    </a:cubicBezTo>
                    <a:cubicBezTo>
                      <a:pt x="49" y="76"/>
                      <a:pt x="49" y="76"/>
                      <a:pt x="49" y="76"/>
                    </a:cubicBezTo>
                    <a:cubicBezTo>
                      <a:pt x="49" y="76"/>
                      <a:pt x="49" y="76"/>
                      <a:pt x="49" y="76"/>
                    </a:cubicBezTo>
                    <a:cubicBezTo>
                      <a:pt x="50" y="76"/>
                      <a:pt x="51" y="77"/>
                      <a:pt x="52" y="77"/>
                    </a:cubicBezTo>
                    <a:cubicBezTo>
                      <a:pt x="52" y="77"/>
                      <a:pt x="52" y="77"/>
                      <a:pt x="52" y="77"/>
                    </a:cubicBezTo>
                    <a:cubicBezTo>
                      <a:pt x="53" y="77"/>
                      <a:pt x="54" y="77"/>
                      <a:pt x="54" y="78"/>
                    </a:cubicBezTo>
                    <a:cubicBezTo>
                      <a:pt x="55" y="78"/>
                      <a:pt x="55" y="78"/>
                      <a:pt x="55" y="78"/>
                    </a:cubicBezTo>
                    <a:cubicBezTo>
                      <a:pt x="56" y="78"/>
                      <a:pt x="57" y="78"/>
                      <a:pt x="57" y="78"/>
                    </a:cubicBezTo>
                    <a:cubicBezTo>
                      <a:pt x="58" y="78"/>
                      <a:pt x="58" y="78"/>
                      <a:pt x="58" y="78"/>
                    </a:cubicBezTo>
                    <a:cubicBezTo>
                      <a:pt x="58" y="78"/>
                      <a:pt x="59" y="78"/>
                      <a:pt x="60" y="78"/>
                    </a:cubicBezTo>
                    <a:cubicBezTo>
                      <a:pt x="60" y="78"/>
                      <a:pt x="60" y="79"/>
                      <a:pt x="60" y="79"/>
                    </a:cubicBezTo>
                    <a:cubicBezTo>
                      <a:pt x="61" y="79"/>
                      <a:pt x="62" y="79"/>
                      <a:pt x="63" y="79"/>
                    </a:cubicBezTo>
                    <a:cubicBezTo>
                      <a:pt x="63" y="79"/>
                      <a:pt x="63" y="79"/>
                      <a:pt x="63" y="79"/>
                    </a:cubicBezTo>
                    <a:cubicBezTo>
                      <a:pt x="64" y="79"/>
                      <a:pt x="64" y="79"/>
                      <a:pt x="65" y="79"/>
                    </a:cubicBezTo>
                    <a:cubicBezTo>
                      <a:pt x="65" y="79"/>
                      <a:pt x="66" y="79"/>
                      <a:pt x="66" y="79"/>
                    </a:cubicBezTo>
                    <a:cubicBezTo>
                      <a:pt x="66" y="79"/>
                      <a:pt x="67" y="79"/>
                      <a:pt x="68" y="78"/>
                    </a:cubicBezTo>
                    <a:cubicBezTo>
                      <a:pt x="68" y="78"/>
                      <a:pt x="68" y="78"/>
                      <a:pt x="68" y="78"/>
                    </a:cubicBezTo>
                    <a:cubicBezTo>
                      <a:pt x="70" y="78"/>
                      <a:pt x="71" y="78"/>
                      <a:pt x="72" y="78"/>
                    </a:cubicBezTo>
                    <a:cubicBezTo>
                      <a:pt x="73" y="77"/>
                      <a:pt x="73" y="77"/>
                      <a:pt x="73" y="77"/>
                    </a:cubicBezTo>
                    <a:cubicBezTo>
                      <a:pt x="74" y="77"/>
                      <a:pt x="74" y="77"/>
                      <a:pt x="75" y="77"/>
                    </a:cubicBezTo>
                    <a:cubicBezTo>
                      <a:pt x="75" y="77"/>
                      <a:pt x="75" y="77"/>
                      <a:pt x="75" y="77"/>
                    </a:cubicBezTo>
                    <a:cubicBezTo>
                      <a:pt x="76" y="76"/>
                      <a:pt x="76" y="76"/>
                      <a:pt x="77" y="76"/>
                    </a:cubicBezTo>
                    <a:cubicBezTo>
                      <a:pt x="77" y="76"/>
                      <a:pt x="77" y="76"/>
                      <a:pt x="77" y="76"/>
                    </a:cubicBezTo>
                    <a:cubicBezTo>
                      <a:pt x="78" y="75"/>
                      <a:pt x="78" y="75"/>
                      <a:pt x="79" y="75"/>
                    </a:cubicBezTo>
                    <a:cubicBezTo>
                      <a:pt x="79" y="75"/>
                      <a:pt x="79" y="75"/>
                      <a:pt x="79" y="75"/>
                    </a:cubicBezTo>
                    <a:cubicBezTo>
                      <a:pt x="80" y="74"/>
                      <a:pt x="81" y="74"/>
                      <a:pt x="81" y="74"/>
                    </a:cubicBezTo>
                    <a:cubicBezTo>
                      <a:pt x="81" y="74"/>
                      <a:pt x="81" y="74"/>
                      <a:pt x="81" y="73"/>
                    </a:cubicBezTo>
                    <a:cubicBezTo>
                      <a:pt x="82" y="73"/>
                      <a:pt x="82" y="73"/>
                      <a:pt x="83" y="72"/>
                    </a:cubicBezTo>
                    <a:cubicBezTo>
                      <a:pt x="83" y="72"/>
                      <a:pt x="83" y="72"/>
                      <a:pt x="83" y="72"/>
                    </a:cubicBezTo>
                    <a:cubicBezTo>
                      <a:pt x="84" y="72"/>
                      <a:pt x="84" y="71"/>
                      <a:pt x="85" y="71"/>
                    </a:cubicBezTo>
                    <a:cubicBezTo>
                      <a:pt x="85" y="71"/>
                      <a:pt x="85" y="71"/>
                      <a:pt x="85" y="70"/>
                    </a:cubicBezTo>
                    <a:cubicBezTo>
                      <a:pt x="86" y="70"/>
                      <a:pt x="86" y="69"/>
                      <a:pt x="87" y="69"/>
                    </a:cubicBezTo>
                    <a:cubicBezTo>
                      <a:pt x="87" y="69"/>
                      <a:pt x="87" y="69"/>
                      <a:pt x="87" y="69"/>
                    </a:cubicBezTo>
                    <a:cubicBezTo>
                      <a:pt x="87" y="69"/>
                      <a:pt x="87" y="69"/>
                      <a:pt x="87" y="69"/>
                    </a:cubicBezTo>
                    <a:cubicBezTo>
                      <a:pt x="88" y="68"/>
                      <a:pt x="89" y="66"/>
                      <a:pt x="90" y="65"/>
                    </a:cubicBezTo>
                    <a:cubicBezTo>
                      <a:pt x="102" y="47"/>
                      <a:pt x="96" y="22"/>
                      <a:pt x="71" y="1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0" name="Google Shape;640;p26"/>
              <p:cNvSpPr/>
              <p:nvPr/>
            </p:nvSpPr>
            <p:spPr>
              <a:xfrm>
                <a:off x="1650039" y="2221200"/>
                <a:ext cx="146761" cy="65227"/>
              </a:xfrm>
              <a:custGeom>
                <a:rect b="b" l="l" r="r" t="t"/>
                <a:pathLst>
                  <a:path extrusionOk="0" h="10" w="23">
                    <a:moveTo>
                      <a:pt x="1" y="10"/>
                    </a:moveTo>
                    <a:cubicBezTo>
                      <a:pt x="1" y="10"/>
                      <a:pt x="0" y="10"/>
                      <a:pt x="0" y="9"/>
                    </a:cubicBezTo>
                    <a:cubicBezTo>
                      <a:pt x="0" y="9"/>
                      <a:pt x="0" y="8"/>
                      <a:pt x="0" y="8"/>
                    </a:cubicBezTo>
                    <a:cubicBezTo>
                      <a:pt x="1" y="7"/>
                      <a:pt x="10" y="0"/>
                      <a:pt x="22" y="3"/>
                    </a:cubicBezTo>
                    <a:cubicBezTo>
                      <a:pt x="22" y="3"/>
                      <a:pt x="23" y="3"/>
                      <a:pt x="23" y="4"/>
                    </a:cubicBezTo>
                    <a:cubicBezTo>
                      <a:pt x="23" y="5"/>
                      <a:pt x="22" y="5"/>
                      <a:pt x="21" y="5"/>
                    </a:cubicBezTo>
                    <a:cubicBezTo>
                      <a:pt x="11" y="3"/>
                      <a:pt x="2" y="10"/>
                      <a:pt x="2" y="10"/>
                    </a:cubicBezTo>
                    <a:cubicBezTo>
                      <a:pt x="2" y="10"/>
                      <a:pt x="1" y="10"/>
                      <a:pt x="1" y="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1" name="Google Shape;641;p26"/>
              <p:cNvSpPr/>
              <p:nvPr/>
            </p:nvSpPr>
            <p:spPr>
              <a:xfrm>
                <a:off x="1715266" y="2492978"/>
                <a:ext cx="16308" cy="16308"/>
              </a:xfrm>
              <a:custGeom>
                <a:rect b="b" l="l" r="r" t="t"/>
                <a:pathLst>
                  <a:path extrusionOk="0" h="2" w="3">
                    <a:moveTo>
                      <a:pt x="2" y="0"/>
                    </a:moveTo>
                    <a:cubicBezTo>
                      <a:pt x="2" y="0"/>
                      <a:pt x="2" y="0"/>
                      <a:pt x="1" y="0"/>
                    </a:cubicBezTo>
                    <a:cubicBezTo>
                      <a:pt x="1" y="0"/>
                      <a:pt x="1" y="0"/>
                      <a:pt x="1" y="0"/>
                    </a:cubicBezTo>
                    <a:cubicBezTo>
                      <a:pt x="0" y="0"/>
                      <a:pt x="0" y="0"/>
                      <a:pt x="0" y="1"/>
                    </a:cubicBezTo>
                    <a:cubicBezTo>
                      <a:pt x="1" y="1"/>
                      <a:pt x="1" y="1"/>
                      <a:pt x="2" y="2"/>
                    </a:cubicBezTo>
                    <a:cubicBezTo>
                      <a:pt x="2" y="2"/>
                      <a:pt x="2" y="2"/>
                      <a:pt x="2" y="2"/>
                    </a:cubicBezTo>
                    <a:cubicBezTo>
                      <a:pt x="2" y="2"/>
                      <a:pt x="2" y="1"/>
                      <a:pt x="3" y="1"/>
                    </a:cubicBezTo>
                    <a:cubicBezTo>
                      <a:pt x="3" y="1"/>
                      <a:pt x="3" y="1"/>
                      <a:pt x="3" y="1"/>
                    </a:cubicBezTo>
                    <a:cubicBezTo>
                      <a:pt x="3" y="1"/>
                      <a:pt x="3" y="0"/>
                      <a:pt x="2" y="0"/>
                    </a:cubicBezTo>
                    <a:close/>
                  </a:path>
                </a:pathLst>
              </a:custGeom>
              <a:solidFill>
                <a:srgbClr val="A8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2" name="Google Shape;642;p26"/>
              <p:cNvSpPr/>
              <p:nvPr/>
            </p:nvSpPr>
            <p:spPr>
              <a:xfrm>
                <a:off x="1378262" y="2308169"/>
                <a:ext cx="2185091" cy="375056"/>
              </a:xfrm>
              <a:custGeom>
                <a:rect b="b" l="l" r="r" t="t"/>
                <a:pathLst>
                  <a:path extrusionOk="0" h="58" w="338">
                    <a:moveTo>
                      <a:pt x="13" y="30"/>
                    </a:moveTo>
                    <a:cubicBezTo>
                      <a:pt x="24" y="36"/>
                      <a:pt x="36" y="44"/>
                      <a:pt x="47" y="50"/>
                    </a:cubicBezTo>
                    <a:cubicBezTo>
                      <a:pt x="57" y="55"/>
                      <a:pt x="68" y="55"/>
                      <a:pt x="79" y="55"/>
                    </a:cubicBezTo>
                    <a:cubicBezTo>
                      <a:pt x="104" y="57"/>
                      <a:pt x="130" y="58"/>
                      <a:pt x="155" y="58"/>
                    </a:cubicBezTo>
                    <a:cubicBezTo>
                      <a:pt x="206" y="58"/>
                      <a:pt x="257" y="57"/>
                      <a:pt x="308" y="52"/>
                    </a:cubicBezTo>
                    <a:cubicBezTo>
                      <a:pt x="311" y="52"/>
                      <a:pt x="314" y="52"/>
                      <a:pt x="316" y="50"/>
                    </a:cubicBezTo>
                    <a:cubicBezTo>
                      <a:pt x="318" y="48"/>
                      <a:pt x="319" y="45"/>
                      <a:pt x="321" y="42"/>
                    </a:cubicBezTo>
                    <a:cubicBezTo>
                      <a:pt x="324" y="38"/>
                      <a:pt x="328" y="36"/>
                      <a:pt x="332" y="33"/>
                    </a:cubicBezTo>
                    <a:cubicBezTo>
                      <a:pt x="335" y="30"/>
                      <a:pt x="338" y="26"/>
                      <a:pt x="337" y="21"/>
                    </a:cubicBezTo>
                    <a:cubicBezTo>
                      <a:pt x="323" y="25"/>
                      <a:pt x="310" y="29"/>
                      <a:pt x="296" y="32"/>
                    </a:cubicBezTo>
                    <a:cubicBezTo>
                      <a:pt x="298" y="29"/>
                      <a:pt x="299" y="26"/>
                      <a:pt x="301" y="23"/>
                    </a:cubicBezTo>
                    <a:cubicBezTo>
                      <a:pt x="290" y="26"/>
                      <a:pt x="279" y="29"/>
                      <a:pt x="268" y="31"/>
                    </a:cubicBezTo>
                    <a:cubicBezTo>
                      <a:pt x="268" y="28"/>
                      <a:pt x="268" y="24"/>
                      <a:pt x="268" y="21"/>
                    </a:cubicBezTo>
                    <a:cubicBezTo>
                      <a:pt x="260" y="19"/>
                      <a:pt x="251" y="24"/>
                      <a:pt x="243" y="26"/>
                    </a:cubicBezTo>
                    <a:cubicBezTo>
                      <a:pt x="237" y="27"/>
                      <a:pt x="230" y="26"/>
                      <a:pt x="226" y="23"/>
                    </a:cubicBezTo>
                    <a:cubicBezTo>
                      <a:pt x="244" y="8"/>
                      <a:pt x="244" y="8"/>
                      <a:pt x="244" y="8"/>
                    </a:cubicBezTo>
                    <a:cubicBezTo>
                      <a:pt x="243" y="7"/>
                      <a:pt x="243" y="7"/>
                      <a:pt x="243" y="7"/>
                    </a:cubicBezTo>
                    <a:cubicBezTo>
                      <a:pt x="225" y="22"/>
                      <a:pt x="225" y="22"/>
                      <a:pt x="225" y="22"/>
                    </a:cubicBezTo>
                    <a:cubicBezTo>
                      <a:pt x="223" y="20"/>
                      <a:pt x="222" y="18"/>
                      <a:pt x="222" y="15"/>
                    </a:cubicBezTo>
                    <a:cubicBezTo>
                      <a:pt x="214" y="21"/>
                      <a:pt x="206" y="26"/>
                      <a:pt x="197" y="28"/>
                    </a:cubicBezTo>
                    <a:cubicBezTo>
                      <a:pt x="196" y="23"/>
                      <a:pt x="196" y="19"/>
                      <a:pt x="196" y="14"/>
                    </a:cubicBezTo>
                    <a:cubicBezTo>
                      <a:pt x="189" y="18"/>
                      <a:pt x="181" y="23"/>
                      <a:pt x="174" y="27"/>
                    </a:cubicBezTo>
                    <a:cubicBezTo>
                      <a:pt x="174" y="22"/>
                      <a:pt x="174" y="17"/>
                      <a:pt x="174" y="13"/>
                    </a:cubicBezTo>
                    <a:cubicBezTo>
                      <a:pt x="172" y="18"/>
                      <a:pt x="170" y="23"/>
                      <a:pt x="166" y="26"/>
                    </a:cubicBezTo>
                    <a:cubicBezTo>
                      <a:pt x="162" y="30"/>
                      <a:pt x="156" y="32"/>
                      <a:pt x="151" y="30"/>
                    </a:cubicBezTo>
                    <a:cubicBezTo>
                      <a:pt x="151" y="25"/>
                      <a:pt x="151" y="20"/>
                      <a:pt x="151" y="15"/>
                    </a:cubicBezTo>
                    <a:cubicBezTo>
                      <a:pt x="142" y="13"/>
                      <a:pt x="136" y="30"/>
                      <a:pt x="127" y="27"/>
                    </a:cubicBezTo>
                    <a:cubicBezTo>
                      <a:pt x="124" y="26"/>
                      <a:pt x="122" y="23"/>
                      <a:pt x="119" y="24"/>
                    </a:cubicBezTo>
                    <a:cubicBezTo>
                      <a:pt x="117" y="24"/>
                      <a:pt x="116" y="26"/>
                      <a:pt x="115" y="27"/>
                    </a:cubicBezTo>
                    <a:cubicBezTo>
                      <a:pt x="110" y="29"/>
                      <a:pt x="106" y="24"/>
                      <a:pt x="103" y="19"/>
                    </a:cubicBezTo>
                    <a:cubicBezTo>
                      <a:pt x="104" y="24"/>
                      <a:pt x="98" y="28"/>
                      <a:pt x="93" y="27"/>
                    </a:cubicBezTo>
                    <a:cubicBezTo>
                      <a:pt x="88" y="25"/>
                      <a:pt x="86" y="21"/>
                      <a:pt x="83" y="16"/>
                    </a:cubicBezTo>
                    <a:cubicBezTo>
                      <a:pt x="85" y="21"/>
                      <a:pt x="81" y="28"/>
                      <a:pt x="76" y="29"/>
                    </a:cubicBezTo>
                    <a:cubicBezTo>
                      <a:pt x="70" y="29"/>
                      <a:pt x="65" y="22"/>
                      <a:pt x="66" y="16"/>
                    </a:cubicBezTo>
                    <a:cubicBezTo>
                      <a:pt x="65" y="21"/>
                      <a:pt x="64" y="26"/>
                      <a:pt x="64" y="31"/>
                    </a:cubicBezTo>
                    <a:cubicBezTo>
                      <a:pt x="56" y="27"/>
                      <a:pt x="50" y="20"/>
                      <a:pt x="48" y="11"/>
                    </a:cubicBezTo>
                    <a:cubicBezTo>
                      <a:pt x="49" y="17"/>
                      <a:pt x="48" y="23"/>
                      <a:pt x="46" y="29"/>
                    </a:cubicBezTo>
                    <a:cubicBezTo>
                      <a:pt x="41" y="19"/>
                      <a:pt x="35" y="10"/>
                      <a:pt x="30" y="0"/>
                    </a:cubicBezTo>
                    <a:cubicBezTo>
                      <a:pt x="29" y="7"/>
                      <a:pt x="29" y="13"/>
                      <a:pt x="28" y="20"/>
                    </a:cubicBezTo>
                    <a:cubicBezTo>
                      <a:pt x="27" y="17"/>
                      <a:pt x="26" y="13"/>
                      <a:pt x="26" y="10"/>
                    </a:cubicBezTo>
                    <a:cubicBezTo>
                      <a:pt x="26" y="14"/>
                      <a:pt x="27" y="19"/>
                      <a:pt x="28" y="23"/>
                    </a:cubicBezTo>
                    <a:cubicBezTo>
                      <a:pt x="22" y="20"/>
                      <a:pt x="22" y="20"/>
                      <a:pt x="22" y="20"/>
                    </a:cubicBezTo>
                    <a:cubicBezTo>
                      <a:pt x="22" y="20"/>
                      <a:pt x="22" y="19"/>
                      <a:pt x="22" y="19"/>
                    </a:cubicBezTo>
                    <a:cubicBezTo>
                      <a:pt x="22" y="19"/>
                      <a:pt x="22" y="19"/>
                      <a:pt x="22" y="20"/>
                    </a:cubicBezTo>
                    <a:cubicBezTo>
                      <a:pt x="12" y="14"/>
                      <a:pt x="12" y="14"/>
                      <a:pt x="12" y="14"/>
                    </a:cubicBezTo>
                    <a:cubicBezTo>
                      <a:pt x="11" y="16"/>
                      <a:pt x="11" y="16"/>
                      <a:pt x="11" y="16"/>
                    </a:cubicBezTo>
                    <a:cubicBezTo>
                      <a:pt x="23" y="22"/>
                      <a:pt x="23" y="22"/>
                      <a:pt x="23" y="22"/>
                    </a:cubicBezTo>
                    <a:cubicBezTo>
                      <a:pt x="23" y="23"/>
                      <a:pt x="23" y="24"/>
                      <a:pt x="23" y="25"/>
                    </a:cubicBezTo>
                    <a:cubicBezTo>
                      <a:pt x="20" y="25"/>
                      <a:pt x="18" y="25"/>
                      <a:pt x="16" y="24"/>
                    </a:cubicBezTo>
                    <a:cubicBezTo>
                      <a:pt x="17" y="25"/>
                      <a:pt x="17" y="25"/>
                      <a:pt x="18" y="26"/>
                    </a:cubicBezTo>
                    <a:cubicBezTo>
                      <a:pt x="0" y="21"/>
                      <a:pt x="0" y="21"/>
                      <a:pt x="0" y="21"/>
                    </a:cubicBezTo>
                    <a:cubicBezTo>
                      <a:pt x="0" y="23"/>
                      <a:pt x="0" y="23"/>
                      <a:pt x="0" y="23"/>
                    </a:cubicBezTo>
                    <a:cubicBezTo>
                      <a:pt x="21" y="28"/>
                      <a:pt x="21" y="28"/>
                      <a:pt x="21" y="28"/>
                    </a:cubicBezTo>
                    <a:cubicBezTo>
                      <a:pt x="23" y="29"/>
                      <a:pt x="25" y="30"/>
                      <a:pt x="26" y="31"/>
                    </a:cubicBezTo>
                    <a:cubicBezTo>
                      <a:pt x="22" y="29"/>
                      <a:pt x="17" y="29"/>
                      <a:pt x="13" y="30"/>
                    </a:cubicBezTo>
                    <a:close/>
                    <a:moveTo>
                      <a:pt x="28" y="25"/>
                    </a:moveTo>
                    <a:cubicBezTo>
                      <a:pt x="29" y="25"/>
                      <a:pt x="29" y="25"/>
                      <a:pt x="29" y="25"/>
                    </a:cubicBezTo>
                    <a:cubicBezTo>
                      <a:pt x="28" y="25"/>
                      <a:pt x="28" y="24"/>
                      <a:pt x="27" y="24"/>
                    </a:cubicBezTo>
                    <a:lnTo>
                      <a:pt x="28" y="25"/>
                    </a:ln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3" name="Google Shape;643;p26"/>
              <p:cNvSpPr/>
              <p:nvPr/>
            </p:nvSpPr>
            <p:spPr>
              <a:xfrm>
                <a:off x="1448922" y="2547334"/>
                <a:ext cx="2103900" cy="6096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4" name="Google Shape;644;p26"/>
              <p:cNvSpPr/>
              <p:nvPr/>
            </p:nvSpPr>
            <p:spPr>
              <a:xfrm>
                <a:off x="1470664" y="2965871"/>
                <a:ext cx="179375" cy="10871"/>
              </a:xfrm>
              <a:custGeom>
                <a:rect b="b" l="l" r="r" t="t"/>
                <a:pathLst>
                  <a:path extrusionOk="0" h="1" w="28">
                    <a:moveTo>
                      <a:pt x="0" y="1"/>
                    </a:moveTo>
                    <a:cubicBezTo>
                      <a:pt x="0" y="1"/>
                      <a:pt x="0" y="1"/>
                      <a:pt x="0" y="1"/>
                    </a:cubicBezTo>
                    <a:cubicBezTo>
                      <a:pt x="0" y="0"/>
                      <a:pt x="0" y="0"/>
                      <a:pt x="0" y="0"/>
                    </a:cubicBezTo>
                    <a:cubicBezTo>
                      <a:pt x="9" y="0"/>
                      <a:pt x="18" y="0"/>
                      <a:pt x="27" y="0"/>
                    </a:cubicBezTo>
                    <a:cubicBezTo>
                      <a:pt x="27" y="0"/>
                      <a:pt x="27" y="0"/>
                      <a:pt x="27" y="0"/>
                    </a:cubicBezTo>
                    <a:cubicBezTo>
                      <a:pt x="28" y="0"/>
                      <a:pt x="28" y="0"/>
                      <a:pt x="28" y="1"/>
                    </a:cubicBezTo>
                    <a:cubicBezTo>
                      <a:pt x="28" y="1"/>
                      <a:pt x="28" y="1"/>
                      <a:pt x="27" y="1"/>
                    </a:cubicBezTo>
                    <a:cubicBezTo>
                      <a:pt x="18" y="1"/>
                      <a:pt x="9" y="1"/>
                      <a:pt x="0"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5" name="Google Shape;645;p26"/>
              <p:cNvSpPr/>
              <p:nvPr/>
            </p:nvSpPr>
            <p:spPr>
              <a:xfrm>
                <a:off x="1834848" y="2960437"/>
                <a:ext cx="945787" cy="16308"/>
              </a:xfrm>
              <a:custGeom>
                <a:rect b="b" l="l" r="r" t="t"/>
                <a:pathLst>
                  <a:path extrusionOk="0" h="2" w="146">
                    <a:moveTo>
                      <a:pt x="1" y="2"/>
                    </a:moveTo>
                    <a:cubicBezTo>
                      <a:pt x="0" y="2"/>
                      <a:pt x="0" y="2"/>
                      <a:pt x="0" y="2"/>
                    </a:cubicBezTo>
                    <a:cubicBezTo>
                      <a:pt x="0" y="1"/>
                      <a:pt x="0" y="1"/>
                      <a:pt x="1" y="1"/>
                    </a:cubicBezTo>
                    <a:cubicBezTo>
                      <a:pt x="34" y="0"/>
                      <a:pt x="67" y="1"/>
                      <a:pt x="99" y="1"/>
                    </a:cubicBezTo>
                    <a:cubicBezTo>
                      <a:pt x="114" y="1"/>
                      <a:pt x="130" y="1"/>
                      <a:pt x="146" y="1"/>
                    </a:cubicBezTo>
                    <a:cubicBezTo>
                      <a:pt x="146" y="1"/>
                      <a:pt x="146" y="1"/>
                      <a:pt x="146" y="1"/>
                    </a:cubicBezTo>
                    <a:cubicBezTo>
                      <a:pt x="146" y="1"/>
                      <a:pt x="146" y="1"/>
                      <a:pt x="146" y="1"/>
                    </a:cubicBezTo>
                    <a:cubicBezTo>
                      <a:pt x="146" y="1"/>
                      <a:pt x="146" y="2"/>
                      <a:pt x="146" y="2"/>
                    </a:cubicBezTo>
                    <a:cubicBezTo>
                      <a:pt x="130" y="2"/>
                      <a:pt x="114" y="2"/>
                      <a:pt x="99" y="2"/>
                    </a:cubicBezTo>
                    <a:cubicBezTo>
                      <a:pt x="67" y="2"/>
                      <a:pt x="34" y="1"/>
                      <a:pt x="1" y="2"/>
                    </a:cubicBezTo>
                    <a:cubicBezTo>
                      <a:pt x="1" y="2"/>
                      <a:pt x="1" y="2"/>
                      <a:pt x="1" y="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6" name="Google Shape;646;p26"/>
              <p:cNvSpPr/>
              <p:nvPr/>
            </p:nvSpPr>
            <p:spPr>
              <a:xfrm>
                <a:off x="3101329" y="2960437"/>
                <a:ext cx="396797" cy="5437"/>
              </a:xfrm>
              <a:custGeom>
                <a:rect b="b" l="l" r="r" t="t"/>
                <a:pathLst>
                  <a:path extrusionOk="0" h="1" w="61">
                    <a:moveTo>
                      <a:pt x="0" y="1"/>
                    </a:moveTo>
                    <a:cubicBezTo>
                      <a:pt x="0" y="1"/>
                      <a:pt x="0" y="1"/>
                      <a:pt x="0" y="1"/>
                    </a:cubicBezTo>
                    <a:cubicBezTo>
                      <a:pt x="0" y="1"/>
                      <a:pt x="0" y="0"/>
                      <a:pt x="0" y="0"/>
                    </a:cubicBezTo>
                    <a:cubicBezTo>
                      <a:pt x="20" y="0"/>
                      <a:pt x="41" y="0"/>
                      <a:pt x="61" y="0"/>
                    </a:cubicBezTo>
                    <a:cubicBezTo>
                      <a:pt x="61" y="0"/>
                      <a:pt x="61" y="0"/>
                      <a:pt x="61" y="1"/>
                    </a:cubicBezTo>
                    <a:cubicBezTo>
                      <a:pt x="61" y="1"/>
                      <a:pt x="61" y="1"/>
                      <a:pt x="61" y="1"/>
                    </a:cubicBezTo>
                    <a:cubicBezTo>
                      <a:pt x="41" y="1"/>
                      <a:pt x="20" y="1"/>
                      <a:pt x="0" y="1"/>
                    </a:cubicBezTo>
                    <a:cubicBezTo>
                      <a:pt x="0" y="1"/>
                      <a:pt x="0" y="1"/>
                      <a:pt x="0"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26"/>
              <p:cNvSpPr/>
              <p:nvPr/>
            </p:nvSpPr>
            <p:spPr>
              <a:xfrm>
                <a:off x="1459793" y="2748448"/>
                <a:ext cx="86969" cy="5437"/>
              </a:xfrm>
              <a:custGeom>
                <a:rect b="b" l="l" r="r" t="t"/>
                <a:pathLst>
                  <a:path extrusionOk="0" h="1" w="13">
                    <a:moveTo>
                      <a:pt x="6" y="1"/>
                    </a:moveTo>
                    <a:cubicBezTo>
                      <a:pt x="4" y="1"/>
                      <a:pt x="2" y="1"/>
                      <a:pt x="0" y="1"/>
                    </a:cubicBezTo>
                    <a:cubicBezTo>
                      <a:pt x="0" y="1"/>
                      <a:pt x="0" y="0"/>
                      <a:pt x="0" y="0"/>
                    </a:cubicBezTo>
                    <a:cubicBezTo>
                      <a:pt x="0" y="0"/>
                      <a:pt x="0" y="0"/>
                      <a:pt x="0" y="0"/>
                    </a:cubicBezTo>
                    <a:cubicBezTo>
                      <a:pt x="4" y="0"/>
                      <a:pt x="8" y="0"/>
                      <a:pt x="12" y="0"/>
                    </a:cubicBezTo>
                    <a:cubicBezTo>
                      <a:pt x="12" y="0"/>
                      <a:pt x="13" y="0"/>
                      <a:pt x="13" y="0"/>
                    </a:cubicBezTo>
                    <a:cubicBezTo>
                      <a:pt x="13" y="0"/>
                      <a:pt x="12" y="1"/>
                      <a:pt x="12" y="1"/>
                    </a:cubicBezTo>
                    <a:cubicBezTo>
                      <a:pt x="10" y="1"/>
                      <a:pt x="8" y="1"/>
                      <a:pt x="6"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26"/>
              <p:cNvSpPr/>
              <p:nvPr/>
            </p:nvSpPr>
            <p:spPr>
              <a:xfrm>
                <a:off x="1726137" y="2748448"/>
                <a:ext cx="722929" cy="5437"/>
              </a:xfrm>
              <a:custGeom>
                <a:rect b="b" l="l" r="r" t="t"/>
                <a:pathLst>
                  <a:path extrusionOk="0" h="1" w="112">
                    <a:moveTo>
                      <a:pt x="6" y="1"/>
                    </a:moveTo>
                    <a:cubicBezTo>
                      <a:pt x="4" y="1"/>
                      <a:pt x="2" y="1"/>
                      <a:pt x="0" y="1"/>
                    </a:cubicBezTo>
                    <a:cubicBezTo>
                      <a:pt x="0" y="1"/>
                      <a:pt x="0" y="1"/>
                      <a:pt x="0" y="1"/>
                    </a:cubicBezTo>
                    <a:cubicBezTo>
                      <a:pt x="0" y="1"/>
                      <a:pt x="0" y="0"/>
                      <a:pt x="0" y="0"/>
                    </a:cubicBezTo>
                    <a:cubicBezTo>
                      <a:pt x="37" y="0"/>
                      <a:pt x="74" y="0"/>
                      <a:pt x="111" y="0"/>
                    </a:cubicBezTo>
                    <a:cubicBezTo>
                      <a:pt x="111" y="0"/>
                      <a:pt x="111" y="0"/>
                      <a:pt x="111" y="0"/>
                    </a:cubicBezTo>
                    <a:cubicBezTo>
                      <a:pt x="112" y="0"/>
                      <a:pt x="112" y="0"/>
                      <a:pt x="112" y="0"/>
                    </a:cubicBezTo>
                    <a:cubicBezTo>
                      <a:pt x="112" y="1"/>
                      <a:pt x="112" y="1"/>
                      <a:pt x="111" y="1"/>
                    </a:cubicBezTo>
                    <a:cubicBezTo>
                      <a:pt x="76" y="1"/>
                      <a:pt x="41" y="1"/>
                      <a:pt x="6"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26"/>
              <p:cNvSpPr/>
              <p:nvPr/>
            </p:nvSpPr>
            <p:spPr>
              <a:xfrm>
                <a:off x="2851294" y="2743014"/>
                <a:ext cx="668575" cy="10871"/>
              </a:xfrm>
              <a:custGeom>
                <a:rect b="b" l="l" r="r" t="t"/>
                <a:pathLst>
                  <a:path extrusionOk="0" h="2" w="103">
                    <a:moveTo>
                      <a:pt x="7" y="2"/>
                    </a:moveTo>
                    <a:cubicBezTo>
                      <a:pt x="5" y="2"/>
                      <a:pt x="3" y="2"/>
                      <a:pt x="1" y="2"/>
                    </a:cubicBezTo>
                    <a:cubicBezTo>
                      <a:pt x="1" y="2"/>
                      <a:pt x="0" y="2"/>
                      <a:pt x="0" y="1"/>
                    </a:cubicBezTo>
                    <a:cubicBezTo>
                      <a:pt x="0" y="1"/>
                      <a:pt x="1" y="1"/>
                      <a:pt x="1" y="1"/>
                    </a:cubicBezTo>
                    <a:cubicBezTo>
                      <a:pt x="1" y="1"/>
                      <a:pt x="1" y="1"/>
                      <a:pt x="1" y="1"/>
                    </a:cubicBezTo>
                    <a:cubicBezTo>
                      <a:pt x="16" y="1"/>
                      <a:pt x="30" y="1"/>
                      <a:pt x="45" y="1"/>
                    </a:cubicBezTo>
                    <a:cubicBezTo>
                      <a:pt x="64" y="0"/>
                      <a:pt x="83" y="0"/>
                      <a:pt x="103" y="0"/>
                    </a:cubicBezTo>
                    <a:cubicBezTo>
                      <a:pt x="103" y="0"/>
                      <a:pt x="103" y="1"/>
                      <a:pt x="103" y="1"/>
                    </a:cubicBezTo>
                    <a:cubicBezTo>
                      <a:pt x="103" y="1"/>
                      <a:pt x="103" y="1"/>
                      <a:pt x="103" y="1"/>
                    </a:cubicBezTo>
                    <a:cubicBezTo>
                      <a:pt x="83" y="1"/>
                      <a:pt x="64" y="1"/>
                      <a:pt x="45" y="1"/>
                    </a:cubicBezTo>
                    <a:cubicBezTo>
                      <a:pt x="32" y="2"/>
                      <a:pt x="19" y="2"/>
                      <a:pt x="7" y="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27"/>
          <p:cNvSpPr txBox="1"/>
          <p:nvPr>
            <p:ph idx="4" type="subTitle"/>
          </p:nvPr>
        </p:nvSpPr>
        <p:spPr>
          <a:xfrm>
            <a:off x="4767183" y="1914275"/>
            <a:ext cx="2784900" cy="41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Comment procéder?</a:t>
            </a:r>
            <a:endParaRPr/>
          </a:p>
        </p:txBody>
      </p:sp>
      <p:sp>
        <p:nvSpPr>
          <p:cNvPr id="655" name="Google Shape;655;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Pourquoi </a:t>
            </a:r>
            <a:r>
              <a:rPr lang="en"/>
              <a:t>réaliser</a:t>
            </a:r>
            <a:r>
              <a:rPr lang="en"/>
              <a:t> cette analyse? </a:t>
            </a:r>
            <a:endParaRPr/>
          </a:p>
        </p:txBody>
      </p:sp>
      <p:sp>
        <p:nvSpPr>
          <p:cNvPr id="656" name="Google Shape;656;p27"/>
          <p:cNvSpPr txBox="1"/>
          <p:nvPr>
            <p:ph idx="1" type="subTitle"/>
          </p:nvPr>
        </p:nvSpPr>
        <p:spPr>
          <a:xfrm>
            <a:off x="4767184" y="2320000"/>
            <a:ext cx="2784900" cy="14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Nous allons analyser des données économiques, politiques et alimentaires de divers pays, appliquer des techniques de clustering et d'analyse en composantes principales pour regrouper les pays similaires, et recommander ceux qui offrent les meilleures opportunités pour l'expansion.</a:t>
            </a:r>
            <a:endParaRPr/>
          </a:p>
        </p:txBody>
      </p:sp>
      <p:sp>
        <p:nvSpPr>
          <p:cNvPr id="657" name="Google Shape;657;p27"/>
          <p:cNvSpPr txBox="1"/>
          <p:nvPr>
            <p:ph idx="2" type="subTitle"/>
          </p:nvPr>
        </p:nvSpPr>
        <p:spPr>
          <a:xfrm>
            <a:off x="1272675" y="2320000"/>
            <a:ext cx="2784900" cy="14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r>
              <a:rPr lang="en"/>
              <a:t>herche à étendre ses activités à l'international en identifiant de nouveaux marchés potentiels pour l'exportation de poulets, en ciblant des pays avec des opportunités de croissance.</a:t>
            </a:r>
            <a:endParaRPr/>
          </a:p>
        </p:txBody>
      </p:sp>
      <p:sp>
        <p:nvSpPr>
          <p:cNvPr id="658" name="Google Shape;658;p27"/>
          <p:cNvSpPr txBox="1"/>
          <p:nvPr>
            <p:ph idx="3" type="subTitle"/>
          </p:nvPr>
        </p:nvSpPr>
        <p:spPr>
          <a:xfrm>
            <a:off x="1272663" y="1914275"/>
            <a:ext cx="2784900" cy="41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 poule qui chante </a:t>
            </a:r>
            <a:endParaRPr/>
          </a:p>
        </p:txBody>
      </p:sp>
      <p:grpSp>
        <p:nvGrpSpPr>
          <p:cNvPr id="659" name="Google Shape;659;p27"/>
          <p:cNvGrpSpPr/>
          <p:nvPr/>
        </p:nvGrpSpPr>
        <p:grpSpPr>
          <a:xfrm>
            <a:off x="7506777" y="4075604"/>
            <a:ext cx="1443172" cy="975763"/>
            <a:chOff x="2310437" y="1495003"/>
            <a:chExt cx="3733952" cy="2524613"/>
          </a:xfrm>
        </p:grpSpPr>
        <p:sp>
          <p:nvSpPr>
            <p:cNvPr id="660" name="Google Shape;660;p27"/>
            <p:cNvSpPr/>
            <p:nvPr/>
          </p:nvSpPr>
          <p:spPr>
            <a:xfrm>
              <a:off x="2465615" y="1495003"/>
              <a:ext cx="3442992" cy="1348089"/>
            </a:xfrm>
            <a:custGeom>
              <a:rect b="b" l="l" r="r" t="t"/>
              <a:pathLst>
                <a:path extrusionOk="0" h="302" w="775">
                  <a:moveTo>
                    <a:pt x="624" y="302"/>
                  </a:moveTo>
                  <a:cubicBezTo>
                    <a:pt x="151" y="302"/>
                    <a:pt x="151" y="302"/>
                    <a:pt x="151" y="302"/>
                  </a:cubicBezTo>
                  <a:cubicBezTo>
                    <a:pt x="68" y="302"/>
                    <a:pt x="0" y="234"/>
                    <a:pt x="0" y="151"/>
                  </a:cubicBezTo>
                  <a:cubicBezTo>
                    <a:pt x="0" y="151"/>
                    <a:pt x="0" y="151"/>
                    <a:pt x="0" y="151"/>
                  </a:cubicBezTo>
                  <a:cubicBezTo>
                    <a:pt x="0" y="67"/>
                    <a:pt x="68" y="0"/>
                    <a:pt x="151" y="0"/>
                  </a:cubicBezTo>
                  <a:cubicBezTo>
                    <a:pt x="624" y="0"/>
                    <a:pt x="624" y="0"/>
                    <a:pt x="624" y="0"/>
                  </a:cubicBezTo>
                  <a:cubicBezTo>
                    <a:pt x="707" y="0"/>
                    <a:pt x="775" y="67"/>
                    <a:pt x="775" y="151"/>
                  </a:cubicBezTo>
                  <a:cubicBezTo>
                    <a:pt x="775" y="151"/>
                    <a:pt x="775" y="151"/>
                    <a:pt x="775" y="151"/>
                  </a:cubicBezTo>
                  <a:cubicBezTo>
                    <a:pt x="775" y="234"/>
                    <a:pt x="707" y="302"/>
                    <a:pt x="624" y="302"/>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27"/>
            <p:cNvSpPr/>
            <p:nvPr/>
          </p:nvSpPr>
          <p:spPr>
            <a:xfrm>
              <a:off x="2572296" y="1611384"/>
              <a:ext cx="3210234" cy="1028037"/>
            </a:xfrm>
            <a:custGeom>
              <a:rect b="b" l="l" r="r" t="t"/>
              <a:pathLst>
                <a:path extrusionOk="0" h="232" w="722">
                  <a:moveTo>
                    <a:pt x="606" y="232"/>
                  </a:moveTo>
                  <a:cubicBezTo>
                    <a:pt x="116" y="232"/>
                    <a:pt x="116" y="232"/>
                    <a:pt x="116" y="232"/>
                  </a:cubicBezTo>
                  <a:cubicBezTo>
                    <a:pt x="52" y="232"/>
                    <a:pt x="0" y="180"/>
                    <a:pt x="0" y="116"/>
                  </a:cubicBezTo>
                  <a:cubicBezTo>
                    <a:pt x="0" y="116"/>
                    <a:pt x="0" y="116"/>
                    <a:pt x="0" y="116"/>
                  </a:cubicBezTo>
                  <a:cubicBezTo>
                    <a:pt x="0" y="52"/>
                    <a:pt x="52" y="0"/>
                    <a:pt x="116" y="0"/>
                  </a:cubicBezTo>
                  <a:cubicBezTo>
                    <a:pt x="606" y="0"/>
                    <a:pt x="606" y="0"/>
                    <a:pt x="606" y="0"/>
                  </a:cubicBezTo>
                  <a:cubicBezTo>
                    <a:pt x="670" y="0"/>
                    <a:pt x="722" y="52"/>
                    <a:pt x="722" y="116"/>
                  </a:cubicBezTo>
                  <a:cubicBezTo>
                    <a:pt x="722" y="116"/>
                    <a:pt x="722" y="116"/>
                    <a:pt x="722" y="116"/>
                  </a:cubicBezTo>
                  <a:cubicBezTo>
                    <a:pt x="722" y="180"/>
                    <a:pt x="670" y="232"/>
                    <a:pt x="606" y="232"/>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27"/>
            <p:cNvSpPr/>
            <p:nvPr/>
          </p:nvSpPr>
          <p:spPr>
            <a:xfrm>
              <a:off x="2310437" y="2862489"/>
              <a:ext cx="3733952" cy="785576"/>
            </a:xfrm>
            <a:custGeom>
              <a:rect b="b" l="l" r="r" t="t"/>
              <a:pathLst>
                <a:path extrusionOk="0" h="177" w="841">
                  <a:moveTo>
                    <a:pt x="817" y="177"/>
                  </a:moveTo>
                  <a:cubicBezTo>
                    <a:pt x="24" y="177"/>
                    <a:pt x="24" y="177"/>
                    <a:pt x="24" y="177"/>
                  </a:cubicBezTo>
                  <a:cubicBezTo>
                    <a:pt x="10" y="177"/>
                    <a:pt x="0" y="165"/>
                    <a:pt x="3" y="153"/>
                  </a:cubicBezTo>
                  <a:cubicBezTo>
                    <a:pt x="32" y="20"/>
                    <a:pt x="32" y="20"/>
                    <a:pt x="32" y="20"/>
                  </a:cubicBezTo>
                  <a:cubicBezTo>
                    <a:pt x="34" y="9"/>
                    <a:pt x="45" y="0"/>
                    <a:pt x="57" y="0"/>
                  </a:cubicBezTo>
                  <a:cubicBezTo>
                    <a:pt x="785" y="0"/>
                    <a:pt x="785" y="0"/>
                    <a:pt x="785" y="0"/>
                  </a:cubicBezTo>
                  <a:cubicBezTo>
                    <a:pt x="797" y="0"/>
                    <a:pt x="807" y="9"/>
                    <a:pt x="810" y="20"/>
                  </a:cubicBezTo>
                  <a:cubicBezTo>
                    <a:pt x="838" y="153"/>
                    <a:pt x="838" y="153"/>
                    <a:pt x="838" y="153"/>
                  </a:cubicBezTo>
                  <a:cubicBezTo>
                    <a:pt x="841" y="165"/>
                    <a:pt x="831" y="177"/>
                    <a:pt x="817" y="177"/>
                  </a:cubicBezTo>
                  <a:close/>
                </a:path>
              </a:pathLst>
            </a:custGeom>
            <a:solidFill>
              <a:srgbClr val="DEB08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27"/>
            <p:cNvSpPr/>
            <p:nvPr/>
          </p:nvSpPr>
          <p:spPr>
            <a:xfrm>
              <a:off x="2310437" y="2862489"/>
              <a:ext cx="3733952" cy="785576"/>
            </a:xfrm>
            <a:custGeom>
              <a:rect b="b" l="l" r="r" t="t"/>
              <a:pathLst>
                <a:path extrusionOk="0" h="177" w="841">
                  <a:moveTo>
                    <a:pt x="817" y="177"/>
                  </a:moveTo>
                  <a:cubicBezTo>
                    <a:pt x="24" y="177"/>
                    <a:pt x="24" y="177"/>
                    <a:pt x="24" y="177"/>
                  </a:cubicBezTo>
                  <a:cubicBezTo>
                    <a:pt x="10" y="177"/>
                    <a:pt x="0" y="165"/>
                    <a:pt x="3" y="153"/>
                  </a:cubicBezTo>
                  <a:cubicBezTo>
                    <a:pt x="32" y="20"/>
                    <a:pt x="32" y="20"/>
                    <a:pt x="32" y="20"/>
                  </a:cubicBezTo>
                  <a:cubicBezTo>
                    <a:pt x="34" y="9"/>
                    <a:pt x="45" y="0"/>
                    <a:pt x="57" y="0"/>
                  </a:cubicBezTo>
                  <a:cubicBezTo>
                    <a:pt x="785" y="0"/>
                    <a:pt x="785" y="0"/>
                    <a:pt x="785" y="0"/>
                  </a:cubicBezTo>
                  <a:cubicBezTo>
                    <a:pt x="797" y="0"/>
                    <a:pt x="807" y="9"/>
                    <a:pt x="810" y="20"/>
                  </a:cubicBezTo>
                  <a:cubicBezTo>
                    <a:pt x="838" y="153"/>
                    <a:pt x="838" y="153"/>
                    <a:pt x="838" y="153"/>
                  </a:cubicBezTo>
                  <a:cubicBezTo>
                    <a:pt x="841" y="165"/>
                    <a:pt x="831" y="177"/>
                    <a:pt x="817" y="177"/>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27"/>
            <p:cNvSpPr/>
            <p:nvPr/>
          </p:nvSpPr>
          <p:spPr>
            <a:xfrm>
              <a:off x="2421973" y="2862474"/>
              <a:ext cx="3510906" cy="475220"/>
            </a:xfrm>
            <a:custGeom>
              <a:rect b="b" l="l" r="r" t="t"/>
              <a:pathLst>
                <a:path extrusionOk="0" h="106" w="815">
                  <a:moveTo>
                    <a:pt x="815" y="106"/>
                  </a:moveTo>
                  <a:cubicBezTo>
                    <a:pt x="797" y="20"/>
                    <a:pt x="797" y="20"/>
                    <a:pt x="797" y="20"/>
                  </a:cubicBezTo>
                  <a:cubicBezTo>
                    <a:pt x="794" y="9"/>
                    <a:pt x="784" y="0"/>
                    <a:pt x="772" y="0"/>
                  </a:cubicBezTo>
                  <a:cubicBezTo>
                    <a:pt x="44" y="0"/>
                    <a:pt x="44" y="0"/>
                    <a:pt x="44" y="0"/>
                  </a:cubicBezTo>
                  <a:cubicBezTo>
                    <a:pt x="32" y="0"/>
                    <a:pt x="21" y="9"/>
                    <a:pt x="19" y="20"/>
                  </a:cubicBezTo>
                  <a:cubicBezTo>
                    <a:pt x="0" y="106"/>
                    <a:pt x="0" y="106"/>
                    <a:pt x="0" y="106"/>
                  </a:cubicBezTo>
                  <a:lnTo>
                    <a:pt x="815" y="106"/>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27"/>
            <p:cNvSpPr/>
            <p:nvPr/>
          </p:nvSpPr>
          <p:spPr>
            <a:xfrm>
              <a:off x="2533502" y="2590932"/>
              <a:ext cx="523722" cy="707990"/>
            </a:xfrm>
            <a:custGeom>
              <a:rect b="b" l="l" r="r" t="t"/>
              <a:pathLst>
                <a:path extrusionOk="0" h="161" w="118">
                  <a:moveTo>
                    <a:pt x="5" y="86"/>
                  </a:moveTo>
                  <a:cubicBezTo>
                    <a:pt x="7" y="65"/>
                    <a:pt x="14" y="45"/>
                    <a:pt x="24" y="29"/>
                  </a:cubicBezTo>
                  <a:cubicBezTo>
                    <a:pt x="24" y="29"/>
                    <a:pt x="24" y="29"/>
                    <a:pt x="24" y="29"/>
                  </a:cubicBezTo>
                  <a:cubicBezTo>
                    <a:pt x="25" y="28"/>
                    <a:pt x="25" y="27"/>
                    <a:pt x="26" y="26"/>
                  </a:cubicBezTo>
                  <a:cubicBezTo>
                    <a:pt x="26" y="26"/>
                    <a:pt x="26" y="25"/>
                    <a:pt x="26" y="25"/>
                  </a:cubicBezTo>
                  <a:cubicBezTo>
                    <a:pt x="27" y="24"/>
                    <a:pt x="27" y="23"/>
                    <a:pt x="28" y="23"/>
                  </a:cubicBezTo>
                  <a:cubicBezTo>
                    <a:pt x="28" y="22"/>
                    <a:pt x="28" y="22"/>
                    <a:pt x="28" y="22"/>
                  </a:cubicBezTo>
                  <a:cubicBezTo>
                    <a:pt x="29" y="21"/>
                    <a:pt x="30" y="20"/>
                    <a:pt x="30" y="20"/>
                  </a:cubicBezTo>
                  <a:cubicBezTo>
                    <a:pt x="30" y="19"/>
                    <a:pt x="31" y="19"/>
                    <a:pt x="31" y="19"/>
                  </a:cubicBezTo>
                  <a:cubicBezTo>
                    <a:pt x="31" y="18"/>
                    <a:pt x="32" y="17"/>
                    <a:pt x="33" y="17"/>
                  </a:cubicBezTo>
                  <a:cubicBezTo>
                    <a:pt x="33" y="17"/>
                    <a:pt x="33" y="16"/>
                    <a:pt x="33" y="16"/>
                  </a:cubicBezTo>
                  <a:cubicBezTo>
                    <a:pt x="35" y="14"/>
                    <a:pt x="38" y="11"/>
                    <a:pt x="40" y="9"/>
                  </a:cubicBezTo>
                  <a:cubicBezTo>
                    <a:pt x="40" y="9"/>
                    <a:pt x="41" y="9"/>
                    <a:pt x="41" y="9"/>
                  </a:cubicBezTo>
                  <a:cubicBezTo>
                    <a:pt x="41" y="8"/>
                    <a:pt x="42" y="8"/>
                    <a:pt x="43" y="7"/>
                  </a:cubicBezTo>
                  <a:cubicBezTo>
                    <a:pt x="43" y="7"/>
                    <a:pt x="43" y="7"/>
                    <a:pt x="43" y="7"/>
                  </a:cubicBezTo>
                  <a:cubicBezTo>
                    <a:pt x="44" y="6"/>
                    <a:pt x="45" y="6"/>
                    <a:pt x="45" y="5"/>
                  </a:cubicBezTo>
                  <a:cubicBezTo>
                    <a:pt x="46" y="5"/>
                    <a:pt x="46" y="5"/>
                    <a:pt x="46" y="5"/>
                  </a:cubicBezTo>
                  <a:cubicBezTo>
                    <a:pt x="47" y="5"/>
                    <a:pt x="47" y="4"/>
                    <a:pt x="48" y="4"/>
                  </a:cubicBezTo>
                  <a:cubicBezTo>
                    <a:pt x="48" y="4"/>
                    <a:pt x="49" y="4"/>
                    <a:pt x="49" y="3"/>
                  </a:cubicBezTo>
                  <a:cubicBezTo>
                    <a:pt x="49" y="3"/>
                    <a:pt x="50" y="3"/>
                    <a:pt x="50" y="3"/>
                  </a:cubicBezTo>
                  <a:cubicBezTo>
                    <a:pt x="51" y="3"/>
                    <a:pt x="51" y="2"/>
                    <a:pt x="52" y="2"/>
                  </a:cubicBezTo>
                  <a:cubicBezTo>
                    <a:pt x="52" y="2"/>
                    <a:pt x="53" y="2"/>
                    <a:pt x="53" y="2"/>
                  </a:cubicBezTo>
                  <a:cubicBezTo>
                    <a:pt x="53" y="2"/>
                    <a:pt x="54" y="1"/>
                    <a:pt x="54" y="1"/>
                  </a:cubicBezTo>
                  <a:cubicBezTo>
                    <a:pt x="55" y="1"/>
                    <a:pt x="55" y="1"/>
                    <a:pt x="56" y="1"/>
                  </a:cubicBezTo>
                  <a:cubicBezTo>
                    <a:pt x="56" y="1"/>
                    <a:pt x="57" y="1"/>
                    <a:pt x="57" y="1"/>
                  </a:cubicBezTo>
                  <a:cubicBezTo>
                    <a:pt x="57" y="0"/>
                    <a:pt x="58" y="0"/>
                    <a:pt x="59" y="0"/>
                  </a:cubicBezTo>
                  <a:cubicBezTo>
                    <a:pt x="59" y="0"/>
                    <a:pt x="59" y="0"/>
                    <a:pt x="60" y="0"/>
                  </a:cubicBezTo>
                  <a:cubicBezTo>
                    <a:pt x="61" y="0"/>
                    <a:pt x="61" y="0"/>
                    <a:pt x="62" y="0"/>
                  </a:cubicBezTo>
                  <a:cubicBezTo>
                    <a:pt x="63" y="0"/>
                    <a:pt x="64" y="0"/>
                    <a:pt x="64" y="0"/>
                  </a:cubicBezTo>
                  <a:cubicBezTo>
                    <a:pt x="65" y="0"/>
                    <a:pt x="65" y="0"/>
                    <a:pt x="66" y="0"/>
                  </a:cubicBezTo>
                  <a:cubicBezTo>
                    <a:pt x="66" y="0"/>
                    <a:pt x="66" y="0"/>
                    <a:pt x="66" y="0"/>
                  </a:cubicBezTo>
                  <a:cubicBezTo>
                    <a:pt x="66" y="0"/>
                    <a:pt x="66" y="0"/>
                    <a:pt x="66" y="0"/>
                  </a:cubicBezTo>
                  <a:cubicBezTo>
                    <a:pt x="91" y="4"/>
                    <a:pt x="118" y="45"/>
                    <a:pt x="118" y="88"/>
                  </a:cubicBezTo>
                  <a:cubicBezTo>
                    <a:pt x="118" y="98"/>
                    <a:pt x="117" y="107"/>
                    <a:pt x="115" y="115"/>
                  </a:cubicBezTo>
                  <a:cubicBezTo>
                    <a:pt x="115" y="115"/>
                    <a:pt x="115" y="115"/>
                    <a:pt x="115" y="115"/>
                  </a:cubicBezTo>
                  <a:cubicBezTo>
                    <a:pt x="115" y="115"/>
                    <a:pt x="115" y="115"/>
                    <a:pt x="115" y="115"/>
                  </a:cubicBezTo>
                  <a:cubicBezTo>
                    <a:pt x="115" y="117"/>
                    <a:pt x="114" y="118"/>
                    <a:pt x="114" y="119"/>
                  </a:cubicBezTo>
                  <a:cubicBezTo>
                    <a:pt x="114" y="120"/>
                    <a:pt x="114" y="120"/>
                    <a:pt x="114" y="120"/>
                  </a:cubicBezTo>
                  <a:cubicBezTo>
                    <a:pt x="113" y="121"/>
                    <a:pt x="113" y="123"/>
                    <a:pt x="113" y="124"/>
                  </a:cubicBezTo>
                  <a:cubicBezTo>
                    <a:pt x="112" y="124"/>
                    <a:pt x="112" y="124"/>
                    <a:pt x="112" y="124"/>
                  </a:cubicBezTo>
                  <a:cubicBezTo>
                    <a:pt x="112" y="126"/>
                    <a:pt x="111" y="127"/>
                    <a:pt x="111" y="128"/>
                  </a:cubicBezTo>
                  <a:cubicBezTo>
                    <a:pt x="111" y="128"/>
                    <a:pt x="111" y="128"/>
                    <a:pt x="111" y="129"/>
                  </a:cubicBezTo>
                  <a:cubicBezTo>
                    <a:pt x="110" y="130"/>
                    <a:pt x="109" y="131"/>
                    <a:pt x="109" y="132"/>
                  </a:cubicBezTo>
                  <a:cubicBezTo>
                    <a:pt x="109" y="132"/>
                    <a:pt x="109" y="132"/>
                    <a:pt x="108" y="133"/>
                  </a:cubicBezTo>
                  <a:cubicBezTo>
                    <a:pt x="108" y="134"/>
                    <a:pt x="107" y="135"/>
                    <a:pt x="107" y="136"/>
                  </a:cubicBezTo>
                  <a:cubicBezTo>
                    <a:pt x="107" y="136"/>
                    <a:pt x="107" y="136"/>
                    <a:pt x="107" y="136"/>
                  </a:cubicBezTo>
                  <a:cubicBezTo>
                    <a:pt x="106" y="137"/>
                    <a:pt x="105" y="138"/>
                    <a:pt x="104" y="139"/>
                  </a:cubicBezTo>
                  <a:cubicBezTo>
                    <a:pt x="104" y="140"/>
                    <a:pt x="104" y="140"/>
                    <a:pt x="104" y="140"/>
                  </a:cubicBezTo>
                  <a:cubicBezTo>
                    <a:pt x="103" y="141"/>
                    <a:pt x="103" y="142"/>
                    <a:pt x="102" y="142"/>
                  </a:cubicBezTo>
                  <a:cubicBezTo>
                    <a:pt x="102" y="143"/>
                    <a:pt x="102" y="143"/>
                    <a:pt x="102" y="143"/>
                  </a:cubicBezTo>
                  <a:cubicBezTo>
                    <a:pt x="100" y="145"/>
                    <a:pt x="98" y="147"/>
                    <a:pt x="96" y="148"/>
                  </a:cubicBezTo>
                  <a:cubicBezTo>
                    <a:pt x="96" y="148"/>
                    <a:pt x="96" y="148"/>
                    <a:pt x="96" y="149"/>
                  </a:cubicBezTo>
                  <a:cubicBezTo>
                    <a:pt x="95" y="149"/>
                    <a:pt x="94" y="150"/>
                    <a:pt x="94" y="151"/>
                  </a:cubicBezTo>
                  <a:cubicBezTo>
                    <a:pt x="93" y="151"/>
                    <a:pt x="93" y="151"/>
                    <a:pt x="93" y="151"/>
                  </a:cubicBezTo>
                  <a:cubicBezTo>
                    <a:pt x="92" y="152"/>
                    <a:pt x="91" y="152"/>
                    <a:pt x="90" y="153"/>
                  </a:cubicBezTo>
                  <a:cubicBezTo>
                    <a:pt x="90" y="153"/>
                    <a:pt x="90" y="153"/>
                    <a:pt x="90" y="153"/>
                  </a:cubicBezTo>
                  <a:cubicBezTo>
                    <a:pt x="89" y="154"/>
                    <a:pt x="88" y="154"/>
                    <a:pt x="87" y="155"/>
                  </a:cubicBezTo>
                  <a:cubicBezTo>
                    <a:pt x="87" y="155"/>
                    <a:pt x="87" y="155"/>
                    <a:pt x="86" y="155"/>
                  </a:cubicBezTo>
                  <a:cubicBezTo>
                    <a:pt x="85" y="156"/>
                    <a:pt x="84" y="156"/>
                    <a:pt x="83" y="156"/>
                  </a:cubicBezTo>
                  <a:cubicBezTo>
                    <a:pt x="83" y="156"/>
                    <a:pt x="83" y="157"/>
                    <a:pt x="83" y="157"/>
                  </a:cubicBezTo>
                  <a:cubicBezTo>
                    <a:pt x="82" y="157"/>
                    <a:pt x="81" y="157"/>
                    <a:pt x="80" y="158"/>
                  </a:cubicBezTo>
                  <a:cubicBezTo>
                    <a:pt x="80" y="158"/>
                    <a:pt x="79" y="158"/>
                    <a:pt x="79" y="158"/>
                  </a:cubicBezTo>
                  <a:cubicBezTo>
                    <a:pt x="78" y="158"/>
                    <a:pt x="77" y="159"/>
                    <a:pt x="76" y="159"/>
                  </a:cubicBezTo>
                  <a:cubicBezTo>
                    <a:pt x="76" y="159"/>
                    <a:pt x="76" y="159"/>
                    <a:pt x="76" y="159"/>
                  </a:cubicBezTo>
                  <a:cubicBezTo>
                    <a:pt x="74" y="159"/>
                    <a:pt x="73" y="160"/>
                    <a:pt x="72" y="160"/>
                  </a:cubicBezTo>
                  <a:cubicBezTo>
                    <a:pt x="72" y="160"/>
                    <a:pt x="72" y="160"/>
                    <a:pt x="72" y="160"/>
                  </a:cubicBezTo>
                  <a:cubicBezTo>
                    <a:pt x="72" y="160"/>
                    <a:pt x="72" y="160"/>
                    <a:pt x="72" y="160"/>
                  </a:cubicBezTo>
                  <a:cubicBezTo>
                    <a:pt x="69" y="160"/>
                    <a:pt x="66" y="161"/>
                    <a:pt x="63" y="161"/>
                  </a:cubicBezTo>
                  <a:cubicBezTo>
                    <a:pt x="29" y="161"/>
                    <a:pt x="0" y="131"/>
                    <a:pt x="5" y="86"/>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27"/>
            <p:cNvSpPr/>
            <p:nvPr/>
          </p:nvSpPr>
          <p:spPr>
            <a:xfrm>
              <a:off x="2659586" y="2639421"/>
              <a:ext cx="116383" cy="106686"/>
            </a:xfrm>
            <a:custGeom>
              <a:rect b="b" l="l" r="r" t="t"/>
              <a:pathLst>
                <a:path extrusionOk="0" h="24" w="26">
                  <a:moveTo>
                    <a:pt x="2" y="24"/>
                  </a:moveTo>
                  <a:cubicBezTo>
                    <a:pt x="1" y="24"/>
                    <a:pt x="1" y="24"/>
                    <a:pt x="1" y="24"/>
                  </a:cubicBezTo>
                  <a:cubicBezTo>
                    <a:pt x="1" y="24"/>
                    <a:pt x="0" y="23"/>
                    <a:pt x="1" y="23"/>
                  </a:cubicBezTo>
                  <a:cubicBezTo>
                    <a:pt x="8" y="6"/>
                    <a:pt x="24" y="0"/>
                    <a:pt x="25" y="0"/>
                  </a:cubicBezTo>
                  <a:cubicBezTo>
                    <a:pt x="25" y="0"/>
                    <a:pt x="26" y="0"/>
                    <a:pt x="26" y="1"/>
                  </a:cubicBezTo>
                  <a:cubicBezTo>
                    <a:pt x="26" y="1"/>
                    <a:pt x="26" y="2"/>
                    <a:pt x="25" y="2"/>
                  </a:cubicBezTo>
                  <a:cubicBezTo>
                    <a:pt x="25" y="2"/>
                    <a:pt x="9" y="8"/>
                    <a:pt x="2" y="23"/>
                  </a:cubicBezTo>
                  <a:cubicBezTo>
                    <a:pt x="2" y="24"/>
                    <a:pt x="2" y="24"/>
                    <a:pt x="2" y="24"/>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27"/>
            <p:cNvSpPr/>
            <p:nvPr/>
          </p:nvSpPr>
          <p:spPr>
            <a:xfrm>
              <a:off x="3222103" y="2590932"/>
              <a:ext cx="523722" cy="707990"/>
            </a:xfrm>
            <a:custGeom>
              <a:rect b="b" l="l" r="r" t="t"/>
              <a:pathLst>
                <a:path extrusionOk="0" h="161" w="118">
                  <a:moveTo>
                    <a:pt x="5" y="86"/>
                  </a:moveTo>
                  <a:cubicBezTo>
                    <a:pt x="7" y="65"/>
                    <a:pt x="14" y="45"/>
                    <a:pt x="24" y="29"/>
                  </a:cubicBezTo>
                  <a:cubicBezTo>
                    <a:pt x="24" y="29"/>
                    <a:pt x="24" y="29"/>
                    <a:pt x="24" y="29"/>
                  </a:cubicBezTo>
                  <a:cubicBezTo>
                    <a:pt x="25" y="28"/>
                    <a:pt x="25" y="27"/>
                    <a:pt x="26" y="26"/>
                  </a:cubicBezTo>
                  <a:cubicBezTo>
                    <a:pt x="26" y="26"/>
                    <a:pt x="26" y="25"/>
                    <a:pt x="26" y="25"/>
                  </a:cubicBezTo>
                  <a:cubicBezTo>
                    <a:pt x="27" y="24"/>
                    <a:pt x="27" y="23"/>
                    <a:pt x="28" y="23"/>
                  </a:cubicBezTo>
                  <a:cubicBezTo>
                    <a:pt x="28" y="22"/>
                    <a:pt x="28" y="22"/>
                    <a:pt x="28" y="22"/>
                  </a:cubicBezTo>
                  <a:cubicBezTo>
                    <a:pt x="29" y="21"/>
                    <a:pt x="30" y="20"/>
                    <a:pt x="30" y="20"/>
                  </a:cubicBezTo>
                  <a:cubicBezTo>
                    <a:pt x="30" y="19"/>
                    <a:pt x="31" y="19"/>
                    <a:pt x="31" y="19"/>
                  </a:cubicBezTo>
                  <a:cubicBezTo>
                    <a:pt x="31" y="18"/>
                    <a:pt x="32" y="17"/>
                    <a:pt x="33" y="17"/>
                  </a:cubicBezTo>
                  <a:cubicBezTo>
                    <a:pt x="33" y="17"/>
                    <a:pt x="33" y="16"/>
                    <a:pt x="33" y="16"/>
                  </a:cubicBezTo>
                  <a:cubicBezTo>
                    <a:pt x="35" y="14"/>
                    <a:pt x="38" y="11"/>
                    <a:pt x="40" y="9"/>
                  </a:cubicBezTo>
                  <a:cubicBezTo>
                    <a:pt x="40" y="9"/>
                    <a:pt x="40" y="9"/>
                    <a:pt x="41" y="9"/>
                  </a:cubicBezTo>
                  <a:cubicBezTo>
                    <a:pt x="41" y="8"/>
                    <a:pt x="42" y="8"/>
                    <a:pt x="43" y="7"/>
                  </a:cubicBezTo>
                  <a:cubicBezTo>
                    <a:pt x="43" y="7"/>
                    <a:pt x="43" y="7"/>
                    <a:pt x="43" y="7"/>
                  </a:cubicBezTo>
                  <a:cubicBezTo>
                    <a:pt x="44" y="6"/>
                    <a:pt x="45" y="6"/>
                    <a:pt x="45" y="5"/>
                  </a:cubicBezTo>
                  <a:cubicBezTo>
                    <a:pt x="46" y="5"/>
                    <a:pt x="46" y="5"/>
                    <a:pt x="46" y="5"/>
                  </a:cubicBezTo>
                  <a:cubicBezTo>
                    <a:pt x="47" y="5"/>
                    <a:pt x="47" y="4"/>
                    <a:pt x="48" y="4"/>
                  </a:cubicBezTo>
                  <a:cubicBezTo>
                    <a:pt x="48" y="4"/>
                    <a:pt x="49" y="4"/>
                    <a:pt x="49" y="3"/>
                  </a:cubicBezTo>
                  <a:cubicBezTo>
                    <a:pt x="49" y="3"/>
                    <a:pt x="50" y="3"/>
                    <a:pt x="50" y="3"/>
                  </a:cubicBezTo>
                  <a:cubicBezTo>
                    <a:pt x="51" y="3"/>
                    <a:pt x="51" y="2"/>
                    <a:pt x="51" y="2"/>
                  </a:cubicBezTo>
                  <a:cubicBezTo>
                    <a:pt x="52" y="2"/>
                    <a:pt x="53" y="2"/>
                    <a:pt x="53" y="2"/>
                  </a:cubicBezTo>
                  <a:cubicBezTo>
                    <a:pt x="53" y="2"/>
                    <a:pt x="54" y="1"/>
                    <a:pt x="54" y="1"/>
                  </a:cubicBezTo>
                  <a:cubicBezTo>
                    <a:pt x="55" y="1"/>
                    <a:pt x="55" y="1"/>
                    <a:pt x="56" y="1"/>
                  </a:cubicBezTo>
                  <a:cubicBezTo>
                    <a:pt x="56" y="1"/>
                    <a:pt x="57" y="1"/>
                    <a:pt x="57" y="1"/>
                  </a:cubicBezTo>
                  <a:cubicBezTo>
                    <a:pt x="57" y="0"/>
                    <a:pt x="58" y="0"/>
                    <a:pt x="59" y="0"/>
                  </a:cubicBezTo>
                  <a:cubicBezTo>
                    <a:pt x="59" y="0"/>
                    <a:pt x="59" y="0"/>
                    <a:pt x="60" y="0"/>
                  </a:cubicBezTo>
                  <a:cubicBezTo>
                    <a:pt x="60" y="0"/>
                    <a:pt x="61" y="0"/>
                    <a:pt x="62" y="0"/>
                  </a:cubicBezTo>
                  <a:cubicBezTo>
                    <a:pt x="63" y="0"/>
                    <a:pt x="64" y="0"/>
                    <a:pt x="64" y="0"/>
                  </a:cubicBezTo>
                  <a:cubicBezTo>
                    <a:pt x="65" y="0"/>
                    <a:pt x="65" y="0"/>
                    <a:pt x="66" y="0"/>
                  </a:cubicBezTo>
                  <a:cubicBezTo>
                    <a:pt x="66" y="0"/>
                    <a:pt x="66" y="0"/>
                    <a:pt x="66" y="0"/>
                  </a:cubicBezTo>
                  <a:cubicBezTo>
                    <a:pt x="66" y="0"/>
                    <a:pt x="66" y="0"/>
                    <a:pt x="66" y="0"/>
                  </a:cubicBezTo>
                  <a:cubicBezTo>
                    <a:pt x="91" y="4"/>
                    <a:pt x="118" y="45"/>
                    <a:pt x="118" y="88"/>
                  </a:cubicBezTo>
                  <a:cubicBezTo>
                    <a:pt x="118" y="98"/>
                    <a:pt x="117" y="107"/>
                    <a:pt x="115" y="115"/>
                  </a:cubicBezTo>
                  <a:cubicBezTo>
                    <a:pt x="115" y="115"/>
                    <a:pt x="115" y="115"/>
                    <a:pt x="115" y="115"/>
                  </a:cubicBezTo>
                  <a:cubicBezTo>
                    <a:pt x="115" y="115"/>
                    <a:pt x="115" y="115"/>
                    <a:pt x="115" y="115"/>
                  </a:cubicBezTo>
                  <a:cubicBezTo>
                    <a:pt x="115" y="117"/>
                    <a:pt x="114" y="118"/>
                    <a:pt x="114" y="119"/>
                  </a:cubicBezTo>
                  <a:cubicBezTo>
                    <a:pt x="114" y="120"/>
                    <a:pt x="114" y="120"/>
                    <a:pt x="114" y="120"/>
                  </a:cubicBezTo>
                  <a:cubicBezTo>
                    <a:pt x="113" y="121"/>
                    <a:pt x="113" y="123"/>
                    <a:pt x="113" y="124"/>
                  </a:cubicBezTo>
                  <a:cubicBezTo>
                    <a:pt x="112" y="124"/>
                    <a:pt x="112" y="124"/>
                    <a:pt x="112" y="124"/>
                  </a:cubicBezTo>
                  <a:cubicBezTo>
                    <a:pt x="112" y="126"/>
                    <a:pt x="111" y="127"/>
                    <a:pt x="111" y="128"/>
                  </a:cubicBezTo>
                  <a:cubicBezTo>
                    <a:pt x="111" y="128"/>
                    <a:pt x="111" y="128"/>
                    <a:pt x="110" y="129"/>
                  </a:cubicBezTo>
                  <a:cubicBezTo>
                    <a:pt x="110" y="130"/>
                    <a:pt x="109" y="131"/>
                    <a:pt x="109" y="132"/>
                  </a:cubicBezTo>
                  <a:cubicBezTo>
                    <a:pt x="109" y="132"/>
                    <a:pt x="109" y="132"/>
                    <a:pt x="108" y="133"/>
                  </a:cubicBezTo>
                  <a:cubicBezTo>
                    <a:pt x="108" y="134"/>
                    <a:pt x="107" y="135"/>
                    <a:pt x="107" y="136"/>
                  </a:cubicBezTo>
                  <a:cubicBezTo>
                    <a:pt x="107" y="136"/>
                    <a:pt x="107" y="136"/>
                    <a:pt x="106" y="136"/>
                  </a:cubicBezTo>
                  <a:cubicBezTo>
                    <a:pt x="106" y="137"/>
                    <a:pt x="105" y="138"/>
                    <a:pt x="104" y="139"/>
                  </a:cubicBezTo>
                  <a:cubicBezTo>
                    <a:pt x="104" y="140"/>
                    <a:pt x="104" y="140"/>
                    <a:pt x="104" y="140"/>
                  </a:cubicBezTo>
                  <a:cubicBezTo>
                    <a:pt x="103" y="141"/>
                    <a:pt x="103" y="142"/>
                    <a:pt x="102" y="142"/>
                  </a:cubicBezTo>
                  <a:cubicBezTo>
                    <a:pt x="102" y="143"/>
                    <a:pt x="102" y="143"/>
                    <a:pt x="102" y="143"/>
                  </a:cubicBezTo>
                  <a:cubicBezTo>
                    <a:pt x="100" y="145"/>
                    <a:pt x="98" y="147"/>
                    <a:pt x="96" y="148"/>
                  </a:cubicBezTo>
                  <a:cubicBezTo>
                    <a:pt x="96" y="148"/>
                    <a:pt x="96" y="148"/>
                    <a:pt x="96" y="149"/>
                  </a:cubicBezTo>
                  <a:cubicBezTo>
                    <a:pt x="95" y="149"/>
                    <a:pt x="94" y="150"/>
                    <a:pt x="94" y="151"/>
                  </a:cubicBezTo>
                  <a:cubicBezTo>
                    <a:pt x="93" y="151"/>
                    <a:pt x="93" y="151"/>
                    <a:pt x="93" y="151"/>
                  </a:cubicBezTo>
                  <a:cubicBezTo>
                    <a:pt x="92" y="152"/>
                    <a:pt x="91" y="152"/>
                    <a:pt x="90" y="153"/>
                  </a:cubicBezTo>
                  <a:cubicBezTo>
                    <a:pt x="90" y="153"/>
                    <a:pt x="90" y="153"/>
                    <a:pt x="90" y="153"/>
                  </a:cubicBezTo>
                  <a:cubicBezTo>
                    <a:pt x="89" y="154"/>
                    <a:pt x="88" y="154"/>
                    <a:pt x="87" y="155"/>
                  </a:cubicBezTo>
                  <a:cubicBezTo>
                    <a:pt x="87" y="155"/>
                    <a:pt x="87" y="155"/>
                    <a:pt x="86" y="155"/>
                  </a:cubicBezTo>
                  <a:cubicBezTo>
                    <a:pt x="85" y="156"/>
                    <a:pt x="84" y="156"/>
                    <a:pt x="83" y="156"/>
                  </a:cubicBezTo>
                  <a:cubicBezTo>
                    <a:pt x="83" y="156"/>
                    <a:pt x="83" y="157"/>
                    <a:pt x="83" y="157"/>
                  </a:cubicBezTo>
                  <a:cubicBezTo>
                    <a:pt x="82" y="157"/>
                    <a:pt x="81" y="157"/>
                    <a:pt x="80" y="158"/>
                  </a:cubicBezTo>
                  <a:cubicBezTo>
                    <a:pt x="80" y="158"/>
                    <a:pt x="79" y="158"/>
                    <a:pt x="79" y="158"/>
                  </a:cubicBezTo>
                  <a:cubicBezTo>
                    <a:pt x="78" y="158"/>
                    <a:pt x="77" y="159"/>
                    <a:pt x="76" y="159"/>
                  </a:cubicBezTo>
                  <a:cubicBezTo>
                    <a:pt x="76" y="159"/>
                    <a:pt x="76" y="159"/>
                    <a:pt x="75" y="159"/>
                  </a:cubicBezTo>
                  <a:cubicBezTo>
                    <a:pt x="74" y="159"/>
                    <a:pt x="73" y="160"/>
                    <a:pt x="72" y="160"/>
                  </a:cubicBezTo>
                  <a:cubicBezTo>
                    <a:pt x="72" y="160"/>
                    <a:pt x="72" y="160"/>
                    <a:pt x="72" y="160"/>
                  </a:cubicBezTo>
                  <a:cubicBezTo>
                    <a:pt x="72" y="160"/>
                    <a:pt x="72" y="160"/>
                    <a:pt x="72" y="160"/>
                  </a:cubicBezTo>
                  <a:cubicBezTo>
                    <a:pt x="69" y="160"/>
                    <a:pt x="66" y="161"/>
                    <a:pt x="63" y="161"/>
                  </a:cubicBezTo>
                  <a:cubicBezTo>
                    <a:pt x="29" y="161"/>
                    <a:pt x="0" y="131"/>
                    <a:pt x="5" y="86"/>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27"/>
            <p:cNvSpPr/>
            <p:nvPr/>
          </p:nvSpPr>
          <p:spPr>
            <a:xfrm>
              <a:off x="3348182" y="2639421"/>
              <a:ext cx="116383" cy="106686"/>
            </a:xfrm>
            <a:custGeom>
              <a:rect b="b" l="l" r="r" t="t"/>
              <a:pathLst>
                <a:path extrusionOk="0" h="24" w="26">
                  <a:moveTo>
                    <a:pt x="2" y="24"/>
                  </a:moveTo>
                  <a:cubicBezTo>
                    <a:pt x="1" y="24"/>
                    <a:pt x="1" y="24"/>
                    <a:pt x="1" y="24"/>
                  </a:cubicBezTo>
                  <a:cubicBezTo>
                    <a:pt x="1" y="24"/>
                    <a:pt x="0" y="23"/>
                    <a:pt x="1" y="23"/>
                  </a:cubicBezTo>
                  <a:cubicBezTo>
                    <a:pt x="8" y="6"/>
                    <a:pt x="24" y="0"/>
                    <a:pt x="25" y="0"/>
                  </a:cubicBezTo>
                  <a:cubicBezTo>
                    <a:pt x="25" y="0"/>
                    <a:pt x="26" y="0"/>
                    <a:pt x="26" y="1"/>
                  </a:cubicBezTo>
                  <a:cubicBezTo>
                    <a:pt x="26" y="1"/>
                    <a:pt x="26" y="2"/>
                    <a:pt x="25" y="2"/>
                  </a:cubicBezTo>
                  <a:cubicBezTo>
                    <a:pt x="25" y="2"/>
                    <a:pt x="9" y="8"/>
                    <a:pt x="2" y="23"/>
                  </a:cubicBezTo>
                  <a:cubicBezTo>
                    <a:pt x="2" y="24"/>
                    <a:pt x="2" y="24"/>
                    <a:pt x="2" y="24"/>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27"/>
            <p:cNvSpPr/>
            <p:nvPr/>
          </p:nvSpPr>
          <p:spPr>
            <a:xfrm>
              <a:off x="3901003" y="2590932"/>
              <a:ext cx="523721" cy="707990"/>
            </a:xfrm>
            <a:custGeom>
              <a:rect b="b" l="l" r="r" t="t"/>
              <a:pathLst>
                <a:path extrusionOk="0" h="161" w="119">
                  <a:moveTo>
                    <a:pt x="6" y="86"/>
                  </a:moveTo>
                  <a:cubicBezTo>
                    <a:pt x="8" y="65"/>
                    <a:pt x="15" y="45"/>
                    <a:pt x="25" y="29"/>
                  </a:cubicBezTo>
                  <a:cubicBezTo>
                    <a:pt x="25" y="29"/>
                    <a:pt x="25" y="29"/>
                    <a:pt x="25" y="29"/>
                  </a:cubicBezTo>
                  <a:cubicBezTo>
                    <a:pt x="25" y="28"/>
                    <a:pt x="26" y="27"/>
                    <a:pt x="27" y="26"/>
                  </a:cubicBezTo>
                  <a:cubicBezTo>
                    <a:pt x="27" y="26"/>
                    <a:pt x="27" y="25"/>
                    <a:pt x="27" y="25"/>
                  </a:cubicBezTo>
                  <a:cubicBezTo>
                    <a:pt x="28" y="24"/>
                    <a:pt x="28" y="23"/>
                    <a:pt x="29" y="23"/>
                  </a:cubicBezTo>
                  <a:cubicBezTo>
                    <a:pt x="29" y="22"/>
                    <a:pt x="29" y="22"/>
                    <a:pt x="29" y="22"/>
                  </a:cubicBezTo>
                  <a:cubicBezTo>
                    <a:pt x="30" y="21"/>
                    <a:pt x="31" y="20"/>
                    <a:pt x="31" y="20"/>
                  </a:cubicBezTo>
                  <a:cubicBezTo>
                    <a:pt x="31" y="19"/>
                    <a:pt x="31" y="19"/>
                    <a:pt x="32" y="19"/>
                  </a:cubicBezTo>
                  <a:cubicBezTo>
                    <a:pt x="32" y="18"/>
                    <a:pt x="33" y="17"/>
                    <a:pt x="34" y="17"/>
                  </a:cubicBezTo>
                  <a:cubicBezTo>
                    <a:pt x="34" y="17"/>
                    <a:pt x="34" y="16"/>
                    <a:pt x="34" y="16"/>
                  </a:cubicBezTo>
                  <a:cubicBezTo>
                    <a:pt x="36" y="14"/>
                    <a:pt x="39" y="11"/>
                    <a:pt x="41" y="9"/>
                  </a:cubicBezTo>
                  <a:cubicBezTo>
                    <a:pt x="41" y="9"/>
                    <a:pt x="41" y="9"/>
                    <a:pt x="41" y="9"/>
                  </a:cubicBezTo>
                  <a:cubicBezTo>
                    <a:pt x="42" y="8"/>
                    <a:pt x="43" y="8"/>
                    <a:pt x="44" y="7"/>
                  </a:cubicBezTo>
                  <a:cubicBezTo>
                    <a:pt x="44" y="7"/>
                    <a:pt x="44" y="7"/>
                    <a:pt x="44" y="7"/>
                  </a:cubicBezTo>
                  <a:cubicBezTo>
                    <a:pt x="45" y="6"/>
                    <a:pt x="46" y="6"/>
                    <a:pt x="46" y="5"/>
                  </a:cubicBezTo>
                  <a:cubicBezTo>
                    <a:pt x="46" y="5"/>
                    <a:pt x="47" y="5"/>
                    <a:pt x="47" y="5"/>
                  </a:cubicBezTo>
                  <a:cubicBezTo>
                    <a:pt x="48" y="5"/>
                    <a:pt x="48" y="4"/>
                    <a:pt x="49" y="4"/>
                  </a:cubicBezTo>
                  <a:cubicBezTo>
                    <a:pt x="49" y="4"/>
                    <a:pt x="49" y="4"/>
                    <a:pt x="50" y="3"/>
                  </a:cubicBezTo>
                  <a:cubicBezTo>
                    <a:pt x="50" y="3"/>
                    <a:pt x="51" y="3"/>
                    <a:pt x="51" y="3"/>
                  </a:cubicBezTo>
                  <a:cubicBezTo>
                    <a:pt x="52" y="3"/>
                    <a:pt x="52" y="2"/>
                    <a:pt x="52" y="2"/>
                  </a:cubicBezTo>
                  <a:cubicBezTo>
                    <a:pt x="53" y="2"/>
                    <a:pt x="53" y="2"/>
                    <a:pt x="54" y="2"/>
                  </a:cubicBezTo>
                  <a:cubicBezTo>
                    <a:pt x="54" y="2"/>
                    <a:pt x="55" y="1"/>
                    <a:pt x="55" y="1"/>
                  </a:cubicBezTo>
                  <a:cubicBezTo>
                    <a:pt x="56" y="1"/>
                    <a:pt x="56" y="1"/>
                    <a:pt x="57" y="1"/>
                  </a:cubicBezTo>
                  <a:cubicBezTo>
                    <a:pt x="57" y="1"/>
                    <a:pt x="57" y="1"/>
                    <a:pt x="58" y="1"/>
                  </a:cubicBezTo>
                  <a:cubicBezTo>
                    <a:pt x="58" y="0"/>
                    <a:pt x="59" y="0"/>
                    <a:pt x="60" y="0"/>
                  </a:cubicBezTo>
                  <a:cubicBezTo>
                    <a:pt x="60" y="0"/>
                    <a:pt x="60" y="0"/>
                    <a:pt x="60" y="0"/>
                  </a:cubicBezTo>
                  <a:cubicBezTo>
                    <a:pt x="61" y="0"/>
                    <a:pt x="62" y="0"/>
                    <a:pt x="63" y="0"/>
                  </a:cubicBezTo>
                  <a:cubicBezTo>
                    <a:pt x="64" y="0"/>
                    <a:pt x="64" y="0"/>
                    <a:pt x="65" y="0"/>
                  </a:cubicBezTo>
                  <a:cubicBezTo>
                    <a:pt x="66" y="0"/>
                    <a:pt x="66" y="0"/>
                    <a:pt x="67" y="0"/>
                  </a:cubicBezTo>
                  <a:cubicBezTo>
                    <a:pt x="67" y="0"/>
                    <a:pt x="67" y="0"/>
                    <a:pt x="67" y="0"/>
                  </a:cubicBezTo>
                  <a:cubicBezTo>
                    <a:pt x="67" y="0"/>
                    <a:pt x="67" y="0"/>
                    <a:pt x="67" y="0"/>
                  </a:cubicBezTo>
                  <a:cubicBezTo>
                    <a:pt x="92" y="4"/>
                    <a:pt x="119" y="45"/>
                    <a:pt x="119" y="88"/>
                  </a:cubicBezTo>
                  <a:cubicBezTo>
                    <a:pt x="119" y="98"/>
                    <a:pt x="118" y="107"/>
                    <a:pt x="116" y="115"/>
                  </a:cubicBezTo>
                  <a:cubicBezTo>
                    <a:pt x="116" y="115"/>
                    <a:pt x="116" y="115"/>
                    <a:pt x="116" y="115"/>
                  </a:cubicBezTo>
                  <a:cubicBezTo>
                    <a:pt x="116" y="115"/>
                    <a:pt x="116" y="115"/>
                    <a:pt x="116" y="115"/>
                  </a:cubicBezTo>
                  <a:cubicBezTo>
                    <a:pt x="116" y="117"/>
                    <a:pt x="115" y="118"/>
                    <a:pt x="115" y="119"/>
                  </a:cubicBezTo>
                  <a:cubicBezTo>
                    <a:pt x="115" y="120"/>
                    <a:pt x="115" y="120"/>
                    <a:pt x="114" y="120"/>
                  </a:cubicBezTo>
                  <a:cubicBezTo>
                    <a:pt x="114" y="121"/>
                    <a:pt x="114" y="123"/>
                    <a:pt x="113" y="124"/>
                  </a:cubicBezTo>
                  <a:cubicBezTo>
                    <a:pt x="113" y="124"/>
                    <a:pt x="113" y="124"/>
                    <a:pt x="113" y="124"/>
                  </a:cubicBezTo>
                  <a:cubicBezTo>
                    <a:pt x="113" y="126"/>
                    <a:pt x="112" y="127"/>
                    <a:pt x="111" y="128"/>
                  </a:cubicBezTo>
                  <a:cubicBezTo>
                    <a:pt x="111" y="128"/>
                    <a:pt x="111" y="128"/>
                    <a:pt x="111" y="129"/>
                  </a:cubicBezTo>
                  <a:cubicBezTo>
                    <a:pt x="111" y="130"/>
                    <a:pt x="110" y="131"/>
                    <a:pt x="110" y="132"/>
                  </a:cubicBezTo>
                  <a:cubicBezTo>
                    <a:pt x="110" y="132"/>
                    <a:pt x="109" y="132"/>
                    <a:pt x="109" y="133"/>
                  </a:cubicBezTo>
                  <a:cubicBezTo>
                    <a:pt x="109" y="134"/>
                    <a:pt x="108" y="135"/>
                    <a:pt x="108" y="136"/>
                  </a:cubicBezTo>
                  <a:cubicBezTo>
                    <a:pt x="108" y="136"/>
                    <a:pt x="107" y="136"/>
                    <a:pt x="107" y="136"/>
                  </a:cubicBezTo>
                  <a:cubicBezTo>
                    <a:pt x="107" y="137"/>
                    <a:pt x="106" y="138"/>
                    <a:pt x="105" y="139"/>
                  </a:cubicBezTo>
                  <a:cubicBezTo>
                    <a:pt x="105" y="140"/>
                    <a:pt x="105" y="140"/>
                    <a:pt x="105" y="140"/>
                  </a:cubicBezTo>
                  <a:cubicBezTo>
                    <a:pt x="104" y="141"/>
                    <a:pt x="104" y="142"/>
                    <a:pt x="103" y="142"/>
                  </a:cubicBezTo>
                  <a:cubicBezTo>
                    <a:pt x="103" y="143"/>
                    <a:pt x="103" y="143"/>
                    <a:pt x="102" y="143"/>
                  </a:cubicBezTo>
                  <a:cubicBezTo>
                    <a:pt x="101" y="145"/>
                    <a:pt x="99" y="147"/>
                    <a:pt x="97" y="148"/>
                  </a:cubicBezTo>
                  <a:cubicBezTo>
                    <a:pt x="97" y="148"/>
                    <a:pt x="97" y="148"/>
                    <a:pt x="97" y="149"/>
                  </a:cubicBezTo>
                  <a:cubicBezTo>
                    <a:pt x="96" y="149"/>
                    <a:pt x="95" y="150"/>
                    <a:pt x="94" y="151"/>
                  </a:cubicBezTo>
                  <a:cubicBezTo>
                    <a:pt x="94" y="151"/>
                    <a:pt x="94" y="151"/>
                    <a:pt x="94" y="151"/>
                  </a:cubicBezTo>
                  <a:cubicBezTo>
                    <a:pt x="93" y="152"/>
                    <a:pt x="92" y="152"/>
                    <a:pt x="91" y="153"/>
                  </a:cubicBezTo>
                  <a:cubicBezTo>
                    <a:pt x="91" y="153"/>
                    <a:pt x="91" y="153"/>
                    <a:pt x="91" y="153"/>
                  </a:cubicBezTo>
                  <a:cubicBezTo>
                    <a:pt x="90" y="154"/>
                    <a:pt x="89" y="154"/>
                    <a:pt x="88" y="155"/>
                  </a:cubicBezTo>
                  <a:cubicBezTo>
                    <a:pt x="88" y="155"/>
                    <a:pt x="87" y="155"/>
                    <a:pt x="87" y="155"/>
                  </a:cubicBezTo>
                  <a:cubicBezTo>
                    <a:pt x="86" y="156"/>
                    <a:pt x="85" y="156"/>
                    <a:pt x="84" y="156"/>
                  </a:cubicBezTo>
                  <a:cubicBezTo>
                    <a:pt x="84" y="156"/>
                    <a:pt x="84" y="157"/>
                    <a:pt x="84" y="157"/>
                  </a:cubicBezTo>
                  <a:cubicBezTo>
                    <a:pt x="83" y="157"/>
                    <a:pt x="82" y="157"/>
                    <a:pt x="81" y="158"/>
                  </a:cubicBezTo>
                  <a:cubicBezTo>
                    <a:pt x="80" y="158"/>
                    <a:pt x="80" y="158"/>
                    <a:pt x="80" y="158"/>
                  </a:cubicBezTo>
                  <a:cubicBezTo>
                    <a:pt x="79" y="158"/>
                    <a:pt x="78" y="159"/>
                    <a:pt x="77" y="159"/>
                  </a:cubicBezTo>
                  <a:cubicBezTo>
                    <a:pt x="77" y="159"/>
                    <a:pt x="77" y="159"/>
                    <a:pt x="76" y="159"/>
                  </a:cubicBezTo>
                  <a:cubicBezTo>
                    <a:pt x="75" y="159"/>
                    <a:pt x="74" y="160"/>
                    <a:pt x="73" y="160"/>
                  </a:cubicBezTo>
                  <a:cubicBezTo>
                    <a:pt x="73" y="160"/>
                    <a:pt x="73" y="160"/>
                    <a:pt x="73" y="160"/>
                  </a:cubicBezTo>
                  <a:cubicBezTo>
                    <a:pt x="73" y="160"/>
                    <a:pt x="73" y="160"/>
                    <a:pt x="73" y="160"/>
                  </a:cubicBezTo>
                  <a:cubicBezTo>
                    <a:pt x="70" y="160"/>
                    <a:pt x="67" y="161"/>
                    <a:pt x="64" y="161"/>
                  </a:cubicBezTo>
                  <a:cubicBezTo>
                    <a:pt x="30" y="161"/>
                    <a:pt x="0" y="131"/>
                    <a:pt x="6" y="86"/>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0" name="Google Shape;670;p27"/>
            <p:cNvSpPr/>
            <p:nvPr/>
          </p:nvSpPr>
          <p:spPr>
            <a:xfrm>
              <a:off x="4036783" y="2639421"/>
              <a:ext cx="116383" cy="106686"/>
            </a:xfrm>
            <a:custGeom>
              <a:rect b="b" l="l" r="r" t="t"/>
              <a:pathLst>
                <a:path extrusionOk="0" h="24" w="26">
                  <a:moveTo>
                    <a:pt x="1" y="24"/>
                  </a:moveTo>
                  <a:cubicBezTo>
                    <a:pt x="1" y="24"/>
                    <a:pt x="1" y="24"/>
                    <a:pt x="1" y="24"/>
                  </a:cubicBezTo>
                  <a:cubicBezTo>
                    <a:pt x="1" y="24"/>
                    <a:pt x="0" y="23"/>
                    <a:pt x="1" y="23"/>
                  </a:cubicBezTo>
                  <a:cubicBezTo>
                    <a:pt x="8" y="6"/>
                    <a:pt x="24" y="0"/>
                    <a:pt x="25" y="0"/>
                  </a:cubicBezTo>
                  <a:cubicBezTo>
                    <a:pt x="25" y="0"/>
                    <a:pt x="26" y="0"/>
                    <a:pt x="26" y="1"/>
                  </a:cubicBezTo>
                  <a:cubicBezTo>
                    <a:pt x="26" y="1"/>
                    <a:pt x="26" y="2"/>
                    <a:pt x="25" y="2"/>
                  </a:cubicBezTo>
                  <a:cubicBezTo>
                    <a:pt x="25" y="2"/>
                    <a:pt x="9" y="8"/>
                    <a:pt x="2" y="23"/>
                  </a:cubicBezTo>
                  <a:cubicBezTo>
                    <a:pt x="2" y="24"/>
                    <a:pt x="2" y="24"/>
                    <a:pt x="1" y="24"/>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1" name="Google Shape;671;p27"/>
            <p:cNvSpPr/>
            <p:nvPr/>
          </p:nvSpPr>
          <p:spPr>
            <a:xfrm>
              <a:off x="4599301" y="2590932"/>
              <a:ext cx="523722" cy="707990"/>
            </a:xfrm>
            <a:custGeom>
              <a:rect b="b" l="l" r="r" t="t"/>
              <a:pathLst>
                <a:path extrusionOk="0" h="161" w="118">
                  <a:moveTo>
                    <a:pt x="5" y="86"/>
                  </a:moveTo>
                  <a:cubicBezTo>
                    <a:pt x="7" y="65"/>
                    <a:pt x="14" y="45"/>
                    <a:pt x="24" y="29"/>
                  </a:cubicBezTo>
                  <a:cubicBezTo>
                    <a:pt x="24" y="29"/>
                    <a:pt x="24" y="29"/>
                    <a:pt x="24" y="29"/>
                  </a:cubicBezTo>
                  <a:cubicBezTo>
                    <a:pt x="25" y="28"/>
                    <a:pt x="25" y="27"/>
                    <a:pt x="26" y="26"/>
                  </a:cubicBezTo>
                  <a:cubicBezTo>
                    <a:pt x="26" y="26"/>
                    <a:pt x="26" y="25"/>
                    <a:pt x="26" y="25"/>
                  </a:cubicBezTo>
                  <a:cubicBezTo>
                    <a:pt x="27" y="24"/>
                    <a:pt x="27" y="23"/>
                    <a:pt x="28" y="23"/>
                  </a:cubicBezTo>
                  <a:cubicBezTo>
                    <a:pt x="28" y="22"/>
                    <a:pt x="28" y="22"/>
                    <a:pt x="28" y="22"/>
                  </a:cubicBezTo>
                  <a:cubicBezTo>
                    <a:pt x="29" y="21"/>
                    <a:pt x="30" y="20"/>
                    <a:pt x="30" y="20"/>
                  </a:cubicBezTo>
                  <a:cubicBezTo>
                    <a:pt x="30" y="19"/>
                    <a:pt x="30" y="19"/>
                    <a:pt x="31" y="19"/>
                  </a:cubicBezTo>
                  <a:cubicBezTo>
                    <a:pt x="31" y="18"/>
                    <a:pt x="32" y="17"/>
                    <a:pt x="33" y="17"/>
                  </a:cubicBezTo>
                  <a:cubicBezTo>
                    <a:pt x="33" y="17"/>
                    <a:pt x="33" y="16"/>
                    <a:pt x="33" y="16"/>
                  </a:cubicBezTo>
                  <a:cubicBezTo>
                    <a:pt x="35" y="14"/>
                    <a:pt x="38" y="11"/>
                    <a:pt x="40" y="9"/>
                  </a:cubicBezTo>
                  <a:cubicBezTo>
                    <a:pt x="40" y="9"/>
                    <a:pt x="40" y="9"/>
                    <a:pt x="41" y="9"/>
                  </a:cubicBezTo>
                  <a:cubicBezTo>
                    <a:pt x="41" y="8"/>
                    <a:pt x="42" y="8"/>
                    <a:pt x="43" y="7"/>
                  </a:cubicBezTo>
                  <a:cubicBezTo>
                    <a:pt x="43" y="7"/>
                    <a:pt x="43" y="7"/>
                    <a:pt x="43" y="7"/>
                  </a:cubicBezTo>
                  <a:cubicBezTo>
                    <a:pt x="44" y="6"/>
                    <a:pt x="45" y="6"/>
                    <a:pt x="45" y="5"/>
                  </a:cubicBezTo>
                  <a:cubicBezTo>
                    <a:pt x="46" y="5"/>
                    <a:pt x="46" y="5"/>
                    <a:pt x="46" y="5"/>
                  </a:cubicBezTo>
                  <a:cubicBezTo>
                    <a:pt x="47" y="5"/>
                    <a:pt x="47" y="4"/>
                    <a:pt x="48" y="4"/>
                  </a:cubicBezTo>
                  <a:cubicBezTo>
                    <a:pt x="48" y="4"/>
                    <a:pt x="48" y="4"/>
                    <a:pt x="49" y="3"/>
                  </a:cubicBezTo>
                  <a:cubicBezTo>
                    <a:pt x="49" y="3"/>
                    <a:pt x="50" y="3"/>
                    <a:pt x="50" y="3"/>
                  </a:cubicBezTo>
                  <a:cubicBezTo>
                    <a:pt x="51" y="3"/>
                    <a:pt x="51" y="2"/>
                    <a:pt x="51" y="2"/>
                  </a:cubicBezTo>
                  <a:cubicBezTo>
                    <a:pt x="52" y="2"/>
                    <a:pt x="53" y="2"/>
                    <a:pt x="53" y="2"/>
                  </a:cubicBezTo>
                  <a:cubicBezTo>
                    <a:pt x="53" y="2"/>
                    <a:pt x="54" y="1"/>
                    <a:pt x="54" y="1"/>
                  </a:cubicBezTo>
                  <a:cubicBezTo>
                    <a:pt x="55" y="1"/>
                    <a:pt x="55" y="1"/>
                    <a:pt x="56" y="1"/>
                  </a:cubicBezTo>
                  <a:cubicBezTo>
                    <a:pt x="56" y="1"/>
                    <a:pt x="56" y="1"/>
                    <a:pt x="57" y="1"/>
                  </a:cubicBezTo>
                  <a:cubicBezTo>
                    <a:pt x="57" y="0"/>
                    <a:pt x="58" y="0"/>
                    <a:pt x="59" y="0"/>
                  </a:cubicBezTo>
                  <a:cubicBezTo>
                    <a:pt x="59" y="0"/>
                    <a:pt x="59" y="0"/>
                    <a:pt x="60" y="0"/>
                  </a:cubicBezTo>
                  <a:cubicBezTo>
                    <a:pt x="60" y="0"/>
                    <a:pt x="61" y="0"/>
                    <a:pt x="62" y="0"/>
                  </a:cubicBezTo>
                  <a:cubicBezTo>
                    <a:pt x="63" y="0"/>
                    <a:pt x="64" y="0"/>
                    <a:pt x="64" y="0"/>
                  </a:cubicBezTo>
                  <a:cubicBezTo>
                    <a:pt x="65" y="0"/>
                    <a:pt x="65" y="0"/>
                    <a:pt x="66" y="0"/>
                  </a:cubicBezTo>
                  <a:cubicBezTo>
                    <a:pt x="66" y="0"/>
                    <a:pt x="66" y="0"/>
                    <a:pt x="66" y="0"/>
                  </a:cubicBezTo>
                  <a:cubicBezTo>
                    <a:pt x="66" y="0"/>
                    <a:pt x="66" y="0"/>
                    <a:pt x="66" y="0"/>
                  </a:cubicBezTo>
                  <a:cubicBezTo>
                    <a:pt x="91" y="4"/>
                    <a:pt x="118" y="45"/>
                    <a:pt x="118" y="88"/>
                  </a:cubicBezTo>
                  <a:cubicBezTo>
                    <a:pt x="118" y="98"/>
                    <a:pt x="117" y="107"/>
                    <a:pt x="115" y="115"/>
                  </a:cubicBezTo>
                  <a:cubicBezTo>
                    <a:pt x="115" y="115"/>
                    <a:pt x="115" y="115"/>
                    <a:pt x="115" y="115"/>
                  </a:cubicBezTo>
                  <a:cubicBezTo>
                    <a:pt x="115" y="115"/>
                    <a:pt x="115" y="115"/>
                    <a:pt x="115" y="115"/>
                  </a:cubicBezTo>
                  <a:cubicBezTo>
                    <a:pt x="115" y="117"/>
                    <a:pt x="114" y="118"/>
                    <a:pt x="114" y="119"/>
                  </a:cubicBezTo>
                  <a:cubicBezTo>
                    <a:pt x="114" y="120"/>
                    <a:pt x="114" y="120"/>
                    <a:pt x="114" y="120"/>
                  </a:cubicBezTo>
                  <a:cubicBezTo>
                    <a:pt x="113" y="121"/>
                    <a:pt x="113" y="123"/>
                    <a:pt x="112" y="124"/>
                  </a:cubicBezTo>
                  <a:cubicBezTo>
                    <a:pt x="112" y="124"/>
                    <a:pt x="112" y="124"/>
                    <a:pt x="112" y="124"/>
                  </a:cubicBezTo>
                  <a:cubicBezTo>
                    <a:pt x="112" y="126"/>
                    <a:pt x="111" y="127"/>
                    <a:pt x="111" y="128"/>
                  </a:cubicBezTo>
                  <a:cubicBezTo>
                    <a:pt x="111" y="128"/>
                    <a:pt x="110" y="128"/>
                    <a:pt x="110" y="129"/>
                  </a:cubicBezTo>
                  <a:cubicBezTo>
                    <a:pt x="110" y="130"/>
                    <a:pt x="109" y="131"/>
                    <a:pt x="109" y="132"/>
                  </a:cubicBezTo>
                  <a:cubicBezTo>
                    <a:pt x="109" y="132"/>
                    <a:pt x="109" y="132"/>
                    <a:pt x="108" y="133"/>
                  </a:cubicBezTo>
                  <a:cubicBezTo>
                    <a:pt x="108" y="134"/>
                    <a:pt x="107" y="135"/>
                    <a:pt x="107" y="136"/>
                  </a:cubicBezTo>
                  <a:cubicBezTo>
                    <a:pt x="107" y="136"/>
                    <a:pt x="107" y="136"/>
                    <a:pt x="106" y="136"/>
                  </a:cubicBezTo>
                  <a:cubicBezTo>
                    <a:pt x="106" y="137"/>
                    <a:pt x="105" y="138"/>
                    <a:pt x="104" y="139"/>
                  </a:cubicBezTo>
                  <a:cubicBezTo>
                    <a:pt x="104" y="140"/>
                    <a:pt x="104" y="140"/>
                    <a:pt x="104" y="140"/>
                  </a:cubicBezTo>
                  <a:cubicBezTo>
                    <a:pt x="103" y="141"/>
                    <a:pt x="103" y="142"/>
                    <a:pt x="102" y="142"/>
                  </a:cubicBezTo>
                  <a:cubicBezTo>
                    <a:pt x="102" y="143"/>
                    <a:pt x="102" y="143"/>
                    <a:pt x="101" y="143"/>
                  </a:cubicBezTo>
                  <a:cubicBezTo>
                    <a:pt x="100" y="145"/>
                    <a:pt x="98" y="147"/>
                    <a:pt x="96" y="148"/>
                  </a:cubicBezTo>
                  <a:cubicBezTo>
                    <a:pt x="96" y="148"/>
                    <a:pt x="96" y="148"/>
                    <a:pt x="96" y="149"/>
                  </a:cubicBezTo>
                  <a:cubicBezTo>
                    <a:pt x="95" y="149"/>
                    <a:pt x="94" y="150"/>
                    <a:pt x="94" y="151"/>
                  </a:cubicBezTo>
                  <a:cubicBezTo>
                    <a:pt x="93" y="151"/>
                    <a:pt x="93" y="151"/>
                    <a:pt x="93" y="151"/>
                  </a:cubicBezTo>
                  <a:cubicBezTo>
                    <a:pt x="92" y="152"/>
                    <a:pt x="91" y="152"/>
                    <a:pt x="90" y="153"/>
                  </a:cubicBezTo>
                  <a:cubicBezTo>
                    <a:pt x="90" y="153"/>
                    <a:pt x="90" y="153"/>
                    <a:pt x="90" y="153"/>
                  </a:cubicBezTo>
                  <a:cubicBezTo>
                    <a:pt x="89" y="154"/>
                    <a:pt x="88" y="154"/>
                    <a:pt x="87" y="155"/>
                  </a:cubicBezTo>
                  <a:cubicBezTo>
                    <a:pt x="87" y="155"/>
                    <a:pt x="87" y="155"/>
                    <a:pt x="86" y="155"/>
                  </a:cubicBezTo>
                  <a:cubicBezTo>
                    <a:pt x="85" y="156"/>
                    <a:pt x="84" y="156"/>
                    <a:pt x="83" y="156"/>
                  </a:cubicBezTo>
                  <a:cubicBezTo>
                    <a:pt x="83" y="156"/>
                    <a:pt x="83" y="157"/>
                    <a:pt x="83" y="157"/>
                  </a:cubicBezTo>
                  <a:cubicBezTo>
                    <a:pt x="82" y="157"/>
                    <a:pt x="81" y="157"/>
                    <a:pt x="80" y="158"/>
                  </a:cubicBezTo>
                  <a:cubicBezTo>
                    <a:pt x="80" y="158"/>
                    <a:pt x="79" y="158"/>
                    <a:pt x="79" y="158"/>
                  </a:cubicBezTo>
                  <a:cubicBezTo>
                    <a:pt x="78" y="158"/>
                    <a:pt x="77" y="159"/>
                    <a:pt x="76" y="159"/>
                  </a:cubicBezTo>
                  <a:cubicBezTo>
                    <a:pt x="76" y="159"/>
                    <a:pt x="76" y="159"/>
                    <a:pt x="75" y="159"/>
                  </a:cubicBezTo>
                  <a:cubicBezTo>
                    <a:pt x="74" y="159"/>
                    <a:pt x="73" y="160"/>
                    <a:pt x="72" y="160"/>
                  </a:cubicBezTo>
                  <a:cubicBezTo>
                    <a:pt x="72" y="160"/>
                    <a:pt x="72" y="160"/>
                    <a:pt x="72" y="160"/>
                  </a:cubicBezTo>
                  <a:cubicBezTo>
                    <a:pt x="72" y="160"/>
                    <a:pt x="72" y="160"/>
                    <a:pt x="72" y="160"/>
                  </a:cubicBezTo>
                  <a:cubicBezTo>
                    <a:pt x="69" y="160"/>
                    <a:pt x="66" y="161"/>
                    <a:pt x="63" y="161"/>
                  </a:cubicBezTo>
                  <a:cubicBezTo>
                    <a:pt x="29" y="161"/>
                    <a:pt x="0" y="131"/>
                    <a:pt x="5" y="86"/>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2" name="Google Shape;672;p27"/>
            <p:cNvSpPr/>
            <p:nvPr/>
          </p:nvSpPr>
          <p:spPr>
            <a:xfrm>
              <a:off x="4725379" y="2639421"/>
              <a:ext cx="116383" cy="106686"/>
            </a:xfrm>
            <a:custGeom>
              <a:rect b="b" l="l" r="r" t="t"/>
              <a:pathLst>
                <a:path extrusionOk="0" h="24" w="26">
                  <a:moveTo>
                    <a:pt x="1" y="24"/>
                  </a:moveTo>
                  <a:cubicBezTo>
                    <a:pt x="1" y="24"/>
                    <a:pt x="1" y="24"/>
                    <a:pt x="1" y="24"/>
                  </a:cubicBezTo>
                  <a:cubicBezTo>
                    <a:pt x="1" y="24"/>
                    <a:pt x="0" y="23"/>
                    <a:pt x="1" y="23"/>
                  </a:cubicBezTo>
                  <a:cubicBezTo>
                    <a:pt x="8" y="6"/>
                    <a:pt x="24" y="0"/>
                    <a:pt x="25" y="0"/>
                  </a:cubicBezTo>
                  <a:cubicBezTo>
                    <a:pt x="25" y="0"/>
                    <a:pt x="26" y="0"/>
                    <a:pt x="26" y="1"/>
                  </a:cubicBezTo>
                  <a:cubicBezTo>
                    <a:pt x="26" y="1"/>
                    <a:pt x="26" y="2"/>
                    <a:pt x="25" y="2"/>
                  </a:cubicBezTo>
                  <a:cubicBezTo>
                    <a:pt x="25" y="2"/>
                    <a:pt x="9" y="8"/>
                    <a:pt x="2" y="23"/>
                  </a:cubicBezTo>
                  <a:cubicBezTo>
                    <a:pt x="2" y="24"/>
                    <a:pt x="2" y="24"/>
                    <a:pt x="1" y="24"/>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3" name="Google Shape;673;p27"/>
            <p:cNvSpPr/>
            <p:nvPr/>
          </p:nvSpPr>
          <p:spPr>
            <a:xfrm>
              <a:off x="5287896" y="2590932"/>
              <a:ext cx="523722" cy="707990"/>
            </a:xfrm>
            <a:custGeom>
              <a:rect b="b" l="l" r="r" t="t"/>
              <a:pathLst>
                <a:path extrusionOk="0" h="161" w="118">
                  <a:moveTo>
                    <a:pt x="5" y="86"/>
                  </a:moveTo>
                  <a:cubicBezTo>
                    <a:pt x="7" y="65"/>
                    <a:pt x="14" y="45"/>
                    <a:pt x="24" y="29"/>
                  </a:cubicBezTo>
                  <a:cubicBezTo>
                    <a:pt x="24" y="29"/>
                    <a:pt x="24" y="29"/>
                    <a:pt x="24" y="29"/>
                  </a:cubicBezTo>
                  <a:cubicBezTo>
                    <a:pt x="25" y="28"/>
                    <a:pt x="25" y="27"/>
                    <a:pt x="26" y="26"/>
                  </a:cubicBezTo>
                  <a:cubicBezTo>
                    <a:pt x="26" y="26"/>
                    <a:pt x="26" y="25"/>
                    <a:pt x="26" y="25"/>
                  </a:cubicBezTo>
                  <a:cubicBezTo>
                    <a:pt x="27" y="24"/>
                    <a:pt x="27" y="23"/>
                    <a:pt x="28" y="23"/>
                  </a:cubicBezTo>
                  <a:cubicBezTo>
                    <a:pt x="28" y="22"/>
                    <a:pt x="28" y="22"/>
                    <a:pt x="28" y="22"/>
                  </a:cubicBezTo>
                  <a:cubicBezTo>
                    <a:pt x="29" y="21"/>
                    <a:pt x="30" y="20"/>
                    <a:pt x="30" y="20"/>
                  </a:cubicBezTo>
                  <a:cubicBezTo>
                    <a:pt x="30" y="19"/>
                    <a:pt x="31" y="19"/>
                    <a:pt x="31" y="19"/>
                  </a:cubicBezTo>
                  <a:cubicBezTo>
                    <a:pt x="31" y="18"/>
                    <a:pt x="32" y="17"/>
                    <a:pt x="33" y="17"/>
                  </a:cubicBezTo>
                  <a:cubicBezTo>
                    <a:pt x="33" y="17"/>
                    <a:pt x="33" y="16"/>
                    <a:pt x="33" y="16"/>
                  </a:cubicBezTo>
                  <a:cubicBezTo>
                    <a:pt x="35" y="14"/>
                    <a:pt x="38" y="11"/>
                    <a:pt x="40" y="9"/>
                  </a:cubicBezTo>
                  <a:cubicBezTo>
                    <a:pt x="40" y="9"/>
                    <a:pt x="41" y="9"/>
                    <a:pt x="41" y="9"/>
                  </a:cubicBezTo>
                  <a:cubicBezTo>
                    <a:pt x="41" y="8"/>
                    <a:pt x="42" y="8"/>
                    <a:pt x="43" y="7"/>
                  </a:cubicBezTo>
                  <a:cubicBezTo>
                    <a:pt x="43" y="7"/>
                    <a:pt x="43" y="7"/>
                    <a:pt x="44" y="7"/>
                  </a:cubicBezTo>
                  <a:cubicBezTo>
                    <a:pt x="44" y="6"/>
                    <a:pt x="45" y="6"/>
                    <a:pt x="45" y="5"/>
                  </a:cubicBezTo>
                  <a:cubicBezTo>
                    <a:pt x="46" y="5"/>
                    <a:pt x="46" y="5"/>
                    <a:pt x="46" y="5"/>
                  </a:cubicBezTo>
                  <a:cubicBezTo>
                    <a:pt x="47" y="5"/>
                    <a:pt x="47" y="4"/>
                    <a:pt x="48" y="4"/>
                  </a:cubicBezTo>
                  <a:cubicBezTo>
                    <a:pt x="48" y="4"/>
                    <a:pt x="49" y="4"/>
                    <a:pt x="49" y="3"/>
                  </a:cubicBezTo>
                  <a:cubicBezTo>
                    <a:pt x="49" y="3"/>
                    <a:pt x="50" y="3"/>
                    <a:pt x="51" y="3"/>
                  </a:cubicBezTo>
                  <a:cubicBezTo>
                    <a:pt x="51" y="3"/>
                    <a:pt x="51" y="2"/>
                    <a:pt x="52" y="2"/>
                  </a:cubicBezTo>
                  <a:cubicBezTo>
                    <a:pt x="52" y="2"/>
                    <a:pt x="53" y="2"/>
                    <a:pt x="53" y="2"/>
                  </a:cubicBezTo>
                  <a:cubicBezTo>
                    <a:pt x="54" y="2"/>
                    <a:pt x="54" y="1"/>
                    <a:pt x="54" y="1"/>
                  </a:cubicBezTo>
                  <a:cubicBezTo>
                    <a:pt x="55" y="1"/>
                    <a:pt x="55" y="1"/>
                    <a:pt x="56" y="1"/>
                  </a:cubicBezTo>
                  <a:cubicBezTo>
                    <a:pt x="56" y="1"/>
                    <a:pt x="57" y="1"/>
                    <a:pt x="57" y="1"/>
                  </a:cubicBezTo>
                  <a:cubicBezTo>
                    <a:pt x="58" y="0"/>
                    <a:pt x="58" y="0"/>
                    <a:pt x="59" y="0"/>
                  </a:cubicBezTo>
                  <a:cubicBezTo>
                    <a:pt x="59" y="0"/>
                    <a:pt x="59" y="0"/>
                    <a:pt x="60" y="0"/>
                  </a:cubicBezTo>
                  <a:cubicBezTo>
                    <a:pt x="61" y="0"/>
                    <a:pt x="61" y="0"/>
                    <a:pt x="62" y="0"/>
                  </a:cubicBezTo>
                  <a:cubicBezTo>
                    <a:pt x="63" y="0"/>
                    <a:pt x="64" y="0"/>
                    <a:pt x="64" y="0"/>
                  </a:cubicBezTo>
                  <a:cubicBezTo>
                    <a:pt x="65" y="0"/>
                    <a:pt x="65" y="0"/>
                    <a:pt x="66" y="0"/>
                  </a:cubicBezTo>
                  <a:cubicBezTo>
                    <a:pt x="66" y="0"/>
                    <a:pt x="66" y="0"/>
                    <a:pt x="66" y="0"/>
                  </a:cubicBezTo>
                  <a:cubicBezTo>
                    <a:pt x="66" y="0"/>
                    <a:pt x="66" y="0"/>
                    <a:pt x="66" y="0"/>
                  </a:cubicBezTo>
                  <a:cubicBezTo>
                    <a:pt x="91" y="4"/>
                    <a:pt x="118" y="45"/>
                    <a:pt x="118" y="88"/>
                  </a:cubicBezTo>
                  <a:cubicBezTo>
                    <a:pt x="118" y="98"/>
                    <a:pt x="117" y="107"/>
                    <a:pt x="115" y="115"/>
                  </a:cubicBezTo>
                  <a:cubicBezTo>
                    <a:pt x="115" y="115"/>
                    <a:pt x="115" y="115"/>
                    <a:pt x="115" y="115"/>
                  </a:cubicBezTo>
                  <a:cubicBezTo>
                    <a:pt x="115" y="115"/>
                    <a:pt x="115" y="115"/>
                    <a:pt x="115" y="115"/>
                  </a:cubicBezTo>
                  <a:cubicBezTo>
                    <a:pt x="115" y="117"/>
                    <a:pt x="114" y="118"/>
                    <a:pt x="114" y="119"/>
                  </a:cubicBezTo>
                  <a:cubicBezTo>
                    <a:pt x="114" y="120"/>
                    <a:pt x="114" y="120"/>
                    <a:pt x="114" y="120"/>
                  </a:cubicBezTo>
                  <a:cubicBezTo>
                    <a:pt x="113" y="121"/>
                    <a:pt x="113" y="123"/>
                    <a:pt x="113" y="124"/>
                  </a:cubicBezTo>
                  <a:cubicBezTo>
                    <a:pt x="112" y="124"/>
                    <a:pt x="112" y="124"/>
                    <a:pt x="112" y="124"/>
                  </a:cubicBezTo>
                  <a:cubicBezTo>
                    <a:pt x="112" y="126"/>
                    <a:pt x="111" y="127"/>
                    <a:pt x="111" y="128"/>
                  </a:cubicBezTo>
                  <a:cubicBezTo>
                    <a:pt x="111" y="128"/>
                    <a:pt x="111" y="128"/>
                    <a:pt x="111" y="129"/>
                  </a:cubicBezTo>
                  <a:cubicBezTo>
                    <a:pt x="110" y="130"/>
                    <a:pt x="109" y="131"/>
                    <a:pt x="109" y="132"/>
                  </a:cubicBezTo>
                  <a:cubicBezTo>
                    <a:pt x="109" y="132"/>
                    <a:pt x="109" y="132"/>
                    <a:pt x="108" y="133"/>
                  </a:cubicBezTo>
                  <a:cubicBezTo>
                    <a:pt x="108" y="134"/>
                    <a:pt x="107" y="135"/>
                    <a:pt x="107" y="136"/>
                  </a:cubicBezTo>
                  <a:cubicBezTo>
                    <a:pt x="107" y="136"/>
                    <a:pt x="107" y="136"/>
                    <a:pt x="107" y="136"/>
                  </a:cubicBezTo>
                  <a:cubicBezTo>
                    <a:pt x="106" y="137"/>
                    <a:pt x="105" y="138"/>
                    <a:pt x="104" y="139"/>
                  </a:cubicBezTo>
                  <a:cubicBezTo>
                    <a:pt x="104" y="140"/>
                    <a:pt x="104" y="140"/>
                    <a:pt x="104" y="140"/>
                  </a:cubicBezTo>
                  <a:cubicBezTo>
                    <a:pt x="103" y="141"/>
                    <a:pt x="103" y="142"/>
                    <a:pt x="102" y="142"/>
                  </a:cubicBezTo>
                  <a:cubicBezTo>
                    <a:pt x="102" y="143"/>
                    <a:pt x="102" y="143"/>
                    <a:pt x="102" y="143"/>
                  </a:cubicBezTo>
                  <a:cubicBezTo>
                    <a:pt x="100" y="145"/>
                    <a:pt x="98" y="147"/>
                    <a:pt x="97" y="148"/>
                  </a:cubicBezTo>
                  <a:cubicBezTo>
                    <a:pt x="96" y="148"/>
                    <a:pt x="96" y="148"/>
                    <a:pt x="96" y="149"/>
                  </a:cubicBezTo>
                  <a:cubicBezTo>
                    <a:pt x="95" y="149"/>
                    <a:pt x="94" y="150"/>
                    <a:pt x="94" y="151"/>
                  </a:cubicBezTo>
                  <a:cubicBezTo>
                    <a:pt x="93" y="151"/>
                    <a:pt x="93" y="151"/>
                    <a:pt x="93" y="151"/>
                  </a:cubicBezTo>
                  <a:cubicBezTo>
                    <a:pt x="92" y="152"/>
                    <a:pt x="91" y="152"/>
                    <a:pt x="90" y="153"/>
                  </a:cubicBezTo>
                  <a:cubicBezTo>
                    <a:pt x="90" y="153"/>
                    <a:pt x="90" y="153"/>
                    <a:pt x="90" y="153"/>
                  </a:cubicBezTo>
                  <a:cubicBezTo>
                    <a:pt x="89" y="154"/>
                    <a:pt x="88" y="154"/>
                    <a:pt x="87" y="155"/>
                  </a:cubicBezTo>
                  <a:cubicBezTo>
                    <a:pt x="87" y="155"/>
                    <a:pt x="87" y="155"/>
                    <a:pt x="86" y="155"/>
                  </a:cubicBezTo>
                  <a:cubicBezTo>
                    <a:pt x="85" y="156"/>
                    <a:pt x="84" y="156"/>
                    <a:pt x="84" y="156"/>
                  </a:cubicBezTo>
                  <a:cubicBezTo>
                    <a:pt x="83" y="156"/>
                    <a:pt x="83" y="157"/>
                    <a:pt x="83" y="157"/>
                  </a:cubicBezTo>
                  <a:cubicBezTo>
                    <a:pt x="82" y="157"/>
                    <a:pt x="81" y="157"/>
                    <a:pt x="80" y="158"/>
                  </a:cubicBezTo>
                  <a:cubicBezTo>
                    <a:pt x="80" y="158"/>
                    <a:pt x="79" y="158"/>
                    <a:pt x="79" y="158"/>
                  </a:cubicBezTo>
                  <a:cubicBezTo>
                    <a:pt x="78" y="158"/>
                    <a:pt x="77" y="159"/>
                    <a:pt x="76" y="159"/>
                  </a:cubicBezTo>
                  <a:cubicBezTo>
                    <a:pt x="76" y="159"/>
                    <a:pt x="76" y="159"/>
                    <a:pt x="76" y="159"/>
                  </a:cubicBezTo>
                  <a:cubicBezTo>
                    <a:pt x="74" y="159"/>
                    <a:pt x="73" y="160"/>
                    <a:pt x="72" y="160"/>
                  </a:cubicBezTo>
                  <a:cubicBezTo>
                    <a:pt x="72" y="160"/>
                    <a:pt x="72" y="160"/>
                    <a:pt x="72" y="160"/>
                  </a:cubicBezTo>
                  <a:cubicBezTo>
                    <a:pt x="72" y="160"/>
                    <a:pt x="72" y="160"/>
                    <a:pt x="72" y="160"/>
                  </a:cubicBezTo>
                  <a:cubicBezTo>
                    <a:pt x="69" y="160"/>
                    <a:pt x="66" y="161"/>
                    <a:pt x="63" y="161"/>
                  </a:cubicBezTo>
                  <a:cubicBezTo>
                    <a:pt x="29" y="161"/>
                    <a:pt x="0" y="131"/>
                    <a:pt x="5" y="86"/>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4" name="Google Shape;674;p27"/>
            <p:cNvSpPr/>
            <p:nvPr/>
          </p:nvSpPr>
          <p:spPr>
            <a:xfrm>
              <a:off x="5423676" y="2639421"/>
              <a:ext cx="116383" cy="106686"/>
            </a:xfrm>
            <a:custGeom>
              <a:rect b="b" l="l" r="r" t="t"/>
              <a:pathLst>
                <a:path extrusionOk="0" h="24" w="26">
                  <a:moveTo>
                    <a:pt x="2" y="24"/>
                  </a:moveTo>
                  <a:cubicBezTo>
                    <a:pt x="1" y="24"/>
                    <a:pt x="1" y="24"/>
                    <a:pt x="1" y="24"/>
                  </a:cubicBezTo>
                  <a:cubicBezTo>
                    <a:pt x="1" y="24"/>
                    <a:pt x="0" y="23"/>
                    <a:pt x="1" y="23"/>
                  </a:cubicBezTo>
                  <a:cubicBezTo>
                    <a:pt x="8" y="6"/>
                    <a:pt x="24" y="0"/>
                    <a:pt x="25" y="0"/>
                  </a:cubicBezTo>
                  <a:cubicBezTo>
                    <a:pt x="25" y="0"/>
                    <a:pt x="26" y="0"/>
                    <a:pt x="26" y="1"/>
                  </a:cubicBezTo>
                  <a:cubicBezTo>
                    <a:pt x="26" y="1"/>
                    <a:pt x="26" y="2"/>
                    <a:pt x="25" y="2"/>
                  </a:cubicBezTo>
                  <a:cubicBezTo>
                    <a:pt x="25" y="2"/>
                    <a:pt x="9" y="8"/>
                    <a:pt x="2" y="23"/>
                  </a:cubicBezTo>
                  <a:cubicBezTo>
                    <a:pt x="2" y="24"/>
                    <a:pt x="2" y="24"/>
                    <a:pt x="2" y="24"/>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5" name="Google Shape;675;p27"/>
            <p:cNvSpPr/>
            <p:nvPr/>
          </p:nvSpPr>
          <p:spPr>
            <a:xfrm>
              <a:off x="2969940" y="2804298"/>
              <a:ext cx="378247" cy="475228"/>
            </a:xfrm>
            <a:custGeom>
              <a:rect b="b" l="l" r="r" t="t"/>
              <a:pathLst>
                <a:path extrusionOk="0" h="107" w="86">
                  <a:moveTo>
                    <a:pt x="86" y="107"/>
                  </a:moveTo>
                  <a:cubicBezTo>
                    <a:pt x="0" y="107"/>
                    <a:pt x="0" y="107"/>
                    <a:pt x="0" y="107"/>
                  </a:cubicBezTo>
                  <a:cubicBezTo>
                    <a:pt x="29" y="8"/>
                    <a:pt x="29" y="8"/>
                    <a:pt x="29" y="8"/>
                  </a:cubicBezTo>
                  <a:cubicBezTo>
                    <a:pt x="30" y="3"/>
                    <a:pt x="34" y="0"/>
                    <a:pt x="38" y="0"/>
                  </a:cubicBezTo>
                  <a:cubicBezTo>
                    <a:pt x="48" y="0"/>
                    <a:pt x="48" y="0"/>
                    <a:pt x="48" y="0"/>
                  </a:cubicBezTo>
                  <a:cubicBezTo>
                    <a:pt x="52" y="0"/>
                    <a:pt x="56" y="3"/>
                    <a:pt x="57" y="8"/>
                  </a:cubicBezTo>
                  <a:lnTo>
                    <a:pt x="86" y="107"/>
                  </a:lnTo>
                  <a:close/>
                </a:path>
              </a:pathLst>
            </a:custGeom>
            <a:solidFill>
              <a:schemeClr val="accent4"/>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6" name="Google Shape;676;p27"/>
            <p:cNvSpPr/>
            <p:nvPr/>
          </p:nvSpPr>
          <p:spPr>
            <a:xfrm>
              <a:off x="3639139" y="2804298"/>
              <a:ext cx="387942" cy="475228"/>
            </a:xfrm>
            <a:custGeom>
              <a:rect b="b" l="l" r="r" t="t"/>
              <a:pathLst>
                <a:path extrusionOk="0" h="107" w="86">
                  <a:moveTo>
                    <a:pt x="86" y="107"/>
                  </a:moveTo>
                  <a:cubicBezTo>
                    <a:pt x="0" y="107"/>
                    <a:pt x="0" y="107"/>
                    <a:pt x="0" y="107"/>
                  </a:cubicBezTo>
                  <a:cubicBezTo>
                    <a:pt x="28" y="8"/>
                    <a:pt x="28" y="8"/>
                    <a:pt x="28" y="8"/>
                  </a:cubicBezTo>
                  <a:cubicBezTo>
                    <a:pt x="30" y="3"/>
                    <a:pt x="34" y="0"/>
                    <a:pt x="38" y="0"/>
                  </a:cubicBezTo>
                  <a:cubicBezTo>
                    <a:pt x="48" y="0"/>
                    <a:pt x="48" y="0"/>
                    <a:pt x="48" y="0"/>
                  </a:cubicBezTo>
                  <a:cubicBezTo>
                    <a:pt x="52" y="0"/>
                    <a:pt x="56" y="3"/>
                    <a:pt x="57" y="8"/>
                  </a:cubicBezTo>
                  <a:lnTo>
                    <a:pt x="86" y="107"/>
                  </a:lnTo>
                  <a:close/>
                </a:path>
              </a:pathLst>
            </a:custGeom>
            <a:solidFill>
              <a:schemeClr val="accent4"/>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7" name="Google Shape;677;p27"/>
            <p:cNvSpPr/>
            <p:nvPr/>
          </p:nvSpPr>
          <p:spPr>
            <a:xfrm>
              <a:off x="4347138" y="2804298"/>
              <a:ext cx="378247" cy="475228"/>
            </a:xfrm>
            <a:custGeom>
              <a:rect b="b" l="l" r="r" t="t"/>
              <a:pathLst>
                <a:path extrusionOk="0" h="107" w="86">
                  <a:moveTo>
                    <a:pt x="86" y="107"/>
                  </a:moveTo>
                  <a:cubicBezTo>
                    <a:pt x="0" y="107"/>
                    <a:pt x="0" y="107"/>
                    <a:pt x="0" y="107"/>
                  </a:cubicBezTo>
                  <a:cubicBezTo>
                    <a:pt x="29" y="8"/>
                    <a:pt x="29" y="8"/>
                    <a:pt x="29" y="8"/>
                  </a:cubicBezTo>
                  <a:cubicBezTo>
                    <a:pt x="30" y="3"/>
                    <a:pt x="34" y="0"/>
                    <a:pt x="38" y="0"/>
                  </a:cubicBezTo>
                  <a:cubicBezTo>
                    <a:pt x="48" y="0"/>
                    <a:pt x="48" y="0"/>
                    <a:pt x="48" y="0"/>
                  </a:cubicBezTo>
                  <a:cubicBezTo>
                    <a:pt x="52" y="0"/>
                    <a:pt x="56" y="3"/>
                    <a:pt x="57" y="8"/>
                  </a:cubicBezTo>
                  <a:lnTo>
                    <a:pt x="86" y="107"/>
                  </a:lnTo>
                  <a:close/>
                </a:path>
              </a:pathLst>
            </a:custGeom>
            <a:solidFill>
              <a:schemeClr val="accent4"/>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8" name="Google Shape;678;p27"/>
            <p:cNvSpPr/>
            <p:nvPr/>
          </p:nvSpPr>
          <p:spPr>
            <a:xfrm>
              <a:off x="5016336" y="2804298"/>
              <a:ext cx="387942" cy="475228"/>
            </a:xfrm>
            <a:custGeom>
              <a:rect b="b" l="l" r="r" t="t"/>
              <a:pathLst>
                <a:path extrusionOk="0" h="107" w="86">
                  <a:moveTo>
                    <a:pt x="86" y="107"/>
                  </a:moveTo>
                  <a:cubicBezTo>
                    <a:pt x="0" y="107"/>
                    <a:pt x="0" y="107"/>
                    <a:pt x="0" y="107"/>
                  </a:cubicBezTo>
                  <a:cubicBezTo>
                    <a:pt x="28" y="8"/>
                    <a:pt x="28" y="8"/>
                    <a:pt x="28" y="8"/>
                  </a:cubicBezTo>
                  <a:cubicBezTo>
                    <a:pt x="30" y="3"/>
                    <a:pt x="34" y="0"/>
                    <a:pt x="38" y="0"/>
                  </a:cubicBezTo>
                  <a:cubicBezTo>
                    <a:pt x="48" y="0"/>
                    <a:pt x="48" y="0"/>
                    <a:pt x="48" y="0"/>
                  </a:cubicBezTo>
                  <a:cubicBezTo>
                    <a:pt x="52" y="0"/>
                    <a:pt x="56" y="3"/>
                    <a:pt x="57" y="8"/>
                  </a:cubicBezTo>
                  <a:lnTo>
                    <a:pt x="86" y="107"/>
                  </a:lnTo>
                  <a:close/>
                </a:path>
              </a:pathLst>
            </a:custGeom>
            <a:solidFill>
              <a:schemeClr val="accent4"/>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9" name="Google Shape;679;p27"/>
            <p:cNvSpPr/>
            <p:nvPr/>
          </p:nvSpPr>
          <p:spPr>
            <a:xfrm>
              <a:off x="3871905" y="3163138"/>
              <a:ext cx="591615" cy="814668"/>
            </a:xfrm>
            <a:custGeom>
              <a:rect b="b" l="l" r="r" t="t"/>
              <a:pathLst>
                <a:path extrusionOk="0" h="185" w="135">
                  <a:moveTo>
                    <a:pt x="6" y="99"/>
                  </a:moveTo>
                  <a:cubicBezTo>
                    <a:pt x="8" y="75"/>
                    <a:pt x="16" y="52"/>
                    <a:pt x="27" y="34"/>
                  </a:cubicBezTo>
                  <a:cubicBezTo>
                    <a:pt x="28" y="34"/>
                    <a:pt x="28" y="33"/>
                    <a:pt x="28" y="33"/>
                  </a:cubicBezTo>
                  <a:cubicBezTo>
                    <a:pt x="28" y="32"/>
                    <a:pt x="29" y="31"/>
                    <a:pt x="30" y="30"/>
                  </a:cubicBezTo>
                  <a:cubicBezTo>
                    <a:pt x="30" y="30"/>
                    <a:pt x="30" y="30"/>
                    <a:pt x="30" y="29"/>
                  </a:cubicBezTo>
                  <a:cubicBezTo>
                    <a:pt x="31" y="28"/>
                    <a:pt x="32" y="27"/>
                    <a:pt x="32" y="26"/>
                  </a:cubicBezTo>
                  <a:cubicBezTo>
                    <a:pt x="32" y="26"/>
                    <a:pt x="33" y="26"/>
                    <a:pt x="33" y="26"/>
                  </a:cubicBezTo>
                  <a:cubicBezTo>
                    <a:pt x="33" y="25"/>
                    <a:pt x="34" y="24"/>
                    <a:pt x="35" y="23"/>
                  </a:cubicBezTo>
                  <a:cubicBezTo>
                    <a:pt x="35" y="23"/>
                    <a:pt x="35" y="23"/>
                    <a:pt x="35" y="22"/>
                  </a:cubicBezTo>
                  <a:cubicBezTo>
                    <a:pt x="36" y="21"/>
                    <a:pt x="37" y="20"/>
                    <a:pt x="38" y="20"/>
                  </a:cubicBezTo>
                  <a:cubicBezTo>
                    <a:pt x="38" y="19"/>
                    <a:pt x="38" y="19"/>
                    <a:pt x="38" y="19"/>
                  </a:cubicBezTo>
                  <a:cubicBezTo>
                    <a:pt x="41" y="16"/>
                    <a:pt x="43" y="13"/>
                    <a:pt x="46" y="11"/>
                  </a:cubicBezTo>
                  <a:cubicBezTo>
                    <a:pt x="46" y="11"/>
                    <a:pt x="47" y="11"/>
                    <a:pt x="47" y="11"/>
                  </a:cubicBezTo>
                  <a:cubicBezTo>
                    <a:pt x="47" y="10"/>
                    <a:pt x="48" y="9"/>
                    <a:pt x="49" y="9"/>
                  </a:cubicBezTo>
                  <a:cubicBezTo>
                    <a:pt x="49" y="8"/>
                    <a:pt x="50" y="8"/>
                    <a:pt x="50" y="8"/>
                  </a:cubicBezTo>
                  <a:cubicBezTo>
                    <a:pt x="51" y="8"/>
                    <a:pt x="51" y="7"/>
                    <a:pt x="52" y="7"/>
                  </a:cubicBezTo>
                  <a:cubicBezTo>
                    <a:pt x="52" y="7"/>
                    <a:pt x="53" y="6"/>
                    <a:pt x="53" y="6"/>
                  </a:cubicBezTo>
                  <a:cubicBezTo>
                    <a:pt x="54" y="6"/>
                    <a:pt x="54" y="5"/>
                    <a:pt x="55" y="5"/>
                  </a:cubicBezTo>
                  <a:cubicBezTo>
                    <a:pt x="55" y="5"/>
                    <a:pt x="56" y="5"/>
                    <a:pt x="56" y="4"/>
                  </a:cubicBezTo>
                  <a:cubicBezTo>
                    <a:pt x="57" y="4"/>
                    <a:pt x="57" y="4"/>
                    <a:pt x="58" y="4"/>
                  </a:cubicBezTo>
                  <a:cubicBezTo>
                    <a:pt x="58" y="3"/>
                    <a:pt x="59" y="3"/>
                    <a:pt x="59" y="3"/>
                  </a:cubicBezTo>
                  <a:cubicBezTo>
                    <a:pt x="60" y="3"/>
                    <a:pt x="60" y="3"/>
                    <a:pt x="61" y="2"/>
                  </a:cubicBezTo>
                  <a:cubicBezTo>
                    <a:pt x="61" y="2"/>
                    <a:pt x="62" y="2"/>
                    <a:pt x="62" y="2"/>
                  </a:cubicBezTo>
                  <a:cubicBezTo>
                    <a:pt x="63" y="2"/>
                    <a:pt x="63" y="2"/>
                    <a:pt x="64" y="1"/>
                  </a:cubicBezTo>
                  <a:cubicBezTo>
                    <a:pt x="65" y="1"/>
                    <a:pt x="65" y="1"/>
                    <a:pt x="65" y="1"/>
                  </a:cubicBezTo>
                  <a:cubicBezTo>
                    <a:pt x="66" y="1"/>
                    <a:pt x="67" y="1"/>
                    <a:pt x="67" y="1"/>
                  </a:cubicBezTo>
                  <a:cubicBezTo>
                    <a:pt x="68" y="1"/>
                    <a:pt x="68" y="1"/>
                    <a:pt x="68" y="1"/>
                  </a:cubicBezTo>
                  <a:cubicBezTo>
                    <a:pt x="69" y="1"/>
                    <a:pt x="70" y="0"/>
                    <a:pt x="72" y="0"/>
                  </a:cubicBezTo>
                  <a:cubicBezTo>
                    <a:pt x="72" y="0"/>
                    <a:pt x="73" y="0"/>
                    <a:pt x="74" y="1"/>
                  </a:cubicBezTo>
                  <a:cubicBezTo>
                    <a:pt x="74" y="1"/>
                    <a:pt x="75" y="1"/>
                    <a:pt x="76" y="1"/>
                  </a:cubicBezTo>
                  <a:cubicBezTo>
                    <a:pt x="76" y="1"/>
                    <a:pt x="76" y="1"/>
                    <a:pt x="76" y="1"/>
                  </a:cubicBezTo>
                  <a:cubicBezTo>
                    <a:pt x="76" y="1"/>
                    <a:pt x="76" y="1"/>
                    <a:pt x="76" y="1"/>
                  </a:cubicBezTo>
                  <a:cubicBezTo>
                    <a:pt x="104" y="5"/>
                    <a:pt x="135" y="52"/>
                    <a:pt x="135" y="102"/>
                  </a:cubicBezTo>
                  <a:cubicBezTo>
                    <a:pt x="135" y="113"/>
                    <a:pt x="134" y="123"/>
                    <a:pt x="132" y="132"/>
                  </a:cubicBezTo>
                  <a:cubicBezTo>
                    <a:pt x="132" y="132"/>
                    <a:pt x="132" y="132"/>
                    <a:pt x="132" y="132"/>
                  </a:cubicBezTo>
                  <a:cubicBezTo>
                    <a:pt x="132" y="132"/>
                    <a:pt x="132" y="132"/>
                    <a:pt x="132" y="132"/>
                  </a:cubicBezTo>
                  <a:cubicBezTo>
                    <a:pt x="132" y="134"/>
                    <a:pt x="131" y="136"/>
                    <a:pt x="131" y="137"/>
                  </a:cubicBezTo>
                  <a:cubicBezTo>
                    <a:pt x="131" y="138"/>
                    <a:pt x="130" y="138"/>
                    <a:pt x="130" y="138"/>
                  </a:cubicBezTo>
                  <a:cubicBezTo>
                    <a:pt x="130" y="140"/>
                    <a:pt x="129" y="141"/>
                    <a:pt x="129" y="142"/>
                  </a:cubicBezTo>
                  <a:cubicBezTo>
                    <a:pt x="129" y="142"/>
                    <a:pt x="129" y="143"/>
                    <a:pt x="129" y="143"/>
                  </a:cubicBezTo>
                  <a:cubicBezTo>
                    <a:pt x="128" y="144"/>
                    <a:pt x="127" y="146"/>
                    <a:pt x="127" y="147"/>
                  </a:cubicBezTo>
                  <a:cubicBezTo>
                    <a:pt x="127" y="147"/>
                    <a:pt x="127" y="148"/>
                    <a:pt x="127" y="148"/>
                  </a:cubicBezTo>
                  <a:cubicBezTo>
                    <a:pt x="126" y="149"/>
                    <a:pt x="125" y="150"/>
                    <a:pt x="125" y="152"/>
                  </a:cubicBezTo>
                  <a:cubicBezTo>
                    <a:pt x="125" y="152"/>
                    <a:pt x="125" y="152"/>
                    <a:pt x="124" y="152"/>
                  </a:cubicBezTo>
                  <a:cubicBezTo>
                    <a:pt x="124" y="154"/>
                    <a:pt x="123" y="155"/>
                    <a:pt x="122" y="156"/>
                  </a:cubicBezTo>
                  <a:cubicBezTo>
                    <a:pt x="122" y="156"/>
                    <a:pt x="122" y="156"/>
                    <a:pt x="122" y="156"/>
                  </a:cubicBezTo>
                  <a:cubicBezTo>
                    <a:pt x="121" y="158"/>
                    <a:pt x="121" y="159"/>
                    <a:pt x="120" y="160"/>
                  </a:cubicBezTo>
                  <a:cubicBezTo>
                    <a:pt x="120" y="160"/>
                    <a:pt x="119" y="160"/>
                    <a:pt x="119" y="161"/>
                  </a:cubicBezTo>
                  <a:cubicBezTo>
                    <a:pt x="119" y="162"/>
                    <a:pt x="118" y="163"/>
                    <a:pt x="117" y="163"/>
                  </a:cubicBezTo>
                  <a:cubicBezTo>
                    <a:pt x="117" y="164"/>
                    <a:pt x="117" y="164"/>
                    <a:pt x="116" y="164"/>
                  </a:cubicBezTo>
                  <a:cubicBezTo>
                    <a:pt x="115" y="166"/>
                    <a:pt x="113" y="168"/>
                    <a:pt x="111" y="170"/>
                  </a:cubicBezTo>
                  <a:cubicBezTo>
                    <a:pt x="110" y="170"/>
                    <a:pt x="110" y="170"/>
                    <a:pt x="110" y="171"/>
                  </a:cubicBezTo>
                  <a:cubicBezTo>
                    <a:pt x="109" y="171"/>
                    <a:pt x="108" y="172"/>
                    <a:pt x="107" y="173"/>
                  </a:cubicBezTo>
                  <a:cubicBezTo>
                    <a:pt x="107" y="173"/>
                    <a:pt x="107" y="173"/>
                    <a:pt x="107" y="173"/>
                  </a:cubicBezTo>
                  <a:cubicBezTo>
                    <a:pt x="106" y="174"/>
                    <a:pt x="104" y="175"/>
                    <a:pt x="103" y="176"/>
                  </a:cubicBezTo>
                  <a:cubicBezTo>
                    <a:pt x="103" y="176"/>
                    <a:pt x="103" y="176"/>
                    <a:pt x="103" y="176"/>
                  </a:cubicBezTo>
                  <a:cubicBezTo>
                    <a:pt x="102" y="176"/>
                    <a:pt x="101" y="177"/>
                    <a:pt x="100" y="178"/>
                  </a:cubicBezTo>
                  <a:cubicBezTo>
                    <a:pt x="100" y="178"/>
                    <a:pt x="99" y="178"/>
                    <a:pt x="99" y="178"/>
                  </a:cubicBezTo>
                  <a:cubicBezTo>
                    <a:pt x="98" y="179"/>
                    <a:pt x="97" y="179"/>
                    <a:pt x="96" y="180"/>
                  </a:cubicBezTo>
                  <a:cubicBezTo>
                    <a:pt x="96" y="180"/>
                    <a:pt x="95" y="180"/>
                    <a:pt x="95" y="180"/>
                  </a:cubicBezTo>
                  <a:cubicBezTo>
                    <a:pt x="94" y="180"/>
                    <a:pt x="93" y="181"/>
                    <a:pt x="92" y="181"/>
                  </a:cubicBezTo>
                  <a:cubicBezTo>
                    <a:pt x="91" y="181"/>
                    <a:pt x="91" y="181"/>
                    <a:pt x="91" y="181"/>
                  </a:cubicBezTo>
                  <a:cubicBezTo>
                    <a:pt x="90" y="182"/>
                    <a:pt x="89" y="182"/>
                    <a:pt x="88" y="182"/>
                  </a:cubicBezTo>
                  <a:cubicBezTo>
                    <a:pt x="87" y="182"/>
                    <a:pt x="87" y="183"/>
                    <a:pt x="87" y="183"/>
                  </a:cubicBezTo>
                  <a:cubicBezTo>
                    <a:pt x="85" y="183"/>
                    <a:pt x="84" y="183"/>
                    <a:pt x="83" y="183"/>
                  </a:cubicBezTo>
                  <a:cubicBezTo>
                    <a:pt x="83" y="183"/>
                    <a:pt x="83" y="183"/>
                    <a:pt x="83" y="183"/>
                  </a:cubicBezTo>
                  <a:cubicBezTo>
                    <a:pt x="83" y="183"/>
                    <a:pt x="83" y="183"/>
                    <a:pt x="83" y="183"/>
                  </a:cubicBezTo>
                  <a:cubicBezTo>
                    <a:pt x="79" y="184"/>
                    <a:pt x="76" y="184"/>
                    <a:pt x="72" y="184"/>
                  </a:cubicBezTo>
                  <a:cubicBezTo>
                    <a:pt x="34" y="185"/>
                    <a:pt x="0" y="151"/>
                    <a:pt x="6" y="99"/>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0" name="Google Shape;680;p27"/>
            <p:cNvSpPr/>
            <p:nvPr/>
          </p:nvSpPr>
          <p:spPr>
            <a:xfrm>
              <a:off x="4027082" y="3221329"/>
              <a:ext cx="126085" cy="116381"/>
            </a:xfrm>
            <a:custGeom>
              <a:rect b="b" l="l" r="r" t="t"/>
              <a:pathLst>
                <a:path extrusionOk="0" h="27" w="29">
                  <a:moveTo>
                    <a:pt x="1" y="27"/>
                  </a:moveTo>
                  <a:cubicBezTo>
                    <a:pt x="1" y="27"/>
                    <a:pt x="1" y="27"/>
                    <a:pt x="1" y="27"/>
                  </a:cubicBezTo>
                  <a:cubicBezTo>
                    <a:pt x="0" y="27"/>
                    <a:pt x="0" y="27"/>
                    <a:pt x="0" y="26"/>
                  </a:cubicBezTo>
                  <a:cubicBezTo>
                    <a:pt x="8" y="7"/>
                    <a:pt x="27" y="1"/>
                    <a:pt x="28" y="0"/>
                  </a:cubicBezTo>
                  <a:cubicBezTo>
                    <a:pt x="28" y="0"/>
                    <a:pt x="29" y="0"/>
                    <a:pt x="29" y="1"/>
                  </a:cubicBezTo>
                  <a:cubicBezTo>
                    <a:pt x="29" y="1"/>
                    <a:pt x="29" y="2"/>
                    <a:pt x="28" y="2"/>
                  </a:cubicBezTo>
                  <a:cubicBezTo>
                    <a:pt x="28" y="2"/>
                    <a:pt x="10" y="9"/>
                    <a:pt x="2" y="27"/>
                  </a:cubicBezTo>
                  <a:cubicBezTo>
                    <a:pt x="2" y="27"/>
                    <a:pt x="2" y="27"/>
                    <a:pt x="1" y="27"/>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1" name="Google Shape;681;p27"/>
            <p:cNvSpPr/>
            <p:nvPr/>
          </p:nvSpPr>
          <p:spPr>
            <a:xfrm>
              <a:off x="4541109" y="3163138"/>
              <a:ext cx="601311" cy="814668"/>
            </a:xfrm>
            <a:custGeom>
              <a:rect b="b" l="l" r="r" t="t"/>
              <a:pathLst>
                <a:path extrusionOk="0" h="185" w="136">
                  <a:moveTo>
                    <a:pt x="6" y="99"/>
                  </a:moveTo>
                  <a:cubicBezTo>
                    <a:pt x="9" y="75"/>
                    <a:pt x="17" y="52"/>
                    <a:pt x="28" y="34"/>
                  </a:cubicBezTo>
                  <a:cubicBezTo>
                    <a:pt x="28" y="34"/>
                    <a:pt x="28" y="33"/>
                    <a:pt x="28" y="33"/>
                  </a:cubicBezTo>
                  <a:cubicBezTo>
                    <a:pt x="29" y="32"/>
                    <a:pt x="30" y="31"/>
                    <a:pt x="31" y="30"/>
                  </a:cubicBezTo>
                  <a:cubicBezTo>
                    <a:pt x="31" y="30"/>
                    <a:pt x="31" y="30"/>
                    <a:pt x="31" y="29"/>
                  </a:cubicBezTo>
                  <a:cubicBezTo>
                    <a:pt x="32" y="28"/>
                    <a:pt x="32" y="27"/>
                    <a:pt x="33" y="26"/>
                  </a:cubicBezTo>
                  <a:cubicBezTo>
                    <a:pt x="33" y="26"/>
                    <a:pt x="33" y="26"/>
                    <a:pt x="33" y="26"/>
                  </a:cubicBezTo>
                  <a:cubicBezTo>
                    <a:pt x="34" y="25"/>
                    <a:pt x="35" y="24"/>
                    <a:pt x="36" y="23"/>
                  </a:cubicBezTo>
                  <a:cubicBezTo>
                    <a:pt x="36" y="23"/>
                    <a:pt x="36" y="23"/>
                    <a:pt x="36" y="22"/>
                  </a:cubicBezTo>
                  <a:cubicBezTo>
                    <a:pt x="37" y="21"/>
                    <a:pt x="38" y="20"/>
                    <a:pt x="38" y="20"/>
                  </a:cubicBezTo>
                  <a:cubicBezTo>
                    <a:pt x="38" y="19"/>
                    <a:pt x="39" y="19"/>
                    <a:pt x="39" y="19"/>
                  </a:cubicBezTo>
                  <a:cubicBezTo>
                    <a:pt x="41" y="16"/>
                    <a:pt x="44" y="13"/>
                    <a:pt x="47" y="11"/>
                  </a:cubicBezTo>
                  <a:cubicBezTo>
                    <a:pt x="47" y="11"/>
                    <a:pt x="47" y="11"/>
                    <a:pt x="47" y="11"/>
                  </a:cubicBezTo>
                  <a:cubicBezTo>
                    <a:pt x="48" y="10"/>
                    <a:pt x="49" y="9"/>
                    <a:pt x="50" y="9"/>
                  </a:cubicBezTo>
                  <a:cubicBezTo>
                    <a:pt x="50" y="8"/>
                    <a:pt x="50" y="8"/>
                    <a:pt x="51" y="8"/>
                  </a:cubicBezTo>
                  <a:cubicBezTo>
                    <a:pt x="51" y="8"/>
                    <a:pt x="52" y="7"/>
                    <a:pt x="53" y="7"/>
                  </a:cubicBezTo>
                  <a:cubicBezTo>
                    <a:pt x="53" y="7"/>
                    <a:pt x="53" y="6"/>
                    <a:pt x="54" y="6"/>
                  </a:cubicBezTo>
                  <a:cubicBezTo>
                    <a:pt x="54" y="6"/>
                    <a:pt x="55" y="5"/>
                    <a:pt x="56" y="5"/>
                  </a:cubicBezTo>
                  <a:cubicBezTo>
                    <a:pt x="56" y="5"/>
                    <a:pt x="56" y="5"/>
                    <a:pt x="57" y="4"/>
                  </a:cubicBezTo>
                  <a:cubicBezTo>
                    <a:pt x="57" y="4"/>
                    <a:pt x="58" y="4"/>
                    <a:pt x="59" y="4"/>
                  </a:cubicBezTo>
                  <a:cubicBezTo>
                    <a:pt x="59" y="3"/>
                    <a:pt x="59" y="3"/>
                    <a:pt x="60" y="3"/>
                  </a:cubicBezTo>
                  <a:cubicBezTo>
                    <a:pt x="61" y="3"/>
                    <a:pt x="61" y="3"/>
                    <a:pt x="62" y="2"/>
                  </a:cubicBezTo>
                  <a:cubicBezTo>
                    <a:pt x="62" y="2"/>
                    <a:pt x="63" y="2"/>
                    <a:pt x="63" y="2"/>
                  </a:cubicBezTo>
                  <a:cubicBezTo>
                    <a:pt x="64" y="2"/>
                    <a:pt x="64" y="2"/>
                    <a:pt x="65" y="1"/>
                  </a:cubicBezTo>
                  <a:cubicBezTo>
                    <a:pt x="65" y="1"/>
                    <a:pt x="66" y="1"/>
                    <a:pt x="66" y="1"/>
                  </a:cubicBezTo>
                  <a:cubicBezTo>
                    <a:pt x="67" y="1"/>
                    <a:pt x="67" y="1"/>
                    <a:pt x="68" y="1"/>
                  </a:cubicBezTo>
                  <a:cubicBezTo>
                    <a:pt x="68" y="1"/>
                    <a:pt x="69" y="1"/>
                    <a:pt x="69" y="1"/>
                  </a:cubicBezTo>
                  <a:cubicBezTo>
                    <a:pt x="70" y="1"/>
                    <a:pt x="71" y="0"/>
                    <a:pt x="72" y="0"/>
                  </a:cubicBezTo>
                  <a:cubicBezTo>
                    <a:pt x="73" y="0"/>
                    <a:pt x="74" y="0"/>
                    <a:pt x="74" y="1"/>
                  </a:cubicBezTo>
                  <a:cubicBezTo>
                    <a:pt x="75" y="1"/>
                    <a:pt x="76" y="1"/>
                    <a:pt x="76" y="1"/>
                  </a:cubicBezTo>
                  <a:cubicBezTo>
                    <a:pt x="76" y="1"/>
                    <a:pt x="76" y="1"/>
                    <a:pt x="76" y="1"/>
                  </a:cubicBezTo>
                  <a:cubicBezTo>
                    <a:pt x="76" y="1"/>
                    <a:pt x="76" y="1"/>
                    <a:pt x="76" y="1"/>
                  </a:cubicBezTo>
                  <a:cubicBezTo>
                    <a:pt x="105" y="5"/>
                    <a:pt x="136" y="52"/>
                    <a:pt x="136" y="102"/>
                  </a:cubicBezTo>
                  <a:cubicBezTo>
                    <a:pt x="136" y="113"/>
                    <a:pt x="135" y="123"/>
                    <a:pt x="133" y="132"/>
                  </a:cubicBezTo>
                  <a:cubicBezTo>
                    <a:pt x="133" y="132"/>
                    <a:pt x="133" y="132"/>
                    <a:pt x="133" y="132"/>
                  </a:cubicBezTo>
                  <a:cubicBezTo>
                    <a:pt x="133" y="132"/>
                    <a:pt x="133" y="132"/>
                    <a:pt x="133" y="132"/>
                  </a:cubicBezTo>
                  <a:cubicBezTo>
                    <a:pt x="132" y="134"/>
                    <a:pt x="132" y="136"/>
                    <a:pt x="131" y="137"/>
                  </a:cubicBezTo>
                  <a:cubicBezTo>
                    <a:pt x="131" y="138"/>
                    <a:pt x="131" y="138"/>
                    <a:pt x="131" y="138"/>
                  </a:cubicBezTo>
                  <a:cubicBezTo>
                    <a:pt x="131" y="140"/>
                    <a:pt x="130" y="141"/>
                    <a:pt x="130" y="142"/>
                  </a:cubicBezTo>
                  <a:cubicBezTo>
                    <a:pt x="130" y="142"/>
                    <a:pt x="130" y="143"/>
                    <a:pt x="129" y="143"/>
                  </a:cubicBezTo>
                  <a:cubicBezTo>
                    <a:pt x="129" y="144"/>
                    <a:pt x="128" y="146"/>
                    <a:pt x="128" y="147"/>
                  </a:cubicBezTo>
                  <a:cubicBezTo>
                    <a:pt x="128" y="147"/>
                    <a:pt x="127" y="148"/>
                    <a:pt x="127" y="148"/>
                  </a:cubicBezTo>
                  <a:cubicBezTo>
                    <a:pt x="127" y="149"/>
                    <a:pt x="126" y="150"/>
                    <a:pt x="126" y="152"/>
                  </a:cubicBezTo>
                  <a:cubicBezTo>
                    <a:pt x="125" y="152"/>
                    <a:pt x="125" y="152"/>
                    <a:pt x="125" y="152"/>
                  </a:cubicBezTo>
                  <a:cubicBezTo>
                    <a:pt x="124" y="154"/>
                    <a:pt x="124" y="155"/>
                    <a:pt x="123" y="156"/>
                  </a:cubicBezTo>
                  <a:cubicBezTo>
                    <a:pt x="123" y="156"/>
                    <a:pt x="123" y="156"/>
                    <a:pt x="123" y="156"/>
                  </a:cubicBezTo>
                  <a:cubicBezTo>
                    <a:pt x="122" y="158"/>
                    <a:pt x="121" y="159"/>
                    <a:pt x="120" y="160"/>
                  </a:cubicBezTo>
                  <a:cubicBezTo>
                    <a:pt x="120" y="160"/>
                    <a:pt x="120" y="160"/>
                    <a:pt x="120" y="161"/>
                  </a:cubicBezTo>
                  <a:cubicBezTo>
                    <a:pt x="119" y="162"/>
                    <a:pt x="119" y="163"/>
                    <a:pt x="118" y="163"/>
                  </a:cubicBezTo>
                  <a:cubicBezTo>
                    <a:pt x="118" y="164"/>
                    <a:pt x="117" y="164"/>
                    <a:pt x="117" y="164"/>
                  </a:cubicBezTo>
                  <a:cubicBezTo>
                    <a:pt x="115" y="166"/>
                    <a:pt x="113" y="168"/>
                    <a:pt x="111" y="170"/>
                  </a:cubicBezTo>
                  <a:cubicBezTo>
                    <a:pt x="111" y="170"/>
                    <a:pt x="111" y="170"/>
                    <a:pt x="111" y="171"/>
                  </a:cubicBezTo>
                  <a:cubicBezTo>
                    <a:pt x="110" y="171"/>
                    <a:pt x="109" y="172"/>
                    <a:pt x="108" y="173"/>
                  </a:cubicBezTo>
                  <a:cubicBezTo>
                    <a:pt x="108" y="173"/>
                    <a:pt x="108" y="173"/>
                    <a:pt x="107" y="173"/>
                  </a:cubicBezTo>
                  <a:cubicBezTo>
                    <a:pt x="106" y="174"/>
                    <a:pt x="105" y="175"/>
                    <a:pt x="104" y="176"/>
                  </a:cubicBezTo>
                  <a:cubicBezTo>
                    <a:pt x="104" y="176"/>
                    <a:pt x="104" y="176"/>
                    <a:pt x="104" y="176"/>
                  </a:cubicBezTo>
                  <a:cubicBezTo>
                    <a:pt x="103" y="176"/>
                    <a:pt x="102" y="177"/>
                    <a:pt x="101" y="178"/>
                  </a:cubicBezTo>
                  <a:cubicBezTo>
                    <a:pt x="100" y="178"/>
                    <a:pt x="100" y="178"/>
                    <a:pt x="100" y="178"/>
                  </a:cubicBezTo>
                  <a:cubicBezTo>
                    <a:pt x="99" y="179"/>
                    <a:pt x="98" y="179"/>
                    <a:pt x="96" y="180"/>
                  </a:cubicBezTo>
                  <a:cubicBezTo>
                    <a:pt x="96" y="180"/>
                    <a:pt x="96" y="180"/>
                    <a:pt x="96" y="180"/>
                  </a:cubicBezTo>
                  <a:cubicBezTo>
                    <a:pt x="95" y="180"/>
                    <a:pt x="94" y="181"/>
                    <a:pt x="92" y="181"/>
                  </a:cubicBezTo>
                  <a:cubicBezTo>
                    <a:pt x="92" y="181"/>
                    <a:pt x="92" y="181"/>
                    <a:pt x="91" y="181"/>
                  </a:cubicBezTo>
                  <a:cubicBezTo>
                    <a:pt x="90" y="182"/>
                    <a:pt x="89" y="182"/>
                    <a:pt x="88" y="182"/>
                  </a:cubicBezTo>
                  <a:cubicBezTo>
                    <a:pt x="88" y="182"/>
                    <a:pt x="88" y="183"/>
                    <a:pt x="87" y="183"/>
                  </a:cubicBezTo>
                  <a:cubicBezTo>
                    <a:pt x="86" y="183"/>
                    <a:pt x="85" y="183"/>
                    <a:pt x="83" y="183"/>
                  </a:cubicBezTo>
                  <a:cubicBezTo>
                    <a:pt x="83" y="183"/>
                    <a:pt x="83" y="183"/>
                    <a:pt x="83" y="183"/>
                  </a:cubicBezTo>
                  <a:cubicBezTo>
                    <a:pt x="83" y="183"/>
                    <a:pt x="83" y="183"/>
                    <a:pt x="83" y="183"/>
                  </a:cubicBezTo>
                  <a:cubicBezTo>
                    <a:pt x="80" y="184"/>
                    <a:pt x="77" y="184"/>
                    <a:pt x="73" y="184"/>
                  </a:cubicBezTo>
                  <a:cubicBezTo>
                    <a:pt x="34" y="185"/>
                    <a:pt x="0" y="151"/>
                    <a:pt x="6" y="99"/>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2" name="Google Shape;682;p27"/>
            <p:cNvSpPr/>
            <p:nvPr/>
          </p:nvSpPr>
          <p:spPr>
            <a:xfrm>
              <a:off x="4705982" y="3221329"/>
              <a:ext cx="126085" cy="116381"/>
            </a:xfrm>
            <a:custGeom>
              <a:rect b="b" l="l" r="r" t="t"/>
              <a:pathLst>
                <a:path extrusionOk="0" h="27" w="29">
                  <a:moveTo>
                    <a:pt x="1" y="27"/>
                  </a:moveTo>
                  <a:cubicBezTo>
                    <a:pt x="1" y="27"/>
                    <a:pt x="1" y="27"/>
                    <a:pt x="1" y="27"/>
                  </a:cubicBezTo>
                  <a:cubicBezTo>
                    <a:pt x="0" y="27"/>
                    <a:pt x="0" y="27"/>
                    <a:pt x="0" y="26"/>
                  </a:cubicBezTo>
                  <a:cubicBezTo>
                    <a:pt x="8" y="7"/>
                    <a:pt x="27" y="1"/>
                    <a:pt x="28" y="0"/>
                  </a:cubicBezTo>
                  <a:cubicBezTo>
                    <a:pt x="28" y="0"/>
                    <a:pt x="29" y="0"/>
                    <a:pt x="29" y="1"/>
                  </a:cubicBezTo>
                  <a:cubicBezTo>
                    <a:pt x="29" y="1"/>
                    <a:pt x="29" y="2"/>
                    <a:pt x="28" y="2"/>
                  </a:cubicBezTo>
                  <a:cubicBezTo>
                    <a:pt x="28" y="2"/>
                    <a:pt x="10" y="9"/>
                    <a:pt x="2" y="27"/>
                  </a:cubicBezTo>
                  <a:cubicBezTo>
                    <a:pt x="2" y="27"/>
                    <a:pt x="1" y="27"/>
                    <a:pt x="1" y="27"/>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3" name="Google Shape;683;p27"/>
            <p:cNvSpPr/>
            <p:nvPr/>
          </p:nvSpPr>
          <p:spPr>
            <a:xfrm>
              <a:off x="5220009" y="3163138"/>
              <a:ext cx="601311" cy="814668"/>
            </a:xfrm>
            <a:custGeom>
              <a:rect b="b" l="l" r="r" t="t"/>
              <a:pathLst>
                <a:path extrusionOk="0" h="185" w="136">
                  <a:moveTo>
                    <a:pt x="6" y="99"/>
                  </a:moveTo>
                  <a:cubicBezTo>
                    <a:pt x="9" y="75"/>
                    <a:pt x="17" y="52"/>
                    <a:pt x="28" y="34"/>
                  </a:cubicBezTo>
                  <a:cubicBezTo>
                    <a:pt x="28" y="34"/>
                    <a:pt x="28" y="33"/>
                    <a:pt x="28" y="33"/>
                  </a:cubicBezTo>
                  <a:cubicBezTo>
                    <a:pt x="29" y="32"/>
                    <a:pt x="29" y="31"/>
                    <a:pt x="30" y="30"/>
                  </a:cubicBezTo>
                  <a:cubicBezTo>
                    <a:pt x="30" y="30"/>
                    <a:pt x="30" y="30"/>
                    <a:pt x="31" y="29"/>
                  </a:cubicBezTo>
                  <a:cubicBezTo>
                    <a:pt x="31" y="28"/>
                    <a:pt x="32" y="27"/>
                    <a:pt x="33" y="26"/>
                  </a:cubicBezTo>
                  <a:cubicBezTo>
                    <a:pt x="33" y="26"/>
                    <a:pt x="33" y="26"/>
                    <a:pt x="33" y="26"/>
                  </a:cubicBezTo>
                  <a:cubicBezTo>
                    <a:pt x="34" y="25"/>
                    <a:pt x="35" y="24"/>
                    <a:pt x="35" y="23"/>
                  </a:cubicBezTo>
                  <a:cubicBezTo>
                    <a:pt x="35" y="23"/>
                    <a:pt x="36" y="23"/>
                    <a:pt x="36" y="22"/>
                  </a:cubicBezTo>
                  <a:cubicBezTo>
                    <a:pt x="36" y="21"/>
                    <a:pt x="37" y="20"/>
                    <a:pt x="38" y="20"/>
                  </a:cubicBezTo>
                  <a:cubicBezTo>
                    <a:pt x="38" y="19"/>
                    <a:pt x="38" y="19"/>
                    <a:pt x="38" y="19"/>
                  </a:cubicBezTo>
                  <a:cubicBezTo>
                    <a:pt x="41" y="16"/>
                    <a:pt x="44" y="13"/>
                    <a:pt x="47" y="11"/>
                  </a:cubicBezTo>
                  <a:cubicBezTo>
                    <a:pt x="47" y="11"/>
                    <a:pt x="47" y="11"/>
                    <a:pt x="47" y="11"/>
                  </a:cubicBezTo>
                  <a:cubicBezTo>
                    <a:pt x="48" y="10"/>
                    <a:pt x="49" y="9"/>
                    <a:pt x="50" y="9"/>
                  </a:cubicBezTo>
                  <a:cubicBezTo>
                    <a:pt x="50" y="8"/>
                    <a:pt x="50" y="8"/>
                    <a:pt x="50" y="8"/>
                  </a:cubicBezTo>
                  <a:cubicBezTo>
                    <a:pt x="51" y="8"/>
                    <a:pt x="52" y="7"/>
                    <a:pt x="52" y="7"/>
                  </a:cubicBezTo>
                  <a:cubicBezTo>
                    <a:pt x="53" y="7"/>
                    <a:pt x="53" y="6"/>
                    <a:pt x="53" y="6"/>
                  </a:cubicBezTo>
                  <a:cubicBezTo>
                    <a:pt x="54" y="6"/>
                    <a:pt x="55" y="5"/>
                    <a:pt x="55" y="5"/>
                  </a:cubicBezTo>
                  <a:cubicBezTo>
                    <a:pt x="56" y="5"/>
                    <a:pt x="56" y="5"/>
                    <a:pt x="56" y="4"/>
                  </a:cubicBezTo>
                  <a:cubicBezTo>
                    <a:pt x="57" y="4"/>
                    <a:pt x="58" y="4"/>
                    <a:pt x="58" y="4"/>
                  </a:cubicBezTo>
                  <a:cubicBezTo>
                    <a:pt x="59" y="3"/>
                    <a:pt x="59" y="3"/>
                    <a:pt x="60" y="3"/>
                  </a:cubicBezTo>
                  <a:cubicBezTo>
                    <a:pt x="60" y="3"/>
                    <a:pt x="61" y="3"/>
                    <a:pt x="61" y="2"/>
                  </a:cubicBezTo>
                  <a:cubicBezTo>
                    <a:pt x="62" y="2"/>
                    <a:pt x="62" y="2"/>
                    <a:pt x="63" y="2"/>
                  </a:cubicBezTo>
                  <a:cubicBezTo>
                    <a:pt x="63" y="2"/>
                    <a:pt x="64" y="2"/>
                    <a:pt x="64" y="1"/>
                  </a:cubicBezTo>
                  <a:cubicBezTo>
                    <a:pt x="65" y="1"/>
                    <a:pt x="65" y="1"/>
                    <a:pt x="66" y="1"/>
                  </a:cubicBezTo>
                  <a:cubicBezTo>
                    <a:pt x="66" y="1"/>
                    <a:pt x="67" y="1"/>
                    <a:pt x="68" y="1"/>
                  </a:cubicBezTo>
                  <a:cubicBezTo>
                    <a:pt x="68" y="1"/>
                    <a:pt x="68" y="1"/>
                    <a:pt x="69" y="1"/>
                  </a:cubicBezTo>
                  <a:cubicBezTo>
                    <a:pt x="70" y="1"/>
                    <a:pt x="71" y="0"/>
                    <a:pt x="72" y="0"/>
                  </a:cubicBezTo>
                  <a:cubicBezTo>
                    <a:pt x="73" y="0"/>
                    <a:pt x="73" y="0"/>
                    <a:pt x="74" y="1"/>
                  </a:cubicBezTo>
                  <a:cubicBezTo>
                    <a:pt x="75" y="1"/>
                    <a:pt x="75" y="1"/>
                    <a:pt x="76" y="1"/>
                  </a:cubicBezTo>
                  <a:cubicBezTo>
                    <a:pt x="76" y="1"/>
                    <a:pt x="76" y="1"/>
                    <a:pt x="76" y="1"/>
                  </a:cubicBezTo>
                  <a:cubicBezTo>
                    <a:pt x="76" y="1"/>
                    <a:pt x="76" y="1"/>
                    <a:pt x="76" y="1"/>
                  </a:cubicBezTo>
                  <a:cubicBezTo>
                    <a:pt x="105" y="5"/>
                    <a:pt x="135" y="52"/>
                    <a:pt x="136" y="102"/>
                  </a:cubicBezTo>
                  <a:cubicBezTo>
                    <a:pt x="136" y="113"/>
                    <a:pt x="135" y="123"/>
                    <a:pt x="132" y="132"/>
                  </a:cubicBezTo>
                  <a:cubicBezTo>
                    <a:pt x="132" y="132"/>
                    <a:pt x="132" y="132"/>
                    <a:pt x="132" y="132"/>
                  </a:cubicBezTo>
                  <a:cubicBezTo>
                    <a:pt x="132" y="132"/>
                    <a:pt x="132" y="132"/>
                    <a:pt x="132" y="132"/>
                  </a:cubicBezTo>
                  <a:cubicBezTo>
                    <a:pt x="132" y="134"/>
                    <a:pt x="131" y="136"/>
                    <a:pt x="131" y="137"/>
                  </a:cubicBezTo>
                  <a:cubicBezTo>
                    <a:pt x="131" y="138"/>
                    <a:pt x="131" y="138"/>
                    <a:pt x="131" y="138"/>
                  </a:cubicBezTo>
                  <a:cubicBezTo>
                    <a:pt x="130" y="140"/>
                    <a:pt x="130" y="141"/>
                    <a:pt x="129" y="142"/>
                  </a:cubicBezTo>
                  <a:cubicBezTo>
                    <a:pt x="129" y="142"/>
                    <a:pt x="129" y="143"/>
                    <a:pt x="129" y="143"/>
                  </a:cubicBezTo>
                  <a:cubicBezTo>
                    <a:pt x="128" y="144"/>
                    <a:pt x="128" y="146"/>
                    <a:pt x="127" y="147"/>
                  </a:cubicBezTo>
                  <a:cubicBezTo>
                    <a:pt x="127" y="147"/>
                    <a:pt x="127" y="148"/>
                    <a:pt x="127" y="148"/>
                  </a:cubicBezTo>
                  <a:cubicBezTo>
                    <a:pt x="126" y="149"/>
                    <a:pt x="126" y="150"/>
                    <a:pt x="125" y="152"/>
                  </a:cubicBezTo>
                  <a:cubicBezTo>
                    <a:pt x="125" y="152"/>
                    <a:pt x="125" y="152"/>
                    <a:pt x="125" y="152"/>
                  </a:cubicBezTo>
                  <a:cubicBezTo>
                    <a:pt x="124" y="154"/>
                    <a:pt x="123" y="155"/>
                    <a:pt x="123" y="156"/>
                  </a:cubicBezTo>
                  <a:cubicBezTo>
                    <a:pt x="123" y="156"/>
                    <a:pt x="123" y="156"/>
                    <a:pt x="122" y="156"/>
                  </a:cubicBezTo>
                  <a:cubicBezTo>
                    <a:pt x="122" y="158"/>
                    <a:pt x="121" y="159"/>
                    <a:pt x="120" y="160"/>
                  </a:cubicBezTo>
                  <a:cubicBezTo>
                    <a:pt x="120" y="160"/>
                    <a:pt x="120" y="160"/>
                    <a:pt x="120" y="161"/>
                  </a:cubicBezTo>
                  <a:cubicBezTo>
                    <a:pt x="119" y="162"/>
                    <a:pt x="118" y="163"/>
                    <a:pt x="117" y="163"/>
                  </a:cubicBezTo>
                  <a:cubicBezTo>
                    <a:pt x="117" y="164"/>
                    <a:pt x="117" y="164"/>
                    <a:pt x="117" y="164"/>
                  </a:cubicBezTo>
                  <a:cubicBezTo>
                    <a:pt x="115" y="166"/>
                    <a:pt x="113" y="168"/>
                    <a:pt x="111" y="170"/>
                  </a:cubicBezTo>
                  <a:cubicBezTo>
                    <a:pt x="111" y="170"/>
                    <a:pt x="111" y="170"/>
                    <a:pt x="110" y="171"/>
                  </a:cubicBezTo>
                  <a:cubicBezTo>
                    <a:pt x="109" y="171"/>
                    <a:pt x="109" y="172"/>
                    <a:pt x="108" y="173"/>
                  </a:cubicBezTo>
                  <a:cubicBezTo>
                    <a:pt x="107" y="173"/>
                    <a:pt x="107" y="173"/>
                    <a:pt x="107" y="173"/>
                  </a:cubicBezTo>
                  <a:cubicBezTo>
                    <a:pt x="106" y="174"/>
                    <a:pt x="105" y="175"/>
                    <a:pt x="104" y="176"/>
                  </a:cubicBezTo>
                  <a:cubicBezTo>
                    <a:pt x="104" y="176"/>
                    <a:pt x="103" y="176"/>
                    <a:pt x="103" y="176"/>
                  </a:cubicBezTo>
                  <a:cubicBezTo>
                    <a:pt x="102" y="176"/>
                    <a:pt x="101" y="177"/>
                    <a:pt x="100" y="178"/>
                  </a:cubicBezTo>
                  <a:cubicBezTo>
                    <a:pt x="100" y="178"/>
                    <a:pt x="100" y="178"/>
                    <a:pt x="99" y="178"/>
                  </a:cubicBezTo>
                  <a:cubicBezTo>
                    <a:pt x="98" y="179"/>
                    <a:pt x="97" y="179"/>
                    <a:pt x="96" y="180"/>
                  </a:cubicBezTo>
                  <a:cubicBezTo>
                    <a:pt x="96" y="180"/>
                    <a:pt x="96" y="180"/>
                    <a:pt x="96" y="180"/>
                  </a:cubicBezTo>
                  <a:cubicBezTo>
                    <a:pt x="94" y="180"/>
                    <a:pt x="93" y="181"/>
                    <a:pt x="92" y="181"/>
                  </a:cubicBezTo>
                  <a:cubicBezTo>
                    <a:pt x="92" y="181"/>
                    <a:pt x="91" y="181"/>
                    <a:pt x="91" y="181"/>
                  </a:cubicBezTo>
                  <a:cubicBezTo>
                    <a:pt x="90" y="182"/>
                    <a:pt x="89" y="182"/>
                    <a:pt x="88" y="182"/>
                  </a:cubicBezTo>
                  <a:cubicBezTo>
                    <a:pt x="88" y="182"/>
                    <a:pt x="87" y="183"/>
                    <a:pt x="87" y="183"/>
                  </a:cubicBezTo>
                  <a:cubicBezTo>
                    <a:pt x="86" y="183"/>
                    <a:pt x="84" y="183"/>
                    <a:pt x="83" y="183"/>
                  </a:cubicBezTo>
                  <a:cubicBezTo>
                    <a:pt x="83" y="183"/>
                    <a:pt x="83" y="183"/>
                    <a:pt x="83" y="183"/>
                  </a:cubicBezTo>
                  <a:cubicBezTo>
                    <a:pt x="83" y="183"/>
                    <a:pt x="83" y="183"/>
                    <a:pt x="83" y="183"/>
                  </a:cubicBezTo>
                  <a:cubicBezTo>
                    <a:pt x="80" y="184"/>
                    <a:pt x="76" y="184"/>
                    <a:pt x="73" y="184"/>
                  </a:cubicBezTo>
                  <a:cubicBezTo>
                    <a:pt x="34" y="185"/>
                    <a:pt x="0" y="151"/>
                    <a:pt x="6" y="99"/>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4" name="Google Shape;684;p27"/>
            <p:cNvSpPr/>
            <p:nvPr/>
          </p:nvSpPr>
          <p:spPr>
            <a:xfrm>
              <a:off x="5375186" y="3221329"/>
              <a:ext cx="135780" cy="116381"/>
            </a:xfrm>
            <a:custGeom>
              <a:rect b="b" l="l" r="r" t="t"/>
              <a:pathLst>
                <a:path extrusionOk="0" h="27" w="29">
                  <a:moveTo>
                    <a:pt x="1" y="27"/>
                  </a:moveTo>
                  <a:cubicBezTo>
                    <a:pt x="1" y="27"/>
                    <a:pt x="0" y="27"/>
                    <a:pt x="0" y="27"/>
                  </a:cubicBezTo>
                  <a:cubicBezTo>
                    <a:pt x="0" y="27"/>
                    <a:pt x="0" y="27"/>
                    <a:pt x="0" y="26"/>
                  </a:cubicBezTo>
                  <a:cubicBezTo>
                    <a:pt x="8" y="7"/>
                    <a:pt x="26" y="1"/>
                    <a:pt x="27" y="0"/>
                  </a:cubicBezTo>
                  <a:cubicBezTo>
                    <a:pt x="28" y="0"/>
                    <a:pt x="28" y="0"/>
                    <a:pt x="28" y="1"/>
                  </a:cubicBezTo>
                  <a:cubicBezTo>
                    <a:pt x="29" y="1"/>
                    <a:pt x="28" y="2"/>
                    <a:pt x="28" y="2"/>
                  </a:cubicBezTo>
                  <a:cubicBezTo>
                    <a:pt x="28" y="2"/>
                    <a:pt x="9" y="9"/>
                    <a:pt x="2" y="27"/>
                  </a:cubicBezTo>
                  <a:cubicBezTo>
                    <a:pt x="1" y="27"/>
                    <a:pt x="1" y="27"/>
                    <a:pt x="1" y="27"/>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5" name="Google Shape;685;p27"/>
            <p:cNvSpPr/>
            <p:nvPr/>
          </p:nvSpPr>
          <p:spPr>
            <a:xfrm>
              <a:off x="3871905" y="3641372"/>
              <a:ext cx="620708" cy="378243"/>
            </a:xfrm>
            <a:custGeom>
              <a:rect b="b" l="l" r="r" t="t"/>
              <a:pathLst>
                <a:path extrusionOk="0" h="86" w="141">
                  <a:moveTo>
                    <a:pt x="89" y="86"/>
                  </a:moveTo>
                  <a:cubicBezTo>
                    <a:pt x="54" y="86"/>
                    <a:pt x="54" y="86"/>
                    <a:pt x="54" y="86"/>
                  </a:cubicBezTo>
                  <a:cubicBezTo>
                    <a:pt x="38" y="86"/>
                    <a:pt x="24" y="76"/>
                    <a:pt x="19" y="60"/>
                  </a:cubicBezTo>
                  <a:cubicBezTo>
                    <a:pt x="0" y="0"/>
                    <a:pt x="0" y="0"/>
                    <a:pt x="0" y="0"/>
                  </a:cubicBezTo>
                  <a:cubicBezTo>
                    <a:pt x="141" y="0"/>
                    <a:pt x="141" y="0"/>
                    <a:pt x="141" y="0"/>
                  </a:cubicBezTo>
                  <a:cubicBezTo>
                    <a:pt x="125" y="59"/>
                    <a:pt x="125" y="59"/>
                    <a:pt x="125" y="59"/>
                  </a:cubicBezTo>
                  <a:cubicBezTo>
                    <a:pt x="120" y="75"/>
                    <a:pt x="106" y="86"/>
                    <a:pt x="89" y="86"/>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6" name="Google Shape;686;p27"/>
            <p:cNvSpPr/>
            <p:nvPr/>
          </p:nvSpPr>
          <p:spPr>
            <a:xfrm>
              <a:off x="4550805" y="3641372"/>
              <a:ext cx="620708" cy="378243"/>
            </a:xfrm>
            <a:custGeom>
              <a:rect b="b" l="l" r="r" t="t"/>
              <a:pathLst>
                <a:path extrusionOk="0" h="85" w="141">
                  <a:moveTo>
                    <a:pt x="89" y="85"/>
                  </a:moveTo>
                  <a:cubicBezTo>
                    <a:pt x="54" y="85"/>
                    <a:pt x="54" y="85"/>
                    <a:pt x="54" y="85"/>
                  </a:cubicBezTo>
                  <a:cubicBezTo>
                    <a:pt x="38" y="85"/>
                    <a:pt x="24" y="75"/>
                    <a:pt x="19" y="60"/>
                  </a:cubicBezTo>
                  <a:cubicBezTo>
                    <a:pt x="0" y="0"/>
                    <a:pt x="0" y="0"/>
                    <a:pt x="0" y="0"/>
                  </a:cubicBezTo>
                  <a:cubicBezTo>
                    <a:pt x="141" y="0"/>
                    <a:pt x="141" y="0"/>
                    <a:pt x="141" y="0"/>
                  </a:cubicBezTo>
                  <a:cubicBezTo>
                    <a:pt x="124" y="59"/>
                    <a:pt x="124" y="59"/>
                    <a:pt x="124" y="59"/>
                  </a:cubicBezTo>
                  <a:cubicBezTo>
                    <a:pt x="120" y="75"/>
                    <a:pt x="105" y="85"/>
                    <a:pt x="89" y="85"/>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7" name="Google Shape;687;p27"/>
            <p:cNvSpPr/>
            <p:nvPr/>
          </p:nvSpPr>
          <p:spPr>
            <a:xfrm>
              <a:off x="5220009" y="3641372"/>
              <a:ext cx="630411" cy="378243"/>
            </a:xfrm>
            <a:custGeom>
              <a:rect b="b" l="l" r="r" t="t"/>
              <a:pathLst>
                <a:path extrusionOk="0" h="85" w="142">
                  <a:moveTo>
                    <a:pt x="90" y="85"/>
                  </a:moveTo>
                  <a:cubicBezTo>
                    <a:pt x="54" y="85"/>
                    <a:pt x="54" y="85"/>
                    <a:pt x="54" y="85"/>
                  </a:cubicBezTo>
                  <a:cubicBezTo>
                    <a:pt x="38" y="85"/>
                    <a:pt x="24" y="75"/>
                    <a:pt x="19" y="60"/>
                  </a:cubicBezTo>
                  <a:cubicBezTo>
                    <a:pt x="0" y="0"/>
                    <a:pt x="0" y="0"/>
                    <a:pt x="0" y="0"/>
                  </a:cubicBezTo>
                  <a:cubicBezTo>
                    <a:pt x="142" y="0"/>
                    <a:pt x="142" y="0"/>
                    <a:pt x="142" y="0"/>
                  </a:cubicBezTo>
                  <a:cubicBezTo>
                    <a:pt x="125" y="59"/>
                    <a:pt x="125" y="59"/>
                    <a:pt x="125" y="59"/>
                  </a:cubicBezTo>
                  <a:cubicBezTo>
                    <a:pt x="120" y="75"/>
                    <a:pt x="106" y="85"/>
                    <a:pt x="90" y="85"/>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8" name="Google Shape;688;p27"/>
            <p:cNvSpPr/>
            <p:nvPr/>
          </p:nvSpPr>
          <p:spPr>
            <a:xfrm>
              <a:off x="2514104" y="3163138"/>
              <a:ext cx="611013" cy="814668"/>
            </a:xfrm>
            <a:custGeom>
              <a:rect b="b" l="l" r="r" t="t"/>
              <a:pathLst>
                <a:path extrusionOk="0" h="185" w="136">
                  <a:moveTo>
                    <a:pt x="6" y="99"/>
                  </a:moveTo>
                  <a:cubicBezTo>
                    <a:pt x="9" y="75"/>
                    <a:pt x="17" y="52"/>
                    <a:pt x="28" y="34"/>
                  </a:cubicBezTo>
                  <a:cubicBezTo>
                    <a:pt x="28" y="34"/>
                    <a:pt x="28" y="33"/>
                    <a:pt x="28" y="33"/>
                  </a:cubicBezTo>
                  <a:cubicBezTo>
                    <a:pt x="29" y="32"/>
                    <a:pt x="30" y="31"/>
                    <a:pt x="31" y="30"/>
                  </a:cubicBezTo>
                  <a:cubicBezTo>
                    <a:pt x="31" y="30"/>
                    <a:pt x="31" y="30"/>
                    <a:pt x="31" y="29"/>
                  </a:cubicBezTo>
                  <a:cubicBezTo>
                    <a:pt x="32" y="28"/>
                    <a:pt x="32" y="27"/>
                    <a:pt x="33" y="26"/>
                  </a:cubicBezTo>
                  <a:cubicBezTo>
                    <a:pt x="33" y="26"/>
                    <a:pt x="33" y="26"/>
                    <a:pt x="33" y="26"/>
                  </a:cubicBezTo>
                  <a:cubicBezTo>
                    <a:pt x="34" y="25"/>
                    <a:pt x="35" y="24"/>
                    <a:pt x="36" y="23"/>
                  </a:cubicBezTo>
                  <a:cubicBezTo>
                    <a:pt x="36" y="23"/>
                    <a:pt x="36" y="23"/>
                    <a:pt x="36" y="22"/>
                  </a:cubicBezTo>
                  <a:cubicBezTo>
                    <a:pt x="37" y="21"/>
                    <a:pt x="38" y="20"/>
                    <a:pt x="38" y="20"/>
                  </a:cubicBezTo>
                  <a:cubicBezTo>
                    <a:pt x="38" y="19"/>
                    <a:pt x="39" y="19"/>
                    <a:pt x="39" y="19"/>
                  </a:cubicBezTo>
                  <a:cubicBezTo>
                    <a:pt x="41" y="16"/>
                    <a:pt x="44" y="13"/>
                    <a:pt x="47" y="11"/>
                  </a:cubicBezTo>
                  <a:cubicBezTo>
                    <a:pt x="47" y="11"/>
                    <a:pt x="47" y="11"/>
                    <a:pt x="47" y="11"/>
                  </a:cubicBezTo>
                  <a:cubicBezTo>
                    <a:pt x="48" y="10"/>
                    <a:pt x="49" y="9"/>
                    <a:pt x="50" y="9"/>
                  </a:cubicBezTo>
                  <a:cubicBezTo>
                    <a:pt x="50" y="8"/>
                    <a:pt x="50" y="8"/>
                    <a:pt x="51" y="8"/>
                  </a:cubicBezTo>
                  <a:cubicBezTo>
                    <a:pt x="51" y="8"/>
                    <a:pt x="52" y="7"/>
                    <a:pt x="53" y="7"/>
                  </a:cubicBezTo>
                  <a:cubicBezTo>
                    <a:pt x="53" y="7"/>
                    <a:pt x="53" y="6"/>
                    <a:pt x="54" y="6"/>
                  </a:cubicBezTo>
                  <a:cubicBezTo>
                    <a:pt x="54" y="6"/>
                    <a:pt x="55" y="5"/>
                    <a:pt x="56" y="5"/>
                  </a:cubicBezTo>
                  <a:cubicBezTo>
                    <a:pt x="56" y="5"/>
                    <a:pt x="56" y="5"/>
                    <a:pt x="57" y="4"/>
                  </a:cubicBezTo>
                  <a:cubicBezTo>
                    <a:pt x="57" y="4"/>
                    <a:pt x="58" y="4"/>
                    <a:pt x="59" y="4"/>
                  </a:cubicBezTo>
                  <a:cubicBezTo>
                    <a:pt x="59" y="3"/>
                    <a:pt x="59" y="3"/>
                    <a:pt x="60" y="3"/>
                  </a:cubicBezTo>
                  <a:cubicBezTo>
                    <a:pt x="61" y="3"/>
                    <a:pt x="61" y="3"/>
                    <a:pt x="62" y="2"/>
                  </a:cubicBezTo>
                  <a:cubicBezTo>
                    <a:pt x="62" y="2"/>
                    <a:pt x="63" y="2"/>
                    <a:pt x="63" y="2"/>
                  </a:cubicBezTo>
                  <a:cubicBezTo>
                    <a:pt x="64" y="2"/>
                    <a:pt x="64" y="2"/>
                    <a:pt x="65" y="1"/>
                  </a:cubicBezTo>
                  <a:cubicBezTo>
                    <a:pt x="65" y="1"/>
                    <a:pt x="66" y="1"/>
                    <a:pt x="66" y="1"/>
                  </a:cubicBezTo>
                  <a:cubicBezTo>
                    <a:pt x="67" y="1"/>
                    <a:pt x="67" y="1"/>
                    <a:pt x="68" y="1"/>
                  </a:cubicBezTo>
                  <a:cubicBezTo>
                    <a:pt x="68" y="1"/>
                    <a:pt x="69" y="1"/>
                    <a:pt x="69" y="1"/>
                  </a:cubicBezTo>
                  <a:cubicBezTo>
                    <a:pt x="70" y="1"/>
                    <a:pt x="71" y="0"/>
                    <a:pt x="72" y="0"/>
                  </a:cubicBezTo>
                  <a:cubicBezTo>
                    <a:pt x="73" y="0"/>
                    <a:pt x="74" y="0"/>
                    <a:pt x="74" y="1"/>
                  </a:cubicBezTo>
                  <a:cubicBezTo>
                    <a:pt x="75" y="1"/>
                    <a:pt x="76" y="1"/>
                    <a:pt x="76" y="1"/>
                  </a:cubicBezTo>
                  <a:cubicBezTo>
                    <a:pt x="76" y="1"/>
                    <a:pt x="76" y="1"/>
                    <a:pt x="76" y="1"/>
                  </a:cubicBezTo>
                  <a:cubicBezTo>
                    <a:pt x="76" y="1"/>
                    <a:pt x="76" y="1"/>
                    <a:pt x="76" y="1"/>
                  </a:cubicBezTo>
                  <a:cubicBezTo>
                    <a:pt x="105" y="5"/>
                    <a:pt x="136" y="52"/>
                    <a:pt x="136" y="102"/>
                  </a:cubicBezTo>
                  <a:cubicBezTo>
                    <a:pt x="136" y="113"/>
                    <a:pt x="135" y="123"/>
                    <a:pt x="133" y="132"/>
                  </a:cubicBezTo>
                  <a:cubicBezTo>
                    <a:pt x="133" y="132"/>
                    <a:pt x="133" y="132"/>
                    <a:pt x="133" y="132"/>
                  </a:cubicBezTo>
                  <a:cubicBezTo>
                    <a:pt x="133" y="132"/>
                    <a:pt x="133" y="132"/>
                    <a:pt x="133" y="132"/>
                  </a:cubicBezTo>
                  <a:cubicBezTo>
                    <a:pt x="132" y="134"/>
                    <a:pt x="132" y="136"/>
                    <a:pt x="131" y="137"/>
                  </a:cubicBezTo>
                  <a:cubicBezTo>
                    <a:pt x="131" y="138"/>
                    <a:pt x="131" y="138"/>
                    <a:pt x="131" y="138"/>
                  </a:cubicBezTo>
                  <a:cubicBezTo>
                    <a:pt x="131" y="140"/>
                    <a:pt x="130" y="141"/>
                    <a:pt x="130" y="142"/>
                  </a:cubicBezTo>
                  <a:cubicBezTo>
                    <a:pt x="130" y="142"/>
                    <a:pt x="130" y="143"/>
                    <a:pt x="129" y="143"/>
                  </a:cubicBezTo>
                  <a:cubicBezTo>
                    <a:pt x="129" y="144"/>
                    <a:pt x="128" y="146"/>
                    <a:pt x="128" y="147"/>
                  </a:cubicBezTo>
                  <a:cubicBezTo>
                    <a:pt x="128" y="147"/>
                    <a:pt x="127" y="148"/>
                    <a:pt x="127" y="148"/>
                  </a:cubicBezTo>
                  <a:cubicBezTo>
                    <a:pt x="127" y="149"/>
                    <a:pt x="126" y="150"/>
                    <a:pt x="126" y="152"/>
                  </a:cubicBezTo>
                  <a:cubicBezTo>
                    <a:pt x="125" y="152"/>
                    <a:pt x="125" y="152"/>
                    <a:pt x="125" y="152"/>
                  </a:cubicBezTo>
                  <a:cubicBezTo>
                    <a:pt x="124" y="154"/>
                    <a:pt x="124" y="155"/>
                    <a:pt x="123" y="156"/>
                  </a:cubicBezTo>
                  <a:cubicBezTo>
                    <a:pt x="123" y="156"/>
                    <a:pt x="123" y="156"/>
                    <a:pt x="123" y="156"/>
                  </a:cubicBezTo>
                  <a:cubicBezTo>
                    <a:pt x="122" y="158"/>
                    <a:pt x="121" y="159"/>
                    <a:pt x="120" y="160"/>
                  </a:cubicBezTo>
                  <a:cubicBezTo>
                    <a:pt x="120" y="160"/>
                    <a:pt x="120" y="160"/>
                    <a:pt x="120" y="161"/>
                  </a:cubicBezTo>
                  <a:cubicBezTo>
                    <a:pt x="119" y="162"/>
                    <a:pt x="119" y="163"/>
                    <a:pt x="118" y="163"/>
                  </a:cubicBezTo>
                  <a:cubicBezTo>
                    <a:pt x="118" y="164"/>
                    <a:pt x="117" y="164"/>
                    <a:pt x="117" y="164"/>
                  </a:cubicBezTo>
                  <a:cubicBezTo>
                    <a:pt x="115" y="166"/>
                    <a:pt x="113" y="168"/>
                    <a:pt x="111" y="170"/>
                  </a:cubicBezTo>
                  <a:cubicBezTo>
                    <a:pt x="111" y="170"/>
                    <a:pt x="111" y="170"/>
                    <a:pt x="111" y="171"/>
                  </a:cubicBezTo>
                  <a:cubicBezTo>
                    <a:pt x="110" y="171"/>
                    <a:pt x="109" y="172"/>
                    <a:pt x="108" y="173"/>
                  </a:cubicBezTo>
                  <a:cubicBezTo>
                    <a:pt x="108" y="173"/>
                    <a:pt x="108" y="173"/>
                    <a:pt x="107" y="173"/>
                  </a:cubicBezTo>
                  <a:cubicBezTo>
                    <a:pt x="106" y="174"/>
                    <a:pt x="105" y="175"/>
                    <a:pt x="104" y="176"/>
                  </a:cubicBezTo>
                  <a:cubicBezTo>
                    <a:pt x="104" y="176"/>
                    <a:pt x="104" y="176"/>
                    <a:pt x="104" y="176"/>
                  </a:cubicBezTo>
                  <a:cubicBezTo>
                    <a:pt x="103" y="176"/>
                    <a:pt x="102" y="177"/>
                    <a:pt x="101" y="178"/>
                  </a:cubicBezTo>
                  <a:cubicBezTo>
                    <a:pt x="100" y="178"/>
                    <a:pt x="100" y="178"/>
                    <a:pt x="100" y="178"/>
                  </a:cubicBezTo>
                  <a:cubicBezTo>
                    <a:pt x="99" y="179"/>
                    <a:pt x="98" y="179"/>
                    <a:pt x="96" y="180"/>
                  </a:cubicBezTo>
                  <a:cubicBezTo>
                    <a:pt x="96" y="180"/>
                    <a:pt x="96" y="180"/>
                    <a:pt x="96" y="180"/>
                  </a:cubicBezTo>
                  <a:cubicBezTo>
                    <a:pt x="95" y="180"/>
                    <a:pt x="94" y="181"/>
                    <a:pt x="92" y="181"/>
                  </a:cubicBezTo>
                  <a:cubicBezTo>
                    <a:pt x="92" y="181"/>
                    <a:pt x="92" y="181"/>
                    <a:pt x="91" y="181"/>
                  </a:cubicBezTo>
                  <a:cubicBezTo>
                    <a:pt x="90" y="182"/>
                    <a:pt x="89" y="182"/>
                    <a:pt x="88" y="182"/>
                  </a:cubicBezTo>
                  <a:cubicBezTo>
                    <a:pt x="88" y="182"/>
                    <a:pt x="88" y="183"/>
                    <a:pt x="87" y="183"/>
                  </a:cubicBezTo>
                  <a:cubicBezTo>
                    <a:pt x="86" y="183"/>
                    <a:pt x="85" y="183"/>
                    <a:pt x="83" y="183"/>
                  </a:cubicBezTo>
                  <a:cubicBezTo>
                    <a:pt x="83" y="183"/>
                    <a:pt x="83" y="183"/>
                    <a:pt x="83" y="183"/>
                  </a:cubicBezTo>
                  <a:cubicBezTo>
                    <a:pt x="83" y="183"/>
                    <a:pt x="83" y="183"/>
                    <a:pt x="83" y="183"/>
                  </a:cubicBezTo>
                  <a:cubicBezTo>
                    <a:pt x="80" y="184"/>
                    <a:pt x="77" y="184"/>
                    <a:pt x="73" y="184"/>
                  </a:cubicBezTo>
                  <a:cubicBezTo>
                    <a:pt x="34" y="185"/>
                    <a:pt x="0" y="151"/>
                    <a:pt x="6" y="99"/>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89" name="Google Shape;689;p27"/>
            <p:cNvSpPr/>
            <p:nvPr/>
          </p:nvSpPr>
          <p:spPr>
            <a:xfrm>
              <a:off x="2678983" y="3221329"/>
              <a:ext cx="126085" cy="116381"/>
            </a:xfrm>
            <a:custGeom>
              <a:rect b="b" l="l" r="r" t="t"/>
              <a:pathLst>
                <a:path extrusionOk="0" h="27" w="29">
                  <a:moveTo>
                    <a:pt x="1" y="27"/>
                  </a:moveTo>
                  <a:cubicBezTo>
                    <a:pt x="1" y="27"/>
                    <a:pt x="1" y="27"/>
                    <a:pt x="1" y="27"/>
                  </a:cubicBezTo>
                  <a:cubicBezTo>
                    <a:pt x="0" y="27"/>
                    <a:pt x="0" y="27"/>
                    <a:pt x="0" y="26"/>
                  </a:cubicBezTo>
                  <a:cubicBezTo>
                    <a:pt x="8" y="7"/>
                    <a:pt x="27" y="1"/>
                    <a:pt x="28" y="0"/>
                  </a:cubicBezTo>
                  <a:cubicBezTo>
                    <a:pt x="28" y="0"/>
                    <a:pt x="29" y="0"/>
                    <a:pt x="29" y="1"/>
                  </a:cubicBezTo>
                  <a:cubicBezTo>
                    <a:pt x="29" y="1"/>
                    <a:pt x="29" y="2"/>
                    <a:pt x="28" y="2"/>
                  </a:cubicBezTo>
                  <a:cubicBezTo>
                    <a:pt x="28" y="2"/>
                    <a:pt x="10" y="9"/>
                    <a:pt x="2" y="27"/>
                  </a:cubicBezTo>
                  <a:cubicBezTo>
                    <a:pt x="2" y="27"/>
                    <a:pt x="1" y="27"/>
                    <a:pt x="1" y="27"/>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0" name="Google Shape;690;p27"/>
            <p:cNvSpPr/>
            <p:nvPr/>
          </p:nvSpPr>
          <p:spPr>
            <a:xfrm>
              <a:off x="3193004" y="3163138"/>
              <a:ext cx="601311" cy="814668"/>
            </a:xfrm>
            <a:custGeom>
              <a:rect b="b" l="l" r="r" t="t"/>
              <a:pathLst>
                <a:path extrusionOk="0" h="185" w="136">
                  <a:moveTo>
                    <a:pt x="6" y="99"/>
                  </a:moveTo>
                  <a:cubicBezTo>
                    <a:pt x="9" y="75"/>
                    <a:pt x="17" y="52"/>
                    <a:pt x="28" y="34"/>
                  </a:cubicBezTo>
                  <a:cubicBezTo>
                    <a:pt x="28" y="34"/>
                    <a:pt x="28" y="33"/>
                    <a:pt x="28" y="33"/>
                  </a:cubicBezTo>
                  <a:cubicBezTo>
                    <a:pt x="29" y="32"/>
                    <a:pt x="29" y="31"/>
                    <a:pt x="30" y="30"/>
                  </a:cubicBezTo>
                  <a:cubicBezTo>
                    <a:pt x="30" y="30"/>
                    <a:pt x="30" y="30"/>
                    <a:pt x="31" y="29"/>
                  </a:cubicBezTo>
                  <a:cubicBezTo>
                    <a:pt x="31" y="28"/>
                    <a:pt x="32" y="27"/>
                    <a:pt x="33" y="26"/>
                  </a:cubicBezTo>
                  <a:cubicBezTo>
                    <a:pt x="33" y="26"/>
                    <a:pt x="33" y="26"/>
                    <a:pt x="33" y="26"/>
                  </a:cubicBezTo>
                  <a:cubicBezTo>
                    <a:pt x="34" y="25"/>
                    <a:pt x="35" y="24"/>
                    <a:pt x="35" y="23"/>
                  </a:cubicBezTo>
                  <a:cubicBezTo>
                    <a:pt x="35" y="23"/>
                    <a:pt x="36" y="23"/>
                    <a:pt x="36" y="22"/>
                  </a:cubicBezTo>
                  <a:cubicBezTo>
                    <a:pt x="36" y="21"/>
                    <a:pt x="37" y="20"/>
                    <a:pt x="38" y="20"/>
                  </a:cubicBezTo>
                  <a:cubicBezTo>
                    <a:pt x="38" y="19"/>
                    <a:pt x="38" y="19"/>
                    <a:pt x="38" y="19"/>
                  </a:cubicBezTo>
                  <a:cubicBezTo>
                    <a:pt x="41" y="16"/>
                    <a:pt x="44" y="13"/>
                    <a:pt x="47" y="11"/>
                  </a:cubicBezTo>
                  <a:cubicBezTo>
                    <a:pt x="47" y="11"/>
                    <a:pt x="47" y="11"/>
                    <a:pt x="47" y="11"/>
                  </a:cubicBezTo>
                  <a:cubicBezTo>
                    <a:pt x="48" y="10"/>
                    <a:pt x="49" y="9"/>
                    <a:pt x="50" y="9"/>
                  </a:cubicBezTo>
                  <a:cubicBezTo>
                    <a:pt x="50" y="8"/>
                    <a:pt x="50" y="8"/>
                    <a:pt x="50" y="8"/>
                  </a:cubicBezTo>
                  <a:cubicBezTo>
                    <a:pt x="51" y="8"/>
                    <a:pt x="52" y="7"/>
                    <a:pt x="52" y="7"/>
                  </a:cubicBezTo>
                  <a:cubicBezTo>
                    <a:pt x="53" y="7"/>
                    <a:pt x="53" y="6"/>
                    <a:pt x="53" y="6"/>
                  </a:cubicBezTo>
                  <a:cubicBezTo>
                    <a:pt x="54" y="6"/>
                    <a:pt x="55" y="5"/>
                    <a:pt x="55" y="5"/>
                  </a:cubicBezTo>
                  <a:cubicBezTo>
                    <a:pt x="56" y="5"/>
                    <a:pt x="56" y="5"/>
                    <a:pt x="56" y="4"/>
                  </a:cubicBezTo>
                  <a:cubicBezTo>
                    <a:pt x="57" y="4"/>
                    <a:pt x="58" y="4"/>
                    <a:pt x="58" y="4"/>
                  </a:cubicBezTo>
                  <a:cubicBezTo>
                    <a:pt x="59" y="3"/>
                    <a:pt x="59" y="3"/>
                    <a:pt x="60" y="3"/>
                  </a:cubicBezTo>
                  <a:cubicBezTo>
                    <a:pt x="60" y="3"/>
                    <a:pt x="61" y="3"/>
                    <a:pt x="61" y="2"/>
                  </a:cubicBezTo>
                  <a:cubicBezTo>
                    <a:pt x="62" y="2"/>
                    <a:pt x="62" y="2"/>
                    <a:pt x="63" y="2"/>
                  </a:cubicBezTo>
                  <a:cubicBezTo>
                    <a:pt x="63" y="2"/>
                    <a:pt x="64" y="2"/>
                    <a:pt x="64" y="1"/>
                  </a:cubicBezTo>
                  <a:cubicBezTo>
                    <a:pt x="65" y="1"/>
                    <a:pt x="65" y="1"/>
                    <a:pt x="66" y="1"/>
                  </a:cubicBezTo>
                  <a:cubicBezTo>
                    <a:pt x="66" y="1"/>
                    <a:pt x="67" y="1"/>
                    <a:pt x="68" y="1"/>
                  </a:cubicBezTo>
                  <a:cubicBezTo>
                    <a:pt x="68" y="1"/>
                    <a:pt x="68" y="1"/>
                    <a:pt x="69" y="1"/>
                  </a:cubicBezTo>
                  <a:cubicBezTo>
                    <a:pt x="70" y="1"/>
                    <a:pt x="71" y="0"/>
                    <a:pt x="72" y="0"/>
                  </a:cubicBezTo>
                  <a:cubicBezTo>
                    <a:pt x="73" y="0"/>
                    <a:pt x="73" y="0"/>
                    <a:pt x="74" y="1"/>
                  </a:cubicBezTo>
                  <a:cubicBezTo>
                    <a:pt x="75" y="1"/>
                    <a:pt x="75" y="1"/>
                    <a:pt x="76" y="1"/>
                  </a:cubicBezTo>
                  <a:cubicBezTo>
                    <a:pt x="76" y="1"/>
                    <a:pt x="76" y="1"/>
                    <a:pt x="76" y="1"/>
                  </a:cubicBezTo>
                  <a:cubicBezTo>
                    <a:pt x="76" y="1"/>
                    <a:pt x="76" y="1"/>
                    <a:pt x="76" y="1"/>
                  </a:cubicBezTo>
                  <a:cubicBezTo>
                    <a:pt x="105" y="5"/>
                    <a:pt x="135" y="52"/>
                    <a:pt x="136" y="102"/>
                  </a:cubicBezTo>
                  <a:cubicBezTo>
                    <a:pt x="136" y="113"/>
                    <a:pt x="135" y="123"/>
                    <a:pt x="132" y="132"/>
                  </a:cubicBezTo>
                  <a:cubicBezTo>
                    <a:pt x="132" y="132"/>
                    <a:pt x="132" y="132"/>
                    <a:pt x="132" y="132"/>
                  </a:cubicBezTo>
                  <a:cubicBezTo>
                    <a:pt x="132" y="132"/>
                    <a:pt x="132" y="132"/>
                    <a:pt x="132" y="132"/>
                  </a:cubicBezTo>
                  <a:cubicBezTo>
                    <a:pt x="132" y="134"/>
                    <a:pt x="131" y="136"/>
                    <a:pt x="131" y="137"/>
                  </a:cubicBezTo>
                  <a:cubicBezTo>
                    <a:pt x="131" y="138"/>
                    <a:pt x="131" y="138"/>
                    <a:pt x="131" y="138"/>
                  </a:cubicBezTo>
                  <a:cubicBezTo>
                    <a:pt x="130" y="140"/>
                    <a:pt x="130" y="141"/>
                    <a:pt x="129" y="142"/>
                  </a:cubicBezTo>
                  <a:cubicBezTo>
                    <a:pt x="129" y="142"/>
                    <a:pt x="129" y="143"/>
                    <a:pt x="129" y="143"/>
                  </a:cubicBezTo>
                  <a:cubicBezTo>
                    <a:pt x="128" y="144"/>
                    <a:pt x="128" y="146"/>
                    <a:pt x="127" y="147"/>
                  </a:cubicBezTo>
                  <a:cubicBezTo>
                    <a:pt x="127" y="147"/>
                    <a:pt x="127" y="148"/>
                    <a:pt x="127" y="148"/>
                  </a:cubicBezTo>
                  <a:cubicBezTo>
                    <a:pt x="126" y="149"/>
                    <a:pt x="126" y="150"/>
                    <a:pt x="125" y="152"/>
                  </a:cubicBezTo>
                  <a:cubicBezTo>
                    <a:pt x="125" y="152"/>
                    <a:pt x="125" y="152"/>
                    <a:pt x="125" y="152"/>
                  </a:cubicBezTo>
                  <a:cubicBezTo>
                    <a:pt x="124" y="154"/>
                    <a:pt x="123" y="155"/>
                    <a:pt x="123" y="156"/>
                  </a:cubicBezTo>
                  <a:cubicBezTo>
                    <a:pt x="123" y="156"/>
                    <a:pt x="123" y="156"/>
                    <a:pt x="122" y="156"/>
                  </a:cubicBezTo>
                  <a:cubicBezTo>
                    <a:pt x="122" y="158"/>
                    <a:pt x="121" y="159"/>
                    <a:pt x="120" y="160"/>
                  </a:cubicBezTo>
                  <a:cubicBezTo>
                    <a:pt x="120" y="160"/>
                    <a:pt x="120" y="160"/>
                    <a:pt x="120" y="161"/>
                  </a:cubicBezTo>
                  <a:cubicBezTo>
                    <a:pt x="119" y="162"/>
                    <a:pt x="118" y="163"/>
                    <a:pt x="117" y="163"/>
                  </a:cubicBezTo>
                  <a:cubicBezTo>
                    <a:pt x="117" y="164"/>
                    <a:pt x="117" y="164"/>
                    <a:pt x="117" y="164"/>
                  </a:cubicBezTo>
                  <a:cubicBezTo>
                    <a:pt x="115" y="166"/>
                    <a:pt x="113" y="168"/>
                    <a:pt x="111" y="170"/>
                  </a:cubicBezTo>
                  <a:cubicBezTo>
                    <a:pt x="111" y="170"/>
                    <a:pt x="111" y="170"/>
                    <a:pt x="110" y="171"/>
                  </a:cubicBezTo>
                  <a:cubicBezTo>
                    <a:pt x="109" y="171"/>
                    <a:pt x="109" y="172"/>
                    <a:pt x="108" y="173"/>
                  </a:cubicBezTo>
                  <a:cubicBezTo>
                    <a:pt x="107" y="173"/>
                    <a:pt x="107" y="173"/>
                    <a:pt x="107" y="173"/>
                  </a:cubicBezTo>
                  <a:cubicBezTo>
                    <a:pt x="106" y="174"/>
                    <a:pt x="105" y="175"/>
                    <a:pt x="104" y="176"/>
                  </a:cubicBezTo>
                  <a:cubicBezTo>
                    <a:pt x="104" y="176"/>
                    <a:pt x="103" y="176"/>
                    <a:pt x="103" y="176"/>
                  </a:cubicBezTo>
                  <a:cubicBezTo>
                    <a:pt x="102" y="176"/>
                    <a:pt x="101" y="177"/>
                    <a:pt x="100" y="178"/>
                  </a:cubicBezTo>
                  <a:cubicBezTo>
                    <a:pt x="100" y="178"/>
                    <a:pt x="100" y="178"/>
                    <a:pt x="99" y="178"/>
                  </a:cubicBezTo>
                  <a:cubicBezTo>
                    <a:pt x="98" y="179"/>
                    <a:pt x="97" y="179"/>
                    <a:pt x="96" y="180"/>
                  </a:cubicBezTo>
                  <a:cubicBezTo>
                    <a:pt x="96" y="180"/>
                    <a:pt x="96" y="180"/>
                    <a:pt x="96" y="180"/>
                  </a:cubicBezTo>
                  <a:cubicBezTo>
                    <a:pt x="94" y="180"/>
                    <a:pt x="93" y="181"/>
                    <a:pt x="92" y="181"/>
                  </a:cubicBezTo>
                  <a:cubicBezTo>
                    <a:pt x="92" y="181"/>
                    <a:pt x="91" y="181"/>
                    <a:pt x="91" y="181"/>
                  </a:cubicBezTo>
                  <a:cubicBezTo>
                    <a:pt x="90" y="182"/>
                    <a:pt x="89" y="182"/>
                    <a:pt x="88" y="182"/>
                  </a:cubicBezTo>
                  <a:cubicBezTo>
                    <a:pt x="88" y="182"/>
                    <a:pt x="87" y="183"/>
                    <a:pt x="87" y="183"/>
                  </a:cubicBezTo>
                  <a:cubicBezTo>
                    <a:pt x="86" y="183"/>
                    <a:pt x="84" y="183"/>
                    <a:pt x="83" y="183"/>
                  </a:cubicBezTo>
                  <a:cubicBezTo>
                    <a:pt x="83" y="183"/>
                    <a:pt x="83" y="183"/>
                    <a:pt x="83" y="183"/>
                  </a:cubicBezTo>
                  <a:cubicBezTo>
                    <a:pt x="83" y="183"/>
                    <a:pt x="83" y="183"/>
                    <a:pt x="83" y="183"/>
                  </a:cubicBezTo>
                  <a:cubicBezTo>
                    <a:pt x="80" y="184"/>
                    <a:pt x="76" y="184"/>
                    <a:pt x="73" y="184"/>
                  </a:cubicBezTo>
                  <a:cubicBezTo>
                    <a:pt x="34" y="185"/>
                    <a:pt x="0" y="151"/>
                    <a:pt x="6" y="99"/>
                  </a:cubicBez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1" name="Google Shape;691;p27"/>
            <p:cNvSpPr/>
            <p:nvPr/>
          </p:nvSpPr>
          <p:spPr>
            <a:xfrm>
              <a:off x="3348182" y="3221329"/>
              <a:ext cx="135780" cy="116381"/>
            </a:xfrm>
            <a:custGeom>
              <a:rect b="b" l="l" r="r" t="t"/>
              <a:pathLst>
                <a:path extrusionOk="0" h="27" w="29">
                  <a:moveTo>
                    <a:pt x="1" y="27"/>
                  </a:moveTo>
                  <a:cubicBezTo>
                    <a:pt x="1" y="27"/>
                    <a:pt x="0" y="27"/>
                    <a:pt x="0" y="27"/>
                  </a:cubicBezTo>
                  <a:cubicBezTo>
                    <a:pt x="0" y="27"/>
                    <a:pt x="0" y="27"/>
                    <a:pt x="0" y="26"/>
                  </a:cubicBezTo>
                  <a:cubicBezTo>
                    <a:pt x="8" y="7"/>
                    <a:pt x="26" y="1"/>
                    <a:pt x="27" y="0"/>
                  </a:cubicBezTo>
                  <a:cubicBezTo>
                    <a:pt x="28" y="0"/>
                    <a:pt x="28" y="0"/>
                    <a:pt x="28" y="1"/>
                  </a:cubicBezTo>
                  <a:cubicBezTo>
                    <a:pt x="29" y="1"/>
                    <a:pt x="28" y="2"/>
                    <a:pt x="28" y="2"/>
                  </a:cubicBezTo>
                  <a:cubicBezTo>
                    <a:pt x="28" y="2"/>
                    <a:pt x="9" y="9"/>
                    <a:pt x="2" y="27"/>
                  </a:cubicBezTo>
                  <a:cubicBezTo>
                    <a:pt x="1" y="27"/>
                    <a:pt x="1" y="27"/>
                    <a:pt x="1" y="27"/>
                  </a:cubicBezTo>
                  <a:close/>
                </a:path>
              </a:pathLst>
            </a:cu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2" name="Google Shape;692;p27"/>
            <p:cNvSpPr/>
            <p:nvPr/>
          </p:nvSpPr>
          <p:spPr>
            <a:xfrm>
              <a:off x="2523806" y="3641372"/>
              <a:ext cx="620708" cy="378243"/>
            </a:xfrm>
            <a:custGeom>
              <a:rect b="b" l="l" r="r" t="t"/>
              <a:pathLst>
                <a:path extrusionOk="0" h="86" w="141">
                  <a:moveTo>
                    <a:pt x="89" y="86"/>
                  </a:moveTo>
                  <a:cubicBezTo>
                    <a:pt x="54" y="86"/>
                    <a:pt x="54" y="86"/>
                    <a:pt x="54" y="86"/>
                  </a:cubicBezTo>
                  <a:cubicBezTo>
                    <a:pt x="38" y="86"/>
                    <a:pt x="24" y="76"/>
                    <a:pt x="19" y="60"/>
                  </a:cubicBezTo>
                  <a:cubicBezTo>
                    <a:pt x="0" y="0"/>
                    <a:pt x="0" y="0"/>
                    <a:pt x="0" y="0"/>
                  </a:cubicBezTo>
                  <a:cubicBezTo>
                    <a:pt x="141" y="0"/>
                    <a:pt x="141" y="0"/>
                    <a:pt x="141" y="0"/>
                  </a:cubicBezTo>
                  <a:cubicBezTo>
                    <a:pt x="124" y="59"/>
                    <a:pt x="124" y="59"/>
                    <a:pt x="124" y="59"/>
                  </a:cubicBezTo>
                  <a:cubicBezTo>
                    <a:pt x="120" y="75"/>
                    <a:pt x="105" y="86"/>
                    <a:pt x="89" y="86"/>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3" name="Google Shape;693;p27"/>
            <p:cNvSpPr/>
            <p:nvPr/>
          </p:nvSpPr>
          <p:spPr>
            <a:xfrm>
              <a:off x="3193004" y="3641372"/>
              <a:ext cx="630411" cy="378243"/>
            </a:xfrm>
            <a:custGeom>
              <a:rect b="b" l="l" r="r" t="t"/>
              <a:pathLst>
                <a:path extrusionOk="0" h="85" w="142">
                  <a:moveTo>
                    <a:pt x="90" y="85"/>
                  </a:moveTo>
                  <a:cubicBezTo>
                    <a:pt x="54" y="85"/>
                    <a:pt x="54" y="85"/>
                    <a:pt x="54" y="85"/>
                  </a:cubicBezTo>
                  <a:cubicBezTo>
                    <a:pt x="38" y="85"/>
                    <a:pt x="24" y="75"/>
                    <a:pt x="19" y="60"/>
                  </a:cubicBezTo>
                  <a:cubicBezTo>
                    <a:pt x="0" y="0"/>
                    <a:pt x="0" y="0"/>
                    <a:pt x="0" y="0"/>
                  </a:cubicBezTo>
                  <a:cubicBezTo>
                    <a:pt x="142" y="0"/>
                    <a:pt x="142" y="0"/>
                    <a:pt x="142" y="0"/>
                  </a:cubicBezTo>
                  <a:cubicBezTo>
                    <a:pt x="125" y="59"/>
                    <a:pt x="125" y="59"/>
                    <a:pt x="125" y="59"/>
                  </a:cubicBezTo>
                  <a:cubicBezTo>
                    <a:pt x="120" y="75"/>
                    <a:pt x="106" y="85"/>
                    <a:pt x="90" y="85"/>
                  </a:cubicBezTo>
                  <a:close/>
                </a:path>
              </a:pathLst>
            </a:custGeom>
            <a:solidFill>
              <a:schemeClr val="accent4"/>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94" name="Google Shape;694;p27"/>
            <p:cNvSpPr/>
            <p:nvPr/>
          </p:nvSpPr>
          <p:spPr>
            <a:xfrm>
              <a:off x="2436516" y="3549264"/>
              <a:ext cx="3510900" cy="891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28"/>
          <p:cNvSpPr txBox="1"/>
          <p:nvPr>
            <p:ph type="title"/>
          </p:nvPr>
        </p:nvSpPr>
        <p:spPr>
          <a:xfrm>
            <a:off x="3732800" y="2538300"/>
            <a:ext cx="4383600" cy="8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Comment choisir un pays</a:t>
            </a:r>
            <a:endParaRPr sz="3900"/>
          </a:p>
        </p:txBody>
      </p:sp>
      <p:sp>
        <p:nvSpPr>
          <p:cNvPr id="700" name="Google Shape;700;p28"/>
          <p:cNvSpPr txBox="1"/>
          <p:nvPr>
            <p:ph idx="2" type="title"/>
          </p:nvPr>
        </p:nvSpPr>
        <p:spPr>
          <a:xfrm>
            <a:off x="3850075" y="1232025"/>
            <a:ext cx="1332600" cy="113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pic>
        <p:nvPicPr>
          <p:cNvPr id="701" name="Google Shape;701;p28"/>
          <p:cNvPicPr preferRelativeResize="0"/>
          <p:nvPr>
            <p:ph idx="3" type="pic"/>
          </p:nvPr>
        </p:nvPicPr>
        <p:blipFill rotWithShape="1">
          <a:blip r:embed="rId3">
            <a:alphaModFix/>
          </a:blip>
          <a:srcRect b="0" l="34841" r="34838" t="0"/>
          <a:stretch/>
        </p:blipFill>
        <p:spPr>
          <a:xfrm>
            <a:off x="-4767" y="0"/>
            <a:ext cx="2780102" cy="51575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Quels indicateurs clefs?</a:t>
            </a:r>
            <a:endParaRPr/>
          </a:p>
        </p:txBody>
      </p:sp>
      <p:sp>
        <p:nvSpPr>
          <p:cNvPr id="707" name="Google Shape;707;p29"/>
          <p:cNvSpPr txBox="1"/>
          <p:nvPr>
            <p:ph idx="4" type="subTitle"/>
          </p:nvPr>
        </p:nvSpPr>
        <p:spPr>
          <a:xfrm>
            <a:off x="719988" y="2111800"/>
            <a:ext cx="2009700" cy="65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Stabilité politique</a:t>
            </a:r>
            <a:endParaRPr/>
          </a:p>
        </p:txBody>
      </p:sp>
      <p:sp>
        <p:nvSpPr>
          <p:cNvPr id="708" name="Google Shape;708;p29"/>
          <p:cNvSpPr txBox="1"/>
          <p:nvPr>
            <p:ph idx="5" type="subTitle"/>
          </p:nvPr>
        </p:nvSpPr>
        <p:spPr>
          <a:xfrm>
            <a:off x="3154751" y="2111800"/>
            <a:ext cx="2009700" cy="65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Besoins alimentaire</a:t>
            </a:r>
            <a:endParaRPr/>
          </a:p>
        </p:txBody>
      </p:sp>
      <p:sp>
        <p:nvSpPr>
          <p:cNvPr id="709" name="Google Shape;709;p29"/>
          <p:cNvSpPr txBox="1"/>
          <p:nvPr>
            <p:ph idx="1" type="subTitle"/>
          </p:nvPr>
        </p:nvSpPr>
        <p:spPr>
          <a:xfrm>
            <a:off x="719988" y="2755811"/>
            <a:ext cx="2009700" cy="16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 environnement politique stable est essentiel pour assurer des échanges commerciaux sécurisés et réduire les risques liés à l'importation.</a:t>
            </a:r>
            <a:endParaRPr/>
          </a:p>
        </p:txBody>
      </p:sp>
      <p:sp>
        <p:nvSpPr>
          <p:cNvPr id="710" name="Google Shape;710;p29"/>
          <p:cNvSpPr txBox="1"/>
          <p:nvPr>
            <p:ph idx="2" type="subTitle"/>
          </p:nvPr>
        </p:nvSpPr>
        <p:spPr>
          <a:xfrm>
            <a:off x="3154749" y="2755811"/>
            <a:ext cx="2009700" cy="16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Les pays ayant une faible disponibilité alimentaire par rapport à leur population représentent des opportunités d'importation, car ils doivent compenser par des achats extérieurs pour satisfaire la demande locale.</a:t>
            </a:r>
            <a:endParaRPr/>
          </a:p>
        </p:txBody>
      </p:sp>
      <p:sp>
        <p:nvSpPr>
          <p:cNvPr id="711" name="Google Shape;711;p29"/>
          <p:cNvSpPr txBox="1"/>
          <p:nvPr>
            <p:ph idx="3" type="subTitle"/>
          </p:nvPr>
        </p:nvSpPr>
        <p:spPr>
          <a:xfrm>
            <a:off x="5589511" y="2755811"/>
            <a:ext cx="2009700" cy="16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Réduire les coûts et les délais de transport en priorisant des pays situés près de la France permet d'optimiser la logistique.</a:t>
            </a:r>
            <a:endParaRPr/>
          </a:p>
        </p:txBody>
      </p:sp>
      <p:sp>
        <p:nvSpPr>
          <p:cNvPr id="712" name="Google Shape;712;p29"/>
          <p:cNvSpPr txBox="1"/>
          <p:nvPr>
            <p:ph idx="6" type="subTitle"/>
          </p:nvPr>
        </p:nvSpPr>
        <p:spPr>
          <a:xfrm>
            <a:off x="5589514" y="2111800"/>
            <a:ext cx="2009700" cy="65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Proximité géographique avec la France</a:t>
            </a:r>
            <a:endParaRPr sz="1600"/>
          </a:p>
        </p:txBody>
      </p:sp>
      <p:sp>
        <p:nvSpPr>
          <p:cNvPr id="713" name="Google Shape;713;p29"/>
          <p:cNvSpPr/>
          <p:nvPr/>
        </p:nvSpPr>
        <p:spPr>
          <a:xfrm>
            <a:off x="822250" y="1355700"/>
            <a:ext cx="541800" cy="541800"/>
          </a:xfrm>
          <a:prstGeom prst="rect">
            <a:avLst/>
          </a:prstGeom>
          <a:solidFill>
            <a:srgbClr val="D49F74">
              <a:alpha val="125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714" name="Google Shape;714;p29"/>
          <p:cNvSpPr/>
          <p:nvPr/>
        </p:nvSpPr>
        <p:spPr>
          <a:xfrm>
            <a:off x="3254975" y="1355700"/>
            <a:ext cx="541800" cy="541800"/>
          </a:xfrm>
          <a:prstGeom prst="rect">
            <a:avLst/>
          </a:prstGeom>
          <a:solidFill>
            <a:srgbClr val="D49F74">
              <a:alpha val="125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sp>
        <p:nvSpPr>
          <p:cNvPr id="715" name="Google Shape;715;p29"/>
          <p:cNvSpPr/>
          <p:nvPr/>
        </p:nvSpPr>
        <p:spPr>
          <a:xfrm>
            <a:off x="5687700" y="1355700"/>
            <a:ext cx="541800" cy="541800"/>
          </a:xfrm>
          <a:prstGeom prst="rect">
            <a:avLst/>
          </a:prstGeom>
          <a:solidFill>
            <a:srgbClr val="D49F74">
              <a:alpha val="125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bin"/>
              <a:ea typeface="Cabin"/>
              <a:cs typeface="Cabin"/>
              <a:sym typeface="Cabin"/>
            </a:endParaRPr>
          </a:p>
        </p:txBody>
      </p:sp>
      <p:grpSp>
        <p:nvGrpSpPr>
          <p:cNvPr id="716" name="Google Shape;716;p29"/>
          <p:cNvGrpSpPr/>
          <p:nvPr/>
        </p:nvGrpSpPr>
        <p:grpSpPr>
          <a:xfrm>
            <a:off x="3354577" y="1456973"/>
            <a:ext cx="342580" cy="339271"/>
            <a:chOff x="5049725" y="1435050"/>
            <a:chExt cx="486550" cy="481850"/>
          </a:xfrm>
        </p:grpSpPr>
        <p:sp>
          <p:nvSpPr>
            <p:cNvPr id="717" name="Google Shape;717;p29"/>
            <p:cNvSpPr/>
            <p:nvPr/>
          </p:nvSpPr>
          <p:spPr>
            <a:xfrm>
              <a:off x="5136300" y="1519775"/>
              <a:ext cx="310550" cy="310550"/>
            </a:xfrm>
            <a:custGeom>
              <a:rect b="b" l="l" r="r" t="t"/>
              <a:pathLst>
                <a:path extrusionOk="0" h="12422" w="12422">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18" name="Google Shape;718;p29"/>
            <p:cNvSpPr/>
            <p:nvPr/>
          </p:nvSpPr>
          <p:spPr>
            <a:xfrm>
              <a:off x="5184925" y="1576250"/>
              <a:ext cx="205475" cy="197625"/>
            </a:xfrm>
            <a:custGeom>
              <a:rect b="b" l="l" r="r" t="t"/>
              <a:pathLst>
                <a:path extrusionOk="0" h="7905" w="8219">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19" name="Google Shape;719;p29"/>
            <p:cNvSpPr/>
            <p:nvPr/>
          </p:nvSpPr>
          <p:spPr>
            <a:xfrm>
              <a:off x="5049725" y="1435075"/>
              <a:ext cx="481825" cy="481825"/>
            </a:xfrm>
            <a:custGeom>
              <a:rect b="b" l="l" r="r" t="t"/>
              <a:pathLst>
                <a:path extrusionOk="0" h="19273" w="19273">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720" name="Google Shape;720;p29"/>
            <p:cNvSpPr/>
            <p:nvPr/>
          </p:nvSpPr>
          <p:spPr>
            <a:xfrm>
              <a:off x="5245825" y="1435050"/>
              <a:ext cx="290450" cy="282350"/>
            </a:xfrm>
            <a:custGeom>
              <a:rect b="b" l="l" r="r" t="t"/>
              <a:pathLst>
                <a:path extrusionOk="0" h="11294" w="11618">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721" name="Google Shape;721;p29"/>
          <p:cNvGrpSpPr/>
          <p:nvPr/>
        </p:nvGrpSpPr>
        <p:grpSpPr>
          <a:xfrm>
            <a:off x="909968" y="1442972"/>
            <a:ext cx="366364" cy="367290"/>
            <a:chOff x="-61783350" y="3743950"/>
            <a:chExt cx="316650" cy="317450"/>
          </a:xfrm>
        </p:grpSpPr>
        <p:sp>
          <p:nvSpPr>
            <p:cNvPr id="722" name="Google Shape;722;p29"/>
            <p:cNvSpPr/>
            <p:nvPr/>
          </p:nvSpPr>
          <p:spPr>
            <a:xfrm>
              <a:off x="-61783350" y="3743950"/>
              <a:ext cx="316650" cy="317450"/>
            </a:xfrm>
            <a:custGeom>
              <a:rect b="b" l="l" r="r" t="t"/>
              <a:pathLst>
                <a:path extrusionOk="0" h="12698" w="12666">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9"/>
            <p:cNvSpPr/>
            <p:nvPr/>
          </p:nvSpPr>
          <p:spPr>
            <a:xfrm>
              <a:off x="-61739225" y="3833750"/>
              <a:ext cx="272525" cy="149675"/>
            </a:xfrm>
            <a:custGeom>
              <a:rect b="b" l="l" r="r" t="t"/>
              <a:pathLst>
                <a:path extrusionOk="0" h="5987" w="10901">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 name="Google Shape;724;p29"/>
          <p:cNvGrpSpPr/>
          <p:nvPr/>
        </p:nvGrpSpPr>
        <p:grpSpPr>
          <a:xfrm>
            <a:off x="7629622" y="4161213"/>
            <a:ext cx="1227091" cy="809270"/>
            <a:chOff x="3870396" y="1076228"/>
            <a:chExt cx="2681580" cy="1768510"/>
          </a:xfrm>
        </p:grpSpPr>
        <p:sp>
          <p:nvSpPr>
            <p:cNvPr id="725" name="Google Shape;725;p29"/>
            <p:cNvSpPr/>
            <p:nvPr/>
          </p:nvSpPr>
          <p:spPr>
            <a:xfrm>
              <a:off x="4002008" y="1429932"/>
              <a:ext cx="2426586" cy="312573"/>
            </a:xfrm>
            <a:custGeom>
              <a:rect b="b" l="l" r="r" t="t"/>
              <a:pathLst>
                <a:path extrusionOk="0" h="84" w="646">
                  <a:moveTo>
                    <a:pt x="312" y="84"/>
                  </a:moveTo>
                  <a:cubicBezTo>
                    <a:pt x="520" y="84"/>
                    <a:pt x="633" y="49"/>
                    <a:pt x="645" y="45"/>
                  </a:cubicBezTo>
                  <a:cubicBezTo>
                    <a:pt x="646" y="45"/>
                    <a:pt x="646" y="44"/>
                    <a:pt x="646" y="43"/>
                  </a:cubicBezTo>
                  <a:cubicBezTo>
                    <a:pt x="646" y="19"/>
                    <a:pt x="501" y="0"/>
                    <a:pt x="323" y="0"/>
                  </a:cubicBezTo>
                  <a:cubicBezTo>
                    <a:pt x="144" y="0"/>
                    <a:pt x="0" y="19"/>
                    <a:pt x="0" y="43"/>
                  </a:cubicBezTo>
                  <a:cubicBezTo>
                    <a:pt x="0" y="44"/>
                    <a:pt x="0" y="45"/>
                    <a:pt x="0" y="45"/>
                  </a:cubicBezTo>
                  <a:cubicBezTo>
                    <a:pt x="11" y="50"/>
                    <a:pt x="109" y="84"/>
                    <a:pt x="312" y="84"/>
                  </a:cubicBezTo>
                  <a:close/>
                </a:path>
              </a:pathLst>
            </a:custGeom>
            <a:solidFill>
              <a:srgbClr val="8C4D3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29"/>
            <p:cNvSpPr/>
            <p:nvPr/>
          </p:nvSpPr>
          <p:spPr>
            <a:xfrm>
              <a:off x="6025532" y="1076228"/>
              <a:ext cx="526445" cy="559343"/>
            </a:xfrm>
            <a:custGeom>
              <a:rect b="b" l="l" r="r" t="t"/>
              <a:pathLst>
                <a:path extrusionOk="0" h="148" w="141">
                  <a:moveTo>
                    <a:pt x="103" y="148"/>
                  </a:moveTo>
                  <a:cubicBezTo>
                    <a:pt x="86" y="140"/>
                    <a:pt x="86" y="140"/>
                    <a:pt x="86" y="140"/>
                  </a:cubicBezTo>
                  <a:cubicBezTo>
                    <a:pt x="86" y="140"/>
                    <a:pt x="98" y="113"/>
                    <a:pt x="108" y="85"/>
                  </a:cubicBezTo>
                  <a:cubicBezTo>
                    <a:pt x="124" y="35"/>
                    <a:pt x="119" y="25"/>
                    <a:pt x="118" y="24"/>
                  </a:cubicBezTo>
                  <a:cubicBezTo>
                    <a:pt x="117" y="24"/>
                    <a:pt x="110" y="24"/>
                    <a:pt x="90" y="40"/>
                  </a:cubicBezTo>
                  <a:cubicBezTo>
                    <a:pt x="71" y="56"/>
                    <a:pt x="45" y="83"/>
                    <a:pt x="13" y="120"/>
                  </a:cubicBezTo>
                  <a:cubicBezTo>
                    <a:pt x="0" y="108"/>
                    <a:pt x="0" y="108"/>
                    <a:pt x="0" y="108"/>
                  </a:cubicBezTo>
                  <a:cubicBezTo>
                    <a:pt x="34" y="69"/>
                    <a:pt x="62" y="40"/>
                    <a:pt x="82" y="24"/>
                  </a:cubicBezTo>
                  <a:cubicBezTo>
                    <a:pt x="96" y="13"/>
                    <a:pt x="115" y="0"/>
                    <a:pt x="128" y="9"/>
                  </a:cubicBezTo>
                  <a:cubicBezTo>
                    <a:pt x="141" y="17"/>
                    <a:pt x="141" y="42"/>
                    <a:pt x="125" y="88"/>
                  </a:cubicBezTo>
                  <a:cubicBezTo>
                    <a:pt x="115" y="118"/>
                    <a:pt x="103" y="146"/>
                    <a:pt x="103" y="148"/>
                  </a:cubicBez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29"/>
            <p:cNvSpPr/>
            <p:nvPr/>
          </p:nvSpPr>
          <p:spPr>
            <a:xfrm>
              <a:off x="3870396" y="1076228"/>
              <a:ext cx="534674" cy="559343"/>
            </a:xfrm>
            <a:custGeom>
              <a:rect b="b" l="l" r="r" t="t"/>
              <a:pathLst>
                <a:path extrusionOk="0" h="148" w="141">
                  <a:moveTo>
                    <a:pt x="38" y="148"/>
                  </a:moveTo>
                  <a:cubicBezTo>
                    <a:pt x="38" y="146"/>
                    <a:pt x="26" y="118"/>
                    <a:pt x="16" y="88"/>
                  </a:cubicBezTo>
                  <a:cubicBezTo>
                    <a:pt x="0" y="42"/>
                    <a:pt x="0" y="17"/>
                    <a:pt x="13" y="9"/>
                  </a:cubicBezTo>
                  <a:cubicBezTo>
                    <a:pt x="26" y="0"/>
                    <a:pt x="45" y="13"/>
                    <a:pt x="59" y="24"/>
                  </a:cubicBezTo>
                  <a:cubicBezTo>
                    <a:pt x="79" y="40"/>
                    <a:pt x="107" y="69"/>
                    <a:pt x="141" y="108"/>
                  </a:cubicBezTo>
                  <a:cubicBezTo>
                    <a:pt x="128" y="120"/>
                    <a:pt x="128" y="120"/>
                    <a:pt x="128" y="120"/>
                  </a:cubicBezTo>
                  <a:cubicBezTo>
                    <a:pt x="96" y="83"/>
                    <a:pt x="70" y="56"/>
                    <a:pt x="51" y="40"/>
                  </a:cubicBezTo>
                  <a:cubicBezTo>
                    <a:pt x="31" y="24"/>
                    <a:pt x="24" y="24"/>
                    <a:pt x="23" y="24"/>
                  </a:cubicBezTo>
                  <a:cubicBezTo>
                    <a:pt x="22" y="25"/>
                    <a:pt x="17" y="35"/>
                    <a:pt x="33" y="85"/>
                  </a:cubicBezTo>
                  <a:cubicBezTo>
                    <a:pt x="43" y="113"/>
                    <a:pt x="55" y="140"/>
                    <a:pt x="55" y="140"/>
                  </a:cubicBezTo>
                  <a:lnTo>
                    <a:pt x="38" y="148"/>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29"/>
            <p:cNvSpPr/>
            <p:nvPr/>
          </p:nvSpPr>
          <p:spPr>
            <a:xfrm>
              <a:off x="4002008" y="1429932"/>
              <a:ext cx="2426700" cy="330600"/>
            </a:xfrm>
            <a:prstGeom prst="ellipse">
              <a:avLst/>
            </a:pr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29"/>
            <p:cNvSpPr/>
            <p:nvPr/>
          </p:nvSpPr>
          <p:spPr>
            <a:xfrm>
              <a:off x="4059590" y="1397030"/>
              <a:ext cx="584028" cy="575793"/>
            </a:xfrm>
            <a:custGeom>
              <a:rect b="b" l="l" r="r" t="t"/>
              <a:pathLst>
                <a:path extrusionOk="0" h="152" w="155">
                  <a:moveTo>
                    <a:pt x="48" y="122"/>
                  </a:moveTo>
                  <a:cubicBezTo>
                    <a:pt x="31" y="108"/>
                    <a:pt x="17" y="90"/>
                    <a:pt x="9" y="73"/>
                  </a:cubicBezTo>
                  <a:cubicBezTo>
                    <a:pt x="9" y="73"/>
                    <a:pt x="9" y="73"/>
                    <a:pt x="9" y="73"/>
                  </a:cubicBezTo>
                  <a:cubicBezTo>
                    <a:pt x="8" y="71"/>
                    <a:pt x="8" y="70"/>
                    <a:pt x="7" y="69"/>
                  </a:cubicBezTo>
                  <a:cubicBezTo>
                    <a:pt x="7" y="69"/>
                    <a:pt x="7" y="69"/>
                    <a:pt x="7" y="69"/>
                  </a:cubicBezTo>
                  <a:cubicBezTo>
                    <a:pt x="6" y="68"/>
                    <a:pt x="6" y="67"/>
                    <a:pt x="6" y="66"/>
                  </a:cubicBezTo>
                  <a:cubicBezTo>
                    <a:pt x="6" y="65"/>
                    <a:pt x="5" y="65"/>
                    <a:pt x="5" y="65"/>
                  </a:cubicBezTo>
                  <a:cubicBezTo>
                    <a:pt x="5" y="64"/>
                    <a:pt x="5" y="63"/>
                    <a:pt x="4" y="62"/>
                  </a:cubicBezTo>
                  <a:cubicBezTo>
                    <a:pt x="4" y="62"/>
                    <a:pt x="4" y="62"/>
                    <a:pt x="4" y="61"/>
                  </a:cubicBezTo>
                  <a:cubicBezTo>
                    <a:pt x="4" y="60"/>
                    <a:pt x="3" y="59"/>
                    <a:pt x="3" y="58"/>
                  </a:cubicBezTo>
                  <a:cubicBezTo>
                    <a:pt x="3" y="58"/>
                    <a:pt x="3" y="58"/>
                    <a:pt x="3" y="58"/>
                  </a:cubicBezTo>
                  <a:cubicBezTo>
                    <a:pt x="2" y="54"/>
                    <a:pt x="1" y="51"/>
                    <a:pt x="1" y="47"/>
                  </a:cubicBezTo>
                  <a:cubicBezTo>
                    <a:pt x="1" y="47"/>
                    <a:pt x="1" y="47"/>
                    <a:pt x="1" y="47"/>
                  </a:cubicBezTo>
                  <a:cubicBezTo>
                    <a:pt x="1" y="46"/>
                    <a:pt x="1" y="45"/>
                    <a:pt x="0" y="44"/>
                  </a:cubicBezTo>
                  <a:cubicBezTo>
                    <a:pt x="0" y="44"/>
                    <a:pt x="0" y="43"/>
                    <a:pt x="0" y="43"/>
                  </a:cubicBezTo>
                  <a:cubicBezTo>
                    <a:pt x="0" y="42"/>
                    <a:pt x="0" y="42"/>
                    <a:pt x="0" y="41"/>
                  </a:cubicBezTo>
                  <a:cubicBezTo>
                    <a:pt x="0" y="40"/>
                    <a:pt x="0" y="40"/>
                    <a:pt x="0" y="40"/>
                  </a:cubicBezTo>
                  <a:cubicBezTo>
                    <a:pt x="0" y="39"/>
                    <a:pt x="0" y="38"/>
                    <a:pt x="1" y="38"/>
                  </a:cubicBezTo>
                  <a:cubicBezTo>
                    <a:pt x="1" y="37"/>
                    <a:pt x="1" y="37"/>
                    <a:pt x="1" y="37"/>
                  </a:cubicBezTo>
                  <a:cubicBezTo>
                    <a:pt x="1" y="36"/>
                    <a:pt x="1" y="35"/>
                    <a:pt x="1" y="35"/>
                  </a:cubicBezTo>
                  <a:cubicBezTo>
                    <a:pt x="1" y="34"/>
                    <a:pt x="1" y="34"/>
                    <a:pt x="1" y="34"/>
                  </a:cubicBezTo>
                  <a:cubicBezTo>
                    <a:pt x="1" y="33"/>
                    <a:pt x="1" y="32"/>
                    <a:pt x="1" y="32"/>
                  </a:cubicBezTo>
                  <a:cubicBezTo>
                    <a:pt x="2" y="31"/>
                    <a:pt x="2" y="31"/>
                    <a:pt x="2" y="31"/>
                  </a:cubicBezTo>
                  <a:cubicBezTo>
                    <a:pt x="2" y="30"/>
                    <a:pt x="2" y="30"/>
                    <a:pt x="2" y="29"/>
                  </a:cubicBezTo>
                  <a:cubicBezTo>
                    <a:pt x="2" y="29"/>
                    <a:pt x="3" y="28"/>
                    <a:pt x="3" y="28"/>
                  </a:cubicBezTo>
                  <a:cubicBezTo>
                    <a:pt x="3" y="27"/>
                    <a:pt x="3" y="27"/>
                    <a:pt x="3" y="26"/>
                  </a:cubicBezTo>
                  <a:cubicBezTo>
                    <a:pt x="4" y="26"/>
                    <a:pt x="4" y="26"/>
                    <a:pt x="4" y="25"/>
                  </a:cubicBezTo>
                  <a:cubicBezTo>
                    <a:pt x="4" y="25"/>
                    <a:pt x="5" y="24"/>
                    <a:pt x="5" y="23"/>
                  </a:cubicBezTo>
                  <a:cubicBezTo>
                    <a:pt x="6" y="22"/>
                    <a:pt x="6" y="22"/>
                    <a:pt x="6" y="21"/>
                  </a:cubicBezTo>
                  <a:cubicBezTo>
                    <a:pt x="7" y="21"/>
                    <a:pt x="7" y="20"/>
                    <a:pt x="8" y="20"/>
                  </a:cubicBezTo>
                  <a:cubicBezTo>
                    <a:pt x="8" y="20"/>
                    <a:pt x="8" y="20"/>
                    <a:pt x="8" y="20"/>
                  </a:cubicBezTo>
                  <a:cubicBezTo>
                    <a:pt x="8" y="20"/>
                    <a:pt x="8" y="20"/>
                    <a:pt x="8" y="20"/>
                  </a:cubicBezTo>
                  <a:cubicBezTo>
                    <a:pt x="25" y="0"/>
                    <a:pt x="76" y="0"/>
                    <a:pt x="114" y="24"/>
                  </a:cubicBezTo>
                  <a:cubicBezTo>
                    <a:pt x="123" y="30"/>
                    <a:pt x="130" y="36"/>
                    <a:pt x="136" y="42"/>
                  </a:cubicBezTo>
                  <a:cubicBezTo>
                    <a:pt x="136" y="42"/>
                    <a:pt x="136" y="42"/>
                    <a:pt x="136" y="42"/>
                  </a:cubicBezTo>
                  <a:cubicBezTo>
                    <a:pt x="136" y="42"/>
                    <a:pt x="136" y="42"/>
                    <a:pt x="136" y="42"/>
                  </a:cubicBezTo>
                  <a:cubicBezTo>
                    <a:pt x="137" y="43"/>
                    <a:pt x="138" y="44"/>
                    <a:pt x="139" y="45"/>
                  </a:cubicBezTo>
                  <a:cubicBezTo>
                    <a:pt x="139" y="46"/>
                    <a:pt x="139" y="46"/>
                    <a:pt x="139" y="46"/>
                  </a:cubicBezTo>
                  <a:cubicBezTo>
                    <a:pt x="140" y="47"/>
                    <a:pt x="141" y="48"/>
                    <a:pt x="142" y="49"/>
                  </a:cubicBezTo>
                  <a:cubicBezTo>
                    <a:pt x="142" y="49"/>
                    <a:pt x="142" y="50"/>
                    <a:pt x="142" y="50"/>
                  </a:cubicBezTo>
                  <a:cubicBezTo>
                    <a:pt x="143" y="51"/>
                    <a:pt x="144" y="52"/>
                    <a:pt x="145" y="53"/>
                  </a:cubicBezTo>
                  <a:cubicBezTo>
                    <a:pt x="145" y="53"/>
                    <a:pt x="145" y="54"/>
                    <a:pt x="145" y="54"/>
                  </a:cubicBezTo>
                  <a:cubicBezTo>
                    <a:pt x="146" y="55"/>
                    <a:pt x="146" y="56"/>
                    <a:pt x="147" y="57"/>
                  </a:cubicBezTo>
                  <a:cubicBezTo>
                    <a:pt x="147" y="57"/>
                    <a:pt x="147" y="58"/>
                    <a:pt x="147" y="58"/>
                  </a:cubicBezTo>
                  <a:cubicBezTo>
                    <a:pt x="148" y="59"/>
                    <a:pt x="148" y="60"/>
                    <a:pt x="149" y="61"/>
                  </a:cubicBezTo>
                  <a:cubicBezTo>
                    <a:pt x="149" y="61"/>
                    <a:pt x="149" y="61"/>
                    <a:pt x="149" y="61"/>
                  </a:cubicBezTo>
                  <a:cubicBezTo>
                    <a:pt x="150" y="63"/>
                    <a:pt x="150" y="64"/>
                    <a:pt x="151" y="65"/>
                  </a:cubicBezTo>
                  <a:cubicBezTo>
                    <a:pt x="151" y="65"/>
                    <a:pt x="151" y="66"/>
                    <a:pt x="151" y="66"/>
                  </a:cubicBezTo>
                  <a:cubicBezTo>
                    <a:pt x="151" y="67"/>
                    <a:pt x="152" y="68"/>
                    <a:pt x="152" y="69"/>
                  </a:cubicBezTo>
                  <a:cubicBezTo>
                    <a:pt x="152" y="69"/>
                    <a:pt x="152" y="69"/>
                    <a:pt x="152" y="70"/>
                  </a:cubicBezTo>
                  <a:cubicBezTo>
                    <a:pt x="153" y="72"/>
                    <a:pt x="154" y="75"/>
                    <a:pt x="154" y="77"/>
                  </a:cubicBezTo>
                  <a:cubicBezTo>
                    <a:pt x="154" y="77"/>
                    <a:pt x="154" y="78"/>
                    <a:pt x="154" y="78"/>
                  </a:cubicBezTo>
                  <a:cubicBezTo>
                    <a:pt x="154" y="79"/>
                    <a:pt x="154" y="80"/>
                    <a:pt x="154" y="81"/>
                  </a:cubicBezTo>
                  <a:cubicBezTo>
                    <a:pt x="154" y="81"/>
                    <a:pt x="154" y="81"/>
                    <a:pt x="154" y="82"/>
                  </a:cubicBezTo>
                  <a:cubicBezTo>
                    <a:pt x="155" y="83"/>
                    <a:pt x="155" y="84"/>
                    <a:pt x="155" y="85"/>
                  </a:cubicBezTo>
                  <a:cubicBezTo>
                    <a:pt x="155" y="85"/>
                    <a:pt x="155" y="86"/>
                    <a:pt x="155" y="86"/>
                  </a:cubicBezTo>
                  <a:cubicBezTo>
                    <a:pt x="154" y="87"/>
                    <a:pt x="154" y="88"/>
                    <a:pt x="154" y="89"/>
                  </a:cubicBezTo>
                  <a:cubicBezTo>
                    <a:pt x="154" y="89"/>
                    <a:pt x="154" y="89"/>
                    <a:pt x="154" y="90"/>
                  </a:cubicBezTo>
                  <a:cubicBezTo>
                    <a:pt x="154" y="91"/>
                    <a:pt x="154" y="92"/>
                    <a:pt x="154" y="93"/>
                  </a:cubicBezTo>
                  <a:cubicBezTo>
                    <a:pt x="154" y="93"/>
                    <a:pt x="154" y="93"/>
                    <a:pt x="154" y="93"/>
                  </a:cubicBezTo>
                  <a:cubicBezTo>
                    <a:pt x="154" y="95"/>
                    <a:pt x="153" y="96"/>
                    <a:pt x="153" y="97"/>
                  </a:cubicBezTo>
                  <a:cubicBezTo>
                    <a:pt x="153" y="97"/>
                    <a:pt x="153" y="98"/>
                    <a:pt x="153" y="98"/>
                  </a:cubicBezTo>
                  <a:cubicBezTo>
                    <a:pt x="152" y="99"/>
                    <a:pt x="152" y="100"/>
                    <a:pt x="152" y="101"/>
                  </a:cubicBezTo>
                  <a:cubicBezTo>
                    <a:pt x="152" y="101"/>
                    <a:pt x="152" y="101"/>
                    <a:pt x="152" y="101"/>
                  </a:cubicBezTo>
                  <a:cubicBezTo>
                    <a:pt x="151" y="103"/>
                    <a:pt x="151" y="104"/>
                    <a:pt x="150" y="105"/>
                  </a:cubicBezTo>
                  <a:cubicBezTo>
                    <a:pt x="150" y="105"/>
                    <a:pt x="150" y="105"/>
                    <a:pt x="150" y="105"/>
                  </a:cubicBezTo>
                  <a:cubicBezTo>
                    <a:pt x="150" y="105"/>
                    <a:pt x="150" y="105"/>
                    <a:pt x="150" y="105"/>
                  </a:cubicBezTo>
                  <a:cubicBezTo>
                    <a:pt x="149" y="108"/>
                    <a:pt x="148" y="110"/>
                    <a:pt x="146" y="113"/>
                  </a:cubicBezTo>
                  <a:cubicBezTo>
                    <a:pt x="127" y="143"/>
                    <a:pt x="84" y="152"/>
                    <a:pt x="48" y="122"/>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29"/>
            <p:cNvSpPr/>
            <p:nvPr/>
          </p:nvSpPr>
          <p:spPr>
            <a:xfrm>
              <a:off x="4084265" y="1520411"/>
              <a:ext cx="49354" cy="148061"/>
            </a:xfrm>
            <a:custGeom>
              <a:rect b="b" l="l" r="r" t="t"/>
              <a:pathLst>
                <a:path extrusionOk="0" h="38" w="15">
                  <a:moveTo>
                    <a:pt x="12" y="38"/>
                  </a:moveTo>
                  <a:cubicBezTo>
                    <a:pt x="12" y="38"/>
                    <a:pt x="11" y="37"/>
                    <a:pt x="11" y="37"/>
                  </a:cubicBezTo>
                  <a:cubicBezTo>
                    <a:pt x="0" y="21"/>
                    <a:pt x="4" y="3"/>
                    <a:pt x="4" y="2"/>
                  </a:cubicBezTo>
                  <a:cubicBezTo>
                    <a:pt x="5" y="1"/>
                    <a:pt x="6" y="0"/>
                    <a:pt x="7" y="1"/>
                  </a:cubicBezTo>
                  <a:cubicBezTo>
                    <a:pt x="8" y="1"/>
                    <a:pt x="9" y="2"/>
                    <a:pt x="8" y="3"/>
                  </a:cubicBezTo>
                  <a:cubicBezTo>
                    <a:pt x="8" y="3"/>
                    <a:pt x="4" y="20"/>
                    <a:pt x="14" y="34"/>
                  </a:cubicBezTo>
                  <a:cubicBezTo>
                    <a:pt x="15" y="35"/>
                    <a:pt x="14" y="37"/>
                    <a:pt x="14" y="37"/>
                  </a:cubicBezTo>
                  <a:cubicBezTo>
                    <a:pt x="13" y="38"/>
                    <a:pt x="13" y="38"/>
                    <a:pt x="12" y="3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29"/>
            <p:cNvSpPr/>
            <p:nvPr/>
          </p:nvSpPr>
          <p:spPr>
            <a:xfrm>
              <a:off x="5145384" y="1109130"/>
              <a:ext cx="559349" cy="600472"/>
            </a:xfrm>
            <a:custGeom>
              <a:rect b="b" l="l" r="r" t="t"/>
              <a:pathLst>
                <a:path extrusionOk="0" h="159" w="150">
                  <a:moveTo>
                    <a:pt x="26" y="57"/>
                  </a:moveTo>
                  <a:cubicBezTo>
                    <a:pt x="38" y="39"/>
                    <a:pt x="54" y="23"/>
                    <a:pt x="70" y="13"/>
                  </a:cubicBezTo>
                  <a:cubicBezTo>
                    <a:pt x="70" y="13"/>
                    <a:pt x="70" y="12"/>
                    <a:pt x="70" y="12"/>
                  </a:cubicBezTo>
                  <a:cubicBezTo>
                    <a:pt x="71" y="12"/>
                    <a:pt x="72" y="11"/>
                    <a:pt x="73" y="11"/>
                  </a:cubicBezTo>
                  <a:cubicBezTo>
                    <a:pt x="73" y="10"/>
                    <a:pt x="74" y="10"/>
                    <a:pt x="74" y="10"/>
                  </a:cubicBezTo>
                  <a:cubicBezTo>
                    <a:pt x="75" y="10"/>
                    <a:pt x="76" y="9"/>
                    <a:pt x="77" y="9"/>
                  </a:cubicBezTo>
                  <a:cubicBezTo>
                    <a:pt x="77" y="8"/>
                    <a:pt x="77" y="8"/>
                    <a:pt x="77" y="8"/>
                  </a:cubicBezTo>
                  <a:cubicBezTo>
                    <a:pt x="78" y="8"/>
                    <a:pt x="79" y="7"/>
                    <a:pt x="80" y="7"/>
                  </a:cubicBezTo>
                  <a:cubicBezTo>
                    <a:pt x="80" y="7"/>
                    <a:pt x="81" y="7"/>
                    <a:pt x="81" y="7"/>
                  </a:cubicBezTo>
                  <a:cubicBezTo>
                    <a:pt x="82" y="6"/>
                    <a:pt x="83" y="6"/>
                    <a:pt x="84" y="5"/>
                  </a:cubicBezTo>
                  <a:cubicBezTo>
                    <a:pt x="84" y="5"/>
                    <a:pt x="84" y="5"/>
                    <a:pt x="84" y="5"/>
                  </a:cubicBezTo>
                  <a:cubicBezTo>
                    <a:pt x="88" y="4"/>
                    <a:pt x="91" y="2"/>
                    <a:pt x="94" y="2"/>
                  </a:cubicBezTo>
                  <a:cubicBezTo>
                    <a:pt x="95" y="2"/>
                    <a:pt x="95" y="2"/>
                    <a:pt x="95" y="2"/>
                  </a:cubicBezTo>
                  <a:cubicBezTo>
                    <a:pt x="96" y="1"/>
                    <a:pt x="97" y="1"/>
                    <a:pt x="98" y="1"/>
                  </a:cubicBezTo>
                  <a:cubicBezTo>
                    <a:pt x="98" y="1"/>
                    <a:pt x="98" y="1"/>
                    <a:pt x="98" y="1"/>
                  </a:cubicBezTo>
                  <a:cubicBezTo>
                    <a:pt x="99" y="1"/>
                    <a:pt x="100" y="1"/>
                    <a:pt x="101" y="0"/>
                  </a:cubicBezTo>
                  <a:cubicBezTo>
                    <a:pt x="101" y="0"/>
                    <a:pt x="101" y="0"/>
                    <a:pt x="102" y="0"/>
                  </a:cubicBezTo>
                  <a:cubicBezTo>
                    <a:pt x="102" y="0"/>
                    <a:pt x="103" y="0"/>
                    <a:pt x="104" y="0"/>
                  </a:cubicBezTo>
                  <a:cubicBezTo>
                    <a:pt x="104" y="0"/>
                    <a:pt x="105" y="0"/>
                    <a:pt x="105" y="0"/>
                  </a:cubicBezTo>
                  <a:cubicBezTo>
                    <a:pt x="106" y="0"/>
                    <a:pt x="106" y="0"/>
                    <a:pt x="107" y="0"/>
                  </a:cubicBezTo>
                  <a:cubicBezTo>
                    <a:pt x="107" y="0"/>
                    <a:pt x="108" y="0"/>
                    <a:pt x="108" y="0"/>
                  </a:cubicBezTo>
                  <a:cubicBezTo>
                    <a:pt x="109" y="0"/>
                    <a:pt x="109" y="0"/>
                    <a:pt x="110" y="0"/>
                  </a:cubicBezTo>
                  <a:cubicBezTo>
                    <a:pt x="110" y="1"/>
                    <a:pt x="111" y="1"/>
                    <a:pt x="111" y="1"/>
                  </a:cubicBezTo>
                  <a:cubicBezTo>
                    <a:pt x="112" y="1"/>
                    <a:pt x="112" y="1"/>
                    <a:pt x="113" y="1"/>
                  </a:cubicBezTo>
                  <a:cubicBezTo>
                    <a:pt x="113" y="1"/>
                    <a:pt x="113" y="1"/>
                    <a:pt x="114" y="1"/>
                  </a:cubicBezTo>
                  <a:cubicBezTo>
                    <a:pt x="114" y="1"/>
                    <a:pt x="115" y="2"/>
                    <a:pt x="116" y="2"/>
                  </a:cubicBezTo>
                  <a:cubicBezTo>
                    <a:pt x="116" y="2"/>
                    <a:pt x="116" y="2"/>
                    <a:pt x="116" y="2"/>
                  </a:cubicBezTo>
                  <a:cubicBezTo>
                    <a:pt x="117" y="2"/>
                    <a:pt x="118" y="3"/>
                    <a:pt x="119" y="3"/>
                  </a:cubicBezTo>
                  <a:cubicBezTo>
                    <a:pt x="120" y="3"/>
                    <a:pt x="120" y="4"/>
                    <a:pt x="121" y="4"/>
                  </a:cubicBezTo>
                  <a:cubicBezTo>
                    <a:pt x="121" y="4"/>
                    <a:pt x="122" y="5"/>
                    <a:pt x="122" y="5"/>
                  </a:cubicBezTo>
                  <a:cubicBezTo>
                    <a:pt x="122" y="5"/>
                    <a:pt x="122" y="5"/>
                    <a:pt x="122" y="5"/>
                  </a:cubicBezTo>
                  <a:cubicBezTo>
                    <a:pt x="122" y="5"/>
                    <a:pt x="122" y="5"/>
                    <a:pt x="122" y="5"/>
                  </a:cubicBezTo>
                  <a:cubicBezTo>
                    <a:pt x="144" y="20"/>
                    <a:pt x="150" y="71"/>
                    <a:pt x="131" y="111"/>
                  </a:cubicBezTo>
                  <a:cubicBezTo>
                    <a:pt x="126" y="120"/>
                    <a:pt x="121" y="128"/>
                    <a:pt x="116" y="135"/>
                  </a:cubicBezTo>
                  <a:cubicBezTo>
                    <a:pt x="116" y="135"/>
                    <a:pt x="116" y="135"/>
                    <a:pt x="116" y="135"/>
                  </a:cubicBezTo>
                  <a:cubicBezTo>
                    <a:pt x="116" y="135"/>
                    <a:pt x="116" y="135"/>
                    <a:pt x="116" y="135"/>
                  </a:cubicBezTo>
                  <a:cubicBezTo>
                    <a:pt x="115" y="136"/>
                    <a:pt x="114" y="137"/>
                    <a:pt x="113" y="138"/>
                  </a:cubicBezTo>
                  <a:cubicBezTo>
                    <a:pt x="112" y="139"/>
                    <a:pt x="112" y="139"/>
                    <a:pt x="112" y="139"/>
                  </a:cubicBezTo>
                  <a:cubicBezTo>
                    <a:pt x="111" y="140"/>
                    <a:pt x="110" y="141"/>
                    <a:pt x="109" y="142"/>
                  </a:cubicBezTo>
                  <a:cubicBezTo>
                    <a:pt x="109" y="142"/>
                    <a:pt x="109" y="142"/>
                    <a:pt x="109" y="142"/>
                  </a:cubicBezTo>
                  <a:cubicBezTo>
                    <a:pt x="108" y="143"/>
                    <a:pt x="106" y="144"/>
                    <a:pt x="105" y="145"/>
                  </a:cubicBezTo>
                  <a:cubicBezTo>
                    <a:pt x="105" y="145"/>
                    <a:pt x="105" y="145"/>
                    <a:pt x="105" y="145"/>
                  </a:cubicBezTo>
                  <a:cubicBezTo>
                    <a:pt x="104" y="146"/>
                    <a:pt x="103" y="147"/>
                    <a:pt x="102" y="148"/>
                  </a:cubicBezTo>
                  <a:cubicBezTo>
                    <a:pt x="102" y="148"/>
                    <a:pt x="102" y="148"/>
                    <a:pt x="101" y="148"/>
                  </a:cubicBezTo>
                  <a:cubicBezTo>
                    <a:pt x="100" y="149"/>
                    <a:pt x="99" y="150"/>
                    <a:pt x="98" y="150"/>
                  </a:cubicBezTo>
                  <a:cubicBezTo>
                    <a:pt x="98" y="150"/>
                    <a:pt x="98" y="151"/>
                    <a:pt x="98" y="151"/>
                  </a:cubicBezTo>
                  <a:cubicBezTo>
                    <a:pt x="97" y="151"/>
                    <a:pt x="96" y="152"/>
                    <a:pt x="94" y="153"/>
                  </a:cubicBezTo>
                  <a:cubicBezTo>
                    <a:pt x="94" y="153"/>
                    <a:pt x="94" y="153"/>
                    <a:pt x="94" y="153"/>
                  </a:cubicBezTo>
                  <a:cubicBezTo>
                    <a:pt x="93" y="153"/>
                    <a:pt x="92" y="154"/>
                    <a:pt x="91" y="154"/>
                  </a:cubicBezTo>
                  <a:cubicBezTo>
                    <a:pt x="91" y="154"/>
                    <a:pt x="90" y="155"/>
                    <a:pt x="90" y="155"/>
                  </a:cubicBezTo>
                  <a:cubicBezTo>
                    <a:pt x="88" y="156"/>
                    <a:pt x="85" y="157"/>
                    <a:pt x="83" y="157"/>
                  </a:cubicBezTo>
                  <a:cubicBezTo>
                    <a:pt x="83" y="157"/>
                    <a:pt x="82" y="157"/>
                    <a:pt x="82" y="157"/>
                  </a:cubicBezTo>
                  <a:cubicBezTo>
                    <a:pt x="81" y="158"/>
                    <a:pt x="80" y="158"/>
                    <a:pt x="79" y="158"/>
                  </a:cubicBezTo>
                  <a:cubicBezTo>
                    <a:pt x="79" y="158"/>
                    <a:pt x="79" y="158"/>
                    <a:pt x="79" y="158"/>
                  </a:cubicBezTo>
                  <a:cubicBezTo>
                    <a:pt x="77" y="158"/>
                    <a:pt x="76" y="159"/>
                    <a:pt x="75" y="159"/>
                  </a:cubicBezTo>
                  <a:cubicBezTo>
                    <a:pt x="75" y="159"/>
                    <a:pt x="75" y="159"/>
                    <a:pt x="74" y="159"/>
                  </a:cubicBezTo>
                  <a:cubicBezTo>
                    <a:pt x="73" y="159"/>
                    <a:pt x="72" y="159"/>
                    <a:pt x="71" y="159"/>
                  </a:cubicBezTo>
                  <a:cubicBezTo>
                    <a:pt x="71" y="159"/>
                    <a:pt x="71" y="159"/>
                    <a:pt x="70" y="159"/>
                  </a:cubicBezTo>
                  <a:cubicBezTo>
                    <a:pt x="69" y="159"/>
                    <a:pt x="68" y="159"/>
                    <a:pt x="67" y="159"/>
                  </a:cubicBezTo>
                  <a:cubicBezTo>
                    <a:pt x="67" y="159"/>
                    <a:pt x="67" y="159"/>
                    <a:pt x="67" y="159"/>
                  </a:cubicBezTo>
                  <a:cubicBezTo>
                    <a:pt x="65" y="159"/>
                    <a:pt x="64" y="159"/>
                    <a:pt x="63" y="159"/>
                  </a:cubicBezTo>
                  <a:cubicBezTo>
                    <a:pt x="63" y="159"/>
                    <a:pt x="63" y="159"/>
                    <a:pt x="62" y="159"/>
                  </a:cubicBezTo>
                  <a:cubicBezTo>
                    <a:pt x="61" y="158"/>
                    <a:pt x="60" y="158"/>
                    <a:pt x="59" y="158"/>
                  </a:cubicBezTo>
                  <a:cubicBezTo>
                    <a:pt x="59" y="158"/>
                    <a:pt x="59" y="158"/>
                    <a:pt x="58" y="158"/>
                  </a:cubicBezTo>
                  <a:cubicBezTo>
                    <a:pt x="57" y="158"/>
                    <a:pt x="56" y="157"/>
                    <a:pt x="55" y="157"/>
                  </a:cubicBezTo>
                  <a:cubicBezTo>
                    <a:pt x="55" y="157"/>
                    <a:pt x="55" y="157"/>
                    <a:pt x="55" y="157"/>
                  </a:cubicBezTo>
                  <a:cubicBezTo>
                    <a:pt x="55" y="157"/>
                    <a:pt x="55" y="157"/>
                    <a:pt x="55" y="157"/>
                  </a:cubicBezTo>
                  <a:cubicBezTo>
                    <a:pt x="52" y="156"/>
                    <a:pt x="49" y="155"/>
                    <a:pt x="46" y="154"/>
                  </a:cubicBezTo>
                  <a:cubicBezTo>
                    <a:pt x="14" y="138"/>
                    <a:pt x="0" y="97"/>
                    <a:pt x="26" y="57"/>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29"/>
            <p:cNvSpPr/>
            <p:nvPr/>
          </p:nvSpPr>
          <p:spPr>
            <a:xfrm>
              <a:off x="5416829" y="1133810"/>
              <a:ext cx="139840" cy="65805"/>
            </a:xfrm>
            <a:custGeom>
              <a:rect b="b" l="l" r="r" t="t"/>
              <a:pathLst>
                <a:path extrusionOk="0" h="17" w="37">
                  <a:moveTo>
                    <a:pt x="2" y="17"/>
                  </a:moveTo>
                  <a:cubicBezTo>
                    <a:pt x="2" y="17"/>
                    <a:pt x="1" y="17"/>
                    <a:pt x="1" y="16"/>
                  </a:cubicBezTo>
                  <a:cubicBezTo>
                    <a:pt x="0" y="15"/>
                    <a:pt x="0" y="14"/>
                    <a:pt x="1" y="13"/>
                  </a:cubicBezTo>
                  <a:cubicBezTo>
                    <a:pt x="15" y="0"/>
                    <a:pt x="34" y="3"/>
                    <a:pt x="35" y="3"/>
                  </a:cubicBezTo>
                  <a:cubicBezTo>
                    <a:pt x="36" y="3"/>
                    <a:pt x="37" y="4"/>
                    <a:pt x="36" y="5"/>
                  </a:cubicBezTo>
                  <a:cubicBezTo>
                    <a:pt x="36" y="6"/>
                    <a:pt x="35" y="7"/>
                    <a:pt x="34" y="7"/>
                  </a:cubicBezTo>
                  <a:cubicBezTo>
                    <a:pt x="34" y="7"/>
                    <a:pt x="17" y="5"/>
                    <a:pt x="4" y="16"/>
                  </a:cubicBezTo>
                  <a:cubicBezTo>
                    <a:pt x="3" y="17"/>
                    <a:pt x="3" y="17"/>
                    <a:pt x="2" y="1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29"/>
            <p:cNvSpPr/>
            <p:nvPr/>
          </p:nvSpPr>
          <p:spPr>
            <a:xfrm>
              <a:off x="5540218" y="1339448"/>
              <a:ext cx="518223" cy="633374"/>
            </a:xfrm>
            <a:custGeom>
              <a:rect b="b" l="l" r="r" t="t"/>
              <a:pathLst>
                <a:path extrusionOk="0" h="166" w="137">
                  <a:moveTo>
                    <a:pt x="14" y="78"/>
                  </a:moveTo>
                  <a:cubicBezTo>
                    <a:pt x="20" y="57"/>
                    <a:pt x="30" y="38"/>
                    <a:pt x="43" y="23"/>
                  </a:cubicBezTo>
                  <a:cubicBezTo>
                    <a:pt x="43" y="23"/>
                    <a:pt x="43" y="23"/>
                    <a:pt x="43" y="23"/>
                  </a:cubicBezTo>
                  <a:cubicBezTo>
                    <a:pt x="44" y="22"/>
                    <a:pt x="45" y="21"/>
                    <a:pt x="46" y="20"/>
                  </a:cubicBezTo>
                  <a:cubicBezTo>
                    <a:pt x="46" y="20"/>
                    <a:pt x="46" y="20"/>
                    <a:pt x="46" y="20"/>
                  </a:cubicBezTo>
                  <a:cubicBezTo>
                    <a:pt x="47" y="19"/>
                    <a:pt x="48" y="18"/>
                    <a:pt x="49" y="17"/>
                  </a:cubicBezTo>
                  <a:cubicBezTo>
                    <a:pt x="49" y="17"/>
                    <a:pt x="49" y="17"/>
                    <a:pt x="49" y="17"/>
                  </a:cubicBezTo>
                  <a:cubicBezTo>
                    <a:pt x="50" y="16"/>
                    <a:pt x="51" y="15"/>
                    <a:pt x="51" y="15"/>
                  </a:cubicBezTo>
                  <a:cubicBezTo>
                    <a:pt x="52" y="14"/>
                    <a:pt x="52" y="14"/>
                    <a:pt x="52" y="14"/>
                  </a:cubicBezTo>
                  <a:cubicBezTo>
                    <a:pt x="53" y="13"/>
                    <a:pt x="54" y="13"/>
                    <a:pt x="54" y="12"/>
                  </a:cubicBezTo>
                  <a:cubicBezTo>
                    <a:pt x="55" y="12"/>
                    <a:pt x="55" y="12"/>
                    <a:pt x="55" y="12"/>
                  </a:cubicBezTo>
                  <a:cubicBezTo>
                    <a:pt x="58" y="9"/>
                    <a:pt x="61" y="7"/>
                    <a:pt x="64" y="6"/>
                  </a:cubicBezTo>
                  <a:cubicBezTo>
                    <a:pt x="64" y="6"/>
                    <a:pt x="64" y="6"/>
                    <a:pt x="64" y="5"/>
                  </a:cubicBezTo>
                  <a:cubicBezTo>
                    <a:pt x="65" y="5"/>
                    <a:pt x="66" y="5"/>
                    <a:pt x="66" y="4"/>
                  </a:cubicBezTo>
                  <a:cubicBezTo>
                    <a:pt x="67" y="4"/>
                    <a:pt x="67" y="4"/>
                    <a:pt x="67" y="4"/>
                  </a:cubicBezTo>
                  <a:cubicBezTo>
                    <a:pt x="68" y="3"/>
                    <a:pt x="69" y="3"/>
                    <a:pt x="69" y="3"/>
                  </a:cubicBezTo>
                  <a:cubicBezTo>
                    <a:pt x="70" y="3"/>
                    <a:pt x="70" y="3"/>
                    <a:pt x="70" y="2"/>
                  </a:cubicBezTo>
                  <a:cubicBezTo>
                    <a:pt x="71" y="2"/>
                    <a:pt x="72" y="2"/>
                    <a:pt x="72" y="2"/>
                  </a:cubicBezTo>
                  <a:cubicBezTo>
                    <a:pt x="73" y="2"/>
                    <a:pt x="73" y="1"/>
                    <a:pt x="73" y="1"/>
                  </a:cubicBezTo>
                  <a:cubicBezTo>
                    <a:pt x="74" y="1"/>
                    <a:pt x="75" y="1"/>
                    <a:pt x="75" y="1"/>
                  </a:cubicBezTo>
                  <a:cubicBezTo>
                    <a:pt x="76" y="1"/>
                    <a:pt x="76" y="1"/>
                    <a:pt x="76" y="1"/>
                  </a:cubicBezTo>
                  <a:cubicBezTo>
                    <a:pt x="77" y="0"/>
                    <a:pt x="77" y="0"/>
                    <a:pt x="78" y="0"/>
                  </a:cubicBezTo>
                  <a:cubicBezTo>
                    <a:pt x="78" y="0"/>
                    <a:pt x="79" y="0"/>
                    <a:pt x="79" y="0"/>
                  </a:cubicBezTo>
                  <a:cubicBezTo>
                    <a:pt x="80" y="0"/>
                    <a:pt x="80" y="0"/>
                    <a:pt x="81" y="0"/>
                  </a:cubicBezTo>
                  <a:cubicBezTo>
                    <a:pt x="81" y="0"/>
                    <a:pt x="82" y="0"/>
                    <a:pt x="82" y="0"/>
                  </a:cubicBezTo>
                  <a:cubicBezTo>
                    <a:pt x="83" y="0"/>
                    <a:pt x="83" y="0"/>
                    <a:pt x="84" y="0"/>
                  </a:cubicBezTo>
                  <a:cubicBezTo>
                    <a:pt x="84" y="0"/>
                    <a:pt x="85" y="0"/>
                    <a:pt x="85" y="0"/>
                  </a:cubicBezTo>
                  <a:cubicBezTo>
                    <a:pt x="86" y="0"/>
                    <a:pt x="87" y="0"/>
                    <a:pt x="88" y="0"/>
                  </a:cubicBezTo>
                  <a:cubicBezTo>
                    <a:pt x="88" y="0"/>
                    <a:pt x="89" y="0"/>
                    <a:pt x="90" y="1"/>
                  </a:cubicBezTo>
                  <a:cubicBezTo>
                    <a:pt x="90" y="1"/>
                    <a:pt x="91" y="1"/>
                    <a:pt x="91" y="1"/>
                  </a:cubicBezTo>
                  <a:cubicBezTo>
                    <a:pt x="91" y="1"/>
                    <a:pt x="91" y="1"/>
                    <a:pt x="91" y="1"/>
                  </a:cubicBezTo>
                  <a:cubicBezTo>
                    <a:pt x="91" y="1"/>
                    <a:pt x="91" y="1"/>
                    <a:pt x="91" y="1"/>
                  </a:cubicBezTo>
                  <a:cubicBezTo>
                    <a:pt x="116" y="9"/>
                    <a:pt x="137" y="56"/>
                    <a:pt x="129" y="101"/>
                  </a:cubicBezTo>
                  <a:cubicBezTo>
                    <a:pt x="128" y="111"/>
                    <a:pt x="125" y="120"/>
                    <a:pt x="122" y="128"/>
                  </a:cubicBezTo>
                  <a:cubicBezTo>
                    <a:pt x="122" y="128"/>
                    <a:pt x="122" y="128"/>
                    <a:pt x="122" y="128"/>
                  </a:cubicBezTo>
                  <a:cubicBezTo>
                    <a:pt x="122" y="128"/>
                    <a:pt x="122" y="128"/>
                    <a:pt x="122" y="128"/>
                  </a:cubicBezTo>
                  <a:cubicBezTo>
                    <a:pt x="121" y="129"/>
                    <a:pt x="120" y="130"/>
                    <a:pt x="120" y="132"/>
                  </a:cubicBezTo>
                  <a:cubicBezTo>
                    <a:pt x="119" y="132"/>
                    <a:pt x="119" y="132"/>
                    <a:pt x="119" y="133"/>
                  </a:cubicBezTo>
                  <a:cubicBezTo>
                    <a:pt x="119" y="134"/>
                    <a:pt x="118" y="135"/>
                    <a:pt x="117" y="136"/>
                  </a:cubicBezTo>
                  <a:cubicBezTo>
                    <a:pt x="117" y="136"/>
                    <a:pt x="117" y="136"/>
                    <a:pt x="117" y="137"/>
                  </a:cubicBezTo>
                  <a:cubicBezTo>
                    <a:pt x="116" y="138"/>
                    <a:pt x="115" y="139"/>
                    <a:pt x="115" y="140"/>
                  </a:cubicBezTo>
                  <a:cubicBezTo>
                    <a:pt x="115" y="140"/>
                    <a:pt x="114" y="141"/>
                    <a:pt x="114" y="141"/>
                  </a:cubicBezTo>
                  <a:cubicBezTo>
                    <a:pt x="114" y="142"/>
                    <a:pt x="113" y="143"/>
                    <a:pt x="112" y="144"/>
                  </a:cubicBezTo>
                  <a:cubicBezTo>
                    <a:pt x="112" y="144"/>
                    <a:pt x="112" y="144"/>
                    <a:pt x="112" y="144"/>
                  </a:cubicBezTo>
                  <a:cubicBezTo>
                    <a:pt x="111" y="145"/>
                    <a:pt x="110" y="146"/>
                    <a:pt x="109" y="147"/>
                  </a:cubicBezTo>
                  <a:cubicBezTo>
                    <a:pt x="109" y="147"/>
                    <a:pt x="109" y="147"/>
                    <a:pt x="109" y="148"/>
                  </a:cubicBezTo>
                  <a:cubicBezTo>
                    <a:pt x="108" y="149"/>
                    <a:pt x="107" y="150"/>
                    <a:pt x="106" y="151"/>
                  </a:cubicBezTo>
                  <a:cubicBezTo>
                    <a:pt x="106" y="151"/>
                    <a:pt x="106" y="151"/>
                    <a:pt x="106" y="151"/>
                  </a:cubicBezTo>
                  <a:cubicBezTo>
                    <a:pt x="105" y="152"/>
                    <a:pt x="104" y="152"/>
                    <a:pt x="103" y="153"/>
                  </a:cubicBezTo>
                  <a:cubicBezTo>
                    <a:pt x="103" y="153"/>
                    <a:pt x="103" y="154"/>
                    <a:pt x="103" y="154"/>
                  </a:cubicBezTo>
                  <a:cubicBezTo>
                    <a:pt x="101" y="155"/>
                    <a:pt x="99" y="157"/>
                    <a:pt x="97" y="158"/>
                  </a:cubicBezTo>
                  <a:cubicBezTo>
                    <a:pt x="96" y="158"/>
                    <a:pt x="96" y="158"/>
                    <a:pt x="96" y="159"/>
                  </a:cubicBezTo>
                  <a:cubicBezTo>
                    <a:pt x="95" y="159"/>
                    <a:pt x="94" y="160"/>
                    <a:pt x="93" y="160"/>
                  </a:cubicBezTo>
                  <a:cubicBezTo>
                    <a:pt x="93" y="160"/>
                    <a:pt x="93" y="160"/>
                    <a:pt x="93" y="160"/>
                  </a:cubicBezTo>
                  <a:cubicBezTo>
                    <a:pt x="91" y="161"/>
                    <a:pt x="90" y="161"/>
                    <a:pt x="89" y="162"/>
                  </a:cubicBezTo>
                  <a:cubicBezTo>
                    <a:pt x="89" y="162"/>
                    <a:pt x="89" y="162"/>
                    <a:pt x="89" y="162"/>
                  </a:cubicBezTo>
                  <a:cubicBezTo>
                    <a:pt x="88" y="163"/>
                    <a:pt x="87" y="163"/>
                    <a:pt x="86" y="163"/>
                  </a:cubicBezTo>
                  <a:cubicBezTo>
                    <a:pt x="86" y="163"/>
                    <a:pt x="85" y="163"/>
                    <a:pt x="85" y="163"/>
                  </a:cubicBezTo>
                  <a:cubicBezTo>
                    <a:pt x="84" y="164"/>
                    <a:pt x="83" y="164"/>
                    <a:pt x="82" y="164"/>
                  </a:cubicBezTo>
                  <a:cubicBezTo>
                    <a:pt x="82" y="164"/>
                    <a:pt x="82" y="164"/>
                    <a:pt x="81" y="164"/>
                  </a:cubicBezTo>
                  <a:cubicBezTo>
                    <a:pt x="80" y="165"/>
                    <a:pt x="79" y="165"/>
                    <a:pt x="78" y="165"/>
                  </a:cubicBezTo>
                  <a:cubicBezTo>
                    <a:pt x="78" y="165"/>
                    <a:pt x="77" y="165"/>
                    <a:pt x="77" y="165"/>
                  </a:cubicBezTo>
                  <a:cubicBezTo>
                    <a:pt x="76" y="165"/>
                    <a:pt x="75" y="165"/>
                    <a:pt x="74" y="166"/>
                  </a:cubicBezTo>
                  <a:cubicBezTo>
                    <a:pt x="74" y="166"/>
                    <a:pt x="73" y="166"/>
                    <a:pt x="73" y="166"/>
                  </a:cubicBezTo>
                  <a:cubicBezTo>
                    <a:pt x="72" y="166"/>
                    <a:pt x="71" y="166"/>
                    <a:pt x="69" y="166"/>
                  </a:cubicBezTo>
                  <a:cubicBezTo>
                    <a:pt x="69" y="166"/>
                    <a:pt x="69" y="166"/>
                    <a:pt x="69" y="166"/>
                  </a:cubicBezTo>
                  <a:cubicBezTo>
                    <a:pt x="69" y="166"/>
                    <a:pt x="69" y="166"/>
                    <a:pt x="69" y="166"/>
                  </a:cubicBezTo>
                  <a:cubicBezTo>
                    <a:pt x="66" y="166"/>
                    <a:pt x="63" y="165"/>
                    <a:pt x="60" y="165"/>
                  </a:cubicBezTo>
                  <a:cubicBezTo>
                    <a:pt x="25" y="159"/>
                    <a:pt x="0" y="124"/>
                    <a:pt x="14" y="78"/>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4" name="Google Shape;734;p29"/>
            <p:cNvSpPr/>
            <p:nvPr/>
          </p:nvSpPr>
          <p:spPr>
            <a:xfrm>
              <a:off x="5721183" y="1380578"/>
              <a:ext cx="115160" cy="90484"/>
            </a:xfrm>
            <a:custGeom>
              <a:rect b="b" l="l" r="r" t="t"/>
              <a:pathLst>
                <a:path extrusionOk="0" h="23" w="32">
                  <a:moveTo>
                    <a:pt x="2" y="23"/>
                  </a:moveTo>
                  <a:cubicBezTo>
                    <a:pt x="2" y="23"/>
                    <a:pt x="1" y="23"/>
                    <a:pt x="1" y="22"/>
                  </a:cubicBezTo>
                  <a:cubicBezTo>
                    <a:pt x="0" y="22"/>
                    <a:pt x="0" y="20"/>
                    <a:pt x="0" y="19"/>
                  </a:cubicBezTo>
                  <a:cubicBezTo>
                    <a:pt x="11" y="3"/>
                    <a:pt x="29" y="0"/>
                    <a:pt x="30" y="0"/>
                  </a:cubicBezTo>
                  <a:cubicBezTo>
                    <a:pt x="31" y="0"/>
                    <a:pt x="32" y="1"/>
                    <a:pt x="32" y="2"/>
                  </a:cubicBezTo>
                  <a:cubicBezTo>
                    <a:pt x="32" y="3"/>
                    <a:pt x="31" y="4"/>
                    <a:pt x="30" y="4"/>
                  </a:cubicBezTo>
                  <a:cubicBezTo>
                    <a:pt x="30" y="4"/>
                    <a:pt x="13" y="7"/>
                    <a:pt x="4" y="22"/>
                  </a:cubicBezTo>
                  <a:cubicBezTo>
                    <a:pt x="3" y="22"/>
                    <a:pt x="3" y="23"/>
                    <a:pt x="2" y="2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5" name="Google Shape;735;p29"/>
            <p:cNvSpPr/>
            <p:nvPr/>
          </p:nvSpPr>
          <p:spPr>
            <a:xfrm>
              <a:off x="5786989" y="1487509"/>
              <a:ext cx="584028" cy="567570"/>
            </a:xfrm>
            <a:custGeom>
              <a:rect b="b" l="l" r="r" t="t"/>
              <a:pathLst>
                <a:path extrusionOk="0" h="151" w="155">
                  <a:moveTo>
                    <a:pt x="32" y="43"/>
                  </a:moveTo>
                  <a:cubicBezTo>
                    <a:pt x="47" y="27"/>
                    <a:pt x="66" y="14"/>
                    <a:pt x="84" y="6"/>
                  </a:cubicBezTo>
                  <a:cubicBezTo>
                    <a:pt x="84" y="6"/>
                    <a:pt x="84" y="6"/>
                    <a:pt x="84" y="6"/>
                  </a:cubicBezTo>
                  <a:cubicBezTo>
                    <a:pt x="85" y="6"/>
                    <a:pt x="86" y="5"/>
                    <a:pt x="87" y="5"/>
                  </a:cubicBezTo>
                  <a:cubicBezTo>
                    <a:pt x="87" y="5"/>
                    <a:pt x="88" y="5"/>
                    <a:pt x="88" y="5"/>
                  </a:cubicBezTo>
                  <a:cubicBezTo>
                    <a:pt x="89" y="4"/>
                    <a:pt x="90" y="4"/>
                    <a:pt x="91" y="4"/>
                  </a:cubicBezTo>
                  <a:cubicBezTo>
                    <a:pt x="91" y="4"/>
                    <a:pt x="91" y="4"/>
                    <a:pt x="92" y="4"/>
                  </a:cubicBezTo>
                  <a:cubicBezTo>
                    <a:pt x="93" y="3"/>
                    <a:pt x="94" y="3"/>
                    <a:pt x="95" y="3"/>
                  </a:cubicBezTo>
                  <a:cubicBezTo>
                    <a:pt x="95" y="3"/>
                    <a:pt x="95" y="2"/>
                    <a:pt x="95" y="2"/>
                  </a:cubicBezTo>
                  <a:cubicBezTo>
                    <a:pt x="96" y="2"/>
                    <a:pt x="98" y="2"/>
                    <a:pt x="99" y="2"/>
                  </a:cubicBezTo>
                  <a:cubicBezTo>
                    <a:pt x="99" y="2"/>
                    <a:pt x="99" y="2"/>
                    <a:pt x="99" y="2"/>
                  </a:cubicBezTo>
                  <a:cubicBezTo>
                    <a:pt x="103" y="1"/>
                    <a:pt x="106" y="0"/>
                    <a:pt x="110" y="0"/>
                  </a:cubicBezTo>
                  <a:cubicBezTo>
                    <a:pt x="110" y="0"/>
                    <a:pt x="110" y="0"/>
                    <a:pt x="110" y="0"/>
                  </a:cubicBezTo>
                  <a:cubicBezTo>
                    <a:pt x="111" y="0"/>
                    <a:pt x="112" y="0"/>
                    <a:pt x="113" y="0"/>
                  </a:cubicBezTo>
                  <a:cubicBezTo>
                    <a:pt x="113" y="0"/>
                    <a:pt x="113" y="0"/>
                    <a:pt x="114" y="0"/>
                  </a:cubicBezTo>
                  <a:cubicBezTo>
                    <a:pt x="115" y="0"/>
                    <a:pt x="115" y="0"/>
                    <a:pt x="116" y="0"/>
                  </a:cubicBezTo>
                  <a:cubicBezTo>
                    <a:pt x="116" y="0"/>
                    <a:pt x="117" y="0"/>
                    <a:pt x="117" y="0"/>
                  </a:cubicBezTo>
                  <a:cubicBezTo>
                    <a:pt x="118" y="0"/>
                    <a:pt x="118" y="0"/>
                    <a:pt x="119" y="0"/>
                  </a:cubicBezTo>
                  <a:cubicBezTo>
                    <a:pt x="119" y="0"/>
                    <a:pt x="120" y="0"/>
                    <a:pt x="120" y="0"/>
                  </a:cubicBezTo>
                  <a:cubicBezTo>
                    <a:pt x="121" y="1"/>
                    <a:pt x="121" y="1"/>
                    <a:pt x="122" y="1"/>
                  </a:cubicBezTo>
                  <a:cubicBezTo>
                    <a:pt x="122" y="1"/>
                    <a:pt x="123" y="1"/>
                    <a:pt x="123" y="1"/>
                  </a:cubicBezTo>
                  <a:cubicBezTo>
                    <a:pt x="124" y="1"/>
                    <a:pt x="124" y="1"/>
                    <a:pt x="125" y="2"/>
                  </a:cubicBezTo>
                  <a:cubicBezTo>
                    <a:pt x="125" y="2"/>
                    <a:pt x="126" y="2"/>
                    <a:pt x="126" y="2"/>
                  </a:cubicBezTo>
                  <a:cubicBezTo>
                    <a:pt x="127" y="2"/>
                    <a:pt x="127" y="2"/>
                    <a:pt x="128" y="3"/>
                  </a:cubicBezTo>
                  <a:cubicBezTo>
                    <a:pt x="128" y="3"/>
                    <a:pt x="128" y="3"/>
                    <a:pt x="129" y="3"/>
                  </a:cubicBezTo>
                  <a:cubicBezTo>
                    <a:pt x="129" y="3"/>
                    <a:pt x="130" y="4"/>
                    <a:pt x="130" y="4"/>
                  </a:cubicBezTo>
                  <a:cubicBezTo>
                    <a:pt x="131" y="4"/>
                    <a:pt x="131" y="4"/>
                    <a:pt x="131" y="4"/>
                  </a:cubicBezTo>
                  <a:cubicBezTo>
                    <a:pt x="132" y="5"/>
                    <a:pt x="133" y="5"/>
                    <a:pt x="134" y="6"/>
                  </a:cubicBezTo>
                  <a:cubicBezTo>
                    <a:pt x="134" y="6"/>
                    <a:pt x="135" y="7"/>
                    <a:pt x="135" y="7"/>
                  </a:cubicBezTo>
                  <a:cubicBezTo>
                    <a:pt x="136" y="8"/>
                    <a:pt x="136" y="8"/>
                    <a:pt x="137" y="8"/>
                  </a:cubicBezTo>
                  <a:cubicBezTo>
                    <a:pt x="137" y="8"/>
                    <a:pt x="137" y="8"/>
                    <a:pt x="137" y="8"/>
                  </a:cubicBezTo>
                  <a:cubicBezTo>
                    <a:pt x="137" y="8"/>
                    <a:pt x="137" y="8"/>
                    <a:pt x="137" y="8"/>
                  </a:cubicBezTo>
                  <a:cubicBezTo>
                    <a:pt x="155" y="27"/>
                    <a:pt x="152" y="78"/>
                    <a:pt x="126" y="114"/>
                  </a:cubicBezTo>
                  <a:cubicBezTo>
                    <a:pt x="120" y="123"/>
                    <a:pt x="114" y="129"/>
                    <a:pt x="107" y="135"/>
                  </a:cubicBezTo>
                  <a:cubicBezTo>
                    <a:pt x="107" y="135"/>
                    <a:pt x="107" y="135"/>
                    <a:pt x="107" y="135"/>
                  </a:cubicBezTo>
                  <a:cubicBezTo>
                    <a:pt x="107" y="135"/>
                    <a:pt x="107" y="135"/>
                    <a:pt x="107" y="135"/>
                  </a:cubicBezTo>
                  <a:cubicBezTo>
                    <a:pt x="106" y="136"/>
                    <a:pt x="105" y="137"/>
                    <a:pt x="103" y="138"/>
                  </a:cubicBezTo>
                  <a:cubicBezTo>
                    <a:pt x="103" y="138"/>
                    <a:pt x="103" y="138"/>
                    <a:pt x="103" y="138"/>
                  </a:cubicBezTo>
                  <a:cubicBezTo>
                    <a:pt x="102" y="139"/>
                    <a:pt x="101" y="140"/>
                    <a:pt x="100" y="141"/>
                  </a:cubicBezTo>
                  <a:cubicBezTo>
                    <a:pt x="99" y="141"/>
                    <a:pt x="99" y="141"/>
                    <a:pt x="99" y="141"/>
                  </a:cubicBezTo>
                  <a:cubicBezTo>
                    <a:pt x="98" y="142"/>
                    <a:pt x="96" y="143"/>
                    <a:pt x="95" y="143"/>
                  </a:cubicBezTo>
                  <a:cubicBezTo>
                    <a:pt x="95" y="143"/>
                    <a:pt x="95" y="143"/>
                    <a:pt x="95" y="143"/>
                  </a:cubicBezTo>
                  <a:cubicBezTo>
                    <a:pt x="94" y="144"/>
                    <a:pt x="93" y="145"/>
                    <a:pt x="91" y="145"/>
                  </a:cubicBezTo>
                  <a:cubicBezTo>
                    <a:pt x="91" y="145"/>
                    <a:pt x="91" y="145"/>
                    <a:pt x="91" y="146"/>
                  </a:cubicBezTo>
                  <a:cubicBezTo>
                    <a:pt x="89" y="146"/>
                    <a:pt x="88" y="147"/>
                    <a:pt x="87" y="147"/>
                  </a:cubicBezTo>
                  <a:cubicBezTo>
                    <a:pt x="87" y="147"/>
                    <a:pt x="87" y="147"/>
                    <a:pt x="87" y="147"/>
                  </a:cubicBezTo>
                  <a:cubicBezTo>
                    <a:pt x="86" y="148"/>
                    <a:pt x="84" y="148"/>
                    <a:pt x="83" y="149"/>
                  </a:cubicBezTo>
                  <a:cubicBezTo>
                    <a:pt x="83" y="149"/>
                    <a:pt x="83" y="149"/>
                    <a:pt x="82" y="149"/>
                  </a:cubicBezTo>
                  <a:cubicBezTo>
                    <a:pt x="81" y="149"/>
                    <a:pt x="80" y="149"/>
                    <a:pt x="79" y="150"/>
                  </a:cubicBezTo>
                  <a:cubicBezTo>
                    <a:pt x="79" y="150"/>
                    <a:pt x="79" y="150"/>
                    <a:pt x="78" y="150"/>
                  </a:cubicBezTo>
                  <a:cubicBezTo>
                    <a:pt x="76" y="151"/>
                    <a:pt x="73" y="151"/>
                    <a:pt x="71" y="151"/>
                  </a:cubicBezTo>
                  <a:cubicBezTo>
                    <a:pt x="71" y="151"/>
                    <a:pt x="70" y="151"/>
                    <a:pt x="70" y="151"/>
                  </a:cubicBezTo>
                  <a:cubicBezTo>
                    <a:pt x="69" y="151"/>
                    <a:pt x="68" y="151"/>
                    <a:pt x="67" y="151"/>
                  </a:cubicBezTo>
                  <a:cubicBezTo>
                    <a:pt x="67" y="151"/>
                    <a:pt x="67" y="151"/>
                    <a:pt x="66" y="151"/>
                  </a:cubicBezTo>
                  <a:cubicBezTo>
                    <a:pt x="65" y="151"/>
                    <a:pt x="64" y="151"/>
                    <a:pt x="63" y="151"/>
                  </a:cubicBezTo>
                  <a:cubicBezTo>
                    <a:pt x="63" y="151"/>
                    <a:pt x="62" y="151"/>
                    <a:pt x="62" y="151"/>
                  </a:cubicBezTo>
                  <a:cubicBezTo>
                    <a:pt x="61" y="151"/>
                    <a:pt x="60" y="151"/>
                    <a:pt x="59" y="151"/>
                  </a:cubicBezTo>
                  <a:cubicBezTo>
                    <a:pt x="59" y="151"/>
                    <a:pt x="58" y="151"/>
                    <a:pt x="58" y="151"/>
                  </a:cubicBezTo>
                  <a:cubicBezTo>
                    <a:pt x="57" y="151"/>
                    <a:pt x="56" y="150"/>
                    <a:pt x="55" y="150"/>
                  </a:cubicBezTo>
                  <a:cubicBezTo>
                    <a:pt x="55" y="150"/>
                    <a:pt x="55" y="150"/>
                    <a:pt x="55" y="150"/>
                  </a:cubicBezTo>
                  <a:cubicBezTo>
                    <a:pt x="53" y="150"/>
                    <a:pt x="52" y="149"/>
                    <a:pt x="51" y="149"/>
                  </a:cubicBezTo>
                  <a:cubicBezTo>
                    <a:pt x="51" y="149"/>
                    <a:pt x="51" y="149"/>
                    <a:pt x="50" y="149"/>
                  </a:cubicBezTo>
                  <a:cubicBezTo>
                    <a:pt x="49" y="148"/>
                    <a:pt x="48" y="148"/>
                    <a:pt x="48" y="148"/>
                  </a:cubicBezTo>
                  <a:cubicBezTo>
                    <a:pt x="47" y="148"/>
                    <a:pt x="47" y="147"/>
                    <a:pt x="47" y="147"/>
                  </a:cubicBezTo>
                  <a:cubicBezTo>
                    <a:pt x="46" y="147"/>
                    <a:pt x="44" y="146"/>
                    <a:pt x="43" y="146"/>
                  </a:cubicBezTo>
                  <a:cubicBezTo>
                    <a:pt x="43" y="146"/>
                    <a:pt x="43" y="146"/>
                    <a:pt x="43" y="146"/>
                  </a:cubicBezTo>
                  <a:cubicBezTo>
                    <a:pt x="43" y="146"/>
                    <a:pt x="43" y="146"/>
                    <a:pt x="43" y="146"/>
                  </a:cubicBezTo>
                  <a:cubicBezTo>
                    <a:pt x="41" y="144"/>
                    <a:pt x="38" y="143"/>
                    <a:pt x="35" y="141"/>
                  </a:cubicBezTo>
                  <a:cubicBezTo>
                    <a:pt x="7" y="120"/>
                    <a:pt x="0" y="77"/>
                    <a:pt x="32" y="43"/>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6" name="Google Shape;736;p29"/>
            <p:cNvSpPr/>
            <p:nvPr/>
          </p:nvSpPr>
          <p:spPr>
            <a:xfrm>
              <a:off x="6099566" y="1512188"/>
              <a:ext cx="148063" cy="49354"/>
            </a:xfrm>
            <a:custGeom>
              <a:rect b="b" l="l" r="r" t="t"/>
              <a:pathLst>
                <a:path extrusionOk="0" h="13" w="38">
                  <a:moveTo>
                    <a:pt x="2" y="13"/>
                  </a:moveTo>
                  <a:cubicBezTo>
                    <a:pt x="2" y="13"/>
                    <a:pt x="1" y="13"/>
                    <a:pt x="0" y="12"/>
                  </a:cubicBezTo>
                  <a:cubicBezTo>
                    <a:pt x="0" y="11"/>
                    <a:pt x="0" y="10"/>
                    <a:pt x="1" y="9"/>
                  </a:cubicBezTo>
                  <a:cubicBezTo>
                    <a:pt x="18" y="0"/>
                    <a:pt x="35" y="5"/>
                    <a:pt x="36" y="5"/>
                  </a:cubicBezTo>
                  <a:cubicBezTo>
                    <a:pt x="37" y="5"/>
                    <a:pt x="38" y="7"/>
                    <a:pt x="38" y="8"/>
                  </a:cubicBezTo>
                  <a:cubicBezTo>
                    <a:pt x="37" y="9"/>
                    <a:pt x="36" y="9"/>
                    <a:pt x="35" y="9"/>
                  </a:cubicBezTo>
                  <a:cubicBezTo>
                    <a:pt x="35" y="9"/>
                    <a:pt x="18" y="4"/>
                    <a:pt x="3" y="13"/>
                  </a:cubicBezTo>
                  <a:cubicBezTo>
                    <a:pt x="3" y="13"/>
                    <a:pt x="3" y="13"/>
                    <a:pt x="2" y="1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7" name="Google Shape;737;p29"/>
            <p:cNvSpPr/>
            <p:nvPr/>
          </p:nvSpPr>
          <p:spPr>
            <a:xfrm>
              <a:off x="4487327" y="1298322"/>
              <a:ext cx="485320" cy="666276"/>
            </a:xfrm>
            <a:custGeom>
              <a:rect b="b" l="l" r="r" t="t"/>
              <a:pathLst>
                <a:path extrusionOk="0" h="175" w="128">
                  <a:moveTo>
                    <a:pt x="9" y="115"/>
                  </a:moveTo>
                  <a:cubicBezTo>
                    <a:pt x="2" y="94"/>
                    <a:pt x="0" y="72"/>
                    <a:pt x="2" y="52"/>
                  </a:cubicBezTo>
                  <a:cubicBezTo>
                    <a:pt x="2" y="52"/>
                    <a:pt x="2" y="52"/>
                    <a:pt x="2" y="52"/>
                  </a:cubicBezTo>
                  <a:cubicBezTo>
                    <a:pt x="3" y="51"/>
                    <a:pt x="3" y="50"/>
                    <a:pt x="3" y="48"/>
                  </a:cubicBezTo>
                  <a:cubicBezTo>
                    <a:pt x="3" y="48"/>
                    <a:pt x="3" y="48"/>
                    <a:pt x="3" y="48"/>
                  </a:cubicBezTo>
                  <a:cubicBezTo>
                    <a:pt x="3" y="47"/>
                    <a:pt x="3" y="46"/>
                    <a:pt x="4" y="45"/>
                  </a:cubicBezTo>
                  <a:cubicBezTo>
                    <a:pt x="4" y="44"/>
                    <a:pt x="4" y="44"/>
                    <a:pt x="4" y="44"/>
                  </a:cubicBezTo>
                  <a:cubicBezTo>
                    <a:pt x="4" y="43"/>
                    <a:pt x="4" y="42"/>
                    <a:pt x="4" y="41"/>
                  </a:cubicBezTo>
                  <a:cubicBezTo>
                    <a:pt x="5" y="41"/>
                    <a:pt x="5" y="40"/>
                    <a:pt x="5" y="40"/>
                  </a:cubicBezTo>
                  <a:cubicBezTo>
                    <a:pt x="5" y="39"/>
                    <a:pt x="5" y="38"/>
                    <a:pt x="5" y="37"/>
                  </a:cubicBezTo>
                  <a:cubicBezTo>
                    <a:pt x="5" y="37"/>
                    <a:pt x="6" y="37"/>
                    <a:pt x="6" y="37"/>
                  </a:cubicBezTo>
                  <a:cubicBezTo>
                    <a:pt x="7" y="33"/>
                    <a:pt x="8" y="30"/>
                    <a:pt x="9" y="27"/>
                  </a:cubicBezTo>
                  <a:cubicBezTo>
                    <a:pt x="9" y="26"/>
                    <a:pt x="9" y="26"/>
                    <a:pt x="10" y="26"/>
                  </a:cubicBezTo>
                  <a:cubicBezTo>
                    <a:pt x="10" y="25"/>
                    <a:pt x="10" y="24"/>
                    <a:pt x="11" y="24"/>
                  </a:cubicBezTo>
                  <a:cubicBezTo>
                    <a:pt x="11" y="23"/>
                    <a:pt x="11" y="23"/>
                    <a:pt x="11" y="23"/>
                  </a:cubicBezTo>
                  <a:cubicBezTo>
                    <a:pt x="12" y="22"/>
                    <a:pt x="12" y="22"/>
                    <a:pt x="13" y="21"/>
                  </a:cubicBezTo>
                  <a:cubicBezTo>
                    <a:pt x="13" y="21"/>
                    <a:pt x="13" y="20"/>
                    <a:pt x="13" y="20"/>
                  </a:cubicBezTo>
                  <a:cubicBezTo>
                    <a:pt x="13" y="19"/>
                    <a:pt x="14" y="19"/>
                    <a:pt x="14" y="18"/>
                  </a:cubicBezTo>
                  <a:cubicBezTo>
                    <a:pt x="15" y="18"/>
                    <a:pt x="15" y="18"/>
                    <a:pt x="15" y="17"/>
                  </a:cubicBezTo>
                  <a:cubicBezTo>
                    <a:pt x="15" y="17"/>
                    <a:pt x="16" y="16"/>
                    <a:pt x="16" y="16"/>
                  </a:cubicBezTo>
                  <a:cubicBezTo>
                    <a:pt x="16" y="16"/>
                    <a:pt x="17" y="15"/>
                    <a:pt x="17" y="15"/>
                  </a:cubicBezTo>
                  <a:cubicBezTo>
                    <a:pt x="17" y="15"/>
                    <a:pt x="18" y="14"/>
                    <a:pt x="18" y="14"/>
                  </a:cubicBezTo>
                  <a:cubicBezTo>
                    <a:pt x="19" y="14"/>
                    <a:pt x="19" y="13"/>
                    <a:pt x="19" y="13"/>
                  </a:cubicBezTo>
                  <a:cubicBezTo>
                    <a:pt x="20" y="13"/>
                    <a:pt x="20" y="12"/>
                    <a:pt x="20" y="12"/>
                  </a:cubicBezTo>
                  <a:cubicBezTo>
                    <a:pt x="21" y="12"/>
                    <a:pt x="21" y="11"/>
                    <a:pt x="21" y="11"/>
                  </a:cubicBezTo>
                  <a:cubicBezTo>
                    <a:pt x="22" y="11"/>
                    <a:pt x="22" y="11"/>
                    <a:pt x="23" y="10"/>
                  </a:cubicBezTo>
                  <a:cubicBezTo>
                    <a:pt x="23" y="10"/>
                    <a:pt x="23" y="10"/>
                    <a:pt x="24" y="10"/>
                  </a:cubicBezTo>
                  <a:cubicBezTo>
                    <a:pt x="25" y="9"/>
                    <a:pt x="25" y="9"/>
                    <a:pt x="26" y="8"/>
                  </a:cubicBezTo>
                  <a:cubicBezTo>
                    <a:pt x="27" y="8"/>
                    <a:pt x="27" y="8"/>
                    <a:pt x="28" y="8"/>
                  </a:cubicBezTo>
                  <a:cubicBezTo>
                    <a:pt x="29" y="7"/>
                    <a:pt x="29" y="7"/>
                    <a:pt x="30" y="7"/>
                  </a:cubicBezTo>
                  <a:cubicBezTo>
                    <a:pt x="30" y="7"/>
                    <a:pt x="30" y="7"/>
                    <a:pt x="30" y="7"/>
                  </a:cubicBezTo>
                  <a:cubicBezTo>
                    <a:pt x="30" y="7"/>
                    <a:pt x="30" y="7"/>
                    <a:pt x="30" y="7"/>
                  </a:cubicBezTo>
                  <a:cubicBezTo>
                    <a:pt x="55" y="0"/>
                    <a:pt x="98" y="27"/>
                    <a:pt x="117" y="68"/>
                  </a:cubicBezTo>
                  <a:cubicBezTo>
                    <a:pt x="122" y="77"/>
                    <a:pt x="124" y="86"/>
                    <a:pt x="126" y="94"/>
                  </a:cubicBezTo>
                  <a:cubicBezTo>
                    <a:pt x="126" y="94"/>
                    <a:pt x="126" y="94"/>
                    <a:pt x="126" y="94"/>
                  </a:cubicBezTo>
                  <a:cubicBezTo>
                    <a:pt x="126" y="94"/>
                    <a:pt x="126" y="94"/>
                    <a:pt x="126" y="94"/>
                  </a:cubicBezTo>
                  <a:cubicBezTo>
                    <a:pt x="126" y="96"/>
                    <a:pt x="127" y="97"/>
                    <a:pt x="127" y="99"/>
                  </a:cubicBezTo>
                  <a:cubicBezTo>
                    <a:pt x="127" y="99"/>
                    <a:pt x="127" y="100"/>
                    <a:pt x="127" y="100"/>
                  </a:cubicBezTo>
                  <a:cubicBezTo>
                    <a:pt x="127" y="101"/>
                    <a:pt x="127" y="102"/>
                    <a:pt x="127" y="104"/>
                  </a:cubicBezTo>
                  <a:cubicBezTo>
                    <a:pt x="127" y="104"/>
                    <a:pt x="127" y="104"/>
                    <a:pt x="127" y="104"/>
                  </a:cubicBezTo>
                  <a:cubicBezTo>
                    <a:pt x="128" y="106"/>
                    <a:pt x="128" y="107"/>
                    <a:pt x="128" y="109"/>
                  </a:cubicBezTo>
                  <a:cubicBezTo>
                    <a:pt x="128" y="109"/>
                    <a:pt x="128" y="109"/>
                    <a:pt x="128" y="109"/>
                  </a:cubicBezTo>
                  <a:cubicBezTo>
                    <a:pt x="128" y="110"/>
                    <a:pt x="128" y="112"/>
                    <a:pt x="128" y="113"/>
                  </a:cubicBezTo>
                  <a:cubicBezTo>
                    <a:pt x="127" y="113"/>
                    <a:pt x="127" y="114"/>
                    <a:pt x="127" y="114"/>
                  </a:cubicBezTo>
                  <a:cubicBezTo>
                    <a:pt x="127" y="115"/>
                    <a:pt x="127" y="116"/>
                    <a:pt x="127" y="117"/>
                  </a:cubicBezTo>
                  <a:cubicBezTo>
                    <a:pt x="127" y="118"/>
                    <a:pt x="127" y="118"/>
                    <a:pt x="127" y="118"/>
                  </a:cubicBezTo>
                  <a:cubicBezTo>
                    <a:pt x="127" y="119"/>
                    <a:pt x="127" y="121"/>
                    <a:pt x="126" y="122"/>
                  </a:cubicBezTo>
                  <a:cubicBezTo>
                    <a:pt x="126" y="122"/>
                    <a:pt x="126" y="122"/>
                    <a:pt x="126" y="123"/>
                  </a:cubicBezTo>
                  <a:cubicBezTo>
                    <a:pt x="126" y="124"/>
                    <a:pt x="126" y="125"/>
                    <a:pt x="126" y="126"/>
                  </a:cubicBezTo>
                  <a:cubicBezTo>
                    <a:pt x="125" y="126"/>
                    <a:pt x="125" y="126"/>
                    <a:pt x="125" y="127"/>
                  </a:cubicBezTo>
                  <a:cubicBezTo>
                    <a:pt x="125" y="129"/>
                    <a:pt x="124" y="131"/>
                    <a:pt x="123" y="134"/>
                  </a:cubicBezTo>
                  <a:cubicBezTo>
                    <a:pt x="123" y="134"/>
                    <a:pt x="123" y="134"/>
                    <a:pt x="122" y="135"/>
                  </a:cubicBezTo>
                  <a:cubicBezTo>
                    <a:pt x="122" y="135"/>
                    <a:pt x="122" y="136"/>
                    <a:pt x="121" y="137"/>
                  </a:cubicBezTo>
                  <a:cubicBezTo>
                    <a:pt x="121" y="137"/>
                    <a:pt x="121" y="138"/>
                    <a:pt x="121" y="138"/>
                  </a:cubicBezTo>
                  <a:cubicBezTo>
                    <a:pt x="120" y="139"/>
                    <a:pt x="120" y="140"/>
                    <a:pt x="119" y="141"/>
                  </a:cubicBezTo>
                  <a:cubicBezTo>
                    <a:pt x="119" y="141"/>
                    <a:pt x="119" y="141"/>
                    <a:pt x="119" y="141"/>
                  </a:cubicBezTo>
                  <a:cubicBezTo>
                    <a:pt x="118" y="142"/>
                    <a:pt x="117" y="143"/>
                    <a:pt x="117" y="144"/>
                  </a:cubicBezTo>
                  <a:cubicBezTo>
                    <a:pt x="117" y="144"/>
                    <a:pt x="116" y="144"/>
                    <a:pt x="116" y="145"/>
                  </a:cubicBezTo>
                  <a:cubicBezTo>
                    <a:pt x="116" y="146"/>
                    <a:pt x="115" y="146"/>
                    <a:pt x="114" y="147"/>
                  </a:cubicBezTo>
                  <a:cubicBezTo>
                    <a:pt x="114" y="147"/>
                    <a:pt x="114" y="147"/>
                    <a:pt x="114" y="147"/>
                  </a:cubicBezTo>
                  <a:cubicBezTo>
                    <a:pt x="113" y="148"/>
                    <a:pt x="112" y="149"/>
                    <a:pt x="111" y="150"/>
                  </a:cubicBezTo>
                  <a:cubicBezTo>
                    <a:pt x="111" y="150"/>
                    <a:pt x="111" y="150"/>
                    <a:pt x="111" y="151"/>
                  </a:cubicBezTo>
                  <a:cubicBezTo>
                    <a:pt x="110" y="151"/>
                    <a:pt x="109" y="152"/>
                    <a:pt x="108" y="153"/>
                  </a:cubicBezTo>
                  <a:cubicBezTo>
                    <a:pt x="108" y="153"/>
                    <a:pt x="108" y="153"/>
                    <a:pt x="108" y="153"/>
                  </a:cubicBezTo>
                  <a:cubicBezTo>
                    <a:pt x="107" y="154"/>
                    <a:pt x="106" y="155"/>
                    <a:pt x="105" y="155"/>
                  </a:cubicBezTo>
                  <a:cubicBezTo>
                    <a:pt x="105" y="155"/>
                    <a:pt x="105" y="155"/>
                    <a:pt x="105" y="155"/>
                  </a:cubicBezTo>
                  <a:cubicBezTo>
                    <a:pt x="105" y="155"/>
                    <a:pt x="105" y="155"/>
                    <a:pt x="105" y="155"/>
                  </a:cubicBezTo>
                  <a:cubicBezTo>
                    <a:pt x="102" y="157"/>
                    <a:pt x="99" y="159"/>
                    <a:pt x="97" y="160"/>
                  </a:cubicBezTo>
                  <a:cubicBezTo>
                    <a:pt x="65" y="175"/>
                    <a:pt x="24" y="160"/>
                    <a:pt x="9" y="115"/>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8" name="Google Shape;738;p29"/>
            <p:cNvSpPr/>
            <p:nvPr/>
          </p:nvSpPr>
          <p:spPr>
            <a:xfrm>
              <a:off x="4528453" y="1380578"/>
              <a:ext cx="57582" cy="139838"/>
            </a:xfrm>
            <a:custGeom>
              <a:rect b="b" l="l" r="r" t="t"/>
              <a:pathLst>
                <a:path extrusionOk="0" h="36" w="17">
                  <a:moveTo>
                    <a:pt x="2" y="36"/>
                  </a:moveTo>
                  <a:cubicBezTo>
                    <a:pt x="1" y="36"/>
                    <a:pt x="0" y="35"/>
                    <a:pt x="0" y="34"/>
                  </a:cubicBezTo>
                  <a:cubicBezTo>
                    <a:pt x="0" y="15"/>
                    <a:pt x="13" y="2"/>
                    <a:pt x="13" y="1"/>
                  </a:cubicBezTo>
                  <a:cubicBezTo>
                    <a:pt x="14" y="0"/>
                    <a:pt x="16" y="0"/>
                    <a:pt x="16" y="1"/>
                  </a:cubicBezTo>
                  <a:cubicBezTo>
                    <a:pt x="17" y="2"/>
                    <a:pt x="17" y="3"/>
                    <a:pt x="16" y="4"/>
                  </a:cubicBezTo>
                  <a:cubicBezTo>
                    <a:pt x="16" y="4"/>
                    <a:pt x="4" y="16"/>
                    <a:pt x="4" y="34"/>
                  </a:cubicBezTo>
                  <a:cubicBezTo>
                    <a:pt x="4" y="35"/>
                    <a:pt x="3" y="36"/>
                    <a:pt x="2" y="36"/>
                  </a:cubicBezTo>
                  <a:cubicBezTo>
                    <a:pt x="2" y="36"/>
                    <a:pt x="2" y="36"/>
                    <a:pt x="2" y="3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9" name="Google Shape;739;p29"/>
            <p:cNvSpPr/>
            <p:nvPr/>
          </p:nvSpPr>
          <p:spPr>
            <a:xfrm>
              <a:off x="4956190" y="1347676"/>
              <a:ext cx="608703" cy="551119"/>
            </a:xfrm>
            <a:custGeom>
              <a:rect b="b" l="l" r="r" t="t"/>
              <a:pathLst>
                <a:path extrusionOk="0" h="146" w="163">
                  <a:moveTo>
                    <a:pt x="96" y="21"/>
                  </a:moveTo>
                  <a:cubicBezTo>
                    <a:pt x="116" y="30"/>
                    <a:pt x="134" y="44"/>
                    <a:pt x="146" y="59"/>
                  </a:cubicBezTo>
                  <a:cubicBezTo>
                    <a:pt x="146" y="59"/>
                    <a:pt x="146" y="59"/>
                    <a:pt x="146" y="59"/>
                  </a:cubicBezTo>
                  <a:cubicBezTo>
                    <a:pt x="147" y="60"/>
                    <a:pt x="148" y="61"/>
                    <a:pt x="149" y="62"/>
                  </a:cubicBezTo>
                  <a:cubicBezTo>
                    <a:pt x="149" y="62"/>
                    <a:pt x="149" y="62"/>
                    <a:pt x="149" y="63"/>
                  </a:cubicBezTo>
                  <a:cubicBezTo>
                    <a:pt x="150" y="64"/>
                    <a:pt x="150" y="64"/>
                    <a:pt x="151" y="65"/>
                  </a:cubicBezTo>
                  <a:cubicBezTo>
                    <a:pt x="151" y="66"/>
                    <a:pt x="151" y="66"/>
                    <a:pt x="151" y="66"/>
                  </a:cubicBezTo>
                  <a:cubicBezTo>
                    <a:pt x="152" y="67"/>
                    <a:pt x="153" y="68"/>
                    <a:pt x="153" y="69"/>
                  </a:cubicBezTo>
                  <a:cubicBezTo>
                    <a:pt x="153" y="69"/>
                    <a:pt x="153" y="69"/>
                    <a:pt x="153" y="69"/>
                  </a:cubicBezTo>
                  <a:cubicBezTo>
                    <a:pt x="154" y="70"/>
                    <a:pt x="155" y="71"/>
                    <a:pt x="155" y="72"/>
                  </a:cubicBezTo>
                  <a:cubicBezTo>
                    <a:pt x="155" y="72"/>
                    <a:pt x="155" y="72"/>
                    <a:pt x="155" y="72"/>
                  </a:cubicBezTo>
                  <a:cubicBezTo>
                    <a:pt x="157" y="76"/>
                    <a:pt x="159" y="79"/>
                    <a:pt x="160" y="82"/>
                  </a:cubicBezTo>
                  <a:cubicBezTo>
                    <a:pt x="160" y="82"/>
                    <a:pt x="160" y="82"/>
                    <a:pt x="160" y="82"/>
                  </a:cubicBezTo>
                  <a:cubicBezTo>
                    <a:pt x="160" y="83"/>
                    <a:pt x="161" y="84"/>
                    <a:pt x="161" y="85"/>
                  </a:cubicBezTo>
                  <a:cubicBezTo>
                    <a:pt x="161" y="85"/>
                    <a:pt x="161" y="86"/>
                    <a:pt x="161" y="86"/>
                  </a:cubicBezTo>
                  <a:cubicBezTo>
                    <a:pt x="162" y="87"/>
                    <a:pt x="162" y="87"/>
                    <a:pt x="162" y="88"/>
                  </a:cubicBezTo>
                  <a:cubicBezTo>
                    <a:pt x="162" y="89"/>
                    <a:pt x="162" y="89"/>
                    <a:pt x="162" y="89"/>
                  </a:cubicBezTo>
                  <a:cubicBezTo>
                    <a:pt x="162" y="90"/>
                    <a:pt x="162" y="91"/>
                    <a:pt x="162" y="91"/>
                  </a:cubicBezTo>
                  <a:cubicBezTo>
                    <a:pt x="163" y="92"/>
                    <a:pt x="163" y="92"/>
                    <a:pt x="163" y="92"/>
                  </a:cubicBezTo>
                  <a:cubicBezTo>
                    <a:pt x="163" y="93"/>
                    <a:pt x="163" y="94"/>
                    <a:pt x="163" y="94"/>
                  </a:cubicBezTo>
                  <a:cubicBezTo>
                    <a:pt x="163" y="95"/>
                    <a:pt x="163" y="95"/>
                    <a:pt x="163" y="95"/>
                  </a:cubicBezTo>
                  <a:cubicBezTo>
                    <a:pt x="163" y="96"/>
                    <a:pt x="163" y="97"/>
                    <a:pt x="163" y="97"/>
                  </a:cubicBezTo>
                  <a:cubicBezTo>
                    <a:pt x="163" y="98"/>
                    <a:pt x="163" y="98"/>
                    <a:pt x="163" y="98"/>
                  </a:cubicBezTo>
                  <a:cubicBezTo>
                    <a:pt x="163" y="99"/>
                    <a:pt x="163" y="100"/>
                    <a:pt x="163" y="100"/>
                  </a:cubicBezTo>
                  <a:cubicBezTo>
                    <a:pt x="163" y="100"/>
                    <a:pt x="163" y="101"/>
                    <a:pt x="163" y="101"/>
                  </a:cubicBezTo>
                  <a:cubicBezTo>
                    <a:pt x="163" y="102"/>
                    <a:pt x="163" y="102"/>
                    <a:pt x="162" y="103"/>
                  </a:cubicBezTo>
                  <a:cubicBezTo>
                    <a:pt x="162" y="103"/>
                    <a:pt x="162" y="104"/>
                    <a:pt x="162" y="104"/>
                  </a:cubicBezTo>
                  <a:cubicBezTo>
                    <a:pt x="162" y="105"/>
                    <a:pt x="162" y="106"/>
                    <a:pt x="161" y="107"/>
                  </a:cubicBezTo>
                  <a:cubicBezTo>
                    <a:pt x="161" y="107"/>
                    <a:pt x="161" y="108"/>
                    <a:pt x="161" y="109"/>
                  </a:cubicBezTo>
                  <a:cubicBezTo>
                    <a:pt x="160" y="109"/>
                    <a:pt x="160" y="110"/>
                    <a:pt x="160" y="110"/>
                  </a:cubicBezTo>
                  <a:cubicBezTo>
                    <a:pt x="160" y="110"/>
                    <a:pt x="160" y="110"/>
                    <a:pt x="160" y="110"/>
                  </a:cubicBezTo>
                  <a:cubicBezTo>
                    <a:pt x="160" y="110"/>
                    <a:pt x="160" y="110"/>
                    <a:pt x="160" y="110"/>
                  </a:cubicBezTo>
                  <a:cubicBezTo>
                    <a:pt x="148" y="134"/>
                    <a:pt x="98" y="146"/>
                    <a:pt x="56" y="131"/>
                  </a:cubicBezTo>
                  <a:cubicBezTo>
                    <a:pt x="46" y="128"/>
                    <a:pt x="37" y="124"/>
                    <a:pt x="30" y="119"/>
                  </a:cubicBezTo>
                  <a:cubicBezTo>
                    <a:pt x="30" y="119"/>
                    <a:pt x="30" y="119"/>
                    <a:pt x="30" y="119"/>
                  </a:cubicBezTo>
                  <a:cubicBezTo>
                    <a:pt x="30" y="119"/>
                    <a:pt x="30" y="119"/>
                    <a:pt x="30" y="119"/>
                  </a:cubicBezTo>
                  <a:cubicBezTo>
                    <a:pt x="29" y="119"/>
                    <a:pt x="28" y="118"/>
                    <a:pt x="26" y="117"/>
                  </a:cubicBezTo>
                  <a:cubicBezTo>
                    <a:pt x="26" y="117"/>
                    <a:pt x="26" y="116"/>
                    <a:pt x="26" y="116"/>
                  </a:cubicBezTo>
                  <a:cubicBezTo>
                    <a:pt x="25" y="115"/>
                    <a:pt x="24" y="115"/>
                    <a:pt x="23" y="114"/>
                  </a:cubicBezTo>
                  <a:cubicBezTo>
                    <a:pt x="23" y="114"/>
                    <a:pt x="22" y="114"/>
                    <a:pt x="22" y="113"/>
                  </a:cubicBezTo>
                  <a:cubicBezTo>
                    <a:pt x="21" y="112"/>
                    <a:pt x="20" y="112"/>
                    <a:pt x="19" y="111"/>
                  </a:cubicBezTo>
                  <a:cubicBezTo>
                    <a:pt x="19" y="110"/>
                    <a:pt x="19" y="110"/>
                    <a:pt x="19" y="110"/>
                  </a:cubicBezTo>
                  <a:cubicBezTo>
                    <a:pt x="18" y="109"/>
                    <a:pt x="17" y="109"/>
                    <a:pt x="16" y="108"/>
                  </a:cubicBezTo>
                  <a:cubicBezTo>
                    <a:pt x="16" y="107"/>
                    <a:pt x="15" y="107"/>
                    <a:pt x="15" y="107"/>
                  </a:cubicBezTo>
                  <a:cubicBezTo>
                    <a:pt x="14" y="106"/>
                    <a:pt x="14" y="105"/>
                    <a:pt x="13" y="104"/>
                  </a:cubicBezTo>
                  <a:cubicBezTo>
                    <a:pt x="13" y="104"/>
                    <a:pt x="13" y="104"/>
                    <a:pt x="13" y="104"/>
                  </a:cubicBezTo>
                  <a:cubicBezTo>
                    <a:pt x="12" y="103"/>
                    <a:pt x="11" y="102"/>
                    <a:pt x="10" y="101"/>
                  </a:cubicBezTo>
                  <a:cubicBezTo>
                    <a:pt x="10" y="100"/>
                    <a:pt x="10" y="100"/>
                    <a:pt x="10" y="100"/>
                  </a:cubicBezTo>
                  <a:cubicBezTo>
                    <a:pt x="9" y="99"/>
                    <a:pt x="9" y="98"/>
                    <a:pt x="8" y="97"/>
                  </a:cubicBezTo>
                  <a:cubicBezTo>
                    <a:pt x="8" y="97"/>
                    <a:pt x="8" y="97"/>
                    <a:pt x="7" y="97"/>
                  </a:cubicBezTo>
                  <a:cubicBezTo>
                    <a:pt x="6" y="94"/>
                    <a:pt x="5" y="92"/>
                    <a:pt x="4" y="90"/>
                  </a:cubicBezTo>
                  <a:cubicBezTo>
                    <a:pt x="4" y="90"/>
                    <a:pt x="4" y="89"/>
                    <a:pt x="4" y="89"/>
                  </a:cubicBezTo>
                  <a:cubicBezTo>
                    <a:pt x="3" y="88"/>
                    <a:pt x="3" y="87"/>
                    <a:pt x="3" y="86"/>
                  </a:cubicBezTo>
                  <a:cubicBezTo>
                    <a:pt x="3" y="86"/>
                    <a:pt x="3" y="86"/>
                    <a:pt x="3" y="85"/>
                  </a:cubicBezTo>
                  <a:cubicBezTo>
                    <a:pt x="2" y="84"/>
                    <a:pt x="2" y="83"/>
                    <a:pt x="2" y="82"/>
                  </a:cubicBezTo>
                  <a:cubicBezTo>
                    <a:pt x="2" y="82"/>
                    <a:pt x="2" y="82"/>
                    <a:pt x="2" y="81"/>
                  </a:cubicBezTo>
                  <a:cubicBezTo>
                    <a:pt x="1" y="80"/>
                    <a:pt x="1" y="79"/>
                    <a:pt x="1" y="78"/>
                  </a:cubicBezTo>
                  <a:cubicBezTo>
                    <a:pt x="1" y="78"/>
                    <a:pt x="1" y="78"/>
                    <a:pt x="1" y="77"/>
                  </a:cubicBezTo>
                  <a:cubicBezTo>
                    <a:pt x="1" y="76"/>
                    <a:pt x="1" y="75"/>
                    <a:pt x="0" y="74"/>
                  </a:cubicBezTo>
                  <a:cubicBezTo>
                    <a:pt x="0" y="74"/>
                    <a:pt x="0" y="74"/>
                    <a:pt x="0" y="74"/>
                  </a:cubicBezTo>
                  <a:cubicBezTo>
                    <a:pt x="0" y="73"/>
                    <a:pt x="0" y="71"/>
                    <a:pt x="0" y="70"/>
                  </a:cubicBezTo>
                  <a:cubicBezTo>
                    <a:pt x="0" y="70"/>
                    <a:pt x="0" y="70"/>
                    <a:pt x="0" y="69"/>
                  </a:cubicBezTo>
                  <a:cubicBezTo>
                    <a:pt x="0" y="68"/>
                    <a:pt x="0" y="67"/>
                    <a:pt x="0" y="66"/>
                  </a:cubicBezTo>
                  <a:cubicBezTo>
                    <a:pt x="1" y="66"/>
                    <a:pt x="1" y="66"/>
                    <a:pt x="1" y="65"/>
                  </a:cubicBezTo>
                  <a:cubicBezTo>
                    <a:pt x="1" y="64"/>
                    <a:pt x="1" y="63"/>
                    <a:pt x="1" y="62"/>
                  </a:cubicBezTo>
                  <a:cubicBezTo>
                    <a:pt x="1" y="62"/>
                    <a:pt x="1" y="62"/>
                    <a:pt x="1" y="62"/>
                  </a:cubicBezTo>
                  <a:cubicBezTo>
                    <a:pt x="1" y="62"/>
                    <a:pt x="1" y="62"/>
                    <a:pt x="1" y="62"/>
                  </a:cubicBezTo>
                  <a:cubicBezTo>
                    <a:pt x="2" y="59"/>
                    <a:pt x="2" y="56"/>
                    <a:pt x="3" y="53"/>
                  </a:cubicBezTo>
                  <a:cubicBezTo>
                    <a:pt x="15" y="19"/>
                    <a:pt x="54" y="0"/>
                    <a:pt x="96" y="2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0" name="Google Shape;740;p29"/>
            <p:cNvSpPr/>
            <p:nvPr/>
          </p:nvSpPr>
          <p:spPr>
            <a:xfrm>
              <a:off x="5030224" y="1438155"/>
              <a:ext cx="123388" cy="82256"/>
            </a:xfrm>
            <a:custGeom>
              <a:rect b="b" l="l" r="r" t="t"/>
              <a:pathLst>
                <a:path extrusionOk="0" h="23" w="33">
                  <a:moveTo>
                    <a:pt x="2" y="23"/>
                  </a:moveTo>
                  <a:cubicBezTo>
                    <a:pt x="2" y="23"/>
                    <a:pt x="2" y="23"/>
                    <a:pt x="1" y="23"/>
                  </a:cubicBezTo>
                  <a:cubicBezTo>
                    <a:pt x="0" y="22"/>
                    <a:pt x="0" y="21"/>
                    <a:pt x="1" y="20"/>
                  </a:cubicBezTo>
                  <a:cubicBezTo>
                    <a:pt x="11" y="4"/>
                    <a:pt x="29" y="1"/>
                    <a:pt x="30" y="1"/>
                  </a:cubicBezTo>
                  <a:cubicBezTo>
                    <a:pt x="31" y="0"/>
                    <a:pt x="32" y="1"/>
                    <a:pt x="33" y="2"/>
                  </a:cubicBezTo>
                  <a:cubicBezTo>
                    <a:pt x="33" y="4"/>
                    <a:pt x="32" y="5"/>
                    <a:pt x="31" y="5"/>
                  </a:cubicBezTo>
                  <a:cubicBezTo>
                    <a:pt x="31" y="5"/>
                    <a:pt x="14" y="8"/>
                    <a:pt x="4" y="22"/>
                  </a:cubicBezTo>
                  <a:cubicBezTo>
                    <a:pt x="4" y="23"/>
                    <a:pt x="3" y="23"/>
                    <a:pt x="2" y="2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1" name="Google Shape;741;p29"/>
            <p:cNvSpPr/>
            <p:nvPr/>
          </p:nvSpPr>
          <p:spPr>
            <a:xfrm>
              <a:off x="3993785" y="1602668"/>
              <a:ext cx="2443036" cy="1085783"/>
            </a:xfrm>
            <a:custGeom>
              <a:rect b="b" l="l" r="r" t="t"/>
              <a:pathLst>
                <a:path extrusionOk="0" h="287" w="648">
                  <a:moveTo>
                    <a:pt x="565" y="223"/>
                  </a:moveTo>
                  <a:cubicBezTo>
                    <a:pt x="560" y="234"/>
                    <a:pt x="552" y="243"/>
                    <a:pt x="540" y="247"/>
                  </a:cubicBezTo>
                  <a:cubicBezTo>
                    <a:pt x="505" y="260"/>
                    <a:pt x="422" y="287"/>
                    <a:pt x="324" y="287"/>
                  </a:cubicBezTo>
                  <a:cubicBezTo>
                    <a:pt x="232" y="287"/>
                    <a:pt x="144" y="260"/>
                    <a:pt x="107" y="247"/>
                  </a:cubicBezTo>
                  <a:cubicBezTo>
                    <a:pt x="96" y="243"/>
                    <a:pt x="87" y="234"/>
                    <a:pt x="83" y="223"/>
                  </a:cubicBezTo>
                  <a:cubicBezTo>
                    <a:pt x="0" y="0"/>
                    <a:pt x="0" y="0"/>
                    <a:pt x="0" y="0"/>
                  </a:cubicBezTo>
                  <a:cubicBezTo>
                    <a:pt x="0" y="0"/>
                    <a:pt x="96" y="39"/>
                    <a:pt x="313" y="39"/>
                  </a:cubicBezTo>
                  <a:cubicBezTo>
                    <a:pt x="534" y="39"/>
                    <a:pt x="648" y="0"/>
                    <a:pt x="648" y="0"/>
                  </a:cubicBezTo>
                  <a:lnTo>
                    <a:pt x="565" y="223"/>
                  </a:lnTo>
                  <a:close/>
                </a:path>
              </a:pathLst>
            </a:custGeom>
            <a:solidFill>
              <a:schemeClr val="dk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2" name="Google Shape;742;p29"/>
            <p:cNvSpPr/>
            <p:nvPr/>
          </p:nvSpPr>
          <p:spPr>
            <a:xfrm>
              <a:off x="3960882" y="2310071"/>
              <a:ext cx="625154" cy="534667"/>
            </a:xfrm>
            <a:custGeom>
              <a:rect b="b" l="l" r="r" t="t"/>
              <a:pathLst>
                <a:path extrusionOk="0" h="142" w="164">
                  <a:moveTo>
                    <a:pt x="72" y="125"/>
                  </a:moveTo>
                  <a:cubicBezTo>
                    <a:pt x="52" y="117"/>
                    <a:pt x="33" y="104"/>
                    <a:pt x="20" y="90"/>
                  </a:cubicBezTo>
                  <a:cubicBezTo>
                    <a:pt x="19" y="90"/>
                    <a:pt x="19" y="90"/>
                    <a:pt x="19" y="90"/>
                  </a:cubicBezTo>
                  <a:cubicBezTo>
                    <a:pt x="18" y="89"/>
                    <a:pt x="18" y="88"/>
                    <a:pt x="17" y="87"/>
                  </a:cubicBezTo>
                  <a:cubicBezTo>
                    <a:pt x="17" y="87"/>
                    <a:pt x="17" y="87"/>
                    <a:pt x="17" y="87"/>
                  </a:cubicBezTo>
                  <a:cubicBezTo>
                    <a:pt x="16" y="86"/>
                    <a:pt x="15" y="85"/>
                    <a:pt x="14" y="84"/>
                  </a:cubicBezTo>
                  <a:cubicBezTo>
                    <a:pt x="14" y="84"/>
                    <a:pt x="14" y="84"/>
                    <a:pt x="14" y="84"/>
                  </a:cubicBezTo>
                  <a:cubicBezTo>
                    <a:pt x="13" y="83"/>
                    <a:pt x="13" y="82"/>
                    <a:pt x="12" y="81"/>
                  </a:cubicBezTo>
                  <a:cubicBezTo>
                    <a:pt x="12" y="81"/>
                    <a:pt x="12" y="81"/>
                    <a:pt x="12" y="81"/>
                  </a:cubicBezTo>
                  <a:cubicBezTo>
                    <a:pt x="11" y="80"/>
                    <a:pt x="10" y="79"/>
                    <a:pt x="10" y="78"/>
                  </a:cubicBezTo>
                  <a:cubicBezTo>
                    <a:pt x="10" y="78"/>
                    <a:pt x="9" y="78"/>
                    <a:pt x="9" y="77"/>
                  </a:cubicBezTo>
                  <a:cubicBezTo>
                    <a:pt x="7" y="74"/>
                    <a:pt x="6" y="71"/>
                    <a:pt x="4" y="68"/>
                  </a:cubicBezTo>
                  <a:cubicBezTo>
                    <a:pt x="4" y="68"/>
                    <a:pt x="4" y="68"/>
                    <a:pt x="4" y="68"/>
                  </a:cubicBezTo>
                  <a:cubicBezTo>
                    <a:pt x="4" y="67"/>
                    <a:pt x="3" y="66"/>
                    <a:pt x="3" y="65"/>
                  </a:cubicBezTo>
                  <a:cubicBezTo>
                    <a:pt x="3" y="65"/>
                    <a:pt x="3" y="65"/>
                    <a:pt x="3" y="64"/>
                  </a:cubicBezTo>
                  <a:cubicBezTo>
                    <a:pt x="2" y="64"/>
                    <a:pt x="2" y="63"/>
                    <a:pt x="2" y="62"/>
                  </a:cubicBezTo>
                  <a:cubicBezTo>
                    <a:pt x="2" y="62"/>
                    <a:pt x="2" y="61"/>
                    <a:pt x="2" y="61"/>
                  </a:cubicBezTo>
                  <a:cubicBezTo>
                    <a:pt x="1" y="60"/>
                    <a:pt x="1" y="60"/>
                    <a:pt x="1" y="59"/>
                  </a:cubicBezTo>
                  <a:cubicBezTo>
                    <a:pt x="1" y="59"/>
                    <a:pt x="1" y="58"/>
                    <a:pt x="1" y="58"/>
                  </a:cubicBezTo>
                  <a:cubicBezTo>
                    <a:pt x="1" y="57"/>
                    <a:pt x="1" y="57"/>
                    <a:pt x="0" y="56"/>
                  </a:cubicBezTo>
                  <a:cubicBezTo>
                    <a:pt x="0" y="56"/>
                    <a:pt x="0" y="55"/>
                    <a:pt x="0" y="55"/>
                  </a:cubicBezTo>
                  <a:cubicBezTo>
                    <a:pt x="0" y="54"/>
                    <a:pt x="0" y="54"/>
                    <a:pt x="0" y="53"/>
                  </a:cubicBezTo>
                  <a:cubicBezTo>
                    <a:pt x="0" y="53"/>
                    <a:pt x="0" y="52"/>
                    <a:pt x="0" y="52"/>
                  </a:cubicBezTo>
                  <a:cubicBezTo>
                    <a:pt x="0" y="51"/>
                    <a:pt x="0" y="51"/>
                    <a:pt x="0" y="50"/>
                  </a:cubicBezTo>
                  <a:cubicBezTo>
                    <a:pt x="0" y="50"/>
                    <a:pt x="0" y="49"/>
                    <a:pt x="0" y="49"/>
                  </a:cubicBezTo>
                  <a:cubicBezTo>
                    <a:pt x="0" y="48"/>
                    <a:pt x="0" y="48"/>
                    <a:pt x="0" y="47"/>
                  </a:cubicBezTo>
                  <a:cubicBezTo>
                    <a:pt x="0" y="47"/>
                    <a:pt x="0" y="47"/>
                    <a:pt x="0" y="46"/>
                  </a:cubicBezTo>
                  <a:cubicBezTo>
                    <a:pt x="1" y="45"/>
                    <a:pt x="1" y="44"/>
                    <a:pt x="1" y="44"/>
                  </a:cubicBezTo>
                  <a:cubicBezTo>
                    <a:pt x="1" y="43"/>
                    <a:pt x="1" y="42"/>
                    <a:pt x="2" y="42"/>
                  </a:cubicBezTo>
                  <a:cubicBezTo>
                    <a:pt x="2" y="41"/>
                    <a:pt x="2" y="40"/>
                    <a:pt x="2" y="40"/>
                  </a:cubicBezTo>
                  <a:cubicBezTo>
                    <a:pt x="2" y="40"/>
                    <a:pt x="2" y="40"/>
                    <a:pt x="2" y="40"/>
                  </a:cubicBezTo>
                  <a:cubicBezTo>
                    <a:pt x="2" y="40"/>
                    <a:pt x="2" y="40"/>
                    <a:pt x="2" y="40"/>
                  </a:cubicBezTo>
                  <a:cubicBezTo>
                    <a:pt x="13" y="16"/>
                    <a:pt x="61" y="0"/>
                    <a:pt x="105" y="12"/>
                  </a:cubicBezTo>
                  <a:cubicBezTo>
                    <a:pt x="115" y="14"/>
                    <a:pt x="124" y="18"/>
                    <a:pt x="131" y="22"/>
                  </a:cubicBezTo>
                  <a:cubicBezTo>
                    <a:pt x="131" y="22"/>
                    <a:pt x="131" y="22"/>
                    <a:pt x="131" y="22"/>
                  </a:cubicBezTo>
                  <a:cubicBezTo>
                    <a:pt x="131" y="22"/>
                    <a:pt x="131" y="22"/>
                    <a:pt x="131" y="22"/>
                  </a:cubicBezTo>
                  <a:cubicBezTo>
                    <a:pt x="132" y="23"/>
                    <a:pt x="134" y="24"/>
                    <a:pt x="135" y="25"/>
                  </a:cubicBezTo>
                  <a:cubicBezTo>
                    <a:pt x="135" y="25"/>
                    <a:pt x="136" y="25"/>
                    <a:pt x="136" y="25"/>
                  </a:cubicBezTo>
                  <a:cubicBezTo>
                    <a:pt x="137" y="26"/>
                    <a:pt x="138" y="26"/>
                    <a:pt x="139" y="27"/>
                  </a:cubicBezTo>
                  <a:cubicBezTo>
                    <a:pt x="139" y="27"/>
                    <a:pt x="139" y="27"/>
                    <a:pt x="140" y="28"/>
                  </a:cubicBezTo>
                  <a:cubicBezTo>
                    <a:pt x="141" y="28"/>
                    <a:pt x="142" y="29"/>
                    <a:pt x="143" y="30"/>
                  </a:cubicBezTo>
                  <a:cubicBezTo>
                    <a:pt x="143" y="30"/>
                    <a:pt x="143" y="30"/>
                    <a:pt x="143" y="30"/>
                  </a:cubicBezTo>
                  <a:cubicBezTo>
                    <a:pt x="144" y="31"/>
                    <a:pt x="145" y="32"/>
                    <a:pt x="146" y="33"/>
                  </a:cubicBezTo>
                  <a:cubicBezTo>
                    <a:pt x="146" y="33"/>
                    <a:pt x="147" y="33"/>
                    <a:pt x="147" y="34"/>
                  </a:cubicBezTo>
                  <a:cubicBezTo>
                    <a:pt x="148" y="34"/>
                    <a:pt x="149" y="35"/>
                    <a:pt x="149" y="36"/>
                  </a:cubicBezTo>
                  <a:cubicBezTo>
                    <a:pt x="150" y="36"/>
                    <a:pt x="150" y="36"/>
                    <a:pt x="150" y="37"/>
                  </a:cubicBezTo>
                  <a:cubicBezTo>
                    <a:pt x="151" y="38"/>
                    <a:pt x="152" y="39"/>
                    <a:pt x="152" y="40"/>
                  </a:cubicBezTo>
                  <a:cubicBezTo>
                    <a:pt x="153" y="40"/>
                    <a:pt x="153" y="40"/>
                    <a:pt x="153" y="40"/>
                  </a:cubicBezTo>
                  <a:cubicBezTo>
                    <a:pt x="154" y="41"/>
                    <a:pt x="154" y="42"/>
                    <a:pt x="155" y="43"/>
                  </a:cubicBezTo>
                  <a:cubicBezTo>
                    <a:pt x="155" y="43"/>
                    <a:pt x="155" y="43"/>
                    <a:pt x="155" y="43"/>
                  </a:cubicBezTo>
                  <a:cubicBezTo>
                    <a:pt x="157" y="46"/>
                    <a:pt x="158" y="48"/>
                    <a:pt x="159" y="50"/>
                  </a:cubicBezTo>
                  <a:cubicBezTo>
                    <a:pt x="159" y="50"/>
                    <a:pt x="159" y="50"/>
                    <a:pt x="160" y="51"/>
                  </a:cubicBezTo>
                  <a:cubicBezTo>
                    <a:pt x="160" y="52"/>
                    <a:pt x="160" y="53"/>
                    <a:pt x="161" y="53"/>
                  </a:cubicBezTo>
                  <a:cubicBezTo>
                    <a:pt x="161" y="54"/>
                    <a:pt x="161" y="54"/>
                    <a:pt x="161" y="54"/>
                  </a:cubicBezTo>
                  <a:cubicBezTo>
                    <a:pt x="161" y="55"/>
                    <a:pt x="162" y="56"/>
                    <a:pt x="162" y="58"/>
                  </a:cubicBezTo>
                  <a:cubicBezTo>
                    <a:pt x="162" y="58"/>
                    <a:pt x="162" y="58"/>
                    <a:pt x="162" y="58"/>
                  </a:cubicBezTo>
                  <a:cubicBezTo>
                    <a:pt x="163" y="59"/>
                    <a:pt x="163" y="60"/>
                    <a:pt x="163" y="61"/>
                  </a:cubicBezTo>
                  <a:cubicBezTo>
                    <a:pt x="163" y="61"/>
                    <a:pt x="163" y="62"/>
                    <a:pt x="163" y="62"/>
                  </a:cubicBezTo>
                  <a:cubicBezTo>
                    <a:pt x="164" y="63"/>
                    <a:pt x="164" y="64"/>
                    <a:pt x="164" y="65"/>
                  </a:cubicBezTo>
                  <a:cubicBezTo>
                    <a:pt x="164" y="65"/>
                    <a:pt x="164" y="66"/>
                    <a:pt x="164" y="66"/>
                  </a:cubicBezTo>
                  <a:cubicBezTo>
                    <a:pt x="164" y="67"/>
                    <a:pt x="164" y="68"/>
                    <a:pt x="164" y="69"/>
                  </a:cubicBezTo>
                  <a:cubicBezTo>
                    <a:pt x="164" y="70"/>
                    <a:pt x="164" y="70"/>
                    <a:pt x="164" y="70"/>
                  </a:cubicBezTo>
                  <a:cubicBezTo>
                    <a:pt x="164" y="71"/>
                    <a:pt x="164" y="72"/>
                    <a:pt x="164" y="73"/>
                  </a:cubicBezTo>
                  <a:cubicBezTo>
                    <a:pt x="164" y="73"/>
                    <a:pt x="164" y="74"/>
                    <a:pt x="164" y="74"/>
                  </a:cubicBezTo>
                  <a:cubicBezTo>
                    <a:pt x="164" y="75"/>
                    <a:pt x="164" y="77"/>
                    <a:pt x="164" y="78"/>
                  </a:cubicBezTo>
                  <a:cubicBezTo>
                    <a:pt x="164" y="78"/>
                    <a:pt x="164" y="78"/>
                    <a:pt x="164" y="78"/>
                  </a:cubicBezTo>
                  <a:cubicBezTo>
                    <a:pt x="164" y="78"/>
                    <a:pt x="164" y="78"/>
                    <a:pt x="164" y="78"/>
                  </a:cubicBezTo>
                  <a:cubicBezTo>
                    <a:pt x="164" y="81"/>
                    <a:pt x="163" y="84"/>
                    <a:pt x="162" y="87"/>
                  </a:cubicBezTo>
                  <a:cubicBezTo>
                    <a:pt x="153" y="121"/>
                    <a:pt x="115" y="142"/>
                    <a:pt x="72" y="125"/>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3" name="Google Shape;743;p29"/>
            <p:cNvSpPr/>
            <p:nvPr/>
          </p:nvSpPr>
          <p:spPr>
            <a:xfrm>
              <a:off x="4010236" y="2392327"/>
              <a:ext cx="123388" cy="74033"/>
            </a:xfrm>
            <a:custGeom>
              <a:rect b="b" l="l" r="r" t="t"/>
              <a:pathLst>
                <a:path extrusionOk="0" h="21" w="34">
                  <a:moveTo>
                    <a:pt x="3" y="21"/>
                  </a:moveTo>
                  <a:cubicBezTo>
                    <a:pt x="2" y="21"/>
                    <a:pt x="2" y="21"/>
                    <a:pt x="2" y="21"/>
                  </a:cubicBezTo>
                  <a:cubicBezTo>
                    <a:pt x="1" y="20"/>
                    <a:pt x="0" y="19"/>
                    <a:pt x="1" y="18"/>
                  </a:cubicBezTo>
                  <a:cubicBezTo>
                    <a:pt x="12" y="3"/>
                    <a:pt x="31" y="1"/>
                    <a:pt x="32" y="0"/>
                  </a:cubicBezTo>
                  <a:cubicBezTo>
                    <a:pt x="33" y="0"/>
                    <a:pt x="34" y="1"/>
                    <a:pt x="34" y="2"/>
                  </a:cubicBezTo>
                  <a:cubicBezTo>
                    <a:pt x="34" y="3"/>
                    <a:pt x="33" y="5"/>
                    <a:pt x="32" y="5"/>
                  </a:cubicBezTo>
                  <a:cubicBezTo>
                    <a:pt x="32" y="5"/>
                    <a:pt x="15" y="7"/>
                    <a:pt x="4" y="21"/>
                  </a:cubicBezTo>
                  <a:cubicBezTo>
                    <a:pt x="4" y="21"/>
                    <a:pt x="3" y="21"/>
                    <a:pt x="3" y="21"/>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44" name="Google Shape;744;p29"/>
          <p:cNvGrpSpPr/>
          <p:nvPr/>
        </p:nvGrpSpPr>
        <p:grpSpPr>
          <a:xfrm>
            <a:off x="5775415" y="1446615"/>
            <a:ext cx="365438" cy="360001"/>
            <a:chOff x="-60991775" y="3376900"/>
            <a:chExt cx="315850" cy="311150"/>
          </a:xfrm>
        </p:grpSpPr>
        <p:sp>
          <p:nvSpPr>
            <p:cNvPr id="745" name="Google Shape;745;p29"/>
            <p:cNvSpPr/>
            <p:nvPr/>
          </p:nvSpPr>
          <p:spPr>
            <a:xfrm>
              <a:off x="-60991000" y="3376900"/>
              <a:ext cx="315075" cy="311150"/>
            </a:xfrm>
            <a:custGeom>
              <a:rect b="b" l="l" r="r" t="t"/>
              <a:pathLst>
                <a:path extrusionOk="0" h="12446" w="12603">
                  <a:moveTo>
                    <a:pt x="11136" y="1"/>
                  </a:moveTo>
                  <a:cubicBezTo>
                    <a:pt x="11054" y="1"/>
                    <a:pt x="10975" y="1"/>
                    <a:pt x="10902" y="1"/>
                  </a:cubicBezTo>
                  <a:cubicBezTo>
                    <a:pt x="10429" y="1"/>
                    <a:pt x="10051" y="159"/>
                    <a:pt x="9736" y="474"/>
                  </a:cubicBezTo>
                  <a:lnTo>
                    <a:pt x="3561" y="6649"/>
                  </a:lnTo>
                  <a:lnTo>
                    <a:pt x="2301" y="6428"/>
                  </a:lnTo>
                  <a:cubicBezTo>
                    <a:pt x="2278" y="6423"/>
                    <a:pt x="2253" y="6420"/>
                    <a:pt x="2229" y="6420"/>
                  </a:cubicBezTo>
                  <a:cubicBezTo>
                    <a:pt x="2119" y="6420"/>
                    <a:pt x="2000" y="6471"/>
                    <a:pt x="1923" y="6523"/>
                  </a:cubicBezTo>
                  <a:lnTo>
                    <a:pt x="158" y="8319"/>
                  </a:lnTo>
                  <a:cubicBezTo>
                    <a:pt x="32" y="8382"/>
                    <a:pt x="1" y="8539"/>
                    <a:pt x="32" y="8697"/>
                  </a:cubicBezTo>
                  <a:cubicBezTo>
                    <a:pt x="95" y="8823"/>
                    <a:pt x="190" y="8949"/>
                    <a:pt x="347" y="8980"/>
                  </a:cubicBezTo>
                  <a:lnTo>
                    <a:pt x="2994" y="9484"/>
                  </a:lnTo>
                  <a:lnTo>
                    <a:pt x="3498" y="12131"/>
                  </a:lnTo>
                  <a:cubicBezTo>
                    <a:pt x="3561" y="12288"/>
                    <a:pt x="3624" y="12414"/>
                    <a:pt x="3782" y="12446"/>
                  </a:cubicBezTo>
                  <a:lnTo>
                    <a:pt x="3908" y="12446"/>
                  </a:lnTo>
                  <a:cubicBezTo>
                    <a:pt x="4034" y="12446"/>
                    <a:pt x="4128" y="12414"/>
                    <a:pt x="4254" y="12414"/>
                  </a:cubicBezTo>
                  <a:lnTo>
                    <a:pt x="6018" y="10619"/>
                  </a:lnTo>
                  <a:cubicBezTo>
                    <a:pt x="6144" y="10556"/>
                    <a:pt x="6176" y="10398"/>
                    <a:pt x="6144" y="10272"/>
                  </a:cubicBezTo>
                  <a:lnTo>
                    <a:pt x="5924" y="9012"/>
                  </a:lnTo>
                  <a:lnTo>
                    <a:pt x="12099" y="2837"/>
                  </a:lnTo>
                  <a:cubicBezTo>
                    <a:pt x="12414" y="2522"/>
                    <a:pt x="12571" y="2081"/>
                    <a:pt x="12571" y="1671"/>
                  </a:cubicBezTo>
                  <a:cubicBezTo>
                    <a:pt x="12571" y="1199"/>
                    <a:pt x="12603" y="600"/>
                    <a:pt x="12288" y="285"/>
                  </a:cubicBezTo>
                  <a:cubicBezTo>
                    <a:pt x="12025" y="22"/>
                    <a:pt x="11544" y="1"/>
                    <a:pt x="111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9"/>
            <p:cNvSpPr/>
            <p:nvPr/>
          </p:nvSpPr>
          <p:spPr>
            <a:xfrm>
              <a:off x="-60991775" y="3404275"/>
              <a:ext cx="174875" cy="89250"/>
            </a:xfrm>
            <a:custGeom>
              <a:rect b="b" l="l" r="r" t="t"/>
              <a:pathLst>
                <a:path extrusionOk="0" h="3570" w="6995">
                  <a:moveTo>
                    <a:pt x="1632" y="1"/>
                  </a:moveTo>
                  <a:cubicBezTo>
                    <a:pt x="1523" y="1"/>
                    <a:pt x="1407" y="57"/>
                    <a:pt x="1355" y="135"/>
                  </a:cubicBezTo>
                  <a:lnTo>
                    <a:pt x="158" y="1301"/>
                  </a:lnTo>
                  <a:cubicBezTo>
                    <a:pt x="95" y="1395"/>
                    <a:pt x="0" y="1553"/>
                    <a:pt x="32" y="1710"/>
                  </a:cubicBezTo>
                  <a:cubicBezTo>
                    <a:pt x="126" y="1773"/>
                    <a:pt x="189" y="1899"/>
                    <a:pt x="315" y="1931"/>
                  </a:cubicBezTo>
                  <a:lnTo>
                    <a:pt x="4317" y="3569"/>
                  </a:lnTo>
                  <a:lnTo>
                    <a:pt x="6995" y="891"/>
                  </a:lnTo>
                  <a:lnTo>
                    <a:pt x="1702" y="9"/>
                  </a:lnTo>
                  <a:cubicBezTo>
                    <a:pt x="1679" y="4"/>
                    <a:pt x="1656" y="1"/>
                    <a:pt x="16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9"/>
            <p:cNvSpPr/>
            <p:nvPr/>
          </p:nvSpPr>
          <p:spPr>
            <a:xfrm>
              <a:off x="-60795650" y="3513975"/>
              <a:ext cx="89000" cy="173300"/>
            </a:xfrm>
            <a:custGeom>
              <a:rect b="b" l="l" r="r" t="t"/>
              <a:pathLst>
                <a:path extrusionOk="0" h="6932" w="3560">
                  <a:moveTo>
                    <a:pt x="2678" y="0"/>
                  </a:moveTo>
                  <a:lnTo>
                    <a:pt x="0" y="2678"/>
                  </a:lnTo>
                  <a:lnTo>
                    <a:pt x="1607" y="6679"/>
                  </a:lnTo>
                  <a:cubicBezTo>
                    <a:pt x="1638" y="6805"/>
                    <a:pt x="1764" y="6931"/>
                    <a:pt x="1922" y="6931"/>
                  </a:cubicBezTo>
                  <a:lnTo>
                    <a:pt x="1985" y="6931"/>
                  </a:lnTo>
                  <a:cubicBezTo>
                    <a:pt x="2111" y="6931"/>
                    <a:pt x="2206" y="6900"/>
                    <a:pt x="2269" y="6805"/>
                  </a:cubicBezTo>
                  <a:lnTo>
                    <a:pt x="3466" y="5640"/>
                  </a:lnTo>
                  <a:cubicBezTo>
                    <a:pt x="3529" y="5545"/>
                    <a:pt x="3560" y="5388"/>
                    <a:pt x="3560" y="5262"/>
                  </a:cubicBezTo>
                  <a:lnTo>
                    <a:pt x="26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30"/>
          <p:cNvSpPr txBox="1"/>
          <p:nvPr>
            <p:ph type="title"/>
          </p:nvPr>
        </p:nvSpPr>
        <p:spPr>
          <a:xfrm>
            <a:off x="3732800" y="2538300"/>
            <a:ext cx="4383600" cy="8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Méthodologie</a:t>
            </a:r>
            <a:endParaRPr sz="3700"/>
          </a:p>
        </p:txBody>
      </p:sp>
      <p:sp>
        <p:nvSpPr>
          <p:cNvPr id="753" name="Google Shape;753;p30"/>
          <p:cNvSpPr txBox="1"/>
          <p:nvPr>
            <p:ph idx="2" type="title"/>
          </p:nvPr>
        </p:nvSpPr>
        <p:spPr>
          <a:xfrm>
            <a:off x="3850075" y="1232025"/>
            <a:ext cx="1332600" cy="113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pic>
        <p:nvPicPr>
          <p:cNvPr id="754" name="Google Shape;754;p30"/>
          <p:cNvPicPr preferRelativeResize="0"/>
          <p:nvPr>
            <p:ph idx="3" type="pic"/>
          </p:nvPr>
        </p:nvPicPr>
        <p:blipFill rotWithShape="1">
          <a:blip r:embed="rId3">
            <a:alphaModFix/>
          </a:blip>
          <a:srcRect b="0" l="32032" r="32032" t="0"/>
          <a:stretch/>
        </p:blipFill>
        <p:spPr>
          <a:xfrm>
            <a:off x="-4767" y="0"/>
            <a:ext cx="2780102" cy="5157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31"/>
          <p:cNvSpPr txBox="1"/>
          <p:nvPr>
            <p:ph idx="6" type="subTitle"/>
          </p:nvPr>
        </p:nvSpPr>
        <p:spPr>
          <a:xfrm>
            <a:off x="1530888" y="3116200"/>
            <a:ext cx="27597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Méthodes employés</a:t>
            </a:r>
            <a:endParaRPr/>
          </a:p>
        </p:txBody>
      </p:sp>
      <p:sp>
        <p:nvSpPr>
          <p:cNvPr id="760" name="Google Shape;760;p31"/>
          <p:cNvSpPr txBox="1"/>
          <p:nvPr>
            <p:ph idx="1" type="subTitle"/>
          </p:nvPr>
        </p:nvSpPr>
        <p:spPr>
          <a:xfrm>
            <a:off x="1490176" y="1709300"/>
            <a:ext cx="2759700" cy="108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Nous avons collecté des données provenant de diverses sources fiables telles que la FAO, la Banque Mondiale, et des données mondiales.</a:t>
            </a:r>
            <a:endParaRPr/>
          </a:p>
          <a:p>
            <a:pPr indent="0" lvl="0" marL="0" rtl="0" algn="l">
              <a:spcBef>
                <a:spcPts val="1200"/>
              </a:spcBef>
              <a:spcAft>
                <a:spcPts val="0"/>
              </a:spcAft>
              <a:buNone/>
            </a:pPr>
            <a:r>
              <a:t/>
            </a:r>
            <a:endParaRPr/>
          </a:p>
        </p:txBody>
      </p:sp>
      <p:sp>
        <p:nvSpPr>
          <p:cNvPr id="761" name="Google Shape;761;p31"/>
          <p:cNvSpPr txBox="1"/>
          <p:nvPr>
            <p:ph idx="2" type="subTitle"/>
          </p:nvPr>
        </p:nvSpPr>
        <p:spPr>
          <a:xfrm>
            <a:off x="5664301" y="1825100"/>
            <a:ext cx="2759700" cy="10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Utiliser ces données pour regrouper les pays en clusters homogènes en fonction de critères comme le PIB, la stabilité politique, la disponibilité alimentaire et la population.</a:t>
            </a:r>
            <a:endParaRPr sz="1300"/>
          </a:p>
        </p:txBody>
      </p:sp>
      <p:sp>
        <p:nvSpPr>
          <p:cNvPr id="762" name="Google Shape;762;p31"/>
          <p:cNvSpPr txBox="1"/>
          <p:nvPr>
            <p:ph idx="3" type="subTitle"/>
          </p:nvPr>
        </p:nvSpPr>
        <p:spPr>
          <a:xfrm>
            <a:off x="1530888" y="3485675"/>
            <a:ext cx="2759700" cy="10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de techniques d'Analyse en Composantes Principales (ACP) pour réduire la dimensionnalité des données tout en conservant les informations essentielles.</a:t>
            </a:r>
            <a:endParaRPr sz="1300"/>
          </a:p>
        </p:txBody>
      </p:sp>
      <p:sp>
        <p:nvSpPr>
          <p:cNvPr id="763" name="Google Shape;763;p31"/>
          <p:cNvSpPr txBox="1"/>
          <p:nvPr>
            <p:ph idx="5" type="subTitle"/>
          </p:nvPr>
        </p:nvSpPr>
        <p:spPr>
          <a:xfrm>
            <a:off x="1530900" y="1455550"/>
            <a:ext cx="27597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Collecte des données</a:t>
            </a:r>
            <a:endParaRPr/>
          </a:p>
        </p:txBody>
      </p:sp>
      <p:sp>
        <p:nvSpPr>
          <p:cNvPr id="764" name="Google Shape;764;p31"/>
          <p:cNvSpPr txBox="1"/>
          <p:nvPr>
            <p:ph idx="7" type="subTitle"/>
          </p:nvPr>
        </p:nvSpPr>
        <p:spPr>
          <a:xfrm>
            <a:off x="5664275" y="1455550"/>
            <a:ext cx="27597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Objectif de l’analyse</a:t>
            </a:r>
            <a:endParaRPr/>
          </a:p>
        </p:txBody>
      </p:sp>
      <p:sp>
        <p:nvSpPr>
          <p:cNvPr id="765" name="Google Shape;765;p31"/>
          <p:cNvSpPr txBox="1"/>
          <p:nvPr>
            <p:ph idx="4294967295" type="title"/>
          </p:nvPr>
        </p:nvSpPr>
        <p:spPr>
          <a:xfrm>
            <a:off x="720000" y="1398799"/>
            <a:ext cx="734700" cy="480900"/>
          </a:xfrm>
          <a:prstGeom prst="rect">
            <a:avLst/>
          </a:prstGeom>
          <a:solidFill>
            <a:srgbClr val="D49F74">
              <a:alpha val="125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2"/>
                </a:solidFill>
              </a:rPr>
              <a:t>01</a:t>
            </a:r>
            <a:endParaRPr sz="2400">
              <a:solidFill>
                <a:schemeClr val="accent2"/>
              </a:solidFill>
            </a:endParaRPr>
          </a:p>
        </p:txBody>
      </p:sp>
      <p:sp>
        <p:nvSpPr>
          <p:cNvPr id="766" name="Google Shape;766;p31"/>
          <p:cNvSpPr txBox="1"/>
          <p:nvPr>
            <p:ph idx="4294967295" type="title"/>
          </p:nvPr>
        </p:nvSpPr>
        <p:spPr>
          <a:xfrm>
            <a:off x="4853375" y="1398799"/>
            <a:ext cx="734700" cy="480900"/>
          </a:xfrm>
          <a:prstGeom prst="rect">
            <a:avLst/>
          </a:prstGeom>
          <a:solidFill>
            <a:srgbClr val="D49F74">
              <a:alpha val="125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2"/>
                </a:solidFill>
              </a:rPr>
              <a:t>02</a:t>
            </a:r>
            <a:endParaRPr sz="2400">
              <a:solidFill>
                <a:schemeClr val="accent2"/>
              </a:solidFill>
            </a:endParaRPr>
          </a:p>
        </p:txBody>
      </p:sp>
      <p:sp>
        <p:nvSpPr>
          <p:cNvPr id="767" name="Google Shape;767;p31"/>
          <p:cNvSpPr txBox="1"/>
          <p:nvPr>
            <p:ph idx="4294967295" type="title"/>
          </p:nvPr>
        </p:nvSpPr>
        <p:spPr>
          <a:xfrm>
            <a:off x="720000" y="3064299"/>
            <a:ext cx="734700" cy="480900"/>
          </a:xfrm>
          <a:prstGeom prst="rect">
            <a:avLst/>
          </a:prstGeom>
          <a:solidFill>
            <a:srgbClr val="D49F74">
              <a:alpha val="12500"/>
            </a:srgbClr>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2"/>
                </a:solidFill>
              </a:rPr>
              <a:t>03</a:t>
            </a:r>
            <a:endParaRPr sz="2400">
              <a:solidFill>
                <a:schemeClr val="accent2"/>
              </a:solidFill>
            </a:endParaRPr>
          </a:p>
        </p:txBody>
      </p:sp>
      <p:grpSp>
        <p:nvGrpSpPr>
          <p:cNvPr id="768" name="Google Shape;768;p31"/>
          <p:cNvGrpSpPr/>
          <p:nvPr/>
        </p:nvGrpSpPr>
        <p:grpSpPr>
          <a:xfrm>
            <a:off x="281549" y="4317640"/>
            <a:ext cx="1144551" cy="572706"/>
            <a:chOff x="1378262" y="2063567"/>
            <a:chExt cx="2185091" cy="1093367"/>
          </a:xfrm>
        </p:grpSpPr>
        <p:sp>
          <p:nvSpPr>
            <p:cNvPr id="769" name="Google Shape;769;p31"/>
            <p:cNvSpPr/>
            <p:nvPr/>
          </p:nvSpPr>
          <p:spPr>
            <a:xfrm>
              <a:off x="1834848" y="2232071"/>
              <a:ext cx="1663278" cy="353313"/>
            </a:xfrm>
            <a:custGeom>
              <a:rect b="b" l="l" r="r" t="t"/>
              <a:pathLst>
                <a:path extrusionOk="0" h="55" w="257">
                  <a:moveTo>
                    <a:pt x="0" y="19"/>
                  </a:moveTo>
                  <a:cubicBezTo>
                    <a:pt x="0" y="19"/>
                    <a:pt x="1" y="19"/>
                    <a:pt x="1" y="19"/>
                  </a:cubicBezTo>
                  <a:cubicBezTo>
                    <a:pt x="9" y="23"/>
                    <a:pt x="17" y="28"/>
                    <a:pt x="24" y="33"/>
                  </a:cubicBezTo>
                  <a:cubicBezTo>
                    <a:pt x="25" y="34"/>
                    <a:pt x="26" y="35"/>
                    <a:pt x="27" y="35"/>
                  </a:cubicBezTo>
                  <a:cubicBezTo>
                    <a:pt x="27" y="35"/>
                    <a:pt x="27" y="35"/>
                    <a:pt x="27" y="35"/>
                  </a:cubicBezTo>
                  <a:cubicBezTo>
                    <a:pt x="20" y="30"/>
                    <a:pt x="14" y="22"/>
                    <a:pt x="7" y="16"/>
                  </a:cubicBezTo>
                  <a:cubicBezTo>
                    <a:pt x="15" y="20"/>
                    <a:pt x="23" y="24"/>
                    <a:pt x="31" y="28"/>
                  </a:cubicBezTo>
                  <a:cubicBezTo>
                    <a:pt x="31" y="26"/>
                    <a:pt x="31" y="24"/>
                    <a:pt x="30" y="22"/>
                  </a:cubicBezTo>
                  <a:cubicBezTo>
                    <a:pt x="33" y="26"/>
                    <a:pt x="37" y="29"/>
                    <a:pt x="42" y="30"/>
                  </a:cubicBezTo>
                  <a:cubicBezTo>
                    <a:pt x="42" y="26"/>
                    <a:pt x="42" y="21"/>
                    <a:pt x="42" y="17"/>
                  </a:cubicBezTo>
                  <a:cubicBezTo>
                    <a:pt x="44" y="20"/>
                    <a:pt x="47" y="23"/>
                    <a:pt x="50" y="27"/>
                  </a:cubicBezTo>
                  <a:cubicBezTo>
                    <a:pt x="50" y="23"/>
                    <a:pt x="51" y="19"/>
                    <a:pt x="50" y="15"/>
                  </a:cubicBezTo>
                  <a:cubicBezTo>
                    <a:pt x="55" y="16"/>
                    <a:pt x="57" y="23"/>
                    <a:pt x="60" y="27"/>
                  </a:cubicBezTo>
                  <a:cubicBezTo>
                    <a:pt x="66" y="32"/>
                    <a:pt x="77" y="26"/>
                    <a:pt x="76" y="17"/>
                  </a:cubicBezTo>
                  <a:cubicBezTo>
                    <a:pt x="78" y="20"/>
                    <a:pt x="81" y="23"/>
                    <a:pt x="83" y="27"/>
                  </a:cubicBezTo>
                  <a:cubicBezTo>
                    <a:pt x="84" y="19"/>
                    <a:pt x="85" y="11"/>
                    <a:pt x="87" y="4"/>
                  </a:cubicBezTo>
                  <a:cubicBezTo>
                    <a:pt x="87" y="11"/>
                    <a:pt x="88" y="18"/>
                    <a:pt x="89" y="25"/>
                  </a:cubicBezTo>
                  <a:cubicBezTo>
                    <a:pt x="90" y="2"/>
                    <a:pt x="90" y="2"/>
                    <a:pt x="90" y="2"/>
                  </a:cubicBezTo>
                  <a:cubicBezTo>
                    <a:pt x="90" y="2"/>
                    <a:pt x="90" y="1"/>
                    <a:pt x="91" y="1"/>
                  </a:cubicBezTo>
                  <a:cubicBezTo>
                    <a:pt x="91" y="1"/>
                    <a:pt x="91" y="2"/>
                    <a:pt x="91" y="2"/>
                  </a:cubicBezTo>
                  <a:cubicBezTo>
                    <a:pt x="90" y="30"/>
                    <a:pt x="90" y="30"/>
                    <a:pt x="90" y="30"/>
                  </a:cubicBezTo>
                  <a:cubicBezTo>
                    <a:pt x="90" y="31"/>
                    <a:pt x="90" y="32"/>
                    <a:pt x="90" y="33"/>
                  </a:cubicBezTo>
                  <a:cubicBezTo>
                    <a:pt x="95" y="28"/>
                    <a:pt x="99" y="22"/>
                    <a:pt x="101" y="15"/>
                  </a:cubicBezTo>
                  <a:cubicBezTo>
                    <a:pt x="102" y="20"/>
                    <a:pt x="103" y="25"/>
                    <a:pt x="104" y="30"/>
                  </a:cubicBezTo>
                  <a:cubicBezTo>
                    <a:pt x="106" y="23"/>
                    <a:pt x="110" y="17"/>
                    <a:pt x="114" y="12"/>
                  </a:cubicBezTo>
                  <a:cubicBezTo>
                    <a:pt x="115" y="18"/>
                    <a:pt x="116" y="24"/>
                    <a:pt x="117" y="29"/>
                  </a:cubicBezTo>
                  <a:cubicBezTo>
                    <a:pt x="117" y="29"/>
                    <a:pt x="118" y="28"/>
                    <a:pt x="118" y="28"/>
                  </a:cubicBezTo>
                  <a:cubicBezTo>
                    <a:pt x="125" y="0"/>
                    <a:pt x="125" y="0"/>
                    <a:pt x="125" y="0"/>
                  </a:cubicBezTo>
                  <a:cubicBezTo>
                    <a:pt x="125" y="0"/>
                    <a:pt x="125" y="0"/>
                    <a:pt x="126" y="0"/>
                  </a:cubicBezTo>
                  <a:cubicBezTo>
                    <a:pt x="126" y="0"/>
                    <a:pt x="126" y="0"/>
                    <a:pt x="126" y="1"/>
                  </a:cubicBezTo>
                  <a:cubicBezTo>
                    <a:pt x="120" y="24"/>
                    <a:pt x="120" y="24"/>
                    <a:pt x="120" y="24"/>
                  </a:cubicBezTo>
                  <a:cubicBezTo>
                    <a:pt x="123" y="18"/>
                    <a:pt x="126" y="12"/>
                    <a:pt x="128" y="6"/>
                  </a:cubicBezTo>
                  <a:cubicBezTo>
                    <a:pt x="129" y="14"/>
                    <a:pt x="130" y="22"/>
                    <a:pt x="130" y="30"/>
                  </a:cubicBezTo>
                  <a:cubicBezTo>
                    <a:pt x="139" y="28"/>
                    <a:pt x="147" y="23"/>
                    <a:pt x="154" y="15"/>
                  </a:cubicBezTo>
                  <a:cubicBezTo>
                    <a:pt x="154" y="20"/>
                    <a:pt x="154" y="25"/>
                    <a:pt x="155" y="30"/>
                  </a:cubicBezTo>
                  <a:cubicBezTo>
                    <a:pt x="160" y="26"/>
                    <a:pt x="164" y="20"/>
                    <a:pt x="167" y="14"/>
                  </a:cubicBezTo>
                  <a:cubicBezTo>
                    <a:pt x="170" y="22"/>
                    <a:pt x="174" y="30"/>
                    <a:pt x="180" y="36"/>
                  </a:cubicBezTo>
                  <a:cubicBezTo>
                    <a:pt x="196" y="12"/>
                    <a:pt x="196" y="12"/>
                    <a:pt x="196" y="12"/>
                  </a:cubicBezTo>
                  <a:cubicBezTo>
                    <a:pt x="199" y="18"/>
                    <a:pt x="201" y="24"/>
                    <a:pt x="202" y="30"/>
                  </a:cubicBezTo>
                  <a:cubicBezTo>
                    <a:pt x="206" y="27"/>
                    <a:pt x="209" y="22"/>
                    <a:pt x="210" y="16"/>
                  </a:cubicBezTo>
                  <a:cubicBezTo>
                    <a:pt x="215" y="31"/>
                    <a:pt x="215" y="31"/>
                    <a:pt x="215" y="31"/>
                  </a:cubicBezTo>
                  <a:cubicBezTo>
                    <a:pt x="215" y="32"/>
                    <a:pt x="216" y="34"/>
                    <a:pt x="217" y="34"/>
                  </a:cubicBezTo>
                  <a:cubicBezTo>
                    <a:pt x="217" y="34"/>
                    <a:pt x="217" y="34"/>
                    <a:pt x="218" y="34"/>
                  </a:cubicBezTo>
                  <a:cubicBezTo>
                    <a:pt x="220" y="31"/>
                    <a:pt x="224" y="28"/>
                    <a:pt x="232" y="23"/>
                  </a:cubicBezTo>
                  <a:cubicBezTo>
                    <a:pt x="232" y="23"/>
                    <a:pt x="232" y="23"/>
                    <a:pt x="232" y="23"/>
                  </a:cubicBezTo>
                  <a:cubicBezTo>
                    <a:pt x="232" y="23"/>
                    <a:pt x="232" y="24"/>
                    <a:pt x="232" y="24"/>
                  </a:cubicBezTo>
                  <a:cubicBezTo>
                    <a:pt x="226" y="28"/>
                    <a:pt x="223" y="31"/>
                    <a:pt x="220" y="33"/>
                  </a:cubicBezTo>
                  <a:cubicBezTo>
                    <a:pt x="227" y="30"/>
                    <a:pt x="233" y="27"/>
                    <a:pt x="239" y="24"/>
                  </a:cubicBezTo>
                  <a:cubicBezTo>
                    <a:pt x="240" y="27"/>
                    <a:pt x="240" y="30"/>
                    <a:pt x="239" y="33"/>
                  </a:cubicBezTo>
                  <a:cubicBezTo>
                    <a:pt x="243" y="28"/>
                    <a:pt x="248" y="24"/>
                    <a:pt x="254" y="20"/>
                  </a:cubicBezTo>
                  <a:cubicBezTo>
                    <a:pt x="254" y="20"/>
                    <a:pt x="254" y="20"/>
                    <a:pt x="254" y="20"/>
                  </a:cubicBezTo>
                  <a:cubicBezTo>
                    <a:pt x="254" y="20"/>
                    <a:pt x="254" y="21"/>
                    <a:pt x="254" y="21"/>
                  </a:cubicBezTo>
                  <a:cubicBezTo>
                    <a:pt x="250" y="24"/>
                    <a:pt x="247" y="27"/>
                    <a:pt x="243" y="30"/>
                  </a:cubicBezTo>
                  <a:cubicBezTo>
                    <a:pt x="247" y="27"/>
                    <a:pt x="252" y="26"/>
                    <a:pt x="257" y="25"/>
                  </a:cubicBezTo>
                  <a:cubicBezTo>
                    <a:pt x="256" y="33"/>
                    <a:pt x="251" y="39"/>
                    <a:pt x="245" y="42"/>
                  </a:cubicBezTo>
                  <a:cubicBezTo>
                    <a:pt x="239" y="45"/>
                    <a:pt x="233" y="46"/>
                    <a:pt x="227" y="46"/>
                  </a:cubicBezTo>
                  <a:cubicBezTo>
                    <a:pt x="227" y="47"/>
                    <a:pt x="226" y="47"/>
                    <a:pt x="226" y="48"/>
                  </a:cubicBezTo>
                  <a:cubicBezTo>
                    <a:pt x="226" y="48"/>
                    <a:pt x="226" y="48"/>
                    <a:pt x="225" y="48"/>
                  </a:cubicBezTo>
                  <a:cubicBezTo>
                    <a:pt x="225" y="48"/>
                    <a:pt x="225" y="48"/>
                    <a:pt x="225" y="48"/>
                  </a:cubicBezTo>
                  <a:cubicBezTo>
                    <a:pt x="225" y="48"/>
                    <a:pt x="225" y="47"/>
                    <a:pt x="225" y="47"/>
                  </a:cubicBezTo>
                  <a:cubicBezTo>
                    <a:pt x="225" y="47"/>
                    <a:pt x="225" y="47"/>
                    <a:pt x="225" y="47"/>
                  </a:cubicBezTo>
                  <a:cubicBezTo>
                    <a:pt x="187" y="51"/>
                    <a:pt x="148" y="55"/>
                    <a:pt x="109" y="51"/>
                  </a:cubicBezTo>
                  <a:cubicBezTo>
                    <a:pt x="91" y="49"/>
                    <a:pt x="72" y="44"/>
                    <a:pt x="54" y="42"/>
                  </a:cubicBezTo>
                  <a:cubicBezTo>
                    <a:pt x="50" y="41"/>
                    <a:pt x="47" y="41"/>
                    <a:pt x="44" y="41"/>
                  </a:cubicBezTo>
                  <a:cubicBezTo>
                    <a:pt x="45" y="41"/>
                    <a:pt x="46" y="42"/>
                    <a:pt x="47" y="42"/>
                  </a:cubicBezTo>
                  <a:cubicBezTo>
                    <a:pt x="44" y="42"/>
                    <a:pt x="42" y="41"/>
                    <a:pt x="39" y="41"/>
                  </a:cubicBezTo>
                  <a:cubicBezTo>
                    <a:pt x="37" y="40"/>
                    <a:pt x="34" y="39"/>
                    <a:pt x="31" y="38"/>
                  </a:cubicBezTo>
                  <a:cubicBezTo>
                    <a:pt x="32" y="39"/>
                    <a:pt x="33" y="39"/>
                    <a:pt x="34" y="40"/>
                  </a:cubicBezTo>
                  <a:cubicBezTo>
                    <a:pt x="32" y="39"/>
                    <a:pt x="31" y="39"/>
                    <a:pt x="30" y="39"/>
                  </a:cubicBezTo>
                  <a:cubicBezTo>
                    <a:pt x="29" y="38"/>
                    <a:pt x="27" y="37"/>
                    <a:pt x="26" y="36"/>
                  </a:cubicBezTo>
                  <a:cubicBezTo>
                    <a:pt x="19" y="34"/>
                    <a:pt x="11" y="31"/>
                    <a:pt x="4" y="29"/>
                  </a:cubicBezTo>
                  <a:cubicBezTo>
                    <a:pt x="3" y="29"/>
                    <a:pt x="3" y="29"/>
                    <a:pt x="3" y="29"/>
                  </a:cubicBezTo>
                  <a:cubicBezTo>
                    <a:pt x="3" y="28"/>
                    <a:pt x="4" y="28"/>
                    <a:pt x="4" y="28"/>
                  </a:cubicBezTo>
                  <a:cubicBezTo>
                    <a:pt x="10" y="29"/>
                    <a:pt x="16" y="31"/>
                    <a:pt x="22" y="33"/>
                  </a:cubicBezTo>
                  <a:cubicBezTo>
                    <a:pt x="15" y="29"/>
                    <a:pt x="8" y="24"/>
                    <a:pt x="1" y="20"/>
                  </a:cubicBezTo>
                  <a:cubicBezTo>
                    <a:pt x="0" y="20"/>
                    <a:pt x="0" y="20"/>
                    <a:pt x="0" y="19"/>
                  </a:cubicBezTo>
                  <a:close/>
                </a:path>
              </a:pathLst>
            </a:custGeom>
            <a:solidFill>
              <a:schemeClr val="lt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31"/>
            <p:cNvSpPr/>
            <p:nvPr/>
          </p:nvSpPr>
          <p:spPr>
            <a:xfrm>
              <a:off x="2291434" y="2063567"/>
              <a:ext cx="500070" cy="668577"/>
            </a:xfrm>
            <a:custGeom>
              <a:rect b="b" l="l" r="r" t="t"/>
              <a:pathLst>
                <a:path extrusionOk="0" h="104" w="78">
                  <a:moveTo>
                    <a:pt x="71" y="70"/>
                  </a:moveTo>
                  <a:cubicBezTo>
                    <a:pt x="76" y="58"/>
                    <a:pt x="78" y="45"/>
                    <a:pt x="77" y="33"/>
                  </a:cubicBezTo>
                  <a:cubicBezTo>
                    <a:pt x="77" y="33"/>
                    <a:pt x="77" y="33"/>
                    <a:pt x="77" y="33"/>
                  </a:cubicBezTo>
                  <a:cubicBezTo>
                    <a:pt x="77" y="32"/>
                    <a:pt x="77" y="32"/>
                    <a:pt x="77" y="31"/>
                  </a:cubicBezTo>
                  <a:cubicBezTo>
                    <a:pt x="77" y="31"/>
                    <a:pt x="77" y="31"/>
                    <a:pt x="77" y="30"/>
                  </a:cubicBezTo>
                  <a:cubicBezTo>
                    <a:pt x="77" y="30"/>
                    <a:pt x="77" y="29"/>
                    <a:pt x="77" y="28"/>
                  </a:cubicBezTo>
                  <a:cubicBezTo>
                    <a:pt x="77" y="28"/>
                    <a:pt x="77" y="28"/>
                    <a:pt x="77" y="28"/>
                  </a:cubicBezTo>
                  <a:cubicBezTo>
                    <a:pt x="77" y="27"/>
                    <a:pt x="77" y="27"/>
                    <a:pt x="76" y="26"/>
                  </a:cubicBezTo>
                  <a:cubicBezTo>
                    <a:pt x="76" y="26"/>
                    <a:pt x="76" y="26"/>
                    <a:pt x="76" y="26"/>
                  </a:cubicBezTo>
                  <a:cubicBezTo>
                    <a:pt x="76" y="25"/>
                    <a:pt x="76" y="24"/>
                    <a:pt x="76" y="24"/>
                  </a:cubicBezTo>
                  <a:cubicBezTo>
                    <a:pt x="76" y="24"/>
                    <a:pt x="76" y="24"/>
                    <a:pt x="76" y="24"/>
                  </a:cubicBezTo>
                  <a:cubicBezTo>
                    <a:pt x="75" y="21"/>
                    <a:pt x="75" y="19"/>
                    <a:pt x="74" y="17"/>
                  </a:cubicBezTo>
                  <a:cubicBezTo>
                    <a:pt x="74" y="17"/>
                    <a:pt x="74" y="17"/>
                    <a:pt x="74" y="17"/>
                  </a:cubicBezTo>
                  <a:cubicBezTo>
                    <a:pt x="74" y="17"/>
                    <a:pt x="73" y="16"/>
                    <a:pt x="73" y="16"/>
                  </a:cubicBezTo>
                  <a:cubicBezTo>
                    <a:pt x="73" y="15"/>
                    <a:pt x="73" y="15"/>
                    <a:pt x="73" y="15"/>
                  </a:cubicBezTo>
                  <a:cubicBezTo>
                    <a:pt x="73" y="15"/>
                    <a:pt x="73" y="14"/>
                    <a:pt x="72" y="14"/>
                  </a:cubicBezTo>
                  <a:cubicBezTo>
                    <a:pt x="72" y="14"/>
                    <a:pt x="72" y="14"/>
                    <a:pt x="72" y="13"/>
                  </a:cubicBezTo>
                  <a:cubicBezTo>
                    <a:pt x="72" y="13"/>
                    <a:pt x="72" y="13"/>
                    <a:pt x="71" y="12"/>
                  </a:cubicBezTo>
                  <a:cubicBezTo>
                    <a:pt x="71" y="12"/>
                    <a:pt x="71" y="12"/>
                    <a:pt x="71" y="12"/>
                  </a:cubicBezTo>
                  <a:cubicBezTo>
                    <a:pt x="71" y="11"/>
                    <a:pt x="71" y="11"/>
                    <a:pt x="70" y="11"/>
                  </a:cubicBezTo>
                  <a:cubicBezTo>
                    <a:pt x="70" y="11"/>
                    <a:pt x="70" y="10"/>
                    <a:pt x="70" y="10"/>
                  </a:cubicBezTo>
                  <a:cubicBezTo>
                    <a:pt x="70" y="10"/>
                    <a:pt x="69" y="10"/>
                    <a:pt x="69" y="10"/>
                  </a:cubicBezTo>
                  <a:cubicBezTo>
                    <a:pt x="69" y="9"/>
                    <a:pt x="69" y="9"/>
                    <a:pt x="69" y="9"/>
                  </a:cubicBezTo>
                  <a:cubicBezTo>
                    <a:pt x="68" y="9"/>
                    <a:pt x="68" y="9"/>
                    <a:pt x="68" y="8"/>
                  </a:cubicBezTo>
                  <a:cubicBezTo>
                    <a:pt x="68" y="8"/>
                    <a:pt x="68" y="8"/>
                    <a:pt x="67" y="8"/>
                  </a:cubicBezTo>
                  <a:cubicBezTo>
                    <a:pt x="67" y="8"/>
                    <a:pt x="67" y="7"/>
                    <a:pt x="66" y="7"/>
                  </a:cubicBezTo>
                  <a:cubicBezTo>
                    <a:pt x="66" y="7"/>
                    <a:pt x="66" y="7"/>
                    <a:pt x="66" y="7"/>
                  </a:cubicBezTo>
                  <a:cubicBezTo>
                    <a:pt x="66" y="6"/>
                    <a:pt x="65" y="6"/>
                    <a:pt x="65" y="6"/>
                  </a:cubicBezTo>
                  <a:cubicBezTo>
                    <a:pt x="64" y="6"/>
                    <a:pt x="64" y="6"/>
                    <a:pt x="63" y="5"/>
                  </a:cubicBezTo>
                  <a:cubicBezTo>
                    <a:pt x="63" y="5"/>
                    <a:pt x="63" y="5"/>
                    <a:pt x="62" y="5"/>
                  </a:cubicBezTo>
                  <a:cubicBezTo>
                    <a:pt x="62" y="5"/>
                    <a:pt x="62" y="5"/>
                    <a:pt x="62" y="5"/>
                  </a:cubicBezTo>
                  <a:cubicBezTo>
                    <a:pt x="62" y="5"/>
                    <a:pt x="62" y="5"/>
                    <a:pt x="62" y="5"/>
                  </a:cubicBezTo>
                  <a:cubicBezTo>
                    <a:pt x="48" y="0"/>
                    <a:pt x="21" y="15"/>
                    <a:pt x="8" y="38"/>
                  </a:cubicBezTo>
                  <a:cubicBezTo>
                    <a:pt x="5" y="44"/>
                    <a:pt x="3" y="49"/>
                    <a:pt x="2" y="54"/>
                  </a:cubicBezTo>
                  <a:cubicBezTo>
                    <a:pt x="2" y="54"/>
                    <a:pt x="2" y="54"/>
                    <a:pt x="2" y="54"/>
                  </a:cubicBezTo>
                  <a:cubicBezTo>
                    <a:pt x="2" y="54"/>
                    <a:pt x="2" y="54"/>
                    <a:pt x="2" y="54"/>
                  </a:cubicBezTo>
                  <a:cubicBezTo>
                    <a:pt x="1" y="55"/>
                    <a:pt x="1" y="56"/>
                    <a:pt x="1" y="57"/>
                  </a:cubicBezTo>
                  <a:cubicBezTo>
                    <a:pt x="1" y="57"/>
                    <a:pt x="1" y="57"/>
                    <a:pt x="1" y="57"/>
                  </a:cubicBezTo>
                  <a:cubicBezTo>
                    <a:pt x="1" y="58"/>
                    <a:pt x="1" y="59"/>
                    <a:pt x="1" y="59"/>
                  </a:cubicBezTo>
                  <a:cubicBezTo>
                    <a:pt x="1" y="60"/>
                    <a:pt x="1" y="60"/>
                    <a:pt x="1" y="60"/>
                  </a:cubicBezTo>
                  <a:cubicBezTo>
                    <a:pt x="0" y="61"/>
                    <a:pt x="0" y="62"/>
                    <a:pt x="0" y="63"/>
                  </a:cubicBezTo>
                  <a:cubicBezTo>
                    <a:pt x="0" y="63"/>
                    <a:pt x="0" y="63"/>
                    <a:pt x="0" y="63"/>
                  </a:cubicBezTo>
                  <a:cubicBezTo>
                    <a:pt x="0" y="64"/>
                    <a:pt x="0" y="64"/>
                    <a:pt x="0" y="65"/>
                  </a:cubicBezTo>
                  <a:cubicBezTo>
                    <a:pt x="0" y="65"/>
                    <a:pt x="0" y="65"/>
                    <a:pt x="0" y="66"/>
                  </a:cubicBezTo>
                  <a:cubicBezTo>
                    <a:pt x="0" y="66"/>
                    <a:pt x="0" y="67"/>
                    <a:pt x="0" y="68"/>
                  </a:cubicBezTo>
                  <a:cubicBezTo>
                    <a:pt x="0" y="68"/>
                    <a:pt x="0" y="68"/>
                    <a:pt x="0" y="68"/>
                  </a:cubicBezTo>
                  <a:cubicBezTo>
                    <a:pt x="0" y="69"/>
                    <a:pt x="0" y="70"/>
                    <a:pt x="1" y="71"/>
                  </a:cubicBezTo>
                  <a:cubicBezTo>
                    <a:pt x="1" y="71"/>
                    <a:pt x="1" y="71"/>
                    <a:pt x="1" y="71"/>
                  </a:cubicBezTo>
                  <a:cubicBezTo>
                    <a:pt x="1" y="72"/>
                    <a:pt x="1" y="72"/>
                    <a:pt x="1" y="73"/>
                  </a:cubicBezTo>
                  <a:cubicBezTo>
                    <a:pt x="1" y="73"/>
                    <a:pt x="1" y="73"/>
                    <a:pt x="1" y="73"/>
                  </a:cubicBezTo>
                  <a:cubicBezTo>
                    <a:pt x="1" y="75"/>
                    <a:pt x="2" y="76"/>
                    <a:pt x="2" y="78"/>
                  </a:cubicBezTo>
                  <a:cubicBezTo>
                    <a:pt x="2" y="78"/>
                    <a:pt x="2" y="78"/>
                    <a:pt x="2" y="78"/>
                  </a:cubicBezTo>
                  <a:cubicBezTo>
                    <a:pt x="3" y="79"/>
                    <a:pt x="3" y="79"/>
                    <a:pt x="3" y="80"/>
                  </a:cubicBezTo>
                  <a:cubicBezTo>
                    <a:pt x="3" y="80"/>
                    <a:pt x="3" y="80"/>
                    <a:pt x="3" y="80"/>
                  </a:cubicBezTo>
                  <a:cubicBezTo>
                    <a:pt x="4" y="81"/>
                    <a:pt x="4" y="82"/>
                    <a:pt x="4" y="82"/>
                  </a:cubicBezTo>
                  <a:cubicBezTo>
                    <a:pt x="4" y="82"/>
                    <a:pt x="5" y="82"/>
                    <a:pt x="5" y="82"/>
                  </a:cubicBezTo>
                  <a:cubicBezTo>
                    <a:pt x="5" y="83"/>
                    <a:pt x="5" y="84"/>
                    <a:pt x="6" y="84"/>
                  </a:cubicBezTo>
                  <a:cubicBezTo>
                    <a:pt x="6" y="84"/>
                    <a:pt x="6" y="84"/>
                    <a:pt x="6" y="85"/>
                  </a:cubicBezTo>
                  <a:cubicBezTo>
                    <a:pt x="6" y="85"/>
                    <a:pt x="7" y="86"/>
                    <a:pt x="7" y="86"/>
                  </a:cubicBezTo>
                  <a:cubicBezTo>
                    <a:pt x="7" y="86"/>
                    <a:pt x="7" y="86"/>
                    <a:pt x="7" y="86"/>
                  </a:cubicBezTo>
                  <a:cubicBezTo>
                    <a:pt x="8" y="87"/>
                    <a:pt x="8" y="87"/>
                    <a:pt x="9" y="88"/>
                  </a:cubicBezTo>
                  <a:cubicBezTo>
                    <a:pt x="9" y="88"/>
                    <a:pt x="9" y="88"/>
                    <a:pt x="9" y="88"/>
                  </a:cubicBezTo>
                  <a:cubicBezTo>
                    <a:pt x="9" y="89"/>
                    <a:pt x="10" y="89"/>
                    <a:pt x="10" y="90"/>
                  </a:cubicBezTo>
                  <a:cubicBezTo>
                    <a:pt x="10" y="90"/>
                    <a:pt x="11" y="90"/>
                    <a:pt x="11" y="90"/>
                  </a:cubicBezTo>
                  <a:cubicBezTo>
                    <a:pt x="11" y="90"/>
                    <a:pt x="12" y="91"/>
                    <a:pt x="12" y="91"/>
                  </a:cubicBezTo>
                  <a:cubicBezTo>
                    <a:pt x="12" y="91"/>
                    <a:pt x="12" y="91"/>
                    <a:pt x="12" y="91"/>
                  </a:cubicBezTo>
                  <a:cubicBezTo>
                    <a:pt x="12" y="91"/>
                    <a:pt x="12" y="91"/>
                    <a:pt x="12" y="91"/>
                  </a:cubicBezTo>
                  <a:cubicBezTo>
                    <a:pt x="14" y="92"/>
                    <a:pt x="15" y="93"/>
                    <a:pt x="17" y="94"/>
                  </a:cubicBezTo>
                  <a:cubicBezTo>
                    <a:pt x="36" y="104"/>
                    <a:pt x="61" y="97"/>
                    <a:pt x="71" y="7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1" name="Google Shape;771;p31"/>
            <p:cNvSpPr/>
            <p:nvPr/>
          </p:nvSpPr>
          <p:spPr>
            <a:xfrm>
              <a:off x="2519727" y="2107051"/>
              <a:ext cx="130453" cy="65227"/>
            </a:xfrm>
            <a:custGeom>
              <a:rect b="b" l="l" r="r" t="t"/>
              <a:pathLst>
                <a:path extrusionOk="0" h="10" w="20">
                  <a:moveTo>
                    <a:pt x="1" y="10"/>
                  </a:moveTo>
                  <a:cubicBezTo>
                    <a:pt x="1" y="10"/>
                    <a:pt x="1" y="10"/>
                    <a:pt x="1" y="10"/>
                  </a:cubicBezTo>
                  <a:cubicBezTo>
                    <a:pt x="0" y="9"/>
                    <a:pt x="0" y="9"/>
                    <a:pt x="1" y="8"/>
                  </a:cubicBezTo>
                  <a:cubicBezTo>
                    <a:pt x="1" y="8"/>
                    <a:pt x="10" y="0"/>
                    <a:pt x="19" y="2"/>
                  </a:cubicBezTo>
                  <a:cubicBezTo>
                    <a:pt x="19" y="2"/>
                    <a:pt x="20" y="2"/>
                    <a:pt x="20" y="3"/>
                  </a:cubicBezTo>
                  <a:cubicBezTo>
                    <a:pt x="20" y="4"/>
                    <a:pt x="19" y="4"/>
                    <a:pt x="19" y="4"/>
                  </a:cubicBezTo>
                  <a:cubicBezTo>
                    <a:pt x="10" y="3"/>
                    <a:pt x="2" y="10"/>
                    <a:pt x="2" y="10"/>
                  </a:cubicBezTo>
                  <a:cubicBezTo>
                    <a:pt x="2" y="10"/>
                    <a:pt x="2" y="10"/>
                    <a:pt x="1" y="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2" name="Google Shape;772;p31"/>
            <p:cNvSpPr/>
            <p:nvPr/>
          </p:nvSpPr>
          <p:spPr>
            <a:xfrm>
              <a:off x="2595825" y="2492978"/>
              <a:ext cx="10871" cy="10871"/>
            </a:xfrm>
            <a:custGeom>
              <a:rect b="b" l="l" r="r" t="t"/>
              <a:pathLst>
                <a:path extrusionOk="0" h="1" w="2">
                  <a:moveTo>
                    <a:pt x="2" y="1"/>
                  </a:moveTo>
                  <a:cubicBezTo>
                    <a:pt x="2" y="1"/>
                    <a:pt x="2" y="0"/>
                    <a:pt x="2" y="0"/>
                  </a:cubicBezTo>
                  <a:cubicBezTo>
                    <a:pt x="1" y="0"/>
                    <a:pt x="1" y="0"/>
                    <a:pt x="1" y="0"/>
                  </a:cubicBezTo>
                  <a:cubicBezTo>
                    <a:pt x="0" y="0"/>
                    <a:pt x="0" y="0"/>
                    <a:pt x="0" y="0"/>
                  </a:cubicBezTo>
                  <a:cubicBezTo>
                    <a:pt x="0" y="0"/>
                    <a:pt x="0" y="0"/>
                    <a:pt x="0" y="1"/>
                  </a:cubicBezTo>
                  <a:cubicBezTo>
                    <a:pt x="1" y="1"/>
                    <a:pt x="1" y="1"/>
                    <a:pt x="1" y="1"/>
                  </a:cubicBezTo>
                  <a:cubicBezTo>
                    <a:pt x="1" y="1"/>
                    <a:pt x="2" y="1"/>
                    <a:pt x="2" y="1"/>
                  </a:cubicBezTo>
                  <a:cubicBezTo>
                    <a:pt x="2" y="1"/>
                    <a:pt x="2" y="1"/>
                    <a:pt x="2" y="1"/>
                  </a:cubicBezTo>
                  <a:close/>
                </a:path>
              </a:pathLst>
            </a:custGeom>
            <a:solidFill>
              <a:srgbClr val="A8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31"/>
            <p:cNvSpPr/>
            <p:nvPr/>
          </p:nvSpPr>
          <p:spPr>
            <a:xfrm>
              <a:off x="2563211" y="2639737"/>
              <a:ext cx="16308" cy="10871"/>
            </a:xfrm>
            <a:custGeom>
              <a:rect b="b" l="l" r="r" t="t"/>
              <a:pathLst>
                <a:path extrusionOk="0" h="2" w="3">
                  <a:moveTo>
                    <a:pt x="3" y="0"/>
                  </a:moveTo>
                  <a:cubicBezTo>
                    <a:pt x="3" y="0"/>
                    <a:pt x="3" y="0"/>
                    <a:pt x="3" y="0"/>
                  </a:cubicBezTo>
                  <a:cubicBezTo>
                    <a:pt x="2" y="0"/>
                    <a:pt x="2" y="0"/>
                    <a:pt x="1" y="0"/>
                  </a:cubicBezTo>
                  <a:cubicBezTo>
                    <a:pt x="1" y="0"/>
                    <a:pt x="1" y="0"/>
                    <a:pt x="1" y="0"/>
                  </a:cubicBezTo>
                  <a:cubicBezTo>
                    <a:pt x="0" y="0"/>
                    <a:pt x="0" y="0"/>
                    <a:pt x="1" y="1"/>
                  </a:cubicBezTo>
                  <a:cubicBezTo>
                    <a:pt x="1" y="1"/>
                    <a:pt x="1" y="1"/>
                    <a:pt x="2" y="2"/>
                  </a:cubicBezTo>
                  <a:cubicBezTo>
                    <a:pt x="2" y="2"/>
                    <a:pt x="2" y="2"/>
                    <a:pt x="3" y="2"/>
                  </a:cubicBezTo>
                  <a:cubicBezTo>
                    <a:pt x="3" y="1"/>
                    <a:pt x="3" y="1"/>
                    <a:pt x="3" y="0"/>
                  </a:cubicBezTo>
                  <a:close/>
                </a:path>
              </a:pathLst>
            </a:custGeom>
            <a:solidFill>
              <a:srgbClr val="A8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31"/>
            <p:cNvSpPr/>
            <p:nvPr/>
          </p:nvSpPr>
          <p:spPr>
            <a:xfrm>
              <a:off x="2394707" y="2541897"/>
              <a:ext cx="10871" cy="5437"/>
            </a:xfrm>
            <a:custGeom>
              <a:rect b="b" l="l" r="r" t="t"/>
              <a:pathLst>
                <a:path extrusionOk="0" h="1" w="2">
                  <a:moveTo>
                    <a:pt x="2" y="0"/>
                  </a:moveTo>
                  <a:cubicBezTo>
                    <a:pt x="2" y="0"/>
                    <a:pt x="1" y="0"/>
                    <a:pt x="0" y="0"/>
                  </a:cubicBezTo>
                  <a:cubicBezTo>
                    <a:pt x="0" y="0"/>
                    <a:pt x="0" y="0"/>
                    <a:pt x="0" y="0"/>
                  </a:cubicBezTo>
                  <a:cubicBezTo>
                    <a:pt x="0" y="0"/>
                    <a:pt x="0" y="1"/>
                    <a:pt x="0" y="1"/>
                  </a:cubicBezTo>
                  <a:cubicBezTo>
                    <a:pt x="0" y="1"/>
                    <a:pt x="0" y="1"/>
                    <a:pt x="0" y="1"/>
                  </a:cubicBezTo>
                  <a:cubicBezTo>
                    <a:pt x="1" y="1"/>
                    <a:pt x="1" y="1"/>
                    <a:pt x="2" y="1"/>
                  </a:cubicBezTo>
                  <a:cubicBezTo>
                    <a:pt x="2" y="1"/>
                    <a:pt x="2" y="0"/>
                    <a:pt x="2" y="0"/>
                  </a:cubicBezTo>
                  <a:close/>
                </a:path>
              </a:pathLst>
            </a:custGeom>
            <a:solidFill>
              <a:srgbClr val="A8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31"/>
            <p:cNvSpPr/>
            <p:nvPr/>
          </p:nvSpPr>
          <p:spPr>
            <a:xfrm>
              <a:off x="1552199" y="2199458"/>
              <a:ext cx="657703" cy="510944"/>
            </a:xfrm>
            <a:custGeom>
              <a:rect b="b" l="l" r="r" t="t"/>
              <a:pathLst>
                <a:path extrusionOk="0" h="79" w="102">
                  <a:moveTo>
                    <a:pt x="71" y="10"/>
                  </a:moveTo>
                  <a:cubicBezTo>
                    <a:pt x="60" y="4"/>
                    <a:pt x="47" y="0"/>
                    <a:pt x="36" y="0"/>
                  </a:cubicBezTo>
                  <a:cubicBezTo>
                    <a:pt x="35" y="0"/>
                    <a:pt x="35" y="0"/>
                    <a:pt x="35" y="0"/>
                  </a:cubicBezTo>
                  <a:cubicBezTo>
                    <a:pt x="35" y="0"/>
                    <a:pt x="34" y="0"/>
                    <a:pt x="33" y="0"/>
                  </a:cubicBezTo>
                  <a:cubicBezTo>
                    <a:pt x="33" y="0"/>
                    <a:pt x="33" y="0"/>
                    <a:pt x="33" y="0"/>
                  </a:cubicBezTo>
                  <a:cubicBezTo>
                    <a:pt x="32" y="0"/>
                    <a:pt x="31" y="0"/>
                    <a:pt x="31" y="0"/>
                  </a:cubicBezTo>
                  <a:cubicBezTo>
                    <a:pt x="31" y="0"/>
                    <a:pt x="31" y="0"/>
                    <a:pt x="30" y="0"/>
                  </a:cubicBezTo>
                  <a:cubicBezTo>
                    <a:pt x="30" y="0"/>
                    <a:pt x="29" y="0"/>
                    <a:pt x="28" y="0"/>
                  </a:cubicBezTo>
                  <a:cubicBezTo>
                    <a:pt x="28" y="0"/>
                    <a:pt x="28" y="0"/>
                    <a:pt x="28" y="0"/>
                  </a:cubicBezTo>
                  <a:cubicBezTo>
                    <a:pt x="27" y="0"/>
                    <a:pt x="27" y="0"/>
                    <a:pt x="26" y="1"/>
                  </a:cubicBezTo>
                  <a:cubicBezTo>
                    <a:pt x="26" y="1"/>
                    <a:pt x="26" y="1"/>
                    <a:pt x="26" y="1"/>
                  </a:cubicBezTo>
                  <a:cubicBezTo>
                    <a:pt x="24" y="1"/>
                    <a:pt x="22" y="1"/>
                    <a:pt x="20" y="2"/>
                  </a:cubicBezTo>
                  <a:cubicBezTo>
                    <a:pt x="20" y="2"/>
                    <a:pt x="20" y="2"/>
                    <a:pt x="20" y="2"/>
                  </a:cubicBezTo>
                  <a:cubicBezTo>
                    <a:pt x="19" y="2"/>
                    <a:pt x="18" y="2"/>
                    <a:pt x="18" y="3"/>
                  </a:cubicBezTo>
                  <a:cubicBezTo>
                    <a:pt x="18" y="3"/>
                    <a:pt x="18" y="3"/>
                    <a:pt x="17" y="3"/>
                  </a:cubicBezTo>
                  <a:cubicBezTo>
                    <a:pt x="17" y="3"/>
                    <a:pt x="17" y="3"/>
                    <a:pt x="16" y="3"/>
                  </a:cubicBezTo>
                  <a:cubicBezTo>
                    <a:pt x="16" y="3"/>
                    <a:pt x="16" y="3"/>
                    <a:pt x="16" y="4"/>
                  </a:cubicBezTo>
                  <a:cubicBezTo>
                    <a:pt x="15" y="4"/>
                    <a:pt x="15" y="4"/>
                    <a:pt x="15" y="4"/>
                  </a:cubicBezTo>
                  <a:cubicBezTo>
                    <a:pt x="14" y="4"/>
                    <a:pt x="14" y="4"/>
                    <a:pt x="14" y="4"/>
                  </a:cubicBezTo>
                  <a:cubicBezTo>
                    <a:pt x="14" y="5"/>
                    <a:pt x="13" y="5"/>
                    <a:pt x="13" y="5"/>
                  </a:cubicBezTo>
                  <a:cubicBezTo>
                    <a:pt x="13" y="5"/>
                    <a:pt x="13" y="5"/>
                    <a:pt x="12" y="5"/>
                  </a:cubicBezTo>
                  <a:cubicBezTo>
                    <a:pt x="12" y="6"/>
                    <a:pt x="12" y="6"/>
                    <a:pt x="12" y="6"/>
                  </a:cubicBezTo>
                  <a:cubicBezTo>
                    <a:pt x="11" y="6"/>
                    <a:pt x="11" y="6"/>
                    <a:pt x="11" y="6"/>
                  </a:cubicBezTo>
                  <a:cubicBezTo>
                    <a:pt x="11" y="7"/>
                    <a:pt x="11" y="7"/>
                    <a:pt x="10" y="7"/>
                  </a:cubicBezTo>
                  <a:cubicBezTo>
                    <a:pt x="10" y="7"/>
                    <a:pt x="10" y="7"/>
                    <a:pt x="10" y="8"/>
                  </a:cubicBezTo>
                  <a:cubicBezTo>
                    <a:pt x="10" y="8"/>
                    <a:pt x="9" y="8"/>
                    <a:pt x="9" y="8"/>
                  </a:cubicBezTo>
                  <a:cubicBezTo>
                    <a:pt x="9" y="9"/>
                    <a:pt x="9" y="9"/>
                    <a:pt x="9" y="9"/>
                  </a:cubicBezTo>
                  <a:cubicBezTo>
                    <a:pt x="8" y="9"/>
                    <a:pt x="8" y="10"/>
                    <a:pt x="8" y="10"/>
                  </a:cubicBezTo>
                  <a:cubicBezTo>
                    <a:pt x="7" y="11"/>
                    <a:pt x="7" y="11"/>
                    <a:pt x="7" y="11"/>
                  </a:cubicBezTo>
                  <a:cubicBezTo>
                    <a:pt x="7" y="12"/>
                    <a:pt x="7" y="12"/>
                    <a:pt x="7" y="12"/>
                  </a:cubicBezTo>
                  <a:cubicBezTo>
                    <a:pt x="7" y="12"/>
                    <a:pt x="7" y="12"/>
                    <a:pt x="7" y="12"/>
                  </a:cubicBezTo>
                  <a:cubicBezTo>
                    <a:pt x="7" y="12"/>
                    <a:pt x="7" y="12"/>
                    <a:pt x="7" y="12"/>
                  </a:cubicBezTo>
                  <a:cubicBezTo>
                    <a:pt x="0" y="26"/>
                    <a:pt x="12" y="54"/>
                    <a:pt x="34" y="68"/>
                  </a:cubicBezTo>
                  <a:cubicBezTo>
                    <a:pt x="39" y="72"/>
                    <a:pt x="44" y="74"/>
                    <a:pt x="49" y="76"/>
                  </a:cubicBezTo>
                  <a:cubicBezTo>
                    <a:pt x="49" y="76"/>
                    <a:pt x="49" y="76"/>
                    <a:pt x="49" y="76"/>
                  </a:cubicBezTo>
                  <a:cubicBezTo>
                    <a:pt x="49" y="76"/>
                    <a:pt x="49" y="76"/>
                    <a:pt x="49" y="76"/>
                  </a:cubicBezTo>
                  <a:cubicBezTo>
                    <a:pt x="50" y="76"/>
                    <a:pt x="51" y="77"/>
                    <a:pt x="52" y="77"/>
                  </a:cubicBezTo>
                  <a:cubicBezTo>
                    <a:pt x="52" y="77"/>
                    <a:pt x="52" y="77"/>
                    <a:pt x="52" y="77"/>
                  </a:cubicBezTo>
                  <a:cubicBezTo>
                    <a:pt x="53" y="77"/>
                    <a:pt x="54" y="77"/>
                    <a:pt x="54" y="78"/>
                  </a:cubicBezTo>
                  <a:cubicBezTo>
                    <a:pt x="55" y="78"/>
                    <a:pt x="55" y="78"/>
                    <a:pt x="55" y="78"/>
                  </a:cubicBezTo>
                  <a:cubicBezTo>
                    <a:pt x="56" y="78"/>
                    <a:pt x="57" y="78"/>
                    <a:pt x="57" y="78"/>
                  </a:cubicBezTo>
                  <a:cubicBezTo>
                    <a:pt x="58" y="78"/>
                    <a:pt x="58" y="78"/>
                    <a:pt x="58" y="78"/>
                  </a:cubicBezTo>
                  <a:cubicBezTo>
                    <a:pt x="58" y="78"/>
                    <a:pt x="59" y="78"/>
                    <a:pt x="60" y="78"/>
                  </a:cubicBezTo>
                  <a:cubicBezTo>
                    <a:pt x="60" y="78"/>
                    <a:pt x="60" y="79"/>
                    <a:pt x="60" y="79"/>
                  </a:cubicBezTo>
                  <a:cubicBezTo>
                    <a:pt x="61" y="79"/>
                    <a:pt x="62" y="79"/>
                    <a:pt x="63" y="79"/>
                  </a:cubicBezTo>
                  <a:cubicBezTo>
                    <a:pt x="63" y="79"/>
                    <a:pt x="63" y="79"/>
                    <a:pt x="63" y="79"/>
                  </a:cubicBezTo>
                  <a:cubicBezTo>
                    <a:pt x="64" y="79"/>
                    <a:pt x="64" y="79"/>
                    <a:pt x="65" y="79"/>
                  </a:cubicBezTo>
                  <a:cubicBezTo>
                    <a:pt x="65" y="79"/>
                    <a:pt x="66" y="79"/>
                    <a:pt x="66" y="79"/>
                  </a:cubicBezTo>
                  <a:cubicBezTo>
                    <a:pt x="66" y="79"/>
                    <a:pt x="67" y="79"/>
                    <a:pt x="68" y="78"/>
                  </a:cubicBezTo>
                  <a:cubicBezTo>
                    <a:pt x="68" y="78"/>
                    <a:pt x="68" y="78"/>
                    <a:pt x="68" y="78"/>
                  </a:cubicBezTo>
                  <a:cubicBezTo>
                    <a:pt x="70" y="78"/>
                    <a:pt x="71" y="78"/>
                    <a:pt x="72" y="78"/>
                  </a:cubicBezTo>
                  <a:cubicBezTo>
                    <a:pt x="73" y="77"/>
                    <a:pt x="73" y="77"/>
                    <a:pt x="73" y="77"/>
                  </a:cubicBezTo>
                  <a:cubicBezTo>
                    <a:pt x="74" y="77"/>
                    <a:pt x="74" y="77"/>
                    <a:pt x="75" y="77"/>
                  </a:cubicBezTo>
                  <a:cubicBezTo>
                    <a:pt x="75" y="77"/>
                    <a:pt x="75" y="77"/>
                    <a:pt x="75" y="77"/>
                  </a:cubicBezTo>
                  <a:cubicBezTo>
                    <a:pt x="76" y="76"/>
                    <a:pt x="76" y="76"/>
                    <a:pt x="77" y="76"/>
                  </a:cubicBezTo>
                  <a:cubicBezTo>
                    <a:pt x="77" y="76"/>
                    <a:pt x="77" y="76"/>
                    <a:pt x="77" y="76"/>
                  </a:cubicBezTo>
                  <a:cubicBezTo>
                    <a:pt x="78" y="75"/>
                    <a:pt x="78" y="75"/>
                    <a:pt x="79" y="75"/>
                  </a:cubicBezTo>
                  <a:cubicBezTo>
                    <a:pt x="79" y="75"/>
                    <a:pt x="79" y="75"/>
                    <a:pt x="79" y="75"/>
                  </a:cubicBezTo>
                  <a:cubicBezTo>
                    <a:pt x="80" y="74"/>
                    <a:pt x="81" y="74"/>
                    <a:pt x="81" y="74"/>
                  </a:cubicBezTo>
                  <a:cubicBezTo>
                    <a:pt x="81" y="74"/>
                    <a:pt x="81" y="74"/>
                    <a:pt x="81" y="73"/>
                  </a:cubicBezTo>
                  <a:cubicBezTo>
                    <a:pt x="82" y="73"/>
                    <a:pt x="82" y="73"/>
                    <a:pt x="83" y="72"/>
                  </a:cubicBezTo>
                  <a:cubicBezTo>
                    <a:pt x="83" y="72"/>
                    <a:pt x="83" y="72"/>
                    <a:pt x="83" y="72"/>
                  </a:cubicBezTo>
                  <a:cubicBezTo>
                    <a:pt x="84" y="72"/>
                    <a:pt x="84" y="71"/>
                    <a:pt x="85" y="71"/>
                  </a:cubicBezTo>
                  <a:cubicBezTo>
                    <a:pt x="85" y="71"/>
                    <a:pt x="85" y="71"/>
                    <a:pt x="85" y="70"/>
                  </a:cubicBezTo>
                  <a:cubicBezTo>
                    <a:pt x="86" y="70"/>
                    <a:pt x="86" y="69"/>
                    <a:pt x="87" y="69"/>
                  </a:cubicBezTo>
                  <a:cubicBezTo>
                    <a:pt x="87" y="69"/>
                    <a:pt x="87" y="69"/>
                    <a:pt x="87" y="69"/>
                  </a:cubicBezTo>
                  <a:cubicBezTo>
                    <a:pt x="87" y="69"/>
                    <a:pt x="87" y="69"/>
                    <a:pt x="87" y="69"/>
                  </a:cubicBezTo>
                  <a:cubicBezTo>
                    <a:pt x="88" y="68"/>
                    <a:pt x="89" y="66"/>
                    <a:pt x="90" y="65"/>
                  </a:cubicBezTo>
                  <a:cubicBezTo>
                    <a:pt x="102" y="47"/>
                    <a:pt x="96" y="22"/>
                    <a:pt x="71" y="10"/>
                  </a:cubicBezTo>
                  <a:close/>
                </a:path>
              </a:pathLst>
            </a:cu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31"/>
            <p:cNvSpPr/>
            <p:nvPr/>
          </p:nvSpPr>
          <p:spPr>
            <a:xfrm>
              <a:off x="1650039" y="2221200"/>
              <a:ext cx="146761" cy="65227"/>
            </a:xfrm>
            <a:custGeom>
              <a:rect b="b" l="l" r="r" t="t"/>
              <a:pathLst>
                <a:path extrusionOk="0" h="10" w="23">
                  <a:moveTo>
                    <a:pt x="1" y="10"/>
                  </a:moveTo>
                  <a:cubicBezTo>
                    <a:pt x="1" y="10"/>
                    <a:pt x="0" y="10"/>
                    <a:pt x="0" y="9"/>
                  </a:cubicBezTo>
                  <a:cubicBezTo>
                    <a:pt x="0" y="9"/>
                    <a:pt x="0" y="8"/>
                    <a:pt x="0" y="8"/>
                  </a:cubicBezTo>
                  <a:cubicBezTo>
                    <a:pt x="1" y="7"/>
                    <a:pt x="10" y="0"/>
                    <a:pt x="22" y="3"/>
                  </a:cubicBezTo>
                  <a:cubicBezTo>
                    <a:pt x="22" y="3"/>
                    <a:pt x="23" y="3"/>
                    <a:pt x="23" y="4"/>
                  </a:cubicBezTo>
                  <a:cubicBezTo>
                    <a:pt x="23" y="5"/>
                    <a:pt x="22" y="5"/>
                    <a:pt x="21" y="5"/>
                  </a:cubicBezTo>
                  <a:cubicBezTo>
                    <a:pt x="11" y="3"/>
                    <a:pt x="2" y="10"/>
                    <a:pt x="2" y="10"/>
                  </a:cubicBezTo>
                  <a:cubicBezTo>
                    <a:pt x="2" y="10"/>
                    <a:pt x="1" y="10"/>
                    <a:pt x="1" y="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31"/>
            <p:cNvSpPr/>
            <p:nvPr/>
          </p:nvSpPr>
          <p:spPr>
            <a:xfrm>
              <a:off x="1715266" y="2492978"/>
              <a:ext cx="16308" cy="16308"/>
            </a:xfrm>
            <a:custGeom>
              <a:rect b="b" l="l" r="r" t="t"/>
              <a:pathLst>
                <a:path extrusionOk="0" h="2" w="3">
                  <a:moveTo>
                    <a:pt x="2" y="0"/>
                  </a:moveTo>
                  <a:cubicBezTo>
                    <a:pt x="2" y="0"/>
                    <a:pt x="2" y="0"/>
                    <a:pt x="1" y="0"/>
                  </a:cubicBezTo>
                  <a:cubicBezTo>
                    <a:pt x="1" y="0"/>
                    <a:pt x="1" y="0"/>
                    <a:pt x="1" y="0"/>
                  </a:cubicBezTo>
                  <a:cubicBezTo>
                    <a:pt x="0" y="0"/>
                    <a:pt x="0" y="0"/>
                    <a:pt x="0" y="1"/>
                  </a:cubicBezTo>
                  <a:cubicBezTo>
                    <a:pt x="1" y="1"/>
                    <a:pt x="1" y="1"/>
                    <a:pt x="2" y="2"/>
                  </a:cubicBezTo>
                  <a:cubicBezTo>
                    <a:pt x="2" y="2"/>
                    <a:pt x="2" y="2"/>
                    <a:pt x="2" y="2"/>
                  </a:cubicBezTo>
                  <a:cubicBezTo>
                    <a:pt x="2" y="2"/>
                    <a:pt x="2" y="1"/>
                    <a:pt x="3" y="1"/>
                  </a:cubicBezTo>
                  <a:cubicBezTo>
                    <a:pt x="3" y="1"/>
                    <a:pt x="3" y="1"/>
                    <a:pt x="3" y="1"/>
                  </a:cubicBezTo>
                  <a:cubicBezTo>
                    <a:pt x="3" y="1"/>
                    <a:pt x="3" y="0"/>
                    <a:pt x="2" y="0"/>
                  </a:cubicBezTo>
                  <a:close/>
                </a:path>
              </a:pathLst>
            </a:custGeom>
            <a:solidFill>
              <a:srgbClr val="A899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31"/>
            <p:cNvSpPr/>
            <p:nvPr/>
          </p:nvSpPr>
          <p:spPr>
            <a:xfrm>
              <a:off x="1378262" y="2308169"/>
              <a:ext cx="2185091" cy="375056"/>
            </a:xfrm>
            <a:custGeom>
              <a:rect b="b" l="l" r="r" t="t"/>
              <a:pathLst>
                <a:path extrusionOk="0" h="58" w="338">
                  <a:moveTo>
                    <a:pt x="13" y="30"/>
                  </a:moveTo>
                  <a:cubicBezTo>
                    <a:pt x="24" y="36"/>
                    <a:pt x="36" y="44"/>
                    <a:pt x="47" y="50"/>
                  </a:cubicBezTo>
                  <a:cubicBezTo>
                    <a:pt x="57" y="55"/>
                    <a:pt x="68" y="55"/>
                    <a:pt x="79" y="55"/>
                  </a:cubicBezTo>
                  <a:cubicBezTo>
                    <a:pt x="104" y="57"/>
                    <a:pt x="130" y="58"/>
                    <a:pt x="155" y="58"/>
                  </a:cubicBezTo>
                  <a:cubicBezTo>
                    <a:pt x="206" y="58"/>
                    <a:pt x="257" y="57"/>
                    <a:pt x="308" y="52"/>
                  </a:cubicBezTo>
                  <a:cubicBezTo>
                    <a:pt x="311" y="52"/>
                    <a:pt x="314" y="52"/>
                    <a:pt x="316" y="50"/>
                  </a:cubicBezTo>
                  <a:cubicBezTo>
                    <a:pt x="318" y="48"/>
                    <a:pt x="319" y="45"/>
                    <a:pt x="321" y="42"/>
                  </a:cubicBezTo>
                  <a:cubicBezTo>
                    <a:pt x="324" y="38"/>
                    <a:pt x="328" y="36"/>
                    <a:pt x="332" y="33"/>
                  </a:cubicBezTo>
                  <a:cubicBezTo>
                    <a:pt x="335" y="30"/>
                    <a:pt x="338" y="26"/>
                    <a:pt x="337" y="21"/>
                  </a:cubicBezTo>
                  <a:cubicBezTo>
                    <a:pt x="323" y="25"/>
                    <a:pt x="310" y="29"/>
                    <a:pt x="296" y="32"/>
                  </a:cubicBezTo>
                  <a:cubicBezTo>
                    <a:pt x="298" y="29"/>
                    <a:pt x="299" y="26"/>
                    <a:pt x="301" y="23"/>
                  </a:cubicBezTo>
                  <a:cubicBezTo>
                    <a:pt x="290" y="26"/>
                    <a:pt x="279" y="29"/>
                    <a:pt x="268" y="31"/>
                  </a:cubicBezTo>
                  <a:cubicBezTo>
                    <a:pt x="268" y="28"/>
                    <a:pt x="268" y="24"/>
                    <a:pt x="268" y="21"/>
                  </a:cubicBezTo>
                  <a:cubicBezTo>
                    <a:pt x="260" y="19"/>
                    <a:pt x="251" y="24"/>
                    <a:pt x="243" y="26"/>
                  </a:cubicBezTo>
                  <a:cubicBezTo>
                    <a:pt x="237" y="27"/>
                    <a:pt x="230" y="26"/>
                    <a:pt x="226" y="23"/>
                  </a:cubicBezTo>
                  <a:cubicBezTo>
                    <a:pt x="244" y="8"/>
                    <a:pt x="244" y="8"/>
                    <a:pt x="244" y="8"/>
                  </a:cubicBezTo>
                  <a:cubicBezTo>
                    <a:pt x="243" y="7"/>
                    <a:pt x="243" y="7"/>
                    <a:pt x="243" y="7"/>
                  </a:cubicBezTo>
                  <a:cubicBezTo>
                    <a:pt x="225" y="22"/>
                    <a:pt x="225" y="22"/>
                    <a:pt x="225" y="22"/>
                  </a:cubicBezTo>
                  <a:cubicBezTo>
                    <a:pt x="223" y="20"/>
                    <a:pt x="222" y="18"/>
                    <a:pt x="222" y="15"/>
                  </a:cubicBezTo>
                  <a:cubicBezTo>
                    <a:pt x="214" y="21"/>
                    <a:pt x="206" y="26"/>
                    <a:pt x="197" y="28"/>
                  </a:cubicBezTo>
                  <a:cubicBezTo>
                    <a:pt x="196" y="23"/>
                    <a:pt x="196" y="19"/>
                    <a:pt x="196" y="14"/>
                  </a:cubicBezTo>
                  <a:cubicBezTo>
                    <a:pt x="189" y="18"/>
                    <a:pt x="181" y="23"/>
                    <a:pt x="174" y="27"/>
                  </a:cubicBezTo>
                  <a:cubicBezTo>
                    <a:pt x="174" y="22"/>
                    <a:pt x="174" y="17"/>
                    <a:pt x="174" y="13"/>
                  </a:cubicBezTo>
                  <a:cubicBezTo>
                    <a:pt x="172" y="18"/>
                    <a:pt x="170" y="23"/>
                    <a:pt x="166" y="26"/>
                  </a:cubicBezTo>
                  <a:cubicBezTo>
                    <a:pt x="162" y="30"/>
                    <a:pt x="156" y="32"/>
                    <a:pt x="151" y="30"/>
                  </a:cubicBezTo>
                  <a:cubicBezTo>
                    <a:pt x="151" y="25"/>
                    <a:pt x="151" y="20"/>
                    <a:pt x="151" y="15"/>
                  </a:cubicBezTo>
                  <a:cubicBezTo>
                    <a:pt x="142" y="13"/>
                    <a:pt x="136" y="30"/>
                    <a:pt x="127" y="27"/>
                  </a:cubicBezTo>
                  <a:cubicBezTo>
                    <a:pt x="124" y="26"/>
                    <a:pt x="122" y="23"/>
                    <a:pt x="119" y="24"/>
                  </a:cubicBezTo>
                  <a:cubicBezTo>
                    <a:pt x="117" y="24"/>
                    <a:pt x="116" y="26"/>
                    <a:pt x="115" y="27"/>
                  </a:cubicBezTo>
                  <a:cubicBezTo>
                    <a:pt x="110" y="29"/>
                    <a:pt x="106" y="24"/>
                    <a:pt x="103" y="19"/>
                  </a:cubicBezTo>
                  <a:cubicBezTo>
                    <a:pt x="104" y="24"/>
                    <a:pt x="98" y="28"/>
                    <a:pt x="93" y="27"/>
                  </a:cubicBezTo>
                  <a:cubicBezTo>
                    <a:pt x="88" y="25"/>
                    <a:pt x="86" y="21"/>
                    <a:pt x="83" y="16"/>
                  </a:cubicBezTo>
                  <a:cubicBezTo>
                    <a:pt x="85" y="21"/>
                    <a:pt x="81" y="28"/>
                    <a:pt x="76" y="29"/>
                  </a:cubicBezTo>
                  <a:cubicBezTo>
                    <a:pt x="70" y="29"/>
                    <a:pt x="65" y="22"/>
                    <a:pt x="66" y="16"/>
                  </a:cubicBezTo>
                  <a:cubicBezTo>
                    <a:pt x="65" y="21"/>
                    <a:pt x="64" y="26"/>
                    <a:pt x="64" y="31"/>
                  </a:cubicBezTo>
                  <a:cubicBezTo>
                    <a:pt x="56" y="27"/>
                    <a:pt x="50" y="20"/>
                    <a:pt x="48" y="11"/>
                  </a:cubicBezTo>
                  <a:cubicBezTo>
                    <a:pt x="49" y="17"/>
                    <a:pt x="48" y="23"/>
                    <a:pt x="46" y="29"/>
                  </a:cubicBezTo>
                  <a:cubicBezTo>
                    <a:pt x="41" y="19"/>
                    <a:pt x="35" y="10"/>
                    <a:pt x="30" y="0"/>
                  </a:cubicBezTo>
                  <a:cubicBezTo>
                    <a:pt x="29" y="7"/>
                    <a:pt x="29" y="13"/>
                    <a:pt x="28" y="20"/>
                  </a:cubicBezTo>
                  <a:cubicBezTo>
                    <a:pt x="27" y="17"/>
                    <a:pt x="26" y="13"/>
                    <a:pt x="26" y="10"/>
                  </a:cubicBezTo>
                  <a:cubicBezTo>
                    <a:pt x="26" y="14"/>
                    <a:pt x="27" y="19"/>
                    <a:pt x="28" y="23"/>
                  </a:cubicBezTo>
                  <a:cubicBezTo>
                    <a:pt x="22" y="20"/>
                    <a:pt x="22" y="20"/>
                    <a:pt x="22" y="20"/>
                  </a:cubicBezTo>
                  <a:cubicBezTo>
                    <a:pt x="22" y="20"/>
                    <a:pt x="22" y="19"/>
                    <a:pt x="22" y="19"/>
                  </a:cubicBezTo>
                  <a:cubicBezTo>
                    <a:pt x="22" y="19"/>
                    <a:pt x="22" y="19"/>
                    <a:pt x="22" y="20"/>
                  </a:cubicBezTo>
                  <a:cubicBezTo>
                    <a:pt x="12" y="14"/>
                    <a:pt x="12" y="14"/>
                    <a:pt x="12" y="14"/>
                  </a:cubicBezTo>
                  <a:cubicBezTo>
                    <a:pt x="11" y="16"/>
                    <a:pt x="11" y="16"/>
                    <a:pt x="11" y="16"/>
                  </a:cubicBezTo>
                  <a:cubicBezTo>
                    <a:pt x="23" y="22"/>
                    <a:pt x="23" y="22"/>
                    <a:pt x="23" y="22"/>
                  </a:cubicBezTo>
                  <a:cubicBezTo>
                    <a:pt x="23" y="23"/>
                    <a:pt x="23" y="24"/>
                    <a:pt x="23" y="25"/>
                  </a:cubicBezTo>
                  <a:cubicBezTo>
                    <a:pt x="20" y="25"/>
                    <a:pt x="18" y="25"/>
                    <a:pt x="16" y="24"/>
                  </a:cubicBezTo>
                  <a:cubicBezTo>
                    <a:pt x="17" y="25"/>
                    <a:pt x="17" y="25"/>
                    <a:pt x="18" y="26"/>
                  </a:cubicBezTo>
                  <a:cubicBezTo>
                    <a:pt x="0" y="21"/>
                    <a:pt x="0" y="21"/>
                    <a:pt x="0" y="21"/>
                  </a:cubicBezTo>
                  <a:cubicBezTo>
                    <a:pt x="0" y="23"/>
                    <a:pt x="0" y="23"/>
                    <a:pt x="0" y="23"/>
                  </a:cubicBezTo>
                  <a:cubicBezTo>
                    <a:pt x="21" y="28"/>
                    <a:pt x="21" y="28"/>
                    <a:pt x="21" y="28"/>
                  </a:cubicBezTo>
                  <a:cubicBezTo>
                    <a:pt x="23" y="29"/>
                    <a:pt x="25" y="30"/>
                    <a:pt x="26" y="31"/>
                  </a:cubicBezTo>
                  <a:cubicBezTo>
                    <a:pt x="22" y="29"/>
                    <a:pt x="17" y="29"/>
                    <a:pt x="13" y="30"/>
                  </a:cubicBezTo>
                  <a:close/>
                  <a:moveTo>
                    <a:pt x="28" y="25"/>
                  </a:moveTo>
                  <a:cubicBezTo>
                    <a:pt x="29" y="25"/>
                    <a:pt x="29" y="25"/>
                    <a:pt x="29" y="25"/>
                  </a:cubicBezTo>
                  <a:cubicBezTo>
                    <a:pt x="28" y="25"/>
                    <a:pt x="28" y="24"/>
                    <a:pt x="27" y="24"/>
                  </a:cubicBezTo>
                  <a:lnTo>
                    <a:pt x="28" y="25"/>
                  </a:lnTo>
                  <a:close/>
                </a:path>
              </a:pathLst>
            </a:cu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31"/>
            <p:cNvSpPr/>
            <p:nvPr/>
          </p:nvSpPr>
          <p:spPr>
            <a:xfrm>
              <a:off x="1448922" y="2547334"/>
              <a:ext cx="2103900" cy="609600"/>
            </a:xfrm>
            <a:prstGeom prst="rect">
              <a:avLst/>
            </a:prstGeom>
            <a:solidFill>
              <a:schemeClr val="accent3"/>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31"/>
            <p:cNvSpPr/>
            <p:nvPr/>
          </p:nvSpPr>
          <p:spPr>
            <a:xfrm>
              <a:off x="1470664" y="2965871"/>
              <a:ext cx="179375" cy="10871"/>
            </a:xfrm>
            <a:custGeom>
              <a:rect b="b" l="l" r="r" t="t"/>
              <a:pathLst>
                <a:path extrusionOk="0" h="1" w="28">
                  <a:moveTo>
                    <a:pt x="0" y="1"/>
                  </a:moveTo>
                  <a:cubicBezTo>
                    <a:pt x="0" y="1"/>
                    <a:pt x="0" y="1"/>
                    <a:pt x="0" y="1"/>
                  </a:cubicBezTo>
                  <a:cubicBezTo>
                    <a:pt x="0" y="0"/>
                    <a:pt x="0" y="0"/>
                    <a:pt x="0" y="0"/>
                  </a:cubicBezTo>
                  <a:cubicBezTo>
                    <a:pt x="9" y="0"/>
                    <a:pt x="18" y="0"/>
                    <a:pt x="27" y="0"/>
                  </a:cubicBezTo>
                  <a:cubicBezTo>
                    <a:pt x="27" y="0"/>
                    <a:pt x="27" y="0"/>
                    <a:pt x="27" y="0"/>
                  </a:cubicBezTo>
                  <a:cubicBezTo>
                    <a:pt x="28" y="0"/>
                    <a:pt x="28" y="0"/>
                    <a:pt x="28" y="1"/>
                  </a:cubicBezTo>
                  <a:cubicBezTo>
                    <a:pt x="28" y="1"/>
                    <a:pt x="28" y="1"/>
                    <a:pt x="27" y="1"/>
                  </a:cubicBezTo>
                  <a:cubicBezTo>
                    <a:pt x="18" y="1"/>
                    <a:pt x="9" y="1"/>
                    <a:pt x="0"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31"/>
            <p:cNvSpPr/>
            <p:nvPr/>
          </p:nvSpPr>
          <p:spPr>
            <a:xfrm>
              <a:off x="1834848" y="2960437"/>
              <a:ext cx="945787" cy="16308"/>
            </a:xfrm>
            <a:custGeom>
              <a:rect b="b" l="l" r="r" t="t"/>
              <a:pathLst>
                <a:path extrusionOk="0" h="2" w="146">
                  <a:moveTo>
                    <a:pt x="1" y="2"/>
                  </a:moveTo>
                  <a:cubicBezTo>
                    <a:pt x="0" y="2"/>
                    <a:pt x="0" y="2"/>
                    <a:pt x="0" y="2"/>
                  </a:cubicBezTo>
                  <a:cubicBezTo>
                    <a:pt x="0" y="1"/>
                    <a:pt x="0" y="1"/>
                    <a:pt x="1" y="1"/>
                  </a:cubicBezTo>
                  <a:cubicBezTo>
                    <a:pt x="34" y="0"/>
                    <a:pt x="67" y="1"/>
                    <a:pt x="99" y="1"/>
                  </a:cubicBezTo>
                  <a:cubicBezTo>
                    <a:pt x="114" y="1"/>
                    <a:pt x="130" y="1"/>
                    <a:pt x="146" y="1"/>
                  </a:cubicBezTo>
                  <a:cubicBezTo>
                    <a:pt x="146" y="1"/>
                    <a:pt x="146" y="1"/>
                    <a:pt x="146" y="1"/>
                  </a:cubicBezTo>
                  <a:cubicBezTo>
                    <a:pt x="146" y="1"/>
                    <a:pt x="146" y="1"/>
                    <a:pt x="146" y="1"/>
                  </a:cubicBezTo>
                  <a:cubicBezTo>
                    <a:pt x="146" y="1"/>
                    <a:pt x="146" y="2"/>
                    <a:pt x="146" y="2"/>
                  </a:cubicBezTo>
                  <a:cubicBezTo>
                    <a:pt x="130" y="2"/>
                    <a:pt x="114" y="2"/>
                    <a:pt x="99" y="2"/>
                  </a:cubicBezTo>
                  <a:cubicBezTo>
                    <a:pt x="67" y="2"/>
                    <a:pt x="34" y="1"/>
                    <a:pt x="1" y="2"/>
                  </a:cubicBezTo>
                  <a:cubicBezTo>
                    <a:pt x="1" y="2"/>
                    <a:pt x="1" y="2"/>
                    <a:pt x="1" y="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31"/>
            <p:cNvSpPr/>
            <p:nvPr/>
          </p:nvSpPr>
          <p:spPr>
            <a:xfrm>
              <a:off x="3101329" y="2960437"/>
              <a:ext cx="396797" cy="5437"/>
            </a:xfrm>
            <a:custGeom>
              <a:rect b="b" l="l" r="r" t="t"/>
              <a:pathLst>
                <a:path extrusionOk="0" h="1" w="61">
                  <a:moveTo>
                    <a:pt x="0" y="1"/>
                  </a:moveTo>
                  <a:cubicBezTo>
                    <a:pt x="0" y="1"/>
                    <a:pt x="0" y="1"/>
                    <a:pt x="0" y="1"/>
                  </a:cubicBezTo>
                  <a:cubicBezTo>
                    <a:pt x="0" y="1"/>
                    <a:pt x="0" y="0"/>
                    <a:pt x="0" y="0"/>
                  </a:cubicBezTo>
                  <a:cubicBezTo>
                    <a:pt x="20" y="0"/>
                    <a:pt x="41" y="0"/>
                    <a:pt x="61" y="0"/>
                  </a:cubicBezTo>
                  <a:cubicBezTo>
                    <a:pt x="61" y="0"/>
                    <a:pt x="61" y="0"/>
                    <a:pt x="61" y="1"/>
                  </a:cubicBezTo>
                  <a:cubicBezTo>
                    <a:pt x="61" y="1"/>
                    <a:pt x="61" y="1"/>
                    <a:pt x="61" y="1"/>
                  </a:cubicBezTo>
                  <a:cubicBezTo>
                    <a:pt x="41" y="1"/>
                    <a:pt x="20" y="1"/>
                    <a:pt x="0" y="1"/>
                  </a:cubicBezTo>
                  <a:cubicBezTo>
                    <a:pt x="0" y="1"/>
                    <a:pt x="0" y="1"/>
                    <a:pt x="0"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31"/>
            <p:cNvSpPr/>
            <p:nvPr/>
          </p:nvSpPr>
          <p:spPr>
            <a:xfrm>
              <a:off x="1459793" y="2748448"/>
              <a:ext cx="86969" cy="5437"/>
            </a:xfrm>
            <a:custGeom>
              <a:rect b="b" l="l" r="r" t="t"/>
              <a:pathLst>
                <a:path extrusionOk="0" h="1" w="13">
                  <a:moveTo>
                    <a:pt x="6" y="1"/>
                  </a:moveTo>
                  <a:cubicBezTo>
                    <a:pt x="4" y="1"/>
                    <a:pt x="2" y="1"/>
                    <a:pt x="0" y="1"/>
                  </a:cubicBezTo>
                  <a:cubicBezTo>
                    <a:pt x="0" y="1"/>
                    <a:pt x="0" y="0"/>
                    <a:pt x="0" y="0"/>
                  </a:cubicBezTo>
                  <a:cubicBezTo>
                    <a:pt x="0" y="0"/>
                    <a:pt x="0" y="0"/>
                    <a:pt x="0" y="0"/>
                  </a:cubicBezTo>
                  <a:cubicBezTo>
                    <a:pt x="4" y="0"/>
                    <a:pt x="8" y="0"/>
                    <a:pt x="12" y="0"/>
                  </a:cubicBezTo>
                  <a:cubicBezTo>
                    <a:pt x="12" y="0"/>
                    <a:pt x="13" y="0"/>
                    <a:pt x="13" y="0"/>
                  </a:cubicBezTo>
                  <a:cubicBezTo>
                    <a:pt x="13" y="0"/>
                    <a:pt x="12" y="1"/>
                    <a:pt x="12" y="1"/>
                  </a:cubicBezTo>
                  <a:cubicBezTo>
                    <a:pt x="10" y="1"/>
                    <a:pt x="8" y="1"/>
                    <a:pt x="6"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31"/>
            <p:cNvSpPr/>
            <p:nvPr/>
          </p:nvSpPr>
          <p:spPr>
            <a:xfrm>
              <a:off x="1726137" y="2748448"/>
              <a:ext cx="722929" cy="5437"/>
            </a:xfrm>
            <a:custGeom>
              <a:rect b="b" l="l" r="r" t="t"/>
              <a:pathLst>
                <a:path extrusionOk="0" h="1" w="112">
                  <a:moveTo>
                    <a:pt x="6" y="1"/>
                  </a:moveTo>
                  <a:cubicBezTo>
                    <a:pt x="4" y="1"/>
                    <a:pt x="2" y="1"/>
                    <a:pt x="0" y="1"/>
                  </a:cubicBezTo>
                  <a:cubicBezTo>
                    <a:pt x="0" y="1"/>
                    <a:pt x="0" y="1"/>
                    <a:pt x="0" y="1"/>
                  </a:cubicBezTo>
                  <a:cubicBezTo>
                    <a:pt x="0" y="1"/>
                    <a:pt x="0" y="0"/>
                    <a:pt x="0" y="0"/>
                  </a:cubicBezTo>
                  <a:cubicBezTo>
                    <a:pt x="37" y="0"/>
                    <a:pt x="74" y="0"/>
                    <a:pt x="111" y="0"/>
                  </a:cubicBezTo>
                  <a:cubicBezTo>
                    <a:pt x="111" y="0"/>
                    <a:pt x="111" y="0"/>
                    <a:pt x="111" y="0"/>
                  </a:cubicBezTo>
                  <a:cubicBezTo>
                    <a:pt x="112" y="0"/>
                    <a:pt x="112" y="0"/>
                    <a:pt x="112" y="0"/>
                  </a:cubicBezTo>
                  <a:cubicBezTo>
                    <a:pt x="112" y="1"/>
                    <a:pt x="112" y="1"/>
                    <a:pt x="111" y="1"/>
                  </a:cubicBezTo>
                  <a:cubicBezTo>
                    <a:pt x="76" y="1"/>
                    <a:pt x="41" y="1"/>
                    <a:pt x="6" y="1"/>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31"/>
            <p:cNvSpPr/>
            <p:nvPr/>
          </p:nvSpPr>
          <p:spPr>
            <a:xfrm>
              <a:off x="2851294" y="2743014"/>
              <a:ext cx="668575" cy="10871"/>
            </a:xfrm>
            <a:custGeom>
              <a:rect b="b" l="l" r="r" t="t"/>
              <a:pathLst>
                <a:path extrusionOk="0" h="2" w="103">
                  <a:moveTo>
                    <a:pt x="7" y="2"/>
                  </a:moveTo>
                  <a:cubicBezTo>
                    <a:pt x="5" y="2"/>
                    <a:pt x="3" y="2"/>
                    <a:pt x="1" y="2"/>
                  </a:cubicBezTo>
                  <a:cubicBezTo>
                    <a:pt x="1" y="2"/>
                    <a:pt x="0" y="2"/>
                    <a:pt x="0" y="1"/>
                  </a:cubicBezTo>
                  <a:cubicBezTo>
                    <a:pt x="0" y="1"/>
                    <a:pt x="1" y="1"/>
                    <a:pt x="1" y="1"/>
                  </a:cubicBezTo>
                  <a:cubicBezTo>
                    <a:pt x="1" y="1"/>
                    <a:pt x="1" y="1"/>
                    <a:pt x="1" y="1"/>
                  </a:cubicBezTo>
                  <a:cubicBezTo>
                    <a:pt x="16" y="1"/>
                    <a:pt x="30" y="1"/>
                    <a:pt x="45" y="1"/>
                  </a:cubicBezTo>
                  <a:cubicBezTo>
                    <a:pt x="64" y="0"/>
                    <a:pt x="83" y="0"/>
                    <a:pt x="103" y="0"/>
                  </a:cubicBezTo>
                  <a:cubicBezTo>
                    <a:pt x="103" y="0"/>
                    <a:pt x="103" y="1"/>
                    <a:pt x="103" y="1"/>
                  </a:cubicBezTo>
                  <a:cubicBezTo>
                    <a:pt x="103" y="1"/>
                    <a:pt x="103" y="1"/>
                    <a:pt x="103" y="1"/>
                  </a:cubicBezTo>
                  <a:cubicBezTo>
                    <a:pt x="83" y="1"/>
                    <a:pt x="64" y="1"/>
                    <a:pt x="45" y="1"/>
                  </a:cubicBezTo>
                  <a:cubicBezTo>
                    <a:pt x="32" y="2"/>
                    <a:pt x="19" y="2"/>
                    <a:pt x="7" y="2"/>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786" name="Google Shape;786;p31"/>
          <p:cNvSpPr txBox="1"/>
          <p:nvPr/>
        </p:nvSpPr>
        <p:spPr>
          <a:xfrm>
            <a:off x="5664300" y="3485675"/>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Cabin"/>
                <a:ea typeface="Cabin"/>
                <a:cs typeface="Cabin"/>
                <a:sym typeface="Cabin"/>
              </a:rPr>
              <a:t>Utilisation de l'algorithme de clustering K-means pour regrouper les pays aux caractéristiques similaires.</a:t>
            </a:r>
            <a:endParaRPr sz="1500">
              <a:solidFill>
                <a:schemeClr val="dk1"/>
              </a:solidFill>
              <a:latin typeface="Cabin"/>
              <a:ea typeface="Cabin"/>
              <a:cs typeface="Cabin"/>
              <a:sym typeface="Cab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Nettoyage des données</a:t>
            </a:r>
            <a:endParaRPr/>
          </a:p>
        </p:txBody>
      </p:sp>
      <p:sp>
        <p:nvSpPr>
          <p:cNvPr id="792" name="Google Shape;792;p32"/>
          <p:cNvSpPr txBox="1"/>
          <p:nvPr>
            <p:ph idx="1" type="subTitle"/>
          </p:nvPr>
        </p:nvSpPr>
        <p:spPr>
          <a:xfrm>
            <a:off x="622450" y="2467668"/>
            <a:ext cx="2412900" cy="9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Certaines variables présentaient des valeurs manquantes, que nous avons soit comblées à l’aide de calculs dérivés, soit ignorées si elles étaient non significatives pour l’analyse</a:t>
            </a:r>
            <a:endParaRPr/>
          </a:p>
        </p:txBody>
      </p:sp>
      <p:sp>
        <p:nvSpPr>
          <p:cNvPr id="793" name="Google Shape;793;p32"/>
          <p:cNvSpPr txBox="1"/>
          <p:nvPr>
            <p:ph idx="2" type="subTitle"/>
          </p:nvPr>
        </p:nvSpPr>
        <p:spPr>
          <a:xfrm>
            <a:off x="3365545" y="2467662"/>
            <a:ext cx="2412900" cy="9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Toutes les variables ont été standardisées pour que chaque critère ait une influence égale dans l’analyse, et éviter que certaines variables comme la population n'écrasent les autres.</a:t>
            </a:r>
            <a:endParaRPr sz="1300"/>
          </a:p>
        </p:txBody>
      </p:sp>
      <p:sp>
        <p:nvSpPr>
          <p:cNvPr id="794" name="Google Shape;794;p32"/>
          <p:cNvSpPr txBox="1"/>
          <p:nvPr>
            <p:ph idx="7" type="subTitle"/>
          </p:nvPr>
        </p:nvSpPr>
        <p:spPr>
          <a:xfrm>
            <a:off x="627205" y="1775225"/>
            <a:ext cx="2412900" cy="69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Gestion des valeurs manquantes</a:t>
            </a:r>
            <a:endParaRPr sz="1700"/>
          </a:p>
        </p:txBody>
      </p:sp>
      <p:sp>
        <p:nvSpPr>
          <p:cNvPr id="795" name="Google Shape;795;p32"/>
          <p:cNvSpPr txBox="1"/>
          <p:nvPr>
            <p:ph idx="8" type="subTitle"/>
          </p:nvPr>
        </p:nvSpPr>
        <p:spPr>
          <a:xfrm>
            <a:off x="3365546" y="1775238"/>
            <a:ext cx="2412900" cy="69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Standardisations des données</a:t>
            </a:r>
            <a:endParaRPr/>
          </a:p>
        </p:txBody>
      </p:sp>
      <p:sp>
        <p:nvSpPr>
          <p:cNvPr id="796" name="Google Shape;796;p32"/>
          <p:cNvSpPr txBox="1"/>
          <p:nvPr>
            <p:ph idx="9" type="subTitle"/>
          </p:nvPr>
        </p:nvSpPr>
        <p:spPr>
          <a:xfrm>
            <a:off x="6011093" y="1775238"/>
            <a:ext cx="2412900" cy="69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Traitement des doublons/outliers</a:t>
            </a:r>
            <a:endParaRPr/>
          </a:p>
        </p:txBody>
      </p:sp>
      <p:sp>
        <p:nvSpPr>
          <p:cNvPr id="797" name="Google Shape;797;p32"/>
          <p:cNvSpPr txBox="1"/>
          <p:nvPr>
            <p:ph idx="5" type="subTitle"/>
          </p:nvPr>
        </p:nvSpPr>
        <p:spPr>
          <a:xfrm>
            <a:off x="6006701" y="2467662"/>
            <a:ext cx="2412900" cy="9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t>
            </a:r>
            <a:r>
              <a:rPr lang="en"/>
              <a:t>uppression des doublons, correction des variations dans les noms des pays, et gestion des valeurs extrêmes (outliers) identifiées lors de l'analyse exploratoire.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roiler Chicken Farm Business Plan by Slidesgo">
  <a:themeElements>
    <a:clrScheme name="Simple Light">
      <a:dk1>
        <a:srgbClr val="4E2D26"/>
      </a:dk1>
      <a:lt1>
        <a:srgbClr val="F5F1E8"/>
      </a:lt1>
      <a:dk2>
        <a:srgbClr val="FFE09C"/>
      </a:dk2>
      <a:lt2>
        <a:srgbClr val="F7CA68"/>
      </a:lt2>
      <a:accent1>
        <a:srgbClr val="DA8242"/>
      </a:accent1>
      <a:accent2>
        <a:srgbClr val="CA4224"/>
      </a:accent2>
      <a:accent3>
        <a:srgbClr val="D49F74"/>
      </a:accent3>
      <a:accent4>
        <a:srgbClr val="C96F4F"/>
      </a:accent4>
      <a:accent5>
        <a:srgbClr val="DBDBDB"/>
      </a:accent5>
      <a:accent6>
        <a:srgbClr val="BABABA"/>
      </a:accent6>
      <a:hlink>
        <a:srgbClr val="4E2D2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