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Kubernetes技术培训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培训日期: 2019.8.8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