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Kubernetes技术概述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Kubernetes概述</a:t>
            </a:r>
          </a:p>
          <a:p>
            <a:pPr lvl="1"/>
            <a:r>
              <a:t>Kubernetes特性和概念术语</a:t>
            </a:r>
          </a:p>
          <a:p>
            <a:pPr lvl="2"/>
            <a:r>
              <a:t>特性是自动装箱,自我修复,水平扩展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