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添加一个表格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用户id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用户问句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45345654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我要找李某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