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特性是自动装箱</a:t>
            </a:r>
          </a:p>
          <a:p>
            <a:pPr>
              <a:defRPr b="1"/>
            </a:pPr>
            <a:r>
              <a:t>这是比较大的一张图</a:t>
            </a:r>
          </a:p>
          <a:p>
            <a:pPr>
              <a:defRPr sz="4000"/>
            </a:pPr>
            <a:r>
              <a:t>这是最大的字体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