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2" r:id="rId13"/>
    <p:sldId id="1293" r:id="rId14"/>
    <p:sldId id="1294" r:id="rId15"/>
    <p:sldId id="1295" r:id="rId16"/>
    <p:sldId id="1297" r:id="rId17"/>
    <p:sldId id="1288" r:id="rId18"/>
    <p:sldId id="1249" r:id="rId19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94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20096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38163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Alliraj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623521104002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515014" y="3992390"/>
            <a:ext cx="23482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Find Bus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5" y="1267649"/>
            <a:ext cx="7074040" cy="34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50083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Registration Page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221688"/>
            <a:ext cx="6662058" cy="34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List of Busses </a:t>
            </a:r>
            <a:r>
              <a:rPr lang="en-US" b="1" dirty="0" smtClean="0"/>
              <a:t>Pag</a:t>
            </a:r>
            <a:r>
              <a:rPr lang="en-US" b="1" dirty="0" smtClean="0"/>
              <a:t>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64" y="1443300"/>
            <a:ext cx="6571622" cy="32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9689" y="1157117"/>
            <a:ext cx="32976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Secure </a:t>
            </a:r>
            <a:r>
              <a:rPr lang="en-IN" sz="1600" dirty="0"/>
              <a:t>Payment </a:t>
            </a:r>
            <a:r>
              <a:rPr lang="en-IN" sz="1600" dirty="0" smtClean="0"/>
              <a:t>Options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Administrative </a:t>
            </a:r>
            <a:r>
              <a:rPr lang="en-IN" sz="1600" dirty="0" smtClean="0"/>
              <a:t>Tools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Language Translation </a:t>
            </a:r>
            <a:r>
              <a:rPr lang="en-IN" sz="1600" dirty="0" smtClean="0"/>
              <a:t>Services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Smart Ticket </a:t>
            </a:r>
            <a:r>
              <a:rPr lang="en-IN" sz="1600" dirty="0" smtClean="0"/>
              <a:t>Verification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Compliance raise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564" y="1326382"/>
            <a:ext cx="8500323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Our </a:t>
            </a:r>
            <a:r>
              <a:rPr lang="en-US" sz="1600" dirty="0"/>
              <a:t>Bus Reservation System Website is poised to transform the way bus tickets are booked and managed, offering a seamless and efficient booking experience while improving accessibility, convenience, and </a:t>
            </a:r>
            <a:r>
              <a:rPr lang="en-US" sz="1600" dirty="0" smtClean="0"/>
              <a:t>security</a:t>
            </a:r>
            <a:r>
              <a:rPr lang="en-US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596" y="1215851"/>
            <a:ext cx="8541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Bus Reservation System Website helps people book bus tickets online easily.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It's made </a:t>
            </a:r>
            <a:r>
              <a:rPr lang="en-US" sz="1600" dirty="0" smtClean="0"/>
              <a:t>by </a:t>
            </a:r>
            <a:r>
              <a:rPr lang="en-US" sz="1600" dirty="0"/>
              <a:t>HTML, CSS, </a:t>
            </a:r>
            <a:r>
              <a:rPr lang="en-US" sz="1600" dirty="0" smtClean="0"/>
              <a:t>and</a:t>
            </a:r>
            <a:r>
              <a:rPr lang="en-US" sz="1600" dirty="0" smtClean="0"/>
              <a:t> </a:t>
            </a:r>
            <a:r>
              <a:rPr lang="en-US" sz="1600" dirty="0" err="1"/>
              <a:t>Django</a:t>
            </a:r>
            <a:r>
              <a:rPr lang="en-US" sz="1600" dirty="0"/>
              <a:t> </a:t>
            </a:r>
            <a:r>
              <a:rPr lang="en-US" sz="1600" dirty="0"/>
              <a:t>making it simple to use.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You can look for buses by where you want to go, when you want to leave, and what type of bus you prefer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your plans change, you can also cancel your booking easily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When you find the right bus, you can choose how many seats you need and book them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051" y="1150366"/>
            <a:ext cx="8541898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today's busy world, buying bus tickets can be hard and take a lot of time. </a:t>
            </a:r>
            <a:endParaRPr lang="en-US" sz="1600" dirty="0" smtClean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old way of getting tickets usually means waiting in long lines, filling out forms by hand, and it's not always easy to find a place to do it. </a:t>
            </a:r>
            <a:endParaRPr lang="en-US" sz="1600" dirty="0" smtClean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Plus</a:t>
            </a:r>
            <a:r>
              <a:rPr lang="en-US" sz="1600" dirty="0"/>
              <a:t>, there's no one place where you can easily book and handle all your bus tickets, which causes problems for both the people buying tickets and the companies running the buses.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644" y="1245995"/>
            <a:ext cx="84607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system should provide a seamless online platform for customers to search, book, and manage bus tickets </a:t>
            </a:r>
            <a:r>
              <a:rPr lang="en-US" sz="1600" dirty="0" smtClean="0"/>
              <a:t>conveniently.</a:t>
            </a:r>
            <a:endParaRPr lang="en-US" sz="1600" dirty="0"/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Develop the system using modern technologies like </a:t>
            </a:r>
            <a:r>
              <a:rPr lang="en-US" sz="1600" dirty="0" err="1"/>
              <a:t>Django</a:t>
            </a:r>
            <a:r>
              <a:rPr lang="en-US" sz="1600" dirty="0"/>
              <a:t>, HTML, CSS, and </a:t>
            </a:r>
            <a:r>
              <a:rPr lang="en-US" sz="1600" dirty="0" smtClean="0"/>
              <a:t>SQLite.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makes it possible to create a website that's easy to use, reliable, and secure</a:t>
            </a:r>
            <a:r>
              <a:rPr lang="en-US" sz="1600" dirty="0" smtClean="0"/>
              <a:t>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It'll be more convenient, faster, and safer for everyone </a:t>
            </a:r>
            <a:r>
              <a:rPr lang="en-US" sz="1600" dirty="0" smtClean="0"/>
              <a:t>involved.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9738" y="1251778"/>
            <a:ext cx="38122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User Registration and </a:t>
            </a:r>
            <a:r>
              <a:rPr lang="en-IN" sz="1600" dirty="0" smtClean="0"/>
              <a:t>Authentication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Bus </a:t>
            </a:r>
            <a:r>
              <a:rPr lang="en-IN" sz="1600" dirty="0"/>
              <a:t>Search and </a:t>
            </a:r>
            <a:r>
              <a:rPr lang="en-IN" sz="1600" dirty="0" smtClean="0"/>
              <a:t>Booking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Real-time </a:t>
            </a:r>
            <a:r>
              <a:rPr lang="en-IN" sz="1600" dirty="0" smtClean="0"/>
              <a:t>Information </a:t>
            </a:r>
            <a:r>
              <a:rPr lang="en-IN" sz="1600" dirty="0" smtClean="0"/>
              <a:t>Updates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Seat </a:t>
            </a:r>
            <a:r>
              <a:rPr lang="en-IN" sz="1600" dirty="0" smtClean="0"/>
              <a:t>Selection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Booking </a:t>
            </a:r>
            <a:r>
              <a:rPr lang="en-IN" sz="1600" dirty="0" smtClean="0"/>
              <a:t>Confirmation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Cancelletion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069" y="4038827"/>
            <a:ext cx="1988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Landing page with login form</a:t>
            </a:r>
            <a:endParaRPr lang="en-IN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330122" y="4010594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Home Page</a:t>
            </a:r>
            <a:endParaRPr lang="en-IN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9" y="1379865"/>
            <a:ext cx="3645933" cy="2408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8" y="1379864"/>
            <a:ext cx="4262455" cy="24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Homepage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81" y="1326332"/>
            <a:ext cx="6782638" cy="3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406</Words>
  <Application>Microsoft Office PowerPoint</Application>
  <PresentationFormat>On-screen Show (16:9)</PresentationFormat>
  <Paragraphs>62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Homepage</vt:lpstr>
      <vt:lpstr>Find Bus Page</vt:lpstr>
      <vt:lpstr>Registration Page</vt:lpstr>
      <vt:lpstr>List of Busses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Microsoft account</cp:lastModifiedBy>
  <cp:revision>13</cp:revision>
  <dcterms:modified xsi:type="dcterms:W3CDTF">2024-04-07T09:24:28Z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