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F49-BDFD-4B54-BDDC-C26F10B90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D843-2818-46D0-8E5E-46CF21AC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7577-AD65-40EC-BD0A-AFDDB12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4696-68CA-4728-82BC-AEA5834A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9BF5-D719-461C-B85B-6417F80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3650-CA80-4A05-B720-E52C5F62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652-9071-4019-97C7-7F7D8242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6E3D-BDDB-47BA-AF41-1998B76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6204-3BB3-4818-A009-3DEFD6F3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3617-5DA4-40A4-9A89-FFD7F9DA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ABFB-ADC9-4029-822F-6325FDCF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7B46D-A133-4BB8-A45A-9C14D8B2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263E-F881-482B-8967-FD0FFD4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9971-651E-4F21-A93E-DDAA0A6A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BB15-318F-482A-89F4-762C71EE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8328-2F53-4F6E-8F4D-DFC15F7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72B5-C364-4578-8FED-1219E76F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C5A6-D0D2-4FC3-8708-9CEDDB82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76B5-3CBC-43B6-9B11-CC169C35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AB53-6412-4BF1-B2C0-564AF8C1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3167-D054-4479-AB58-D99A7AC5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3196-2307-4893-ADBB-A104C915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7901-B278-4FCA-A2A1-6A949ABF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2231-9AF2-4BDA-974D-E077C82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5845-F7AE-4263-B1B2-31BE7D3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592C-C75E-440E-9470-24F98E03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A94F-25F1-42D1-9157-9EF5EDBFA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F8B0E-B6D2-45D6-958F-9E848A75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D1238-0612-4BC9-B56D-2B8D7925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33742-FF2F-41B2-A8D9-39ED3F2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D887-B021-45FB-A24B-5849EB2B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7AE0-0F39-4665-A8EC-0820F74F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DB8C-AF7A-439C-B47B-1625F87A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2DDA-020C-4560-8573-8DD3F7A9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C1C55-2801-431A-8D09-7E2A3B717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CCD8C-D2B3-4A66-B462-974027AE5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04005-E97F-469E-B6DF-940F5ADB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9A6F7-18C1-4B92-9297-5ACCA8B9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0E591-C531-4B2F-8FB8-F40379DA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52B9-CB9C-4241-ADE5-1C01CB37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247C9-828B-4280-8354-42352A08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37863-AF63-4AB7-9E15-136D3C5C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D100-5E04-4EC5-B643-56D0DADA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6193B-0009-4542-8C19-5D280C56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111A-6EC5-4A7A-9EDB-8EF11941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E39F5-168B-4BB1-B337-423F718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4680-1849-4B9A-8C50-72A6B1CC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864B-A4CA-40F8-93E0-9C5EBBE9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A0DC-6432-4EC2-84FD-E8ABD691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4313-26AA-4A98-945F-A677C7CE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C31E-4DAA-4211-AE2F-C057C51B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4C40-605A-4CAC-B983-564CB4E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AB88-A24C-46C5-8B73-C55F0437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721C2-5DFD-42E7-B093-13F2E9483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2AED6-82BF-467F-919E-BD9A11C4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377B-E0DC-40A7-9D48-46C2A3B3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3BE2-5DEF-4F4D-ACBB-2A24DE9F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7D77B-6187-4496-8DF9-47F4D491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E109F-15A8-4E7A-A764-BC3DB307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58914-66ED-4B08-BC29-1B24F1A6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4006-B676-4C12-AD6E-66CA9CC0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83F4-CFEA-41D0-B0FB-32BF3EB7DEC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E828-819E-4EE2-BF3B-F9FE54F7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5718-69AB-42B4-B4FB-BA5CCA31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226D-6A84-4423-83BB-32D31633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716F-1DCB-412A-8D0A-603AB81CB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2565"/>
          </a:xfrm>
        </p:spPr>
        <p:txBody>
          <a:bodyPr>
            <a:normAutofit/>
          </a:bodyPr>
          <a:lstStyle/>
          <a:p>
            <a:r>
              <a:rPr lang="en-US" sz="3200" dirty="0"/>
              <a:t>Simple Dashboards with Excel, IBM Cognos Analytics, Power BI, Tableau ,Qlik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0653E-7AD5-4D8A-8E74-CFDBF790B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7558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BDD55-C22E-4E80-8D9B-B18C2D56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771DD-0EA9-4DA9-BDD7-C72156528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98148"/>
            <a:ext cx="10300726" cy="67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5EB24-3CC8-4C8C-993D-1FA1AC3B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FF197-A388-4842-84CC-617B2832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0"/>
            <a:ext cx="10183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008F7-BCBA-45B1-BFE7-201F536C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5168"/>
            <a:ext cx="9674087" cy="68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61C92-4B49-4145-BC21-6457DFB7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0"/>
            <a:ext cx="10887075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88D62-46E9-46E3-8F71-95E0104C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0"/>
            <a:ext cx="10506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D85A2-CF10-46BA-852C-6B73FC97F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5" y="0"/>
            <a:ext cx="10963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BCACD-52ED-42B8-60D3-71F794E6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A6E8E-A622-097B-5F04-1F5095FB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01445-3385-B077-740A-637C9B67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C1187-ADEB-44FE-A4C7-947DDEFD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3"/>
            <a:ext cx="12192000" cy="68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Simple Dashboards with Excel, IBM Cognos Analytics, Power BI, Tableau ,Qlik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Yeemon Swe</dc:creator>
  <cp:lastModifiedBy>Sett's Wife</cp:lastModifiedBy>
  <cp:revision>10</cp:revision>
  <dcterms:created xsi:type="dcterms:W3CDTF">2022-01-10T07:28:46Z</dcterms:created>
  <dcterms:modified xsi:type="dcterms:W3CDTF">2022-09-10T05:53:45Z</dcterms:modified>
</cp:coreProperties>
</file>