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F44959-3FFA-4883-AF56-EB505C67DF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rubbish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F92392-0CD7-4D8D-BBF7-A6501548E0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3/11/21 1:56:04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780F973-A7BB-40EF-BBDB-DB41DEA39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77" y="0"/>
            <a:ext cx="7083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2021-03-11T21:56:05Z</dcterms:created>
  <dcterms:modified xsi:type="dcterms:W3CDTF">2021-03-11T21:56:05Z</dcterms:modified>
</cp:coreProperties>
</file>