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58" r:id="rId7"/>
    <p:sldId id="257" r:id="rId8"/>
    <p:sldId id="261" r:id="rId9"/>
    <p:sldId id="275" r:id="rId10"/>
    <p:sldId id="277" r:id="rId11"/>
    <p:sldId id="266" r:id="rId12"/>
    <p:sldId id="26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0704" autoAdjust="0"/>
  </p:normalViewPr>
  <p:slideViewPr>
    <p:cSldViewPr snapToGrid="0">
      <p:cViewPr>
        <p:scale>
          <a:sx n="90" d="100"/>
          <a:sy n="90" d="100"/>
        </p:scale>
        <p:origin x="264" y="-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The MAZE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Jiajia Ding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94642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At CS455 Algorithm class, Breadth-First Traversal algorithm was introduced to solve the Maze. This slides was created to demonstrate what we have learnt from the class.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/>
          <a:lstStyle/>
          <a:p>
            <a:r>
              <a:rPr lang="en-US" dirty="0"/>
              <a:t>I would like to thank Professor Henry Chang for sharing with me his time, efforts, and knowledge in the computer science industry.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12647-CCB2-45E2-A9CB-A868F490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The Maze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756086" cy="1325563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524250" cy="29133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Abstract</a:t>
            </a:r>
          </a:p>
          <a:p>
            <a:r>
              <a:rPr lang="en-US" dirty="0"/>
              <a:t>Acknowledgement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Breadth-First Traversal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5BAF8-EA80-4AD4-8D83-5960C29957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The Maze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1C395-6BC4-4F00-B40B-069DBBB7C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424" y="2690676"/>
            <a:ext cx="3235588" cy="823912"/>
          </a:xfrm>
        </p:spPr>
        <p:txBody>
          <a:bodyPr/>
          <a:lstStyle/>
          <a:p>
            <a:r>
              <a:rPr lang="en-US" dirty="0"/>
              <a:t>Breadth-First Traversal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16151-9486-4A03-AE3A-F1CC562E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424" y="3748346"/>
            <a:ext cx="6361343" cy="19978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When solving the maze, Breadth-First Traversal approach can be taken. 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86AD343-7149-4E7C-BD28-3080F259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Maze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1B46C46-4A44-7694-8C2A-2AFB5F9A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365965"/>
            <a:ext cx="842168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The Maze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5136351-CDAE-6F03-1989-3A8ACC31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1171" y="1419600"/>
            <a:ext cx="7107448" cy="1325563"/>
          </a:xfrm>
        </p:spPr>
        <p:txBody>
          <a:bodyPr anchor="b">
            <a:normAutofit lnSpcReduction="10000"/>
          </a:bodyPr>
          <a:lstStyle/>
          <a:p>
            <a:pPr marL="342900" indent="-342900">
              <a:buAutoNum type="arabicParenR"/>
            </a:pPr>
            <a:r>
              <a:rPr lang="en-US" sz="1700" dirty="0"/>
              <a:t>Right, Left, Up, Down </a:t>
            </a:r>
          </a:p>
          <a:p>
            <a:pPr marL="342900" indent="-342900">
              <a:buAutoNum type="arabicParenR"/>
            </a:pPr>
            <a:r>
              <a:rPr lang="en-US" sz="1700" dirty="0"/>
              <a:t>The ball can go through the empty spaces by rolling right, left, up, down, but it won't stop rolling until hitting a wall. When the ball stops, it could choose the next direction.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D30E2-2899-FC55-FC7A-F909B5AB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1C9F-153D-6506-370D-8AC62FFA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Maze</a:t>
            </a:r>
          </a:p>
        </p:txBody>
      </p:sp>
      <p:sp>
        <p:nvSpPr>
          <p:cNvPr id="25" name="Slide Number Placeholder 8">
            <a:extLst>
              <a:ext uri="{FF2B5EF4-FFF2-40B4-BE49-F238E27FC236}">
                <a16:creationId xmlns:a16="http://schemas.microsoft.com/office/drawing/2014/main" id="{589A1435-9F4C-8D19-BC96-BBCAB8C0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" name="Picture 2" descr="A screenshot of a game&#10;&#10;Description automatically generated">
            <a:extLst>
              <a:ext uri="{FF2B5EF4-FFF2-40B4-BE49-F238E27FC236}">
                <a16:creationId xmlns:a16="http://schemas.microsoft.com/office/drawing/2014/main" id="{5E040538-51A3-CECE-DFBF-2B08A2085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214" y="2873084"/>
            <a:ext cx="2910840" cy="29489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6B83F-1EC9-582A-AB46-33464803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263" y="2884935"/>
            <a:ext cx="1467678" cy="3708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8693D3-A03D-89A7-89F7-537E67D85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942" y="2881538"/>
            <a:ext cx="1618874" cy="37129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790A77-D9B9-4DB3-844C-D6ED53EB36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221" y="2881330"/>
            <a:ext cx="1485394" cy="241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2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D708C3CB-F827-C144-79ED-C39FE452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2108" y="1614489"/>
            <a:ext cx="2477558" cy="1204912"/>
          </a:xfrm>
        </p:spPr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2BF7554-9DD4-872F-6AF4-9512B1E2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2107" y="4203699"/>
            <a:ext cx="3248025" cy="1525588"/>
          </a:xfrm>
        </p:spPr>
        <p:txBody>
          <a:bodyPr/>
          <a:lstStyle/>
          <a:p>
            <a:r>
              <a:rPr lang="en-US" dirty="0"/>
              <a:t>An exemplar code with one test case created by ChatGPT is attached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BCAA9-1E8E-9F24-B340-B26A5AE1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0C98C-F420-D6F2-BA93-09567D0EC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D2103-B455-D585-5502-4B889CEC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E53345E-F8A2-96A8-9026-07EDDEED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9" y="854075"/>
            <a:ext cx="7129957" cy="447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5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/>
          <a:p>
            <a:r>
              <a:rPr lang="en-US" dirty="0"/>
              <a:t>The maze can be solved using both Depth-First Traversal and Breadth-First Traversal. Page 6 is the route the ball will go using Breadth-Frist Traversal.  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60550-EE65-43CE-B899-F421E742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The Maze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AD8B9-3719-4696-A80F-16A618C5D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6218926" cy="823912"/>
          </a:xfrm>
        </p:spPr>
        <p:txBody>
          <a:bodyPr/>
          <a:lstStyle/>
          <a:p>
            <a:r>
              <a:rPr lang="en-US" sz="1600" dirty="0"/>
              <a:t>https://hc.labnet.sfbu.edu/~henry/npu/classes/algorithm/graph_alg/slide/maze.html#Approach%205:%20Wheeled%20robots%20move%20in%20a%20Hotel:%20BFS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DEC5F-B8EE-4BC1-843F-13135E6E7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02075" y="4264921"/>
            <a:ext cx="6150551" cy="823912"/>
          </a:xfrm>
        </p:spPr>
        <p:txBody>
          <a:bodyPr/>
          <a:lstStyle/>
          <a:p>
            <a:r>
              <a:rPr lang="en-US" sz="1600" dirty="0"/>
              <a:t>https://hc.labnet.sfbu.edu/~henry/npu/classes/algorithm/graph_alg/slide/exercise_graph_alg.html#490_bft</a:t>
            </a:r>
          </a:p>
        </p:txBody>
      </p:sp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328976 Minimalist presentation_Win32_v3" id="{68F91E1F-47E3-4784-97BA-A7779D45FCD8}" vid="{DD4A590D-E633-4E0F-B7C2-7C0F99B0E2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6CD170-8994-4B78-9EA8-2A6D16DEF2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871E02-0625-4B19-9E83-24FAEB4AAE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C4DF17-F044-499E-9F05-A29D5AD84F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{BF607668-50EC-4060-AA47-7DF91ED797FA}tf67328976_win32</Template>
  <TotalTime>119</TotalTime>
  <Words>282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Office Theme</vt:lpstr>
      <vt:lpstr>The MAZE</vt:lpstr>
      <vt:lpstr>abstract</vt:lpstr>
      <vt:lpstr>acknowledgement</vt:lpstr>
      <vt:lpstr>Table of content</vt:lpstr>
      <vt:lpstr>Introduction</vt:lpstr>
      <vt:lpstr>The Maze</vt:lpstr>
      <vt:lpstr>Test</vt:lpstr>
      <vt:lpstr>conclusion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MAZE</dc:title>
  <dc:creator>Ding Jiajia</dc:creator>
  <cp:lastModifiedBy>Ding Jiajia</cp:lastModifiedBy>
  <cp:revision>3</cp:revision>
  <dcterms:created xsi:type="dcterms:W3CDTF">2023-08-06T01:43:08Z</dcterms:created>
  <dcterms:modified xsi:type="dcterms:W3CDTF">2023-08-10T22:40:25Z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