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04"/>
    <a:srgbClr val="204829"/>
    <a:srgbClr val="22B455"/>
    <a:srgbClr val="26C860"/>
    <a:srgbClr val="92E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13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DC29F-4219-6D0F-B5C2-BF3DAEBF3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922E7-F350-76E6-A2EF-EC3667990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536D59-DA5C-B513-CEB4-804E1D7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18004C-391E-2115-3202-FAD67A3F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F48EF-4AB1-8828-4335-F6B4F149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8A917-603E-59F7-10B8-9442C5F0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93D7EA-667E-016F-3A1B-3B32754F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65265-3207-13FF-B584-CDF514CB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0FD3A-D4CD-8E98-443C-69EC8306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A4F55-774F-4848-C231-DAF90043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6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662594-48C6-B2DF-3DF5-FBE006E47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6665C2-ECF4-53D5-5ADF-15D606F1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E31C6-54F9-7832-1F78-5A81AFB7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05E30A-6553-ACB1-C9F8-902D9797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BDCE3-3873-5019-81EB-5CAFB6B4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6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07F2B-32CC-3973-FCBC-0A540D04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7D442-4184-4F3E-F16C-D47BEFEC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73FA1E-9A77-D75A-DB68-E23A49C5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69F2F-7FA7-F9E8-4735-16D3222A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E18F5-CCFF-9B71-109B-B019A619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64DEC-3EEB-C931-E3F1-33FC63E5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4C5771-D0D4-E5AE-B9A3-553A31386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FD6959-2DCE-4B30-2700-6207BF34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A1043-3680-2CA5-1B54-C2EC5EEC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2F8A4-3887-06B0-624E-7869DE5B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F90B-5EF3-C2BC-A1D7-296EC239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4186D-4AC7-988D-8077-E3688D4F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A6FD1C-52A9-8230-DB91-6028292D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73A9A-4FF1-D61E-9849-B1AEBF21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713EE-1070-EB58-86A2-429D6C68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33A951-2053-CFA2-EEDB-40BCF962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7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75C2B-4C01-3E49-6545-C1D7EA7A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BB1AF3-6AE3-C8C8-F259-4A5243EC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717330-6BFC-0B9F-9FE0-D55FFF629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BD374D-C3CC-4B7A-167D-12959D7E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C435A8-3EE8-5977-FD76-A6D9FC1B1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DEE963-5F8C-4FDB-71E7-6555AB76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AC578E-33C4-5323-A7DC-E2D3E2EA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1C7AE7-9FA4-EDC7-E937-5C0A19D6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3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9ACCE-CDE3-169C-4EFE-96C083B1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C71B05-AD58-0C67-FA58-469ED74E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A9653-F293-E701-2CE0-7133B956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C5A3E3-98F3-7778-93DC-A970A912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1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13B8C-DF89-3FE8-FF2A-793736DB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55FD6D-607F-75F6-ABBE-77B5971F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9959C5-D5D2-327E-73C1-76EEB73D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7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D71CD-03E8-53A1-6E4D-3DE097D5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2BFE7-4C19-C977-E08F-AFE381A9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B0C66-7861-69C3-7DFC-5699D1DE7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6FEFFE-C005-558F-6B23-B6164663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13247-08BF-9E16-FA3D-BA5A1A50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A3A73C-A44F-26B5-2809-02BCDEA2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9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CC5B-7320-5864-4498-23269B3E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443450-7AEE-7D41-AF94-F32C560CD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017553-C73D-0356-C400-101D461BA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59FBB5-7EE5-82ED-6868-E1C93CCE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39508-DA87-2398-1053-C5A8D38B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13E50-2E82-B891-A5F2-9182CB6B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5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1CAB66-75EF-28FB-5127-E0229A56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D3E479-1CF7-0BD3-D383-73253C7DD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6163BB-636A-B750-74B2-EA8949332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70D6-7430-4196-A296-9C5C3619A0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72E7E8-8D56-8848-F2DC-5BD72A1A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F49C4-6FFB-DF45-FC0D-E6152D3A9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A43A-21ED-4684-A11F-ECB5B2B31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0C6F0-294C-2284-7ADE-F5EBA4B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8511" y="-812800"/>
            <a:ext cx="9144000" cy="2387600"/>
          </a:xfrm>
        </p:spPr>
        <p:txBody>
          <a:bodyPr/>
          <a:lstStyle/>
          <a:p>
            <a:r>
              <a:rPr lang="pt-BR" u="sng" dirty="0">
                <a:latin typeface="Bahnschrift SemiLight Condensed" panose="020B0502040204020203" pitchFamily="34" charset="0"/>
              </a:rPr>
              <a:t>ERROR 404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9215E-647A-A614-36E0-4B059DE1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7584" y="1574800"/>
            <a:ext cx="9144000" cy="1655762"/>
          </a:xfrm>
        </p:spPr>
        <p:txBody>
          <a:bodyPr/>
          <a:lstStyle/>
          <a:p>
            <a:r>
              <a:rPr lang="pt-BR" dirty="0">
                <a:latin typeface="Bahnschrift SemiLight Condensed" panose="020B0502040204020203" pitchFamily="34" charset="0"/>
              </a:rPr>
              <a:t>Projeto Uber </a:t>
            </a:r>
            <a:r>
              <a:rPr lang="pt-BR" dirty="0" err="1">
                <a:latin typeface="Bahnschrift SemiLight Condensed" panose="020B0502040204020203" pitchFamily="34" charset="0"/>
              </a:rPr>
              <a:t>Fac</a:t>
            </a:r>
            <a:endParaRPr lang="pt-BR" dirty="0">
              <a:latin typeface="Bahnschrift SemiLight Condensed" panose="020B0502040204020203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F75439E-CE96-A678-E494-0B8F0B6FC510}"/>
              </a:ext>
            </a:extLst>
          </p:cNvPr>
          <p:cNvGrpSpPr/>
          <p:nvPr/>
        </p:nvGrpSpPr>
        <p:grpSpPr>
          <a:xfrm>
            <a:off x="-645458" y="0"/>
            <a:ext cx="5507009" cy="6858000"/>
            <a:chOff x="-645458" y="0"/>
            <a:chExt cx="5507009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6F0F8777-3E28-55DC-A717-8D24C2600B05}"/>
                </a:ext>
              </a:extLst>
            </p:cNvPr>
            <p:cNvSpPr/>
            <p:nvPr/>
          </p:nvSpPr>
          <p:spPr>
            <a:xfrm>
              <a:off x="-645458" y="0"/>
              <a:ext cx="5153958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A8744E1D-848C-4C15-B6EF-794A5C186314}"/>
                </a:ext>
              </a:extLst>
            </p:cNvPr>
            <p:cNvSpPr/>
            <p:nvPr/>
          </p:nvSpPr>
          <p:spPr>
            <a:xfrm>
              <a:off x="4391351" y="771525"/>
              <a:ext cx="470200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EC8D7A-2424-5581-B34A-9B009441B3DB}"/>
              </a:ext>
            </a:extLst>
          </p:cNvPr>
          <p:cNvGrpSpPr/>
          <p:nvPr/>
        </p:nvGrpSpPr>
        <p:grpSpPr>
          <a:xfrm>
            <a:off x="-1050897" y="0"/>
            <a:ext cx="5384861" cy="6858000"/>
            <a:chOff x="-1050897" y="0"/>
            <a:chExt cx="5384861" cy="6858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09EDF746-7079-9056-F133-CB1D90B64F0C}"/>
                </a:ext>
              </a:extLst>
            </p:cNvPr>
            <p:cNvSpPr/>
            <p:nvPr/>
          </p:nvSpPr>
          <p:spPr>
            <a:xfrm>
              <a:off x="-1050897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1260573E-047D-93AD-4EFF-73C45D813AD3}"/>
                </a:ext>
              </a:extLst>
            </p:cNvPr>
            <p:cNvSpPr/>
            <p:nvPr/>
          </p:nvSpPr>
          <p:spPr>
            <a:xfrm>
              <a:off x="3843058" y="1339850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BDD9D64-B222-ADE8-DE17-ECE1B34EE770}"/>
              </a:ext>
            </a:extLst>
          </p:cNvPr>
          <p:cNvGrpSpPr/>
          <p:nvPr/>
        </p:nvGrpSpPr>
        <p:grpSpPr>
          <a:xfrm>
            <a:off x="-1538249" y="0"/>
            <a:ext cx="5384861" cy="6858000"/>
            <a:chOff x="-1538249" y="0"/>
            <a:chExt cx="5384861" cy="6858000"/>
          </a:xfrm>
          <a:solidFill>
            <a:schemeClr val="accent1">
              <a:lumMod val="75000"/>
            </a:schemeClr>
          </a:solidFill>
        </p:grpSpPr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09F9D858-F1DB-D1EF-23E3-DECE068F851D}"/>
                </a:ext>
              </a:extLst>
            </p:cNvPr>
            <p:cNvSpPr/>
            <p:nvPr/>
          </p:nvSpPr>
          <p:spPr>
            <a:xfrm>
              <a:off x="-1538249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5E801B52-DB8A-3494-11B7-761CA1D1609C}"/>
                </a:ext>
              </a:extLst>
            </p:cNvPr>
            <p:cNvSpPr/>
            <p:nvPr/>
          </p:nvSpPr>
          <p:spPr>
            <a:xfrm>
              <a:off x="3355706" y="1945481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01AE87-2FC0-4808-43C0-6369405B0609}"/>
              </a:ext>
            </a:extLst>
          </p:cNvPr>
          <p:cNvGrpSpPr/>
          <p:nvPr/>
        </p:nvGrpSpPr>
        <p:grpSpPr>
          <a:xfrm>
            <a:off x="-2022121" y="0"/>
            <a:ext cx="5401427" cy="6858000"/>
            <a:chOff x="-2022121" y="0"/>
            <a:chExt cx="5401427" cy="6858000"/>
          </a:xfrm>
          <a:solidFill>
            <a:schemeClr val="accent1">
              <a:lumMod val="50000"/>
            </a:schemeClr>
          </a:solidFill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E989A78E-CF0D-0683-DCB7-B2550EEFFE66}"/>
                </a:ext>
              </a:extLst>
            </p:cNvPr>
            <p:cNvSpPr/>
            <p:nvPr/>
          </p:nvSpPr>
          <p:spPr>
            <a:xfrm>
              <a:off x="-2022121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ADED5D43-E3DF-9B83-0827-6F69ED53B228}"/>
                </a:ext>
              </a:extLst>
            </p:cNvPr>
            <p:cNvSpPr/>
            <p:nvPr/>
          </p:nvSpPr>
          <p:spPr>
            <a:xfrm>
              <a:off x="2888400" y="2551112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8E01572-1166-8F61-097C-A2DA4C14AAE3}"/>
              </a:ext>
            </a:extLst>
          </p:cNvPr>
          <p:cNvGrpSpPr/>
          <p:nvPr/>
        </p:nvGrpSpPr>
        <p:grpSpPr>
          <a:xfrm>
            <a:off x="-2617155" y="0"/>
            <a:ext cx="5429745" cy="6858000"/>
            <a:chOff x="-2617155" y="0"/>
            <a:chExt cx="5429745" cy="6858000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C3D2D649-794F-A1BA-722C-B5CEDE6AE60F}"/>
                </a:ext>
              </a:extLst>
            </p:cNvPr>
            <p:cNvSpPr/>
            <p:nvPr/>
          </p:nvSpPr>
          <p:spPr>
            <a:xfrm>
              <a:off x="-2617155" y="0"/>
              <a:ext cx="5007766" cy="68580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7A2E1C47-75BD-6A53-0B28-C67D5BD540A5}"/>
                </a:ext>
              </a:extLst>
            </p:cNvPr>
            <p:cNvSpPr/>
            <p:nvPr/>
          </p:nvSpPr>
          <p:spPr>
            <a:xfrm>
              <a:off x="2321684" y="3051344"/>
              <a:ext cx="490906" cy="4572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03A34077-D348-BA11-20E2-BCE3B0CCB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82" y="2059072"/>
            <a:ext cx="3806656" cy="3806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689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810159B-A3DE-E139-4BF3-3D0B5B129A30}"/>
              </a:ext>
            </a:extLst>
          </p:cNvPr>
          <p:cNvGrpSpPr/>
          <p:nvPr/>
        </p:nvGrpSpPr>
        <p:grpSpPr>
          <a:xfrm>
            <a:off x="-1050897" y="0"/>
            <a:ext cx="15247041" cy="6858000"/>
            <a:chOff x="-645458" y="0"/>
            <a:chExt cx="15247041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6F0F8777-3E28-55DC-A717-8D24C2600B05}"/>
                </a:ext>
              </a:extLst>
            </p:cNvPr>
            <p:cNvSpPr/>
            <p:nvPr/>
          </p:nvSpPr>
          <p:spPr>
            <a:xfrm>
              <a:off x="-645458" y="0"/>
              <a:ext cx="14269562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A8744E1D-848C-4C15-B6EF-794A5C186314}"/>
                </a:ext>
              </a:extLst>
            </p:cNvPr>
            <p:cNvSpPr/>
            <p:nvPr/>
          </p:nvSpPr>
          <p:spPr>
            <a:xfrm>
              <a:off x="13299759" y="771525"/>
              <a:ext cx="1301824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EC8D7A-2424-5581-B34A-9B009441B3DB}"/>
              </a:ext>
            </a:extLst>
          </p:cNvPr>
          <p:cNvGrpSpPr/>
          <p:nvPr/>
        </p:nvGrpSpPr>
        <p:grpSpPr>
          <a:xfrm>
            <a:off x="-1050897" y="0"/>
            <a:ext cx="5384861" cy="6858000"/>
            <a:chOff x="-1050897" y="0"/>
            <a:chExt cx="5384861" cy="6858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09EDF746-7079-9056-F133-CB1D90B64F0C}"/>
                </a:ext>
              </a:extLst>
            </p:cNvPr>
            <p:cNvSpPr/>
            <p:nvPr/>
          </p:nvSpPr>
          <p:spPr>
            <a:xfrm>
              <a:off x="-1050897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1260573E-047D-93AD-4EFF-73C45D813AD3}"/>
                </a:ext>
              </a:extLst>
            </p:cNvPr>
            <p:cNvSpPr/>
            <p:nvPr/>
          </p:nvSpPr>
          <p:spPr>
            <a:xfrm>
              <a:off x="3843058" y="1339850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BDD9D64-B222-ADE8-DE17-ECE1B34EE770}"/>
              </a:ext>
            </a:extLst>
          </p:cNvPr>
          <p:cNvGrpSpPr/>
          <p:nvPr/>
        </p:nvGrpSpPr>
        <p:grpSpPr>
          <a:xfrm>
            <a:off x="-1538249" y="0"/>
            <a:ext cx="5384861" cy="6858000"/>
            <a:chOff x="-1538249" y="0"/>
            <a:chExt cx="5384861" cy="6858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09F9D858-F1DB-D1EF-23E3-DECE068F851D}"/>
                </a:ext>
              </a:extLst>
            </p:cNvPr>
            <p:cNvSpPr/>
            <p:nvPr/>
          </p:nvSpPr>
          <p:spPr>
            <a:xfrm>
              <a:off x="-1538249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5E801B52-DB8A-3494-11B7-761CA1D1609C}"/>
                </a:ext>
              </a:extLst>
            </p:cNvPr>
            <p:cNvSpPr/>
            <p:nvPr/>
          </p:nvSpPr>
          <p:spPr>
            <a:xfrm>
              <a:off x="3355706" y="1945481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01AE87-2FC0-4808-43C0-6369405B0609}"/>
              </a:ext>
            </a:extLst>
          </p:cNvPr>
          <p:cNvGrpSpPr/>
          <p:nvPr/>
        </p:nvGrpSpPr>
        <p:grpSpPr>
          <a:xfrm>
            <a:off x="-2022121" y="0"/>
            <a:ext cx="5401427" cy="6858000"/>
            <a:chOff x="-2022121" y="0"/>
            <a:chExt cx="5401427" cy="6858000"/>
          </a:xfrm>
          <a:solidFill>
            <a:schemeClr val="accent1">
              <a:lumMod val="75000"/>
            </a:schemeClr>
          </a:solidFill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E989A78E-CF0D-0683-DCB7-B2550EEFFE66}"/>
                </a:ext>
              </a:extLst>
            </p:cNvPr>
            <p:cNvSpPr/>
            <p:nvPr/>
          </p:nvSpPr>
          <p:spPr>
            <a:xfrm>
              <a:off x="-2022121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ADED5D43-E3DF-9B83-0827-6F69ED53B228}"/>
                </a:ext>
              </a:extLst>
            </p:cNvPr>
            <p:cNvSpPr/>
            <p:nvPr/>
          </p:nvSpPr>
          <p:spPr>
            <a:xfrm>
              <a:off x="2888400" y="2551112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8E01572-1166-8F61-097C-A2DA4C14AAE3}"/>
              </a:ext>
            </a:extLst>
          </p:cNvPr>
          <p:cNvGrpSpPr/>
          <p:nvPr/>
        </p:nvGrpSpPr>
        <p:grpSpPr>
          <a:xfrm>
            <a:off x="-2617155" y="0"/>
            <a:ext cx="5429745" cy="6858000"/>
            <a:chOff x="-2617155" y="0"/>
            <a:chExt cx="5429745" cy="6858000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C3D2D649-794F-A1BA-722C-B5CEDE6AE60F}"/>
                </a:ext>
              </a:extLst>
            </p:cNvPr>
            <p:cNvSpPr/>
            <p:nvPr/>
          </p:nvSpPr>
          <p:spPr>
            <a:xfrm>
              <a:off x="-2617155" y="0"/>
              <a:ext cx="5007766" cy="68580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7A2E1C47-75BD-6A53-0B28-C67D5BD540A5}"/>
                </a:ext>
              </a:extLst>
            </p:cNvPr>
            <p:cNvSpPr/>
            <p:nvPr/>
          </p:nvSpPr>
          <p:spPr>
            <a:xfrm>
              <a:off x="2321684" y="3051344"/>
              <a:ext cx="490906" cy="4572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C0C6F0-294C-2284-7ADE-F5EBA4B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679" y="-826690"/>
            <a:ext cx="9144000" cy="2387600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Bahnschrift SemiLight Condensed" panose="020B0502040204020203" pitchFamily="34" charset="0"/>
              </a:rPr>
              <a:t>Benefícios para os Alunos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9215E-647A-A614-36E0-4B059DE1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787" y="1945481"/>
            <a:ext cx="7064691" cy="3573105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Bahnschrift SemiLight Condensed" panose="020B0502040204020203" pitchFamily="34" charset="0"/>
              </a:rPr>
              <a:t> Poupar o tempo do aluno;</a:t>
            </a:r>
          </a:p>
          <a:p>
            <a:pPr algn="just"/>
            <a:endParaRPr lang="pt-BR" sz="4000" dirty="0">
              <a:latin typeface="Bahnschrift SemiLight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Bahnschrift SemiLight Condensed" panose="020B0502040204020203" pitchFamily="34" charset="0"/>
              </a:rPr>
              <a:t> Valor mais acessivo para o aluno;</a:t>
            </a:r>
          </a:p>
          <a:p>
            <a:pPr algn="just"/>
            <a:endParaRPr lang="pt-BR" sz="4000" dirty="0">
              <a:latin typeface="Bahnschrift SemiLight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Bahnschrift SemiLight Condensed" panose="020B0502040204020203" pitchFamily="34" charset="0"/>
              </a:rPr>
              <a:t> Menos transtornos com transporte;</a:t>
            </a:r>
          </a:p>
          <a:p>
            <a:pPr algn="just"/>
            <a:endParaRPr lang="pt-BR" sz="4000" dirty="0">
              <a:latin typeface="Bahnschrift SemiLight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Bahnschrift SemiLight Condensed" panose="020B0502040204020203" pitchFamily="34" charset="0"/>
              </a:rPr>
              <a:t> Facilidade ao acesso à instituição.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6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F75439E-CE96-A678-E494-0B8F0B6FC510}"/>
              </a:ext>
            </a:extLst>
          </p:cNvPr>
          <p:cNvGrpSpPr/>
          <p:nvPr/>
        </p:nvGrpSpPr>
        <p:grpSpPr>
          <a:xfrm>
            <a:off x="-645458" y="0"/>
            <a:ext cx="15247041" cy="6858000"/>
            <a:chOff x="-645458" y="0"/>
            <a:chExt cx="5507009" cy="6858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6F0F8777-3E28-55DC-A717-8D24C2600B05}"/>
                </a:ext>
              </a:extLst>
            </p:cNvPr>
            <p:cNvSpPr/>
            <p:nvPr/>
          </p:nvSpPr>
          <p:spPr>
            <a:xfrm>
              <a:off x="-645458" y="0"/>
              <a:ext cx="5153958" cy="6858000"/>
            </a:xfrm>
            <a:prstGeom prst="roundRect">
              <a:avLst/>
            </a:prstGeom>
            <a:solidFill>
              <a:srgbClr val="92E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A8744E1D-848C-4C15-B6EF-794A5C186314}"/>
                </a:ext>
              </a:extLst>
            </p:cNvPr>
            <p:cNvSpPr/>
            <p:nvPr/>
          </p:nvSpPr>
          <p:spPr>
            <a:xfrm>
              <a:off x="4391351" y="771525"/>
              <a:ext cx="470200" cy="457200"/>
            </a:xfrm>
            <a:prstGeom prst="roundRect">
              <a:avLst/>
            </a:prstGeom>
            <a:solidFill>
              <a:srgbClr val="92E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EC8D7A-2424-5581-B34A-9B009441B3DB}"/>
              </a:ext>
            </a:extLst>
          </p:cNvPr>
          <p:cNvGrpSpPr/>
          <p:nvPr/>
        </p:nvGrpSpPr>
        <p:grpSpPr>
          <a:xfrm>
            <a:off x="-1050897" y="0"/>
            <a:ext cx="15814647" cy="6858000"/>
            <a:chOff x="-1050897" y="0"/>
            <a:chExt cx="5384861" cy="6858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09EDF746-7079-9056-F133-CB1D90B64F0C}"/>
                </a:ext>
              </a:extLst>
            </p:cNvPr>
            <p:cNvSpPr/>
            <p:nvPr/>
          </p:nvSpPr>
          <p:spPr>
            <a:xfrm>
              <a:off x="-1050897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1260573E-047D-93AD-4EFF-73C45D813AD3}"/>
                </a:ext>
              </a:extLst>
            </p:cNvPr>
            <p:cNvSpPr/>
            <p:nvPr/>
          </p:nvSpPr>
          <p:spPr>
            <a:xfrm>
              <a:off x="3843058" y="1339850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BDD9D64-B222-ADE8-DE17-ECE1B34EE770}"/>
              </a:ext>
            </a:extLst>
          </p:cNvPr>
          <p:cNvGrpSpPr/>
          <p:nvPr/>
        </p:nvGrpSpPr>
        <p:grpSpPr>
          <a:xfrm>
            <a:off x="-1538249" y="0"/>
            <a:ext cx="5384861" cy="6858000"/>
            <a:chOff x="-1538249" y="0"/>
            <a:chExt cx="5384861" cy="6858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09F9D858-F1DB-D1EF-23E3-DECE068F851D}"/>
                </a:ext>
              </a:extLst>
            </p:cNvPr>
            <p:cNvSpPr/>
            <p:nvPr/>
          </p:nvSpPr>
          <p:spPr>
            <a:xfrm>
              <a:off x="-1538249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5E801B52-DB8A-3494-11B7-761CA1D1609C}"/>
                </a:ext>
              </a:extLst>
            </p:cNvPr>
            <p:cNvSpPr/>
            <p:nvPr/>
          </p:nvSpPr>
          <p:spPr>
            <a:xfrm>
              <a:off x="3355706" y="1945481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01AE87-2FC0-4808-43C0-6369405B0609}"/>
              </a:ext>
            </a:extLst>
          </p:cNvPr>
          <p:cNvGrpSpPr/>
          <p:nvPr/>
        </p:nvGrpSpPr>
        <p:grpSpPr>
          <a:xfrm>
            <a:off x="-2022121" y="0"/>
            <a:ext cx="5401427" cy="6858000"/>
            <a:chOff x="-2022121" y="0"/>
            <a:chExt cx="5401427" cy="6858000"/>
          </a:xfrm>
          <a:solidFill>
            <a:schemeClr val="accent1">
              <a:lumMod val="75000"/>
            </a:schemeClr>
          </a:solidFill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E989A78E-CF0D-0683-DCB7-B2550EEFFE66}"/>
                </a:ext>
              </a:extLst>
            </p:cNvPr>
            <p:cNvSpPr/>
            <p:nvPr/>
          </p:nvSpPr>
          <p:spPr>
            <a:xfrm>
              <a:off x="-2022121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ADED5D43-E3DF-9B83-0827-6F69ED53B228}"/>
                </a:ext>
              </a:extLst>
            </p:cNvPr>
            <p:cNvSpPr/>
            <p:nvPr/>
          </p:nvSpPr>
          <p:spPr>
            <a:xfrm>
              <a:off x="2888400" y="2551112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8E01572-1166-8F61-097C-A2DA4C14AAE3}"/>
              </a:ext>
            </a:extLst>
          </p:cNvPr>
          <p:cNvGrpSpPr/>
          <p:nvPr/>
        </p:nvGrpSpPr>
        <p:grpSpPr>
          <a:xfrm>
            <a:off x="-2617155" y="0"/>
            <a:ext cx="5429745" cy="6858000"/>
            <a:chOff x="-2617155" y="0"/>
            <a:chExt cx="5429745" cy="6858000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C3D2D649-794F-A1BA-722C-B5CEDE6AE60F}"/>
                </a:ext>
              </a:extLst>
            </p:cNvPr>
            <p:cNvSpPr/>
            <p:nvPr/>
          </p:nvSpPr>
          <p:spPr>
            <a:xfrm>
              <a:off x="-2617155" y="0"/>
              <a:ext cx="5007766" cy="68580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7A2E1C47-75BD-6A53-0B28-C67D5BD540A5}"/>
                </a:ext>
              </a:extLst>
            </p:cNvPr>
            <p:cNvSpPr/>
            <p:nvPr/>
          </p:nvSpPr>
          <p:spPr>
            <a:xfrm>
              <a:off x="2321684" y="3051344"/>
              <a:ext cx="490906" cy="4572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C0C6F0-294C-2284-7ADE-F5EBA4B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1159" y="-193675"/>
            <a:ext cx="8662437" cy="2387600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Bahnschrift SemiLight Condensed" panose="020B0502040204020203" pitchFamily="34" charset="0"/>
              </a:rPr>
              <a:t>Os resultados que trará para instituição (UNIVAG)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7FAE4DD-4073-51F7-5469-1760F6268DC4}"/>
              </a:ext>
            </a:extLst>
          </p:cNvPr>
          <p:cNvSpPr txBox="1">
            <a:spLocks/>
          </p:cNvSpPr>
          <p:nvPr/>
        </p:nvSpPr>
        <p:spPr>
          <a:xfrm>
            <a:off x="3967306" y="2551112"/>
            <a:ext cx="8057223" cy="365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baseline="-25000" dirty="0">
                <a:latin typeface="Bahnschrift SemiLight Condensed" panose="020B0502040204020203" pitchFamily="34" charset="0"/>
              </a:rPr>
              <a:t>Melhor aproveitamento das aulas por parte dos alunos (cheguem mais cedo);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baseline="-25000" dirty="0">
                <a:latin typeface="Bahnschrift SemiLight Condensed" panose="020B0502040204020203" pitchFamily="34" charset="0"/>
              </a:rPr>
              <a:t>Saber a área onde pode trazer melhor investimento;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baseline="-25000" dirty="0">
                <a:latin typeface="Bahnschrift SemiLight Condensed" panose="020B0502040204020203" pitchFamily="34" charset="0"/>
              </a:rPr>
              <a:t>Fácil acesso à instituição;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baseline="-25000" dirty="0">
                <a:latin typeface="Bahnschrift SemiLight Condensed" panose="020B0502040204020203" pitchFamily="34" charset="0"/>
              </a:rPr>
              <a:t>Senso de comunidade.</a:t>
            </a:r>
          </a:p>
        </p:txBody>
      </p:sp>
    </p:spTree>
    <p:extLst>
      <p:ext uri="{BB962C8B-B14F-4D97-AF65-F5344CB8AC3E}">
        <p14:creationId xmlns:p14="http://schemas.microsoft.com/office/powerpoint/2010/main" val="349820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6F0F8777-3E28-55DC-A717-8D24C2600B05}"/>
              </a:ext>
            </a:extLst>
          </p:cNvPr>
          <p:cNvSpPr/>
          <p:nvPr/>
        </p:nvSpPr>
        <p:spPr>
          <a:xfrm>
            <a:off x="-645458" y="0"/>
            <a:ext cx="14269562" cy="6858000"/>
          </a:xfrm>
          <a:prstGeom prst="roundRect">
            <a:avLst/>
          </a:prstGeom>
          <a:solidFill>
            <a:srgbClr val="92E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9EDF746-7079-9056-F133-CB1D90B64F0C}"/>
              </a:ext>
            </a:extLst>
          </p:cNvPr>
          <p:cNvSpPr/>
          <p:nvPr/>
        </p:nvSpPr>
        <p:spPr>
          <a:xfrm>
            <a:off x="-1050897" y="0"/>
            <a:ext cx="14707167" cy="6858000"/>
          </a:xfrm>
          <a:prstGeom prst="roundRect">
            <a:avLst/>
          </a:prstGeom>
          <a:solidFill>
            <a:srgbClr val="26C8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09F9D858-F1DB-D1EF-23E3-DECE068F851D}"/>
              </a:ext>
            </a:extLst>
          </p:cNvPr>
          <p:cNvSpPr/>
          <p:nvPr/>
        </p:nvSpPr>
        <p:spPr>
          <a:xfrm>
            <a:off x="-1538249" y="0"/>
            <a:ext cx="15160391" cy="685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01AE87-2FC0-4808-43C0-6369405B0609}"/>
              </a:ext>
            </a:extLst>
          </p:cNvPr>
          <p:cNvGrpSpPr/>
          <p:nvPr/>
        </p:nvGrpSpPr>
        <p:grpSpPr>
          <a:xfrm>
            <a:off x="-2022121" y="0"/>
            <a:ext cx="5401427" cy="6858000"/>
            <a:chOff x="-2022121" y="0"/>
            <a:chExt cx="5401427" cy="6858000"/>
          </a:xfrm>
          <a:solidFill>
            <a:schemeClr val="accent1">
              <a:lumMod val="75000"/>
            </a:schemeClr>
          </a:solidFill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E989A78E-CF0D-0683-DCB7-B2550EEFFE66}"/>
                </a:ext>
              </a:extLst>
            </p:cNvPr>
            <p:cNvSpPr/>
            <p:nvPr/>
          </p:nvSpPr>
          <p:spPr>
            <a:xfrm>
              <a:off x="-2022121" y="0"/>
              <a:ext cx="5007766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ADED5D43-E3DF-9B83-0827-6F69ED53B228}"/>
                </a:ext>
              </a:extLst>
            </p:cNvPr>
            <p:cNvSpPr/>
            <p:nvPr/>
          </p:nvSpPr>
          <p:spPr>
            <a:xfrm>
              <a:off x="2888400" y="2551112"/>
              <a:ext cx="490906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8E01572-1166-8F61-097C-A2DA4C14AAE3}"/>
              </a:ext>
            </a:extLst>
          </p:cNvPr>
          <p:cNvGrpSpPr/>
          <p:nvPr/>
        </p:nvGrpSpPr>
        <p:grpSpPr>
          <a:xfrm>
            <a:off x="-2617155" y="0"/>
            <a:ext cx="5429745" cy="6858000"/>
            <a:chOff x="-2617155" y="0"/>
            <a:chExt cx="5429745" cy="6858000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C3D2D649-794F-A1BA-722C-B5CEDE6AE60F}"/>
                </a:ext>
              </a:extLst>
            </p:cNvPr>
            <p:cNvSpPr/>
            <p:nvPr/>
          </p:nvSpPr>
          <p:spPr>
            <a:xfrm>
              <a:off x="-2617155" y="0"/>
              <a:ext cx="5007766" cy="68580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7A2E1C47-75BD-6A53-0B28-C67D5BD540A5}"/>
                </a:ext>
              </a:extLst>
            </p:cNvPr>
            <p:cNvSpPr/>
            <p:nvPr/>
          </p:nvSpPr>
          <p:spPr>
            <a:xfrm>
              <a:off x="2321684" y="3051344"/>
              <a:ext cx="490906" cy="4572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C0C6F0-294C-2284-7ADE-F5EBA4B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90417"/>
            <a:ext cx="9144000" cy="2387600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Bahnschrift SemiLight Condensed" panose="020B0502040204020203" pitchFamily="34" charset="0"/>
              </a:rPr>
              <a:t>O que precisa para criar o sistema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9531A9-C600-5945-33A5-2BA8498396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04878" y="2387600"/>
            <a:ext cx="82063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Condensed" panose="020B0502040204020203" pitchFamily="34" charset="0"/>
              </a:rPr>
              <a:t>Um servidor;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Condensed" panose="020B0502040204020203" pitchFamily="34" charset="0"/>
              </a:rPr>
              <a:t>Equipe de programadores;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Condensed" panose="020B0502040204020203" pitchFamily="34" charset="0"/>
              </a:rPr>
              <a:t>Banco de dados;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Condensed" panose="020B0502040204020203" pitchFamily="34" charset="0"/>
              </a:rPr>
              <a:t>Domínio;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Condensed" panose="020B0502040204020203" pitchFamily="34" charset="0"/>
              </a:rPr>
              <a:t>Certificad</a:t>
            </a:r>
            <a:r>
              <a:rPr lang="pt-BR" altLang="pt-BR" sz="3600" dirty="0">
                <a:latin typeface="Bahnschrift SemiLight Condensed" panose="020B0502040204020203" pitchFamily="34" charset="0"/>
              </a:rPr>
              <a:t>os.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Condensed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1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6F0F8777-3E28-55DC-A717-8D24C2600B05}"/>
              </a:ext>
            </a:extLst>
          </p:cNvPr>
          <p:cNvSpPr/>
          <p:nvPr/>
        </p:nvSpPr>
        <p:spPr>
          <a:xfrm>
            <a:off x="-645458" y="0"/>
            <a:ext cx="14269562" cy="6858000"/>
          </a:xfrm>
          <a:prstGeom prst="roundRect">
            <a:avLst/>
          </a:prstGeom>
          <a:solidFill>
            <a:srgbClr val="92E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9EDF746-7079-9056-F133-CB1D90B64F0C}"/>
              </a:ext>
            </a:extLst>
          </p:cNvPr>
          <p:cNvSpPr/>
          <p:nvPr/>
        </p:nvSpPr>
        <p:spPr>
          <a:xfrm>
            <a:off x="-1050897" y="0"/>
            <a:ext cx="14707167" cy="6858000"/>
          </a:xfrm>
          <a:prstGeom prst="roundRect">
            <a:avLst/>
          </a:prstGeom>
          <a:solidFill>
            <a:srgbClr val="26C8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09F9D858-F1DB-D1EF-23E3-DECE068F851D}"/>
              </a:ext>
            </a:extLst>
          </p:cNvPr>
          <p:cNvSpPr/>
          <p:nvPr/>
        </p:nvSpPr>
        <p:spPr>
          <a:xfrm>
            <a:off x="-1538249" y="0"/>
            <a:ext cx="15160391" cy="6858000"/>
          </a:xfrm>
          <a:prstGeom prst="roundRect">
            <a:avLst/>
          </a:prstGeom>
          <a:solidFill>
            <a:srgbClr val="22B4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E989A78E-CF0D-0683-DCB7-B2550EEFFE66}"/>
              </a:ext>
            </a:extLst>
          </p:cNvPr>
          <p:cNvSpPr/>
          <p:nvPr/>
        </p:nvSpPr>
        <p:spPr>
          <a:xfrm>
            <a:off x="-2022121" y="0"/>
            <a:ext cx="15739117" cy="685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8E01572-1166-8F61-097C-A2DA4C14AAE3}"/>
              </a:ext>
            </a:extLst>
          </p:cNvPr>
          <p:cNvGrpSpPr/>
          <p:nvPr/>
        </p:nvGrpSpPr>
        <p:grpSpPr>
          <a:xfrm>
            <a:off x="-2617155" y="0"/>
            <a:ext cx="5429745" cy="6858000"/>
            <a:chOff x="-2617155" y="0"/>
            <a:chExt cx="5429745" cy="6858000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C3D2D649-794F-A1BA-722C-B5CEDE6AE60F}"/>
                </a:ext>
              </a:extLst>
            </p:cNvPr>
            <p:cNvSpPr/>
            <p:nvPr/>
          </p:nvSpPr>
          <p:spPr>
            <a:xfrm>
              <a:off x="-2617155" y="0"/>
              <a:ext cx="5007766" cy="68580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7A2E1C47-75BD-6A53-0B28-C67D5BD540A5}"/>
                </a:ext>
              </a:extLst>
            </p:cNvPr>
            <p:cNvSpPr/>
            <p:nvPr/>
          </p:nvSpPr>
          <p:spPr>
            <a:xfrm>
              <a:off x="2321684" y="3051344"/>
              <a:ext cx="490906" cy="4572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C0C6F0-294C-2284-7ADE-F5EBA4B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193800"/>
            <a:ext cx="9144000" cy="2387600"/>
          </a:xfrm>
        </p:spPr>
        <p:txBody>
          <a:bodyPr/>
          <a:lstStyle/>
          <a:p>
            <a:r>
              <a:rPr lang="pt-BR" u="sng" dirty="0">
                <a:latin typeface="Bahnschrift SemiLight Condensed" panose="020B0502040204020203" pitchFamily="34" charset="0"/>
              </a:rPr>
              <a:t>Canvas do projeto</a:t>
            </a:r>
          </a:p>
        </p:txBody>
      </p:sp>
      <p:sp>
        <p:nvSpPr>
          <p:cNvPr id="75" name="Subtítulo 2">
            <a:extLst>
              <a:ext uri="{FF2B5EF4-FFF2-40B4-BE49-F238E27FC236}">
                <a16:creationId xmlns:a16="http://schemas.microsoft.com/office/drawing/2014/main" id="{1A6D28F4-EECC-6899-8B0C-BE83BEB2C265}"/>
              </a:ext>
            </a:extLst>
          </p:cNvPr>
          <p:cNvSpPr txBox="1">
            <a:spLocks/>
          </p:cNvSpPr>
          <p:nvPr/>
        </p:nvSpPr>
        <p:spPr>
          <a:xfrm>
            <a:off x="5457583" y="6030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265EEA-DFAE-B585-4665-DF9F8773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29" y="1341279"/>
            <a:ext cx="8533305" cy="46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3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F75439E-CE96-A678-E494-0B8F0B6FC510}"/>
              </a:ext>
            </a:extLst>
          </p:cNvPr>
          <p:cNvGrpSpPr/>
          <p:nvPr/>
        </p:nvGrpSpPr>
        <p:grpSpPr>
          <a:xfrm>
            <a:off x="-645458" y="0"/>
            <a:ext cx="15247041" cy="6858000"/>
            <a:chOff x="-645458" y="0"/>
            <a:chExt cx="5507009" cy="6858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6F0F8777-3E28-55DC-A717-8D24C2600B05}"/>
                </a:ext>
              </a:extLst>
            </p:cNvPr>
            <p:cNvSpPr/>
            <p:nvPr/>
          </p:nvSpPr>
          <p:spPr>
            <a:xfrm>
              <a:off x="-645458" y="0"/>
              <a:ext cx="5153958" cy="6858000"/>
            </a:xfrm>
            <a:prstGeom prst="roundRect">
              <a:avLst/>
            </a:prstGeom>
            <a:solidFill>
              <a:srgbClr val="92E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A8744E1D-848C-4C15-B6EF-794A5C186314}"/>
                </a:ext>
              </a:extLst>
            </p:cNvPr>
            <p:cNvSpPr/>
            <p:nvPr/>
          </p:nvSpPr>
          <p:spPr>
            <a:xfrm>
              <a:off x="4391351" y="771525"/>
              <a:ext cx="470200" cy="457200"/>
            </a:xfrm>
            <a:prstGeom prst="roundRect">
              <a:avLst/>
            </a:prstGeom>
            <a:solidFill>
              <a:srgbClr val="92E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EC8D7A-2424-5581-B34A-9B009441B3DB}"/>
              </a:ext>
            </a:extLst>
          </p:cNvPr>
          <p:cNvGrpSpPr/>
          <p:nvPr/>
        </p:nvGrpSpPr>
        <p:grpSpPr>
          <a:xfrm>
            <a:off x="-1050897" y="0"/>
            <a:ext cx="15814647" cy="6858000"/>
            <a:chOff x="-1050897" y="0"/>
            <a:chExt cx="5384861" cy="6858000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09EDF746-7079-9056-F133-CB1D90B64F0C}"/>
                </a:ext>
              </a:extLst>
            </p:cNvPr>
            <p:cNvSpPr/>
            <p:nvPr/>
          </p:nvSpPr>
          <p:spPr>
            <a:xfrm>
              <a:off x="-1050897" y="0"/>
              <a:ext cx="5007766" cy="6858000"/>
            </a:xfrm>
            <a:prstGeom prst="roundRect">
              <a:avLst/>
            </a:prstGeom>
            <a:solidFill>
              <a:srgbClr val="26C8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1260573E-047D-93AD-4EFF-73C45D813AD3}"/>
                </a:ext>
              </a:extLst>
            </p:cNvPr>
            <p:cNvSpPr/>
            <p:nvPr/>
          </p:nvSpPr>
          <p:spPr>
            <a:xfrm>
              <a:off x="3843058" y="1339850"/>
              <a:ext cx="490906" cy="457200"/>
            </a:xfrm>
            <a:prstGeom prst="roundRect">
              <a:avLst/>
            </a:prstGeom>
            <a:solidFill>
              <a:srgbClr val="26C8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BDD9D64-B222-ADE8-DE17-ECE1B34EE770}"/>
              </a:ext>
            </a:extLst>
          </p:cNvPr>
          <p:cNvGrpSpPr/>
          <p:nvPr/>
        </p:nvGrpSpPr>
        <p:grpSpPr>
          <a:xfrm>
            <a:off x="-1538249" y="0"/>
            <a:ext cx="16301999" cy="6858000"/>
            <a:chOff x="-1538249" y="0"/>
            <a:chExt cx="5384861" cy="6858000"/>
          </a:xfrm>
        </p:grpSpPr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09F9D858-F1DB-D1EF-23E3-DECE068F851D}"/>
                </a:ext>
              </a:extLst>
            </p:cNvPr>
            <p:cNvSpPr/>
            <p:nvPr/>
          </p:nvSpPr>
          <p:spPr>
            <a:xfrm>
              <a:off x="-1538249" y="0"/>
              <a:ext cx="5007766" cy="6858000"/>
            </a:xfrm>
            <a:prstGeom prst="roundRect">
              <a:avLst/>
            </a:prstGeom>
            <a:solidFill>
              <a:srgbClr val="22B4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5E801B52-DB8A-3494-11B7-761CA1D1609C}"/>
                </a:ext>
              </a:extLst>
            </p:cNvPr>
            <p:cNvSpPr/>
            <p:nvPr/>
          </p:nvSpPr>
          <p:spPr>
            <a:xfrm>
              <a:off x="3355706" y="1945481"/>
              <a:ext cx="490906" cy="457200"/>
            </a:xfrm>
            <a:prstGeom prst="roundRect">
              <a:avLst/>
            </a:prstGeom>
            <a:solidFill>
              <a:srgbClr val="22B4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01AE87-2FC0-4808-43C0-6369405B0609}"/>
              </a:ext>
            </a:extLst>
          </p:cNvPr>
          <p:cNvGrpSpPr/>
          <p:nvPr/>
        </p:nvGrpSpPr>
        <p:grpSpPr>
          <a:xfrm>
            <a:off x="-2022121" y="0"/>
            <a:ext cx="16976371" cy="6858000"/>
            <a:chOff x="-2022121" y="0"/>
            <a:chExt cx="5401427" cy="6858000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E989A78E-CF0D-0683-DCB7-B2550EEFFE66}"/>
                </a:ext>
              </a:extLst>
            </p:cNvPr>
            <p:cNvSpPr/>
            <p:nvPr/>
          </p:nvSpPr>
          <p:spPr>
            <a:xfrm>
              <a:off x="-2022121" y="0"/>
              <a:ext cx="5007766" cy="6858000"/>
            </a:xfrm>
            <a:prstGeom prst="roundRect">
              <a:avLst/>
            </a:prstGeom>
            <a:solidFill>
              <a:srgbClr val="2048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ADED5D43-E3DF-9B83-0827-6F69ED53B228}"/>
                </a:ext>
              </a:extLst>
            </p:cNvPr>
            <p:cNvSpPr/>
            <p:nvPr/>
          </p:nvSpPr>
          <p:spPr>
            <a:xfrm>
              <a:off x="2888400" y="2551112"/>
              <a:ext cx="490906" cy="457200"/>
            </a:xfrm>
            <a:prstGeom prst="roundRect">
              <a:avLst/>
            </a:prstGeom>
            <a:solidFill>
              <a:srgbClr val="2048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8E01572-1166-8F61-097C-A2DA4C14AAE3}"/>
              </a:ext>
            </a:extLst>
          </p:cNvPr>
          <p:cNvGrpSpPr/>
          <p:nvPr/>
        </p:nvGrpSpPr>
        <p:grpSpPr>
          <a:xfrm>
            <a:off x="-2807655" y="0"/>
            <a:ext cx="17761905" cy="6858000"/>
            <a:chOff x="-2617155" y="0"/>
            <a:chExt cx="5429745" cy="6858000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C3D2D649-794F-A1BA-722C-B5CEDE6AE60F}"/>
                </a:ext>
              </a:extLst>
            </p:cNvPr>
            <p:cNvSpPr/>
            <p:nvPr/>
          </p:nvSpPr>
          <p:spPr>
            <a:xfrm>
              <a:off x="-2617155" y="0"/>
              <a:ext cx="5007766" cy="68580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7A2E1C47-75BD-6A53-0B28-C67D5BD540A5}"/>
                </a:ext>
              </a:extLst>
            </p:cNvPr>
            <p:cNvSpPr/>
            <p:nvPr/>
          </p:nvSpPr>
          <p:spPr>
            <a:xfrm>
              <a:off x="2321684" y="3051344"/>
              <a:ext cx="490906" cy="457200"/>
            </a:xfrm>
            <a:prstGeom prst="roundRect">
              <a:avLst/>
            </a:prstGeom>
            <a:solidFill>
              <a:srgbClr val="0202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487EAF2B-00EF-13E3-9278-4C9EA9825BDC}"/>
              </a:ext>
            </a:extLst>
          </p:cNvPr>
          <p:cNvSpPr txBox="1">
            <a:spLocks/>
          </p:cNvSpPr>
          <p:nvPr/>
        </p:nvSpPr>
        <p:spPr>
          <a:xfrm>
            <a:off x="1353111" y="1628140"/>
            <a:ext cx="9144000" cy="12404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4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237057-38F9-E851-8EE0-BFC130A4A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09" y="1297474"/>
            <a:ext cx="3806656" cy="3806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075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Bahnschrift SemiLight Condensed</vt:lpstr>
      <vt:lpstr>Calibri</vt:lpstr>
      <vt:lpstr>Calibri Light</vt:lpstr>
      <vt:lpstr>Tema do Office</vt:lpstr>
      <vt:lpstr>ERROR 404</vt:lpstr>
      <vt:lpstr>Benefícios para os Alunos</vt:lpstr>
      <vt:lpstr>Os resultados que trará para instituição (UNIVAG)</vt:lpstr>
      <vt:lpstr>O que precisa para criar o sistema</vt:lpstr>
      <vt:lpstr>Canvas do projeto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Suporte SECEL</dc:creator>
  <cp:lastModifiedBy>Allison Gabriel</cp:lastModifiedBy>
  <cp:revision>4</cp:revision>
  <dcterms:created xsi:type="dcterms:W3CDTF">2023-11-07T18:57:40Z</dcterms:created>
  <dcterms:modified xsi:type="dcterms:W3CDTF">2023-11-11T07:07:04Z</dcterms:modified>
</cp:coreProperties>
</file>