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9" r:id="rId2"/>
    <p:sldId id="256" r:id="rId3"/>
    <p:sldId id="290" r:id="rId4"/>
    <p:sldId id="274" r:id="rId5"/>
    <p:sldId id="273" r:id="rId6"/>
    <p:sldId id="275" r:id="rId7"/>
    <p:sldId id="272" r:id="rId8"/>
    <p:sldId id="276" r:id="rId9"/>
    <p:sldId id="271" r:id="rId10"/>
    <p:sldId id="279" r:id="rId11"/>
    <p:sldId id="281" r:id="rId12"/>
    <p:sldId id="282" r:id="rId13"/>
    <p:sldId id="283" r:id="rId14"/>
    <p:sldId id="277" r:id="rId15"/>
    <p:sldId id="285" r:id="rId16"/>
    <p:sldId id="286" r:id="rId17"/>
    <p:sldId id="284" r:id="rId18"/>
    <p:sldId id="270" r:id="rId19"/>
    <p:sldId id="267" r:id="rId20"/>
    <p:sldId id="268" r:id="rId21"/>
    <p:sldId id="265" r:id="rId22"/>
    <p:sldId id="287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ison Kuhl" initials="AK" lastIdx="2" clrIdx="0">
    <p:extLst>
      <p:ext uri="{19B8F6BF-5375-455C-9EA6-DF929625EA0E}">
        <p15:presenceInfo xmlns="" xmlns:p15="http://schemas.microsoft.com/office/powerpoint/2012/main" userId="S-1-5-21-2116162364-2402217585-332461140-1655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82640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146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78702881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759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116904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7885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601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029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7634046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7444995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4834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F0F66C-05DA-48EA-B300-7AD7371BA9FE}" type="datetimeFigureOut">
              <a:rPr lang="en-CA" smtClean="0"/>
              <a:pPr/>
              <a:t>16/01/2016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F2DB27-8E7A-43D1-8422-914312FB486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3643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winery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795" y="55919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Monks and Video Games?</a:t>
            </a:r>
            <a:br>
              <a:rPr lang="en-CA" dirty="0" smtClean="0"/>
            </a:br>
            <a:r>
              <a:rPr lang="en-CA" sz="900" dirty="0" smtClean="0"/>
              <a:t>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sz="2800" dirty="0"/>
          </a:p>
        </p:txBody>
      </p:sp>
      <p:pic>
        <p:nvPicPr>
          <p:cNvPr id="3074" name="Picture 2" descr="https://lh6.ggpht.com/q6ZdwPZqnglxkwCSeVkKpNfqKn0ztX6ukBik0tb8MCdr-RNq96dtk-zADWj5k3Nyhq_1=w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37" y="1595393"/>
            <a:ext cx="2400301" cy="2400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2.wikia.nocookie.net/fireemblem/images/a/aa/Fire_Emblem_10_Rhys_Portrait.png/revision/latest?cb=201210020230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242" y="2049235"/>
            <a:ext cx="3294484" cy="44513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.ytimg.com/vi/TUJJgZ_-oZk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13" y="2367653"/>
            <a:ext cx="5364410" cy="3017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789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Possible Endings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130" y="2544848"/>
            <a:ext cx="6443870" cy="3581400"/>
          </a:xfrm>
        </p:spPr>
        <p:txBody>
          <a:bodyPr/>
          <a:lstStyle/>
          <a:p>
            <a:r>
              <a:rPr lang="en-CA" dirty="0" smtClean="0"/>
              <a:t>You go STRAIGHT to heaven when you die</a:t>
            </a:r>
          </a:p>
          <a:p>
            <a:r>
              <a:rPr lang="en-CA" dirty="0" smtClean="0"/>
              <a:t>Only for people without sin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7413" y="171995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BEST Ending</a:t>
            </a:r>
            <a:endParaRPr lang="en-CA" sz="3600" dirty="0"/>
          </a:p>
        </p:txBody>
      </p:sp>
      <p:pic>
        <p:nvPicPr>
          <p:cNvPr id="7174" name="Picture 6" descr="http://www.royklobnakministries.org/uploads/1/9/3/5/19357807/35949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17" y="1719955"/>
            <a:ext cx="3581538" cy="47419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s-media-cache-ak0.pinimg.com/736x/7f/4a/1d/7f4a1dd116ee1c0467c49e5c922b91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888"/>
          <a:stretch/>
        </p:blipFill>
        <p:spPr bwMode="auto">
          <a:xfrm flipH="1">
            <a:off x="6172200" y="3579003"/>
            <a:ext cx="4492488" cy="3103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31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Possible Endings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130" y="2885986"/>
            <a:ext cx="6218583" cy="3581400"/>
          </a:xfrm>
        </p:spPr>
        <p:txBody>
          <a:bodyPr/>
          <a:lstStyle/>
          <a:p>
            <a:r>
              <a:rPr lang="en-CA" dirty="0" smtClean="0"/>
              <a:t>You get to heaven pretty quickly, although you do have to wait a bit while people pray for you</a:t>
            </a:r>
          </a:p>
          <a:p>
            <a:r>
              <a:rPr lang="en-CA" dirty="0" smtClean="0"/>
              <a:t>For the average monk</a:t>
            </a:r>
          </a:p>
          <a:p>
            <a:r>
              <a:rPr lang="en-CA" dirty="0" smtClean="0"/>
              <a:t>Or if you were an amazing lay person who donated a lot of money to the church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77478" y="2004780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Pretty Nice Ending</a:t>
            </a:r>
            <a:endParaRPr lang="en-CA" sz="3600" dirty="0"/>
          </a:p>
        </p:txBody>
      </p:sp>
      <p:pic>
        <p:nvPicPr>
          <p:cNvPr id="8194" name="Picture 2" descr="https://cutch84.files.wordpress.com/2014/03/walking-towards-heave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871" r="13959"/>
          <a:stretch/>
        </p:blipFill>
        <p:spPr bwMode="auto">
          <a:xfrm>
            <a:off x="1058640" y="1983051"/>
            <a:ext cx="4310024" cy="4300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49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Possible Endings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130" y="2885986"/>
            <a:ext cx="6218583" cy="3581400"/>
          </a:xfrm>
        </p:spPr>
        <p:txBody>
          <a:bodyPr/>
          <a:lstStyle/>
          <a:p>
            <a:r>
              <a:rPr lang="en-CA" dirty="0" smtClean="0"/>
              <a:t>You get to heaven eventually, but it takes a pretty long time</a:t>
            </a:r>
          </a:p>
          <a:p>
            <a:r>
              <a:rPr lang="en-CA" dirty="0" smtClean="0"/>
              <a:t>If you did a lot of bad things in life, but then repented and became a monk later</a:t>
            </a:r>
          </a:p>
          <a:p>
            <a:r>
              <a:rPr lang="en-CA" dirty="0" smtClean="0"/>
              <a:t>If you didn’t confess all your sins properly or something like that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5686" y="182722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Meh Ending</a:t>
            </a:r>
            <a:endParaRPr lang="en-CA" sz="3600" dirty="0"/>
          </a:p>
        </p:txBody>
      </p:sp>
      <p:pic>
        <p:nvPicPr>
          <p:cNvPr id="10242" name="Picture 2" descr="http://www.ourcatholicprayers.com/images/Purgatorynove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3051"/>
            <a:ext cx="3846581" cy="4375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60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Possible Endings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130" y="2885986"/>
            <a:ext cx="6218583" cy="3581400"/>
          </a:xfrm>
        </p:spPr>
        <p:txBody>
          <a:bodyPr/>
          <a:lstStyle/>
          <a:p>
            <a:r>
              <a:rPr lang="en-CA" dirty="0" smtClean="0"/>
              <a:t>It’s Hell!</a:t>
            </a:r>
          </a:p>
          <a:p>
            <a:r>
              <a:rPr lang="en-CA" dirty="0" smtClean="0"/>
              <a:t>If you looted Cluniac property, or if you consistently disobeyed the rule and committed many terrible sins</a:t>
            </a:r>
          </a:p>
          <a:p>
            <a:r>
              <a:rPr lang="en-CA" dirty="0" smtClean="0"/>
              <a:t>There will be much weeping and gnashing of teeth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5686" y="182722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Worst Possible Ending</a:t>
            </a:r>
            <a:endParaRPr lang="en-CA" sz="3600" dirty="0"/>
          </a:p>
        </p:txBody>
      </p:sp>
      <p:pic>
        <p:nvPicPr>
          <p:cNvPr id="11266" name="Picture 2" descr="http://www.revistamirabilia.com/sites/default/files/styles/featured/public/untitled-1.jpg?itok=BWc_DX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0" y="1708281"/>
            <a:ext cx="4497179" cy="47591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61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983"/>
          </a:xfrm>
        </p:spPr>
        <p:txBody>
          <a:bodyPr/>
          <a:lstStyle/>
          <a:p>
            <a:pPr algn="ctr"/>
            <a:r>
              <a:rPr lang="en-CA" dirty="0" smtClean="0"/>
              <a:t>Sins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887" y="1855305"/>
            <a:ext cx="4936435" cy="3581400"/>
          </a:xfrm>
        </p:spPr>
        <p:txBody>
          <a:bodyPr/>
          <a:lstStyle/>
          <a:p>
            <a:r>
              <a:rPr lang="en-CA" dirty="0" smtClean="0"/>
              <a:t>How many times you sin will be kept track of on the screen at all times</a:t>
            </a:r>
          </a:p>
          <a:p>
            <a:r>
              <a:rPr lang="en-CA" dirty="0" smtClean="0"/>
              <a:t>Once you confess your sins, they will go to a ‘penance meter’ which you will have to work off by prayer or whatever</a:t>
            </a:r>
          </a:p>
          <a:p>
            <a:r>
              <a:rPr lang="en-CA" dirty="0" smtClean="0"/>
              <a:t>If you still have penance when you die, you’ll have to wait while people on earth prayer for you, gradually decreasing your penance meter. </a:t>
            </a:r>
          </a:p>
          <a:p>
            <a:endParaRPr lang="en-CA" dirty="0"/>
          </a:p>
        </p:txBody>
      </p:sp>
      <p:pic>
        <p:nvPicPr>
          <p:cNvPr id="12290" name="Picture 2" descr="http://www.islamicity.com/global/images/photo/IC-Articles/sin_meterIC__200x1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13" y="1855305"/>
            <a:ext cx="4085123" cy="2553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021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Every-Day Dilemmas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Throughout the game, you will encounter everyday dilemmas that you will have to deal with. </a:t>
            </a:r>
          </a:p>
          <a:p>
            <a:r>
              <a:rPr lang="en-CA" dirty="0" smtClean="0"/>
              <a:t>For example, waking up each morning. Do you sleep in longer or get up right away?</a:t>
            </a:r>
          </a:p>
          <a:p>
            <a:r>
              <a:rPr lang="en-CA" dirty="0" smtClean="0"/>
              <a:t>Or going to bed: Do you go to sleep, or stay up late doing extra prayers?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15240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Special Dilemmas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will also be more unusual dilemmas which will be randomly generated at certain points</a:t>
            </a:r>
          </a:p>
          <a:p>
            <a:r>
              <a:rPr lang="en-CA" dirty="0" smtClean="0"/>
              <a:t>For example, a visiting abbot might come and try to get you to leave the monastery. Do you go, or don’t go?</a:t>
            </a:r>
          </a:p>
          <a:p>
            <a:r>
              <a:rPr lang="en-CA" dirty="0" smtClean="0"/>
              <a:t>If you are especially holy, your fellow monks might try and falsely accuse you of things. What do you do?</a:t>
            </a:r>
          </a:p>
          <a:p>
            <a:r>
              <a:rPr lang="en-CA" dirty="0" smtClean="0"/>
              <a:t>You might encounter demons in the monastery. What do you do?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16671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important part of monastic life</a:t>
            </a:r>
          </a:p>
          <a:p>
            <a:r>
              <a:rPr lang="en-CA" dirty="0" smtClean="0"/>
              <a:t>How to implement it into a game?</a:t>
            </a:r>
            <a:endParaRPr lang="en-CA" dirty="0"/>
          </a:p>
        </p:txBody>
      </p:sp>
      <p:pic>
        <p:nvPicPr>
          <p:cNvPr id="14338" name="Picture 2" descr="http://www.anselm.edu/images/Abbey/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0314" y="3510950"/>
            <a:ext cx="6334125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59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Platform</a:t>
            </a:r>
            <a:endParaRPr lang="en-CA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87317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Twine</a:t>
            </a:r>
            <a:endParaRPr lang="en-CA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62056" y="2876326"/>
            <a:ext cx="9601200" cy="3581400"/>
          </a:xfrm>
        </p:spPr>
        <p:txBody>
          <a:bodyPr/>
          <a:lstStyle/>
          <a:p>
            <a:r>
              <a:rPr lang="en-CA" dirty="0">
                <a:hlinkClick r:id="rId2"/>
              </a:rPr>
              <a:t>http://twinery.org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 smtClean="0"/>
              <a:t>Text-based, simple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060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Problems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39035"/>
            <a:ext cx="9601200" cy="3581400"/>
          </a:xfrm>
        </p:spPr>
        <p:txBody>
          <a:bodyPr/>
          <a:lstStyle/>
          <a:p>
            <a:r>
              <a:rPr lang="en-CA" dirty="0" smtClean="0"/>
              <a:t>Would a game about monks be entertaining?</a:t>
            </a:r>
          </a:p>
          <a:p>
            <a:r>
              <a:rPr lang="en-CA" i="1" dirty="0" smtClean="0"/>
              <a:t>Should </a:t>
            </a:r>
            <a:r>
              <a:rPr lang="en-CA" dirty="0" smtClean="0"/>
              <a:t>it be entertaining?</a:t>
            </a:r>
          </a:p>
          <a:p>
            <a:r>
              <a:rPr lang="en-CA" dirty="0" smtClean="0"/>
              <a:t>How can we make a game that is both educational and engaging?</a:t>
            </a:r>
          </a:p>
          <a:p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87317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Entertainment Value</a:t>
            </a:r>
            <a:endParaRPr lang="en-CA" sz="3600" dirty="0"/>
          </a:p>
        </p:txBody>
      </p:sp>
    </p:spTree>
    <p:extLst>
      <p:ext uri="{BB962C8B-B14F-4D97-AF65-F5344CB8AC3E}">
        <p14:creationId xmlns="" xmlns:p14="http://schemas.microsoft.com/office/powerpoint/2010/main" val="262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380" y="2180045"/>
            <a:ext cx="8361229" cy="1304845"/>
          </a:xfrm>
        </p:spPr>
        <p:txBody>
          <a:bodyPr/>
          <a:lstStyle/>
          <a:p>
            <a:r>
              <a:rPr lang="en-CA" dirty="0" smtClean="0"/>
              <a:t>Cluny: The Game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915" y="3666128"/>
            <a:ext cx="6831673" cy="1086237"/>
          </a:xfrm>
        </p:spPr>
        <p:txBody>
          <a:bodyPr>
            <a:normAutofit/>
          </a:bodyPr>
          <a:lstStyle/>
          <a:p>
            <a:r>
              <a:rPr lang="en-CA" dirty="0" smtClean="0"/>
              <a:t>By Allison Kuhl</a:t>
            </a:r>
          </a:p>
        </p:txBody>
      </p:sp>
    </p:spTree>
    <p:extLst>
      <p:ext uri="{BB962C8B-B14F-4D97-AF65-F5344CB8AC3E}">
        <p14:creationId xmlns="" xmlns:p14="http://schemas.microsoft.com/office/powerpoint/2010/main" val="42393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Problems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39035"/>
            <a:ext cx="9601200" cy="3581400"/>
          </a:xfrm>
        </p:spPr>
        <p:txBody>
          <a:bodyPr/>
          <a:lstStyle/>
          <a:p>
            <a:r>
              <a:rPr lang="en-CA" dirty="0" smtClean="0"/>
              <a:t>Like any work of history, a video game must make choices as to what to include and what not to include.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87317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Scope</a:t>
            </a:r>
            <a:endParaRPr lang="en-CA" sz="3600" dirty="0"/>
          </a:p>
        </p:txBody>
      </p:sp>
    </p:spTree>
    <p:extLst>
      <p:ext uri="{BB962C8B-B14F-4D97-AF65-F5344CB8AC3E}">
        <p14:creationId xmlns="" xmlns:p14="http://schemas.microsoft.com/office/powerpoint/2010/main" val="4822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pPr algn="ctr"/>
            <a:r>
              <a:rPr lang="en-CA" u="sng" dirty="0" smtClean="0"/>
              <a:t>Problems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39035"/>
            <a:ext cx="9601200" cy="3581400"/>
          </a:xfrm>
        </p:spPr>
        <p:txBody>
          <a:bodyPr/>
          <a:lstStyle/>
          <a:p>
            <a:r>
              <a:rPr lang="en-CA" dirty="0" smtClean="0"/>
              <a:t>An ‘ideal game’ would have amazing graphics in a perfect 3D reconstruction of Cluny, with super advanced gameplay and hundreds of different possibilities and endings</a:t>
            </a:r>
          </a:p>
          <a:p>
            <a:r>
              <a:rPr lang="en-CA" dirty="0" smtClean="0"/>
              <a:t>But that’s probably not going to happen.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873175"/>
            <a:ext cx="9601200" cy="820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dirty="0" smtClean="0"/>
              <a:t>Time and Ability</a:t>
            </a:r>
            <a:endParaRPr lang="en-CA" sz="3600" dirty="0"/>
          </a:p>
        </p:txBody>
      </p:sp>
    </p:spTree>
    <p:extLst>
      <p:ext uri="{BB962C8B-B14F-4D97-AF65-F5344CB8AC3E}">
        <p14:creationId xmlns="" xmlns:p14="http://schemas.microsoft.com/office/powerpoint/2010/main" val="11055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7263" y="0"/>
            <a:ext cx="1233926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146" y="459889"/>
            <a:ext cx="9601200" cy="960120"/>
          </a:xfrm>
        </p:spPr>
        <p:txBody>
          <a:bodyPr/>
          <a:lstStyle/>
          <a:p>
            <a:pPr algn="ctr"/>
            <a:r>
              <a:rPr lang="en-CA" i="1" dirty="0" smtClean="0"/>
              <a:t>Everything</a:t>
            </a:r>
            <a:r>
              <a:rPr lang="en-CA" dirty="0" smtClean="0"/>
              <a:t> is a Game!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153" y="1861073"/>
            <a:ext cx="6738769" cy="431589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‘the game of life’</a:t>
            </a:r>
          </a:p>
          <a:p>
            <a:r>
              <a:rPr lang="en-CA" dirty="0" smtClean="0"/>
              <a:t>How do we win?</a:t>
            </a:r>
          </a:p>
          <a:p>
            <a:r>
              <a:rPr lang="en-CA" dirty="0" smtClean="0"/>
              <a:t>School as a game</a:t>
            </a:r>
          </a:p>
          <a:p>
            <a:r>
              <a:rPr lang="en-CA" dirty="0" smtClean="0"/>
              <a:t>A monastery as a game?</a:t>
            </a:r>
          </a:p>
        </p:txBody>
      </p:sp>
      <p:pic>
        <p:nvPicPr>
          <p:cNvPr id="2050" name="Picture 2" descr="http://nabeel.typepad.com/photos/uncategorized/2008/04/03/outsidemmorpg7766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59" y="1420009"/>
            <a:ext cx="3390370" cy="4883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061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261" y="2247472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Can Video Games be Good History?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Power of Choice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3333"/>
            <a:ext cx="4814047" cy="3581400"/>
          </a:xfrm>
        </p:spPr>
        <p:txBody>
          <a:bodyPr/>
          <a:lstStyle/>
          <a:p>
            <a:r>
              <a:rPr lang="en-CA" dirty="0" smtClean="0"/>
              <a:t>Games have </a:t>
            </a:r>
            <a:r>
              <a:rPr lang="en-CA" i="1" dirty="0" smtClean="0"/>
              <a:t>choices</a:t>
            </a:r>
          </a:p>
          <a:p>
            <a:r>
              <a:rPr lang="en-CA" dirty="0" smtClean="0"/>
              <a:t>History is not inevitable</a:t>
            </a:r>
          </a:p>
          <a:p>
            <a:r>
              <a:rPr lang="en-CA" dirty="0" smtClean="0"/>
              <a:t>Players construct their own historical narrative</a:t>
            </a:r>
          </a:p>
          <a:p>
            <a:endParaRPr lang="en-CA" i="1" dirty="0" smtClean="0"/>
          </a:p>
          <a:p>
            <a:endParaRPr lang="en-CA" i="1" dirty="0"/>
          </a:p>
        </p:txBody>
      </p:sp>
      <p:pic>
        <p:nvPicPr>
          <p:cNvPr id="5124" name="Picture 4" descr="http://static.gamespot.com/uploads/original/78/787590/2345146-2345144-ci-8875739043032969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21" r="14732"/>
          <a:stretch/>
        </p:blipFill>
        <p:spPr bwMode="auto">
          <a:xfrm>
            <a:off x="6804151" y="1993333"/>
            <a:ext cx="4485939" cy="30694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48687" y="5205401"/>
            <a:ext cx="38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Hmm….Which door to take?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920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 Monk is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6452"/>
            <a:ext cx="4598894" cy="3581400"/>
          </a:xfrm>
        </p:spPr>
        <p:txBody>
          <a:bodyPr/>
          <a:lstStyle/>
          <a:p>
            <a:r>
              <a:rPr lang="en-CA" dirty="0" smtClean="0"/>
              <a:t> ‘Cultural Models’ – James Gee</a:t>
            </a:r>
          </a:p>
          <a:p>
            <a:r>
              <a:rPr lang="en-CA" dirty="0" smtClean="0"/>
              <a:t>We are forced to inhabit the role of a medieval person, and thus act in a way we might personally would not</a:t>
            </a:r>
          </a:p>
          <a:p>
            <a:r>
              <a:rPr lang="en-CA" dirty="0" smtClean="0"/>
              <a:t>Gets us into the worldview of a monk</a:t>
            </a:r>
            <a:endParaRPr lang="en-CA" dirty="0"/>
          </a:p>
        </p:txBody>
      </p:sp>
      <p:pic>
        <p:nvPicPr>
          <p:cNvPr id="4098" name="Picture 2" descr="https://upload.wikimedia.org/wikipedia/commons/thumb/5/5b/Peter_the_Venerable.jpg/220px-Peter_the_Vener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40" y="2077919"/>
            <a:ext cx="3555814" cy="3976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9359155" y="3786842"/>
            <a:ext cx="1613645" cy="838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32950" y="4689058"/>
            <a:ext cx="6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YOU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6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Illusion of Choice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857078" cy="4039496"/>
          </a:xfrm>
        </p:spPr>
        <p:txBody>
          <a:bodyPr/>
          <a:lstStyle/>
          <a:p>
            <a:r>
              <a:rPr lang="en-CA" dirty="0" smtClean="0"/>
              <a:t>But games are determined as much as what you</a:t>
            </a:r>
            <a:r>
              <a:rPr lang="en-CA" i="1" dirty="0" smtClean="0"/>
              <a:t> can’t </a:t>
            </a:r>
            <a:r>
              <a:rPr lang="en-CA" dirty="0" smtClean="0"/>
              <a:t>do as what you </a:t>
            </a:r>
            <a:r>
              <a:rPr lang="en-CA" i="1" dirty="0" smtClean="0"/>
              <a:t>can</a:t>
            </a:r>
            <a:r>
              <a:rPr lang="en-CA" dirty="0" smtClean="0"/>
              <a:t> do</a:t>
            </a:r>
          </a:p>
          <a:p>
            <a:r>
              <a:rPr lang="en-CA" dirty="0" smtClean="0"/>
              <a:t>You are ultimately controlled by the algorithms of the game</a:t>
            </a:r>
          </a:p>
        </p:txBody>
      </p:sp>
      <p:pic>
        <p:nvPicPr>
          <p:cNvPr id="6146" name="Picture 2" descr="https://structomagazine.co.uk/wp-content/uploads/2015/05/Stanley-Parable-Red-Door-1024x57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09" r="24720"/>
          <a:stretch/>
        </p:blipFill>
        <p:spPr bwMode="auto">
          <a:xfrm>
            <a:off x="7120509" y="1764252"/>
            <a:ext cx="4465477" cy="3926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779" y="5855757"/>
            <a:ext cx="48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Hmm.. which door should I take?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6570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Procedural Rhetoric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Coined by Ian </a:t>
            </a:r>
            <a:r>
              <a:rPr lang="en-CA" dirty="0" err="1" smtClean="0"/>
              <a:t>Bogost</a:t>
            </a:r>
            <a:r>
              <a:rPr lang="en-CA" dirty="0" smtClean="0"/>
              <a:t> for the idea that the </a:t>
            </a:r>
            <a:r>
              <a:rPr lang="en-CA" i="1" dirty="0" smtClean="0"/>
              <a:t>processes</a:t>
            </a:r>
            <a:r>
              <a:rPr lang="en-CA" dirty="0" smtClean="0"/>
              <a:t> of a game can be persuasive</a:t>
            </a:r>
          </a:p>
          <a:p>
            <a:r>
              <a:rPr lang="en-CA" dirty="0" smtClean="0"/>
              <a:t>How the game is played, i.e. the structure of a game, is just as important as the games content</a:t>
            </a:r>
          </a:p>
          <a:p>
            <a:r>
              <a:rPr lang="en-CA" dirty="0" smtClean="0"/>
              <a:t>The structure of a game makes arguments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12622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And so...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games teach best is how to play the game</a:t>
            </a:r>
          </a:p>
          <a:p>
            <a:r>
              <a:rPr lang="en-CA" dirty="0" smtClean="0"/>
              <a:t>By rewarding or punishing certain actions, you are taught </a:t>
            </a:r>
            <a:r>
              <a:rPr lang="en-CA" i="1" dirty="0" smtClean="0"/>
              <a:t>how to act</a:t>
            </a:r>
          </a:p>
          <a:p>
            <a:r>
              <a:rPr lang="en-CA" dirty="0" smtClean="0"/>
              <a:t>My game aims to teach you how to live by the ideal standards of a monk</a:t>
            </a:r>
          </a:p>
        </p:txBody>
      </p:sp>
    </p:spTree>
    <p:extLst>
      <p:ext uri="{BB962C8B-B14F-4D97-AF65-F5344CB8AC3E}">
        <p14:creationId xmlns="" xmlns:p14="http://schemas.microsoft.com/office/powerpoint/2010/main" val="5735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Cluny: the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will play as an aristocrat living near Cluny in the 12</a:t>
            </a:r>
            <a:r>
              <a:rPr lang="en-CA" baseline="30000" dirty="0" smtClean="0"/>
              <a:t>th</a:t>
            </a:r>
            <a:r>
              <a:rPr lang="en-CA" dirty="0" smtClean="0"/>
              <a:t> century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 smtClean="0"/>
              <a:t>You decide:</a:t>
            </a:r>
          </a:p>
          <a:p>
            <a:r>
              <a:rPr lang="en-CA" dirty="0" smtClean="0"/>
              <a:t>Male vs Female</a:t>
            </a:r>
          </a:p>
          <a:p>
            <a:r>
              <a:rPr lang="en-CA" dirty="0" smtClean="0"/>
              <a:t>Adult convert vs. Oblate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907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237</TotalTime>
  <Words>738</Words>
  <Application>Microsoft Office PowerPoint</Application>
  <PresentationFormat>Custom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Crop</vt:lpstr>
      <vt:lpstr>Monks and Video Games? . </vt:lpstr>
      <vt:lpstr>Cluny: The Game</vt:lpstr>
      <vt:lpstr>Can Video Games be Good History?</vt:lpstr>
      <vt:lpstr>The Power of Choice</vt:lpstr>
      <vt:lpstr>A Monk is You</vt:lpstr>
      <vt:lpstr>The Illusion of Choice</vt:lpstr>
      <vt:lpstr>Procedural Rhetoric</vt:lpstr>
      <vt:lpstr>And so...</vt:lpstr>
      <vt:lpstr>Cluny: the Game</vt:lpstr>
      <vt:lpstr>Possible Endings</vt:lpstr>
      <vt:lpstr>Possible Endings</vt:lpstr>
      <vt:lpstr>Possible Endings</vt:lpstr>
      <vt:lpstr>Possible Endings</vt:lpstr>
      <vt:lpstr>Sins</vt:lpstr>
      <vt:lpstr>Every-Day Dilemmas</vt:lpstr>
      <vt:lpstr>Special Dilemmas</vt:lpstr>
      <vt:lpstr>Prayer</vt:lpstr>
      <vt:lpstr>Platform</vt:lpstr>
      <vt:lpstr>Problems</vt:lpstr>
      <vt:lpstr>Problems</vt:lpstr>
      <vt:lpstr>Problems</vt:lpstr>
      <vt:lpstr>Slide 22</vt:lpstr>
      <vt:lpstr>Everything is a Game!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Cluny: The Game</dc:title>
  <dc:creator>Allison Kuhl</dc:creator>
  <cp:lastModifiedBy>Allison</cp:lastModifiedBy>
  <cp:revision>49</cp:revision>
  <dcterms:created xsi:type="dcterms:W3CDTF">2015-11-25T16:01:20Z</dcterms:created>
  <dcterms:modified xsi:type="dcterms:W3CDTF">2016-01-17T01:27:56Z</dcterms:modified>
</cp:coreProperties>
</file>