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  <p:sldMasterId id="2147483756" r:id="rId7"/>
  </p:sldMasterIdLst>
  <p:notesMasterIdLst>
    <p:notesMasterId r:id="rId44"/>
  </p:notesMasterIdLst>
  <p:sldIdLst>
    <p:sldId id="256" r:id="rId8"/>
    <p:sldId id="258" r:id="rId9"/>
    <p:sldId id="259" r:id="rId10"/>
    <p:sldId id="260" r:id="rId11"/>
    <p:sldId id="262" r:id="rId12"/>
    <p:sldId id="268" r:id="rId13"/>
    <p:sldId id="269" r:id="rId14"/>
    <p:sldId id="261" r:id="rId15"/>
    <p:sldId id="267" r:id="rId16"/>
    <p:sldId id="263" r:id="rId17"/>
    <p:sldId id="264" r:id="rId18"/>
    <p:sldId id="265" r:id="rId19"/>
    <p:sldId id="280" r:id="rId20"/>
    <p:sldId id="266" r:id="rId21"/>
    <p:sldId id="270" r:id="rId22"/>
    <p:sldId id="271" r:id="rId23"/>
    <p:sldId id="272" r:id="rId24"/>
    <p:sldId id="273" r:id="rId25"/>
    <p:sldId id="275" r:id="rId26"/>
    <p:sldId id="276" r:id="rId27"/>
    <p:sldId id="281" r:id="rId28"/>
    <p:sldId id="277" r:id="rId29"/>
    <p:sldId id="278" r:id="rId30"/>
    <p:sldId id="279" r:id="rId31"/>
    <p:sldId id="282" r:id="rId32"/>
    <p:sldId id="283" r:id="rId33"/>
    <p:sldId id="288" r:id="rId34"/>
    <p:sldId id="289" r:id="rId35"/>
    <p:sldId id="290" r:id="rId36"/>
    <p:sldId id="291" r:id="rId37"/>
    <p:sldId id="379" r:id="rId38"/>
    <p:sldId id="285" r:id="rId39"/>
    <p:sldId id="286" r:id="rId40"/>
    <p:sldId id="287" r:id="rId41"/>
    <p:sldId id="292" r:id="rId42"/>
    <p:sldId id="257" r:id="rId43"/>
  </p:sldIdLst>
  <p:sldSz cx="10969625" cy="6170613"/>
  <p:notesSz cx="6858000" cy="9144000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0E79A8D5-1E46-2174-4B65-66E5C9F52751}"/>
    <pc:docChg chg="modSld">
      <pc:chgData name="ETS-EngineeringTechnicalSchool BOT-ResearchDevelopment (CaP/ETS)" userId="S::ct67ca@bosch.com::ae1e7f03-ca27-454d-9228-b72381b5c31c" providerId="AD" clId="Web-{0E79A8D5-1E46-2174-4B65-66E5C9F52751}" dt="2025-03-20T11:37:40.151" v="2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0E79A8D5-1E46-2174-4B65-66E5C9F52751}" dt="2025-03-20T11:37:40.151" v="2" actId="20577"/>
        <pc:sldMkLst>
          <pc:docMk/>
          <pc:sldMk cId="266041246" sldId="282"/>
        </pc:sldMkLst>
        <pc:spChg chg="mod">
          <ac:chgData name="ETS-EngineeringTechnicalSchool BOT-ResearchDevelopment (CaP/ETS)" userId="S::ct67ca@bosch.com::ae1e7f03-ca27-454d-9228-b72381b5c31c" providerId="AD" clId="Web-{0E79A8D5-1E46-2174-4B65-66E5C9F52751}" dt="2025-03-20T11:37:40.151" v="2" actId="20577"/>
          <ac:spMkLst>
            <pc:docMk/>
            <pc:sldMk cId="266041246" sldId="282"/>
            <ac:spMk id="4" creationId="{AA0D7329-1A25-280D-6ED7-76BBADF324FD}"/>
          </ac:spMkLst>
        </pc:spChg>
      </pc:sldChg>
    </pc:docChg>
  </pc:docChgLst>
  <pc:docChgLst>
    <pc:chgData name="FIXED-TERM Penteado Enzo (CaP/ETS)" userId="574fd764-b984-4cd9-9012-3cd7cc679f1c" providerId="ADAL" clId="{1867A87D-E438-46F1-8F39-087EC71EF340}"/>
    <pc:docChg chg="undo redo custSel addSld delSld modSld sldOrd addMainMaster">
      <pc:chgData name="FIXED-TERM Penteado Enzo (CaP/ETS)" userId="574fd764-b984-4cd9-9012-3cd7cc679f1c" providerId="ADAL" clId="{1867A87D-E438-46F1-8F39-087EC71EF340}" dt="2024-12-11T14:29:27.264" v="10184" actId="14100"/>
      <pc:docMkLst>
        <pc:docMk/>
      </pc:docMkLst>
      <pc:sldChg chg="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8530264" sldId="256"/>
        </pc:sldMkLst>
      </pc:sldChg>
      <pc:sldChg chg="ad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970643380" sldId="257"/>
        </pc:sldMkLst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81918527" sldId="258"/>
        </pc:sldMkLst>
        <pc:spChg chg="mod replST">
          <ac:chgData name="FIXED-TERM Penteado Enzo (CaP/ETS)" userId="574fd764-b984-4cd9-9012-3cd7cc679f1c" providerId="ADAL" clId="{1867A87D-E438-46F1-8F39-087EC71EF340}" dt="2024-11-27T14:10:32.602" v="3435" actId="20577"/>
          <ac:spMkLst>
            <pc:docMk/>
            <pc:sldMk cId="381918527" sldId="258"/>
            <ac:spMk id="2" creationId="{C4729CFE-8C55-C56E-1F47-30B2B2A5B128}"/>
          </ac:spMkLst>
        </pc:spChg>
        <pc:spChg chg="mod">
          <ac:chgData name="FIXED-TERM Penteado Enzo (CaP/ETS)" userId="574fd764-b984-4cd9-9012-3cd7cc679f1c" providerId="ADAL" clId="{1867A87D-E438-46F1-8F39-087EC71EF340}" dt="2024-11-25T18:43:32.157" v="6" actId="20577"/>
          <ac:spMkLst>
            <pc:docMk/>
            <pc:sldMk cId="381918527" sldId="258"/>
            <ac:spMk id="3" creationId="{D1CF1C6F-071D-CD10-AD04-B3CF681F1116}"/>
          </ac:spMkLst>
        </pc:spChg>
      </pc:sldChg>
      <pc:sldChg chg="modSp new del mod">
        <pc:chgData name="FIXED-TERM Penteado Enzo (CaP/ETS)" userId="574fd764-b984-4cd9-9012-3cd7cc679f1c" providerId="ADAL" clId="{1867A87D-E438-46F1-8F39-087EC71EF340}" dt="2024-11-25T18:43:48.710" v="25" actId="47"/>
        <pc:sldMkLst>
          <pc:docMk/>
          <pc:sldMk cId="448564068" sldId="259"/>
        </pc:sldMkLst>
        <pc:spChg chg="mod replST">
          <ac:chgData name="FIXED-TERM Penteado Enzo (CaP/ETS)" userId="574fd764-b984-4cd9-9012-3cd7cc679f1c" providerId="ADAL" clId="{1867A87D-E438-46F1-8F39-087EC71EF340}" dt="2024-11-25T18:43:46.331" v="23" actId="20577"/>
          <ac:spMkLst>
            <pc:docMk/>
            <pc:sldMk cId="448564068" sldId="259"/>
            <ac:spMk id="2" creationId="{F30671F8-2304-55EA-0E22-ACB7245E9ABE}"/>
          </ac:spMkLst>
        </pc:spChg>
      </pc:sldChg>
      <pc:sldChg chg="addSp del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240152823" sldId="259"/>
        </pc:sldMkLst>
        <pc:spChg chg="mod">
          <ac:chgData name="FIXED-TERM Penteado Enzo (CaP/ETS)" userId="574fd764-b984-4cd9-9012-3cd7cc679f1c" providerId="ADAL" clId="{1867A87D-E438-46F1-8F39-087EC71EF340}" dt="2024-11-27T14:11:06.514" v="3458" actId="313"/>
          <ac:spMkLst>
            <pc:docMk/>
            <pc:sldMk cId="1240152823" sldId="259"/>
            <ac:spMk id="2" creationId="{7C78622F-BE09-7BFF-9A33-8A9378693241}"/>
          </ac:spMkLst>
        </pc:spChg>
        <pc:spChg chg="mod replST">
          <ac:chgData name="FIXED-TERM Penteado Enzo (CaP/ETS)" userId="574fd764-b984-4cd9-9012-3cd7cc679f1c" providerId="ADAL" clId="{1867A87D-E438-46F1-8F39-087EC71EF340}" dt="2024-11-27T14:10:45.073" v="3436"/>
          <ac:spMkLst>
            <pc:docMk/>
            <pc:sldMk cId="1240152823" sldId="259"/>
            <ac:spMk id="3" creationId="{12BAC691-C935-0ADB-605D-38732653C9DF}"/>
          </ac:spMkLst>
        </pc:spChg>
        <pc:spChg chg="mod">
          <ac:chgData name="FIXED-TERM Penteado Enzo (CaP/ETS)" userId="574fd764-b984-4cd9-9012-3cd7cc679f1c" providerId="ADAL" clId="{1867A87D-E438-46F1-8F39-087EC71EF340}" dt="2024-11-25T18:52:45.275" v="432" actId="14100"/>
          <ac:spMkLst>
            <pc:docMk/>
            <pc:sldMk cId="1240152823" sldId="259"/>
            <ac:spMk id="4" creationId="{734F1F42-1E61-1381-2B23-0A3018447ABF}"/>
          </ac:spMkLst>
        </pc:spChg>
        <pc:picChg chg="add del mod">
          <ac:chgData name="FIXED-TERM Penteado Enzo (CaP/ETS)" userId="574fd764-b984-4cd9-9012-3cd7cc679f1c" providerId="ADAL" clId="{1867A87D-E438-46F1-8F39-087EC71EF340}" dt="2024-11-25T19:11:57.103" v="442" actId="478"/>
          <ac:picMkLst>
            <pc:docMk/>
            <pc:sldMk cId="1240152823" sldId="259"/>
            <ac:picMk id="7" creationId="{F2C2FB02-C180-91EF-C7C0-DED62A74D5A1}"/>
          </ac:picMkLst>
        </pc:picChg>
        <pc:picChg chg="add mod">
          <ac:chgData name="FIXED-TERM Penteado Enzo (CaP/ETS)" userId="574fd764-b984-4cd9-9012-3cd7cc679f1c" providerId="ADAL" clId="{1867A87D-E438-46F1-8F39-087EC71EF340}" dt="2024-11-25T19:12:01.794" v="443" actId="1076"/>
          <ac:picMkLst>
            <pc:docMk/>
            <pc:sldMk cId="1240152823" sldId="259"/>
            <ac:picMk id="9" creationId="{A60B8A43-444A-0DD8-C178-126876E04038}"/>
          </ac:picMkLst>
        </pc:picChg>
      </pc:sldChg>
      <pc:sldChg chg="modSp new del mod ord">
        <pc:chgData name="FIXED-TERM Penteado Enzo (CaP/ETS)" userId="574fd764-b984-4cd9-9012-3cd7cc679f1c" providerId="ADAL" clId="{1867A87D-E438-46F1-8F39-087EC71EF340}" dt="2024-11-25T18:43:55.305" v="34" actId="680"/>
        <pc:sldMkLst>
          <pc:docMk/>
          <pc:sldMk cId="4133892065" sldId="259"/>
        </pc:sldMkLst>
        <pc:spChg chg="replST">
          <ac:chgData name="FIXED-TERM Penteado Enzo (CaP/ETS)" userId="574fd764-b984-4cd9-9012-3cd7cc679f1c" providerId="ADAL" clId="{1867A87D-E438-46F1-8F39-087EC71EF340}" dt="2024-11-25T18:43:50.729" v="27"/>
          <ac:spMkLst>
            <pc:docMk/>
            <pc:sldMk cId="4133892065" sldId="259"/>
            <ac:spMk id="3" creationId="{A6B1B733-7CD6-702D-E74D-CE934B899193}"/>
          </ac:spMkLst>
        </pc:spChg>
      </pc:sldChg>
      <pc:sldChg chg="addSp delSp modSp new mod modTransition addAnim delAnim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999864163" sldId="260"/>
        </pc:sldMkLst>
        <pc:spChg chg="mod">
          <ac:chgData name="FIXED-TERM Penteado Enzo (CaP/ETS)" userId="574fd764-b984-4cd9-9012-3cd7cc679f1c" providerId="ADAL" clId="{1867A87D-E438-46F1-8F39-087EC71EF340}" dt="2024-11-27T14:11:15.905" v="3464" actId="20577"/>
          <ac:spMkLst>
            <pc:docMk/>
            <pc:sldMk cId="1999864163" sldId="260"/>
            <ac:spMk id="2" creationId="{71122485-C423-809A-020A-2A484910228E}"/>
          </ac:spMkLst>
        </pc:spChg>
        <pc:spChg chg="mod replST">
          <ac:chgData name="FIXED-TERM Penteado Enzo (CaP/ETS)" userId="574fd764-b984-4cd9-9012-3cd7cc679f1c" providerId="ADAL" clId="{1867A87D-E438-46F1-8F39-087EC71EF340}" dt="2024-11-27T14:10:48.129" v="3437"/>
          <ac:spMkLst>
            <pc:docMk/>
            <pc:sldMk cId="1999864163" sldId="260"/>
            <ac:spMk id="3" creationId="{C123C2F9-7E88-0C95-C10E-A8F3C8961075}"/>
          </ac:spMkLst>
        </pc:spChg>
        <pc:spChg chg="del">
          <ac:chgData name="FIXED-TERM Penteado Enzo (CaP/ETS)" userId="574fd764-b984-4cd9-9012-3cd7cc679f1c" providerId="ADAL" clId="{1867A87D-E438-46F1-8F39-087EC71EF340}" dt="2024-11-25T19:13:36.219" v="455" actId="478"/>
          <ac:spMkLst>
            <pc:docMk/>
            <pc:sldMk cId="1999864163" sldId="260"/>
            <ac:spMk id="4" creationId="{C8B0671A-0EA1-2FF9-B1F0-AD48F8199573}"/>
          </ac:spMkLst>
        </pc:spChg>
        <pc:picChg chg="add del mod">
          <ac:chgData name="FIXED-TERM Penteado Enzo (CaP/ETS)" userId="574fd764-b984-4cd9-9012-3cd7cc679f1c" providerId="ADAL" clId="{1867A87D-E438-46F1-8F39-087EC71EF340}" dt="2024-11-25T19:16:29.971" v="482" actId="478"/>
          <ac:picMkLst>
            <pc:docMk/>
            <pc:sldMk cId="1999864163" sldId="260"/>
            <ac:picMk id="7" creationId="{DA802C43-2565-E88F-8E7F-A441B8195355}"/>
          </ac:picMkLst>
        </pc:picChg>
        <pc:picChg chg="add del mod">
          <ac:chgData name="FIXED-TERM Penteado Enzo (CaP/ETS)" userId="574fd764-b984-4cd9-9012-3cd7cc679f1c" providerId="ADAL" clId="{1867A87D-E438-46F1-8F39-087EC71EF340}" dt="2024-11-25T19:16:40.592" v="484" actId="478"/>
          <ac:picMkLst>
            <pc:docMk/>
            <pc:sldMk cId="1999864163" sldId="260"/>
            <ac:picMk id="9" creationId="{CE8B137E-A089-F2E6-0536-C82A9F8BD063}"/>
          </ac:picMkLst>
        </pc:picChg>
        <pc:picChg chg="add del mod">
          <ac:chgData name="FIXED-TERM Penteado Enzo (CaP/ETS)" userId="574fd764-b984-4cd9-9012-3cd7cc679f1c" providerId="ADAL" clId="{1867A87D-E438-46F1-8F39-087EC71EF340}" dt="2024-11-25T19:26:21.857" v="498" actId="478"/>
          <ac:picMkLst>
            <pc:docMk/>
            <pc:sldMk cId="1999864163" sldId="260"/>
            <ac:picMk id="11" creationId="{2DD07208-043B-C495-A135-B98CEDD9E32A}"/>
          </ac:picMkLst>
        </pc:picChg>
        <pc:picChg chg="add mod">
          <ac:chgData name="FIXED-TERM Penteado Enzo (CaP/ETS)" userId="574fd764-b984-4cd9-9012-3cd7cc679f1c" providerId="ADAL" clId="{1867A87D-E438-46F1-8F39-087EC71EF340}" dt="2024-11-25T19:16:54.349" v="489" actId="1076"/>
          <ac:picMkLst>
            <pc:docMk/>
            <pc:sldMk cId="1999864163" sldId="260"/>
            <ac:picMk id="13" creationId="{A5762D59-1F06-8C07-FF95-A9BD21C02A18}"/>
          </ac:picMkLst>
        </pc:picChg>
      </pc:sldChg>
      <pc:sldChg chg="ad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642985637" sldId="261"/>
        </pc:sldMkLst>
      </pc:sldChg>
      <pc:sldChg chg="addSp delSp modSp add mod modTransition delAnim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4159959406" sldId="262"/>
        </pc:sldMkLst>
        <pc:spChg chg="mod">
          <ac:chgData name="FIXED-TERM Penteado Enzo (CaP/ETS)" userId="574fd764-b984-4cd9-9012-3cd7cc679f1c" providerId="ADAL" clId="{1867A87D-E438-46F1-8F39-087EC71EF340}" dt="2024-11-27T14:11:20.972" v="3470" actId="20577"/>
          <ac:spMkLst>
            <pc:docMk/>
            <pc:sldMk cId="4159959406" sldId="262"/>
            <ac:spMk id="2" creationId="{71122485-C423-809A-020A-2A484910228E}"/>
          </ac:spMkLst>
        </pc:spChg>
        <pc:spChg chg="mod">
          <ac:chgData name="FIXED-TERM Penteado Enzo (CaP/ETS)" userId="574fd764-b984-4cd9-9012-3cd7cc679f1c" providerId="ADAL" clId="{1867A87D-E438-46F1-8F39-087EC71EF340}" dt="2024-11-27T14:10:50.221" v="3438"/>
          <ac:spMkLst>
            <pc:docMk/>
            <pc:sldMk cId="4159959406" sldId="262"/>
            <ac:spMk id="3" creationId="{C123C2F9-7E88-0C95-C10E-A8F3C8961075}"/>
          </ac:spMkLst>
        </pc:spChg>
        <pc:picChg chg="add mod">
          <ac:chgData name="FIXED-TERM Penteado Enzo (CaP/ETS)" userId="574fd764-b984-4cd9-9012-3cd7cc679f1c" providerId="ADAL" clId="{1867A87D-E438-46F1-8F39-087EC71EF340}" dt="2024-11-25T19:31:48.710" v="507" actId="14100"/>
          <ac:picMkLst>
            <pc:docMk/>
            <pc:sldMk cId="4159959406" sldId="262"/>
            <ac:picMk id="6" creationId="{830C9767-B81C-DE4D-1EAC-1386D66349BF}"/>
          </ac:picMkLst>
        </pc:picChg>
        <pc:picChg chg="add mod">
          <ac:chgData name="FIXED-TERM Penteado Enzo (CaP/ETS)" userId="574fd764-b984-4cd9-9012-3cd7cc679f1c" providerId="ADAL" clId="{1867A87D-E438-46F1-8F39-087EC71EF340}" dt="2024-11-25T19:34:24.114" v="515" actId="1076"/>
          <ac:picMkLst>
            <pc:docMk/>
            <pc:sldMk cId="4159959406" sldId="262"/>
            <ac:picMk id="8" creationId="{EFD27D58-A5CF-0FE0-654E-8C575297FC88}"/>
          </ac:picMkLst>
        </pc:picChg>
        <pc:picChg chg="del">
          <ac:chgData name="FIXED-TERM Penteado Enzo (CaP/ETS)" userId="574fd764-b984-4cd9-9012-3cd7cc679f1c" providerId="ADAL" clId="{1867A87D-E438-46F1-8F39-087EC71EF340}" dt="2024-11-25T19:31:32.203" v="500" actId="478"/>
          <ac:picMkLst>
            <pc:docMk/>
            <pc:sldMk cId="4159959406" sldId="262"/>
            <ac:picMk id="11" creationId="{2DD07208-043B-C495-A135-B98CEDD9E32A}"/>
          </ac:picMkLst>
        </pc:picChg>
        <pc:picChg chg="del">
          <ac:chgData name="FIXED-TERM Penteado Enzo (CaP/ETS)" userId="574fd764-b984-4cd9-9012-3cd7cc679f1c" providerId="ADAL" clId="{1867A87D-E438-46F1-8F39-087EC71EF340}" dt="2024-11-25T19:31:33.752" v="501" actId="478"/>
          <ac:picMkLst>
            <pc:docMk/>
            <pc:sldMk cId="4159959406" sldId="262"/>
            <ac:picMk id="13" creationId="{A5762D59-1F06-8C07-FF95-A9BD21C02A18}"/>
          </ac:picMkLst>
        </pc:picChg>
      </pc:sldChg>
      <pc:sldChg chg="new del">
        <pc:chgData name="FIXED-TERM Penteado Enzo (CaP/ETS)" userId="574fd764-b984-4cd9-9012-3cd7cc679f1c" providerId="ADAL" clId="{1867A87D-E438-46F1-8F39-087EC71EF340}" dt="2024-11-25T19:52:06.454" v="522" actId="680"/>
        <pc:sldMkLst>
          <pc:docMk/>
          <pc:sldMk cId="1127635653" sldId="263"/>
        </pc:sldMkLst>
      </pc:sldChg>
      <pc:sldChg chg="addSp modSp new mod or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233735979" sldId="263"/>
        </pc:sldMkLst>
        <pc:spChg chg="mod">
          <ac:chgData name="FIXED-TERM Penteado Enzo (CaP/ETS)" userId="574fd764-b984-4cd9-9012-3cd7cc679f1c" providerId="ADAL" clId="{1867A87D-E438-46F1-8F39-087EC71EF340}" dt="2024-11-26T12:03:57.677" v="2071" actId="20577"/>
          <ac:spMkLst>
            <pc:docMk/>
            <pc:sldMk cId="3233735979" sldId="263"/>
            <ac:spMk id="2" creationId="{D7454C11-4291-AD25-6413-991B25973909}"/>
          </ac:spMkLst>
        </pc:spChg>
        <pc:spChg chg="mod replST">
          <ac:chgData name="FIXED-TERM Penteado Enzo (CaP/ETS)" userId="574fd764-b984-4cd9-9012-3cd7cc679f1c" providerId="ADAL" clId="{1867A87D-E438-46F1-8F39-087EC71EF340}" dt="2024-11-25T19:52:08.789" v="525" actId="20577"/>
          <ac:spMkLst>
            <pc:docMk/>
            <pc:sldMk cId="3233735979" sldId="263"/>
            <ac:spMk id="3" creationId="{5C722850-6BE2-8BB0-4E09-038AFBA991DB}"/>
          </ac:spMkLst>
        </pc:spChg>
        <pc:spChg chg="mod">
          <ac:chgData name="FIXED-TERM Penteado Enzo (CaP/ETS)" userId="574fd764-b984-4cd9-9012-3cd7cc679f1c" providerId="ADAL" clId="{1867A87D-E438-46F1-8F39-087EC71EF340}" dt="2024-11-25T19:57:01.377" v="994" actId="20577"/>
          <ac:spMkLst>
            <pc:docMk/>
            <pc:sldMk cId="3233735979" sldId="263"/>
            <ac:spMk id="4" creationId="{420F55AC-66E6-D089-0A58-742BA4BCD78D}"/>
          </ac:spMkLst>
        </pc:spChg>
        <pc:picChg chg="add mod">
          <ac:chgData name="FIXED-TERM Penteado Enzo (CaP/ETS)" userId="574fd764-b984-4cd9-9012-3cd7cc679f1c" providerId="ADAL" clId="{1867A87D-E438-46F1-8F39-087EC71EF340}" dt="2024-11-25T19:56:54.015" v="981" actId="1076"/>
          <ac:picMkLst>
            <pc:docMk/>
            <pc:sldMk cId="3233735979" sldId="263"/>
            <ac:picMk id="7" creationId="{38DB05E3-1265-00D5-02FA-A4B0DBF1710A}"/>
          </ac:picMkLst>
        </pc:pic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945954004" sldId="264"/>
        </pc:sldMkLst>
        <pc:spChg chg="mod">
          <ac:chgData name="FIXED-TERM Penteado Enzo (CaP/ETS)" userId="574fd764-b984-4cd9-9012-3cd7cc679f1c" providerId="ADAL" clId="{1867A87D-E438-46F1-8F39-087EC71EF340}" dt="2024-11-26T12:04:01.152" v="2073" actId="20577"/>
          <ac:spMkLst>
            <pc:docMk/>
            <pc:sldMk cId="945954004" sldId="264"/>
            <ac:spMk id="2" creationId="{D450404E-7F97-6E06-46F9-AD6914F8EF8B}"/>
          </ac:spMkLst>
        </pc:spChg>
        <pc:spChg chg="mod replST">
          <ac:chgData name="FIXED-TERM Penteado Enzo (CaP/ETS)" userId="574fd764-b984-4cd9-9012-3cd7cc679f1c" providerId="ADAL" clId="{1867A87D-E438-46F1-8F39-087EC71EF340}" dt="2024-11-25T20:01:02.567" v="997" actId="20577"/>
          <ac:spMkLst>
            <pc:docMk/>
            <pc:sldMk cId="945954004" sldId="264"/>
            <ac:spMk id="3" creationId="{3F38D82C-A50F-B6EA-2CA0-48D810D1E034}"/>
          </ac:spMkLst>
        </pc:spChg>
        <pc:spChg chg="mod">
          <ac:chgData name="FIXED-TERM Penteado Enzo (CaP/ETS)" userId="574fd764-b984-4cd9-9012-3cd7cc679f1c" providerId="ADAL" clId="{1867A87D-E438-46F1-8F39-087EC71EF340}" dt="2024-11-25T20:03:22.651" v="1253" actId="20577"/>
          <ac:spMkLst>
            <pc:docMk/>
            <pc:sldMk cId="945954004" sldId="264"/>
            <ac:spMk id="4" creationId="{2D3D4267-D1F5-61D7-D425-BBA351ADADEA}"/>
          </ac:spMkLst>
        </pc:sp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929533620" sldId="265"/>
        </pc:sldMkLst>
        <pc:spChg chg="mod">
          <ac:chgData name="FIXED-TERM Penteado Enzo (CaP/ETS)" userId="574fd764-b984-4cd9-9012-3cd7cc679f1c" providerId="ADAL" clId="{1867A87D-E438-46F1-8F39-087EC71EF340}" dt="2024-11-26T12:04:04.463" v="2075" actId="20577"/>
          <ac:spMkLst>
            <pc:docMk/>
            <pc:sldMk cId="3929533620" sldId="265"/>
            <ac:spMk id="2" creationId="{3F2F0379-5AAE-5AC0-D8B0-251C39830995}"/>
          </ac:spMkLst>
        </pc:spChg>
        <pc:spChg chg="mod replST">
          <ac:chgData name="FIXED-TERM Penteado Enzo (CaP/ETS)" userId="574fd764-b984-4cd9-9012-3cd7cc679f1c" providerId="ADAL" clId="{1867A87D-E438-46F1-8F39-087EC71EF340}" dt="2024-11-25T20:11:44.047" v="1256" actId="20577"/>
          <ac:spMkLst>
            <pc:docMk/>
            <pc:sldMk cId="3929533620" sldId="265"/>
            <ac:spMk id="3" creationId="{2764E647-E701-30AF-C2DA-9B5A0A326581}"/>
          </ac:spMkLst>
        </pc:spChg>
        <pc:spChg chg="mod">
          <ac:chgData name="FIXED-TERM Penteado Enzo (CaP/ETS)" userId="574fd764-b984-4cd9-9012-3cd7cc679f1c" providerId="ADAL" clId="{1867A87D-E438-46F1-8F39-087EC71EF340}" dt="2024-11-26T10:53:21.573" v="1913" actId="14100"/>
          <ac:spMkLst>
            <pc:docMk/>
            <pc:sldMk cId="3929533620" sldId="265"/>
            <ac:spMk id="4" creationId="{2E45F94B-3F42-0537-D4B8-03B16F566BD4}"/>
          </ac:spMkLst>
        </pc:spChg>
        <pc:picChg chg="add mod">
          <ac:chgData name="FIXED-TERM Penteado Enzo (CaP/ETS)" userId="574fd764-b984-4cd9-9012-3cd7cc679f1c" providerId="ADAL" clId="{1867A87D-E438-46F1-8F39-087EC71EF340}" dt="2024-11-26T10:53:24.535" v="1914" actId="1076"/>
          <ac:picMkLst>
            <pc:docMk/>
            <pc:sldMk cId="3929533620" sldId="265"/>
            <ac:picMk id="7" creationId="{5F545B2D-FBAC-256C-F957-5D41EA53148E}"/>
          </ac:picMkLst>
        </pc:pic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813832822" sldId="266"/>
        </pc:sldMkLst>
        <pc:spChg chg="mod">
          <ac:chgData name="FIXED-TERM Penteado Enzo (CaP/ETS)" userId="574fd764-b984-4cd9-9012-3cd7cc679f1c" providerId="ADAL" clId="{1867A87D-E438-46F1-8F39-087EC71EF340}" dt="2024-11-27T19:24:44.370" v="5027" actId="20577"/>
          <ac:spMkLst>
            <pc:docMk/>
            <pc:sldMk cId="2813832822" sldId="266"/>
            <ac:spMk id="2" creationId="{411263ED-6E32-E1E5-CEEC-0805B0FE809D}"/>
          </ac:spMkLst>
        </pc:spChg>
        <pc:spChg chg="mod replST">
          <ac:chgData name="FIXED-TERM Penteado Enzo (CaP/ETS)" userId="574fd764-b984-4cd9-9012-3cd7cc679f1c" providerId="ADAL" clId="{1867A87D-E438-46F1-8F39-087EC71EF340}" dt="2024-11-25T20:16:07.883" v="1712" actId="20577"/>
          <ac:spMkLst>
            <pc:docMk/>
            <pc:sldMk cId="2813832822" sldId="266"/>
            <ac:spMk id="3" creationId="{A28619F6-0BAD-9E4D-2754-CD628EF7AB6B}"/>
          </ac:spMkLst>
        </pc:spChg>
        <pc:spChg chg="mod">
          <ac:chgData name="FIXED-TERM Penteado Enzo (CaP/ETS)" userId="574fd764-b984-4cd9-9012-3cd7cc679f1c" providerId="ADAL" clId="{1867A87D-E438-46F1-8F39-087EC71EF340}" dt="2024-11-26T15:51:17.900" v="3238" actId="14100"/>
          <ac:spMkLst>
            <pc:docMk/>
            <pc:sldMk cId="2813832822" sldId="266"/>
            <ac:spMk id="4" creationId="{65635464-B555-4D85-B4BF-E1B53751E6CF}"/>
          </ac:spMkLst>
        </pc:spChg>
        <pc:graphicFrameChg chg="add mod modGraphic">
          <ac:chgData name="FIXED-TERM Penteado Enzo (CaP/ETS)" userId="574fd764-b984-4cd9-9012-3cd7cc679f1c" providerId="ADAL" clId="{1867A87D-E438-46F1-8F39-087EC71EF340}" dt="2024-11-26T15:59:22.158" v="3401" actId="1076"/>
          <ac:graphicFrameMkLst>
            <pc:docMk/>
            <pc:sldMk cId="2813832822" sldId="266"/>
            <ac:graphicFrameMk id="6" creationId="{DA65404D-5063-673F-2A21-B140ACED3FB1}"/>
          </ac:graphicFrameMkLst>
        </pc:graphicFrame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956428190" sldId="267"/>
        </pc:sldMkLst>
        <pc:spChg chg="mod">
          <ac:chgData name="FIXED-TERM Penteado Enzo (CaP/ETS)" userId="574fd764-b984-4cd9-9012-3cd7cc679f1c" providerId="ADAL" clId="{1867A87D-E438-46F1-8F39-087EC71EF340}" dt="2024-11-26T12:02:35.780" v="2069" actId="20577"/>
          <ac:spMkLst>
            <pc:docMk/>
            <pc:sldMk cId="2956428190" sldId="267"/>
            <ac:spMk id="2" creationId="{579C789C-73F8-7254-3657-1DFAD2118A70}"/>
          </ac:spMkLst>
        </pc:spChg>
        <pc:spChg chg="mod replST">
          <ac:chgData name="FIXED-TERM Penteado Enzo (CaP/ETS)" userId="574fd764-b984-4cd9-9012-3cd7cc679f1c" providerId="ADAL" clId="{1867A87D-E438-46F1-8F39-087EC71EF340}" dt="2024-11-26T12:02:26.933" v="2055" actId="20577"/>
          <ac:spMkLst>
            <pc:docMk/>
            <pc:sldMk cId="2956428190" sldId="267"/>
            <ac:spMk id="3" creationId="{34858DC8-1EE6-8E0E-60A6-79652EE39D73}"/>
          </ac:spMkLst>
        </pc:spChg>
        <pc:spChg chg="mod">
          <ac:chgData name="FIXED-TERM Penteado Enzo (CaP/ETS)" userId="574fd764-b984-4cd9-9012-3cd7cc679f1c" providerId="ADAL" clId="{1867A87D-E438-46F1-8F39-087EC71EF340}" dt="2024-11-26T13:45:45.478" v="2711" actId="20577"/>
          <ac:spMkLst>
            <pc:docMk/>
            <pc:sldMk cId="2956428190" sldId="267"/>
            <ac:spMk id="4" creationId="{E8A8A0AA-A7BA-9F23-83B2-281E64614C5F}"/>
          </ac:spMkLst>
        </pc:spChg>
      </pc:sldChg>
      <pc:sldChg chg="addSp delSp modSp add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727454828" sldId="268"/>
        </pc:sldMkLst>
        <pc:spChg chg="mod">
          <ac:chgData name="FIXED-TERM Penteado Enzo (CaP/ETS)" userId="574fd764-b984-4cd9-9012-3cd7cc679f1c" providerId="ADAL" clId="{1867A87D-E438-46F1-8F39-087EC71EF340}" dt="2024-11-27T14:15:56.698" v="3480" actId="20577"/>
          <ac:spMkLst>
            <pc:docMk/>
            <pc:sldMk cId="3727454828" sldId="268"/>
            <ac:spMk id="2" creationId="{7C78622F-BE09-7BFF-9A33-8A9378693241}"/>
          </ac:spMkLst>
        </pc:spChg>
        <pc:spChg chg="mod">
          <ac:chgData name="FIXED-TERM Penteado Enzo (CaP/ETS)" userId="574fd764-b984-4cd9-9012-3cd7cc679f1c" providerId="ADAL" clId="{1867A87D-E438-46F1-8F39-087EC71EF340}" dt="2024-11-27T14:19:11.992" v="3518" actId="20577"/>
          <ac:spMkLst>
            <pc:docMk/>
            <pc:sldMk cId="3727454828" sldId="268"/>
            <ac:spMk id="4" creationId="{734F1F42-1E61-1381-2B23-0A3018447ABF}"/>
          </ac:spMkLst>
        </pc:spChg>
        <pc:picChg chg="add del mod">
          <ac:chgData name="FIXED-TERM Penteado Enzo (CaP/ETS)" userId="574fd764-b984-4cd9-9012-3cd7cc679f1c" providerId="ADAL" clId="{1867A87D-E438-46F1-8F39-087EC71EF340}" dt="2024-11-27T14:21:41.018" v="3522" actId="478"/>
          <ac:picMkLst>
            <pc:docMk/>
            <pc:sldMk cId="3727454828" sldId="268"/>
            <ac:picMk id="7" creationId="{7FC2DA3D-482D-E5BC-2C5D-464771A96C15}"/>
          </ac:picMkLst>
        </pc:picChg>
        <pc:picChg chg="del">
          <ac:chgData name="FIXED-TERM Penteado Enzo (CaP/ETS)" userId="574fd764-b984-4cd9-9012-3cd7cc679f1c" providerId="ADAL" clId="{1867A87D-E438-46F1-8F39-087EC71EF340}" dt="2024-11-27T14:22:00.791" v="3530" actId="478"/>
          <ac:picMkLst>
            <pc:docMk/>
            <pc:sldMk cId="3727454828" sldId="268"/>
            <ac:picMk id="9" creationId="{A60B8A43-444A-0DD8-C178-126876E04038}"/>
          </ac:picMkLst>
        </pc:picChg>
        <pc:picChg chg="add mod ord">
          <ac:chgData name="FIXED-TERM Penteado Enzo (CaP/ETS)" userId="574fd764-b984-4cd9-9012-3cd7cc679f1c" providerId="ADAL" clId="{1867A87D-E438-46F1-8F39-087EC71EF340}" dt="2024-11-27T14:21:59.772" v="3529" actId="167"/>
          <ac:picMkLst>
            <pc:docMk/>
            <pc:sldMk cId="3727454828" sldId="268"/>
            <ac:picMk id="10" creationId="{B0089B31-1C63-278B-8F37-194F30167494}"/>
          </ac:picMkLst>
        </pc:picChg>
      </pc:sldChg>
      <pc:sldChg chg="addSp delSp modSp add mod modTransition delAnim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571188570" sldId="269"/>
        </pc:sldMkLst>
        <pc:spChg chg="mod">
          <ac:chgData name="FIXED-TERM Penteado Enzo (CaP/ETS)" userId="574fd764-b984-4cd9-9012-3cd7cc679f1c" providerId="ADAL" clId="{1867A87D-E438-46F1-8F39-087EC71EF340}" dt="2024-11-27T14:28:19.875" v="3568" actId="20577"/>
          <ac:spMkLst>
            <pc:docMk/>
            <pc:sldMk cId="1571188570" sldId="269"/>
            <ac:spMk id="2" creationId="{71122485-C423-809A-020A-2A484910228E}"/>
          </ac:spMkLst>
        </pc:spChg>
        <pc:picChg chg="add del mod">
          <ac:chgData name="FIXED-TERM Penteado Enzo (CaP/ETS)" userId="574fd764-b984-4cd9-9012-3cd7cc679f1c" providerId="ADAL" clId="{1867A87D-E438-46F1-8F39-087EC71EF340}" dt="2024-11-27T14:24:55.895" v="3536" actId="478"/>
          <ac:picMkLst>
            <pc:docMk/>
            <pc:sldMk cId="1571188570" sldId="269"/>
            <ac:picMk id="6" creationId="{563A97F5-DB73-C8E1-88E2-26D9083AE161}"/>
          </ac:picMkLst>
        </pc:picChg>
        <pc:picChg chg="add mod ord">
          <ac:chgData name="FIXED-TERM Penteado Enzo (CaP/ETS)" userId="574fd764-b984-4cd9-9012-3cd7cc679f1c" providerId="ADAL" clId="{1867A87D-E438-46F1-8F39-087EC71EF340}" dt="2024-11-27T14:25:03.139" v="3540" actId="167"/>
          <ac:picMkLst>
            <pc:docMk/>
            <pc:sldMk cId="1571188570" sldId="269"/>
            <ac:picMk id="8" creationId="{05B7354E-89E9-F4E5-4F95-21E0B6E9AA34}"/>
          </ac:picMkLst>
        </pc:picChg>
        <pc:picChg chg="add del mod">
          <ac:chgData name="FIXED-TERM Penteado Enzo (CaP/ETS)" userId="574fd764-b984-4cd9-9012-3cd7cc679f1c" providerId="ADAL" clId="{1867A87D-E438-46F1-8F39-087EC71EF340}" dt="2024-11-27T14:27:26.987" v="3545" actId="478"/>
          <ac:picMkLst>
            <pc:docMk/>
            <pc:sldMk cId="1571188570" sldId="269"/>
            <ac:picMk id="10" creationId="{89E083DB-AA0C-F2E0-57AB-729F8C8094A7}"/>
          </ac:picMkLst>
        </pc:picChg>
        <pc:picChg chg="del">
          <ac:chgData name="FIXED-TERM Penteado Enzo (CaP/ETS)" userId="574fd764-b984-4cd9-9012-3cd7cc679f1c" providerId="ADAL" clId="{1867A87D-E438-46F1-8F39-087EC71EF340}" dt="2024-11-27T14:25:04.129" v="3541" actId="478"/>
          <ac:picMkLst>
            <pc:docMk/>
            <pc:sldMk cId="1571188570" sldId="269"/>
            <ac:picMk id="11" creationId="{2DD07208-043B-C495-A135-B98CEDD9E32A}"/>
          </ac:picMkLst>
        </pc:picChg>
        <pc:picChg chg="del">
          <ac:chgData name="FIXED-TERM Penteado Enzo (CaP/ETS)" userId="574fd764-b984-4cd9-9012-3cd7cc679f1c" providerId="ADAL" clId="{1867A87D-E438-46F1-8F39-087EC71EF340}" dt="2024-11-27T14:28:11.563" v="3559" actId="478"/>
          <ac:picMkLst>
            <pc:docMk/>
            <pc:sldMk cId="1571188570" sldId="269"/>
            <ac:picMk id="13" creationId="{A5762D59-1F06-8C07-FF95-A9BD21C02A18}"/>
          </ac:picMkLst>
        </pc:picChg>
        <pc:picChg chg="add del mod">
          <ac:chgData name="FIXED-TERM Penteado Enzo (CaP/ETS)" userId="574fd764-b984-4cd9-9012-3cd7cc679f1c" providerId="ADAL" clId="{1867A87D-E438-46F1-8F39-087EC71EF340}" dt="2024-11-27T14:28:01.774" v="3556" actId="478"/>
          <ac:picMkLst>
            <pc:docMk/>
            <pc:sldMk cId="1571188570" sldId="269"/>
            <ac:picMk id="14" creationId="{2F02C210-5584-02AC-DD78-9DCA06112FA9}"/>
          </ac:picMkLst>
        </pc:picChg>
        <pc:picChg chg="add mod ord">
          <ac:chgData name="FIXED-TERM Penteado Enzo (CaP/ETS)" userId="574fd764-b984-4cd9-9012-3cd7cc679f1c" providerId="ADAL" clId="{1867A87D-E438-46F1-8F39-087EC71EF340}" dt="2024-11-27T18:46:58.676" v="4294" actId="1076"/>
          <ac:picMkLst>
            <pc:docMk/>
            <pc:sldMk cId="1571188570" sldId="269"/>
            <ac:picMk id="16" creationId="{B85FE01D-829F-9381-6F9D-68E70FF93EB5}"/>
          </ac:picMkLst>
        </pc:pic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758436296" sldId="270"/>
        </pc:sldMkLst>
        <pc:spChg chg="mod replST">
          <ac:chgData name="FIXED-TERM Penteado Enzo (CaP/ETS)" userId="574fd764-b984-4cd9-9012-3cd7cc679f1c" providerId="ADAL" clId="{1867A87D-E438-46F1-8F39-087EC71EF340}" dt="2024-11-27T14:32:23.238" v="3591" actId="313"/>
          <ac:spMkLst>
            <pc:docMk/>
            <pc:sldMk cId="2758436296" sldId="270"/>
            <ac:spMk id="2" creationId="{B5B4F8CC-81F0-823F-B0F8-421249C71ABA}"/>
          </ac:spMkLst>
        </pc:spChg>
        <pc:spChg chg="mod">
          <ac:chgData name="FIXED-TERM Penteado Enzo (CaP/ETS)" userId="574fd764-b984-4cd9-9012-3cd7cc679f1c" providerId="ADAL" clId="{1867A87D-E438-46F1-8F39-087EC71EF340}" dt="2024-11-27T14:32:14.754" v="3575" actId="20577"/>
          <ac:spMkLst>
            <pc:docMk/>
            <pc:sldMk cId="2758436296" sldId="270"/>
            <ac:spMk id="3" creationId="{7C269C80-143A-121F-BD7A-799623D6D138}"/>
          </ac:spMkLst>
        </pc:spChg>
      </pc:sldChg>
      <pc:sldChg chg="addSp del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082678314" sldId="271"/>
        </pc:sldMkLst>
        <pc:spChg chg="mod">
          <ac:chgData name="FIXED-TERM Penteado Enzo (CaP/ETS)" userId="574fd764-b984-4cd9-9012-3cd7cc679f1c" providerId="ADAL" clId="{1867A87D-E438-46F1-8F39-087EC71EF340}" dt="2024-11-27T14:37:25.681" v="3603" actId="20577"/>
          <ac:spMkLst>
            <pc:docMk/>
            <pc:sldMk cId="2082678314" sldId="271"/>
            <ac:spMk id="2" creationId="{E60CE387-34A9-77CB-9E40-31A6512FED5A}"/>
          </ac:spMkLst>
        </pc:spChg>
        <pc:spChg chg="mod replST">
          <ac:chgData name="FIXED-TERM Penteado Enzo (CaP/ETS)" userId="574fd764-b984-4cd9-9012-3cd7cc679f1c" providerId="ADAL" clId="{1867A87D-E438-46F1-8F39-087EC71EF340}" dt="2024-11-27T14:37:11.959" v="3595" actId="114"/>
          <ac:spMkLst>
            <pc:docMk/>
            <pc:sldMk cId="2082678314" sldId="271"/>
            <ac:spMk id="3" creationId="{9803F143-2DEB-C1E5-1B55-D70B6A8E24CA}"/>
          </ac:spMkLst>
        </pc:spChg>
        <pc:spChg chg="mod">
          <ac:chgData name="FIXED-TERM Penteado Enzo (CaP/ETS)" userId="574fd764-b984-4cd9-9012-3cd7cc679f1c" providerId="ADAL" clId="{1867A87D-E438-46F1-8F39-087EC71EF340}" dt="2024-11-27T18:43:09.418" v="4287" actId="14100"/>
          <ac:spMkLst>
            <pc:docMk/>
            <pc:sldMk cId="2082678314" sldId="271"/>
            <ac:spMk id="4" creationId="{6B2E8FE0-2123-54D9-FA3D-E113A77D9AA2}"/>
          </ac:spMkLst>
        </pc:spChg>
        <pc:spChg chg="add">
          <ac:chgData name="FIXED-TERM Penteado Enzo (CaP/ETS)" userId="574fd764-b984-4cd9-9012-3cd7cc679f1c" providerId="ADAL" clId="{1867A87D-E438-46F1-8F39-087EC71EF340}" dt="2024-11-27T14:51:24.491" v="3767"/>
          <ac:spMkLst>
            <pc:docMk/>
            <pc:sldMk cId="2082678314" sldId="271"/>
            <ac:spMk id="6" creationId="{34B19CF2-C138-BB14-BC90-026DA344225C}"/>
          </ac:spMkLst>
        </pc:spChg>
        <pc:picChg chg="add del mod">
          <ac:chgData name="FIXED-TERM Penteado Enzo (CaP/ETS)" userId="574fd764-b984-4cd9-9012-3cd7cc679f1c" providerId="ADAL" clId="{1867A87D-E438-46F1-8F39-087EC71EF340}" dt="2024-11-27T16:50:53.490" v="3945" actId="478"/>
          <ac:picMkLst>
            <pc:docMk/>
            <pc:sldMk cId="2082678314" sldId="271"/>
            <ac:picMk id="8" creationId="{96FEBC73-CEFD-3F0D-FA37-84DD0868DE43}"/>
          </ac:picMkLst>
        </pc:picChg>
        <pc:picChg chg="add mod">
          <ac:chgData name="FIXED-TERM Penteado Enzo (CaP/ETS)" userId="574fd764-b984-4cd9-9012-3cd7cc679f1c" providerId="ADAL" clId="{1867A87D-E438-46F1-8F39-087EC71EF340}" dt="2024-11-27T18:43:09.134" v="4286" actId="14100"/>
          <ac:picMkLst>
            <pc:docMk/>
            <pc:sldMk cId="2082678314" sldId="271"/>
            <ac:picMk id="10" creationId="{2B722D49-D27B-DE3E-99AC-70682D313452}"/>
          </ac:picMkLst>
        </pc:picChg>
      </pc:sldChg>
      <pc:sldChg chg="addSp delSp modSp new mod modTransition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894766882" sldId="272"/>
        </pc:sldMkLst>
        <pc:spChg chg="mod">
          <ac:chgData name="FIXED-TERM Penteado Enzo (CaP/ETS)" userId="574fd764-b984-4cd9-9012-3cd7cc679f1c" providerId="ADAL" clId="{1867A87D-E438-46F1-8F39-087EC71EF340}" dt="2024-11-27T15:00:24.139" v="3821" actId="313"/>
          <ac:spMkLst>
            <pc:docMk/>
            <pc:sldMk cId="2894766882" sldId="272"/>
            <ac:spMk id="2" creationId="{E8402D12-7FE7-780C-3DDA-2F7A8280C6D2}"/>
          </ac:spMkLst>
        </pc:spChg>
        <pc:spChg chg="mod replST">
          <ac:chgData name="FIXED-TERM Penteado Enzo (CaP/ETS)" userId="574fd764-b984-4cd9-9012-3cd7cc679f1c" providerId="ADAL" clId="{1867A87D-E438-46F1-8F39-087EC71EF340}" dt="2024-11-27T14:56:10.728" v="3794" actId="114"/>
          <ac:spMkLst>
            <pc:docMk/>
            <pc:sldMk cId="2894766882" sldId="272"/>
            <ac:spMk id="3" creationId="{83DC3AFE-DBD3-4B82-07FD-158F0C41BECE}"/>
          </ac:spMkLst>
        </pc:spChg>
        <pc:spChg chg="del">
          <ac:chgData name="FIXED-TERM Penteado Enzo (CaP/ETS)" userId="574fd764-b984-4cd9-9012-3cd7cc679f1c" providerId="ADAL" clId="{1867A87D-E438-46F1-8F39-087EC71EF340}" dt="2024-11-27T15:00:29.406" v="3822" actId="478"/>
          <ac:spMkLst>
            <pc:docMk/>
            <pc:sldMk cId="2894766882" sldId="272"/>
            <ac:spMk id="4" creationId="{9C0D7F0A-3297-830F-789B-1C16E7F7A782}"/>
          </ac:spMkLst>
        </pc:spChg>
        <pc:picChg chg="add del mod">
          <ac:chgData name="FIXED-TERM Penteado Enzo (CaP/ETS)" userId="574fd764-b984-4cd9-9012-3cd7cc679f1c" providerId="ADAL" clId="{1867A87D-E438-46F1-8F39-087EC71EF340}" dt="2024-11-27T15:10:33.665" v="3869" actId="1076"/>
          <ac:picMkLst>
            <pc:docMk/>
            <pc:sldMk cId="2894766882" sldId="272"/>
            <ac:picMk id="7" creationId="{CB769EC6-22F0-66C3-3A53-AE27E1265CBE}"/>
          </ac:picMkLst>
        </pc:picChg>
        <pc:picChg chg="add mod">
          <ac:chgData name="FIXED-TERM Penteado Enzo (CaP/ETS)" userId="574fd764-b984-4cd9-9012-3cd7cc679f1c" providerId="ADAL" clId="{1867A87D-E438-46F1-8F39-087EC71EF340}" dt="2024-11-27T15:10:34.828" v="3870" actId="1076"/>
          <ac:picMkLst>
            <pc:docMk/>
            <pc:sldMk cId="2894766882" sldId="272"/>
            <ac:picMk id="9" creationId="{ADBB23AC-A93C-2BEC-7B82-2F703311679D}"/>
          </ac:picMkLst>
        </pc:picChg>
        <pc:picChg chg="add del mod">
          <ac:chgData name="FIXED-TERM Penteado Enzo (CaP/ETS)" userId="574fd764-b984-4cd9-9012-3cd7cc679f1c" providerId="ADAL" clId="{1867A87D-E438-46F1-8F39-087EC71EF340}" dt="2024-11-27T15:02:47.568" v="3837" actId="22"/>
          <ac:picMkLst>
            <pc:docMk/>
            <pc:sldMk cId="2894766882" sldId="272"/>
            <ac:picMk id="11" creationId="{8A7D99F1-08B2-A9F9-69FB-0833E95FFA6B}"/>
          </ac:picMkLst>
        </pc:picChg>
      </pc:sldChg>
      <pc:sldChg chg="addSp delSp modSp add mod modTransition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186332579" sldId="273"/>
        </pc:sldMkLst>
        <pc:picChg chg="add del mod">
          <ac:chgData name="FIXED-TERM Penteado Enzo (CaP/ETS)" userId="574fd764-b984-4cd9-9012-3cd7cc679f1c" providerId="ADAL" clId="{1867A87D-E438-46F1-8F39-087EC71EF340}" dt="2024-11-27T15:04:46.075" v="3859" actId="478"/>
          <ac:picMkLst>
            <pc:docMk/>
            <pc:sldMk cId="2186332579" sldId="273"/>
            <ac:picMk id="6" creationId="{1A8167AE-2FFC-CDA9-54DE-08D77412CCAE}"/>
          </ac:picMkLst>
        </pc:picChg>
        <pc:picChg chg="del">
          <ac:chgData name="FIXED-TERM Penteado Enzo (CaP/ETS)" userId="574fd764-b984-4cd9-9012-3cd7cc679f1c" providerId="ADAL" clId="{1867A87D-E438-46F1-8F39-087EC71EF340}" dt="2024-11-27T15:02:52.852" v="3840" actId="478"/>
          <ac:picMkLst>
            <pc:docMk/>
            <pc:sldMk cId="2186332579" sldId="273"/>
            <ac:picMk id="7" creationId="{CB769EC6-22F0-66C3-3A53-AE27E1265CBE}"/>
          </ac:picMkLst>
        </pc:picChg>
        <pc:picChg chg="del">
          <ac:chgData name="FIXED-TERM Penteado Enzo (CaP/ETS)" userId="574fd764-b984-4cd9-9012-3cd7cc679f1c" providerId="ADAL" clId="{1867A87D-E438-46F1-8F39-087EC71EF340}" dt="2024-11-27T15:03:10.333" v="3847" actId="478"/>
          <ac:picMkLst>
            <pc:docMk/>
            <pc:sldMk cId="2186332579" sldId="273"/>
            <ac:picMk id="9" creationId="{ADBB23AC-A93C-2BEC-7B82-2F703311679D}"/>
          </ac:picMkLst>
        </pc:picChg>
        <pc:picChg chg="add del mod">
          <ac:chgData name="FIXED-TERM Penteado Enzo (CaP/ETS)" userId="574fd764-b984-4cd9-9012-3cd7cc679f1c" providerId="ADAL" clId="{1867A87D-E438-46F1-8F39-087EC71EF340}" dt="2024-11-27T15:04:23.297" v="3853" actId="478"/>
          <ac:picMkLst>
            <pc:docMk/>
            <pc:sldMk cId="2186332579" sldId="273"/>
            <ac:picMk id="10" creationId="{F8D57327-1AC9-A22E-7831-07DCF67E32B8}"/>
          </ac:picMkLst>
        </pc:picChg>
        <pc:picChg chg="add mod">
          <ac:chgData name="FIXED-TERM Penteado Enzo (CaP/ETS)" userId="574fd764-b984-4cd9-9012-3cd7cc679f1c" providerId="ADAL" clId="{1867A87D-E438-46F1-8F39-087EC71EF340}" dt="2024-11-27T15:04:32.653" v="3857" actId="1076"/>
          <ac:picMkLst>
            <pc:docMk/>
            <pc:sldMk cId="2186332579" sldId="273"/>
            <ac:picMk id="12" creationId="{54238117-52D9-24C0-4BDC-028D7BAD4166}"/>
          </ac:picMkLst>
        </pc:picChg>
        <pc:picChg chg="add mod">
          <ac:chgData name="FIXED-TERM Penteado Enzo (CaP/ETS)" userId="574fd764-b984-4cd9-9012-3cd7cc679f1c" providerId="ADAL" clId="{1867A87D-E438-46F1-8F39-087EC71EF340}" dt="2024-11-27T15:05:04.534" v="3866" actId="1076"/>
          <ac:picMkLst>
            <pc:docMk/>
            <pc:sldMk cId="2186332579" sldId="273"/>
            <ac:picMk id="14" creationId="{7DF0706B-9DAC-B3BF-4A23-35B2D3AFA6E3}"/>
          </ac:picMkLst>
        </pc:picChg>
      </pc:sldChg>
      <pc:sldChg chg="addSp delSp modSp add del mod ord modTransition modAnim">
        <pc:chgData name="FIXED-TERM Penteado Enzo (CaP/ETS)" userId="574fd764-b984-4cd9-9012-3cd7cc679f1c" providerId="ADAL" clId="{1867A87D-E438-46F1-8F39-087EC71EF340}" dt="2024-11-27T18:43:22.744" v="4288" actId="47"/>
        <pc:sldMkLst>
          <pc:docMk/>
          <pc:sldMk cId="208535930" sldId="274"/>
        </pc:sldMkLst>
        <pc:spChg chg="mod">
          <ac:chgData name="FIXED-TERM Penteado Enzo (CaP/ETS)" userId="574fd764-b984-4cd9-9012-3cd7cc679f1c" providerId="ADAL" clId="{1867A87D-E438-46F1-8F39-087EC71EF340}" dt="2024-11-27T17:46:02.924" v="4028" actId="20577"/>
          <ac:spMkLst>
            <pc:docMk/>
            <pc:sldMk cId="208535930" sldId="274"/>
            <ac:spMk id="2" creationId="{F716678C-791D-50AB-056D-F9D88A87230D}"/>
          </ac:spMkLst>
        </pc:spChg>
        <pc:spChg chg="mod">
          <ac:chgData name="FIXED-TERM Penteado Enzo (CaP/ETS)" userId="574fd764-b984-4cd9-9012-3cd7cc679f1c" providerId="ADAL" clId="{1867A87D-E438-46F1-8F39-087EC71EF340}" dt="2024-11-27T16:36:42.630" v="3876"/>
          <ac:spMkLst>
            <pc:docMk/>
            <pc:sldMk cId="208535930" sldId="274"/>
            <ac:spMk id="3" creationId="{98808012-AD5C-A752-AD16-E437E4328662}"/>
          </ac:spMkLst>
        </pc:spChg>
        <pc:spChg chg="mod">
          <ac:chgData name="FIXED-TERM Penteado Enzo (CaP/ETS)" userId="574fd764-b984-4cd9-9012-3cd7cc679f1c" providerId="ADAL" clId="{1867A87D-E438-46F1-8F39-087EC71EF340}" dt="2024-11-27T18:08:04.958" v="4191" actId="20577"/>
          <ac:spMkLst>
            <pc:docMk/>
            <pc:sldMk cId="208535930" sldId="274"/>
            <ac:spMk id="4" creationId="{326C655F-FF4F-7150-E078-43A9C75DD738}"/>
          </ac:spMkLst>
        </pc:spChg>
        <pc:spChg chg="add mod">
          <ac:chgData name="FIXED-TERM Penteado Enzo (CaP/ETS)" userId="574fd764-b984-4cd9-9012-3cd7cc679f1c" providerId="ADAL" clId="{1867A87D-E438-46F1-8F39-087EC71EF340}" dt="2024-11-27T18:09:30.440" v="4264" actId="1076"/>
          <ac:spMkLst>
            <pc:docMk/>
            <pc:sldMk cId="208535930" sldId="274"/>
            <ac:spMk id="8" creationId="{D03507EB-4383-6587-E001-B30336241C5B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2" creationId="{89619599-A4F3-4F9B-566C-544383EC41CE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3" creationId="{06758068-4F63-235F-AB8A-346509042DBE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5" creationId="{43FE8BE7-3AD4-2C30-8685-8770A46DD5A0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6" creationId="{D3C7CE5F-8E80-D7DA-7BC8-BE1B843939F1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8" creationId="{F402D3FE-26C4-B7A4-5DA9-6241147D58E4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19" creationId="{C8AAD578-F253-97F7-9755-D2B9E6484C22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21" creationId="{C99A5CAC-7018-1410-5106-092CD1173B2F}"/>
          </ac:spMkLst>
        </pc:spChg>
        <pc:spChg chg="mod">
          <ac:chgData name="FIXED-TERM Penteado Enzo (CaP/ETS)" userId="574fd764-b984-4cd9-9012-3cd7cc679f1c" providerId="ADAL" clId="{1867A87D-E438-46F1-8F39-087EC71EF340}" dt="2024-11-27T16:47:20.533" v="3939" actId="164"/>
          <ac:spMkLst>
            <pc:docMk/>
            <pc:sldMk cId="208535930" sldId="274"/>
            <ac:spMk id="22" creationId="{B5CEBA5D-77E3-6B9A-DDB6-9E6EDBF09D24}"/>
          </ac:spMkLst>
        </pc:spChg>
        <pc:spChg chg="mod topLvl">
          <ac:chgData name="FIXED-TERM Penteado Enzo (CaP/ETS)" userId="574fd764-b984-4cd9-9012-3cd7cc679f1c" providerId="ADAL" clId="{1867A87D-E438-46F1-8F39-087EC71EF340}" dt="2024-11-27T18:18:01.119" v="4266" actId="14100"/>
          <ac:spMkLst>
            <pc:docMk/>
            <pc:sldMk cId="208535930" sldId="274"/>
            <ac:spMk id="23" creationId="{F1DBCE13-2342-78BC-5FAC-CDB9FF2AE7FB}"/>
          </ac:spMkLst>
        </pc:spChg>
        <pc:spChg chg="mod topLvl">
          <ac:chgData name="FIXED-TERM Penteado Enzo (CaP/ETS)" userId="574fd764-b984-4cd9-9012-3cd7cc679f1c" providerId="ADAL" clId="{1867A87D-E438-46F1-8F39-087EC71EF340}" dt="2024-11-27T18:18:01.119" v="4266" actId="14100"/>
          <ac:spMkLst>
            <pc:docMk/>
            <pc:sldMk cId="208535930" sldId="274"/>
            <ac:spMk id="24" creationId="{89B55F3A-2C85-F7A8-8853-B3AE4E633666}"/>
          </ac:spMkLst>
        </pc:spChg>
        <pc:spChg chg="mod topLvl">
          <ac:chgData name="FIXED-TERM Penteado Enzo (CaP/ETS)" userId="574fd764-b984-4cd9-9012-3cd7cc679f1c" providerId="ADAL" clId="{1867A87D-E438-46F1-8F39-087EC71EF340}" dt="2024-11-27T18:18:01.119" v="4266" actId="14100"/>
          <ac:spMkLst>
            <pc:docMk/>
            <pc:sldMk cId="208535930" sldId="274"/>
            <ac:spMk id="28" creationId="{51BDA038-6069-F26D-641B-7B24E1B7FA29}"/>
          </ac:spMkLst>
        </pc:spChg>
        <pc:spChg chg="mod topLvl">
          <ac:chgData name="FIXED-TERM Penteado Enzo (CaP/ETS)" userId="574fd764-b984-4cd9-9012-3cd7cc679f1c" providerId="ADAL" clId="{1867A87D-E438-46F1-8F39-087EC71EF340}" dt="2024-11-27T18:18:01.119" v="4266" actId="14100"/>
          <ac:spMkLst>
            <pc:docMk/>
            <pc:sldMk cId="208535930" sldId="274"/>
            <ac:spMk id="29" creationId="{13A65CEC-44CC-6797-BDE5-CDE4E663F3D9}"/>
          </ac:spMkLst>
        </pc:spChg>
        <pc:spChg chg="mod topLvl">
          <ac:chgData name="FIXED-TERM Penteado Enzo (CaP/ETS)" userId="574fd764-b984-4cd9-9012-3cd7cc679f1c" providerId="ADAL" clId="{1867A87D-E438-46F1-8F39-087EC71EF340}" dt="2024-11-27T18:18:01.119" v="4266" actId="14100"/>
          <ac:spMkLst>
            <pc:docMk/>
            <pc:sldMk cId="208535930" sldId="274"/>
            <ac:spMk id="30" creationId="{9D16C34C-9562-5B20-8C4A-683BB16DC672}"/>
          </ac:spMkLst>
        </pc:spChg>
        <pc:grpChg chg="add mod">
          <ac:chgData name="FIXED-TERM Penteado Enzo (CaP/ETS)" userId="574fd764-b984-4cd9-9012-3cd7cc679f1c" providerId="ADAL" clId="{1867A87D-E438-46F1-8F39-087EC71EF340}" dt="2024-11-27T16:39:25.683" v="3917" actId="164"/>
          <ac:grpSpMkLst>
            <pc:docMk/>
            <pc:sldMk cId="208535930" sldId="274"/>
            <ac:grpSpMk id="6" creationId="{FE2F5798-58FA-F13C-4729-8FA660BF7744}"/>
          </ac:grpSpMkLst>
        </pc:grpChg>
        <pc:grpChg chg="add del mod">
          <ac:chgData name="FIXED-TERM Penteado Enzo (CaP/ETS)" userId="574fd764-b984-4cd9-9012-3cd7cc679f1c" providerId="ADAL" clId="{1867A87D-E438-46F1-8F39-087EC71EF340}" dt="2024-11-27T16:47:20.533" v="3939" actId="164"/>
          <ac:grpSpMkLst>
            <pc:docMk/>
            <pc:sldMk cId="208535930" sldId="274"/>
            <ac:grpSpMk id="7" creationId="{42CC8A8F-8259-033A-75D9-95A9D8A2D621}"/>
          </ac:grpSpMkLst>
        </pc:grpChg>
        <pc:grpChg chg="mod topLvl">
          <ac:chgData name="FIXED-TERM Penteado Enzo (CaP/ETS)" userId="574fd764-b984-4cd9-9012-3cd7cc679f1c" providerId="ADAL" clId="{1867A87D-E438-46F1-8F39-087EC71EF340}" dt="2024-11-27T18:18:01.119" v="4266" actId="14100"/>
          <ac:grpSpMkLst>
            <pc:docMk/>
            <pc:sldMk cId="208535930" sldId="274"/>
            <ac:grpSpMk id="11" creationId="{AFF28726-AE5D-8992-79BB-35CA65BE3840}"/>
          </ac:grpSpMkLst>
        </pc:grpChg>
        <pc:grpChg chg="mod topLvl">
          <ac:chgData name="FIXED-TERM Penteado Enzo (CaP/ETS)" userId="574fd764-b984-4cd9-9012-3cd7cc679f1c" providerId="ADAL" clId="{1867A87D-E438-46F1-8F39-087EC71EF340}" dt="2024-11-27T18:18:01.119" v="4266" actId="14100"/>
          <ac:grpSpMkLst>
            <pc:docMk/>
            <pc:sldMk cId="208535930" sldId="274"/>
            <ac:grpSpMk id="14" creationId="{9DB77FDA-3BC9-78F4-6468-6C95AB7B8F7D}"/>
          </ac:grpSpMkLst>
        </pc:grpChg>
        <pc:grpChg chg="mod topLvl">
          <ac:chgData name="FIXED-TERM Penteado Enzo (CaP/ETS)" userId="574fd764-b984-4cd9-9012-3cd7cc679f1c" providerId="ADAL" clId="{1867A87D-E438-46F1-8F39-087EC71EF340}" dt="2024-11-27T18:18:01.119" v="4266" actId="14100"/>
          <ac:grpSpMkLst>
            <pc:docMk/>
            <pc:sldMk cId="208535930" sldId="274"/>
            <ac:grpSpMk id="17" creationId="{D0154D6C-16AC-2ADC-ECDB-1404D0A83756}"/>
          </ac:grpSpMkLst>
        </pc:grpChg>
        <pc:grpChg chg="mod topLvl">
          <ac:chgData name="FIXED-TERM Penteado Enzo (CaP/ETS)" userId="574fd764-b984-4cd9-9012-3cd7cc679f1c" providerId="ADAL" clId="{1867A87D-E438-46F1-8F39-087EC71EF340}" dt="2024-11-27T18:18:01.119" v="4266" actId="14100"/>
          <ac:grpSpMkLst>
            <pc:docMk/>
            <pc:sldMk cId="208535930" sldId="274"/>
            <ac:grpSpMk id="20" creationId="{2715B7DA-3ECE-55CD-0FDE-351A89AAA5E9}"/>
          </ac:grpSpMkLst>
        </pc:grpChg>
        <pc:picChg chg="add del mod">
          <ac:chgData name="FIXED-TERM Penteado Enzo (CaP/ETS)" userId="574fd764-b984-4cd9-9012-3cd7cc679f1c" providerId="ADAL" clId="{1867A87D-E438-46F1-8F39-087EC71EF340}" dt="2024-11-27T18:28:51.542" v="4271" actId="478"/>
          <ac:picMkLst>
            <pc:docMk/>
            <pc:sldMk cId="208535930" sldId="274"/>
            <ac:picMk id="2050" creationId="{ECEC3318-B7F3-9EE2-D823-B2AF3EF1D51B}"/>
          </ac:picMkLst>
        </pc:picChg>
      </pc:sldChg>
      <pc:sldChg chg="addSp delSp modSp add mod modTransition modAnim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723812471" sldId="275"/>
        </pc:sldMkLst>
        <pc:picChg chg="add del mod ord">
          <ac:chgData name="FIXED-TERM Penteado Enzo (CaP/ETS)" userId="574fd764-b984-4cd9-9012-3cd7cc679f1c" providerId="ADAL" clId="{1867A87D-E438-46F1-8F39-087EC71EF340}" dt="2024-11-27T17:15:01.637" v="3968" actId="478"/>
          <ac:picMkLst>
            <pc:docMk/>
            <pc:sldMk cId="723812471" sldId="275"/>
            <ac:picMk id="6" creationId="{3E7AF8A2-4523-51E8-3134-D1B81E23C538}"/>
          </ac:picMkLst>
        </pc:picChg>
        <pc:picChg chg="add mod">
          <ac:chgData name="FIXED-TERM Penteado Enzo (CaP/ETS)" userId="574fd764-b984-4cd9-9012-3cd7cc679f1c" providerId="ADAL" clId="{1867A87D-E438-46F1-8F39-087EC71EF340}" dt="2024-11-27T17:15:11.834" v="3970" actId="1076"/>
          <ac:picMkLst>
            <pc:docMk/>
            <pc:sldMk cId="723812471" sldId="275"/>
            <ac:picMk id="8" creationId="{80BFD83E-E570-BEFD-8974-0CA87EEE40D8}"/>
          </ac:picMkLst>
        </pc:picChg>
        <pc:picChg chg="add mod ord">
          <ac:chgData name="FIXED-TERM Penteado Enzo (CaP/ETS)" userId="574fd764-b984-4cd9-9012-3cd7cc679f1c" providerId="ADAL" clId="{1867A87D-E438-46F1-8F39-087EC71EF340}" dt="2024-11-27T17:15:10.558" v="3969" actId="1076"/>
          <ac:picMkLst>
            <pc:docMk/>
            <pc:sldMk cId="723812471" sldId="275"/>
            <ac:picMk id="10" creationId="{9FD1E056-9FA0-CC42-2424-D62A960D7B71}"/>
          </ac:picMkLst>
        </pc:picChg>
        <pc:picChg chg="del">
          <ac:chgData name="FIXED-TERM Penteado Enzo (CaP/ETS)" userId="574fd764-b984-4cd9-9012-3cd7cc679f1c" providerId="ADAL" clId="{1867A87D-E438-46F1-8F39-087EC71EF340}" dt="2024-11-27T17:07:35.235" v="3957" actId="478"/>
          <ac:picMkLst>
            <pc:docMk/>
            <pc:sldMk cId="723812471" sldId="275"/>
            <ac:picMk id="12" creationId="{54238117-52D9-24C0-4BDC-028D7BAD4166}"/>
          </ac:picMkLst>
        </pc:picChg>
        <pc:picChg chg="del">
          <ac:chgData name="FIXED-TERM Penteado Enzo (CaP/ETS)" userId="574fd764-b984-4cd9-9012-3cd7cc679f1c" providerId="ADAL" clId="{1867A87D-E438-46F1-8F39-087EC71EF340}" dt="2024-11-27T17:07:32.518" v="3956" actId="478"/>
          <ac:picMkLst>
            <pc:docMk/>
            <pc:sldMk cId="723812471" sldId="275"/>
            <ac:picMk id="14" creationId="{7DF0706B-9DAC-B3BF-4A23-35B2D3AFA6E3}"/>
          </ac:picMkLst>
        </pc:picChg>
      </pc:sldChg>
      <pc:sldChg chg="modSp add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761825908" sldId="276"/>
        </pc:sldMkLst>
        <pc:spChg chg="mod">
          <ac:chgData name="FIXED-TERM Penteado Enzo (CaP/ETS)" userId="574fd764-b984-4cd9-9012-3cd7cc679f1c" providerId="ADAL" clId="{1867A87D-E438-46F1-8F39-087EC71EF340}" dt="2024-11-27T18:51:29.043" v="4316" actId="20577"/>
          <ac:spMkLst>
            <pc:docMk/>
            <pc:sldMk cId="3761825908" sldId="276"/>
            <ac:spMk id="5" creationId="{5B687100-8422-49CA-B9D8-1F14A1B62B85}"/>
          </ac:spMkLst>
        </pc:sp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252931207" sldId="277"/>
        </pc:sldMkLst>
        <pc:spChg chg="mod">
          <ac:chgData name="FIXED-TERM Penteado Enzo (CaP/ETS)" userId="574fd764-b984-4cd9-9012-3cd7cc679f1c" providerId="ADAL" clId="{1867A87D-E438-46F1-8F39-087EC71EF340}" dt="2024-11-28T14:46:45.124" v="5719" actId="20577"/>
          <ac:spMkLst>
            <pc:docMk/>
            <pc:sldMk cId="1252931207" sldId="277"/>
            <ac:spMk id="2" creationId="{38F6CCA4-B932-892D-9B38-06E77E0D607A}"/>
          </ac:spMkLst>
        </pc:spChg>
        <pc:spChg chg="mod replST">
          <ac:chgData name="FIXED-TERM Penteado Enzo (CaP/ETS)" userId="574fd764-b984-4cd9-9012-3cd7cc679f1c" providerId="ADAL" clId="{1867A87D-E438-46F1-8F39-087EC71EF340}" dt="2024-11-27T18:51:24.413" v="4314" actId="20577"/>
          <ac:spMkLst>
            <pc:docMk/>
            <pc:sldMk cId="1252931207" sldId="277"/>
            <ac:spMk id="3" creationId="{51A48FA5-0248-BD92-E1A4-E94901A315E2}"/>
          </ac:spMkLst>
        </pc:spChg>
        <pc:spChg chg="mod">
          <ac:chgData name="FIXED-TERM Penteado Enzo (CaP/ETS)" userId="574fd764-b984-4cd9-9012-3cd7cc679f1c" providerId="ADAL" clId="{1867A87D-E438-46F1-8F39-087EC71EF340}" dt="2024-11-27T19:06:06.268" v="4627" actId="114"/>
          <ac:spMkLst>
            <pc:docMk/>
            <pc:sldMk cId="1252931207" sldId="277"/>
            <ac:spMk id="4" creationId="{A392AB25-0E11-2DED-7293-9F8877CCFD40}"/>
          </ac:spMkLst>
        </pc:sp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857324753" sldId="278"/>
        </pc:sldMkLst>
        <pc:spChg chg="mod">
          <ac:chgData name="FIXED-TERM Penteado Enzo (CaP/ETS)" userId="574fd764-b984-4cd9-9012-3cd7cc679f1c" providerId="ADAL" clId="{1867A87D-E438-46F1-8F39-087EC71EF340}" dt="2024-11-28T14:46:48.067" v="5721" actId="20577"/>
          <ac:spMkLst>
            <pc:docMk/>
            <pc:sldMk cId="1857324753" sldId="278"/>
            <ac:spMk id="2" creationId="{EA3864D8-5758-6F84-C1B0-A8991C0160A0}"/>
          </ac:spMkLst>
        </pc:spChg>
        <pc:spChg chg="mod replST">
          <ac:chgData name="FIXED-TERM Penteado Enzo (CaP/ETS)" userId="574fd764-b984-4cd9-9012-3cd7cc679f1c" providerId="ADAL" clId="{1867A87D-E438-46F1-8F39-087EC71EF340}" dt="2024-11-27T19:07:01.308" v="4630" actId="20577"/>
          <ac:spMkLst>
            <pc:docMk/>
            <pc:sldMk cId="1857324753" sldId="278"/>
            <ac:spMk id="3" creationId="{E7AE7AD7-AE8E-41C8-2D63-929F22D1C986}"/>
          </ac:spMkLst>
        </pc:spChg>
        <pc:spChg chg="mod">
          <ac:chgData name="FIXED-TERM Penteado Enzo (CaP/ETS)" userId="574fd764-b984-4cd9-9012-3cd7cc679f1c" providerId="ADAL" clId="{1867A87D-E438-46F1-8F39-087EC71EF340}" dt="2024-11-27T19:07:32.940" v="4710" actId="14100"/>
          <ac:spMkLst>
            <pc:docMk/>
            <pc:sldMk cId="1857324753" sldId="278"/>
            <ac:spMk id="4" creationId="{10CCE7DA-4245-7430-0368-808A18A3A3D8}"/>
          </ac:spMkLst>
        </pc:spChg>
        <pc:picChg chg="add mod">
          <ac:chgData name="FIXED-TERM Penteado Enzo (CaP/ETS)" userId="574fd764-b984-4cd9-9012-3cd7cc679f1c" providerId="ADAL" clId="{1867A87D-E438-46F1-8F39-087EC71EF340}" dt="2024-11-27T19:08:40.426" v="4715" actId="1076"/>
          <ac:picMkLst>
            <pc:docMk/>
            <pc:sldMk cId="1857324753" sldId="278"/>
            <ac:picMk id="7" creationId="{8B6385CD-1B64-0339-868B-7AF0979AC2F2}"/>
          </ac:picMkLst>
        </pc:pic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39470225" sldId="279"/>
        </pc:sldMkLst>
        <pc:spChg chg="mod">
          <ac:chgData name="FIXED-TERM Penteado Enzo (CaP/ETS)" userId="574fd764-b984-4cd9-9012-3cd7cc679f1c" providerId="ADAL" clId="{1867A87D-E438-46F1-8F39-087EC71EF340}" dt="2024-11-28T14:46:51.116" v="5725" actId="20577"/>
          <ac:spMkLst>
            <pc:docMk/>
            <pc:sldMk cId="239470225" sldId="279"/>
            <ac:spMk id="2" creationId="{CB329014-145C-FD45-7624-1F6B702E3054}"/>
          </ac:spMkLst>
        </pc:spChg>
        <pc:spChg chg="mod replST">
          <ac:chgData name="FIXED-TERM Penteado Enzo (CaP/ETS)" userId="574fd764-b984-4cd9-9012-3cd7cc679f1c" providerId="ADAL" clId="{1867A87D-E438-46F1-8F39-087EC71EF340}" dt="2024-11-27T19:09:03.603" v="4718" actId="20577"/>
          <ac:spMkLst>
            <pc:docMk/>
            <pc:sldMk cId="239470225" sldId="279"/>
            <ac:spMk id="3" creationId="{E3326437-2A57-CD61-037F-E0157678FEA5}"/>
          </ac:spMkLst>
        </pc:spChg>
        <pc:spChg chg="mod">
          <ac:chgData name="FIXED-TERM Penteado Enzo (CaP/ETS)" userId="574fd764-b984-4cd9-9012-3cd7cc679f1c" providerId="ADAL" clId="{1867A87D-E438-46F1-8F39-087EC71EF340}" dt="2024-11-27T19:11:43.747" v="5025" actId="20577"/>
          <ac:spMkLst>
            <pc:docMk/>
            <pc:sldMk cId="239470225" sldId="279"/>
            <ac:spMk id="4" creationId="{C8C4FB3A-284C-CB38-725B-516D28CA8949}"/>
          </ac:spMkLst>
        </pc:sp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514003319" sldId="280"/>
        </pc:sldMkLst>
        <pc:spChg chg="mod">
          <ac:chgData name="FIXED-TERM Penteado Enzo (CaP/ETS)" userId="574fd764-b984-4cd9-9012-3cd7cc679f1c" providerId="ADAL" clId="{1867A87D-E438-46F1-8F39-087EC71EF340}" dt="2024-11-27T19:24:56.885" v="5046" actId="20577"/>
          <ac:spMkLst>
            <pc:docMk/>
            <pc:sldMk cId="514003319" sldId="280"/>
            <ac:spMk id="2" creationId="{74168156-84BD-23C1-8ADE-873EB57197AB}"/>
          </ac:spMkLst>
        </pc:spChg>
        <pc:spChg chg="mod replST">
          <ac:chgData name="FIXED-TERM Penteado Enzo (CaP/ETS)" userId="574fd764-b984-4cd9-9012-3cd7cc679f1c" providerId="ADAL" clId="{1867A87D-E438-46F1-8F39-087EC71EF340}" dt="2024-11-27T19:24:47.591" v="5030" actId="20577"/>
          <ac:spMkLst>
            <pc:docMk/>
            <pc:sldMk cId="514003319" sldId="280"/>
            <ac:spMk id="3" creationId="{8B809B02-32AA-6139-F98F-5CF761299118}"/>
          </ac:spMkLst>
        </pc:spChg>
        <pc:spChg chg="mod">
          <ac:chgData name="FIXED-TERM Penteado Enzo (CaP/ETS)" userId="574fd764-b984-4cd9-9012-3cd7cc679f1c" providerId="ADAL" clId="{1867A87D-E438-46F1-8F39-087EC71EF340}" dt="2024-11-27T19:26:55.644" v="5389" actId="20577"/>
          <ac:spMkLst>
            <pc:docMk/>
            <pc:sldMk cId="514003319" sldId="280"/>
            <ac:spMk id="4" creationId="{256F98AD-49CA-01EE-2B87-E46FCE81309E}"/>
          </ac:spMkLst>
        </pc:spChg>
      </pc:sldChg>
      <pc:sldChg chg="modSp new mod or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262398169" sldId="281"/>
        </pc:sldMkLst>
        <pc:spChg chg="mod">
          <ac:chgData name="FIXED-TERM Penteado Enzo (CaP/ETS)" userId="574fd764-b984-4cd9-9012-3cd7cc679f1c" providerId="ADAL" clId="{1867A87D-E438-46F1-8F39-087EC71EF340}" dt="2024-11-28T14:46:41.677" v="5715" actId="20577"/>
          <ac:spMkLst>
            <pc:docMk/>
            <pc:sldMk cId="2262398169" sldId="281"/>
            <ac:spMk id="2" creationId="{9A3ACFB5-D8CF-DEA4-3168-2E27E6216532}"/>
          </ac:spMkLst>
        </pc:spChg>
        <pc:spChg chg="mod replST">
          <ac:chgData name="FIXED-TERM Penteado Enzo (CaP/ETS)" userId="574fd764-b984-4cd9-9012-3cd7cc679f1c" providerId="ADAL" clId="{1867A87D-E438-46F1-8F39-087EC71EF340}" dt="2024-11-27T19:44:14.799" v="5397" actId="20577"/>
          <ac:spMkLst>
            <pc:docMk/>
            <pc:sldMk cId="2262398169" sldId="281"/>
            <ac:spMk id="3" creationId="{AA909C7F-87BF-228D-DED9-15F43F52E050}"/>
          </ac:spMkLst>
        </pc:spChg>
        <pc:spChg chg="mod">
          <ac:chgData name="FIXED-TERM Penteado Enzo (CaP/ETS)" userId="574fd764-b984-4cd9-9012-3cd7cc679f1c" providerId="ADAL" clId="{1867A87D-E438-46F1-8F39-087EC71EF340}" dt="2024-11-28T14:45:57.092" v="5711" actId="20577"/>
          <ac:spMkLst>
            <pc:docMk/>
            <pc:sldMk cId="2262398169" sldId="281"/>
            <ac:spMk id="4" creationId="{60A14CFC-B120-A335-99F2-285B889104BD}"/>
          </ac:spMkLst>
        </pc:sp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266041246" sldId="282"/>
        </pc:sldMkLst>
        <pc:spChg chg="mod">
          <ac:chgData name="FIXED-TERM Penteado Enzo (CaP/ETS)" userId="574fd764-b984-4cd9-9012-3cd7cc679f1c" providerId="ADAL" clId="{1867A87D-E438-46F1-8F39-087EC71EF340}" dt="2024-11-28T14:47:13.098" v="5740" actId="20577"/>
          <ac:spMkLst>
            <pc:docMk/>
            <pc:sldMk cId="266041246" sldId="282"/>
            <ac:spMk id="2" creationId="{A9597A37-04CB-8FD0-904A-ED9FE34541BE}"/>
          </ac:spMkLst>
        </pc:spChg>
        <pc:spChg chg="mod replST">
          <ac:chgData name="FIXED-TERM Penteado Enzo (CaP/ETS)" userId="574fd764-b984-4cd9-9012-3cd7cc679f1c" providerId="ADAL" clId="{1867A87D-E438-46F1-8F39-087EC71EF340}" dt="2024-11-28T14:47:08.311" v="5728" actId="20577"/>
          <ac:spMkLst>
            <pc:docMk/>
            <pc:sldMk cId="266041246" sldId="282"/>
            <ac:spMk id="3" creationId="{3B9BCD8B-B722-B598-75F9-9CBEC22845E4}"/>
          </ac:spMkLst>
        </pc:spChg>
        <pc:spChg chg="mod">
          <ac:chgData name="FIXED-TERM Penteado Enzo (CaP/ETS)" userId="574fd764-b984-4cd9-9012-3cd7cc679f1c" providerId="ADAL" clId="{1867A87D-E438-46F1-8F39-087EC71EF340}" dt="2024-11-28T16:26:04.519" v="6399" actId="20577"/>
          <ac:spMkLst>
            <pc:docMk/>
            <pc:sldMk cId="266041246" sldId="282"/>
            <ac:spMk id="4" creationId="{AA0D7329-1A25-280D-6ED7-76BBADF324FD}"/>
          </ac:spMkLst>
        </pc:sp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317087562" sldId="283"/>
        </pc:sldMkLst>
        <pc:spChg chg="mod">
          <ac:chgData name="FIXED-TERM Penteado Enzo (CaP/ETS)" userId="574fd764-b984-4cd9-9012-3cd7cc679f1c" providerId="ADAL" clId="{1867A87D-E438-46F1-8F39-087EC71EF340}" dt="2024-11-28T16:37:19.954" v="6416" actId="20577"/>
          <ac:spMkLst>
            <pc:docMk/>
            <pc:sldMk cId="3317087562" sldId="283"/>
            <ac:spMk id="2" creationId="{0B1B151C-B15D-309B-C27E-2412FCA137BE}"/>
          </ac:spMkLst>
        </pc:spChg>
        <pc:spChg chg="mod replST">
          <ac:chgData name="FIXED-TERM Penteado Enzo (CaP/ETS)" userId="574fd764-b984-4cd9-9012-3cd7cc679f1c" providerId="ADAL" clId="{1867A87D-E438-46F1-8F39-087EC71EF340}" dt="2024-11-28T16:37:14.838" v="6402" actId="20577"/>
          <ac:spMkLst>
            <pc:docMk/>
            <pc:sldMk cId="3317087562" sldId="283"/>
            <ac:spMk id="3" creationId="{25599D0A-C3A4-EA77-A046-9066D23E8101}"/>
          </ac:spMkLst>
        </pc:spChg>
        <pc:spChg chg="mod">
          <ac:chgData name="FIXED-TERM Penteado Enzo (CaP/ETS)" userId="574fd764-b984-4cd9-9012-3cd7cc679f1c" providerId="ADAL" clId="{1867A87D-E438-46F1-8F39-087EC71EF340}" dt="2024-11-28T16:41:35.392" v="6868" actId="14100"/>
          <ac:spMkLst>
            <pc:docMk/>
            <pc:sldMk cId="3317087562" sldId="283"/>
            <ac:spMk id="4" creationId="{175EFB9C-1CC4-43FD-484A-C9E8C342D011}"/>
          </ac:spMkLst>
        </pc:spChg>
        <pc:graphicFrameChg chg="add mod modGraphic">
          <ac:chgData name="FIXED-TERM Penteado Enzo (CaP/ETS)" userId="574fd764-b984-4cd9-9012-3cd7cc679f1c" providerId="ADAL" clId="{1867A87D-E438-46F1-8F39-087EC71EF340}" dt="2024-11-28T16:42:49.779" v="6930" actId="20577"/>
          <ac:graphicFrameMkLst>
            <pc:docMk/>
            <pc:sldMk cId="3317087562" sldId="283"/>
            <ac:graphicFrameMk id="6" creationId="{ABB5163B-88B0-D0D6-A1FA-BD574230D879}"/>
          </ac:graphicFrameMkLst>
        </pc:graphicFrameChg>
      </pc:sldChg>
      <pc:sldChg chg="modSp add del mod modTransition">
        <pc:chgData name="FIXED-TERM Penteado Enzo (CaP/ETS)" userId="574fd764-b984-4cd9-9012-3cd7cc679f1c" providerId="ADAL" clId="{1867A87D-E438-46F1-8F39-087EC71EF340}" dt="2024-12-02T19:50:28.533" v="10105" actId="47"/>
        <pc:sldMkLst>
          <pc:docMk/>
          <pc:sldMk cId="3284516612" sldId="284"/>
        </pc:sldMkLst>
        <pc:spChg chg="mod">
          <ac:chgData name="FIXED-TERM Penteado Enzo (CaP/ETS)" userId="574fd764-b984-4cd9-9012-3cd7cc679f1c" providerId="ADAL" clId="{1867A87D-E438-46F1-8F39-087EC71EF340}" dt="2024-11-28T17:04:51.381" v="6933" actId="20577"/>
          <ac:spMkLst>
            <pc:docMk/>
            <pc:sldMk cId="3284516612" sldId="284"/>
            <ac:spMk id="5" creationId="{5B687100-8422-49CA-B9D8-1F14A1B62B85}"/>
          </ac:spMkLst>
        </pc:spChg>
        <pc:spChg chg="mod">
          <ac:chgData name="FIXED-TERM Penteado Enzo (CaP/ETS)" userId="574fd764-b984-4cd9-9012-3cd7cc679f1c" providerId="ADAL" clId="{1867A87D-E438-46F1-8F39-087EC71EF340}" dt="2024-11-28T17:27:21.299" v="7631" actId="20577"/>
          <ac:spMkLst>
            <pc:docMk/>
            <pc:sldMk cId="3284516612" sldId="284"/>
            <ac:spMk id="6" creationId="{6C72EB4E-5C5C-4DE1-9B9E-9149783D6FE7}"/>
          </ac:spMkLst>
        </pc:sp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1702734092" sldId="285"/>
        </pc:sldMkLst>
        <pc:spChg chg="mod">
          <ac:chgData name="FIXED-TERM Penteado Enzo (CaP/ETS)" userId="574fd764-b984-4cd9-9012-3cd7cc679f1c" providerId="ADAL" clId="{1867A87D-E438-46F1-8F39-087EC71EF340}" dt="2024-11-28T17:05:24.526" v="6961" actId="20577"/>
          <ac:spMkLst>
            <pc:docMk/>
            <pc:sldMk cId="1702734092" sldId="285"/>
            <ac:spMk id="2" creationId="{98D7C288-109B-8219-6CFB-3306A8C096CA}"/>
          </ac:spMkLst>
        </pc:spChg>
        <pc:spChg chg="mod replST">
          <ac:chgData name="FIXED-TERM Penteado Enzo (CaP/ETS)" userId="574fd764-b984-4cd9-9012-3cd7cc679f1c" providerId="ADAL" clId="{1867A87D-E438-46F1-8F39-087EC71EF340}" dt="2024-11-28T17:27:38.560" v="7635" actId="20577"/>
          <ac:spMkLst>
            <pc:docMk/>
            <pc:sldMk cId="1702734092" sldId="285"/>
            <ac:spMk id="3" creationId="{5338AFF4-5C4B-4418-318D-82124C28D0AA}"/>
          </ac:spMkLst>
        </pc:spChg>
        <pc:spChg chg="mod">
          <ac:chgData name="FIXED-TERM Penteado Enzo (CaP/ETS)" userId="574fd764-b984-4cd9-9012-3cd7cc679f1c" providerId="ADAL" clId="{1867A87D-E438-46F1-8F39-087EC71EF340}" dt="2024-11-28T17:19:23.459" v="7214" actId="14100"/>
          <ac:spMkLst>
            <pc:docMk/>
            <pc:sldMk cId="1702734092" sldId="285"/>
            <ac:spMk id="4" creationId="{671E8BE7-CAFF-58F8-3144-D69104DC69D3}"/>
          </ac:spMkLst>
        </pc:spChg>
        <pc:graphicFrameChg chg="add mod modGraphic">
          <ac:chgData name="FIXED-TERM Penteado Enzo (CaP/ETS)" userId="574fd764-b984-4cd9-9012-3cd7cc679f1c" providerId="ADAL" clId="{1867A87D-E438-46F1-8F39-087EC71EF340}" dt="2024-11-28T17:19:18.349" v="7213" actId="1076"/>
          <ac:graphicFrameMkLst>
            <pc:docMk/>
            <pc:sldMk cId="1702734092" sldId="285"/>
            <ac:graphicFrameMk id="6" creationId="{A8DF3898-F768-EF7F-0BCB-36A7E5BF24D7}"/>
          </ac:graphicFrameMkLst>
        </pc:graphicFrameChg>
      </pc:sldChg>
      <pc:sldChg chg="modSp new del mod">
        <pc:chgData name="FIXED-TERM Penteado Enzo (CaP/ETS)" userId="574fd764-b984-4cd9-9012-3cd7cc679f1c" providerId="ADAL" clId="{1867A87D-E438-46F1-8F39-087EC71EF340}" dt="2024-11-28T17:05:16.023" v="6946" actId="680"/>
        <pc:sldMkLst>
          <pc:docMk/>
          <pc:sldMk cId="2850925147" sldId="285"/>
        </pc:sldMkLst>
        <pc:spChg chg="mod replST">
          <ac:chgData name="FIXED-TERM Penteado Enzo (CaP/ETS)" userId="574fd764-b984-4cd9-9012-3cd7cc679f1c" providerId="ADAL" clId="{1867A87D-E438-46F1-8F39-087EC71EF340}" dt="2024-11-28T17:05:15.454" v="6944" actId="20577"/>
          <ac:spMkLst>
            <pc:docMk/>
            <pc:sldMk cId="2850925147" sldId="285"/>
            <ac:spMk id="2" creationId="{BD838FDD-6C31-AFF1-4678-788AEFC29FA2}"/>
          </ac:spMkLst>
        </pc:spChg>
      </pc:sldChg>
      <pc:sldChg chg="modSp new mod modTransition">
        <pc:chgData name="FIXED-TERM Penteado Enzo (CaP/ETS)" userId="574fd764-b984-4cd9-9012-3cd7cc679f1c" providerId="ADAL" clId="{1867A87D-E438-46F1-8F39-087EC71EF340}" dt="2024-12-11T14:29:27.264" v="10184" actId="14100"/>
        <pc:sldMkLst>
          <pc:docMk/>
          <pc:sldMk cId="3651390431" sldId="286"/>
        </pc:sldMkLst>
        <pc:spChg chg="mod">
          <ac:chgData name="FIXED-TERM Penteado Enzo (CaP/ETS)" userId="574fd764-b984-4cd9-9012-3cd7cc679f1c" providerId="ADAL" clId="{1867A87D-E438-46F1-8F39-087EC71EF340}" dt="2024-11-28T17:21:30.150" v="7229" actId="20577"/>
          <ac:spMkLst>
            <pc:docMk/>
            <pc:sldMk cId="3651390431" sldId="286"/>
            <ac:spMk id="2" creationId="{E03173A3-563F-915C-8A2A-CE577753E1D6}"/>
          </ac:spMkLst>
        </pc:spChg>
        <pc:spChg chg="mod replST">
          <ac:chgData name="FIXED-TERM Penteado Enzo (CaP/ETS)" userId="574fd764-b984-4cd9-9012-3cd7cc679f1c" providerId="ADAL" clId="{1867A87D-E438-46F1-8F39-087EC71EF340}" dt="2024-11-28T17:27:41.595" v="7636"/>
          <ac:spMkLst>
            <pc:docMk/>
            <pc:sldMk cId="3651390431" sldId="286"/>
            <ac:spMk id="3" creationId="{DD28DAFA-5DE9-0010-A8B2-F63D8A5B355F}"/>
          </ac:spMkLst>
        </pc:spChg>
        <pc:spChg chg="mod">
          <ac:chgData name="FIXED-TERM Penteado Enzo (CaP/ETS)" userId="574fd764-b984-4cd9-9012-3cd7cc679f1c" providerId="ADAL" clId="{1867A87D-E438-46F1-8F39-087EC71EF340}" dt="2024-12-11T14:29:27.264" v="10184" actId="14100"/>
          <ac:spMkLst>
            <pc:docMk/>
            <pc:sldMk cId="3651390431" sldId="286"/>
            <ac:spMk id="4" creationId="{C4B06DB6-08DF-932E-B1BB-5E4718180A5F}"/>
          </ac:spMkLst>
        </pc:spChg>
      </pc:sldChg>
      <pc:sldChg chg="addSp 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3880588579" sldId="287"/>
        </pc:sldMkLst>
        <pc:spChg chg="mod">
          <ac:chgData name="FIXED-TERM Penteado Enzo (CaP/ETS)" userId="574fd764-b984-4cd9-9012-3cd7cc679f1c" providerId="ADAL" clId="{1867A87D-E438-46F1-8F39-087EC71EF340}" dt="2024-11-28T17:37:01.025" v="7651" actId="20577"/>
          <ac:spMkLst>
            <pc:docMk/>
            <pc:sldMk cId="3880588579" sldId="287"/>
            <ac:spMk id="2" creationId="{A9DD1D70-4F2E-7DD5-ADAB-286C45DAD902}"/>
          </ac:spMkLst>
        </pc:spChg>
        <pc:spChg chg="mod replST">
          <ac:chgData name="FIXED-TERM Penteado Enzo (CaP/ETS)" userId="574fd764-b984-4cd9-9012-3cd7cc679f1c" providerId="ADAL" clId="{1867A87D-E438-46F1-8F39-087EC71EF340}" dt="2024-11-28T17:27:44.236" v="7639" actId="20577"/>
          <ac:spMkLst>
            <pc:docMk/>
            <pc:sldMk cId="3880588579" sldId="287"/>
            <ac:spMk id="3" creationId="{E790EAFB-3AA7-A7DD-43FB-C57EDE02BE6B}"/>
          </ac:spMkLst>
        </pc:spChg>
        <pc:spChg chg="mod">
          <ac:chgData name="FIXED-TERM Penteado Enzo (CaP/ETS)" userId="574fd764-b984-4cd9-9012-3cd7cc679f1c" providerId="ADAL" clId="{1867A87D-E438-46F1-8F39-087EC71EF340}" dt="2024-11-28T19:01:59.885" v="8474" actId="14100"/>
          <ac:spMkLst>
            <pc:docMk/>
            <pc:sldMk cId="3880588579" sldId="287"/>
            <ac:spMk id="4" creationId="{F560ACCC-C907-A19D-A1E4-A3991601B8B8}"/>
          </ac:spMkLst>
        </pc:spChg>
        <pc:spChg chg="add mod">
          <ac:chgData name="FIXED-TERM Penteado Enzo (CaP/ETS)" userId="574fd764-b984-4cd9-9012-3cd7cc679f1c" providerId="ADAL" clId="{1867A87D-E438-46F1-8F39-087EC71EF340}" dt="2024-11-28T19:02:04.718" v="8476" actId="1076"/>
          <ac:spMkLst>
            <pc:docMk/>
            <pc:sldMk cId="3880588579" sldId="287"/>
            <ac:spMk id="8" creationId="{FA45AB38-87C8-F4AD-A46E-FD2B5FF7F979}"/>
          </ac:spMkLst>
        </pc:spChg>
        <pc:picChg chg="add mod">
          <ac:chgData name="FIXED-TERM Penteado Enzo (CaP/ETS)" userId="574fd764-b984-4cd9-9012-3cd7cc679f1c" providerId="ADAL" clId="{1867A87D-E438-46F1-8F39-087EC71EF340}" dt="2024-11-28T19:02:01.945" v="8475" actId="1076"/>
          <ac:picMkLst>
            <pc:docMk/>
            <pc:sldMk cId="3880588579" sldId="287"/>
            <ac:picMk id="7" creationId="{F96863B1-A955-B0ED-F601-B97E91284DED}"/>
          </ac:picMkLst>
        </pc:picChg>
      </pc:sldChg>
      <pc:sldChg chg="modSp new mod modTransition">
        <pc:chgData name="FIXED-TERM Penteado Enzo (CaP/ETS)" userId="574fd764-b984-4cd9-9012-3cd7cc679f1c" providerId="ADAL" clId="{1867A87D-E438-46F1-8F39-087EC71EF340}" dt="2024-11-28T19:19:19.887" v="8861"/>
        <pc:sldMkLst>
          <pc:docMk/>
          <pc:sldMk cId="939946531" sldId="288"/>
        </pc:sldMkLst>
        <pc:spChg chg="mod replST">
          <ac:chgData name="FIXED-TERM Penteado Enzo (CaP/ETS)" userId="574fd764-b984-4cd9-9012-3cd7cc679f1c" providerId="ADAL" clId="{1867A87D-E438-46F1-8F39-087EC71EF340}" dt="2024-11-28T19:09:57.347" v="8506" actId="20577"/>
          <ac:spMkLst>
            <pc:docMk/>
            <pc:sldMk cId="939946531" sldId="288"/>
            <ac:spMk id="2" creationId="{A17AC103-6032-5EB6-642F-706F8026F436}"/>
          </ac:spMkLst>
        </pc:spChg>
        <pc:spChg chg="mod">
          <ac:chgData name="FIXED-TERM Penteado Enzo (CaP/ETS)" userId="574fd764-b984-4cd9-9012-3cd7cc679f1c" providerId="ADAL" clId="{1867A87D-E438-46F1-8F39-087EC71EF340}" dt="2024-11-28T19:09:49.115" v="8482" actId="20577"/>
          <ac:spMkLst>
            <pc:docMk/>
            <pc:sldMk cId="939946531" sldId="288"/>
            <ac:spMk id="3" creationId="{DB614BAB-CE1E-6D88-C595-F018D1EB1566}"/>
          </ac:spMkLst>
        </pc:spChg>
      </pc:sldChg>
      <pc:sldChg chg="addSp delSp modSp new mod modTransition delAnim modAnim">
        <pc:chgData name="FIXED-TERM Penteado Enzo (CaP/ETS)" userId="574fd764-b984-4cd9-9012-3cd7cc679f1c" providerId="ADAL" clId="{1867A87D-E438-46F1-8F39-087EC71EF340}" dt="2024-11-28T19:48:15.308" v="9516" actId="14100"/>
        <pc:sldMkLst>
          <pc:docMk/>
          <pc:sldMk cId="3069893270" sldId="289"/>
        </pc:sldMkLst>
        <pc:spChg chg="mod">
          <ac:chgData name="FIXED-TERM Penteado Enzo (CaP/ETS)" userId="574fd764-b984-4cd9-9012-3cd7cc679f1c" providerId="ADAL" clId="{1867A87D-E438-46F1-8F39-087EC71EF340}" dt="2024-11-28T19:10:56.715" v="8527" actId="20577"/>
          <ac:spMkLst>
            <pc:docMk/>
            <pc:sldMk cId="3069893270" sldId="289"/>
            <ac:spMk id="2" creationId="{E1B238DF-D90D-91C8-B8BB-BE97C8C388E7}"/>
          </ac:spMkLst>
        </pc:spChg>
        <pc:spChg chg="mod replST">
          <ac:chgData name="FIXED-TERM Penteado Enzo (CaP/ETS)" userId="574fd764-b984-4cd9-9012-3cd7cc679f1c" providerId="ADAL" clId="{1867A87D-E438-46F1-8F39-087EC71EF340}" dt="2024-11-28T19:10:47.204" v="8509" actId="20577"/>
          <ac:spMkLst>
            <pc:docMk/>
            <pc:sldMk cId="3069893270" sldId="289"/>
            <ac:spMk id="3" creationId="{43DF806D-8D78-E20C-4F50-72E13AE4131F}"/>
          </ac:spMkLst>
        </pc:spChg>
        <pc:spChg chg="mod">
          <ac:chgData name="FIXED-TERM Penteado Enzo (CaP/ETS)" userId="574fd764-b984-4cd9-9012-3cd7cc679f1c" providerId="ADAL" clId="{1867A87D-E438-46F1-8F39-087EC71EF340}" dt="2024-11-28T19:48:15.308" v="9516" actId="14100"/>
          <ac:spMkLst>
            <pc:docMk/>
            <pc:sldMk cId="3069893270" sldId="289"/>
            <ac:spMk id="4" creationId="{7A5B8AE3-1B29-F6F2-8666-7D5A4BE71F19}"/>
          </ac:spMkLst>
        </pc:spChg>
        <pc:spChg chg="add del mod">
          <ac:chgData name="FIXED-TERM Penteado Enzo (CaP/ETS)" userId="574fd764-b984-4cd9-9012-3cd7cc679f1c" providerId="ADAL" clId="{1867A87D-E438-46F1-8F39-087EC71EF340}" dt="2024-11-28T19:29:35.358" v="8915" actId="478"/>
          <ac:spMkLst>
            <pc:docMk/>
            <pc:sldMk cId="3069893270" sldId="289"/>
            <ac:spMk id="6" creationId="{87432FB5-FD56-EC66-FC33-D0B02DDD35F9}"/>
          </ac:spMkLst>
        </pc:spChg>
        <pc:spChg chg="add del mod">
          <ac:chgData name="FIXED-TERM Penteado Enzo (CaP/ETS)" userId="574fd764-b984-4cd9-9012-3cd7cc679f1c" providerId="ADAL" clId="{1867A87D-E438-46F1-8F39-087EC71EF340}" dt="2024-11-28T19:42:15.338" v="9002" actId="478"/>
          <ac:spMkLst>
            <pc:docMk/>
            <pc:sldMk cId="3069893270" sldId="289"/>
            <ac:spMk id="7" creationId="{F31A6514-2B2B-0239-B26B-7CE501CFED03}"/>
          </ac:spMkLst>
        </pc:spChg>
        <pc:picChg chg="add del mod">
          <ac:chgData name="FIXED-TERM Penteado Enzo (CaP/ETS)" userId="574fd764-b984-4cd9-9012-3cd7cc679f1c" providerId="ADAL" clId="{1867A87D-E438-46F1-8F39-087EC71EF340}" dt="2024-11-28T19:29:32.693" v="8913" actId="21"/>
          <ac:picMkLst>
            <pc:docMk/>
            <pc:sldMk cId="3069893270" sldId="289"/>
            <ac:picMk id="9" creationId="{D35B991E-D53E-71EA-53CE-D9D48E040495}"/>
          </ac:picMkLst>
        </pc:picChg>
        <pc:picChg chg="add del mod">
          <ac:chgData name="FIXED-TERM Penteado Enzo (CaP/ETS)" userId="574fd764-b984-4cd9-9012-3cd7cc679f1c" providerId="ADAL" clId="{1867A87D-E438-46F1-8F39-087EC71EF340}" dt="2024-11-28T19:29:32.693" v="8913" actId="21"/>
          <ac:picMkLst>
            <pc:docMk/>
            <pc:sldMk cId="3069893270" sldId="289"/>
            <ac:picMk id="11" creationId="{CA5244F1-0DAF-BDC9-BD31-26C15C961C83}"/>
          </ac:picMkLst>
        </pc:picChg>
        <pc:picChg chg="add del mod">
          <ac:chgData name="FIXED-TERM Penteado Enzo (CaP/ETS)" userId="574fd764-b984-4cd9-9012-3cd7cc679f1c" providerId="ADAL" clId="{1867A87D-E438-46F1-8F39-087EC71EF340}" dt="2024-11-28T19:21:11.794" v="8879" actId="478"/>
          <ac:picMkLst>
            <pc:docMk/>
            <pc:sldMk cId="3069893270" sldId="289"/>
            <ac:picMk id="13" creationId="{1657820E-10D0-87EB-A5F8-624265D0E20D}"/>
          </ac:picMkLst>
        </pc:picChg>
        <pc:picChg chg="add del mod">
          <ac:chgData name="FIXED-TERM Penteado Enzo (CaP/ETS)" userId="574fd764-b984-4cd9-9012-3cd7cc679f1c" providerId="ADAL" clId="{1867A87D-E438-46F1-8F39-087EC71EF340}" dt="2024-11-28T19:42:15.338" v="9002" actId="478"/>
          <ac:picMkLst>
            <pc:docMk/>
            <pc:sldMk cId="3069893270" sldId="289"/>
            <ac:picMk id="15" creationId="{062CD406-18F9-C43E-B492-6D333760C7A2}"/>
          </ac:picMkLst>
        </pc:picChg>
        <pc:picChg chg="add del mod ord">
          <ac:chgData name="FIXED-TERM Penteado Enzo (CaP/ETS)" userId="574fd764-b984-4cd9-9012-3cd7cc679f1c" providerId="ADAL" clId="{1867A87D-E438-46F1-8F39-087EC71EF340}" dt="2024-11-28T19:42:15.338" v="9002" actId="478"/>
          <ac:picMkLst>
            <pc:docMk/>
            <pc:sldMk cId="3069893270" sldId="289"/>
            <ac:picMk id="17" creationId="{E191FB61-FBB3-E966-5CD5-A30FACFF0D7E}"/>
          </ac:picMkLst>
        </pc:picChg>
      </pc:sldChg>
      <pc:sldChg chg="addSp delSp modSp new mod modAnim">
        <pc:chgData name="FIXED-TERM Penteado Enzo (CaP/ETS)" userId="574fd764-b984-4cd9-9012-3cd7cc679f1c" providerId="ADAL" clId="{1867A87D-E438-46F1-8F39-087EC71EF340}" dt="2024-11-28T19:32:54.487" v="8951"/>
        <pc:sldMkLst>
          <pc:docMk/>
          <pc:sldMk cId="1327915323" sldId="290"/>
        </pc:sldMkLst>
        <pc:spChg chg="mod">
          <ac:chgData name="FIXED-TERM Penteado Enzo (CaP/ETS)" userId="574fd764-b984-4cd9-9012-3cd7cc679f1c" providerId="ADAL" clId="{1867A87D-E438-46F1-8F39-087EC71EF340}" dt="2024-11-28T19:28:57.125" v="8902" actId="20577"/>
          <ac:spMkLst>
            <pc:docMk/>
            <pc:sldMk cId="1327915323" sldId="290"/>
            <ac:spMk id="2" creationId="{49A66BA1-D4E8-E2F7-B180-8FDDE1EAFA61}"/>
          </ac:spMkLst>
        </pc:spChg>
        <pc:spChg chg="mod replST">
          <ac:chgData name="FIXED-TERM Penteado Enzo (CaP/ETS)" userId="574fd764-b984-4cd9-9012-3cd7cc679f1c" providerId="ADAL" clId="{1867A87D-E438-46F1-8F39-087EC71EF340}" dt="2024-11-28T19:28:53.148" v="8896" actId="20577"/>
          <ac:spMkLst>
            <pc:docMk/>
            <pc:sldMk cId="1327915323" sldId="290"/>
            <ac:spMk id="3" creationId="{13065556-28A5-87A1-F6F1-C0CFF65D3539}"/>
          </ac:spMkLst>
        </pc:spChg>
        <pc:spChg chg="add del mod">
          <ac:chgData name="FIXED-TERM Penteado Enzo (CaP/ETS)" userId="574fd764-b984-4cd9-9012-3cd7cc679f1c" providerId="ADAL" clId="{1867A87D-E438-46F1-8F39-087EC71EF340}" dt="2024-11-28T19:29:27.573" v="8912" actId="14100"/>
          <ac:spMkLst>
            <pc:docMk/>
            <pc:sldMk cId="1327915323" sldId="290"/>
            <ac:spMk id="4" creationId="{1030C7F6-89A3-4FC7-048B-684701E54603}"/>
          </ac:spMkLst>
        </pc:spChg>
        <pc:spChg chg="add mod">
          <ac:chgData name="FIXED-TERM Penteado Enzo (CaP/ETS)" userId="574fd764-b984-4cd9-9012-3cd7cc679f1c" providerId="ADAL" clId="{1867A87D-E438-46F1-8F39-087EC71EF340}" dt="2024-11-28T19:29:15.849" v="8908" actId="1076"/>
          <ac:spMkLst>
            <pc:docMk/>
            <pc:sldMk cId="1327915323" sldId="290"/>
            <ac:spMk id="6" creationId="{8503564B-7AA2-8472-A8E7-3D814983E957}"/>
          </ac:spMkLst>
        </pc:spChg>
        <pc:picChg chg="add del mod">
          <ac:chgData name="FIXED-TERM Penteado Enzo (CaP/ETS)" userId="574fd764-b984-4cd9-9012-3cd7cc679f1c" providerId="ADAL" clId="{1867A87D-E438-46F1-8F39-087EC71EF340}" dt="2024-11-28T19:31:43.175" v="8931" actId="478"/>
          <ac:picMkLst>
            <pc:docMk/>
            <pc:sldMk cId="1327915323" sldId="290"/>
            <ac:picMk id="8" creationId="{02CF4170-902F-9877-8B58-E7F19D09D6AB}"/>
          </ac:picMkLst>
        </pc:picChg>
        <pc:picChg chg="add mod">
          <ac:chgData name="FIXED-TERM Penteado Enzo (CaP/ETS)" userId="574fd764-b984-4cd9-9012-3cd7cc679f1c" providerId="ADAL" clId="{1867A87D-E438-46F1-8F39-087EC71EF340}" dt="2024-11-28T19:29:57.798" v="8925" actId="1076"/>
          <ac:picMkLst>
            <pc:docMk/>
            <pc:sldMk cId="1327915323" sldId="290"/>
            <ac:picMk id="9" creationId="{D35B991E-D53E-71EA-53CE-D9D48E040495}"/>
          </ac:picMkLst>
        </pc:picChg>
        <pc:picChg chg="add mod">
          <ac:chgData name="FIXED-TERM Penteado Enzo (CaP/ETS)" userId="574fd764-b984-4cd9-9012-3cd7cc679f1c" providerId="ADAL" clId="{1867A87D-E438-46F1-8F39-087EC71EF340}" dt="2024-11-28T19:30:01.567" v="8926" actId="14100"/>
          <ac:picMkLst>
            <pc:docMk/>
            <pc:sldMk cId="1327915323" sldId="290"/>
            <ac:picMk id="11" creationId="{CA5244F1-0DAF-BDC9-BD31-26C15C961C83}"/>
          </ac:picMkLst>
        </pc:picChg>
        <pc:picChg chg="add del mod">
          <ac:chgData name="FIXED-TERM Penteado Enzo (CaP/ETS)" userId="574fd764-b984-4cd9-9012-3cd7cc679f1c" providerId="ADAL" clId="{1867A87D-E438-46F1-8F39-087EC71EF340}" dt="2024-11-28T19:32:03.525" v="8938" actId="478"/>
          <ac:picMkLst>
            <pc:docMk/>
            <pc:sldMk cId="1327915323" sldId="290"/>
            <ac:picMk id="12" creationId="{878968D2-EF2B-B947-33BA-274DE5E327C4}"/>
          </ac:picMkLst>
        </pc:picChg>
        <pc:picChg chg="add mod">
          <ac:chgData name="FIXED-TERM Penteado Enzo (CaP/ETS)" userId="574fd764-b984-4cd9-9012-3cd7cc679f1c" providerId="ADAL" clId="{1867A87D-E438-46F1-8F39-087EC71EF340}" dt="2024-11-28T19:32:20.088" v="8944" actId="1076"/>
          <ac:picMkLst>
            <pc:docMk/>
            <pc:sldMk cId="1327915323" sldId="290"/>
            <ac:picMk id="14" creationId="{55BC9E9D-E736-4AE8-73C5-E233C5D2BF97}"/>
          </ac:picMkLst>
        </pc:picChg>
        <pc:picChg chg="add mod">
          <ac:chgData name="FIXED-TERM Penteado Enzo (CaP/ETS)" userId="574fd764-b984-4cd9-9012-3cd7cc679f1c" providerId="ADAL" clId="{1867A87D-E438-46F1-8F39-087EC71EF340}" dt="2024-11-28T19:32:28.677" v="8946" actId="1076"/>
          <ac:picMkLst>
            <pc:docMk/>
            <pc:sldMk cId="1327915323" sldId="290"/>
            <ac:picMk id="15" creationId="{0DB0880B-014E-735A-3EF4-A07930A2E6FC}"/>
          </ac:picMkLst>
        </pc:picChg>
      </pc:sldChg>
      <pc:sldChg chg="addSp delSp modSp add mod delAnim modAnim">
        <pc:chgData name="FIXED-TERM Penteado Enzo (CaP/ETS)" userId="574fd764-b984-4cd9-9012-3cd7cc679f1c" providerId="ADAL" clId="{1867A87D-E438-46F1-8F39-087EC71EF340}" dt="2024-11-28T19:42:08.823" v="9001"/>
        <pc:sldMkLst>
          <pc:docMk/>
          <pc:sldMk cId="1100160078" sldId="291"/>
        </pc:sldMkLst>
        <pc:spChg chg="mod">
          <ac:chgData name="FIXED-TERM Penteado Enzo (CaP/ETS)" userId="574fd764-b984-4cd9-9012-3cd7cc679f1c" providerId="ADAL" clId="{1867A87D-E438-46F1-8F39-087EC71EF340}" dt="2024-11-28T19:33:07.568" v="8964" actId="20577"/>
          <ac:spMkLst>
            <pc:docMk/>
            <pc:sldMk cId="1100160078" sldId="291"/>
            <ac:spMk id="2" creationId="{49A66BA1-D4E8-E2F7-B180-8FDDE1EAFA61}"/>
          </ac:spMkLst>
        </pc:spChg>
        <pc:spChg chg="mod">
          <ac:chgData name="FIXED-TERM Penteado Enzo (CaP/ETS)" userId="574fd764-b984-4cd9-9012-3cd7cc679f1c" providerId="ADAL" clId="{1867A87D-E438-46F1-8F39-087EC71EF340}" dt="2024-11-28T19:33:17.743" v="8965"/>
          <ac:spMkLst>
            <pc:docMk/>
            <pc:sldMk cId="1100160078" sldId="291"/>
            <ac:spMk id="4" creationId="{1030C7F6-89A3-4FC7-048B-684701E54603}"/>
          </ac:spMkLst>
        </pc:spChg>
        <pc:picChg chg="add mod ord">
          <ac:chgData name="FIXED-TERM Penteado Enzo (CaP/ETS)" userId="574fd764-b984-4cd9-9012-3cd7cc679f1c" providerId="ADAL" clId="{1867A87D-E438-46F1-8F39-087EC71EF340}" dt="2024-11-28T19:33:46.111" v="8971" actId="167"/>
          <ac:picMkLst>
            <pc:docMk/>
            <pc:sldMk cId="1100160078" sldId="291"/>
            <ac:picMk id="6" creationId="{3EB59AEA-E90D-49A8-77BE-822A093E9F84}"/>
          </ac:picMkLst>
        </pc:picChg>
        <pc:picChg chg="add mod">
          <ac:chgData name="FIXED-TERM Penteado Enzo (CaP/ETS)" userId="574fd764-b984-4cd9-9012-3cd7cc679f1c" providerId="ADAL" clId="{1867A87D-E438-46F1-8F39-087EC71EF340}" dt="2024-11-28T19:34:15.816" v="8980" actId="1035"/>
          <ac:picMkLst>
            <pc:docMk/>
            <pc:sldMk cId="1100160078" sldId="291"/>
            <ac:picMk id="7" creationId="{1B091C96-E3AD-4FE7-28E9-95E1AF24D1EE}"/>
          </ac:picMkLst>
        </pc:picChg>
        <pc:picChg chg="del">
          <ac:chgData name="FIXED-TERM Penteado Enzo (CaP/ETS)" userId="574fd764-b984-4cd9-9012-3cd7cc679f1c" providerId="ADAL" clId="{1867A87D-E438-46F1-8F39-087EC71EF340}" dt="2024-11-28T19:33:47.209" v="8972" actId="478"/>
          <ac:picMkLst>
            <pc:docMk/>
            <pc:sldMk cId="1100160078" sldId="291"/>
            <ac:picMk id="9" creationId="{D35B991E-D53E-71EA-53CE-D9D48E040495}"/>
          </ac:picMkLst>
        </pc:picChg>
        <pc:picChg chg="add del mod">
          <ac:chgData name="FIXED-TERM Penteado Enzo (CaP/ETS)" userId="574fd764-b984-4cd9-9012-3cd7cc679f1c" providerId="ADAL" clId="{1867A87D-E438-46F1-8F39-087EC71EF340}" dt="2024-11-28T19:41:21.091" v="8987" actId="478"/>
          <ac:picMkLst>
            <pc:docMk/>
            <pc:sldMk cId="1100160078" sldId="291"/>
            <ac:picMk id="10" creationId="{70E6CCFE-AFDC-26D7-F0A2-ACB221992E7C}"/>
          </ac:picMkLst>
        </pc:picChg>
        <pc:picChg chg="del">
          <ac:chgData name="FIXED-TERM Penteado Enzo (CaP/ETS)" userId="574fd764-b984-4cd9-9012-3cd7cc679f1c" providerId="ADAL" clId="{1867A87D-E438-46F1-8F39-087EC71EF340}" dt="2024-11-28T19:33:48.571" v="8973" actId="478"/>
          <ac:picMkLst>
            <pc:docMk/>
            <pc:sldMk cId="1100160078" sldId="291"/>
            <ac:picMk id="11" creationId="{CA5244F1-0DAF-BDC9-BD31-26C15C961C83}"/>
          </ac:picMkLst>
        </pc:picChg>
        <pc:picChg chg="add mod">
          <ac:chgData name="FIXED-TERM Penteado Enzo (CaP/ETS)" userId="574fd764-b984-4cd9-9012-3cd7cc679f1c" providerId="ADAL" clId="{1867A87D-E438-46F1-8F39-087EC71EF340}" dt="2024-11-28T19:41:41.190" v="8994" actId="1076"/>
          <ac:picMkLst>
            <pc:docMk/>
            <pc:sldMk cId="1100160078" sldId="291"/>
            <ac:picMk id="13" creationId="{BDD3284C-7022-6533-5227-F8F8D7769D2F}"/>
          </ac:picMkLst>
        </pc:picChg>
        <pc:picChg chg="del">
          <ac:chgData name="FIXED-TERM Penteado Enzo (CaP/ETS)" userId="574fd764-b984-4cd9-9012-3cd7cc679f1c" providerId="ADAL" clId="{1867A87D-E438-46F1-8F39-087EC71EF340}" dt="2024-11-28T19:33:50.571" v="8974" actId="478"/>
          <ac:picMkLst>
            <pc:docMk/>
            <pc:sldMk cId="1100160078" sldId="291"/>
            <ac:picMk id="14" creationId="{55BC9E9D-E736-4AE8-73C5-E233C5D2BF97}"/>
          </ac:picMkLst>
        </pc:picChg>
        <pc:picChg chg="del">
          <ac:chgData name="FIXED-TERM Penteado Enzo (CaP/ETS)" userId="574fd764-b984-4cd9-9012-3cd7cc679f1c" providerId="ADAL" clId="{1867A87D-E438-46F1-8F39-087EC71EF340}" dt="2024-11-28T19:33:51.202" v="8975" actId="478"/>
          <ac:picMkLst>
            <pc:docMk/>
            <pc:sldMk cId="1100160078" sldId="291"/>
            <ac:picMk id="15" creationId="{0DB0880B-014E-735A-3EF4-A07930A2E6FC}"/>
          </ac:picMkLst>
        </pc:picChg>
        <pc:picChg chg="add mod">
          <ac:chgData name="FIXED-TERM Penteado Enzo (CaP/ETS)" userId="574fd764-b984-4cd9-9012-3cd7cc679f1c" providerId="ADAL" clId="{1867A87D-E438-46F1-8F39-087EC71EF340}" dt="2024-11-28T19:41:49.443" v="8996" actId="1076"/>
          <ac:picMkLst>
            <pc:docMk/>
            <pc:sldMk cId="1100160078" sldId="291"/>
            <ac:picMk id="16" creationId="{D1772C6E-0FBD-1367-C41A-9184FBB9FD7E}"/>
          </ac:picMkLst>
        </pc:picChg>
      </pc:sldChg>
      <pc:sldChg chg="modSp new mod modTransition">
        <pc:chgData name="FIXED-TERM Penteado Enzo (CaP/ETS)" userId="574fd764-b984-4cd9-9012-3cd7cc679f1c" providerId="ADAL" clId="{1867A87D-E438-46F1-8F39-087EC71EF340}" dt="2024-12-02T19:51:36.056" v="10107"/>
        <pc:sldMkLst>
          <pc:docMk/>
          <pc:sldMk cId="3645791387" sldId="292"/>
        </pc:sldMkLst>
        <pc:spChg chg="mod">
          <ac:chgData name="FIXED-TERM Penteado Enzo (CaP/ETS)" userId="574fd764-b984-4cd9-9012-3cd7cc679f1c" providerId="ADAL" clId="{1867A87D-E438-46F1-8F39-087EC71EF340}" dt="2024-12-02T19:46:35.736" v="9533" actId="20577"/>
          <ac:spMkLst>
            <pc:docMk/>
            <pc:sldMk cId="3645791387" sldId="292"/>
            <ac:spMk id="2" creationId="{9F8826E3-EDD0-3F4B-E656-33E443779534}"/>
          </ac:spMkLst>
        </pc:spChg>
        <pc:spChg chg="mod replST">
          <ac:chgData name="FIXED-TERM Penteado Enzo (CaP/ETS)" userId="574fd764-b984-4cd9-9012-3cd7cc679f1c" providerId="ADAL" clId="{1867A87D-E438-46F1-8F39-087EC71EF340}" dt="2024-12-02T19:46:29.958" v="9519" actId="20577"/>
          <ac:spMkLst>
            <pc:docMk/>
            <pc:sldMk cId="3645791387" sldId="292"/>
            <ac:spMk id="3" creationId="{3FB5F3E9-1C6E-6E81-ED98-2373FFD19C49}"/>
          </ac:spMkLst>
        </pc:spChg>
        <pc:spChg chg="mod">
          <ac:chgData name="FIXED-TERM Penteado Enzo (CaP/ETS)" userId="574fd764-b984-4cd9-9012-3cd7cc679f1c" providerId="ADAL" clId="{1867A87D-E438-46F1-8F39-087EC71EF340}" dt="2024-12-02T19:49:40.386" v="10097" actId="20577"/>
          <ac:spMkLst>
            <pc:docMk/>
            <pc:sldMk cId="3645791387" sldId="292"/>
            <ac:spMk id="4" creationId="{E128B8F4-A7D8-7046-FE68-585D2B064FF1}"/>
          </ac:spMkLst>
        </pc:spChg>
      </pc:sldChg>
      <pc:sldChg chg="modSp add mod">
        <pc:chgData name="FIXED-TERM Penteado Enzo (CaP/ETS)" userId="574fd764-b984-4cd9-9012-3cd7cc679f1c" providerId="ADAL" clId="{1867A87D-E438-46F1-8F39-087EC71EF340}" dt="2024-12-02T19:50:35.070" v="10106" actId="790"/>
        <pc:sldMkLst>
          <pc:docMk/>
          <pc:sldMk cId="2486930071" sldId="379"/>
        </pc:sldMkLst>
        <pc:spChg chg="mod">
          <ac:chgData name="FIXED-TERM Penteado Enzo (CaP/ETS)" userId="574fd764-b984-4cd9-9012-3cd7cc679f1c" providerId="ADAL" clId="{1867A87D-E438-46F1-8F39-087EC71EF340}" dt="2024-12-02T19:50:35.070" v="10106" actId="790"/>
          <ac:spMkLst>
            <pc:docMk/>
            <pc:sldMk cId="2486930071" sldId="379"/>
            <ac:spMk id="5" creationId="{5B687100-8422-49CA-B9D8-1F14A1B62B85}"/>
          </ac:spMkLst>
        </pc:spChg>
        <pc:spChg chg="mod">
          <ac:chgData name="FIXED-TERM Penteado Enzo (CaP/ETS)" userId="574fd764-b984-4cd9-9012-3cd7cc679f1c" providerId="ADAL" clId="{1867A87D-E438-46F1-8F39-087EC71EF340}" dt="2024-12-02T19:50:35.070" v="10106" actId="790"/>
          <ac:spMkLst>
            <pc:docMk/>
            <pc:sldMk cId="2486930071" sldId="379"/>
            <ac:spMk id="6" creationId="{6C72EB4E-5C5C-4DE1-9B9E-9149783D6FE7}"/>
          </ac:spMkLst>
        </pc:spChg>
      </pc:sldChg>
      <pc:sldMasterChg chg="add addSldLayout">
        <pc:chgData name="FIXED-TERM Penteado Enzo (CaP/ETS)" userId="574fd764-b984-4cd9-9012-3cd7cc679f1c" providerId="ADAL" clId="{1867A87D-E438-46F1-8F39-087EC71EF340}" dt="2024-11-25T19:19:35.297" v="495" actId="27028"/>
        <pc:sldMasterMkLst>
          <pc:docMk/>
          <pc:sldMasterMk cId="851553184" sldId="2147483756"/>
        </pc:sldMasterMkLst>
        <pc:sldLayoutChg chg="add">
          <pc:chgData name="FIXED-TERM Penteado Enzo (CaP/ETS)" userId="574fd764-b984-4cd9-9012-3cd7cc679f1c" providerId="ADAL" clId="{1867A87D-E438-46F1-8F39-087EC71EF340}" dt="2024-11-25T18:43:05.619" v="0" actId="27028"/>
          <pc:sldLayoutMkLst>
            <pc:docMk/>
            <pc:sldMasterMk cId="851553184" sldId="2147483756"/>
            <pc:sldLayoutMk cId="765800943" sldId="2147483757"/>
          </pc:sldLayoutMkLst>
        </pc:sldLayoutChg>
        <pc:sldLayoutChg chg="add">
          <pc:chgData name="FIXED-TERM Penteado Enzo (CaP/ETS)" userId="574fd764-b984-4cd9-9012-3cd7cc679f1c" providerId="ADAL" clId="{1867A87D-E438-46F1-8F39-087EC71EF340}" dt="2024-11-25T19:19:35.297" v="495" actId="27028"/>
          <pc:sldLayoutMkLst>
            <pc:docMk/>
            <pc:sldMasterMk cId="851553184" sldId="2147483756"/>
            <pc:sldLayoutMk cId="3828809399" sldId="2147483758"/>
          </pc:sldLayoutMkLst>
        </pc:sldLayoutChg>
      </pc:sldMasterChg>
    </pc:docChg>
  </pc:docChgLst>
  <pc:docChgLst>
    <pc:chgData name="Freitas Agatha (SO/OPM-TS12-BR)" userId="c7c49697-600b-4bef-b0c8-890c59347b8c" providerId="ADAL" clId="{B501E52B-A791-45F4-A029-DC889DA96BDA}"/>
    <pc:docChg chg="undo custSel addSld delSld modSld">
      <pc:chgData name="Freitas Agatha (SO/OPM-TS12-BR)" userId="c7c49697-600b-4bef-b0c8-890c59347b8c" providerId="ADAL" clId="{B501E52B-A791-45F4-A029-DC889DA96BDA}" dt="2025-03-20T12:06:53.187" v="170" actId="47"/>
      <pc:docMkLst>
        <pc:docMk/>
      </pc:docMkLst>
      <pc:sldChg chg="modSp mod">
        <pc:chgData name="Freitas Agatha (SO/OPM-TS12-BR)" userId="c7c49697-600b-4bef-b0c8-890c59347b8c" providerId="ADAL" clId="{B501E52B-A791-45F4-A029-DC889DA96BDA}" dt="2025-03-19T03:05:18.919" v="107" actId="1076"/>
        <pc:sldMkLst>
          <pc:docMk/>
          <pc:sldMk cId="1999864163" sldId="260"/>
        </pc:sldMkLst>
        <pc:picChg chg="mod">
          <ac:chgData name="Freitas Agatha (SO/OPM-TS12-BR)" userId="c7c49697-600b-4bef-b0c8-890c59347b8c" providerId="ADAL" clId="{B501E52B-A791-45F4-A029-DC889DA96BDA}" dt="2025-03-19T03:05:18.919" v="107" actId="1076"/>
          <ac:picMkLst>
            <pc:docMk/>
            <pc:sldMk cId="1999864163" sldId="260"/>
            <ac:picMk id="11" creationId="{2DD07208-043B-C495-A135-B98CEDD9E32A}"/>
          </ac:picMkLst>
        </pc:picChg>
      </pc:sldChg>
      <pc:sldChg chg="addSp delSp modSp mod">
        <pc:chgData name="Freitas Agatha (SO/OPM-TS12-BR)" userId="c7c49697-600b-4bef-b0c8-890c59347b8c" providerId="ADAL" clId="{B501E52B-A791-45F4-A029-DC889DA96BDA}" dt="2025-03-17T14:21:55.256" v="82" actId="27636"/>
        <pc:sldMkLst>
          <pc:docMk/>
          <pc:sldMk cId="642985637" sldId="261"/>
        </pc:sldMkLst>
        <pc:spChg chg="add del mod">
          <ac:chgData name="Freitas Agatha (SO/OPM-TS12-BR)" userId="c7c49697-600b-4bef-b0c8-890c59347b8c" providerId="ADAL" clId="{B501E52B-A791-45F4-A029-DC889DA96BDA}" dt="2025-03-17T14:15:56.334" v="7" actId="478"/>
          <ac:spMkLst>
            <pc:docMk/>
            <pc:sldMk cId="642985637" sldId="261"/>
            <ac:spMk id="2" creationId="{3F3B1231-C0F0-A719-2688-9AAAD3342319}"/>
          </ac:spMkLst>
        </pc:spChg>
        <pc:spChg chg="add">
          <ac:chgData name="Freitas Agatha (SO/OPM-TS12-BR)" userId="c7c49697-600b-4bef-b0c8-890c59347b8c" providerId="ADAL" clId="{B501E52B-A791-45F4-A029-DC889DA96BDA}" dt="2025-03-17T14:12:24.154" v="1"/>
          <ac:spMkLst>
            <pc:docMk/>
            <pc:sldMk cId="642985637" sldId="261"/>
            <ac:spMk id="3" creationId="{1874EA7C-4D00-925C-F507-29ECBBD42F34}"/>
          </ac:spMkLst>
        </pc:spChg>
        <pc:spChg chg="mod">
          <ac:chgData name="Freitas Agatha (SO/OPM-TS12-BR)" userId="c7c49697-600b-4bef-b0c8-890c59347b8c" providerId="ADAL" clId="{B501E52B-A791-45F4-A029-DC889DA96BDA}" dt="2025-03-17T14:21:55.256" v="82" actId="27636"/>
          <ac:spMkLst>
            <pc:docMk/>
            <pc:sldMk cId="642985637" sldId="261"/>
            <ac:spMk id="6" creationId="{6C72EB4E-5C5C-4DE1-9B9E-9149783D6FE7}"/>
          </ac:spMkLst>
        </pc:spChg>
        <pc:spChg chg="add">
          <ac:chgData name="Freitas Agatha (SO/OPM-TS12-BR)" userId="c7c49697-600b-4bef-b0c8-890c59347b8c" providerId="ADAL" clId="{B501E52B-A791-45F4-A029-DC889DA96BDA}" dt="2025-03-17T14:12:28.825" v="4"/>
          <ac:spMkLst>
            <pc:docMk/>
            <pc:sldMk cId="642985637" sldId="261"/>
            <ac:spMk id="7" creationId="{0E9F9069-287A-BF0A-136F-93DCAD84FCEA}"/>
          </ac:spMkLst>
        </pc:spChg>
        <pc:spChg chg="add del mod">
          <ac:chgData name="Freitas Agatha (SO/OPM-TS12-BR)" userId="c7c49697-600b-4bef-b0c8-890c59347b8c" providerId="ADAL" clId="{B501E52B-A791-45F4-A029-DC889DA96BDA}" dt="2025-03-17T14:15:56.334" v="7" actId="478"/>
          <ac:spMkLst>
            <pc:docMk/>
            <pc:sldMk cId="642985637" sldId="261"/>
            <ac:spMk id="8" creationId="{7E767E5F-E394-4FAF-AC82-80F9FC0F295F}"/>
          </ac:spMkLst>
        </pc:spChg>
        <pc:spChg chg="add del mod">
          <ac:chgData name="Freitas Agatha (SO/OPM-TS12-BR)" userId="c7c49697-600b-4bef-b0c8-890c59347b8c" providerId="ADAL" clId="{B501E52B-A791-45F4-A029-DC889DA96BDA}" dt="2025-03-17T14:21:39.252" v="68" actId="478"/>
          <ac:spMkLst>
            <pc:docMk/>
            <pc:sldMk cId="642985637" sldId="261"/>
            <ac:spMk id="9" creationId="{DE99424F-3169-1209-7038-B6CA8667E6FB}"/>
          </ac:spMkLst>
        </pc:spChg>
        <pc:spChg chg="add del mod">
          <ac:chgData name="Freitas Agatha (SO/OPM-TS12-BR)" userId="c7c49697-600b-4bef-b0c8-890c59347b8c" providerId="ADAL" clId="{B501E52B-A791-45F4-A029-DC889DA96BDA}" dt="2025-03-17T14:21:39.308" v="70" actId="1076"/>
          <ac:spMkLst>
            <pc:docMk/>
            <pc:sldMk cId="642985637" sldId="261"/>
            <ac:spMk id="10" creationId="{3356A319-8234-D2B6-E490-9AA483C184F7}"/>
          </ac:spMkLst>
        </pc:spChg>
        <pc:spChg chg="add mod">
          <ac:chgData name="Freitas Agatha (SO/OPM-TS12-BR)" userId="c7c49697-600b-4bef-b0c8-890c59347b8c" providerId="ADAL" clId="{B501E52B-A791-45F4-A029-DC889DA96BDA}" dt="2025-03-17T14:19:14.498" v="32"/>
          <ac:spMkLst>
            <pc:docMk/>
            <pc:sldMk cId="642985637" sldId="261"/>
            <ac:spMk id="11" creationId="{755408F1-CBB4-7EE3-2132-813F976534A2}"/>
          </ac:spMkLst>
        </pc:spChg>
        <pc:spChg chg="add mod">
          <ac:chgData name="Freitas Agatha (SO/OPM-TS12-BR)" userId="c7c49697-600b-4bef-b0c8-890c59347b8c" providerId="ADAL" clId="{B501E52B-A791-45F4-A029-DC889DA96BDA}" dt="2025-03-17T14:19:23.946" v="35"/>
          <ac:spMkLst>
            <pc:docMk/>
            <pc:sldMk cId="642985637" sldId="261"/>
            <ac:spMk id="12" creationId="{AB07AE0D-20D1-4C61-688F-D5E9D680DEF1}"/>
          </ac:spMkLst>
        </pc:spChg>
      </pc:sldChg>
      <pc:sldChg chg="addSp delSp modSp add del mod">
        <pc:chgData name="Freitas Agatha (SO/OPM-TS12-BR)" userId="c7c49697-600b-4bef-b0c8-890c59347b8c" providerId="ADAL" clId="{B501E52B-A791-45F4-A029-DC889DA96BDA}" dt="2025-03-20T12:06:50.304" v="168" actId="47"/>
        <pc:sldMkLst>
          <pc:docMk/>
          <pc:sldMk cId="1616927071" sldId="380"/>
        </pc:sldMkLst>
        <pc:spChg chg="mod">
          <ac:chgData name="Freitas Agatha (SO/OPM-TS12-BR)" userId="c7c49697-600b-4bef-b0c8-890c59347b8c" providerId="ADAL" clId="{B501E52B-A791-45F4-A029-DC889DA96BDA}" dt="2025-03-17T14:25:06.120" v="100" actId="20577"/>
          <ac:spMkLst>
            <pc:docMk/>
            <pc:sldMk cId="1616927071" sldId="380"/>
            <ac:spMk id="2" creationId="{A9DD1D70-4F2E-7DD5-ADAB-286C45DAD902}"/>
          </ac:spMkLst>
        </pc:spChg>
        <pc:spChg chg="del mod">
          <ac:chgData name="Freitas Agatha (SO/OPM-TS12-BR)" userId="c7c49697-600b-4bef-b0c8-890c59347b8c" providerId="ADAL" clId="{B501E52B-A791-45F4-A029-DC889DA96BDA}" dt="2025-03-17T14:24:56.243" v="96" actId="478"/>
          <ac:spMkLst>
            <pc:docMk/>
            <pc:sldMk cId="1616927071" sldId="380"/>
            <ac:spMk id="4" creationId="{F560ACCC-C907-A19D-A1E4-A3991601B8B8}"/>
          </ac:spMkLst>
        </pc:spChg>
        <pc:spChg chg="del">
          <ac:chgData name="Freitas Agatha (SO/OPM-TS12-BR)" userId="c7c49697-600b-4bef-b0c8-890c59347b8c" providerId="ADAL" clId="{B501E52B-A791-45F4-A029-DC889DA96BDA}" dt="2025-03-17T14:22:16.334" v="85" actId="478"/>
          <ac:spMkLst>
            <pc:docMk/>
            <pc:sldMk cId="1616927071" sldId="380"/>
            <ac:spMk id="8" creationId="{FA45AB38-87C8-F4AD-A46E-FD2B5FF7F979}"/>
          </ac:spMkLst>
        </pc:spChg>
        <pc:spChg chg="add del mod">
          <ac:chgData name="Freitas Agatha (SO/OPM-TS12-BR)" userId="c7c49697-600b-4bef-b0c8-890c59347b8c" providerId="ADAL" clId="{B501E52B-A791-45F4-A029-DC889DA96BDA}" dt="2025-03-17T14:24:58.534" v="97"/>
          <ac:spMkLst>
            <pc:docMk/>
            <pc:sldMk cId="1616927071" sldId="380"/>
            <ac:spMk id="9" creationId="{96152462-E13F-DFEB-36AC-C560A2F56CBB}"/>
          </ac:spMkLst>
        </pc:spChg>
        <pc:picChg chg="del">
          <ac:chgData name="Freitas Agatha (SO/OPM-TS12-BR)" userId="c7c49697-600b-4bef-b0c8-890c59347b8c" providerId="ADAL" clId="{B501E52B-A791-45F4-A029-DC889DA96BDA}" dt="2025-03-17T14:22:11.957" v="84" actId="478"/>
          <ac:picMkLst>
            <pc:docMk/>
            <pc:sldMk cId="1616927071" sldId="380"/>
            <ac:picMk id="7" creationId="{F96863B1-A955-B0ED-F601-B97E91284DED}"/>
          </ac:picMkLst>
        </pc:picChg>
        <pc:picChg chg="add mod">
          <ac:chgData name="Freitas Agatha (SO/OPM-TS12-BR)" userId="c7c49697-600b-4bef-b0c8-890c59347b8c" providerId="ADAL" clId="{B501E52B-A791-45F4-A029-DC889DA96BDA}" dt="2025-03-19T03:05:19.187" v="108" actId="14100"/>
          <ac:picMkLst>
            <pc:docMk/>
            <pc:sldMk cId="1616927071" sldId="380"/>
            <ac:picMk id="11" creationId="{CFC764A2-4460-E597-41AA-BCF90EB6111C}"/>
          </ac:picMkLst>
        </pc:picChg>
      </pc:sldChg>
      <pc:sldChg chg="addSp delSp modSp add del mod">
        <pc:chgData name="Freitas Agatha (SO/OPM-TS12-BR)" userId="c7c49697-600b-4bef-b0c8-890c59347b8c" providerId="ADAL" clId="{B501E52B-A791-45F4-A029-DC889DA96BDA}" dt="2025-03-20T12:06:51.539" v="169" actId="47"/>
        <pc:sldMkLst>
          <pc:docMk/>
          <pc:sldMk cId="660882892" sldId="381"/>
        </pc:sldMkLst>
        <pc:spChg chg="mod">
          <ac:chgData name="Freitas Agatha (SO/OPM-TS12-BR)" userId="c7c49697-600b-4bef-b0c8-890c59347b8c" providerId="ADAL" clId="{B501E52B-A791-45F4-A029-DC889DA96BDA}" dt="2025-03-19T19:07:33.281" v="111" actId="20577"/>
          <ac:spMkLst>
            <pc:docMk/>
            <pc:sldMk cId="660882892" sldId="381"/>
            <ac:spMk id="3" creationId="{E790EAFB-3AA7-A7DD-43FB-C57EDE02BE6B}"/>
          </ac:spMkLst>
        </pc:spChg>
        <pc:spChg chg="add mod">
          <ac:chgData name="Freitas Agatha (SO/OPM-TS12-BR)" userId="c7c49697-600b-4bef-b0c8-890c59347b8c" providerId="ADAL" clId="{B501E52B-A791-45F4-A029-DC889DA96BDA}" dt="2025-03-20T11:20:56.713" v="167" actId="14100"/>
          <ac:spMkLst>
            <pc:docMk/>
            <pc:sldMk cId="660882892" sldId="381"/>
            <ac:spMk id="6" creationId="{B4FD77D8-C12D-44E8-CC0D-EA7C3F7A9F15}"/>
          </ac:spMkLst>
        </pc:spChg>
        <pc:picChg chg="del">
          <ac:chgData name="Freitas Agatha (SO/OPM-TS12-BR)" userId="c7c49697-600b-4bef-b0c8-890c59347b8c" providerId="ADAL" clId="{B501E52B-A791-45F4-A029-DC889DA96BDA}" dt="2025-03-19T19:07:28.001" v="110" actId="478"/>
          <ac:picMkLst>
            <pc:docMk/>
            <pc:sldMk cId="660882892" sldId="381"/>
            <ac:picMk id="11" creationId="{CFC764A2-4460-E597-41AA-BCF90EB6111C}"/>
          </ac:picMkLst>
        </pc:picChg>
      </pc:sldChg>
      <pc:sldChg chg="addSp delSp modSp add del mod">
        <pc:chgData name="Freitas Agatha (SO/OPM-TS12-BR)" userId="c7c49697-600b-4bef-b0c8-890c59347b8c" providerId="ADAL" clId="{B501E52B-A791-45F4-A029-DC889DA96BDA}" dt="2025-03-20T12:06:53.187" v="170" actId="47"/>
        <pc:sldMkLst>
          <pc:docMk/>
          <pc:sldMk cId="2512271266" sldId="382"/>
        </pc:sldMkLst>
        <pc:spChg chg="del mod">
          <ac:chgData name="Freitas Agatha (SO/OPM-TS12-BR)" userId="c7c49697-600b-4bef-b0c8-890c59347b8c" providerId="ADAL" clId="{B501E52B-A791-45F4-A029-DC889DA96BDA}" dt="2025-03-19T19:18:10.348" v="135" actId="478"/>
          <ac:spMkLst>
            <pc:docMk/>
            <pc:sldMk cId="2512271266" sldId="382"/>
            <ac:spMk id="6" creationId="{B4FD77D8-C12D-44E8-CC0D-EA7C3F7A9F15}"/>
          </ac:spMkLst>
        </pc:spChg>
        <pc:spChg chg="add del mod">
          <ac:chgData name="Freitas Agatha (SO/OPM-TS12-BR)" userId="c7c49697-600b-4bef-b0c8-890c59347b8c" providerId="ADAL" clId="{B501E52B-A791-45F4-A029-DC889DA96BDA}" dt="2025-03-19T19:23:00.811" v="166" actId="478"/>
          <ac:spMkLst>
            <pc:docMk/>
            <pc:sldMk cId="2512271266" sldId="382"/>
            <ac:spMk id="7" creationId="{A775B5BC-2A9A-3AEE-CDF9-9E453658E599}"/>
          </ac:spMkLst>
        </pc:spChg>
        <pc:spChg chg="add mod">
          <ac:chgData name="Freitas Agatha (SO/OPM-TS12-BR)" userId="c7c49697-600b-4bef-b0c8-890c59347b8c" providerId="ADAL" clId="{B501E52B-A791-45F4-A029-DC889DA96BDA}" dt="2025-03-19T19:18:18.218" v="137"/>
          <ac:spMkLst>
            <pc:docMk/>
            <pc:sldMk cId="2512271266" sldId="382"/>
            <ac:spMk id="8" creationId="{84A7FF0D-9B0A-B48D-9EBE-D194B06ACFB9}"/>
          </ac:spMkLst>
        </pc:spChg>
        <pc:spChg chg="add mod">
          <ac:chgData name="Freitas Agatha (SO/OPM-TS12-BR)" userId="c7c49697-600b-4bef-b0c8-890c59347b8c" providerId="ADAL" clId="{B501E52B-A791-45F4-A029-DC889DA96BDA}" dt="2025-03-19T19:23:00.811" v="166" actId="478"/>
          <ac:spMkLst>
            <pc:docMk/>
            <pc:sldMk cId="2512271266" sldId="382"/>
            <ac:spMk id="10" creationId="{435E5661-1FD3-D0D9-1226-9DC33DB63609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E76C1632-2CED-5FDF-9483-997853372126}"/>
    <pc:docChg chg="modSld">
      <pc:chgData name="ETS-EngineeringTechnicalSchool BOT-ResearchDevelopment (CaP/ETS)" userId="S::ct67ca@bosch.com::ae1e7f03-ca27-454d-9228-b72381b5c31c" providerId="AD" clId="Web-{E76C1632-2CED-5FDF-9483-997853372126}" dt="2025-03-06T11:34:29.577" v="1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E76C1632-2CED-5FDF-9483-997853372126}" dt="2025-03-06T11:34:29.577" v="1"/>
        <pc:sldMkLst>
          <pc:docMk/>
          <pc:sldMk cId="1702734092" sldId="285"/>
        </pc:sldMkLst>
        <pc:graphicFrameChg chg="modGraphic">
          <ac:chgData name="ETS-EngineeringTechnicalSchool BOT-ResearchDevelopment (CaP/ETS)" userId="S::ct67ca@bosch.com::ae1e7f03-ca27-454d-9228-b72381b5c31c" providerId="AD" clId="Web-{E76C1632-2CED-5FDF-9483-997853372126}" dt="2025-03-06T11:34:29.577" v="1"/>
          <ac:graphicFrameMkLst>
            <pc:docMk/>
            <pc:sldMk cId="1702734092" sldId="285"/>
            <ac:graphicFrameMk id="6" creationId="{A8DF3898-F768-EF7F-0BCB-36A7E5BF24D7}"/>
          </ac:graphicFrameMkLst>
        </pc:graphicFrameChg>
      </pc:sldChg>
    </pc:docChg>
  </pc:docChgLst>
  <pc:docChgLst>
    <pc:chgData name="ETS-EngineeringTechnicalSchool BOT-ResearchDevelopment (CaP/ETS)" userId="S::ct67ca@bosch.com::ae1e7f03-ca27-454d-9228-b72381b5c31c" providerId="AD" clId="Web-{57DC7879-EEA1-10F2-3A9B-AA9ED275B0B4}"/>
    <pc:docChg chg="sldOrd">
      <pc:chgData name="ETS-EngineeringTechnicalSchool BOT-ResearchDevelopment (CaP/ETS)" userId="S::ct67ca@bosch.com::ae1e7f03-ca27-454d-9228-b72381b5c31c" providerId="AD" clId="Web-{57DC7879-EEA1-10F2-3A9B-AA9ED275B0B4}" dt="2025-03-20T11:03:02.411" v="0"/>
      <pc:docMkLst>
        <pc:docMk/>
      </pc:docMkLst>
      <pc:sldChg chg="ord">
        <pc:chgData name="ETS-EngineeringTechnicalSchool BOT-ResearchDevelopment (CaP/ETS)" userId="S::ct67ca@bosch.com::ae1e7f03-ca27-454d-9228-b72381b5c31c" providerId="AD" clId="Web-{57DC7879-EEA1-10F2-3A9B-AA9ED275B0B4}" dt="2025-03-20T11:03:02.411" v="0"/>
        <pc:sldMkLst>
          <pc:docMk/>
          <pc:sldMk cId="3645791387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2024-11-25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Laços de Repetição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/>
              <a:t>Enzo Penteado, CaP/ETS, 25/11/2024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4C11-4291-AD25-6413-991B259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722850-6BE2-8BB0-4E09-038AFBA991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0F55AC-66E6-D089-0A58-742BA4BCD7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122681"/>
          </a:xfrm>
        </p:spPr>
        <p:txBody>
          <a:bodyPr/>
          <a:lstStyle/>
          <a:p>
            <a:r>
              <a:rPr lang="pt-BR"/>
              <a:t>Faça um programa que some todos os números que o usuário digitar e pare somente caso o usuário digite 0</a:t>
            </a:r>
          </a:p>
          <a:p>
            <a:r>
              <a:rPr lang="pt-BR"/>
              <a:t>Ao final, exibir o resultado da soma</a:t>
            </a:r>
          </a:p>
          <a:p>
            <a:endParaRPr lang="pt-BR"/>
          </a:p>
          <a:p>
            <a:r>
              <a:rPr lang="pt-BR" b="1"/>
              <a:t>Desafio:</a:t>
            </a:r>
            <a:r>
              <a:rPr lang="pt-BR"/>
              <a:t> Exibir além do resultado da soma dos números, quais foram os números utilizados na soma</a:t>
            </a:r>
          </a:p>
          <a:p>
            <a:pPr lvl="1"/>
            <a:r>
              <a:rPr lang="pt-BR" b="1"/>
              <a:t>Exemplo:</a:t>
            </a:r>
            <a:r>
              <a:rPr lang="pt-BR"/>
              <a:t> Se o usuário digitar 10, 5, 6, 2, 0 nesta ordem, a saída deverá ser</a:t>
            </a:r>
            <a:r>
              <a:rPr lang="pt-BR" b="1"/>
              <a:t>: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FE4F27-04B5-DEF8-E5B4-FD5581CD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DB05E3-1265-00D5-02FA-A4B0DBF1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30" y="3675299"/>
            <a:ext cx="5922540" cy="11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359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404E-7F97-6E06-46F9-AD6914F8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38D82C-A50F-B6EA-2CA0-48D810D1E0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3D4267-D1F5-61D7-D425-BBA351ADAD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calcule o fatorial de um número digitado pelo usuário</a:t>
            </a:r>
          </a:p>
          <a:p>
            <a:endParaRPr lang="pt-BR"/>
          </a:p>
          <a:p>
            <a:r>
              <a:rPr lang="pt-BR" b="1"/>
              <a:t>Lembre-se: </a:t>
            </a:r>
            <a:r>
              <a:rPr lang="pt-BR"/>
              <a:t>O fatorial de um número é calculado da seguinte forma:</a:t>
            </a:r>
          </a:p>
          <a:p>
            <a:pPr lvl="1"/>
            <a:r>
              <a:rPr lang="pt-BR"/>
              <a:t>Para n=6 temos o fatorial sendo: 6 x 5 x 4 x 3 x 2 x 1 = 720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22787-2851-80E4-893C-F7541D1E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9459540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F0379-5AAE-5AC0-D8B0-251C3983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64E647-E701-30AF-C2DA-9B5A0A3265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45F94B-3F42-0537-D4B8-03B16F566B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1943913"/>
          </a:xfrm>
        </p:spPr>
        <p:txBody>
          <a:bodyPr/>
          <a:lstStyle/>
          <a:p>
            <a:r>
              <a:rPr lang="pt-BR"/>
              <a:t>Jogo de Adivinhação: Faça um programa que gere um número aleatório entre 1 e 100. O objetivo do jogo é que o usuário acerte o número secreto no mínimo de tentativas possível. A cada tentativa incorreta o programa deverá informar se o número secreto é maior ou menor que o número jogado. Quando o jogador acertar o número, o jogo deverá exibir a quantidade de tentativas realizadas.</a:t>
            </a:r>
          </a:p>
          <a:p>
            <a:endParaRPr lang="pt-BR"/>
          </a:p>
          <a:p>
            <a:r>
              <a:rPr lang="pt-BR" b="1"/>
              <a:t>Dica:</a:t>
            </a:r>
            <a:r>
              <a:rPr lang="pt-BR"/>
              <a:t> Abaixo está o comando para gerar um número aleatório entre 1 e 100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7FD17C-FB6C-42F7-7236-BA5EBD63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545B2D-FBAC-256C-F957-5D41EA53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26" y="3499111"/>
            <a:ext cx="5777548" cy="18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336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8156-84BD-23C1-8ADE-873EB571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809B02-32AA-6139-F98F-5CF7612991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6F98AD-49CA-01EE-2B87-E46FCE8130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e informe se ele é um número primo ou não</a:t>
            </a:r>
          </a:p>
          <a:p>
            <a:endParaRPr lang="pt-BR"/>
          </a:p>
          <a:p>
            <a:r>
              <a:rPr lang="pt-BR" b="1"/>
              <a:t>Lembre-se: </a:t>
            </a:r>
            <a:r>
              <a:rPr lang="pt-BR"/>
              <a:t>Um número primo é um número que é divisível apenas por 1 e por ele mesmo</a:t>
            </a:r>
          </a:p>
          <a:p>
            <a:endParaRPr lang="pt-BR" b="1"/>
          </a:p>
          <a:p>
            <a:endParaRPr lang="pt-BR" b="1"/>
          </a:p>
          <a:p>
            <a:endParaRPr lang="pt-BR" b="1"/>
          </a:p>
          <a:p>
            <a:endParaRPr lang="pt-BR" b="1"/>
          </a:p>
          <a:p>
            <a:r>
              <a:rPr lang="pt-BR" b="1"/>
              <a:t>Desafio: </a:t>
            </a:r>
            <a:r>
              <a:rPr lang="pt-BR"/>
              <a:t>Existe alguma maneira de otimizar e reduzir o tempo de execução deste código?</a:t>
            </a:r>
            <a:endParaRPr lang="pt-BR" b="1"/>
          </a:p>
          <a:p>
            <a:pPr marL="0" indent="0">
              <a:buNone/>
            </a:pPr>
            <a:endParaRPr lang="pt-BR" b="1"/>
          </a:p>
          <a:p>
            <a:pPr marL="0" indent="0">
              <a:buNone/>
            </a:pP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9DE80-A8D0-7861-43E5-89C760F5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140033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263ED-6E32-E1E5-CEEC-0805B0FE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06 - Desafio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19F6-0BAD-9E4D-2754-CD628EF7A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635464-B555-4D85-B4BF-E1B53751E6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2851457"/>
          </a:xfrm>
        </p:spPr>
        <p:txBody>
          <a:bodyPr/>
          <a:lstStyle/>
          <a:p>
            <a:r>
              <a:rPr lang="pt-BR"/>
              <a:t>No planeta Alpha vive a criatura </a:t>
            </a:r>
            <a:r>
              <a:rPr lang="pt-BR" err="1"/>
              <a:t>Blobs</a:t>
            </a:r>
            <a:r>
              <a:rPr lang="pt-BR"/>
              <a:t>, que come precisamente 1/4 de seu suprimento de comida disponível todos os dias. O estoque de suprimentos deverá ser reposto de maneira que sempre haja 1kg de suprimento para cada </a:t>
            </a:r>
            <a:r>
              <a:rPr lang="pt-BR" err="1"/>
              <a:t>Blobs</a:t>
            </a:r>
            <a:r>
              <a:rPr lang="pt-BR"/>
              <a:t> que vive no planeta. Escreva um programa que leia a quantidade de </a:t>
            </a:r>
            <a:r>
              <a:rPr lang="pt-BR" err="1"/>
              <a:t>Blobs</a:t>
            </a:r>
            <a:r>
              <a:rPr lang="pt-BR"/>
              <a:t> no planeta e a capacidade inicial de suprimento de comida (em kg), e calcule em quantos dias o suprimento precisará ser reposto.</a:t>
            </a:r>
          </a:p>
          <a:p>
            <a:r>
              <a:rPr lang="pt-BR" b="1"/>
              <a:t>Lembre-se:</a:t>
            </a:r>
            <a:r>
              <a:rPr lang="pt-BR"/>
              <a:t> Você deve garantir que não seja inserido um valor de suprimento inicial inválido, ou seja, que resulte em um número de dias menor que 1</a:t>
            </a:r>
            <a:endParaRPr lang="pt-BR" b="1"/>
          </a:p>
          <a:p>
            <a:endParaRPr lang="pt-BR"/>
          </a:p>
          <a:p>
            <a:r>
              <a:rPr lang="pt-BR" b="1"/>
              <a:t>Dados para testes:</a:t>
            </a:r>
          </a:p>
          <a:p>
            <a:pPr lvl="1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BAB78-0524-1498-C2F4-8BB3F0D8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A65404D-5063-673F-2A21-B140ACED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12774"/>
              </p:ext>
            </p:extLst>
          </p:nvPr>
        </p:nvGraphicFramePr>
        <p:xfrm>
          <a:off x="3496628" y="3865110"/>
          <a:ext cx="6072313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294457238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708070549"/>
                    </a:ext>
                  </a:extLst>
                </a:gridCol>
                <a:gridCol w="3674553">
                  <a:extLst>
                    <a:ext uri="{9D8B030D-6E8A-4147-A177-3AD203B41FA5}">
                      <a16:colId xmlns:a16="http://schemas.microsoft.com/office/drawing/2014/main" val="800963467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pt-BR" err="1"/>
                        <a:t>Blobs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Suprimento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6169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13 dias para ficar inferior à 1kg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419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14 dias para ficar inferior à 8kg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9480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19 dias para ficar inferior à 25kg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0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328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5B4F8CC-81F0-823F-B0F8-421249C71A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“for”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269C80-143A-121F-BD7A-799623D6D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584362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CE387-34A9-77CB-9E40-31A6512F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03F143-2DEB-C1E5-1B55-D70B6A8E24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“for”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2E8FE0-2123-54D9-FA3D-E113A77D9A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614840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“for”</a:t>
            </a:r>
            <a:r>
              <a:rPr lang="pt-BR"/>
              <a:t> (do inglês, para) é um laço de repetição que executa um bloco de código um número predefinido de vezes</a:t>
            </a:r>
          </a:p>
          <a:p>
            <a:r>
              <a:rPr lang="pt-BR"/>
              <a:t>O número de repetições é definido no início do laço, geralmente por meio de uma variável de controle (índice) e um intervalo de valores</a:t>
            </a:r>
          </a:p>
          <a:p>
            <a:r>
              <a:rPr lang="pt-BR"/>
              <a:t>O laço (ou loop) se encerra quando a variável de controle atinge o limite estabelecido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3A3545-1F86-C8AF-E2D7-D45C0147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B722D49-D27B-DE3E-99AC-70682D31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0" y="3385588"/>
            <a:ext cx="9730740" cy="148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831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02D12-7FE7-780C-3DDA-2F7A8280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pt-BR" i="1"/>
              <a:t>“for”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DC3AFE-DBD3-4B82-07FD-158F0C41BE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“for”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14FAC7-D261-6017-2768-59DC3899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769EC6-22F0-66C3-3A53-AE27E1265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0" y="1977368"/>
            <a:ext cx="5113560" cy="221587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BB23AC-A93C-2BEC-7B82-2F703311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15" y="1977368"/>
            <a:ext cx="5113560" cy="22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6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02D12-7FE7-780C-3DDA-2F7A8280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pt-BR" i="1"/>
              <a:t>“for”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DC3AFE-DBD3-4B82-07FD-158F0C41BE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“for”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14FAC7-D261-6017-2768-59DC3899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4238117-52D9-24C0-4BDC-028D7BAD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41" y="1945712"/>
            <a:ext cx="5113560" cy="227918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F0706B-9DAC-B3BF-4A23-35B2D3AF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945712"/>
            <a:ext cx="5113560" cy="22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FD1E056-9FA0-CC42-2424-D62A960D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977902"/>
            <a:ext cx="5111095" cy="22148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402D12-7FE7-780C-3DDA-2F7A8280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</a:t>
            </a:r>
            <a:r>
              <a:rPr lang="pt-BR" i="1"/>
              <a:t>“for”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DC3AFE-DBD3-4B82-07FD-158F0C41BE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“for”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14FAC7-D261-6017-2768-59DC3899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BFD83E-E570-BEFD-8974-0CA87EEE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31" y="1977902"/>
            <a:ext cx="5111095" cy="22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2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4729CFE-8C55-C56E-1F47-30B2B2A5B1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CF1C6F-071D-CD10-AD04-B3CF681F1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19185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6182590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ACFB5-D8CF-DEA4-3168-2E27E621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909C7F-87BF-228D-DED9-15F43F52E0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A14CFC-B120-A335-99F2-285B889104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10 números do usuário e retorne:</a:t>
            </a:r>
          </a:p>
          <a:p>
            <a:pPr lvl="1"/>
            <a:r>
              <a:rPr lang="pt-BR"/>
              <a:t>O maior número</a:t>
            </a:r>
          </a:p>
          <a:p>
            <a:pPr lvl="1"/>
            <a:r>
              <a:rPr lang="pt-BR"/>
              <a:t>O menor número</a:t>
            </a:r>
          </a:p>
          <a:p>
            <a:pPr lvl="1"/>
            <a:r>
              <a:rPr lang="pt-BR"/>
              <a:t>A quantidade de números pares</a:t>
            </a:r>
          </a:p>
          <a:p>
            <a:pPr lvl="1"/>
            <a:r>
              <a:rPr lang="pt-BR"/>
              <a:t>A quantidade de números ímpares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BD9AD7-0E6D-CA47-275B-58372FFF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623981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6CCA4-B932-892D-9B38-06E77E0D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48FA5-0248-BD92-E1A4-E94901A315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92AB25-0E11-2DED-7293-9F8877CCFD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positivo e exiba a soma de todos os números naturais até ele</a:t>
            </a:r>
          </a:p>
          <a:p>
            <a:endParaRPr lang="pt-BR"/>
          </a:p>
          <a:p>
            <a:r>
              <a:rPr lang="pt-BR" b="1"/>
              <a:t>Regras:</a:t>
            </a:r>
          </a:p>
          <a:p>
            <a:pPr lvl="1"/>
            <a:r>
              <a:rPr lang="pt-BR"/>
              <a:t>Não permitir que o usuário digite um número negativo</a:t>
            </a:r>
          </a:p>
          <a:p>
            <a:pPr lvl="1"/>
            <a:r>
              <a:rPr lang="pt-BR"/>
              <a:t>Obrigatório o uso de </a:t>
            </a:r>
            <a:r>
              <a:rPr lang="pt-BR" b="1" i="1"/>
              <a:t>for</a:t>
            </a:r>
            <a:endParaRPr lang="pt-BR" i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4E5D4-956E-FCC1-FF11-04424767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5293120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64D8-5758-6F84-C1B0-A8991C01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09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AE7AD7-AE8E-41C8-2D63-929F22D1C9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CCE7DA-4245-7430-0368-808A18A3A3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311820"/>
          </a:xfrm>
        </p:spPr>
        <p:txBody>
          <a:bodyPr/>
          <a:lstStyle/>
          <a:p>
            <a:r>
              <a:rPr lang="pt-BR"/>
              <a:t>Faça um programa que leia um número e exiba a sua tabuada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F6906-C2AD-5351-2A99-92F952D7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6385CD-1B64-0339-868B-7AF0979A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70" y="2025340"/>
            <a:ext cx="3821083" cy="31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47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29014-145C-FD45-7624-1F6B702E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26437-2A57-CD61-037F-E0157678FE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4FB3A-284C-CB38-725B-516D28CA89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Agora, crie um programa que exiba a tabuada do 1 ao 10</a:t>
            </a:r>
          </a:p>
          <a:p>
            <a:endParaRPr lang="pt-BR"/>
          </a:p>
          <a:p>
            <a:r>
              <a:rPr lang="pt-BR"/>
              <a:t>PS. Não é para “copiar e colar” o programa anterior 10 vezes</a:t>
            </a: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86A99F-B832-F01C-A852-482A274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947022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97A37-04CB-8FD0-904A-ED9FE345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BCD8B-B722-B598-75F9-9CBEC22845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0D7329-1A25-280D-6ED7-76BBADF324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/>
              <a:t>Você foi encarregado de desenvolver um sistema de controle de notas para uma escola. O professor irá informar a quantidade de alunos na turma no início do programa, para em seguida digitar o nome e média de cada um dos alunos.</a:t>
            </a:r>
          </a:p>
          <a:p>
            <a:pPr marL="229870" indent="-229870"/>
            <a:r>
              <a:rPr lang="pt-BR"/>
              <a:t>Ao final, o sistema deverá informar a quantidade de alunos reprovados (média &lt; 5,0) e os respectivos nomes e médias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4915CA-CA92-6382-71F8-4E0276AC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604124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151C-B15D-309B-C27E-2412FCA1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599D0A-C3A4-EA77-A046-9066D23E8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EFB9C-1CC4-43FD-484A-C9E8C342D0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308260"/>
          </a:xfrm>
        </p:spPr>
        <p:txBody>
          <a:bodyPr/>
          <a:lstStyle/>
          <a:p>
            <a:r>
              <a:rPr lang="pt-BR"/>
              <a:t>Faça um programa em que o usuário digite um número inteiro “n” e informe à ele a sequência de Fibonacci até o </a:t>
            </a:r>
            <a:r>
              <a:rPr lang="pt-BR" err="1"/>
              <a:t>n-ésimo</a:t>
            </a:r>
            <a:r>
              <a:rPr lang="pt-BR"/>
              <a:t> termo da série.</a:t>
            </a:r>
          </a:p>
          <a:p>
            <a:endParaRPr lang="pt-BR"/>
          </a:p>
          <a:p>
            <a:r>
              <a:rPr lang="pt-BR" b="1"/>
              <a:t>Lembre-se:</a:t>
            </a:r>
            <a:r>
              <a:rPr lang="pt-BR"/>
              <a:t> A sequência de Fibonacci é determinada pela soma dos dois números anteriores, sendo os dois primeiros termos da sequência são 1 e 1</a:t>
            </a:r>
          </a:p>
          <a:p>
            <a:endParaRPr lang="pt-BR" b="1"/>
          </a:p>
          <a:p>
            <a:r>
              <a:rPr lang="pt-BR" b="1"/>
              <a:t>Dados para teste: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41D84E-733A-6B1A-E271-1A68795D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BB5163B-88B0-D0D6-A1FA-BD574230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339"/>
              </p:ext>
            </p:extLst>
          </p:nvPr>
        </p:nvGraphicFramePr>
        <p:xfrm>
          <a:off x="2448655" y="3863460"/>
          <a:ext cx="5190933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1708070549"/>
                    </a:ext>
                  </a:extLst>
                </a:gridCol>
                <a:gridCol w="3674553">
                  <a:extLst>
                    <a:ext uri="{9D8B030D-6E8A-4147-A177-3AD203B41FA5}">
                      <a16:colId xmlns:a16="http://schemas.microsoft.com/office/drawing/2014/main" val="800963467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6169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419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1, 1, 2, 3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9480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1, 1, 2, 3, 5, 8, 13, 21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0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08756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17AC103-6032-5EB6-642F-706F8026F4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Interrupções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614BAB-CE1E-6D88-C595-F018D1EB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93994653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238DF-D90D-91C8-B8BB-BE97C8C3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DF806D-8D78-E20C-4F50-72E13AE413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Interrupções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B8AE3-1B29-F6F2-8666-7D5A4BE71F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232060"/>
          </a:xfrm>
        </p:spPr>
        <p:txBody>
          <a:bodyPr/>
          <a:lstStyle/>
          <a:p>
            <a:r>
              <a:rPr lang="pt-BR"/>
              <a:t>É possível modificar a execução de laços de repetição, seja forçando a saída antecipada de um laço ou pulando para a próxima iteração</a:t>
            </a:r>
          </a:p>
          <a:p>
            <a:r>
              <a:rPr lang="pt-BR"/>
              <a:t>Essas interrupções são realizadas através dos comandos </a:t>
            </a:r>
            <a:r>
              <a:rPr lang="pt-BR" b="1" i="1"/>
              <a:t>break</a:t>
            </a:r>
            <a:r>
              <a:rPr lang="pt-BR"/>
              <a:t> e </a:t>
            </a:r>
            <a:r>
              <a:rPr lang="pt-BR" b="1" i="1"/>
              <a:t>continue</a:t>
            </a:r>
          </a:p>
          <a:p>
            <a:endParaRPr lang="pt-BR" b="1" i="1"/>
          </a:p>
          <a:p>
            <a:r>
              <a:rPr lang="pt-BR"/>
              <a:t>Não é errado o uso de </a:t>
            </a:r>
            <a:r>
              <a:rPr lang="pt-BR" b="1" i="1"/>
              <a:t>break</a:t>
            </a:r>
            <a:r>
              <a:rPr lang="pt-BR" b="1"/>
              <a:t> </a:t>
            </a:r>
            <a:r>
              <a:rPr lang="pt-BR"/>
              <a:t>e </a:t>
            </a:r>
            <a:r>
              <a:rPr lang="pt-BR" b="1" i="1"/>
              <a:t>continue</a:t>
            </a:r>
            <a:r>
              <a:rPr lang="pt-BR"/>
              <a:t>, no entanto deve ser tomado cuidado para não “quebrar” o princípio do laço de repetição, tornando o código difícil de manter ser compreendido. Esta condição poderá ser vista nos próximos slides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3D8A21-15AD-DD99-6B25-F8A98630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698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66BA1-D4E8-E2F7-B180-8FDDE1EA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break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065556-28A5-87A1-F6F1-C0CFF65D3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Interrupções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0C7F6-89A3-4FC7-048B-684701E546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388800"/>
          </a:xfrm>
        </p:spPr>
        <p:txBody>
          <a:bodyPr/>
          <a:lstStyle/>
          <a:p>
            <a:r>
              <a:rPr lang="pt-BR"/>
              <a:t>O comando </a:t>
            </a:r>
            <a:r>
              <a:rPr lang="pt-BR" b="1" i="1"/>
              <a:t>break</a:t>
            </a:r>
            <a:r>
              <a:rPr lang="pt-BR"/>
              <a:t> irá interromper e sair da estrutura de repetição assim que chamado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23659-E108-93D8-C5E3-91EDA89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5B991E-D53E-71EA-53CE-D9D48E04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0" y="1814400"/>
            <a:ext cx="4788260" cy="22265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A5244F1-0DAF-BDC9-BD31-26C15C96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0" y="4170540"/>
            <a:ext cx="4788260" cy="119706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BC9E9D-E736-4AE8-73C5-E233C5D2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997" y="1814399"/>
            <a:ext cx="4790548" cy="22265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B0880B-014E-735A-3EF4-A07930A2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97" y="4170539"/>
            <a:ext cx="4788260" cy="11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1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8622F-BE09-7BFF-9A33-8A937869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o “</a:t>
            </a:r>
            <a:r>
              <a:rPr lang="pt-BR" i="1" err="1"/>
              <a:t>while</a:t>
            </a:r>
            <a:r>
              <a:rPr lang="pt-BR" i="1"/>
              <a:t>”</a:t>
            </a:r>
            <a:r>
              <a:rPr lang="pt-BR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BAC691-C935-0ADB-605D-38732653C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4F1F42-1E61-1381-2B23-0A3018447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347188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</a:t>
            </a:r>
            <a:r>
              <a:rPr lang="pt-BR"/>
              <a:t> (do inglês, enquanto) é um laço de repetição que executa um bloco de código </a:t>
            </a:r>
            <a:r>
              <a:rPr lang="pt-BR" b="1"/>
              <a:t>enquanto</a:t>
            </a:r>
            <a:r>
              <a:rPr lang="pt-BR"/>
              <a:t> uma condição for verdadeira.</a:t>
            </a:r>
          </a:p>
          <a:p>
            <a:r>
              <a:rPr lang="pt-BR"/>
              <a:t>Esta condição é definida no </a:t>
            </a:r>
            <a:r>
              <a:rPr lang="pt-BR" b="1"/>
              <a:t>início</a:t>
            </a:r>
            <a:r>
              <a:rPr lang="pt-BR"/>
              <a:t> do laço e é verificada </a:t>
            </a:r>
            <a:r>
              <a:rPr lang="pt-BR" b="1"/>
              <a:t>antes</a:t>
            </a:r>
            <a:r>
              <a:rPr lang="pt-BR"/>
              <a:t> da execução do bloco</a:t>
            </a:r>
          </a:p>
          <a:p>
            <a:r>
              <a:rPr lang="pt-BR"/>
              <a:t>O laço (ou </a:t>
            </a:r>
            <a:r>
              <a:rPr lang="pt-BR" i="1"/>
              <a:t>loop</a:t>
            </a:r>
            <a:r>
              <a:rPr lang="pt-BR"/>
              <a:t>) se encerra caso a condição seja falsa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3F168-5A19-61A2-4253-811B4D9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0B8A43-444A-0DD8-C178-126876E0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15" y="3110671"/>
            <a:ext cx="6784394" cy="17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528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EB59AEA-E90D-49A8-77BE-822A093E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1" y="1814398"/>
            <a:ext cx="4788260" cy="22265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A66BA1-D4E8-E2F7-B180-8FDDE1EA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continue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065556-28A5-87A1-F6F1-C0CFF65D3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Interrupções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0C7F6-89A3-4FC7-048B-684701E546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388800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pt-BR"/>
              <a:t>O comando </a:t>
            </a:r>
            <a:r>
              <a:rPr lang="pt-BR" b="1" i="1"/>
              <a:t>continue</a:t>
            </a:r>
            <a:r>
              <a:rPr lang="pt-BR"/>
              <a:t> irá avançar para a próxima iteração do laço assim que chamado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23659-E108-93D8-C5E3-91EDA89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091C96-E3AD-4FE7-28E9-95E1AF24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1" y="4168351"/>
            <a:ext cx="4788259" cy="119706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D3284C-7022-6533-5227-F8F8D776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85" y="1813304"/>
            <a:ext cx="4788259" cy="222654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772C6E-0FBD-1367-C41A-9184FBB9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85" y="4168351"/>
            <a:ext cx="4788259" cy="11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F29CEEF8-CD44-5F6A-F6A5-A412951B373F}"/>
              </a:ext>
            </a:extLst>
          </p:cNvPr>
          <p:cNvPicPr>
            <a:picLocks noSelect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noProof="1"/>
              <a:t>Desafios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86930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C288-109B-8219-6CFB-3306A8C0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38AFF4-5C4B-4418-318D-82124C28D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Desafios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1E8BE7-CAFF-58F8-3144-D69104DC69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073820"/>
          </a:xfrm>
        </p:spPr>
        <p:txBody>
          <a:bodyPr/>
          <a:lstStyle/>
          <a:p>
            <a:r>
              <a:rPr lang="pt-BR"/>
              <a:t>Faça um programa que leia uma String e retorne o inverso dela</a:t>
            </a:r>
          </a:p>
          <a:p>
            <a:endParaRPr lang="pt-BR"/>
          </a:p>
          <a:p>
            <a:r>
              <a:rPr lang="pt-BR" b="1"/>
              <a:t>Exemplos:</a:t>
            </a:r>
          </a:p>
          <a:p>
            <a:pPr lvl="1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7EAB0B-9B88-D2C5-F522-85CBECBE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8DF3898-F768-EF7F-0BCB-36A7E5BF2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85918"/>
              </p:ext>
            </p:extLst>
          </p:nvPr>
        </p:nvGraphicFramePr>
        <p:xfrm>
          <a:off x="493490" y="2629020"/>
          <a:ext cx="9747638" cy="2738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3819">
                  <a:extLst>
                    <a:ext uri="{9D8B030D-6E8A-4147-A177-3AD203B41FA5}">
                      <a16:colId xmlns:a16="http://schemas.microsoft.com/office/drawing/2014/main" val="1708070549"/>
                    </a:ext>
                  </a:extLst>
                </a:gridCol>
                <a:gridCol w="4873819">
                  <a:extLst>
                    <a:ext uri="{9D8B030D-6E8A-4147-A177-3AD203B41FA5}">
                      <a16:colId xmlns:a16="http://schemas.microsoft.com/office/drawing/2014/main" val="800963467"/>
                    </a:ext>
                  </a:extLst>
                </a:gridCol>
              </a:tblGrid>
              <a:tr h="912791">
                <a:tc>
                  <a:txBody>
                    <a:bodyPr/>
                    <a:lstStyle/>
                    <a:p>
                      <a:r>
                        <a:rPr lang="pt-BR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61695"/>
                  </a:ext>
                </a:extLst>
              </a:tr>
              <a:tr h="912791">
                <a:tc>
                  <a:txBody>
                    <a:bodyPr/>
                    <a:lstStyle/>
                    <a:p>
                      <a:r>
                        <a:rPr lang="pt-BR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ordeP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41904"/>
                  </a:ext>
                </a:extLst>
              </a:tr>
              <a:tr h="912791">
                <a:tc>
                  <a:txBody>
                    <a:bodyPr/>
                    <a:lstStyle/>
                    <a:p>
                      <a:r>
                        <a:rPr lang="pt-BR"/>
                        <a:t>Eu amo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err="1"/>
                        <a:t>avaJ</a:t>
                      </a:r>
                      <a:r>
                        <a:rPr lang="pt-BR"/>
                        <a:t> </a:t>
                      </a:r>
                      <a:r>
                        <a:rPr lang="pt-BR" err="1"/>
                        <a:t>oma</a:t>
                      </a:r>
                      <a:r>
                        <a:rPr lang="pt-BR"/>
                        <a:t> </a:t>
                      </a:r>
                      <a:r>
                        <a:rPr lang="pt-BR" err="1"/>
                        <a:t>uE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9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3409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173A3-563F-915C-8A2A-CE57775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28DAFA-5DE9-0010-A8B2-F63D8A5B3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Desafios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B06DB6-08DF-932E-B1BB-5E4718180A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361600"/>
          </a:xfrm>
        </p:spPr>
        <p:txBody>
          <a:bodyPr/>
          <a:lstStyle/>
          <a:p>
            <a:r>
              <a:rPr lang="pt-BR"/>
              <a:t>Faça um programa que leia um número inteiro positivo e diga se ele é palíndromo ou não</a:t>
            </a:r>
          </a:p>
          <a:p>
            <a:endParaRPr lang="pt-BR"/>
          </a:p>
          <a:p>
            <a:r>
              <a:rPr lang="pt-BR" b="1"/>
              <a:t>Regra:</a:t>
            </a:r>
            <a:r>
              <a:rPr lang="pt-BR"/>
              <a:t> Proibido utilizar conversão de </a:t>
            </a:r>
            <a:r>
              <a:rPr lang="pt-BR" b="1" err="1"/>
              <a:t>int</a:t>
            </a:r>
            <a:r>
              <a:rPr lang="pt-BR"/>
              <a:t> para </a:t>
            </a:r>
            <a:r>
              <a:rPr lang="pt-BR" b="1"/>
              <a:t>String</a:t>
            </a:r>
          </a:p>
          <a:p>
            <a:endParaRPr lang="pt-BR"/>
          </a:p>
          <a:p>
            <a:r>
              <a:rPr lang="pt-BR" b="1"/>
              <a:t>Lembre-se: </a:t>
            </a:r>
            <a:r>
              <a:rPr lang="pt-BR"/>
              <a:t>Um número palíndromo é um número que se lido normalmente ou de trás para frente, ainda é o mesmo número. Por exemplo, o número 121 é um palíndromo, pois de trás para frente ele ainda é 121.</a:t>
            </a:r>
          </a:p>
          <a:p>
            <a:pPr marL="0" indent="0">
              <a:buNone/>
            </a:pP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1871C-BA5D-26E0-AD8B-DBEA7900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5139043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D1D70-4F2E-7DD5-ADAB-286C45D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90EAFB-3AA7-A7DD-43FB-C57EDE02BE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60ACCC-C907-A19D-A1E4-A3991601B8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2065174"/>
          </a:xfrm>
        </p:spPr>
        <p:txBody>
          <a:bodyPr/>
          <a:lstStyle/>
          <a:p>
            <a:r>
              <a:rPr lang="pt-BR"/>
              <a:t>Lembram-se do método </a:t>
            </a:r>
            <a:r>
              <a:rPr lang="pt-BR" i="1" err="1"/>
              <a:t>indexOf</a:t>
            </a:r>
            <a:r>
              <a:rPr lang="pt-BR"/>
              <a:t> da classe String? Faça um programa que implemente a mesma função dele, mas sem usar o método.</a:t>
            </a:r>
          </a:p>
          <a:p>
            <a:endParaRPr lang="pt-BR"/>
          </a:p>
          <a:p>
            <a:r>
              <a:rPr lang="pt-BR" b="1"/>
              <a:t>Lembre-se:</a:t>
            </a:r>
            <a:r>
              <a:rPr lang="pt-BR"/>
              <a:t> Quando o método </a:t>
            </a:r>
            <a:r>
              <a:rPr lang="pt-BR" i="1" err="1"/>
              <a:t>indexOf</a:t>
            </a:r>
            <a:r>
              <a:rPr lang="pt-BR"/>
              <a:t> não encontra o caractere, ele retorna -1</a:t>
            </a:r>
            <a:endParaRPr lang="pt-BR" b="1"/>
          </a:p>
          <a:p>
            <a:endParaRPr lang="pt-BR" i="1"/>
          </a:p>
          <a:p>
            <a:r>
              <a:rPr lang="pt-BR" b="1"/>
              <a:t>Dica:</a:t>
            </a:r>
            <a:r>
              <a:rPr lang="pt-BR"/>
              <a:t> Para realizar a leitura de um </a:t>
            </a:r>
            <a:r>
              <a:rPr lang="pt-BR" i="1"/>
              <a:t>char</a:t>
            </a:r>
            <a:r>
              <a:rPr lang="pt-BR"/>
              <a:t> no Scanner, utilize o comando abaixo:</a:t>
            </a: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4B629D-1F1A-74AE-540A-40EE4DF5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6863B1-A955-B0ED-F601-B97E91284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38" y="3620374"/>
            <a:ext cx="3262948" cy="1011514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FA45AB38-87C8-F4AD-A46E-FD2B5FF7F979}"/>
              </a:ext>
            </a:extLst>
          </p:cNvPr>
          <p:cNvSpPr txBox="1">
            <a:spLocks/>
          </p:cNvSpPr>
          <p:nvPr/>
        </p:nvSpPr>
        <p:spPr>
          <a:xfrm>
            <a:off x="205200" y="4891088"/>
            <a:ext cx="10558800" cy="342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b="1"/>
              <a:t>Desafio do desafio:</a:t>
            </a:r>
            <a:r>
              <a:rPr lang="pt-BR"/>
              <a:t> Adapte o programa para que ele encontre a 2ª ocorrência do caractere na String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388058857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26E3-EDD0-3F4B-E656-33E44377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16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5F3E9-1C6E-6E81-ED98-2373FFD19C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28B8F4-A7D8-7046-FE68-585D2B064F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Imagine uma situação prática em que o usuário entrou com um dado em um sistema, mas você não sabe se o que foi digitado é um número inteiro ou decimal.</a:t>
            </a:r>
          </a:p>
          <a:p>
            <a:r>
              <a:rPr lang="pt-BR"/>
              <a:t>Desta forma, faça um programa que detecte e informe ao usuário se o número digitado é um </a:t>
            </a:r>
            <a:r>
              <a:rPr lang="pt-BR" err="1"/>
              <a:t>double</a:t>
            </a:r>
            <a:r>
              <a:rPr lang="pt-BR"/>
              <a:t>/</a:t>
            </a:r>
            <a:r>
              <a:rPr lang="pt-BR" err="1"/>
              <a:t>float</a:t>
            </a:r>
            <a:r>
              <a:rPr lang="pt-BR"/>
              <a:t> ou inteiro</a:t>
            </a:r>
          </a:p>
          <a:p>
            <a:endParaRPr lang="pt-BR"/>
          </a:p>
          <a:p>
            <a:r>
              <a:rPr lang="pt-BR" b="1"/>
              <a:t>Use apenas métodos aprendidos nas aulas</a:t>
            </a:r>
          </a:p>
          <a:p>
            <a:endParaRPr lang="pt-BR" b="1"/>
          </a:p>
          <a:p>
            <a:r>
              <a:rPr lang="pt-BR" b="1"/>
              <a:t>Desafio mais desafiador ainda</a:t>
            </a:r>
          </a:p>
          <a:p>
            <a:pPr lvl="1"/>
            <a:r>
              <a:rPr lang="pt-BR"/>
              <a:t>Aprimore o programa para que determine não somente a diferenciação entre números inteiros e decimais mas também texto (String)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3886BA-4EA0-43AD-3BBB-91E51F31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64579138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194F281-56B0-05E9-4BE3-AF49FBB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969624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33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2485-C423-809A-020A-2A48491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“</a:t>
            </a:r>
            <a:r>
              <a:rPr lang="pt-BR" i="1" err="1"/>
              <a:t>while</a:t>
            </a:r>
            <a:r>
              <a:rPr lang="pt-BR" i="1"/>
              <a:t>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23C2F9-7E88-0C95-C10E-A8F3C89610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F6041F-71F7-155E-D46B-D71B038D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DD07208-043B-C495-A135-B98CEDD9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8" y="1652237"/>
            <a:ext cx="5148750" cy="28661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5762D59-1F06-8C07-FF95-A9BD21C0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78" y="1652237"/>
            <a:ext cx="5148750" cy="286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64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2485-C423-809A-020A-2A48491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“</a:t>
            </a:r>
            <a:r>
              <a:rPr lang="pt-BR" i="1" err="1"/>
              <a:t>while</a:t>
            </a:r>
            <a:r>
              <a:rPr lang="pt-BR" i="1"/>
              <a:t>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23C2F9-7E88-0C95-C10E-A8F3C89610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F6041F-71F7-155E-D46B-D71B038D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0C9767-B81C-DE4D-1EAC-1386D663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2028904"/>
            <a:ext cx="5182140" cy="22455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D27D58-A5CF-0FE0-654E-8C575297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86" y="2034403"/>
            <a:ext cx="5182140" cy="22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5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B0089B31-1C63-278B-8F37-194F3016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16" y="3110671"/>
            <a:ext cx="6784393" cy="17639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78622F-BE09-7BFF-9A33-8A937869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o “do ... </a:t>
            </a:r>
            <a:r>
              <a:rPr lang="pt-BR" i="1" err="1"/>
              <a:t>while</a:t>
            </a:r>
            <a:r>
              <a:rPr lang="pt-BR" i="1"/>
              <a:t>”</a:t>
            </a:r>
            <a:r>
              <a:rPr lang="pt-BR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BAC691-C935-0ADB-605D-38732653C9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4F1F42-1E61-1381-2B23-0A3018447A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347188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“do ... </a:t>
            </a:r>
            <a:r>
              <a:rPr lang="pt-BR" i="1" err="1"/>
              <a:t>while</a:t>
            </a:r>
            <a:r>
              <a:rPr lang="pt-BR" i="1"/>
              <a:t>”</a:t>
            </a:r>
            <a:r>
              <a:rPr lang="pt-BR"/>
              <a:t> (do inglês, faça ... enquanto) é um laço de repetição que executa um bloco de código </a:t>
            </a:r>
            <a:r>
              <a:rPr lang="pt-BR" b="1"/>
              <a:t>enquanto</a:t>
            </a:r>
            <a:r>
              <a:rPr lang="pt-BR"/>
              <a:t> uma condição for verdadeira.</a:t>
            </a:r>
          </a:p>
          <a:p>
            <a:r>
              <a:rPr lang="pt-BR"/>
              <a:t>Esta condição é definida no </a:t>
            </a:r>
            <a:r>
              <a:rPr lang="pt-BR" b="1"/>
              <a:t>final</a:t>
            </a:r>
            <a:r>
              <a:rPr lang="pt-BR"/>
              <a:t> do laço e é verificada </a:t>
            </a:r>
            <a:r>
              <a:rPr lang="pt-BR" b="1"/>
              <a:t>após</a:t>
            </a:r>
            <a:r>
              <a:rPr lang="pt-BR"/>
              <a:t> a execução do bloco</a:t>
            </a:r>
          </a:p>
          <a:p>
            <a:r>
              <a:rPr lang="pt-BR"/>
              <a:t>O laço (ou </a:t>
            </a:r>
            <a:r>
              <a:rPr lang="pt-BR" i="1"/>
              <a:t>loop</a:t>
            </a:r>
            <a:r>
              <a:rPr lang="pt-BR"/>
              <a:t>) se encerra caso a condição seja falsa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3F168-5A19-61A2-4253-811B4D9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274548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5FE01D-829F-9381-6F9D-68E70FF9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50" y="1652237"/>
            <a:ext cx="5148750" cy="28661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B7354E-89E9-F4E5-4F95-21E0B6E9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7" y="1652237"/>
            <a:ext cx="5148750" cy="28661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122485-C423-809A-020A-2A48491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“do ... </a:t>
            </a:r>
            <a:r>
              <a:rPr lang="pt-BR" i="1" err="1"/>
              <a:t>while</a:t>
            </a:r>
            <a:r>
              <a:rPr lang="pt-BR" i="1"/>
              <a:t>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23C2F9-7E88-0C95-C10E-A8F3C89610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i="1"/>
              <a:t>“</a:t>
            </a:r>
            <a:r>
              <a:rPr lang="pt-BR" i="1" err="1"/>
              <a:t>while</a:t>
            </a:r>
            <a:r>
              <a:rPr lang="pt-BR" i="1"/>
              <a:t>” </a:t>
            </a:r>
            <a:r>
              <a:rPr lang="pt-BR"/>
              <a:t>e</a:t>
            </a:r>
            <a:r>
              <a:rPr lang="pt-BR" i="1"/>
              <a:t> “do ... </a:t>
            </a:r>
            <a:r>
              <a:rPr lang="pt-BR" i="1" err="1"/>
              <a:t>while</a:t>
            </a:r>
            <a:r>
              <a:rPr lang="pt-BR" i="1"/>
              <a:t>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F6041F-71F7-155E-D46B-D71B038D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71188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200" y="2602895"/>
            <a:ext cx="9268637" cy="3156881"/>
          </a:xfrm>
        </p:spPr>
        <p:txBody>
          <a:bodyPr>
            <a:normAutofit/>
          </a:bodyPr>
          <a:lstStyle/>
          <a:p>
            <a:r>
              <a:rPr lang="en-US" noProof="1"/>
              <a:t>Exercícios</a:t>
            </a:r>
          </a:p>
          <a:p>
            <a:endParaRPr lang="en-US" noProof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E99424F-3169-1209-7038-B6CA8667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00" y="243068"/>
            <a:ext cx="10817505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Aqui está um desafio de nível médio para treinar o uso de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try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-catch e manipulação de entrada do usuário.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O desafio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envolAqui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está um desafio de nível médio para treinar o uso de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try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-catch e manipulação de entrada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O desafio envolve um sistema de calculadora simples, onde o usuário pode escolher uma operação e inserir os números,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lidando com possíveis erros, como entrada inválida e divisão por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zerove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um sistema de calculadora simples, onde o usuário pode escolher uma operação e inserir os números,</a:t>
            </a: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lidando com possíveis erros, como entrada inválida e divisão por zero</a:t>
            </a: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856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789C-73F8-7254-3657-1DFAD211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858DC8-1EE6-8E0E-60A6-79652EE39D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A8A0AA-A7BA-9F23-83B2-281E64614C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o nome, idade e altura do usuário, no entanto, o programa não deverá permitir a entrada de dados inválidos, pedindo novamente a entrada caso seja digitado um valor incorreto. Ao final, exibir os valores lidos.</a:t>
            </a:r>
          </a:p>
          <a:p>
            <a:endParaRPr lang="pt-BR"/>
          </a:p>
          <a:p>
            <a:r>
              <a:rPr lang="pt-BR" b="1"/>
              <a:t>Regras:</a:t>
            </a:r>
            <a:endParaRPr lang="pt-BR"/>
          </a:p>
          <a:p>
            <a:pPr lvl="1"/>
            <a:r>
              <a:rPr lang="pt-BR"/>
              <a:t>idade &gt;= 0</a:t>
            </a:r>
          </a:p>
          <a:p>
            <a:pPr lvl="1"/>
            <a:r>
              <a:rPr lang="pt-BR"/>
              <a:t>0.0 &lt;= altura &lt;= 3.0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7602AA-4059-EB03-8597-CE804ADD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564281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49D20BB63E545BFFE440451086A21" ma:contentTypeVersion="8" ma:contentTypeDescription="Create a new document." ma:contentTypeScope="" ma:versionID="c7729437f0bf220a6f3103ad77b09ae3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910338db1e21db111670b32bbf038aa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2024-11-25</OrgInhalt>
      <Wert>2024-11-25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10BDB9EA-B289-41BA-BC43-B95F442FFE2A}">
  <ds:schemaRefs>
    <ds:schemaRef ds:uri="4fb93828-f53f-4ebc-9631-9c93f9663f6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B6FA6BF-F06F-4775-A3E8-A460EF76A07B}">
  <ds:schemaRefs>
    <ds:schemaRef ds:uri="4fb93828-f53f-4ebc-9631-9c93f9663f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AA544179-E6C0-441A-BDB3-040ED5F0CF5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Personalizar</PresentationFormat>
  <Slides>36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Bosch 2024</vt:lpstr>
      <vt:lpstr>Bosch 2024</vt:lpstr>
      <vt:lpstr>Laços de Repetição</vt:lpstr>
      <vt:lpstr>01</vt:lpstr>
      <vt:lpstr>O que é o “while”?</vt:lpstr>
      <vt:lpstr>Exemplo de “while”</vt:lpstr>
      <vt:lpstr>Exemplo de “while”</vt:lpstr>
      <vt:lpstr>O que é o “do ... while”?</vt:lpstr>
      <vt:lpstr>Exemplo de “do ... while”</vt:lpstr>
      <vt:lpstr>01</vt:lpstr>
      <vt:lpstr>Exercício 01</vt:lpstr>
      <vt:lpstr>Exercício 02</vt:lpstr>
      <vt:lpstr>Exercício 03</vt:lpstr>
      <vt:lpstr>Exercício 04</vt:lpstr>
      <vt:lpstr>Exercício 05</vt:lpstr>
      <vt:lpstr>Exercício 06 - Desafio</vt:lpstr>
      <vt:lpstr>02</vt:lpstr>
      <vt:lpstr>O que é?</vt:lpstr>
      <vt:lpstr>Exemplo de “for”</vt:lpstr>
      <vt:lpstr>Exemplo de “for”</vt:lpstr>
      <vt:lpstr>Exemplo de “for”</vt:lpstr>
      <vt:lpstr>02</vt:lpstr>
      <vt:lpstr>Exercício 07</vt:lpstr>
      <vt:lpstr>Exercício 08</vt:lpstr>
      <vt:lpstr>Exercício 09</vt:lpstr>
      <vt:lpstr>Exercício 10</vt:lpstr>
      <vt:lpstr>Exercício 11</vt:lpstr>
      <vt:lpstr>Exercício 12</vt:lpstr>
      <vt:lpstr>03</vt:lpstr>
      <vt:lpstr>O que são?</vt:lpstr>
      <vt:lpstr>break</vt:lpstr>
      <vt:lpstr>continue</vt:lpstr>
      <vt:lpstr>03</vt:lpstr>
      <vt:lpstr>Exercício 13</vt:lpstr>
      <vt:lpstr>Exercício 14</vt:lpstr>
      <vt:lpstr>Exercício 15</vt:lpstr>
      <vt:lpstr>Exercício 16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Laços de Repetição</dc:title>
  <dc:creator>FIXED-TERM Penteado Enzo (CaP/ETS)</dc:creator>
  <cp:revision>3</cp:revision>
  <dcterms:created xsi:type="dcterms:W3CDTF">2024-11-25T18:39:21Z</dcterms:created>
  <dcterms:modified xsi:type="dcterms:W3CDTF">2025-04-07T13:41:09Z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