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6"/>
    <p:sldMasterId id="2147483756" r:id="rId7"/>
  </p:sldMasterIdLst>
  <p:notesMasterIdLst>
    <p:notesMasterId r:id="rId24"/>
  </p:notesMasterIdLst>
  <p:sldIdLst>
    <p:sldId id="256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57" r:id="rId23"/>
  </p:sldIdLst>
  <p:sldSz cx="10969625" cy="6170613"/>
  <p:notesSz cx="6858000" cy="9144000"/>
  <p:custDataLst>
    <p:tags r:id="rId25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1pPr>
    <a:lvl2pPr marL="41113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2pPr>
    <a:lvl3pPr marL="8222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3pPr>
    <a:lvl4pPr marL="123341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4pPr>
    <a:lvl5pPr marL="164454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5pPr>
    <a:lvl6pPr marL="2055686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6pPr>
    <a:lvl7pPr marL="2466823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7pPr>
    <a:lvl8pPr marL="2877960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8pPr>
    <a:lvl9pPr marL="3289097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2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4.xml"/><Relationship Id="rId24" Type="http://schemas.openxmlformats.org/officeDocument/2006/relationships/notesMaster" Target="notesMasters/notesMaster1.xml"/><Relationship Id="rId5" Type="http://schemas.openxmlformats.org/officeDocument/2006/relationships/customXml" Target="../customXml/item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theme" Target="theme/theme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IXED-TERM Penteado Enzo (CaP/ETS)" userId="574fd764-b984-4cd9-9012-3cd7cc679f1c" providerId="ADAL" clId="{0DCC11A3-57E4-4A4D-BA4B-1F073C10DBE5}"/>
    <pc:docChg chg="modSld">
      <pc:chgData name="FIXED-TERM Penteado Enzo (CaP/ETS)" userId="574fd764-b984-4cd9-9012-3cd7cc679f1c" providerId="ADAL" clId="{0DCC11A3-57E4-4A4D-BA4B-1F073C10DBE5}" dt="2025-03-27T14:17:09.080" v="0" actId="20577"/>
      <pc:docMkLst>
        <pc:docMk/>
      </pc:docMkLst>
      <pc:sldChg chg="modSp mod">
        <pc:chgData name="FIXED-TERM Penteado Enzo (CaP/ETS)" userId="574fd764-b984-4cd9-9012-3cd7cc679f1c" providerId="ADAL" clId="{0DCC11A3-57E4-4A4D-BA4B-1F073C10DBE5}" dt="2025-03-27T14:17:09.080" v="0" actId="20577"/>
        <pc:sldMkLst>
          <pc:docMk/>
          <pc:sldMk cId="2540671135" sldId="269"/>
        </pc:sldMkLst>
        <pc:spChg chg="mod">
          <ac:chgData name="FIXED-TERM Penteado Enzo (CaP/ETS)" userId="574fd764-b984-4cd9-9012-3cd7cc679f1c" providerId="ADAL" clId="{0DCC11A3-57E4-4A4D-BA4B-1F073C10DBE5}" dt="2025-03-27T14:17:09.080" v="0" actId="20577"/>
          <ac:spMkLst>
            <pc:docMk/>
            <pc:sldMk cId="2540671135" sldId="269"/>
            <ac:spMk id="4" creationId="{BAB22DE4-9EF1-0DC1-F75B-FE4B5B96D333}"/>
          </ac:spMkLst>
        </pc:spChg>
      </pc:sldChg>
    </pc:docChg>
  </pc:docChgLst>
  <pc:docChgLst>
    <pc:chgData name="FIXED-TERM Penteado Enzo (CaP/ETS)" userId="574fd764-b984-4cd9-9012-3cd7cc679f1c" providerId="ADAL" clId="{79BD22DA-9295-47B8-AC2B-E50442612406}"/>
    <pc:docChg chg="undo custSel addSld delSld modSld addMainMaster">
      <pc:chgData name="FIXED-TERM Penteado Enzo (CaP/ETS)" userId="574fd764-b984-4cd9-9012-3cd7cc679f1c" providerId="ADAL" clId="{79BD22DA-9295-47B8-AC2B-E50442612406}" dt="2024-12-02T20:11:05.388" v="3922"/>
      <pc:docMkLst>
        <pc:docMk/>
      </pc:docMkLst>
      <pc:sldChg chg="modTransition">
        <pc:chgData name="FIXED-TERM Penteado Enzo (CaP/ETS)" userId="574fd764-b984-4cd9-9012-3cd7cc679f1c" providerId="ADAL" clId="{79BD22DA-9295-47B8-AC2B-E50442612406}" dt="2024-12-02T20:11:05.388" v="3922"/>
        <pc:sldMkLst>
          <pc:docMk/>
          <pc:sldMk cId="28530264" sldId="256"/>
        </pc:sldMkLst>
      </pc:sldChg>
      <pc:sldChg chg="add modTransition">
        <pc:chgData name="FIXED-TERM Penteado Enzo (CaP/ETS)" userId="574fd764-b984-4cd9-9012-3cd7cc679f1c" providerId="ADAL" clId="{79BD22DA-9295-47B8-AC2B-E50442612406}" dt="2024-12-02T20:11:05.388" v="3922"/>
        <pc:sldMkLst>
          <pc:docMk/>
          <pc:sldMk cId="970643380" sldId="257"/>
        </pc:sldMkLst>
      </pc:sldChg>
      <pc:sldChg chg="modSp new del mod">
        <pc:chgData name="FIXED-TERM Penteado Enzo (CaP/ETS)" userId="574fd764-b984-4cd9-9012-3cd7cc679f1c" providerId="ADAL" clId="{79BD22DA-9295-47B8-AC2B-E50442612406}" dt="2024-11-29T16:12:31.632" v="8" actId="47"/>
        <pc:sldMkLst>
          <pc:docMk/>
          <pc:sldMk cId="2590390963" sldId="258"/>
        </pc:sldMkLst>
        <pc:spChg chg="replST">
          <ac:chgData name="FIXED-TERM Penteado Enzo (CaP/ETS)" userId="574fd764-b984-4cd9-9012-3cd7cc679f1c" providerId="ADAL" clId="{79BD22DA-9295-47B8-AC2B-E50442612406}" dt="2024-11-29T16:12:25.513" v="4"/>
          <ac:spMkLst>
            <pc:docMk/>
            <pc:sldMk cId="2590390963" sldId="258"/>
            <ac:spMk id="3" creationId="{0CFDDFF5-AD1A-0F50-3FBF-4A3238BFFC5D}"/>
          </ac:spMkLst>
        </pc:spChg>
      </pc:sldChg>
      <pc:sldChg chg="modSp new mod modTransition">
        <pc:chgData name="FIXED-TERM Penteado Enzo (CaP/ETS)" userId="574fd764-b984-4cd9-9012-3cd7cc679f1c" providerId="ADAL" clId="{79BD22DA-9295-47B8-AC2B-E50442612406}" dt="2024-12-02T20:11:05.388" v="3922"/>
        <pc:sldMkLst>
          <pc:docMk/>
          <pc:sldMk cId="3903187949" sldId="258"/>
        </pc:sldMkLst>
        <pc:spChg chg="mod replST">
          <ac:chgData name="FIXED-TERM Penteado Enzo (CaP/ETS)" userId="574fd764-b984-4cd9-9012-3cd7cc679f1c" providerId="ADAL" clId="{79BD22DA-9295-47B8-AC2B-E50442612406}" dt="2024-11-29T16:12:54.712" v="33" actId="20577"/>
          <ac:spMkLst>
            <pc:docMk/>
            <pc:sldMk cId="3903187949" sldId="258"/>
            <ac:spMk id="2" creationId="{DEBCD873-A1A8-F59C-3738-9134B375C363}"/>
          </ac:spMkLst>
        </pc:spChg>
        <pc:spChg chg="mod">
          <ac:chgData name="FIXED-TERM Penteado Enzo (CaP/ETS)" userId="574fd764-b984-4cd9-9012-3cd7cc679f1c" providerId="ADAL" clId="{79BD22DA-9295-47B8-AC2B-E50442612406}" dt="2024-11-29T16:12:43.897" v="13" actId="20577"/>
          <ac:spMkLst>
            <pc:docMk/>
            <pc:sldMk cId="3903187949" sldId="258"/>
            <ac:spMk id="3" creationId="{9F3B7456-CABC-717F-B38E-4CC14CB0AA5E}"/>
          </ac:spMkLst>
        </pc:spChg>
      </pc:sldChg>
      <pc:sldChg chg="addSp delSp modSp new mod modTransition">
        <pc:chgData name="FIXED-TERM Penteado Enzo (CaP/ETS)" userId="574fd764-b984-4cd9-9012-3cd7cc679f1c" providerId="ADAL" clId="{79BD22DA-9295-47B8-AC2B-E50442612406}" dt="2024-12-02T20:11:05.388" v="3922"/>
        <pc:sldMkLst>
          <pc:docMk/>
          <pc:sldMk cId="3449978929" sldId="259"/>
        </pc:sldMkLst>
        <pc:spChg chg="mod">
          <ac:chgData name="FIXED-TERM Penteado Enzo (CaP/ETS)" userId="574fd764-b984-4cd9-9012-3cd7cc679f1c" providerId="ADAL" clId="{79BD22DA-9295-47B8-AC2B-E50442612406}" dt="2024-11-29T16:13:35.349" v="44" actId="20577"/>
          <ac:spMkLst>
            <pc:docMk/>
            <pc:sldMk cId="3449978929" sldId="259"/>
            <ac:spMk id="2" creationId="{9C723A0C-DEF8-675E-D8E4-F974557F3C5D}"/>
          </ac:spMkLst>
        </pc:spChg>
        <pc:spChg chg="mod replST">
          <ac:chgData name="FIXED-TERM Penteado Enzo (CaP/ETS)" userId="574fd764-b984-4cd9-9012-3cd7cc679f1c" providerId="ADAL" clId="{79BD22DA-9295-47B8-AC2B-E50442612406}" dt="2024-11-29T16:13:10.971" v="36" actId="20577"/>
          <ac:spMkLst>
            <pc:docMk/>
            <pc:sldMk cId="3449978929" sldId="259"/>
            <ac:spMk id="3" creationId="{D8E9CE0C-D114-5677-8637-72A1097C5546}"/>
          </ac:spMkLst>
        </pc:spChg>
        <pc:spChg chg="mod">
          <ac:chgData name="FIXED-TERM Penteado Enzo (CaP/ETS)" userId="574fd764-b984-4cd9-9012-3cd7cc679f1c" providerId="ADAL" clId="{79BD22DA-9295-47B8-AC2B-E50442612406}" dt="2024-11-29T16:16:17.383" v="290" actId="14100"/>
          <ac:spMkLst>
            <pc:docMk/>
            <pc:sldMk cId="3449978929" sldId="259"/>
            <ac:spMk id="4" creationId="{04EC4104-FC52-3C83-2B95-938E103A169F}"/>
          </ac:spMkLst>
        </pc:spChg>
        <pc:spChg chg="add del mod">
          <ac:chgData name="FIXED-TERM Penteado Enzo (CaP/ETS)" userId="574fd764-b984-4cd9-9012-3cd7cc679f1c" providerId="ADAL" clId="{79BD22DA-9295-47B8-AC2B-E50442612406}" dt="2024-11-29T16:27:47.533" v="594" actId="1076"/>
          <ac:spMkLst>
            <pc:docMk/>
            <pc:sldMk cId="3449978929" sldId="259"/>
            <ac:spMk id="6" creationId="{9DAAF14D-0BE6-B85F-8492-62048FB8E468}"/>
          </ac:spMkLst>
        </pc:spChg>
        <pc:spChg chg="add mod">
          <ac:chgData name="FIXED-TERM Penteado Enzo (CaP/ETS)" userId="574fd764-b984-4cd9-9012-3cd7cc679f1c" providerId="ADAL" clId="{79BD22DA-9295-47B8-AC2B-E50442612406}" dt="2024-11-29T16:27:32.041" v="592" actId="20577"/>
          <ac:spMkLst>
            <pc:docMk/>
            <pc:sldMk cId="3449978929" sldId="259"/>
            <ac:spMk id="8" creationId="{50AC3224-B7ED-26DD-258A-E81D115B2F1D}"/>
          </ac:spMkLst>
        </pc:spChg>
        <pc:spChg chg="add mod">
          <ac:chgData name="FIXED-TERM Penteado Enzo (CaP/ETS)" userId="574fd764-b984-4cd9-9012-3cd7cc679f1c" providerId="ADAL" clId="{79BD22DA-9295-47B8-AC2B-E50442612406}" dt="2024-11-29T16:20:21.742" v="568" actId="1076"/>
          <ac:spMkLst>
            <pc:docMk/>
            <pc:sldMk cId="3449978929" sldId="259"/>
            <ac:spMk id="10" creationId="{76F96D0E-DDAC-18FE-C210-51E8ECC9BB64}"/>
          </ac:spMkLst>
        </pc:spChg>
        <pc:graphicFrameChg chg="add mod modGraphic">
          <ac:chgData name="FIXED-TERM Penteado Enzo (CaP/ETS)" userId="574fd764-b984-4cd9-9012-3cd7cc679f1c" providerId="ADAL" clId="{79BD22DA-9295-47B8-AC2B-E50442612406}" dt="2024-11-29T16:19:56.852" v="564" actId="20577"/>
          <ac:graphicFrameMkLst>
            <pc:docMk/>
            <pc:sldMk cId="3449978929" sldId="259"/>
            <ac:graphicFrameMk id="7" creationId="{B29599D8-3A68-0305-360D-513E500C7A3A}"/>
          </ac:graphicFrameMkLst>
        </pc:graphicFrameChg>
        <pc:picChg chg="add del mod">
          <ac:chgData name="FIXED-TERM Penteado Enzo (CaP/ETS)" userId="574fd764-b984-4cd9-9012-3cd7cc679f1c" providerId="ADAL" clId="{79BD22DA-9295-47B8-AC2B-E50442612406}" dt="2024-11-29T16:27:26.752" v="588" actId="478"/>
          <ac:picMkLst>
            <pc:docMk/>
            <pc:sldMk cId="3449978929" sldId="259"/>
            <ac:picMk id="9" creationId="{89B548BD-9220-BAB0-CBC8-289AC43E5247}"/>
          </ac:picMkLst>
        </pc:picChg>
        <pc:picChg chg="add del mod">
          <ac:chgData name="FIXED-TERM Penteado Enzo (CaP/ETS)" userId="574fd764-b984-4cd9-9012-3cd7cc679f1c" providerId="ADAL" clId="{79BD22DA-9295-47B8-AC2B-E50442612406}" dt="2024-11-29T16:25:17.552" v="583" actId="478"/>
          <ac:picMkLst>
            <pc:docMk/>
            <pc:sldMk cId="3449978929" sldId="259"/>
            <ac:picMk id="11" creationId="{B98A11A5-54BE-1555-6EFC-4516F9366D7B}"/>
          </ac:picMkLst>
        </pc:picChg>
        <pc:picChg chg="add mod">
          <ac:chgData name="FIXED-TERM Penteado Enzo (CaP/ETS)" userId="574fd764-b984-4cd9-9012-3cd7cc679f1c" providerId="ADAL" clId="{79BD22DA-9295-47B8-AC2B-E50442612406}" dt="2024-11-29T16:25:26.237" v="584" actId="207"/>
          <ac:picMkLst>
            <pc:docMk/>
            <pc:sldMk cId="3449978929" sldId="259"/>
            <ac:picMk id="13" creationId="{0DD9DC64-4166-C4CF-AEA5-1677576A3329}"/>
          </ac:picMkLst>
        </pc:picChg>
        <pc:picChg chg="add mod">
          <ac:chgData name="FIXED-TERM Penteado Enzo (CaP/ETS)" userId="574fd764-b984-4cd9-9012-3cd7cc679f1c" providerId="ADAL" clId="{79BD22DA-9295-47B8-AC2B-E50442612406}" dt="2024-11-29T16:27:39.937" v="593" actId="207"/>
          <ac:picMkLst>
            <pc:docMk/>
            <pc:sldMk cId="3449978929" sldId="259"/>
            <ac:picMk id="15" creationId="{B2E49C74-1AB5-835A-A279-822E84AB6739}"/>
          </ac:picMkLst>
        </pc:picChg>
      </pc:sldChg>
      <pc:sldChg chg="addSp delSp modSp new mod modTransition">
        <pc:chgData name="FIXED-TERM Penteado Enzo (CaP/ETS)" userId="574fd764-b984-4cd9-9012-3cd7cc679f1c" providerId="ADAL" clId="{79BD22DA-9295-47B8-AC2B-E50442612406}" dt="2024-12-02T20:11:05.388" v="3922"/>
        <pc:sldMkLst>
          <pc:docMk/>
          <pc:sldMk cId="407953822" sldId="260"/>
        </pc:sldMkLst>
        <pc:spChg chg="mod">
          <ac:chgData name="FIXED-TERM Penteado Enzo (CaP/ETS)" userId="574fd764-b984-4cd9-9012-3cd7cc679f1c" providerId="ADAL" clId="{79BD22DA-9295-47B8-AC2B-E50442612406}" dt="2024-12-02T17:14:16.326" v="1267"/>
          <ac:spMkLst>
            <pc:docMk/>
            <pc:sldMk cId="407953822" sldId="260"/>
            <ac:spMk id="2" creationId="{36684BF1-CD0F-C160-FAA8-243C4695F219}"/>
          </ac:spMkLst>
        </pc:spChg>
        <pc:spChg chg="mod replST">
          <ac:chgData name="FIXED-TERM Penteado Enzo (CaP/ETS)" userId="574fd764-b984-4cd9-9012-3cd7cc679f1c" providerId="ADAL" clId="{79BD22DA-9295-47B8-AC2B-E50442612406}" dt="2024-11-29T16:35:35.869" v="597" actId="20577"/>
          <ac:spMkLst>
            <pc:docMk/>
            <pc:sldMk cId="407953822" sldId="260"/>
            <ac:spMk id="3" creationId="{B12DF3D3-CADB-C55A-5A41-E55F23121B45}"/>
          </ac:spMkLst>
        </pc:spChg>
        <pc:spChg chg="add del mod">
          <ac:chgData name="FIXED-TERM Penteado Enzo (CaP/ETS)" userId="574fd764-b984-4cd9-9012-3cd7cc679f1c" providerId="ADAL" clId="{79BD22DA-9295-47B8-AC2B-E50442612406}" dt="2024-11-29T16:39:23.911" v="927" actId="14100"/>
          <ac:spMkLst>
            <pc:docMk/>
            <pc:sldMk cId="407953822" sldId="260"/>
            <ac:spMk id="4" creationId="{408B162F-8313-DAC4-647D-B25CF2C49376}"/>
          </ac:spMkLst>
        </pc:spChg>
        <pc:spChg chg="add mod">
          <ac:chgData name="FIXED-TERM Penteado Enzo (CaP/ETS)" userId="574fd764-b984-4cd9-9012-3cd7cc679f1c" providerId="ADAL" clId="{79BD22DA-9295-47B8-AC2B-E50442612406}" dt="2024-11-29T16:36:21.504" v="618"/>
          <ac:spMkLst>
            <pc:docMk/>
            <pc:sldMk cId="407953822" sldId="260"/>
            <ac:spMk id="6" creationId="{622DF869-D1BE-162F-EDB9-B1E0F80FC1B1}"/>
          </ac:spMkLst>
        </pc:spChg>
        <pc:picChg chg="add mod">
          <ac:chgData name="FIXED-TERM Penteado Enzo (CaP/ETS)" userId="574fd764-b984-4cd9-9012-3cd7cc679f1c" providerId="ADAL" clId="{79BD22DA-9295-47B8-AC2B-E50442612406}" dt="2024-11-29T16:43:21.790" v="936" actId="14100"/>
          <ac:picMkLst>
            <pc:docMk/>
            <pc:sldMk cId="407953822" sldId="260"/>
            <ac:picMk id="8" creationId="{AB5485D7-B185-9B4B-630F-1CD886C15609}"/>
          </ac:picMkLst>
        </pc:picChg>
        <pc:picChg chg="add mod">
          <ac:chgData name="FIXED-TERM Penteado Enzo (CaP/ETS)" userId="574fd764-b984-4cd9-9012-3cd7cc679f1c" providerId="ADAL" clId="{79BD22DA-9295-47B8-AC2B-E50442612406}" dt="2024-11-29T16:43:28.140" v="939" actId="1076"/>
          <ac:picMkLst>
            <pc:docMk/>
            <pc:sldMk cId="407953822" sldId="260"/>
            <ac:picMk id="10" creationId="{B11554D5-3727-CDA7-FCBF-56D1D85FEB00}"/>
          </ac:picMkLst>
        </pc:picChg>
      </pc:sldChg>
      <pc:sldChg chg="addSp delSp modSp new mod modTransition modAnim">
        <pc:chgData name="FIXED-TERM Penteado Enzo (CaP/ETS)" userId="574fd764-b984-4cd9-9012-3cd7cc679f1c" providerId="ADAL" clId="{79BD22DA-9295-47B8-AC2B-E50442612406}" dt="2024-12-02T20:11:05.388" v="3922"/>
        <pc:sldMkLst>
          <pc:docMk/>
          <pc:sldMk cId="2992302613" sldId="261"/>
        </pc:sldMkLst>
        <pc:spChg chg="mod">
          <ac:chgData name="FIXED-TERM Penteado Enzo (CaP/ETS)" userId="574fd764-b984-4cd9-9012-3cd7cc679f1c" providerId="ADAL" clId="{79BD22DA-9295-47B8-AC2B-E50442612406}" dt="2024-12-02T17:14:18.868" v="1268"/>
          <ac:spMkLst>
            <pc:docMk/>
            <pc:sldMk cId="2992302613" sldId="261"/>
            <ac:spMk id="2" creationId="{79B0051F-30FB-F94B-85F5-9588B02A12B8}"/>
          </ac:spMkLst>
        </pc:spChg>
        <pc:spChg chg="mod replST">
          <ac:chgData name="FIXED-TERM Penteado Enzo (CaP/ETS)" userId="574fd764-b984-4cd9-9012-3cd7cc679f1c" providerId="ADAL" clId="{79BD22DA-9295-47B8-AC2B-E50442612406}" dt="2024-12-02T14:34:45.615" v="942" actId="20577"/>
          <ac:spMkLst>
            <pc:docMk/>
            <pc:sldMk cId="2992302613" sldId="261"/>
            <ac:spMk id="3" creationId="{31AFC7B7-1FD0-4149-8298-F4471266D6E8}"/>
          </ac:spMkLst>
        </pc:spChg>
        <pc:spChg chg="mod">
          <ac:chgData name="FIXED-TERM Penteado Enzo (CaP/ETS)" userId="574fd764-b984-4cd9-9012-3cd7cc679f1c" providerId="ADAL" clId="{79BD22DA-9295-47B8-AC2B-E50442612406}" dt="2024-12-02T16:50:55.862" v="1221" actId="14100"/>
          <ac:spMkLst>
            <pc:docMk/>
            <pc:sldMk cId="2992302613" sldId="261"/>
            <ac:spMk id="4" creationId="{B6883198-84A7-6F9B-CF37-9BD4A89D8329}"/>
          </ac:spMkLst>
        </pc:spChg>
        <pc:picChg chg="add mod">
          <ac:chgData name="FIXED-TERM Penteado Enzo (CaP/ETS)" userId="574fd764-b984-4cd9-9012-3cd7cc679f1c" providerId="ADAL" clId="{79BD22DA-9295-47B8-AC2B-E50442612406}" dt="2024-12-02T16:50:58.416" v="1222" actId="1076"/>
          <ac:picMkLst>
            <pc:docMk/>
            <pc:sldMk cId="2992302613" sldId="261"/>
            <ac:picMk id="7" creationId="{1BF54B34-95AE-1689-BB29-5E20D40C77CA}"/>
          </ac:picMkLst>
        </pc:picChg>
        <pc:picChg chg="add del mod">
          <ac:chgData name="FIXED-TERM Penteado Enzo (CaP/ETS)" userId="574fd764-b984-4cd9-9012-3cd7cc679f1c" providerId="ADAL" clId="{79BD22DA-9295-47B8-AC2B-E50442612406}" dt="2024-12-02T16:36:30.156" v="1167" actId="478"/>
          <ac:picMkLst>
            <pc:docMk/>
            <pc:sldMk cId="2992302613" sldId="261"/>
            <ac:picMk id="9" creationId="{D3DD5852-CB20-AE74-6E77-80A94586B0EC}"/>
          </ac:picMkLst>
        </pc:picChg>
        <pc:picChg chg="add del mod">
          <ac:chgData name="FIXED-TERM Penteado Enzo (CaP/ETS)" userId="574fd764-b984-4cd9-9012-3cd7cc679f1c" providerId="ADAL" clId="{79BD22DA-9295-47B8-AC2B-E50442612406}" dt="2024-12-02T16:36:47.339" v="1173" actId="478"/>
          <ac:picMkLst>
            <pc:docMk/>
            <pc:sldMk cId="2992302613" sldId="261"/>
            <ac:picMk id="11" creationId="{3CDE07C9-5C30-677D-620B-ECAD17C83D38}"/>
          </ac:picMkLst>
        </pc:picChg>
        <pc:picChg chg="add mod">
          <ac:chgData name="FIXED-TERM Penteado Enzo (CaP/ETS)" userId="574fd764-b984-4cd9-9012-3cd7cc679f1c" providerId="ADAL" clId="{79BD22DA-9295-47B8-AC2B-E50442612406}" dt="2024-12-02T16:50:59.626" v="1223" actId="1076"/>
          <ac:picMkLst>
            <pc:docMk/>
            <pc:sldMk cId="2992302613" sldId="261"/>
            <ac:picMk id="13" creationId="{6237F1AE-9ED6-208A-6A07-1B79F25B2B9A}"/>
          </ac:picMkLst>
        </pc:picChg>
      </pc:sldChg>
      <pc:sldChg chg="addSp delSp modSp new mod modTransition modAnim">
        <pc:chgData name="FIXED-TERM Penteado Enzo (CaP/ETS)" userId="574fd764-b984-4cd9-9012-3cd7cc679f1c" providerId="ADAL" clId="{79BD22DA-9295-47B8-AC2B-E50442612406}" dt="2024-12-02T20:11:05.388" v="3922"/>
        <pc:sldMkLst>
          <pc:docMk/>
          <pc:sldMk cId="3416785352" sldId="262"/>
        </pc:sldMkLst>
        <pc:spChg chg="mod">
          <ac:chgData name="FIXED-TERM Penteado Enzo (CaP/ETS)" userId="574fd764-b984-4cd9-9012-3cd7cc679f1c" providerId="ADAL" clId="{79BD22DA-9295-47B8-AC2B-E50442612406}" dt="2024-12-02T17:11:02.320" v="1266" actId="114"/>
          <ac:spMkLst>
            <pc:docMk/>
            <pc:sldMk cId="3416785352" sldId="262"/>
            <ac:spMk id="2" creationId="{C80A7BB1-5AC7-6C70-C01F-6CBE0FABD924}"/>
          </ac:spMkLst>
        </pc:spChg>
        <pc:spChg chg="mod replST">
          <ac:chgData name="FIXED-TERM Penteado Enzo (CaP/ETS)" userId="574fd764-b984-4cd9-9012-3cd7cc679f1c" providerId="ADAL" clId="{79BD22DA-9295-47B8-AC2B-E50442612406}" dt="2024-12-02T16:51:06.009" v="1226" actId="20577"/>
          <ac:spMkLst>
            <pc:docMk/>
            <pc:sldMk cId="3416785352" sldId="262"/>
            <ac:spMk id="3" creationId="{4AB8E701-EEBC-772C-0B8C-F49F22E61F0F}"/>
          </ac:spMkLst>
        </pc:spChg>
        <pc:spChg chg="mod">
          <ac:chgData name="FIXED-TERM Penteado Enzo (CaP/ETS)" userId="574fd764-b984-4cd9-9012-3cd7cc679f1c" providerId="ADAL" clId="{79BD22DA-9295-47B8-AC2B-E50442612406}" dt="2024-12-02T17:59:58.013" v="1753" actId="20577"/>
          <ac:spMkLst>
            <pc:docMk/>
            <pc:sldMk cId="3416785352" sldId="262"/>
            <ac:spMk id="4" creationId="{33BD0E19-DE44-57F9-CF29-AB40562667C8}"/>
          </ac:spMkLst>
        </pc:spChg>
        <pc:spChg chg="add del mod">
          <ac:chgData name="FIXED-TERM Penteado Enzo (CaP/ETS)" userId="574fd764-b984-4cd9-9012-3cd7cc679f1c" providerId="ADAL" clId="{79BD22DA-9295-47B8-AC2B-E50442612406}" dt="2024-12-02T18:12:59.021" v="1944" actId="478"/>
          <ac:spMkLst>
            <pc:docMk/>
            <pc:sldMk cId="3416785352" sldId="262"/>
            <ac:spMk id="37" creationId="{18BC3EA6-4A22-5804-9B35-2E57B57E030F}"/>
          </ac:spMkLst>
        </pc:spChg>
        <pc:grpChg chg="add del mod">
          <ac:chgData name="FIXED-TERM Penteado Enzo (CaP/ETS)" userId="574fd764-b984-4cd9-9012-3cd7cc679f1c" providerId="ADAL" clId="{79BD22DA-9295-47B8-AC2B-E50442612406}" dt="2024-12-02T18:12:59.021" v="1944" actId="478"/>
          <ac:grpSpMkLst>
            <pc:docMk/>
            <pc:sldMk cId="3416785352" sldId="262"/>
            <ac:grpSpMk id="33" creationId="{3F66B35F-3062-D6FC-D200-AAE28EC72D4C}"/>
          </ac:grpSpMkLst>
        </pc:grpChg>
        <pc:grpChg chg="add mod">
          <ac:chgData name="FIXED-TERM Penteado Enzo (CaP/ETS)" userId="574fd764-b984-4cd9-9012-3cd7cc679f1c" providerId="ADAL" clId="{79BD22DA-9295-47B8-AC2B-E50442612406}" dt="2024-12-02T17:55:07.602" v="1675" actId="164"/>
          <ac:grpSpMkLst>
            <pc:docMk/>
            <pc:sldMk cId="3416785352" sldId="262"/>
            <ac:grpSpMk id="34" creationId="{FF3F1DD8-A143-BEF2-EA9D-DF8FD863DAE5}"/>
          </ac:grpSpMkLst>
        </pc:grpChg>
        <pc:grpChg chg="add mod">
          <ac:chgData name="FIXED-TERM Penteado Enzo (CaP/ETS)" userId="574fd764-b984-4cd9-9012-3cd7cc679f1c" providerId="ADAL" clId="{79BD22DA-9295-47B8-AC2B-E50442612406}" dt="2024-12-02T17:55:07.250" v="1674" actId="164"/>
          <ac:grpSpMkLst>
            <pc:docMk/>
            <pc:sldMk cId="3416785352" sldId="262"/>
            <ac:grpSpMk id="35" creationId="{75051FF9-EB9E-8F1A-6653-963EEAEFBB68}"/>
          </ac:grpSpMkLst>
        </pc:grpChg>
        <pc:grpChg chg="add mod">
          <ac:chgData name="FIXED-TERM Penteado Enzo (CaP/ETS)" userId="574fd764-b984-4cd9-9012-3cd7cc679f1c" providerId="ADAL" clId="{79BD22DA-9295-47B8-AC2B-E50442612406}" dt="2024-12-02T17:55:04.426" v="1673" actId="164"/>
          <ac:grpSpMkLst>
            <pc:docMk/>
            <pc:sldMk cId="3416785352" sldId="262"/>
            <ac:grpSpMk id="36" creationId="{58D18CFA-3A6B-3AE3-D252-C9150BEB2D1A}"/>
          </ac:grpSpMkLst>
        </pc:grpChg>
        <pc:picChg chg="add del mod">
          <ac:chgData name="FIXED-TERM Penteado Enzo (CaP/ETS)" userId="574fd764-b984-4cd9-9012-3cd7cc679f1c" providerId="ADAL" clId="{79BD22DA-9295-47B8-AC2B-E50442612406}" dt="2024-12-02T17:41:26.074" v="1528" actId="478"/>
          <ac:picMkLst>
            <pc:docMk/>
            <pc:sldMk cId="3416785352" sldId="262"/>
            <ac:picMk id="7" creationId="{77A1EC63-F133-6052-59E7-CB418C508CA6}"/>
          </ac:picMkLst>
        </pc:picChg>
        <pc:picChg chg="add del mod">
          <ac:chgData name="FIXED-TERM Penteado Enzo (CaP/ETS)" userId="574fd764-b984-4cd9-9012-3cd7cc679f1c" providerId="ADAL" clId="{79BD22DA-9295-47B8-AC2B-E50442612406}" dt="2024-12-02T17:44:00.773" v="1565" actId="478"/>
          <ac:picMkLst>
            <pc:docMk/>
            <pc:sldMk cId="3416785352" sldId="262"/>
            <ac:picMk id="9" creationId="{DAE22F49-DB89-7437-0D5C-CCC254CE8F29}"/>
          </ac:picMkLst>
        </pc:picChg>
        <pc:picChg chg="add del mod">
          <ac:chgData name="FIXED-TERM Penteado Enzo (CaP/ETS)" userId="574fd764-b984-4cd9-9012-3cd7cc679f1c" providerId="ADAL" clId="{79BD22DA-9295-47B8-AC2B-E50442612406}" dt="2024-12-02T17:43:37.923" v="1557" actId="478"/>
          <ac:picMkLst>
            <pc:docMk/>
            <pc:sldMk cId="3416785352" sldId="262"/>
            <ac:picMk id="11" creationId="{8B8DBA7A-DB9B-F361-F934-4A37D191BC26}"/>
          </ac:picMkLst>
        </pc:picChg>
        <pc:picChg chg="add del mod">
          <ac:chgData name="FIXED-TERM Penteado Enzo (CaP/ETS)" userId="574fd764-b984-4cd9-9012-3cd7cc679f1c" providerId="ADAL" clId="{79BD22DA-9295-47B8-AC2B-E50442612406}" dt="2024-12-02T17:42:16.230" v="1533" actId="478"/>
          <ac:picMkLst>
            <pc:docMk/>
            <pc:sldMk cId="3416785352" sldId="262"/>
            <ac:picMk id="13" creationId="{1919AD64-2E7E-7E6C-1853-36ECD9EF8984}"/>
          </ac:picMkLst>
        </pc:picChg>
        <pc:picChg chg="add del mod">
          <ac:chgData name="FIXED-TERM Penteado Enzo (CaP/ETS)" userId="574fd764-b984-4cd9-9012-3cd7cc679f1c" providerId="ADAL" clId="{79BD22DA-9295-47B8-AC2B-E50442612406}" dt="2024-12-02T17:42:40.833" v="1542" actId="478"/>
          <ac:picMkLst>
            <pc:docMk/>
            <pc:sldMk cId="3416785352" sldId="262"/>
            <ac:picMk id="15" creationId="{7B704EF2-B868-3BFB-79A0-0509E4323F13}"/>
          </ac:picMkLst>
        </pc:picChg>
        <pc:picChg chg="add del mod">
          <ac:chgData name="FIXED-TERM Penteado Enzo (CaP/ETS)" userId="574fd764-b984-4cd9-9012-3cd7cc679f1c" providerId="ADAL" clId="{79BD22DA-9295-47B8-AC2B-E50442612406}" dt="2024-12-02T17:42:54.364" v="1544" actId="478"/>
          <ac:picMkLst>
            <pc:docMk/>
            <pc:sldMk cId="3416785352" sldId="262"/>
            <ac:picMk id="17" creationId="{C797BD8C-7194-E19F-E78A-73510D89794E}"/>
          </ac:picMkLst>
        </pc:picChg>
        <pc:picChg chg="add del mod">
          <ac:chgData name="FIXED-TERM Penteado Enzo (CaP/ETS)" userId="574fd764-b984-4cd9-9012-3cd7cc679f1c" providerId="ADAL" clId="{79BD22DA-9295-47B8-AC2B-E50442612406}" dt="2024-12-02T18:12:59.021" v="1944" actId="478"/>
          <ac:picMkLst>
            <pc:docMk/>
            <pc:sldMk cId="3416785352" sldId="262"/>
            <ac:picMk id="19" creationId="{6FF313CA-6047-35DF-6FCB-1BC07C0F40FE}"/>
          </ac:picMkLst>
        </pc:picChg>
        <pc:picChg chg="add del mod">
          <ac:chgData name="FIXED-TERM Penteado Enzo (CaP/ETS)" userId="574fd764-b984-4cd9-9012-3cd7cc679f1c" providerId="ADAL" clId="{79BD22DA-9295-47B8-AC2B-E50442612406}" dt="2024-12-02T18:12:59.021" v="1944" actId="478"/>
          <ac:picMkLst>
            <pc:docMk/>
            <pc:sldMk cId="3416785352" sldId="262"/>
            <ac:picMk id="21" creationId="{CC2EA75E-0A60-E110-E5B0-634ADB0432C2}"/>
          </ac:picMkLst>
        </pc:picChg>
        <pc:picChg chg="add del mod">
          <ac:chgData name="FIXED-TERM Penteado Enzo (CaP/ETS)" userId="574fd764-b984-4cd9-9012-3cd7cc679f1c" providerId="ADAL" clId="{79BD22DA-9295-47B8-AC2B-E50442612406}" dt="2024-12-02T18:12:59.021" v="1944" actId="478"/>
          <ac:picMkLst>
            <pc:docMk/>
            <pc:sldMk cId="3416785352" sldId="262"/>
            <ac:picMk id="23" creationId="{562E19B6-CECB-9C9A-805F-22479A0F36F3}"/>
          </ac:picMkLst>
        </pc:picChg>
        <pc:picChg chg="add del mod">
          <ac:chgData name="FIXED-TERM Penteado Enzo (CaP/ETS)" userId="574fd764-b984-4cd9-9012-3cd7cc679f1c" providerId="ADAL" clId="{79BD22DA-9295-47B8-AC2B-E50442612406}" dt="2024-12-02T17:48:48.812" v="1614" actId="478"/>
          <ac:picMkLst>
            <pc:docMk/>
            <pc:sldMk cId="3416785352" sldId="262"/>
            <ac:picMk id="25" creationId="{51FCBAFD-88B2-E808-513C-DC23361FA660}"/>
          </ac:picMkLst>
        </pc:picChg>
        <pc:picChg chg="add del mod">
          <ac:chgData name="FIXED-TERM Penteado Enzo (CaP/ETS)" userId="574fd764-b984-4cd9-9012-3cd7cc679f1c" providerId="ADAL" clId="{79BD22DA-9295-47B8-AC2B-E50442612406}" dt="2024-12-02T18:12:59.021" v="1944" actId="478"/>
          <ac:picMkLst>
            <pc:docMk/>
            <pc:sldMk cId="3416785352" sldId="262"/>
            <ac:picMk id="27" creationId="{2F918435-3564-762F-3531-37B17EE54D05}"/>
          </ac:picMkLst>
        </pc:picChg>
        <pc:picChg chg="add del mod">
          <ac:chgData name="FIXED-TERM Penteado Enzo (CaP/ETS)" userId="574fd764-b984-4cd9-9012-3cd7cc679f1c" providerId="ADAL" clId="{79BD22DA-9295-47B8-AC2B-E50442612406}" dt="2024-12-02T18:12:59.021" v="1944" actId="478"/>
          <ac:picMkLst>
            <pc:docMk/>
            <pc:sldMk cId="3416785352" sldId="262"/>
            <ac:picMk id="29" creationId="{2A823593-617E-50CB-8316-DF3DB4D90C79}"/>
          </ac:picMkLst>
        </pc:picChg>
        <pc:picChg chg="add mod modCrop">
          <ac:chgData name="FIXED-TERM Penteado Enzo (CaP/ETS)" userId="574fd764-b984-4cd9-9012-3cd7cc679f1c" providerId="ADAL" clId="{79BD22DA-9295-47B8-AC2B-E50442612406}" dt="2024-12-02T17:55:04.426" v="1673" actId="164"/>
          <ac:picMkLst>
            <pc:docMk/>
            <pc:sldMk cId="3416785352" sldId="262"/>
            <ac:picMk id="31" creationId="{085E881D-EEE4-1E0E-6908-0CF0D77CA608}"/>
          </ac:picMkLst>
        </pc:picChg>
        <pc:picChg chg="add mod modCrop">
          <ac:chgData name="FIXED-TERM Penteado Enzo (CaP/ETS)" userId="574fd764-b984-4cd9-9012-3cd7cc679f1c" providerId="ADAL" clId="{79BD22DA-9295-47B8-AC2B-E50442612406}" dt="2024-12-02T17:55:04.426" v="1673" actId="164"/>
          <ac:picMkLst>
            <pc:docMk/>
            <pc:sldMk cId="3416785352" sldId="262"/>
            <ac:picMk id="32" creationId="{EBC55951-C2FA-30AE-2BFB-56315A9FD26E}"/>
          </ac:picMkLst>
        </pc:picChg>
        <pc:picChg chg="add mod">
          <ac:chgData name="FIXED-TERM Penteado Enzo (CaP/ETS)" userId="574fd764-b984-4cd9-9012-3cd7cc679f1c" providerId="ADAL" clId="{79BD22DA-9295-47B8-AC2B-E50442612406}" dt="2024-12-02T18:17:41.857" v="1952" actId="1076"/>
          <ac:picMkLst>
            <pc:docMk/>
            <pc:sldMk cId="3416785352" sldId="262"/>
            <ac:picMk id="39" creationId="{60F14005-35E7-4516-8229-29F6FF41F3CA}"/>
          </ac:picMkLst>
        </pc:picChg>
        <pc:picChg chg="add mod">
          <ac:chgData name="FIXED-TERM Penteado Enzo (CaP/ETS)" userId="574fd764-b984-4cd9-9012-3cd7cc679f1c" providerId="ADAL" clId="{79BD22DA-9295-47B8-AC2B-E50442612406}" dt="2024-12-02T18:17:39.712" v="1951" actId="1076"/>
          <ac:picMkLst>
            <pc:docMk/>
            <pc:sldMk cId="3416785352" sldId="262"/>
            <ac:picMk id="41" creationId="{C842DE2A-0CDD-4AAB-86F4-DC31DD8AE67A}"/>
          </ac:picMkLst>
        </pc:picChg>
        <pc:picChg chg="add mod">
          <ac:chgData name="FIXED-TERM Penteado Enzo (CaP/ETS)" userId="574fd764-b984-4cd9-9012-3cd7cc679f1c" providerId="ADAL" clId="{79BD22DA-9295-47B8-AC2B-E50442612406}" dt="2024-12-02T18:18:00.911" v="1956" actId="1076"/>
          <ac:picMkLst>
            <pc:docMk/>
            <pc:sldMk cId="3416785352" sldId="262"/>
            <ac:picMk id="43" creationId="{4250E52B-729E-31F6-D616-FCEE7AA2350D}"/>
          </ac:picMkLst>
        </pc:picChg>
        <pc:picChg chg="add mod">
          <ac:chgData name="FIXED-TERM Penteado Enzo (CaP/ETS)" userId="574fd764-b984-4cd9-9012-3cd7cc679f1c" providerId="ADAL" clId="{79BD22DA-9295-47B8-AC2B-E50442612406}" dt="2024-12-02T18:18:22.254" v="1961" actId="1076"/>
          <ac:picMkLst>
            <pc:docMk/>
            <pc:sldMk cId="3416785352" sldId="262"/>
            <ac:picMk id="45" creationId="{CDD77AD0-AC83-DBE5-875F-1A9A862C242A}"/>
          </ac:picMkLst>
        </pc:picChg>
      </pc:sldChg>
      <pc:sldChg chg="addSp modSp add mod modTransition modAnim">
        <pc:chgData name="FIXED-TERM Penteado Enzo (CaP/ETS)" userId="574fd764-b984-4cd9-9012-3cd7cc679f1c" providerId="ADAL" clId="{79BD22DA-9295-47B8-AC2B-E50442612406}" dt="2024-12-02T20:11:05.388" v="3922"/>
        <pc:sldMkLst>
          <pc:docMk/>
          <pc:sldMk cId="2057591132" sldId="263"/>
        </pc:sldMkLst>
        <pc:spChg chg="mod">
          <ac:chgData name="FIXED-TERM Penteado Enzo (CaP/ETS)" userId="574fd764-b984-4cd9-9012-3cd7cc679f1c" providerId="ADAL" clId="{79BD22DA-9295-47B8-AC2B-E50442612406}" dt="2024-12-02T18:02:54.407" v="1903" actId="20577"/>
          <ac:spMkLst>
            <pc:docMk/>
            <pc:sldMk cId="2057591132" sldId="263"/>
            <ac:spMk id="4" creationId="{33BD0E19-DE44-57F9-CF29-AB40562667C8}"/>
          </ac:spMkLst>
        </pc:spChg>
        <pc:spChg chg="add mod">
          <ac:chgData name="FIXED-TERM Penteado Enzo (CaP/ETS)" userId="574fd764-b984-4cd9-9012-3cd7cc679f1c" providerId="ADAL" clId="{79BD22DA-9295-47B8-AC2B-E50442612406}" dt="2024-12-02T18:22:11.529" v="1967" actId="164"/>
          <ac:spMkLst>
            <pc:docMk/>
            <pc:sldMk cId="2057591132" sldId="263"/>
            <ac:spMk id="6" creationId="{EB920191-04F6-780B-DC79-D8A9B77359E7}"/>
          </ac:spMkLst>
        </pc:spChg>
        <pc:spChg chg="add mod">
          <ac:chgData name="FIXED-TERM Penteado Enzo (CaP/ETS)" userId="574fd764-b984-4cd9-9012-3cd7cc679f1c" providerId="ADAL" clId="{79BD22DA-9295-47B8-AC2B-E50442612406}" dt="2024-12-02T18:22:17.178" v="1968" actId="164"/>
          <ac:spMkLst>
            <pc:docMk/>
            <pc:sldMk cId="2057591132" sldId="263"/>
            <ac:spMk id="7" creationId="{D77BC42B-22E8-FECB-B5C5-60BA628FD3EA}"/>
          </ac:spMkLst>
        </pc:spChg>
        <pc:spChg chg="mod">
          <ac:chgData name="FIXED-TERM Penteado Enzo (CaP/ETS)" userId="574fd764-b984-4cd9-9012-3cd7cc679f1c" providerId="ADAL" clId="{79BD22DA-9295-47B8-AC2B-E50442612406}" dt="2024-12-02T18:22:06.963" v="1966" actId="164"/>
          <ac:spMkLst>
            <pc:docMk/>
            <pc:sldMk cId="2057591132" sldId="263"/>
            <ac:spMk id="37" creationId="{18BC3EA6-4A22-5804-9B35-2E57B57E030F}"/>
          </ac:spMkLst>
        </pc:spChg>
        <pc:grpChg chg="add mod">
          <ac:chgData name="FIXED-TERM Penteado Enzo (CaP/ETS)" userId="574fd764-b984-4cd9-9012-3cd7cc679f1c" providerId="ADAL" clId="{79BD22DA-9295-47B8-AC2B-E50442612406}" dt="2024-12-02T18:22:06.963" v="1966" actId="164"/>
          <ac:grpSpMkLst>
            <pc:docMk/>
            <pc:sldMk cId="2057591132" sldId="263"/>
            <ac:grpSpMk id="8" creationId="{DB3F8C9D-BFDF-974E-4D83-964E35CD2C49}"/>
          </ac:grpSpMkLst>
        </pc:grpChg>
        <pc:grpChg chg="add mod">
          <ac:chgData name="FIXED-TERM Penteado Enzo (CaP/ETS)" userId="574fd764-b984-4cd9-9012-3cd7cc679f1c" providerId="ADAL" clId="{79BD22DA-9295-47B8-AC2B-E50442612406}" dt="2024-12-02T18:22:11.529" v="1967" actId="164"/>
          <ac:grpSpMkLst>
            <pc:docMk/>
            <pc:sldMk cId="2057591132" sldId="263"/>
            <ac:grpSpMk id="9" creationId="{3DA9E057-D01D-CE66-A288-C8892088E69D}"/>
          </ac:grpSpMkLst>
        </pc:grpChg>
        <pc:grpChg chg="add mod">
          <ac:chgData name="FIXED-TERM Penteado Enzo (CaP/ETS)" userId="574fd764-b984-4cd9-9012-3cd7cc679f1c" providerId="ADAL" clId="{79BD22DA-9295-47B8-AC2B-E50442612406}" dt="2024-12-02T18:22:17.178" v="1968" actId="164"/>
          <ac:grpSpMkLst>
            <pc:docMk/>
            <pc:sldMk cId="2057591132" sldId="263"/>
            <ac:grpSpMk id="10" creationId="{FC776CAB-51C8-67B3-402E-0D7E92C77033}"/>
          </ac:grpSpMkLst>
        </pc:grpChg>
        <pc:grpChg chg="mod">
          <ac:chgData name="FIXED-TERM Penteado Enzo (CaP/ETS)" userId="574fd764-b984-4cd9-9012-3cd7cc679f1c" providerId="ADAL" clId="{79BD22DA-9295-47B8-AC2B-E50442612406}" dt="2024-12-02T18:22:17.178" v="1968" actId="164"/>
          <ac:grpSpMkLst>
            <pc:docMk/>
            <pc:sldMk cId="2057591132" sldId="263"/>
            <ac:grpSpMk id="33" creationId="{3F66B35F-3062-D6FC-D200-AAE28EC72D4C}"/>
          </ac:grpSpMkLst>
        </pc:grpChg>
        <pc:picChg chg="mod">
          <ac:chgData name="FIXED-TERM Penteado Enzo (CaP/ETS)" userId="574fd764-b984-4cd9-9012-3cd7cc679f1c" providerId="ADAL" clId="{79BD22DA-9295-47B8-AC2B-E50442612406}" dt="2024-12-02T18:22:06.963" v="1966" actId="164"/>
          <ac:picMkLst>
            <pc:docMk/>
            <pc:sldMk cId="2057591132" sldId="263"/>
            <ac:picMk id="19" creationId="{6FF313CA-6047-35DF-6FCB-1BC07C0F40FE}"/>
          </ac:picMkLst>
        </pc:picChg>
        <pc:picChg chg="mod">
          <ac:chgData name="FIXED-TERM Penteado Enzo (CaP/ETS)" userId="574fd764-b984-4cd9-9012-3cd7cc679f1c" providerId="ADAL" clId="{79BD22DA-9295-47B8-AC2B-E50442612406}" dt="2024-12-02T18:22:11.529" v="1967" actId="164"/>
          <ac:picMkLst>
            <pc:docMk/>
            <pc:sldMk cId="2057591132" sldId="263"/>
            <ac:picMk id="21" creationId="{CC2EA75E-0A60-E110-E5B0-634ADB0432C2}"/>
          </ac:picMkLst>
        </pc:picChg>
        <pc:picChg chg="mod">
          <ac:chgData name="FIXED-TERM Penteado Enzo (CaP/ETS)" userId="574fd764-b984-4cd9-9012-3cd7cc679f1c" providerId="ADAL" clId="{79BD22DA-9295-47B8-AC2B-E50442612406}" dt="2024-12-02T18:22:17.178" v="1968" actId="164"/>
          <ac:picMkLst>
            <pc:docMk/>
            <pc:sldMk cId="2057591132" sldId="263"/>
            <ac:picMk id="23" creationId="{562E19B6-CECB-9C9A-805F-22479A0F36F3}"/>
          </ac:picMkLst>
        </pc:picChg>
        <pc:picChg chg="mod">
          <ac:chgData name="FIXED-TERM Penteado Enzo (CaP/ETS)" userId="574fd764-b984-4cd9-9012-3cd7cc679f1c" providerId="ADAL" clId="{79BD22DA-9295-47B8-AC2B-E50442612406}" dt="2024-12-02T18:22:06.963" v="1966" actId="164"/>
          <ac:picMkLst>
            <pc:docMk/>
            <pc:sldMk cId="2057591132" sldId="263"/>
            <ac:picMk id="27" creationId="{2F918435-3564-762F-3531-37B17EE54D05}"/>
          </ac:picMkLst>
        </pc:picChg>
        <pc:picChg chg="mod">
          <ac:chgData name="FIXED-TERM Penteado Enzo (CaP/ETS)" userId="574fd764-b984-4cd9-9012-3cd7cc679f1c" providerId="ADAL" clId="{79BD22DA-9295-47B8-AC2B-E50442612406}" dt="2024-12-02T18:22:11.529" v="1967" actId="164"/>
          <ac:picMkLst>
            <pc:docMk/>
            <pc:sldMk cId="2057591132" sldId="263"/>
            <ac:picMk id="29" creationId="{2A823593-617E-50CB-8316-DF3DB4D90C79}"/>
          </ac:picMkLst>
        </pc:picChg>
      </pc:sldChg>
      <pc:sldChg chg="modSp new mod modTransition">
        <pc:chgData name="FIXED-TERM Penteado Enzo (CaP/ETS)" userId="574fd764-b984-4cd9-9012-3cd7cc679f1c" providerId="ADAL" clId="{79BD22DA-9295-47B8-AC2B-E50442612406}" dt="2024-12-02T20:11:05.388" v="3922"/>
        <pc:sldMkLst>
          <pc:docMk/>
          <pc:sldMk cId="1303530476" sldId="264"/>
        </pc:sldMkLst>
        <pc:spChg chg="mod">
          <ac:chgData name="FIXED-TERM Penteado Enzo (CaP/ETS)" userId="574fd764-b984-4cd9-9012-3cd7cc679f1c" providerId="ADAL" clId="{79BD22DA-9295-47B8-AC2B-E50442612406}" dt="2024-12-02T18:23:09.221" v="2007" actId="20577"/>
          <ac:spMkLst>
            <pc:docMk/>
            <pc:sldMk cId="1303530476" sldId="264"/>
            <ac:spMk id="2" creationId="{51F94192-D98A-E62F-EB1A-A3B677282C2B}"/>
          </ac:spMkLst>
        </pc:spChg>
        <pc:spChg chg="mod replST">
          <ac:chgData name="FIXED-TERM Penteado Enzo (CaP/ETS)" userId="574fd764-b984-4cd9-9012-3cd7cc679f1c" providerId="ADAL" clId="{79BD22DA-9295-47B8-AC2B-E50442612406}" dt="2024-12-02T18:23:00.368" v="1978" actId="20577"/>
          <ac:spMkLst>
            <pc:docMk/>
            <pc:sldMk cId="1303530476" sldId="264"/>
            <ac:spMk id="3" creationId="{2C77E15F-774C-CA9C-8352-8CD2421F7F9B}"/>
          </ac:spMkLst>
        </pc:spChg>
        <pc:spChg chg="mod">
          <ac:chgData name="FIXED-TERM Penteado Enzo (CaP/ETS)" userId="574fd764-b984-4cd9-9012-3cd7cc679f1c" providerId="ADAL" clId="{79BD22DA-9295-47B8-AC2B-E50442612406}" dt="2024-12-02T19:04:01.491" v="2679" actId="20577"/>
          <ac:spMkLst>
            <pc:docMk/>
            <pc:sldMk cId="1303530476" sldId="264"/>
            <ac:spMk id="4" creationId="{886D2582-CF2B-A145-3B7D-4C024693E9F8}"/>
          </ac:spMkLst>
        </pc:spChg>
      </pc:sldChg>
      <pc:sldChg chg="addSp delSp modSp new mod modTransition">
        <pc:chgData name="FIXED-TERM Penteado Enzo (CaP/ETS)" userId="574fd764-b984-4cd9-9012-3cd7cc679f1c" providerId="ADAL" clId="{79BD22DA-9295-47B8-AC2B-E50442612406}" dt="2024-12-02T20:11:05.388" v="3922"/>
        <pc:sldMkLst>
          <pc:docMk/>
          <pc:sldMk cId="4134867406" sldId="265"/>
        </pc:sldMkLst>
        <pc:spChg chg="mod">
          <ac:chgData name="FIXED-TERM Penteado Enzo (CaP/ETS)" userId="574fd764-b984-4cd9-9012-3cd7cc679f1c" providerId="ADAL" clId="{79BD22DA-9295-47B8-AC2B-E50442612406}" dt="2024-12-02T19:04:42.517" v="2709" actId="114"/>
          <ac:spMkLst>
            <pc:docMk/>
            <pc:sldMk cId="4134867406" sldId="265"/>
            <ac:spMk id="2" creationId="{B6B149D9-BB80-FE1E-FC4D-B43B20B1B36C}"/>
          </ac:spMkLst>
        </pc:spChg>
        <pc:spChg chg="mod replST">
          <ac:chgData name="FIXED-TERM Penteado Enzo (CaP/ETS)" userId="574fd764-b984-4cd9-9012-3cd7cc679f1c" providerId="ADAL" clId="{79BD22DA-9295-47B8-AC2B-E50442612406}" dt="2024-12-02T19:04:13.187" v="2682" actId="20577"/>
          <ac:spMkLst>
            <pc:docMk/>
            <pc:sldMk cId="4134867406" sldId="265"/>
            <ac:spMk id="3" creationId="{20C64B86-FD62-EA9A-A63C-2B96C648DA21}"/>
          </ac:spMkLst>
        </pc:spChg>
        <pc:spChg chg="del">
          <ac:chgData name="FIXED-TERM Penteado Enzo (CaP/ETS)" userId="574fd764-b984-4cd9-9012-3cd7cc679f1c" providerId="ADAL" clId="{79BD22DA-9295-47B8-AC2B-E50442612406}" dt="2024-12-02T19:08:04.014" v="2710" actId="478"/>
          <ac:spMkLst>
            <pc:docMk/>
            <pc:sldMk cId="4134867406" sldId="265"/>
            <ac:spMk id="4" creationId="{7770B069-3E71-AF5D-1BF4-49BEC74CC0ED}"/>
          </ac:spMkLst>
        </pc:spChg>
        <pc:picChg chg="add mod">
          <ac:chgData name="FIXED-TERM Penteado Enzo (CaP/ETS)" userId="574fd764-b984-4cd9-9012-3cd7cc679f1c" providerId="ADAL" clId="{79BD22DA-9295-47B8-AC2B-E50442612406}" dt="2024-12-02T19:08:50.540" v="2721" actId="1076"/>
          <ac:picMkLst>
            <pc:docMk/>
            <pc:sldMk cId="4134867406" sldId="265"/>
            <ac:picMk id="7" creationId="{180C4130-E224-7437-AC5E-60AA88121A7F}"/>
          </ac:picMkLst>
        </pc:picChg>
        <pc:picChg chg="add mod">
          <ac:chgData name="FIXED-TERM Penteado Enzo (CaP/ETS)" userId="574fd764-b984-4cd9-9012-3cd7cc679f1c" providerId="ADAL" clId="{79BD22DA-9295-47B8-AC2B-E50442612406}" dt="2024-12-02T19:08:42.596" v="2718" actId="14100"/>
          <ac:picMkLst>
            <pc:docMk/>
            <pc:sldMk cId="4134867406" sldId="265"/>
            <ac:picMk id="9" creationId="{C12E4AB3-0495-CB80-DAC0-48020CCAA5A2}"/>
          </ac:picMkLst>
        </pc:picChg>
        <pc:picChg chg="add mod">
          <ac:chgData name="FIXED-TERM Penteado Enzo (CaP/ETS)" userId="574fd764-b984-4cd9-9012-3cd7cc679f1c" providerId="ADAL" clId="{79BD22DA-9295-47B8-AC2B-E50442612406}" dt="2024-12-02T19:09:51.992" v="2725" actId="1076"/>
          <ac:picMkLst>
            <pc:docMk/>
            <pc:sldMk cId="4134867406" sldId="265"/>
            <ac:picMk id="11" creationId="{7CEE4FA9-27AA-9162-985A-5C4A1E9A587D}"/>
          </ac:picMkLst>
        </pc:picChg>
        <pc:picChg chg="add mod">
          <ac:chgData name="FIXED-TERM Penteado Enzo (CaP/ETS)" userId="574fd764-b984-4cd9-9012-3cd7cc679f1c" providerId="ADAL" clId="{79BD22DA-9295-47B8-AC2B-E50442612406}" dt="2024-12-02T19:11:11.239" v="2729" actId="1076"/>
          <ac:picMkLst>
            <pc:docMk/>
            <pc:sldMk cId="4134867406" sldId="265"/>
            <ac:picMk id="13" creationId="{EE5DBDF8-6A8E-01B6-0709-D680F280D8D9}"/>
          </ac:picMkLst>
        </pc:picChg>
      </pc:sldChg>
      <pc:sldChg chg="addSp delSp modSp new mod modTransition">
        <pc:chgData name="FIXED-TERM Penteado Enzo (CaP/ETS)" userId="574fd764-b984-4cd9-9012-3cd7cc679f1c" providerId="ADAL" clId="{79BD22DA-9295-47B8-AC2B-E50442612406}" dt="2024-12-02T20:11:05.388" v="3922"/>
        <pc:sldMkLst>
          <pc:docMk/>
          <pc:sldMk cId="2975035826" sldId="266"/>
        </pc:sldMkLst>
        <pc:spChg chg="mod">
          <ac:chgData name="FIXED-TERM Penteado Enzo (CaP/ETS)" userId="574fd764-b984-4cd9-9012-3cd7cc679f1c" providerId="ADAL" clId="{79BD22DA-9295-47B8-AC2B-E50442612406}" dt="2024-12-02T19:13:39.777" v="2750" actId="313"/>
          <ac:spMkLst>
            <pc:docMk/>
            <pc:sldMk cId="2975035826" sldId="266"/>
            <ac:spMk id="2" creationId="{70570919-83BD-679B-23E2-85413ED8D507}"/>
          </ac:spMkLst>
        </pc:spChg>
        <pc:spChg chg="mod replST">
          <ac:chgData name="FIXED-TERM Penteado Enzo (CaP/ETS)" userId="574fd764-b984-4cd9-9012-3cd7cc679f1c" providerId="ADAL" clId="{79BD22DA-9295-47B8-AC2B-E50442612406}" dt="2024-12-02T19:13:32.054" v="2732" actId="20577"/>
          <ac:spMkLst>
            <pc:docMk/>
            <pc:sldMk cId="2975035826" sldId="266"/>
            <ac:spMk id="3" creationId="{F1EF9908-2E85-F806-CC5E-12E6AA0310BB}"/>
          </ac:spMkLst>
        </pc:spChg>
        <pc:spChg chg="del">
          <ac:chgData name="FIXED-TERM Penteado Enzo (CaP/ETS)" userId="574fd764-b984-4cd9-9012-3cd7cc679f1c" providerId="ADAL" clId="{79BD22DA-9295-47B8-AC2B-E50442612406}" dt="2024-12-02T19:22:46.483" v="2751" actId="478"/>
          <ac:spMkLst>
            <pc:docMk/>
            <pc:sldMk cId="2975035826" sldId="266"/>
            <ac:spMk id="4" creationId="{7CB9AEAA-13BC-3146-125C-E90903E1D30B}"/>
          </ac:spMkLst>
        </pc:spChg>
        <pc:spChg chg="add del">
          <ac:chgData name="FIXED-TERM Penteado Enzo (CaP/ETS)" userId="574fd764-b984-4cd9-9012-3cd7cc679f1c" providerId="ADAL" clId="{79BD22DA-9295-47B8-AC2B-E50442612406}" dt="2024-12-02T19:25:50.396" v="2782" actId="22"/>
          <ac:spMkLst>
            <pc:docMk/>
            <pc:sldMk cId="2975035826" sldId="266"/>
            <ac:spMk id="13" creationId="{CC1C6076-CEC7-39D6-991C-D6BFECA80F9E}"/>
          </ac:spMkLst>
        </pc:spChg>
        <pc:picChg chg="add mod">
          <ac:chgData name="FIXED-TERM Penteado Enzo (CaP/ETS)" userId="574fd764-b984-4cd9-9012-3cd7cc679f1c" providerId="ADAL" clId="{79BD22DA-9295-47B8-AC2B-E50442612406}" dt="2024-12-02T19:24:59.755" v="2780" actId="1076"/>
          <ac:picMkLst>
            <pc:docMk/>
            <pc:sldMk cId="2975035826" sldId="266"/>
            <ac:picMk id="7" creationId="{208E60E9-FD5C-2EEE-D9E2-C16FF8B5E6EE}"/>
          </ac:picMkLst>
        </pc:picChg>
        <pc:picChg chg="add mod">
          <ac:chgData name="FIXED-TERM Penteado Enzo (CaP/ETS)" userId="574fd764-b984-4cd9-9012-3cd7cc679f1c" providerId="ADAL" clId="{79BD22DA-9295-47B8-AC2B-E50442612406}" dt="2024-12-02T19:24:56.683" v="2779" actId="1076"/>
          <ac:picMkLst>
            <pc:docMk/>
            <pc:sldMk cId="2975035826" sldId="266"/>
            <ac:picMk id="9" creationId="{21F469C6-F69C-C873-04BC-806B7A874A82}"/>
          </ac:picMkLst>
        </pc:picChg>
        <pc:picChg chg="add del mod">
          <ac:chgData name="FIXED-TERM Penteado Enzo (CaP/ETS)" userId="574fd764-b984-4cd9-9012-3cd7cc679f1c" providerId="ADAL" clId="{79BD22DA-9295-47B8-AC2B-E50442612406}" dt="2024-12-02T19:24:30.124" v="2769" actId="478"/>
          <ac:picMkLst>
            <pc:docMk/>
            <pc:sldMk cId="2975035826" sldId="266"/>
            <ac:picMk id="11" creationId="{8679F829-852F-4698-D2BC-8AEB5ABCFA8B}"/>
          </ac:picMkLst>
        </pc:picChg>
        <pc:picChg chg="add mod">
          <ac:chgData name="FIXED-TERM Penteado Enzo (CaP/ETS)" userId="574fd764-b984-4cd9-9012-3cd7cc679f1c" providerId="ADAL" clId="{79BD22DA-9295-47B8-AC2B-E50442612406}" dt="2024-12-02T19:26:00.973" v="2786" actId="1076"/>
          <ac:picMkLst>
            <pc:docMk/>
            <pc:sldMk cId="2975035826" sldId="266"/>
            <ac:picMk id="15" creationId="{C8E21C6E-CE82-0AB4-1E2F-37D11086D1C2}"/>
          </ac:picMkLst>
        </pc:picChg>
        <pc:picChg chg="add mod">
          <ac:chgData name="FIXED-TERM Penteado Enzo (CaP/ETS)" userId="574fd764-b984-4cd9-9012-3cd7cc679f1c" providerId="ADAL" clId="{79BD22DA-9295-47B8-AC2B-E50442612406}" dt="2024-12-02T19:27:05.418" v="2794" actId="1076"/>
          <ac:picMkLst>
            <pc:docMk/>
            <pc:sldMk cId="2975035826" sldId="266"/>
            <ac:picMk id="17" creationId="{34444163-22C0-F892-8191-35594AC97AF8}"/>
          </ac:picMkLst>
        </pc:picChg>
        <pc:cxnChg chg="add del mod">
          <ac:chgData name="FIXED-TERM Penteado Enzo (CaP/ETS)" userId="574fd764-b984-4cd9-9012-3cd7cc679f1c" providerId="ADAL" clId="{79BD22DA-9295-47B8-AC2B-E50442612406}" dt="2024-12-02T19:31:14.756" v="2821" actId="478"/>
          <ac:cxnSpMkLst>
            <pc:docMk/>
            <pc:sldMk cId="2975035826" sldId="266"/>
            <ac:cxnSpMk id="19" creationId="{6994CDAC-449C-BB50-E7C4-7CD1AAE6CDF1}"/>
          </ac:cxnSpMkLst>
        </pc:cxnChg>
      </pc:sldChg>
      <pc:sldChg chg="addSp delSp modSp add mod modTransition">
        <pc:chgData name="FIXED-TERM Penteado Enzo (CaP/ETS)" userId="574fd764-b984-4cd9-9012-3cd7cc679f1c" providerId="ADAL" clId="{79BD22DA-9295-47B8-AC2B-E50442612406}" dt="2024-12-02T20:11:05.388" v="3922"/>
        <pc:sldMkLst>
          <pc:docMk/>
          <pc:sldMk cId="2408756119" sldId="267"/>
        </pc:sldMkLst>
        <pc:picChg chg="add del mod">
          <ac:chgData name="FIXED-TERM Penteado Enzo (CaP/ETS)" userId="574fd764-b984-4cd9-9012-3cd7cc679f1c" providerId="ADAL" clId="{79BD22DA-9295-47B8-AC2B-E50442612406}" dt="2024-12-02T19:28:10.671" v="2802" actId="478"/>
          <ac:picMkLst>
            <pc:docMk/>
            <pc:sldMk cId="2408756119" sldId="267"/>
            <ac:picMk id="6" creationId="{AB4BDC6A-9E5D-15DB-FA1A-945DFE9DB2B2}"/>
          </ac:picMkLst>
        </pc:picChg>
        <pc:picChg chg="del">
          <ac:chgData name="FIXED-TERM Penteado Enzo (CaP/ETS)" userId="574fd764-b984-4cd9-9012-3cd7cc679f1c" providerId="ADAL" clId="{79BD22DA-9295-47B8-AC2B-E50442612406}" dt="2024-12-02T19:24:28.282" v="2767" actId="478"/>
          <ac:picMkLst>
            <pc:docMk/>
            <pc:sldMk cId="2408756119" sldId="267"/>
            <ac:picMk id="7" creationId="{208E60E9-FD5C-2EEE-D9E2-C16FF8B5E6EE}"/>
          </ac:picMkLst>
        </pc:picChg>
        <pc:picChg chg="del">
          <ac:chgData name="FIXED-TERM Penteado Enzo (CaP/ETS)" userId="574fd764-b984-4cd9-9012-3cd7cc679f1c" providerId="ADAL" clId="{79BD22DA-9295-47B8-AC2B-E50442612406}" dt="2024-12-02T19:24:28.644" v="2768" actId="478"/>
          <ac:picMkLst>
            <pc:docMk/>
            <pc:sldMk cId="2408756119" sldId="267"/>
            <ac:picMk id="9" creationId="{21F469C6-F69C-C873-04BC-806B7A874A82}"/>
          </ac:picMkLst>
        </pc:picChg>
        <pc:picChg chg="add del mod">
          <ac:chgData name="FIXED-TERM Penteado Enzo (CaP/ETS)" userId="574fd764-b984-4cd9-9012-3cd7cc679f1c" providerId="ADAL" clId="{79BD22DA-9295-47B8-AC2B-E50442612406}" dt="2024-12-02T19:28:26.050" v="2809" actId="478"/>
          <ac:picMkLst>
            <pc:docMk/>
            <pc:sldMk cId="2408756119" sldId="267"/>
            <ac:picMk id="10" creationId="{BE9A5BE5-5208-6A09-CB7E-79F44605F266}"/>
          </ac:picMkLst>
        </pc:picChg>
        <pc:picChg chg="mod">
          <ac:chgData name="FIXED-TERM Penteado Enzo (CaP/ETS)" userId="574fd764-b984-4cd9-9012-3cd7cc679f1c" providerId="ADAL" clId="{79BD22DA-9295-47B8-AC2B-E50442612406}" dt="2024-12-02T19:31:07.458" v="2818" actId="1076"/>
          <ac:picMkLst>
            <pc:docMk/>
            <pc:sldMk cId="2408756119" sldId="267"/>
            <ac:picMk id="11" creationId="{8679F829-852F-4698-D2BC-8AEB5ABCFA8B}"/>
          </ac:picMkLst>
        </pc:picChg>
        <pc:picChg chg="add mod">
          <ac:chgData name="FIXED-TERM Penteado Enzo (CaP/ETS)" userId="574fd764-b984-4cd9-9012-3cd7cc679f1c" providerId="ADAL" clId="{79BD22DA-9295-47B8-AC2B-E50442612406}" dt="2024-12-02T19:31:09.923" v="2819" actId="1076"/>
          <ac:picMkLst>
            <pc:docMk/>
            <pc:sldMk cId="2408756119" sldId="267"/>
            <ac:picMk id="13" creationId="{645BF26C-B73C-6795-EB48-3F954EBBE167}"/>
          </ac:picMkLst>
        </pc:picChg>
        <pc:cxnChg chg="add del mod">
          <ac:chgData name="FIXED-TERM Penteado Enzo (CaP/ETS)" userId="574fd764-b984-4cd9-9012-3cd7cc679f1c" providerId="ADAL" clId="{79BD22DA-9295-47B8-AC2B-E50442612406}" dt="2024-12-02T19:31:12.322" v="2820" actId="478"/>
          <ac:cxnSpMkLst>
            <pc:docMk/>
            <pc:sldMk cId="2408756119" sldId="267"/>
            <ac:cxnSpMk id="14" creationId="{7C5DBCEC-BC9A-8290-BF9D-F0725112EEA5}"/>
          </ac:cxnSpMkLst>
        </pc:cxnChg>
      </pc:sldChg>
      <pc:sldChg chg="modSp add mod modTransition">
        <pc:chgData name="FIXED-TERM Penteado Enzo (CaP/ETS)" userId="574fd764-b984-4cd9-9012-3cd7cc679f1c" providerId="ADAL" clId="{79BD22DA-9295-47B8-AC2B-E50442612406}" dt="2024-12-02T20:11:05.388" v="3922"/>
        <pc:sldMkLst>
          <pc:docMk/>
          <pc:sldMk cId="3356650377" sldId="268"/>
        </pc:sldMkLst>
        <pc:spChg chg="mod">
          <ac:chgData name="FIXED-TERM Penteado Enzo (CaP/ETS)" userId="574fd764-b984-4cd9-9012-3cd7cc679f1c" providerId="ADAL" clId="{79BD22DA-9295-47B8-AC2B-E50442612406}" dt="2024-12-02T19:35:25.682" v="2824" actId="20577"/>
          <ac:spMkLst>
            <pc:docMk/>
            <pc:sldMk cId="3356650377" sldId="268"/>
            <ac:spMk id="5" creationId="{5B687100-8422-49CA-B9D8-1F14A1B62B85}"/>
          </ac:spMkLst>
        </pc:spChg>
      </pc:sldChg>
      <pc:sldChg chg="addSp modSp new mod modTransition">
        <pc:chgData name="FIXED-TERM Penteado Enzo (CaP/ETS)" userId="574fd764-b984-4cd9-9012-3cd7cc679f1c" providerId="ADAL" clId="{79BD22DA-9295-47B8-AC2B-E50442612406}" dt="2024-12-02T20:11:05.388" v="3922"/>
        <pc:sldMkLst>
          <pc:docMk/>
          <pc:sldMk cId="2540671135" sldId="269"/>
        </pc:sldMkLst>
        <pc:spChg chg="mod">
          <ac:chgData name="FIXED-TERM Penteado Enzo (CaP/ETS)" userId="574fd764-b984-4cd9-9012-3cd7cc679f1c" providerId="ADAL" clId="{79BD22DA-9295-47B8-AC2B-E50442612406}" dt="2024-12-02T19:35:41.947" v="2839" actId="20577"/>
          <ac:spMkLst>
            <pc:docMk/>
            <pc:sldMk cId="2540671135" sldId="269"/>
            <ac:spMk id="2" creationId="{62E50345-EF78-6391-C976-3F42F229ED63}"/>
          </ac:spMkLst>
        </pc:spChg>
        <pc:spChg chg="mod replST">
          <ac:chgData name="FIXED-TERM Penteado Enzo (CaP/ETS)" userId="574fd764-b984-4cd9-9012-3cd7cc679f1c" providerId="ADAL" clId="{79BD22DA-9295-47B8-AC2B-E50442612406}" dt="2024-12-02T19:35:37.477" v="2827" actId="20577"/>
          <ac:spMkLst>
            <pc:docMk/>
            <pc:sldMk cId="2540671135" sldId="269"/>
            <ac:spMk id="3" creationId="{E0E8E74E-3992-1FFD-275C-429B9BB73B21}"/>
          </ac:spMkLst>
        </pc:spChg>
        <pc:spChg chg="mod">
          <ac:chgData name="FIXED-TERM Penteado Enzo (CaP/ETS)" userId="574fd764-b984-4cd9-9012-3cd7cc679f1c" providerId="ADAL" clId="{79BD22DA-9295-47B8-AC2B-E50442612406}" dt="2024-12-02T19:39:04.439" v="3173" actId="14100"/>
          <ac:spMkLst>
            <pc:docMk/>
            <pc:sldMk cId="2540671135" sldId="269"/>
            <ac:spMk id="4" creationId="{BAB22DE4-9EF1-0DC1-F75B-FE4B5B96D333}"/>
          </ac:spMkLst>
        </pc:spChg>
        <pc:picChg chg="add mod">
          <ac:chgData name="FIXED-TERM Penteado Enzo (CaP/ETS)" userId="574fd764-b984-4cd9-9012-3cd7cc679f1c" providerId="ADAL" clId="{79BD22DA-9295-47B8-AC2B-E50442612406}" dt="2024-12-02T19:39:26.972" v="3179" actId="1076"/>
          <ac:picMkLst>
            <pc:docMk/>
            <pc:sldMk cId="2540671135" sldId="269"/>
            <ac:picMk id="7" creationId="{F83C3970-CA32-C9F6-2D88-CDC96D498568}"/>
          </ac:picMkLst>
        </pc:picChg>
      </pc:sldChg>
      <pc:sldChg chg="addSp modSp new mod modTransition">
        <pc:chgData name="FIXED-TERM Penteado Enzo (CaP/ETS)" userId="574fd764-b984-4cd9-9012-3cd7cc679f1c" providerId="ADAL" clId="{79BD22DA-9295-47B8-AC2B-E50442612406}" dt="2024-12-02T20:11:05.388" v="3922"/>
        <pc:sldMkLst>
          <pc:docMk/>
          <pc:sldMk cId="3777335408" sldId="270"/>
        </pc:sldMkLst>
        <pc:spChg chg="mod">
          <ac:chgData name="FIXED-TERM Penteado Enzo (CaP/ETS)" userId="574fd764-b984-4cd9-9012-3cd7cc679f1c" providerId="ADAL" clId="{79BD22DA-9295-47B8-AC2B-E50442612406}" dt="2024-12-02T19:54:06.257" v="3197" actId="20577"/>
          <ac:spMkLst>
            <pc:docMk/>
            <pc:sldMk cId="3777335408" sldId="270"/>
            <ac:spMk id="2" creationId="{15557382-22C7-05ED-6CAD-A53B60814E55}"/>
          </ac:spMkLst>
        </pc:spChg>
        <pc:spChg chg="mod replST">
          <ac:chgData name="FIXED-TERM Penteado Enzo (CaP/ETS)" userId="574fd764-b984-4cd9-9012-3cd7cc679f1c" providerId="ADAL" clId="{79BD22DA-9295-47B8-AC2B-E50442612406}" dt="2024-12-02T19:53:58.623" v="3183" actId="20577"/>
          <ac:spMkLst>
            <pc:docMk/>
            <pc:sldMk cId="3777335408" sldId="270"/>
            <ac:spMk id="3" creationId="{9388AED4-A014-A3A9-8337-4175D0468466}"/>
          </ac:spMkLst>
        </pc:spChg>
        <pc:spChg chg="mod">
          <ac:chgData name="FIXED-TERM Penteado Enzo (CaP/ETS)" userId="574fd764-b984-4cd9-9012-3cd7cc679f1c" providerId="ADAL" clId="{79BD22DA-9295-47B8-AC2B-E50442612406}" dt="2024-12-02T20:00:31.641" v="3642" actId="20577"/>
          <ac:spMkLst>
            <pc:docMk/>
            <pc:sldMk cId="3777335408" sldId="270"/>
            <ac:spMk id="4" creationId="{B4A6F89E-0668-987E-7F7D-502539DEE0C2}"/>
          </ac:spMkLst>
        </pc:spChg>
        <pc:graphicFrameChg chg="add mod modGraphic">
          <ac:chgData name="FIXED-TERM Penteado Enzo (CaP/ETS)" userId="574fd764-b984-4cd9-9012-3cd7cc679f1c" providerId="ADAL" clId="{79BD22DA-9295-47B8-AC2B-E50442612406}" dt="2024-12-02T20:00:38.896" v="3643" actId="1076"/>
          <ac:graphicFrameMkLst>
            <pc:docMk/>
            <pc:sldMk cId="3777335408" sldId="270"/>
            <ac:graphicFrameMk id="6" creationId="{00091627-64ED-8ECD-72DD-73AD437E1D2F}"/>
          </ac:graphicFrameMkLst>
        </pc:graphicFrameChg>
      </pc:sldChg>
      <pc:sldChg chg="addSp modSp new mod modTransition">
        <pc:chgData name="FIXED-TERM Penteado Enzo (CaP/ETS)" userId="574fd764-b984-4cd9-9012-3cd7cc679f1c" providerId="ADAL" clId="{79BD22DA-9295-47B8-AC2B-E50442612406}" dt="2024-12-02T20:11:05.388" v="3922"/>
        <pc:sldMkLst>
          <pc:docMk/>
          <pc:sldMk cId="1892128575" sldId="271"/>
        </pc:sldMkLst>
        <pc:spChg chg="mod">
          <ac:chgData name="FIXED-TERM Penteado Enzo (CaP/ETS)" userId="574fd764-b984-4cd9-9012-3cd7cc679f1c" providerId="ADAL" clId="{79BD22DA-9295-47B8-AC2B-E50442612406}" dt="2024-12-02T20:00:49.577" v="3658" actId="20577"/>
          <ac:spMkLst>
            <pc:docMk/>
            <pc:sldMk cId="1892128575" sldId="271"/>
            <ac:spMk id="2" creationId="{E86F45AA-5379-59FC-3E0C-7659D8D389DD}"/>
          </ac:spMkLst>
        </pc:spChg>
        <pc:spChg chg="mod replST">
          <ac:chgData name="FIXED-TERM Penteado Enzo (CaP/ETS)" userId="574fd764-b984-4cd9-9012-3cd7cc679f1c" providerId="ADAL" clId="{79BD22DA-9295-47B8-AC2B-E50442612406}" dt="2024-12-02T20:00:45.565" v="3646" actId="20577"/>
          <ac:spMkLst>
            <pc:docMk/>
            <pc:sldMk cId="1892128575" sldId="271"/>
            <ac:spMk id="3" creationId="{011077E6-3F50-D64F-1A3F-A9EBEC15E090}"/>
          </ac:spMkLst>
        </pc:spChg>
        <pc:spChg chg="mod">
          <ac:chgData name="FIXED-TERM Penteado Enzo (CaP/ETS)" userId="574fd764-b984-4cd9-9012-3cd7cc679f1c" providerId="ADAL" clId="{79BD22DA-9295-47B8-AC2B-E50442612406}" dt="2024-12-02T20:06:03.409" v="3915" actId="14100"/>
          <ac:spMkLst>
            <pc:docMk/>
            <pc:sldMk cId="1892128575" sldId="271"/>
            <ac:spMk id="4" creationId="{C9C46342-D646-1481-7F29-9ABF84AE5E89}"/>
          </ac:spMkLst>
        </pc:spChg>
        <pc:picChg chg="add mod">
          <ac:chgData name="FIXED-TERM Penteado Enzo (CaP/ETS)" userId="574fd764-b984-4cd9-9012-3cd7cc679f1c" providerId="ADAL" clId="{79BD22DA-9295-47B8-AC2B-E50442612406}" dt="2024-12-02T20:06:51.662" v="3921" actId="1076"/>
          <ac:picMkLst>
            <pc:docMk/>
            <pc:sldMk cId="1892128575" sldId="271"/>
            <ac:picMk id="7" creationId="{77235749-C6C5-070D-6765-DBAF5D7D660B}"/>
          </ac:picMkLst>
        </pc:picChg>
      </pc:sldChg>
      <pc:sldChg chg="add del setBg">
        <pc:chgData name="FIXED-TERM Penteado Enzo (CaP/ETS)" userId="574fd764-b984-4cd9-9012-3cd7cc679f1c" providerId="ADAL" clId="{79BD22DA-9295-47B8-AC2B-E50442612406}" dt="2024-11-29T16:20:28.915" v="569" actId="47"/>
        <pc:sldMkLst>
          <pc:docMk/>
          <pc:sldMk cId="3712429368" sldId="315"/>
        </pc:sldMkLst>
      </pc:sldChg>
      <pc:sldMasterChg chg="add addSldLayout">
        <pc:chgData name="FIXED-TERM Penteado Enzo (CaP/ETS)" userId="574fd764-b984-4cd9-9012-3cd7cc679f1c" providerId="ADAL" clId="{79BD22DA-9295-47B8-AC2B-E50442612406}" dt="2024-12-02T19:35:13.616" v="2822" actId="27028"/>
        <pc:sldMasterMkLst>
          <pc:docMk/>
          <pc:sldMasterMk cId="851553184" sldId="2147483756"/>
        </pc:sldMasterMkLst>
        <pc:sldLayoutChg chg="add">
          <pc:chgData name="FIXED-TERM Penteado Enzo (CaP/ETS)" userId="574fd764-b984-4cd9-9012-3cd7cc679f1c" providerId="ADAL" clId="{79BD22DA-9295-47B8-AC2B-E50442612406}" dt="2024-11-29T16:06:14.190" v="0" actId="27028"/>
          <pc:sldLayoutMkLst>
            <pc:docMk/>
            <pc:sldMasterMk cId="851553184" sldId="2147483756"/>
            <pc:sldLayoutMk cId="765800943" sldId="2147483757"/>
          </pc:sldLayoutMkLst>
        </pc:sldLayoutChg>
        <pc:sldLayoutChg chg="add">
          <pc:chgData name="FIXED-TERM Penteado Enzo (CaP/ETS)" userId="574fd764-b984-4cd9-9012-3cd7cc679f1c" providerId="ADAL" clId="{79BD22DA-9295-47B8-AC2B-E50442612406}" dt="2024-12-02T19:35:13.616" v="2822" actId="27028"/>
          <pc:sldLayoutMkLst>
            <pc:docMk/>
            <pc:sldMasterMk cId="851553184" sldId="2147483756"/>
            <pc:sldLayoutMk cId="3828809399" sldId="2147483758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7911F-CEAF-4F0B-98BD-EFB38C6572AA}" type="datetimeFigureOut">
              <a:rPr lang="de-DE" smtClean="0"/>
              <a:t>27.03.2025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D48B2-9EB0-4B37-9B35-FC11E2EA535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3153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>
            <a:extLst>
              <a:ext uri="{FF2B5EF4-FFF2-40B4-BE49-F238E27FC236}">
                <a16:creationId xmlns:a16="http://schemas.microsoft.com/office/drawing/2014/main" id="{BF558F48-F6D6-4568-8DA6-55FAE81CC26F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7200" y="2602898"/>
            <a:ext cx="9268637" cy="1507549"/>
          </a:xfrm>
          <a:ln w="0">
            <a:noFill/>
          </a:ln>
          <a:effectLst/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Presentation title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77B0DFCC-F037-4745-849A-E2902A32AC76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547200" y="4241130"/>
            <a:ext cx="9268637" cy="125436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noProof="1"/>
              <a:t>Name, Department, Date</a:t>
            </a:r>
          </a:p>
        </p:txBody>
      </p:sp>
      <p:pic>
        <p:nvPicPr>
          <p:cNvPr id="4" name="SuperGraphic">
            <a:extLst>
              <a:ext uri="{FF2B5EF4-FFF2-40B4-BE49-F238E27FC236}">
                <a16:creationId xmlns:a16="http://schemas.microsoft.com/office/drawing/2014/main" id="{862C2846-F73C-4F37-B810-57D2567D11EB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0969200" cy="205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84853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42" userDrawn="1">
          <p15:clr>
            <a:srgbClr val="FBAE40"/>
          </p15:clr>
        </p15:guide>
        <p15:guide id="2" pos="6185" userDrawn="1">
          <p15:clr>
            <a:srgbClr val="FBAE40"/>
          </p15:clr>
        </p15:guide>
        <p15:guide id="3" orient="horz" pos="1639" userDrawn="1">
          <p15:clr>
            <a:srgbClr val="FBAE40"/>
          </p15:clr>
        </p15:guide>
        <p15:guide id="4" orient="horz" pos="2590" userDrawn="1">
          <p15:clr>
            <a:srgbClr val="FBAE40"/>
          </p15:clr>
        </p15:guide>
        <p15:guide id="5" orient="horz" pos="2669" userDrawn="1">
          <p15:clr>
            <a:srgbClr val="FBAE40"/>
          </p15:clr>
        </p15:guide>
        <p15:guide id="6" orient="horz" pos="3463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 logo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-1" y="0"/>
            <a:ext cx="10899775" cy="6170400"/>
          </a:xfrm>
          <a:blipFill dpi="0" rotWithShape="1">
            <a:blip r:embed="rId2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pic>
        <p:nvPicPr>
          <p:cNvPr id="6" name="SuperGraphic">
            <a:extLst>
              <a:ext uri="{FF2B5EF4-FFF2-40B4-BE49-F238E27FC236}">
                <a16:creationId xmlns:a16="http://schemas.microsoft.com/office/drawing/2014/main" id="{2D38AACD-EB97-4B81-ACAA-2074E22BBC01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799" y="0"/>
            <a:ext cx="68562" cy="6170613"/>
          </a:xfrm>
          <a:prstGeom prst="rect">
            <a:avLst/>
          </a:prstGeom>
        </p:spPr>
      </p:pic>
      <p:sp>
        <p:nvSpPr>
          <p:cNvPr id="2" name="Logo">
            <a:extLst>
              <a:ext uri="{FF2B5EF4-FFF2-40B4-BE49-F238E27FC236}">
                <a16:creationId xmlns:a16="http://schemas.microsoft.com/office/drawing/2014/main" id="{F002D116-88B8-2720-FAAC-860765E59F72}"/>
              </a:ext>
            </a:extLst>
          </p:cNvPr>
          <p:cNvSpPr>
            <a:spLocks noGrp="1"/>
          </p:cNvSpPr>
          <p:nvPr>
            <p:ph type="body" sz="quarter" idx="99" hasCustomPrompt="1"/>
          </p:nvPr>
        </p:nvSpPr>
        <p:spPr>
          <a:xfrm>
            <a:off x="9672212" y="5561282"/>
            <a:ext cx="1231531" cy="506144"/>
          </a:xfrm>
          <a:blipFill>
            <a:blip r:embed="rId4"/>
            <a:stretch>
              <a:fillRect/>
            </a:stretch>
          </a:blipFill>
        </p:spPr>
        <p:txBody>
          <a:bodyPr anchor="t" anchorCtr="0"/>
          <a:lstStyle>
            <a:lvl1pPr marL="0" indent="0" algn="l">
              <a:buFontTx/>
              <a:buNone/>
              <a:defRPr sz="100">
                <a:noFill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 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232102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2" pos="6866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Conten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DE43D273-A15E-4B64-AFD2-1388D749B6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15" name="Chapter_titleonly">
            <a:extLst>
              <a:ext uri="{FF2B5EF4-FFF2-40B4-BE49-F238E27FC236}">
                <a16:creationId xmlns:a16="http://schemas.microsoft.com/office/drawing/2014/main" id="{5B281E01-A653-4813-BC65-8900B31D115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0" name="AttachmentRemark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D46C5CB-CB38-4AD2-99D2-34C738DF30C0}"/>
              </a:ext>
            </a:extLst>
          </p:cNvPr>
          <p:cNvSpPr>
            <a:spLocks noGrp="1"/>
          </p:cNvSpPr>
          <p:nvPr>
            <p:ph sz="quarter" idx="1" hasCustomPrompt="1"/>
          </p:nvPr>
        </p:nvSpPr>
        <p:spPr>
          <a:xfrm>
            <a:off x="205200" y="1296000"/>
            <a:ext cx="105588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3261F3-E57F-4170-BD7E-F44931BED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8977382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pter_titleonly">
            <a:extLst>
              <a:ext uri="{FF2B5EF4-FFF2-40B4-BE49-F238E27FC236}">
                <a16:creationId xmlns:a16="http://schemas.microsoft.com/office/drawing/2014/main" id="{E29BFEC5-7639-4AE9-A818-5EB7EC3C9C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9B80D-00FD-40C8-B929-FA71A2E035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4914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5853600" y="1295999"/>
            <a:ext cx="4914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2" name="AttachmentRemark">
            <a:extLst>
              <a:ext uri="{FF2B5EF4-FFF2-40B4-BE49-F238E27FC236}">
                <a16:creationId xmlns:a16="http://schemas.microsoft.com/office/drawing/2014/main" id="{0193DB20-8E77-4A05-AA77-554F32E8990F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6EE88F-E97F-46A3-8AB7-354C833CF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787601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3225" userDrawn="1">
          <p15:clr>
            <a:srgbClr val="FBAE40"/>
          </p15:clr>
        </p15:guide>
        <p15:guide id="9" pos="3687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hapter_titleonly">
            <a:extLst>
              <a:ext uri="{FF2B5EF4-FFF2-40B4-BE49-F238E27FC236}">
                <a16:creationId xmlns:a16="http://schemas.microsoft.com/office/drawing/2014/main" id="{7CCAFAD8-87FF-4E8A-B13E-2709A28399C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213B860-B040-4AA5-BCCF-91A137076F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3F3E027D-9EE5-4C12-9974-36EA025C350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900600" y="1296000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7596000" y="1295999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3" name="AttachmentRemark">
            <a:extLst>
              <a:ext uri="{FF2B5EF4-FFF2-40B4-BE49-F238E27FC236}">
                <a16:creationId xmlns:a16="http://schemas.microsoft.com/office/drawing/2014/main" id="{79759149-285E-4F0E-938E-7199B34084BE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F85651-AA1F-4EE5-A69C-0361B9A97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0052008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2126" userDrawn="1">
          <p15:clr>
            <a:srgbClr val="FBAE40"/>
          </p15:clr>
        </p15:guide>
        <p15:guide id="9" pos="2455" userDrawn="1">
          <p15:clr>
            <a:srgbClr val="FBAE40"/>
          </p15:clr>
        </p15:guide>
        <p15:guide id="10" pos="4453" userDrawn="1">
          <p15:clr>
            <a:srgbClr val="FBAE40"/>
          </p15:clr>
        </p15:guide>
        <p15:guide id="11" pos="478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pter_titleonly">
            <a:extLst>
              <a:ext uri="{FF2B5EF4-FFF2-40B4-BE49-F238E27FC236}">
                <a16:creationId xmlns:a16="http://schemas.microsoft.com/office/drawing/2014/main" id="{85E4898A-B45B-416F-8A7F-E57751056E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A33F6F31-B924-4EAD-BDA8-332AAD2C41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5399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877600" y="1295400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5550000" y="1295399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4" hasCustomPrompt="1"/>
          </p:nvPr>
        </p:nvSpPr>
        <p:spPr>
          <a:xfrm>
            <a:off x="8222400" y="1295400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4" name="AttachmentRemark">
            <a:extLst>
              <a:ext uri="{FF2B5EF4-FFF2-40B4-BE49-F238E27FC236}">
                <a16:creationId xmlns:a16="http://schemas.microsoft.com/office/drawing/2014/main" id="{3A9A741C-7644-4810-ABAF-465822FC0D76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68EDC3-D46C-4E18-BC78-B9478A7BD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7631146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1731" userDrawn="1">
          <p15:clr>
            <a:srgbClr val="FBAE40"/>
          </p15:clr>
        </p15:guide>
        <p15:guide id="9" pos="1810" userDrawn="1">
          <p15:clr>
            <a:srgbClr val="FBAE40"/>
          </p15:clr>
        </p15:guide>
        <p15:guide id="10" pos="3417" userDrawn="1">
          <p15:clr>
            <a:srgbClr val="FBAE40"/>
          </p15:clr>
        </p15:guide>
        <p15:guide id="11" pos="3495" userDrawn="1">
          <p15:clr>
            <a:srgbClr val="FBAE40"/>
          </p15:clr>
        </p15:guide>
        <p15:guide id="12" pos="5098" userDrawn="1">
          <p15:clr>
            <a:srgbClr val="FBAE40"/>
          </p15:clr>
        </p15:guide>
        <p15:guide id="13" pos="5177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 Horizont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pter_titleonly">
            <a:extLst>
              <a:ext uri="{FF2B5EF4-FFF2-40B4-BE49-F238E27FC236}">
                <a16:creationId xmlns:a16="http://schemas.microsoft.com/office/drawing/2014/main" id="{9398DDFA-1939-498B-8921-7DDB40481FE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B79D08E-37B8-49BA-9E18-ED577CD999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105588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105588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2" name="AttachmentRemark">
            <a:extLst>
              <a:ext uri="{FF2B5EF4-FFF2-40B4-BE49-F238E27FC236}">
                <a16:creationId xmlns:a16="http://schemas.microsoft.com/office/drawing/2014/main" id="{2E7C0809-54C2-4B00-97B9-AEB55C54DF36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37342F-2EB7-4EB1-963F-314A664F0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9563723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orient="horz" pos="2113" userDrawn="1">
          <p15:clr>
            <a:srgbClr val="FBAE40"/>
          </p15:clr>
        </p15:guide>
        <p15:guide id="9" orient="horz" pos="2192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pter_titleonly">
            <a:extLst>
              <a:ext uri="{FF2B5EF4-FFF2-40B4-BE49-F238E27FC236}">
                <a16:creationId xmlns:a16="http://schemas.microsoft.com/office/drawing/2014/main" id="{90C8652B-1F43-4467-AC53-668A8D3D470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FDBB36D-E1FF-4336-B805-B8B7F4B25A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5850000" y="1295999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4" hasCustomPrompt="1"/>
          </p:nvPr>
        </p:nvSpPr>
        <p:spPr>
          <a:xfrm>
            <a:off x="5850000" y="34812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4" name="AttachmentRemark">
            <a:extLst>
              <a:ext uri="{FF2B5EF4-FFF2-40B4-BE49-F238E27FC236}">
                <a16:creationId xmlns:a16="http://schemas.microsoft.com/office/drawing/2014/main" id="{43F0E5D0-784C-433E-AAB0-40D43C1BCBA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5D5130-F453-4F60-9091-CC67A9512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519359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orient="horz" pos="2113" userDrawn="1">
          <p15:clr>
            <a:srgbClr val="FBAE40"/>
          </p15:clr>
        </p15:guide>
        <p15:guide id="9" orient="horz" pos="2192" userDrawn="1">
          <p15:clr>
            <a:srgbClr val="FBAE40"/>
          </p15:clr>
        </p15:guide>
        <p15:guide id="10" pos="3225" userDrawn="1">
          <p15:clr>
            <a:srgbClr val="FBAE40"/>
          </p15:clr>
        </p15:guide>
        <p15:guide id="11" pos="3683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hapter_titleonly">
            <a:extLst>
              <a:ext uri="{FF2B5EF4-FFF2-40B4-BE49-F238E27FC236}">
                <a16:creationId xmlns:a16="http://schemas.microsoft.com/office/drawing/2014/main" id="{FEDBFC76-9F59-4A18-8E8B-EDDF9CC208B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26D581-60F4-440B-A410-F6582BC0DC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3900600" y="1295999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5" hasCustomPrompt="1"/>
          </p:nvPr>
        </p:nvSpPr>
        <p:spPr>
          <a:xfrm>
            <a:off x="7596000" y="1295999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half" idx="4" hasCustomPrompt="1"/>
          </p:nvPr>
        </p:nvSpPr>
        <p:spPr>
          <a:xfrm>
            <a:off x="39006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half" idx="6" hasCustomPrompt="1"/>
          </p:nvPr>
        </p:nvSpPr>
        <p:spPr>
          <a:xfrm>
            <a:off x="75960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6" name="AttachmentRemark">
            <a:extLst>
              <a:ext uri="{FF2B5EF4-FFF2-40B4-BE49-F238E27FC236}">
                <a16:creationId xmlns:a16="http://schemas.microsoft.com/office/drawing/2014/main" id="{C680F8C7-4715-4E6C-829A-E87F16C03BB3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C4D98D-B6D0-4EAC-B595-B1B3F34F7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4825772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2126" userDrawn="1">
          <p15:clr>
            <a:srgbClr val="FBAE40"/>
          </p15:clr>
        </p15:guide>
        <p15:guide id="9" pos="2457" userDrawn="1">
          <p15:clr>
            <a:srgbClr val="FBAE40"/>
          </p15:clr>
        </p15:guide>
        <p15:guide id="10" pos="4453" userDrawn="1">
          <p15:clr>
            <a:srgbClr val="FBAE40"/>
          </p15:clr>
        </p15:guide>
        <p15:guide id="11" pos="4782" userDrawn="1">
          <p15:clr>
            <a:srgbClr val="FBAE40"/>
          </p15:clr>
        </p15:guide>
        <p15:guide id="12" orient="horz" pos="2113" userDrawn="1">
          <p15:clr>
            <a:srgbClr val="FBAE40"/>
          </p15:clr>
        </p15:guide>
        <p15:guide id="13" orient="horz" pos="2192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hapter_titleonly">
            <a:extLst>
              <a:ext uri="{FF2B5EF4-FFF2-40B4-BE49-F238E27FC236}">
                <a16:creationId xmlns:a16="http://schemas.microsoft.com/office/drawing/2014/main" id="{20D581F7-7281-48B4-B67B-7228F84F398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C7544615-D17B-4350-B517-7E469AC91A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2877600" y="1295999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58468F8D-277D-4F1A-84A1-62122010643F}"/>
              </a:ext>
            </a:extLst>
          </p:cNvPr>
          <p:cNvSpPr>
            <a:spLocks noGrp="1"/>
          </p:cNvSpPr>
          <p:nvPr>
            <p:ph sz="half" idx="5" hasCustomPrompt="1"/>
          </p:nvPr>
        </p:nvSpPr>
        <p:spPr>
          <a:xfrm>
            <a:off x="5550000" y="12960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half" idx="7" hasCustomPrompt="1"/>
          </p:nvPr>
        </p:nvSpPr>
        <p:spPr>
          <a:xfrm>
            <a:off x="8222400" y="1295999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half" idx="4" hasCustomPrompt="1"/>
          </p:nvPr>
        </p:nvSpPr>
        <p:spPr>
          <a:xfrm>
            <a:off x="28776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8" name="Content Placeholder 7">
            <a:extLst>
              <a:ext uri="{FF2B5EF4-FFF2-40B4-BE49-F238E27FC236}">
                <a16:creationId xmlns:a16="http://schemas.microsoft.com/office/drawing/2014/main" id="{B143799E-2832-49D7-9953-45BACACA7549}"/>
              </a:ext>
            </a:extLst>
          </p:cNvPr>
          <p:cNvSpPr>
            <a:spLocks noGrp="1"/>
          </p:cNvSpPr>
          <p:nvPr>
            <p:ph sz="half" idx="6" hasCustomPrompt="1"/>
          </p:nvPr>
        </p:nvSpPr>
        <p:spPr>
          <a:xfrm>
            <a:off x="55500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1" name="Content Placeholder 8"/>
          <p:cNvSpPr>
            <a:spLocks noGrp="1"/>
          </p:cNvSpPr>
          <p:nvPr>
            <p:ph sz="half" idx="8" hasCustomPrompt="1"/>
          </p:nvPr>
        </p:nvSpPr>
        <p:spPr>
          <a:xfrm>
            <a:off x="82224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21" name="AttachmentRemark">
            <a:extLst>
              <a:ext uri="{FF2B5EF4-FFF2-40B4-BE49-F238E27FC236}">
                <a16:creationId xmlns:a16="http://schemas.microsoft.com/office/drawing/2014/main" id="{60F530EA-2EFB-4DC6-BA26-465D18FD265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FE2449-86F7-413D-AD74-17B8BDC57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3714214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orient="horz" pos="2113" userDrawn="1">
          <p15:clr>
            <a:srgbClr val="FBAE40"/>
          </p15:clr>
        </p15:guide>
        <p15:guide id="9" orient="horz" pos="2192" userDrawn="1">
          <p15:clr>
            <a:srgbClr val="FBAE40"/>
          </p15:clr>
        </p15:guide>
        <p15:guide id="10" pos="1731" userDrawn="1">
          <p15:clr>
            <a:srgbClr val="FBAE40"/>
          </p15:clr>
        </p15:guide>
        <p15:guide id="11" pos="1810" userDrawn="1">
          <p15:clr>
            <a:srgbClr val="FBAE40"/>
          </p15:clr>
        </p15:guide>
        <p15:guide id="12" pos="3416" userDrawn="1">
          <p15:clr>
            <a:srgbClr val="FBAE40"/>
          </p15:clr>
        </p15:guide>
        <p15:guide id="13" pos="3497" userDrawn="1">
          <p15:clr>
            <a:srgbClr val="FBAE40"/>
          </p15:clr>
        </p15:guide>
        <p15:guide id="14" pos="5098" userDrawn="1">
          <p15:clr>
            <a:srgbClr val="FBAE40"/>
          </p15:clr>
        </p15:guide>
        <p15:guide id="15" pos="5177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only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pter_titleonly"/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0" name="AttachmentRemark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C74776-286D-45CF-B42A-A491ED08BE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Adicionar título do diapositivo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4A29A7-9E35-4523-8421-38341F67C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8222744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>
            <a:extLst>
              <a:ext uri="{FF2B5EF4-FFF2-40B4-BE49-F238E27FC236}">
                <a16:creationId xmlns:a16="http://schemas.microsoft.com/office/drawing/2014/main" id="{43858496-C239-47F8-BDF4-1C95D89182D0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89593" y="1152144"/>
            <a:ext cx="7132831" cy="2044365"/>
          </a:xfrm>
          <a:ln w="0">
            <a:noFill/>
          </a:ln>
          <a:effectLst/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Presentation title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5C2B86F-C1CA-4E64-9221-A99B4E89D289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3289593" y="3327191"/>
            <a:ext cx="7132831" cy="125436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noProof="1"/>
              <a:t>Name, Department, Date</a:t>
            </a:r>
          </a:p>
        </p:txBody>
      </p:sp>
      <p:pic>
        <p:nvPicPr>
          <p:cNvPr id="3" name="SuperGraphic">
            <a:extLst>
              <a:ext uri="{FF2B5EF4-FFF2-40B4-BE49-F238E27FC236}">
                <a16:creationId xmlns:a16="http://schemas.microsoft.com/office/drawing/2014/main" id="{8E3B306C-041F-4487-8C98-1BF9B6BE172F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42494" cy="61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93031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2070" userDrawn="1">
          <p15:clr>
            <a:srgbClr val="FBAE40"/>
          </p15:clr>
        </p15:guide>
        <p15:guide id="2" pos="6566" userDrawn="1">
          <p15:clr>
            <a:srgbClr val="FBAE40"/>
          </p15:clr>
        </p15:guide>
        <p15:guide id="3" orient="horz" pos="2093" userDrawn="1">
          <p15:clr>
            <a:srgbClr val="FBAE40"/>
          </p15:clr>
        </p15:guide>
        <p15:guide id="4" orient="horz" pos="2014" userDrawn="1">
          <p15:clr>
            <a:srgbClr val="FBAE40"/>
          </p15:clr>
        </p15:guide>
        <p15:guide id="5" orient="horz" pos="3473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ttachmentRemark">
            <a:extLst>
              <a:ext uri="{FF2B5EF4-FFF2-40B4-BE49-F238E27FC236}">
                <a16:creationId xmlns:a16="http://schemas.microsoft.com/office/drawing/2014/main" id="{C868D9BE-A299-4D0B-87AF-B491FAE5FD28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0A8589-A8D2-4132-B89B-2FADFC125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0745518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>
            <a:extLst>
              <a:ext uri="{FF2B5EF4-FFF2-40B4-BE49-F238E27FC236}">
                <a16:creationId xmlns:a16="http://schemas.microsoft.com/office/drawing/2014/main" id="{E881C9CD-D10B-4CDB-B44D-3FBD5D07A516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6" name="Chapter_title">
            <a:extLst>
              <a:ext uri="{FF2B5EF4-FFF2-40B4-BE49-F238E27FC236}">
                <a16:creationId xmlns:a16="http://schemas.microsoft.com/office/drawing/2014/main" id="{EE80FFE3-B9B2-433E-9111-10990FD419A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7200" y="2602896"/>
            <a:ext cx="9268637" cy="2892602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pt-BR" noProof="1"/>
              <a:t>Chapter title</a:t>
            </a:r>
          </a:p>
        </p:txBody>
      </p:sp>
      <p:sp>
        <p:nvSpPr>
          <p:cNvPr id="3" name="RectangleCol">
            <a:extLst>
              <a:ext uri="{FF2B5EF4-FFF2-40B4-BE49-F238E27FC236}">
                <a16:creationId xmlns:a16="http://schemas.microsoft.com/office/drawing/2014/main" id="{5DD958C9-7251-4FEC-9785-C1A6CE9F6847}"/>
              </a:ext>
            </a:extLst>
          </p:cNvPr>
          <p:cNvSpPr>
            <a:spLocks noSelect="1" noChangeAspect="1"/>
          </p:cNvSpPr>
          <p:nvPr userDrawn="1"/>
        </p:nvSpPr>
        <p:spPr>
          <a:xfrm>
            <a:off x="0" y="99"/>
            <a:ext cx="10969625" cy="20556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AE105-4DC3-4775-A78C-B758C32ACF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5781" y="98"/>
            <a:ext cx="2207942" cy="2055600"/>
          </a:xfrm>
        </p:spPr>
        <p:txBody>
          <a:bodyPr bIns="72000" anchor="ctr"/>
          <a:lstStyle>
            <a:lvl1pPr marL="0" indent="0">
              <a:lnSpc>
                <a:spcPct val="100000"/>
              </a:lnSpc>
              <a:spcBef>
                <a:spcPts val="500"/>
              </a:spcBef>
              <a:buFontTx/>
              <a:buNone/>
              <a:defRPr sz="15000" b="1" kern="0" baseline="0">
                <a:solidFill>
                  <a:schemeClr val="bg1"/>
                </a:solidFill>
              </a:defRPr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pt-BR"/>
              <a:t>00</a:t>
            </a:r>
          </a:p>
        </p:txBody>
      </p:sp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80939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42" userDrawn="1">
          <p15:clr>
            <a:srgbClr val="FBAE40"/>
          </p15:clr>
        </p15:guide>
        <p15:guide id="2" pos="6185" userDrawn="1">
          <p15:clr>
            <a:srgbClr val="FBAE40"/>
          </p15:clr>
        </p15:guide>
        <p15:guide id="3" orient="horz" pos="1639" userDrawn="1">
          <p15:clr>
            <a:srgbClr val="FBAE40"/>
          </p15:clr>
        </p15:guide>
        <p15:guide id="4" orient="horz" pos="3463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icture without tex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Logo">
            <a:extLst>
              <a:ext uri="{FF2B5EF4-FFF2-40B4-BE49-F238E27FC236}">
                <a16:creationId xmlns:a16="http://schemas.microsoft.com/office/drawing/2014/main" id="{926F8EF2-FFD9-4D48-A076-77C0B811BAB0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5536800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pt-BR" noProof="1"/>
              <a:t>Insert photo</a:t>
            </a:r>
          </a:p>
        </p:txBody>
      </p:sp>
    </p:spTree>
    <p:extLst>
      <p:ext uri="{BB962C8B-B14F-4D97-AF65-F5344CB8AC3E}">
        <p14:creationId xmlns:p14="http://schemas.microsoft.com/office/powerpoint/2010/main" val="76580094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4" orient="horz" pos="3489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>
            <a:extLst>
              <a:ext uri="{FF2B5EF4-FFF2-40B4-BE49-F238E27FC236}">
                <a16:creationId xmlns:a16="http://schemas.microsoft.com/office/drawing/2014/main" id="{E881C9CD-D10B-4CDB-B44D-3FBD5D07A516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6" name="Chapter_title">
            <a:extLst>
              <a:ext uri="{FF2B5EF4-FFF2-40B4-BE49-F238E27FC236}">
                <a16:creationId xmlns:a16="http://schemas.microsoft.com/office/drawing/2014/main" id="{EE80FFE3-B9B2-433E-9111-10990FD419A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7200" y="2602896"/>
            <a:ext cx="9268637" cy="2892602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Chapter title</a:t>
            </a:r>
          </a:p>
        </p:txBody>
      </p:sp>
      <p:sp>
        <p:nvSpPr>
          <p:cNvPr id="3" name="RectangleCol">
            <a:extLst>
              <a:ext uri="{FF2B5EF4-FFF2-40B4-BE49-F238E27FC236}">
                <a16:creationId xmlns:a16="http://schemas.microsoft.com/office/drawing/2014/main" id="{5DD958C9-7251-4FEC-9785-C1A6CE9F6847}"/>
              </a:ext>
            </a:extLst>
          </p:cNvPr>
          <p:cNvSpPr>
            <a:spLocks noSelect="1" noChangeAspect="1"/>
          </p:cNvSpPr>
          <p:nvPr userDrawn="1"/>
        </p:nvSpPr>
        <p:spPr>
          <a:xfrm>
            <a:off x="0" y="99"/>
            <a:ext cx="10969625" cy="20556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AE105-4DC3-4775-A78C-B758C32ACF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5781" y="98"/>
            <a:ext cx="2207942" cy="2055600"/>
          </a:xfrm>
        </p:spPr>
        <p:txBody>
          <a:bodyPr bIns="72000" anchor="ctr"/>
          <a:lstStyle>
            <a:lvl1pPr marL="0" indent="0">
              <a:lnSpc>
                <a:spcPct val="100000"/>
              </a:lnSpc>
              <a:spcBef>
                <a:spcPts val="500"/>
              </a:spcBef>
              <a:buFontTx/>
              <a:buNone/>
              <a:defRPr sz="15000" b="1" kern="0" baseline="0">
                <a:solidFill>
                  <a:schemeClr val="bg1"/>
                </a:solidFill>
              </a:defRPr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/>
              <a:t>00</a:t>
            </a:r>
          </a:p>
        </p:txBody>
      </p:sp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80939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42" userDrawn="1">
          <p15:clr>
            <a:srgbClr val="FBAE40"/>
          </p15:clr>
        </p15:guide>
        <p15:guide id="2" pos="6185" userDrawn="1">
          <p15:clr>
            <a:srgbClr val="FBAE40"/>
          </p15:clr>
        </p15:guide>
        <p15:guide id="3" orient="horz" pos="1639" userDrawn="1">
          <p15:clr>
            <a:srgbClr val="FBAE40"/>
          </p15:clr>
        </p15:guide>
        <p15:guide id="4" orient="horz" pos="3463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Logo">
            <a:extLst>
              <a:ext uri="{FF2B5EF4-FFF2-40B4-BE49-F238E27FC236}">
                <a16:creationId xmlns:a16="http://schemas.microsoft.com/office/drawing/2014/main" id="{E5083679-3829-4F0B-9E1A-B4E6F314AFD2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6" name="Chapter_title">
            <a:extLst>
              <a:ext uri="{FF2B5EF4-FFF2-40B4-BE49-F238E27FC236}">
                <a16:creationId xmlns:a16="http://schemas.microsoft.com/office/drawing/2014/main" id="{EE80FFE3-B9B2-433E-9111-10990FD419A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79831" y="1200075"/>
            <a:ext cx="7072741" cy="3142785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Chapter title</a:t>
            </a:r>
          </a:p>
        </p:txBody>
      </p:sp>
      <p:sp>
        <p:nvSpPr>
          <p:cNvPr id="3" name="RectangleCol">
            <a:extLst>
              <a:ext uri="{FF2B5EF4-FFF2-40B4-BE49-F238E27FC236}">
                <a16:creationId xmlns:a16="http://schemas.microsoft.com/office/drawing/2014/main" id="{5DD958C9-7251-4FEC-9785-C1A6CE9F6847}"/>
              </a:ext>
            </a:extLst>
          </p:cNvPr>
          <p:cNvSpPr>
            <a:spLocks noSelect="1" noChangeAspect="1"/>
          </p:cNvSpPr>
          <p:nvPr userDrawn="1"/>
        </p:nvSpPr>
        <p:spPr>
          <a:xfrm>
            <a:off x="-1" y="99"/>
            <a:ext cx="2739600" cy="617051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AE105-4DC3-4775-A78C-B758C32ACF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4400" y="99"/>
            <a:ext cx="2207942" cy="2055600"/>
          </a:xfrm>
        </p:spPr>
        <p:txBody>
          <a:bodyPr bIns="72000" anchor="ctr"/>
          <a:lstStyle>
            <a:lvl1pPr marL="0" indent="0">
              <a:lnSpc>
                <a:spcPct val="100000"/>
              </a:lnSpc>
              <a:spcBef>
                <a:spcPts val="500"/>
              </a:spcBef>
              <a:buFontTx/>
              <a:buNone/>
              <a:defRPr sz="15000" b="1" kern="0" baseline="0">
                <a:solidFill>
                  <a:schemeClr val="bg1"/>
                </a:solidFill>
              </a:defRPr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/>
              <a:t>00</a:t>
            </a:r>
          </a:p>
        </p:txBody>
      </p:sp>
      <p:pic>
        <p:nvPicPr>
          <p:cNvPr id="5" name="SuperGraphic">
            <a:extLst>
              <a:ext uri="{FF2B5EF4-FFF2-40B4-BE49-F238E27FC236}">
                <a16:creationId xmlns:a16="http://schemas.microsoft.com/office/drawing/2014/main" id="{B93399BE-B0B2-44B3-8FAE-18A968B3CDA4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799" y="0"/>
            <a:ext cx="68562" cy="61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08143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2064" userDrawn="1">
          <p15:clr>
            <a:srgbClr val="FBAE40"/>
          </p15:clr>
        </p15:guide>
        <p15:guide id="2" pos="6524" userDrawn="1">
          <p15:clr>
            <a:srgbClr val="FBAE40"/>
          </p15:clr>
        </p15:guide>
        <p15:guide id="3" orient="horz" pos="754" userDrawn="1">
          <p15:clr>
            <a:srgbClr val="FBAE40"/>
          </p15:clr>
        </p15:guide>
        <p15:guide id="4" orient="horz" pos="2738" userDrawn="1">
          <p15:clr>
            <a:srgbClr val="FBAE40"/>
          </p15:clr>
        </p15:guide>
        <p15:guide id="5" pos="29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icture without tex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Logo">
            <a:extLst>
              <a:ext uri="{FF2B5EF4-FFF2-40B4-BE49-F238E27FC236}">
                <a16:creationId xmlns:a16="http://schemas.microsoft.com/office/drawing/2014/main" id="{926F8EF2-FFD9-4D48-A076-77C0B811BAB0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5536800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</p:spTree>
    <p:extLst>
      <p:ext uri="{BB962C8B-B14F-4D97-AF65-F5344CB8AC3E}">
        <p14:creationId xmlns:p14="http://schemas.microsoft.com/office/powerpoint/2010/main" val="76580094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4" orient="horz" pos="3489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icture with tex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Logo">
            <a:extLst>
              <a:ext uri="{FF2B5EF4-FFF2-40B4-BE49-F238E27FC236}">
                <a16:creationId xmlns:a16="http://schemas.microsoft.com/office/drawing/2014/main" id="{B77066FA-8AE8-47E2-8A79-1355389EE471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E3AE72B7-66D7-4755-9A92-9BAA3A80886F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5536800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46B548-69AA-497B-BD64-E14E4F9EA5F6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406800" y="1036800"/>
            <a:ext cx="3780000" cy="2484000"/>
          </a:xfrm>
          <a:solidFill>
            <a:schemeClr val="bg1"/>
          </a:solidFill>
        </p:spPr>
        <p:txBody>
          <a:bodyPr lIns="252000" tIns="216000" rIns="252000" bIns="216000">
            <a:normAutofit/>
          </a:bodyPr>
          <a:lstStyle>
            <a:lvl1pPr marL="0" indent="0">
              <a:buFontTx/>
              <a:buNone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Adicionar texto</a:t>
            </a:r>
          </a:p>
        </p:txBody>
      </p:sp>
    </p:spTree>
    <p:extLst>
      <p:ext uri="{BB962C8B-B14F-4D97-AF65-F5344CB8AC3E}">
        <p14:creationId xmlns:p14="http://schemas.microsoft.com/office/powerpoint/2010/main" val="76489657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4" orient="horz" pos="3489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it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Logo">
            <a:extLst>
              <a:ext uri="{FF2B5EF4-FFF2-40B4-BE49-F238E27FC236}">
                <a16:creationId xmlns:a16="http://schemas.microsoft.com/office/drawing/2014/main" id="{1630DC1C-C3C8-477E-AC19-4DC706EB4992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3085200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990CB4FC-C276-4DB5-A6E3-49DD9BC66B63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205199" y="3495705"/>
            <a:ext cx="10558800" cy="2041094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Adicionar texto</a:t>
            </a:r>
          </a:p>
        </p:txBody>
      </p:sp>
    </p:spTree>
    <p:extLst>
      <p:ext uri="{BB962C8B-B14F-4D97-AF65-F5344CB8AC3E}">
        <p14:creationId xmlns:p14="http://schemas.microsoft.com/office/powerpoint/2010/main" val="83206144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949" userDrawn="1">
          <p15:clr>
            <a:srgbClr val="FBAE40"/>
          </p15:clr>
        </p15:guide>
        <p15:guide id="4" orient="horz" pos="3489" userDrawn="1">
          <p15:clr>
            <a:srgbClr val="FBAE40"/>
          </p15:clr>
        </p15:guide>
        <p15:guide id="5" orient="horz" pos="220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it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Logo">
            <a:extLst>
              <a:ext uri="{FF2B5EF4-FFF2-40B4-BE49-F238E27FC236}">
                <a16:creationId xmlns:a16="http://schemas.microsoft.com/office/drawing/2014/main" id="{FD4E5E48-387B-4CE0-80BE-1097F697DAD5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5486400" cy="6170400"/>
          </a:xfrm>
          <a:blipFill dpi="0" rotWithShape="1">
            <a:blip r:embed="rId3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D6647D1E-89E9-4244-B52F-555902731C7A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5895302" y="410492"/>
            <a:ext cx="4596486" cy="5126308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Adicionar texto</a:t>
            </a:r>
          </a:p>
        </p:txBody>
      </p:sp>
      <p:pic>
        <p:nvPicPr>
          <p:cNvPr id="6" name="SuperGraphic">
            <a:extLst>
              <a:ext uri="{FF2B5EF4-FFF2-40B4-BE49-F238E27FC236}">
                <a16:creationId xmlns:a16="http://schemas.microsoft.com/office/drawing/2014/main" id="{2D38AACD-EB97-4B81-ACAA-2074E22BBC01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799" y="0"/>
            <a:ext cx="68562" cy="61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700591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456" userDrawn="1">
          <p15:clr>
            <a:srgbClr val="FBAE40"/>
          </p15:clr>
        </p15:guide>
        <p15:guide id="2" pos="6609" userDrawn="1">
          <p15:clr>
            <a:srgbClr val="FBAE40"/>
          </p15:clr>
        </p15:guide>
        <p15:guide id="3" orient="horz" pos="257" userDrawn="1">
          <p15:clr>
            <a:srgbClr val="FBAE40"/>
          </p15:clr>
        </p15:guide>
        <p15:guide id="4" orient="horz" pos="3489" userDrawn="1">
          <p15:clr>
            <a:srgbClr val="FBAE40"/>
          </p15:clr>
        </p15:guide>
        <p15:guide id="5" pos="3713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 logo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-1"/>
            <a:ext cx="10969625" cy="6102967"/>
          </a:xfrm>
          <a:blipFill dpi="0" rotWithShape="1">
            <a:blip r:embed="rId2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6" name="Logo">
            <a:extLst>
              <a:ext uri="{FF2B5EF4-FFF2-40B4-BE49-F238E27FC236}">
                <a16:creationId xmlns:a16="http://schemas.microsoft.com/office/drawing/2014/main" id="{0C8D7868-566A-E406-AA76-0F7E438D3810}"/>
              </a:ext>
            </a:extLst>
          </p:cNvPr>
          <p:cNvSpPr>
            <a:spLocks noGrp="1"/>
          </p:cNvSpPr>
          <p:nvPr>
            <p:ph type="body" sz="quarter" idx="99" hasCustomPrompt="1"/>
          </p:nvPr>
        </p:nvSpPr>
        <p:spPr>
          <a:xfrm>
            <a:off x="9672212" y="5561282"/>
            <a:ext cx="1231531" cy="506144"/>
          </a:xfrm>
          <a:blipFill>
            <a:blip r:embed="rId4"/>
            <a:stretch>
              <a:fillRect/>
            </a:stretch>
          </a:blipFill>
        </p:spPr>
        <p:txBody>
          <a:bodyPr anchor="t" anchorCtr="0"/>
          <a:lstStyle>
            <a:lvl1pPr marL="0" indent="0" algn="l">
              <a:buFontTx/>
              <a:buNone/>
              <a:defRPr sz="100">
                <a:noFill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 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1357742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4" orient="horz" pos="3844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w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2.png"/><Relationship Id="rId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Logo">
            <a:extLst>
              <a:ext uri="{FF2B5EF4-FFF2-40B4-BE49-F238E27FC236}">
                <a16:creationId xmlns:a16="http://schemas.microsoft.com/office/drawing/2014/main" id="{F38A617B-35DF-43CE-B5F7-67FA9A7F2474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5200" y="648000"/>
            <a:ext cx="10558800" cy="388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1"/>
              <a:t>Adicionar título do diapositivo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200" y="1296000"/>
            <a:ext cx="10558800" cy="4240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pt-BR" noProof="1"/>
              <a:t>Clique para editar os estilos de texto Mestres</a:t>
            </a:r>
          </a:p>
          <a:p>
            <a:pPr lvl="1"/>
            <a:r>
              <a:rPr lang="pt-BR" noProof="1"/>
              <a:t>Segundo nível</a:t>
            </a:r>
          </a:p>
          <a:p>
            <a:pPr lvl="2"/>
            <a:r>
              <a:rPr lang="pt-BR" noProof="1"/>
              <a:t>Terceiro nível</a:t>
            </a:r>
          </a:p>
          <a:p>
            <a:pPr lvl="3"/>
            <a:r>
              <a:rPr lang="pt-BR" noProof="1"/>
              <a:t>Quarto nível</a:t>
            </a:r>
          </a:p>
          <a:p>
            <a:pPr lvl="4"/>
            <a:r>
              <a:rPr lang="pt-BR" noProof="1"/>
              <a:t>Quinto nível</a:t>
            </a:r>
            <a:endParaRPr lang="en-US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05200" y="5666400"/>
            <a:ext cx="288290" cy="41021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>
                <a:solidFill>
                  <a:srgbClr val="999FA6"/>
                </a:solidFill>
                <a:latin typeface="+mn-lt"/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sp>
        <p:nvSpPr>
          <p:cNvPr id="14" name="Bosch_footer_1">
            <a:extLst>
              <a:ext uri="{FF2B5EF4-FFF2-40B4-BE49-F238E27FC236}">
                <a16:creationId xmlns:a16="http://schemas.microsoft.com/office/drawing/2014/main" id="{179AD5EC-CEF2-4193-998B-D730BC74E01B}"/>
              </a:ext>
            </a:extLst>
          </p:cNvPr>
          <p:cNvSpPr txBox="1"/>
          <p:nvPr userDrawn="1"/>
        </p:nvSpPr>
        <p:spPr>
          <a:xfrm>
            <a:off x="547200" y="5688000"/>
            <a:ext cx="9126000" cy="1079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1" kern="0" baseline="0" noProof="1">
                <a:solidFill>
                  <a:srgbClr val="D70012"/>
                </a:solidFill>
                <a:latin typeface="+mn-lt"/>
              </a:rPr>
              <a:t>Interno</a:t>
            </a:r>
            <a:r>
              <a:rPr lang="en-US" sz="600" kern="0" baseline="0" noProof="1">
                <a:solidFill>
                  <a:schemeClr val="tx1"/>
                </a:solidFill>
                <a:latin typeface="+mn-lt"/>
              </a:rPr>
              <a:t> | CaP/ETS | 2024-11-29</a:t>
            </a:r>
          </a:p>
          <a:p>
            <a:pPr marR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endParaRPr kumimoji="0" lang="en-US" sz="600" b="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8" name="Bosch_footer_2">
            <a:extLst>
              <a:ext uri="{FF2B5EF4-FFF2-40B4-BE49-F238E27FC236}">
                <a16:creationId xmlns:a16="http://schemas.microsoft.com/office/drawing/2014/main" id="{C3D77AD5-379C-4A86-AFCF-32945A0FEE26}"/>
              </a:ext>
            </a:extLst>
          </p:cNvPr>
          <p:cNvSpPr txBox="1"/>
          <p:nvPr userDrawn="1"/>
        </p:nvSpPr>
        <p:spPr>
          <a:xfrm>
            <a:off x="547200" y="5793901"/>
            <a:ext cx="9126000" cy="21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sz="600" kern="0" baseline="0" noProof="1">
                <a:solidFill>
                  <a:srgbClr val="B2B3B5"/>
                </a:solidFill>
                <a:latin typeface="+mn-lt"/>
              </a:rPr>
              <a:t>Todos os direitos reservados, também no que diz respeito a qualquer disposição, utilização, reprodução, processamento, transmissão, bem como no caso de pedidos de patentes.</a:t>
            </a:r>
          </a:p>
        </p:txBody>
      </p:sp>
      <p:sp>
        <p:nvSpPr>
          <p:cNvPr id="15" name="Bosch_footer_1" hidden="1">
            <a:extLst>
              <a:ext uri="{FF2B5EF4-FFF2-40B4-BE49-F238E27FC236}">
                <a16:creationId xmlns:a16="http://schemas.microsoft.com/office/drawing/2014/main" id="{DB0BF576-A4BE-4521-98AB-F28795DF7BD0}"/>
              </a:ext>
            </a:extLst>
          </p:cNvPr>
          <p:cNvSpPr txBox="1"/>
          <p:nvPr userDrawn="1"/>
        </p:nvSpPr>
        <p:spPr>
          <a:xfrm>
            <a:off x="816069" y="5383543"/>
            <a:ext cx="9154800" cy="10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1" kern="0" baseline="0" noProof="1">
                <a:solidFill>
                  <a:srgbClr val="D70012"/>
                </a:solidFill>
              </a:rPr>
              <a:t>%confidentiality%</a:t>
            </a:r>
            <a:r>
              <a:rPr lang="en-US" sz="600" kern="0" baseline="0" noProof="1">
                <a:solidFill>
                  <a:schemeClr val="tx1"/>
                </a:solidFill>
              </a:rPr>
              <a:t>%businessunit%%departmentshort%%dateformat%</a:t>
            </a:r>
          </a:p>
        </p:txBody>
      </p:sp>
      <p:sp>
        <p:nvSpPr>
          <p:cNvPr id="9" name="Bosch_footer_2" hidden="1">
            <a:extLst>
              <a:ext uri="{FF2B5EF4-FFF2-40B4-BE49-F238E27FC236}">
                <a16:creationId xmlns:a16="http://schemas.microsoft.com/office/drawing/2014/main" id="{E897C98A-4665-443F-B1CF-E9B71E9916EC}"/>
              </a:ext>
            </a:extLst>
          </p:cNvPr>
          <p:cNvSpPr txBox="1"/>
          <p:nvPr userDrawn="1"/>
        </p:nvSpPr>
        <p:spPr>
          <a:xfrm>
            <a:off x="593090" y="5748656"/>
            <a:ext cx="9152890" cy="21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sz="600" kern="0" baseline="0" noProof="1">
                <a:solidFill>
                  <a:schemeClr val="tx1"/>
                </a:solidFill>
              </a:rPr>
              <a:t>%repositoryremark%</a:t>
            </a:r>
            <a:r>
              <a:rPr lang="en-US" sz="600" kern="0" baseline="0" noProof="1">
                <a:solidFill>
                  <a:srgbClr val="B2B3B5"/>
                </a:solidFill>
              </a:rPr>
              <a:t>%copyright%</a:t>
            </a:r>
          </a:p>
        </p:txBody>
      </p:sp>
      <p:sp>
        <p:nvSpPr>
          <p:cNvPr id="13" name="AttachmentRemark" hidden="1">
            <a:extLst>
              <a:ext uri="{FF2B5EF4-FFF2-40B4-BE49-F238E27FC236}">
                <a16:creationId xmlns:a16="http://schemas.microsoft.com/office/drawing/2014/main" id="{F41551A9-D6BA-431A-8DBF-55BA472D9657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%attachmentremark% </a:t>
            </a:r>
          </a:p>
        </p:txBody>
      </p:sp>
      <p:pic>
        <p:nvPicPr>
          <p:cNvPr id="12" name="SuperGraphic">
            <a:extLst>
              <a:ext uri="{FF2B5EF4-FFF2-40B4-BE49-F238E27FC236}">
                <a16:creationId xmlns:a16="http://schemas.microsoft.com/office/drawing/2014/main" id="{1E0562BC-DD12-4C96-A115-D2D70EC1366D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553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10" r:id="rId2"/>
    <p:sldLayoutId id="2147483713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46" r:id="rId11"/>
    <p:sldLayoutId id="2147483744" r:id="rId12"/>
    <p:sldLayoutId id="2147483724" r:id="rId13"/>
    <p:sldLayoutId id="2147483726" r:id="rId14"/>
    <p:sldLayoutId id="2147483727" r:id="rId15"/>
    <p:sldLayoutId id="2147483728" r:id="rId16"/>
    <p:sldLayoutId id="2147483729" r:id="rId17"/>
    <p:sldLayoutId id="2147483745" r:id="rId18"/>
    <p:sldLayoutId id="2147483723" r:id="rId19"/>
    <p:sldLayoutId id="2147483734" r:id="rId20"/>
  </p:sldLayoutIdLst>
  <p:hf hdr="0" ftr="0" dt="0"/>
  <p:txStyles>
    <p:titleStyle>
      <a:lvl1pPr algn="l" defTabSz="914333" rtl="0" eaLnBrk="1" latinLnBrk="0" hangingPunct="1">
        <a:lnSpc>
          <a:spcPct val="89000"/>
        </a:lnSpc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30400" indent="-230400" algn="l" defTabSz="914333" rtl="0" eaLnBrk="1" latinLnBrk="0" hangingPunct="1">
        <a:lnSpc>
          <a:spcPct val="107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7600" indent="-230400" algn="l" defTabSz="914333" rtl="0" eaLnBrk="1" latinLnBrk="0" hangingPunct="1">
        <a:lnSpc>
          <a:spcPct val="103000"/>
        </a:lnSpc>
        <a:spcBef>
          <a:spcPts val="500"/>
        </a:spcBef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4800" indent="-230400" algn="l" defTabSz="914333" rtl="0" eaLnBrk="1" latinLnBrk="0" hangingPunct="1">
        <a:lnSpc>
          <a:spcPct val="102000"/>
        </a:lnSpc>
        <a:spcBef>
          <a:spcPts val="500"/>
        </a:spcBef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6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3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9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2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8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32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Logo">
            <a:extLst>
              <a:ext uri="{FF2B5EF4-FFF2-40B4-BE49-F238E27FC236}">
                <a16:creationId xmlns:a16="http://schemas.microsoft.com/office/drawing/2014/main" id="{F38A617B-35DF-43CE-B5F7-67FA9A7F2474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5200" y="648000"/>
            <a:ext cx="10558800" cy="388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pt-BR" noProof="1"/>
              <a:t>Adicionar título do diapositivo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200" y="1296000"/>
            <a:ext cx="10558800" cy="4240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pt-BR" noProof="1"/>
              <a:t>Clique para editar os estilos de texto Mestres</a:t>
            </a:r>
          </a:p>
          <a:p>
            <a:pPr lvl="1"/>
            <a:r>
              <a:rPr lang="pt-BR" noProof="1"/>
              <a:t>Segundo nível</a:t>
            </a:r>
          </a:p>
          <a:p>
            <a:pPr lvl="2"/>
            <a:r>
              <a:rPr lang="pt-BR" noProof="1"/>
              <a:t>Terceiro nível</a:t>
            </a:r>
          </a:p>
          <a:p>
            <a:pPr lvl="3"/>
            <a:r>
              <a:rPr lang="pt-BR" noProof="1"/>
              <a:t>Quarto nível</a:t>
            </a:r>
          </a:p>
          <a:p>
            <a:pPr lvl="4"/>
            <a:r>
              <a:rPr lang="pt-BR" noProof="1"/>
              <a:t>Quinto nível</a:t>
            </a:r>
            <a:endParaRPr lang="en-US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05200" y="5666400"/>
            <a:ext cx="288290" cy="41021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>
                <a:solidFill>
                  <a:srgbClr val="999FA6"/>
                </a:solidFill>
                <a:latin typeface="+mn-lt"/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sp>
        <p:nvSpPr>
          <p:cNvPr id="14" name="Bosch_footer_1">
            <a:extLst>
              <a:ext uri="{FF2B5EF4-FFF2-40B4-BE49-F238E27FC236}">
                <a16:creationId xmlns:a16="http://schemas.microsoft.com/office/drawing/2014/main" id="{179AD5EC-CEF2-4193-998B-D730BC74E01B}"/>
              </a:ext>
            </a:extLst>
          </p:cNvPr>
          <p:cNvSpPr txBox="1"/>
          <p:nvPr userDrawn="1"/>
        </p:nvSpPr>
        <p:spPr>
          <a:xfrm>
            <a:off x="547200" y="5688000"/>
            <a:ext cx="9126000" cy="1079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1" kern="0" baseline="0" noProof="1">
                <a:solidFill>
                  <a:srgbClr val="D70012"/>
                </a:solidFill>
                <a:latin typeface="+mn-lt"/>
              </a:rPr>
              <a:t>Interno</a:t>
            </a:r>
            <a:r>
              <a:rPr lang="en-US" sz="600" kern="0" baseline="0" noProof="1">
                <a:solidFill>
                  <a:schemeClr val="tx1"/>
                </a:solidFill>
                <a:latin typeface="+mn-lt"/>
              </a:rPr>
              <a:t> | CaP/ETS | 2024-11-07</a:t>
            </a:r>
          </a:p>
          <a:p>
            <a:pPr marR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endParaRPr kumimoji="0" lang="en-US" sz="600" b="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8" name="Bosch_footer_2">
            <a:extLst>
              <a:ext uri="{FF2B5EF4-FFF2-40B4-BE49-F238E27FC236}">
                <a16:creationId xmlns:a16="http://schemas.microsoft.com/office/drawing/2014/main" id="{C3D77AD5-379C-4A86-AFCF-32945A0FEE26}"/>
              </a:ext>
            </a:extLst>
          </p:cNvPr>
          <p:cNvSpPr txBox="1"/>
          <p:nvPr userDrawn="1"/>
        </p:nvSpPr>
        <p:spPr>
          <a:xfrm>
            <a:off x="547200" y="5793901"/>
            <a:ext cx="9126000" cy="21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sz="600" kern="0" baseline="0" noProof="1">
                <a:solidFill>
                  <a:srgbClr val="B2B3B5"/>
                </a:solidFill>
                <a:latin typeface="+mn-lt"/>
              </a:rPr>
              <a:t>Todos os direitos reservados, também no que diz respeito a qualquer disposição, utilização, reprodução, processamento, transmissão, bem como no caso de pedidos de patentes.</a:t>
            </a:r>
          </a:p>
        </p:txBody>
      </p:sp>
      <p:sp>
        <p:nvSpPr>
          <p:cNvPr id="15" name="Bosch_footer_1" hidden="1">
            <a:extLst>
              <a:ext uri="{FF2B5EF4-FFF2-40B4-BE49-F238E27FC236}">
                <a16:creationId xmlns:a16="http://schemas.microsoft.com/office/drawing/2014/main" id="{DB0BF576-A4BE-4521-98AB-F28795DF7BD0}"/>
              </a:ext>
            </a:extLst>
          </p:cNvPr>
          <p:cNvSpPr txBox="1"/>
          <p:nvPr userDrawn="1"/>
        </p:nvSpPr>
        <p:spPr>
          <a:xfrm>
            <a:off x="816069" y="5383543"/>
            <a:ext cx="9154800" cy="10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1" kern="0" baseline="0" noProof="1">
                <a:solidFill>
                  <a:srgbClr val="D70012"/>
                </a:solidFill>
              </a:rPr>
              <a:t>%confidentiality%</a:t>
            </a:r>
            <a:r>
              <a:rPr lang="en-US" sz="600" kern="0" baseline="0" noProof="1">
                <a:solidFill>
                  <a:schemeClr val="tx1"/>
                </a:solidFill>
              </a:rPr>
              <a:t>%businessunit%%departmentshort%%dateformat%</a:t>
            </a:r>
          </a:p>
        </p:txBody>
      </p:sp>
      <p:sp>
        <p:nvSpPr>
          <p:cNvPr id="9" name="Bosch_footer_2" hidden="1">
            <a:extLst>
              <a:ext uri="{FF2B5EF4-FFF2-40B4-BE49-F238E27FC236}">
                <a16:creationId xmlns:a16="http://schemas.microsoft.com/office/drawing/2014/main" id="{E897C98A-4665-443F-B1CF-E9B71E9916EC}"/>
              </a:ext>
            </a:extLst>
          </p:cNvPr>
          <p:cNvSpPr txBox="1"/>
          <p:nvPr userDrawn="1"/>
        </p:nvSpPr>
        <p:spPr>
          <a:xfrm>
            <a:off x="593090" y="5748656"/>
            <a:ext cx="9152890" cy="21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sz="600" kern="0" baseline="0" noProof="1">
                <a:solidFill>
                  <a:schemeClr val="tx1"/>
                </a:solidFill>
              </a:rPr>
              <a:t>%repositoryremark%</a:t>
            </a:r>
            <a:r>
              <a:rPr lang="en-US" sz="600" kern="0" baseline="0" noProof="1">
                <a:solidFill>
                  <a:srgbClr val="B2B3B5"/>
                </a:solidFill>
              </a:rPr>
              <a:t>%copyright%</a:t>
            </a:r>
          </a:p>
        </p:txBody>
      </p:sp>
      <p:sp>
        <p:nvSpPr>
          <p:cNvPr id="13" name="AttachmentRemark" hidden="1">
            <a:extLst>
              <a:ext uri="{FF2B5EF4-FFF2-40B4-BE49-F238E27FC236}">
                <a16:creationId xmlns:a16="http://schemas.microsoft.com/office/drawing/2014/main" id="{F41551A9-D6BA-431A-8DBF-55BA472D9657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%attachmentremark% </a:t>
            </a:r>
          </a:p>
        </p:txBody>
      </p:sp>
      <p:pic>
        <p:nvPicPr>
          <p:cNvPr id="12" name="SuperGraphic">
            <a:extLst>
              <a:ext uri="{FF2B5EF4-FFF2-40B4-BE49-F238E27FC236}">
                <a16:creationId xmlns:a16="http://schemas.microsoft.com/office/drawing/2014/main" id="{1E0562BC-DD12-4C96-A115-D2D70EC1366D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553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7" r:id="rId2"/>
  </p:sldLayoutIdLst>
  <p:hf hdr="0" ftr="0" dt="0"/>
  <p:txStyles>
    <p:titleStyle>
      <a:lvl1pPr algn="l" defTabSz="914333" rtl="0" eaLnBrk="1" latinLnBrk="0" hangingPunct="1">
        <a:lnSpc>
          <a:spcPct val="89000"/>
        </a:lnSpc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30400" indent="-230400" algn="l" defTabSz="914333" rtl="0" eaLnBrk="1" latinLnBrk="0" hangingPunct="1">
        <a:lnSpc>
          <a:spcPct val="107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7600" indent="-230400" algn="l" defTabSz="914333" rtl="0" eaLnBrk="1" latinLnBrk="0" hangingPunct="1">
        <a:lnSpc>
          <a:spcPct val="103000"/>
        </a:lnSpc>
        <a:spcBef>
          <a:spcPts val="500"/>
        </a:spcBef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4800" indent="-230400" algn="l" defTabSz="914333" rtl="0" eaLnBrk="1" latinLnBrk="0" hangingPunct="1">
        <a:lnSpc>
          <a:spcPct val="102000"/>
        </a:lnSpc>
        <a:spcBef>
          <a:spcPts val="500"/>
        </a:spcBef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6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3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9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2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8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32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slideLayout" Target="../slideLayouts/slideLayout21.xml"/><Relationship Id="rId1" Type="http://schemas.openxmlformats.org/officeDocument/2006/relationships/themeOverride" Target="../theme/themeOverride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3.png"/><Relationship Id="rId7" Type="http://schemas.openxmlformats.org/officeDocument/2006/relationships/image" Target="../media/image2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B89E0-89D9-4425-AE04-BF03119740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/>
              <a:t>Conversão de Tipos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39839-FCEA-4EC2-AD64-E9A6C386964E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pt-BR"/>
              <a:t>Enzo Penteado, CaP/ETS, 29/11/2024</a:t>
            </a:r>
          </a:p>
        </p:txBody>
      </p:sp>
    </p:spTree>
    <p:extLst>
      <p:ext uri="{BB962C8B-B14F-4D97-AF65-F5344CB8AC3E}">
        <p14:creationId xmlns:p14="http://schemas.microsoft.com/office/powerpoint/2010/main" val="28530264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570919-83BD-679B-23E2-85413ED8D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Método </a:t>
            </a:r>
            <a:r>
              <a:rPr lang="pt-BR" i="1"/>
              <a:t>“</a:t>
            </a:r>
            <a:r>
              <a:rPr lang="pt-BR" i="1" err="1"/>
              <a:t>valueOf</a:t>
            </a:r>
            <a:r>
              <a:rPr lang="pt-BR" i="1"/>
              <a:t>”</a:t>
            </a:r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1EF9908-2E85-F806-CC5E-12E6AA0310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Tipos de Conversão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C7BA368-B9DD-F7DA-9F81-5058EE2A2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10</a:t>
            </a:fld>
            <a:endParaRPr lang="en-US" noProof="1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08E60E9-FD5C-2EEE-D9E2-C16FF8B5E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796" y="1808955"/>
            <a:ext cx="4975450" cy="148157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1F469C6-F69C-C873-04BC-806B7A874A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3379" y="1808955"/>
            <a:ext cx="4975450" cy="1481579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C8E21C6E-CE82-0AB4-1E2F-37D11086D1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345" y="3562558"/>
            <a:ext cx="4966901" cy="695366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34444163-22C0-F892-8191-35594AC97A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3379" y="3562558"/>
            <a:ext cx="4966901" cy="695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035826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570919-83BD-679B-23E2-85413ED8D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Método </a:t>
            </a:r>
            <a:r>
              <a:rPr lang="pt-BR" i="1"/>
              <a:t>“</a:t>
            </a:r>
            <a:r>
              <a:rPr lang="pt-BR" i="1" err="1"/>
              <a:t>valueOf</a:t>
            </a:r>
            <a:r>
              <a:rPr lang="pt-BR" i="1"/>
              <a:t>”</a:t>
            </a:r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1EF9908-2E85-F806-CC5E-12E6AA0310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Tipos de Conversão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C7BA368-B9DD-F7DA-9F81-5058EE2A2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11</a:t>
            </a:fld>
            <a:endParaRPr lang="en-US" noProof="1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8679F829-852F-4698-D2BC-8AEB5ABCF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345" y="1806193"/>
            <a:ext cx="6198343" cy="2558226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645BF26C-B73C-6795-EB48-3F954EBBE1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7328" y="1806193"/>
            <a:ext cx="3892952" cy="2558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756119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Rechteck enthält.&#10;&#10;Automatisch generierte Beschreibung">
            <a:extLst>
              <a:ext uri="{FF2B5EF4-FFF2-40B4-BE49-F238E27FC236}">
                <a16:creationId xmlns:a16="http://schemas.microsoft.com/office/drawing/2014/main" id="{65A5F6BC-A445-A6FA-E635-D43245F66F78}"/>
              </a:ext>
            </a:extLst>
          </p:cNvPr>
          <p:cNvPicPr>
            <a:picLocks noSelect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969625" cy="2055939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C72EB4E-5C5C-4DE1-9B9E-9149783D6FE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noProof="1"/>
              <a:t>Exercícios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687100-8422-49CA-B9D8-1F14A1B62B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3356650377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E50345-EF78-6391-C976-3F42F229E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Exercício 01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0E8E74E-3992-1FFD-275C-429B9BB73B2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Exercícios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AB22DE4-9EF1-0DC1-F75B-FE4B5B96D33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05200" y="1296000"/>
            <a:ext cx="10558800" cy="1232515"/>
          </a:xfrm>
        </p:spPr>
        <p:txBody>
          <a:bodyPr/>
          <a:lstStyle/>
          <a:p>
            <a:r>
              <a:rPr lang="pt-BR"/>
              <a:t>Faça um programa que leia dois números do usuário como String, sendo um deles a parte inteira e o outro a parte decimal de um número. Exiba na saída este número transformado corretamente em um Double.</a:t>
            </a:r>
          </a:p>
          <a:p>
            <a:r>
              <a:rPr lang="pt-BR"/>
              <a:t>Obrigatório resolver o exercício utilizando conversão de tipos</a:t>
            </a:r>
          </a:p>
          <a:p>
            <a:endParaRPr lang="pt-BR"/>
          </a:p>
          <a:p>
            <a:r>
              <a:rPr lang="pt-BR" b="1"/>
              <a:t>Exemplo: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CEF875A-C2B7-214E-99D3-CB36CC5C6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13</a:t>
            </a:fld>
            <a:endParaRPr lang="en-US" noProof="1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83C3970-CA32-C9F6-2D88-CDC96D498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2929" y="3384113"/>
            <a:ext cx="4523341" cy="2016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671135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557382-22C7-05ED-6CAD-A53B60814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Exercício 02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388AED4-A014-A3A9-8337-4175D046846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Exercícios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4A6F89E-0668-987E-7F7D-502539DEE0C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05200" y="1296000"/>
            <a:ext cx="10558800" cy="1359736"/>
          </a:xfrm>
        </p:spPr>
        <p:txBody>
          <a:bodyPr/>
          <a:lstStyle/>
          <a:p>
            <a:r>
              <a:rPr lang="pt-BR"/>
              <a:t>Faça um programa que leia uma entrada do usuário, que pode conter letras e números</a:t>
            </a:r>
          </a:p>
          <a:p>
            <a:r>
              <a:rPr lang="pt-BR"/>
              <a:t>Armazene em uma variável do tipo inteiro todos os números contidos na entrada</a:t>
            </a:r>
          </a:p>
          <a:p>
            <a:r>
              <a:rPr lang="pt-BR"/>
              <a:t>Caso não existam números, retornar 0</a:t>
            </a:r>
          </a:p>
          <a:p>
            <a:endParaRPr lang="pt-BR"/>
          </a:p>
          <a:p>
            <a:r>
              <a:rPr lang="pt-BR" b="1"/>
              <a:t>Dados para teste: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BCB2A71-871F-83AB-A358-7E313AFFD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14</a:t>
            </a:fld>
            <a:endParaRPr lang="en-US" noProof="1"/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00091627-64ED-8ECD-72DD-73AD437E1D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2172372"/>
              </p:ext>
            </p:extLst>
          </p:nvPr>
        </p:nvGraphicFramePr>
        <p:xfrm>
          <a:off x="2889133" y="3085306"/>
          <a:ext cx="5190933" cy="151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6380">
                  <a:extLst>
                    <a:ext uri="{9D8B030D-6E8A-4147-A177-3AD203B41FA5}">
                      <a16:colId xmlns:a16="http://schemas.microsoft.com/office/drawing/2014/main" val="1708070549"/>
                    </a:ext>
                  </a:extLst>
                </a:gridCol>
                <a:gridCol w="3674553">
                  <a:extLst>
                    <a:ext uri="{9D8B030D-6E8A-4147-A177-3AD203B41FA5}">
                      <a16:colId xmlns:a16="http://schemas.microsoft.com/office/drawing/2014/main" val="800963467"/>
                    </a:ext>
                  </a:extLst>
                </a:gridCol>
              </a:tblGrid>
              <a:tr h="378000">
                <a:tc>
                  <a:txBody>
                    <a:bodyPr/>
                    <a:lstStyle/>
                    <a:p>
                      <a:r>
                        <a:rPr lang="pt-BR"/>
                        <a:t>Entrada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/>
                        <a:t>Saída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0661695"/>
                  </a:ext>
                </a:extLst>
              </a:tr>
              <a:tr h="378000">
                <a:tc>
                  <a:txBody>
                    <a:bodyPr/>
                    <a:lstStyle/>
                    <a:p>
                      <a:r>
                        <a:rPr lang="pt-BR"/>
                        <a:t>D515gsd31a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/>
                        <a:t>51531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541904"/>
                  </a:ext>
                </a:extLst>
              </a:tr>
              <a:tr h="378000">
                <a:tc>
                  <a:txBody>
                    <a:bodyPr/>
                    <a:lstStyle/>
                    <a:p>
                      <a:r>
                        <a:rPr lang="pt-BR"/>
                        <a:t>23.58baf4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/>
                        <a:t>23584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1894808"/>
                  </a:ext>
                </a:extLst>
              </a:tr>
              <a:tr h="378000">
                <a:tc>
                  <a:txBody>
                    <a:bodyPr/>
                    <a:lstStyle/>
                    <a:p>
                      <a:r>
                        <a:rPr lang="pt-BR"/>
                        <a:t>knmnbnjuj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45006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7335408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6F45AA-5379-59FC-3E0C-7659D8D38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Exercício 03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11077E6-3F50-D64F-1A3F-A9EBEC15E09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Exercícios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9C46342-D646-1481-7F29-9ABF84AE5E8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05200" y="1296000"/>
            <a:ext cx="10558800" cy="1304077"/>
          </a:xfrm>
        </p:spPr>
        <p:txBody>
          <a:bodyPr/>
          <a:lstStyle/>
          <a:p>
            <a:r>
              <a:rPr lang="pt-BR"/>
              <a:t>Faça um programa que leia 2 números inteiros do usuário, multiplique eles e retorne a quantidade de dígitos do resultado e a quantidade de vezes que cada número aparece no resultado</a:t>
            </a:r>
          </a:p>
          <a:p>
            <a:endParaRPr lang="pt-BR"/>
          </a:p>
          <a:p>
            <a:r>
              <a:rPr lang="pt-BR" b="1"/>
              <a:t>Exemplo: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A32A274-70E0-ADB5-5C08-2B206C9EC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15</a:t>
            </a:fld>
            <a:endParaRPr lang="en-US" noProof="1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7235749-C6C5-070D-6765-DBAF5D7D6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1763" y="2751295"/>
            <a:ext cx="4145674" cy="258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128575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1194F281-56B0-05E9-4BE3-AF49FBB195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0969624" cy="6170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0643380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DEBCD873-A1A8-F59C-3738-9134B375C36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Tipos de Conversão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9F3B7456-CABC-717F-B38E-4CC14CB0AA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390318794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723A0C-DEF8-675E-D8E4-F974557F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O que é?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8E9CE0C-D114-5677-8637-72A1097C554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Tipos de Conversão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4EC4104-FC52-3C83-2B95-938E103A169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05200" y="1296000"/>
            <a:ext cx="10558800" cy="1283914"/>
          </a:xfrm>
        </p:spPr>
        <p:txBody>
          <a:bodyPr/>
          <a:lstStyle/>
          <a:p>
            <a:r>
              <a:rPr lang="pt-BR"/>
              <a:t>A conversão de tipos de dados permite transformar um dado de um determinado tipo em outro, garantindo que eles sejam manipulados corretamente</a:t>
            </a:r>
          </a:p>
          <a:p>
            <a:endParaRPr lang="pt-BR"/>
          </a:p>
          <a:p>
            <a:r>
              <a:rPr lang="pt-BR"/>
              <a:t>Existem duas maneiras de se fazer uma conversão de tipos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E00B355-6168-A76C-D9A8-58247A993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3</a:t>
            </a:fld>
            <a:endParaRPr lang="en-US" noProof="1"/>
          </a:p>
        </p:txBody>
      </p:sp>
      <p:sp>
        <p:nvSpPr>
          <p:cNvPr id="6" name="Rechteck 4">
            <a:extLst>
              <a:ext uri="{FF2B5EF4-FFF2-40B4-BE49-F238E27FC236}">
                <a16:creationId xmlns:a16="http://schemas.microsoft.com/office/drawing/2014/main" id="{9DAAF14D-0BE6-B85F-8492-62048FB8E468}"/>
              </a:ext>
            </a:extLst>
          </p:cNvPr>
          <p:cNvSpPr/>
          <p:nvPr/>
        </p:nvSpPr>
        <p:spPr>
          <a:xfrm>
            <a:off x="205200" y="2839115"/>
            <a:ext cx="10558768" cy="2699674"/>
          </a:xfrm>
          <a:prstGeom prst="rect">
            <a:avLst/>
          </a:prstGeom>
          <a:solidFill>
            <a:srgbClr val="EFF1F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Tabelle 9">
            <a:extLst>
              <a:ext uri="{FF2B5EF4-FFF2-40B4-BE49-F238E27FC236}">
                <a16:creationId xmlns:a16="http://schemas.microsoft.com/office/drawing/2014/main" id="{B29599D8-3A68-0305-360D-513E500C7A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5703543"/>
              </p:ext>
            </p:extLst>
          </p:nvPr>
        </p:nvGraphicFramePr>
        <p:xfrm>
          <a:off x="333804" y="4188952"/>
          <a:ext cx="10301592" cy="11515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0796">
                  <a:extLst>
                    <a:ext uri="{9D8B030D-6E8A-4147-A177-3AD203B41FA5}">
                      <a16:colId xmlns:a16="http://schemas.microsoft.com/office/drawing/2014/main" val="1826069435"/>
                    </a:ext>
                  </a:extLst>
                </a:gridCol>
                <a:gridCol w="5150796">
                  <a:extLst>
                    <a:ext uri="{9D8B030D-6E8A-4147-A177-3AD203B41FA5}">
                      <a16:colId xmlns:a16="http://schemas.microsoft.com/office/drawing/2014/main" val="2717296706"/>
                    </a:ext>
                  </a:extLst>
                </a:gridCol>
              </a:tblGrid>
              <a:tr h="451831">
                <a:tc>
                  <a:txBody>
                    <a:bodyPr/>
                    <a:lstStyle/>
                    <a:p>
                      <a:pPr algn="ctr"/>
                      <a:r>
                        <a:rPr lang="pt-BR" b="1">
                          <a:solidFill>
                            <a:schemeClr val="accent1"/>
                          </a:solidFill>
                          <a:latin typeface="+mj-lt"/>
                        </a:rPr>
                        <a:t>Conversão Implícita (Automática)</a:t>
                      </a:r>
                      <a:endParaRPr lang="de-DE" b="1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 marL="720000" marR="720000" marT="720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noProof="0">
                          <a:solidFill>
                            <a:schemeClr val="accent1"/>
                          </a:solidFill>
                          <a:latin typeface="+mj-lt"/>
                        </a:rPr>
                        <a:t>Conversão Explícita (Manual)</a:t>
                      </a:r>
                    </a:p>
                  </a:txBody>
                  <a:tcPr marL="720000" marR="720000" marT="7200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1704696"/>
                  </a:ext>
                </a:extLst>
              </a:tr>
              <a:tr h="69970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noProof="0">
                          <a:latin typeface="+mj-lt"/>
                        </a:rPr>
                        <a:t>Quando o Java faz a conversão automaticamente, sem a intervenção do programador</a:t>
                      </a:r>
                    </a:p>
                  </a:txBody>
                  <a:tcPr marL="720000" marR="720000" marT="7200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noProof="0">
                          <a:latin typeface="+mj-lt"/>
                        </a:rPr>
                        <a:t>Quando o programador indica quando deve ser realizada uma conversão</a:t>
                      </a:r>
                    </a:p>
                  </a:txBody>
                  <a:tcPr marL="720000" marR="720000" marT="7200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5029935"/>
                  </a:ext>
                </a:extLst>
              </a:tr>
            </a:tbl>
          </a:graphicData>
        </a:graphic>
      </p:graphicFrame>
      <p:sp>
        <p:nvSpPr>
          <p:cNvPr id="8" name="Ellipse 19">
            <a:extLst>
              <a:ext uri="{FF2B5EF4-FFF2-40B4-BE49-F238E27FC236}">
                <a16:creationId xmlns:a16="http://schemas.microsoft.com/office/drawing/2014/main" id="{50AC3224-B7ED-26DD-258A-E81D115B2F1D}"/>
              </a:ext>
            </a:extLst>
          </p:cNvPr>
          <p:cNvSpPr/>
          <p:nvPr/>
        </p:nvSpPr>
        <p:spPr>
          <a:xfrm>
            <a:off x="2391987" y="3085306"/>
            <a:ext cx="925158" cy="92515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Ellipse 19">
            <a:extLst>
              <a:ext uri="{FF2B5EF4-FFF2-40B4-BE49-F238E27FC236}">
                <a16:creationId xmlns:a16="http://schemas.microsoft.com/office/drawing/2014/main" id="{76F96D0E-DDAC-18FE-C210-51E8ECC9BB64}"/>
              </a:ext>
            </a:extLst>
          </p:cNvPr>
          <p:cNvSpPr/>
          <p:nvPr/>
        </p:nvSpPr>
        <p:spPr>
          <a:xfrm>
            <a:off x="7652481" y="3085306"/>
            <a:ext cx="925158" cy="92515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3" name="Gráfico 12">
            <a:extLst>
              <a:ext uri="{FF2B5EF4-FFF2-40B4-BE49-F238E27FC236}">
                <a16:creationId xmlns:a16="http://schemas.microsoft.com/office/drawing/2014/main" id="{0DD9DC64-4166-C4CF-AEA5-1677576A33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80664" y="3224219"/>
            <a:ext cx="670136" cy="670136"/>
          </a:xfrm>
          <a:prstGeom prst="rect">
            <a:avLst/>
          </a:prstGeom>
        </p:spPr>
      </p:pic>
      <p:pic>
        <p:nvPicPr>
          <p:cNvPr id="15" name="Gráfico 14">
            <a:extLst>
              <a:ext uri="{FF2B5EF4-FFF2-40B4-BE49-F238E27FC236}">
                <a16:creationId xmlns:a16="http://schemas.microsoft.com/office/drawing/2014/main" id="{B2E49C74-1AB5-835A-A279-822E84AB67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18824" y="3200819"/>
            <a:ext cx="682239" cy="682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97892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684BF1-CD0F-C160-FAA8-243C4695F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Conversão Implícita de números - </a:t>
            </a:r>
            <a:r>
              <a:rPr lang="pt-BR" i="1"/>
              <a:t>Casting</a:t>
            </a:r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12DF3D3-CADB-C55A-5A41-E55F23121B4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Tipos de Conversão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08B162F-8313-DAC4-647D-B25CF2C4937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05200" y="1296000"/>
            <a:ext cx="10558800" cy="867536"/>
          </a:xfrm>
        </p:spPr>
        <p:txBody>
          <a:bodyPr/>
          <a:lstStyle/>
          <a:p>
            <a:r>
              <a:rPr lang="pt-BR"/>
              <a:t>Ela acontece automaticamente, quando um tipo “menor” é atribuído à uma variável de tipo “maior”</a:t>
            </a:r>
          </a:p>
          <a:p>
            <a:pPr lvl="1"/>
            <a:r>
              <a:rPr lang="pt-BR"/>
              <a:t>Por exemplo, os tipos de dados menores (byte, short e </a:t>
            </a:r>
            <a:r>
              <a:rPr lang="pt-BR" err="1"/>
              <a:t>int</a:t>
            </a:r>
            <a:r>
              <a:rPr lang="pt-BR"/>
              <a:t>) podem ser convertidos nos tipos maiores (</a:t>
            </a:r>
            <a:r>
              <a:rPr lang="pt-BR" err="1"/>
              <a:t>long</a:t>
            </a:r>
            <a:r>
              <a:rPr lang="pt-BR"/>
              <a:t>, </a:t>
            </a:r>
            <a:r>
              <a:rPr lang="pt-BR" err="1"/>
              <a:t>float</a:t>
            </a:r>
            <a:r>
              <a:rPr lang="pt-BR"/>
              <a:t> e </a:t>
            </a:r>
            <a:r>
              <a:rPr lang="pt-BR" err="1"/>
              <a:t>double</a:t>
            </a:r>
            <a:r>
              <a:rPr lang="pt-BR"/>
              <a:t>)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FCFFA1C-B06A-C10B-E353-3E90DB07F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4</a:t>
            </a:fld>
            <a:endParaRPr lang="en-US" noProof="1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AB5485D7-B185-9B4B-630F-1CD886C15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345" y="2827441"/>
            <a:ext cx="4916619" cy="186831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B11554D5-3727-CDA7-FCBF-56D1D85FEB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3662" y="2822684"/>
            <a:ext cx="4916619" cy="1868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5382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B0051F-30FB-F94B-85F5-9588B02A1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Conversão Implícita do tipo </a:t>
            </a:r>
            <a:r>
              <a:rPr lang="pt-BR" i="1"/>
              <a:t>char</a:t>
            </a:r>
            <a:r>
              <a:rPr lang="pt-BR"/>
              <a:t> - </a:t>
            </a:r>
            <a:r>
              <a:rPr lang="pt-BR" i="1"/>
              <a:t>Casting</a:t>
            </a:r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1AFC7B7-1FD0-4149-8298-F4471266D6E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Tipos de Conversão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6883198-84A7-6F9B-CF37-9BD4A89D832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05200" y="1296000"/>
            <a:ext cx="10558800" cy="586140"/>
          </a:xfrm>
        </p:spPr>
        <p:txBody>
          <a:bodyPr/>
          <a:lstStyle/>
          <a:p>
            <a:r>
              <a:rPr lang="pt-BR"/>
              <a:t>O tipo char pode ser convertido implicitamente para tipos numéricos, entretanto, o contrário não pode ser realizado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1B9B394-2369-CD72-9456-6915E8529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5</a:t>
            </a:fld>
            <a:endParaRPr lang="en-US" noProof="1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BF54B34-95AE-1689-BB29-5E20D40C77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00" y="2270884"/>
            <a:ext cx="7403039" cy="300677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6237F1AE-9ED6-208A-6A07-1B79F25B2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1440" y="2270884"/>
            <a:ext cx="3052560" cy="3006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3026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0A7BB1-5AC7-6C70-C01F-6CBE0FABD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Conversão Explícita - </a:t>
            </a:r>
            <a:r>
              <a:rPr lang="pt-BR" i="1"/>
              <a:t>Casting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AB8E701-EEBC-772C-0B8C-F49F22E61F0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Tipos de Conversão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BD0E19-DE44-57F9-CF29-AB40562667C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05200" y="1296000"/>
            <a:ext cx="10558800" cy="578520"/>
          </a:xfrm>
        </p:spPr>
        <p:txBody>
          <a:bodyPr/>
          <a:lstStyle/>
          <a:p>
            <a:r>
              <a:rPr lang="pt-BR"/>
              <a:t>O </a:t>
            </a:r>
            <a:r>
              <a:rPr lang="pt-BR" i="1"/>
              <a:t>casting</a:t>
            </a:r>
            <a:r>
              <a:rPr lang="pt-BR"/>
              <a:t> também pode ser realizado de forma explícita, forçando um dado de um determinado tipo se tornar de outro tipo diferente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C660E15-92AE-A063-97E2-DA5DE0028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6</a:t>
            </a:fld>
            <a:endParaRPr lang="en-US" noProof="1"/>
          </a:p>
        </p:txBody>
      </p:sp>
      <p:pic>
        <p:nvPicPr>
          <p:cNvPr id="39" name="Imagem 38">
            <a:extLst>
              <a:ext uri="{FF2B5EF4-FFF2-40B4-BE49-F238E27FC236}">
                <a16:creationId xmlns:a16="http://schemas.microsoft.com/office/drawing/2014/main" id="{60F14005-35E7-4516-8229-29F6FF41F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223" y="2433097"/>
            <a:ext cx="3791176" cy="1451479"/>
          </a:xfrm>
          <a:prstGeom prst="rect">
            <a:avLst/>
          </a:prstGeom>
        </p:spPr>
      </p:pic>
      <p:pic>
        <p:nvPicPr>
          <p:cNvPr id="41" name="Imagem 40">
            <a:extLst>
              <a:ext uri="{FF2B5EF4-FFF2-40B4-BE49-F238E27FC236}">
                <a16:creationId xmlns:a16="http://schemas.microsoft.com/office/drawing/2014/main" id="{C842DE2A-0CDD-4AAB-86F4-DC31DD8AE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0226" y="2433097"/>
            <a:ext cx="3791176" cy="1451479"/>
          </a:xfrm>
          <a:prstGeom prst="rect">
            <a:avLst/>
          </a:prstGeom>
        </p:spPr>
      </p:pic>
      <p:pic>
        <p:nvPicPr>
          <p:cNvPr id="43" name="Imagem 42">
            <a:extLst>
              <a:ext uri="{FF2B5EF4-FFF2-40B4-BE49-F238E27FC236}">
                <a16:creationId xmlns:a16="http://schemas.microsoft.com/office/drawing/2014/main" id="{4250E52B-729E-31F6-D616-FCEE7AA235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8223" y="4192201"/>
            <a:ext cx="3791176" cy="682412"/>
          </a:xfrm>
          <a:prstGeom prst="rect">
            <a:avLst/>
          </a:prstGeom>
        </p:spPr>
      </p:pic>
      <p:pic>
        <p:nvPicPr>
          <p:cNvPr id="45" name="Imagem 44">
            <a:extLst>
              <a:ext uri="{FF2B5EF4-FFF2-40B4-BE49-F238E27FC236}">
                <a16:creationId xmlns:a16="http://schemas.microsoft.com/office/drawing/2014/main" id="{CDD77AD0-AC83-DBE5-875F-1A9A862C24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0226" y="4192201"/>
            <a:ext cx="3791176" cy="68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785352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0A7BB1-5AC7-6C70-C01F-6CBE0FABD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Conversão Explícita - </a:t>
            </a:r>
            <a:r>
              <a:rPr lang="pt-BR" i="1"/>
              <a:t>Casting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AB8E701-EEBC-772C-0B8C-F49F22E61F0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Tipos de Conversão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BD0E19-DE44-57F9-CF29-AB40562667C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05200" y="1296000"/>
            <a:ext cx="10558800" cy="578520"/>
          </a:xfrm>
        </p:spPr>
        <p:txBody>
          <a:bodyPr/>
          <a:lstStyle/>
          <a:p>
            <a:r>
              <a:rPr lang="pt-BR"/>
              <a:t>No entanto, se essa conversão for realizada de maneira desorganizada, poderão ocorrer perdas de alguns dados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C660E15-92AE-A063-97E2-DA5DE0028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7</a:t>
            </a:fld>
            <a:endParaRPr lang="en-US" noProof="1"/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DB3F8C9D-BFDF-974E-4D83-964E35CD2C49}"/>
              </a:ext>
            </a:extLst>
          </p:cNvPr>
          <p:cNvGrpSpPr/>
          <p:nvPr/>
        </p:nvGrpSpPr>
        <p:grpSpPr>
          <a:xfrm>
            <a:off x="205200" y="2329732"/>
            <a:ext cx="3436402" cy="2584913"/>
            <a:chOff x="205200" y="2329732"/>
            <a:chExt cx="3436402" cy="2584913"/>
          </a:xfrm>
        </p:grpSpPr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6FF313CA-6047-35DF-6FCB-1BC07C0F40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5200" y="2775659"/>
              <a:ext cx="3436402" cy="1315650"/>
            </a:xfrm>
            <a:prstGeom prst="rect">
              <a:avLst/>
            </a:prstGeom>
          </p:spPr>
        </p:pic>
        <p:pic>
          <p:nvPicPr>
            <p:cNvPr id="27" name="Imagem 26">
              <a:extLst>
                <a:ext uri="{FF2B5EF4-FFF2-40B4-BE49-F238E27FC236}">
                  <a16:creationId xmlns:a16="http://schemas.microsoft.com/office/drawing/2014/main" id="{2F918435-3564-762F-3531-37B17EE54D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5201" y="4296093"/>
              <a:ext cx="3436401" cy="618552"/>
            </a:xfrm>
            <a:prstGeom prst="rect">
              <a:avLst/>
            </a:prstGeom>
          </p:spPr>
        </p:pic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18BC3EA6-4A22-5804-9B35-2E57B57E030F}"/>
                </a:ext>
              </a:extLst>
            </p:cNvPr>
            <p:cNvSpPr txBox="1"/>
            <p:nvPr/>
          </p:nvSpPr>
          <p:spPr>
            <a:xfrm>
              <a:off x="205200" y="2329732"/>
              <a:ext cx="3436402" cy="2965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marR="0" algn="ctr" defTabSz="914400" eaLnBrk="1" fontAlgn="auto" latinLnBrk="0" hangingPunct="1">
                <a:spcBef>
                  <a:spcPts val="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pt-BR" sz="1800" i="0" u="none" strike="noStrike" kern="0" cap="none" spc="0" normalizeH="0" baseline="0" noProof="0">
                  <a:ln>
                    <a:noFill/>
                  </a:ln>
                  <a:solidFill>
                    <a:srgbClr val="9E2896"/>
                  </a:solidFill>
                  <a:effectLst/>
                  <a:uLnTx/>
                  <a:uFillTx/>
                  <a:latin typeface="Bosch Sans Black" panose="020B0A04020202020204" pitchFamily="34" charset="0"/>
                </a:rPr>
                <a:t>Perda de decimais</a:t>
              </a:r>
            </a:p>
          </p:txBody>
        </p:sp>
      </p:grpSp>
      <p:grpSp>
        <p:nvGrpSpPr>
          <p:cNvPr id="9" name="Agrupar 8">
            <a:extLst>
              <a:ext uri="{FF2B5EF4-FFF2-40B4-BE49-F238E27FC236}">
                <a16:creationId xmlns:a16="http://schemas.microsoft.com/office/drawing/2014/main" id="{3DA9E057-D01D-CE66-A288-C8892088E69D}"/>
              </a:ext>
            </a:extLst>
          </p:cNvPr>
          <p:cNvGrpSpPr/>
          <p:nvPr/>
        </p:nvGrpSpPr>
        <p:grpSpPr>
          <a:xfrm>
            <a:off x="3969870" y="2329731"/>
            <a:ext cx="3436402" cy="2584914"/>
            <a:chOff x="3969870" y="2329731"/>
            <a:chExt cx="3436402" cy="2584914"/>
          </a:xfrm>
        </p:grpSpPr>
        <p:pic>
          <p:nvPicPr>
            <p:cNvPr id="21" name="Imagem 20">
              <a:extLst>
                <a:ext uri="{FF2B5EF4-FFF2-40B4-BE49-F238E27FC236}">
                  <a16:creationId xmlns:a16="http://schemas.microsoft.com/office/drawing/2014/main" id="{CC2EA75E-0A60-E110-E5B0-634ADB0432C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69870" y="2772594"/>
              <a:ext cx="3436402" cy="1315651"/>
            </a:xfrm>
            <a:prstGeom prst="rect">
              <a:avLst/>
            </a:prstGeom>
          </p:spPr>
        </p:pic>
        <p:pic>
          <p:nvPicPr>
            <p:cNvPr id="29" name="Imagem 28">
              <a:extLst>
                <a:ext uri="{FF2B5EF4-FFF2-40B4-BE49-F238E27FC236}">
                  <a16:creationId xmlns:a16="http://schemas.microsoft.com/office/drawing/2014/main" id="{2A823593-617E-50CB-8316-DF3DB4D90C7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69870" y="4296093"/>
              <a:ext cx="3436401" cy="618552"/>
            </a:xfrm>
            <a:prstGeom prst="rect">
              <a:avLst/>
            </a:prstGeom>
          </p:spPr>
        </p:pic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EB920191-04F6-780B-DC79-D8A9B77359E7}"/>
                </a:ext>
              </a:extLst>
            </p:cNvPr>
            <p:cNvSpPr txBox="1"/>
            <p:nvPr/>
          </p:nvSpPr>
          <p:spPr>
            <a:xfrm>
              <a:off x="3969870" y="2329731"/>
              <a:ext cx="3436402" cy="2965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marR="0" algn="ctr" defTabSz="914400" eaLnBrk="1" fontAlgn="auto" latinLnBrk="0" hangingPunct="1">
                <a:spcBef>
                  <a:spcPts val="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pt-BR" sz="1800" i="1" u="none" strike="noStrike" kern="0" cap="none" spc="0" normalizeH="0" baseline="0" noProof="0">
                  <a:ln>
                    <a:noFill/>
                  </a:ln>
                  <a:solidFill>
                    <a:srgbClr val="9E2896"/>
                  </a:solidFill>
                  <a:effectLst/>
                  <a:uLnTx/>
                  <a:uFillTx/>
                  <a:latin typeface="Bosch Sans Black" panose="020B0A04020202020204" pitchFamily="34" charset="0"/>
                </a:rPr>
                <a:t>Overflow </a:t>
              </a:r>
              <a:r>
                <a:rPr kumimoji="0" lang="pt-BR" sz="1800" u="none" strike="noStrike" kern="0" cap="none" spc="0" normalizeH="0" baseline="0" noProof="0">
                  <a:ln>
                    <a:noFill/>
                  </a:ln>
                  <a:solidFill>
                    <a:srgbClr val="9E2896"/>
                  </a:solidFill>
                  <a:effectLst/>
                  <a:uLnTx/>
                  <a:uFillTx/>
                  <a:latin typeface="Bosch Sans Black" panose="020B0A04020202020204" pitchFamily="34" charset="0"/>
                </a:rPr>
                <a:t>e </a:t>
              </a:r>
              <a:r>
                <a:rPr kumimoji="0" lang="pt-BR" sz="1800" i="1" u="none" strike="noStrike" kern="0" cap="none" spc="0" normalizeH="0" baseline="0" noProof="0" err="1">
                  <a:ln>
                    <a:noFill/>
                  </a:ln>
                  <a:solidFill>
                    <a:srgbClr val="9E2896"/>
                  </a:solidFill>
                  <a:effectLst/>
                  <a:uLnTx/>
                  <a:uFillTx/>
                  <a:latin typeface="Bosch Sans Black" panose="020B0A04020202020204" pitchFamily="34" charset="0"/>
                </a:rPr>
                <a:t>Underflow</a:t>
              </a:r>
              <a:endParaRPr kumimoji="0" lang="pt-BR" sz="1800" i="1" u="none" strike="noStrike" kern="0" cap="none" spc="0" normalizeH="0" baseline="0" noProof="0">
                <a:ln>
                  <a:noFill/>
                </a:ln>
                <a:solidFill>
                  <a:srgbClr val="9E2896"/>
                </a:solidFill>
                <a:effectLst/>
                <a:uLnTx/>
                <a:uFillTx/>
                <a:latin typeface="Bosch Sans Black" panose="020B0A04020202020204" pitchFamily="34" charset="0"/>
              </a:endParaRPr>
            </a:p>
          </p:txBody>
        </p:sp>
      </p:grp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FC776CAB-51C8-67B3-402E-0D7E92C77033}"/>
              </a:ext>
            </a:extLst>
          </p:cNvPr>
          <p:cNvGrpSpPr/>
          <p:nvPr/>
        </p:nvGrpSpPr>
        <p:grpSpPr>
          <a:xfrm>
            <a:off x="7734538" y="2329730"/>
            <a:ext cx="3029462" cy="2584916"/>
            <a:chOff x="7734538" y="2329730"/>
            <a:chExt cx="3029462" cy="2584916"/>
          </a:xfrm>
        </p:grpSpPr>
        <p:pic>
          <p:nvPicPr>
            <p:cNvPr id="23" name="Imagem 22">
              <a:extLst>
                <a:ext uri="{FF2B5EF4-FFF2-40B4-BE49-F238E27FC236}">
                  <a16:creationId xmlns:a16="http://schemas.microsoft.com/office/drawing/2014/main" id="{562E19B6-CECB-9C9A-805F-22479A0F36F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734541" y="2772594"/>
              <a:ext cx="3029459" cy="1315651"/>
            </a:xfrm>
            <a:prstGeom prst="rect">
              <a:avLst/>
            </a:prstGeom>
          </p:spPr>
        </p:pic>
        <p:grpSp>
          <p:nvGrpSpPr>
            <p:cNvPr id="33" name="Agrupar 32">
              <a:extLst>
                <a:ext uri="{FF2B5EF4-FFF2-40B4-BE49-F238E27FC236}">
                  <a16:creationId xmlns:a16="http://schemas.microsoft.com/office/drawing/2014/main" id="{3F66B35F-3062-D6FC-D200-AAE28EC72D4C}"/>
                </a:ext>
              </a:extLst>
            </p:cNvPr>
            <p:cNvGrpSpPr/>
            <p:nvPr/>
          </p:nvGrpSpPr>
          <p:grpSpPr>
            <a:xfrm>
              <a:off x="7734539" y="4296093"/>
              <a:ext cx="3029461" cy="618553"/>
              <a:chOff x="7734539" y="4296093"/>
              <a:chExt cx="3029461" cy="618553"/>
            </a:xfrm>
          </p:grpSpPr>
          <p:pic>
            <p:nvPicPr>
              <p:cNvPr id="31" name="Imagem 30">
                <a:extLst>
                  <a:ext uri="{FF2B5EF4-FFF2-40B4-BE49-F238E27FC236}">
                    <a16:creationId xmlns:a16="http://schemas.microsoft.com/office/drawing/2014/main" id="{085E881D-EEE4-1E0E-6908-0CF0D77CA60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7734539" y="4296093"/>
                <a:ext cx="1968803" cy="618553"/>
              </a:xfrm>
              <a:prstGeom prst="rect">
                <a:avLst/>
              </a:prstGeom>
            </p:spPr>
          </p:pic>
          <p:pic>
            <p:nvPicPr>
              <p:cNvPr id="32" name="Imagem 31">
                <a:extLst>
                  <a:ext uri="{FF2B5EF4-FFF2-40B4-BE49-F238E27FC236}">
                    <a16:creationId xmlns:a16="http://schemas.microsoft.com/office/drawing/2014/main" id="{EBC55951-C2FA-30AE-2BFB-56315A9FD26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8481060" y="4296093"/>
                <a:ext cx="2282940" cy="618553"/>
              </a:xfrm>
              <a:prstGeom prst="rect">
                <a:avLst/>
              </a:prstGeom>
            </p:spPr>
          </p:pic>
        </p:grp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D77BC42B-22E8-FECB-B5C5-60BA628FD3EA}"/>
                </a:ext>
              </a:extLst>
            </p:cNvPr>
            <p:cNvSpPr txBox="1"/>
            <p:nvPr/>
          </p:nvSpPr>
          <p:spPr>
            <a:xfrm>
              <a:off x="7734538" y="2329730"/>
              <a:ext cx="3029461" cy="2965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marR="0" algn="ctr" defTabSz="914400" eaLnBrk="1" fontAlgn="auto" latinLnBrk="0" hangingPunct="1">
                <a:spcBef>
                  <a:spcPts val="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pt-BR" sz="1800" i="0" u="none" strike="noStrike" kern="0" cap="none" spc="0" normalizeH="0" baseline="0" noProof="0">
                  <a:ln>
                    <a:noFill/>
                  </a:ln>
                  <a:solidFill>
                    <a:srgbClr val="9E2896"/>
                  </a:solidFill>
                  <a:effectLst/>
                  <a:uLnTx/>
                  <a:uFillTx/>
                  <a:latin typeface="Bosch Sans Black" panose="020B0A04020202020204" pitchFamily="34" charset="0"/>
                </a:rPr>
                <a:t>Precisão de Divisão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75911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F94192-D98A-E62F-EB1A-A3B677282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Conversão Explícita - </a:t>
            </a:r>
            <a:r>
              <a:rPr lang="pt-BR" i="1"/>
              <a:t>Parsing</a:t>
            </a:r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C77E15F-774C-CA9C-8352-8CD2421F7F9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Tipos de Conversão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86D2582-CF2B-A145-3B7D-4C024693E9F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/>
              <a:t>Quando queremos transformar um tipo de dado em outro, sem ocorrer a perda de valores.</a:t>
            </a:r>
          </a:p>
          <a:p>
            <a:endParaRPr lang="pt-BR"/>
          </a:p>
          <a:p>
            <a:r>
              <a:rPr lang="pt-BR"/>
              <a:t>O </a:t>
            </a:r>
            <a:r>
              <a:rPr lang="pt-BR" i="1"/>
              <a:t>Parsing</a:t>
            </a:r>
            <a:r>
              <a:rPr lang="pt-BR"/>
              <a:t> é realizado geralmente envolvendo o tipo String, convertendo uma String em outro tipo ou convertendo outros tipos e objetos em Strings</a:t>
            </a:r>
          </a:p>
          <a:p>
            <a:endParaRPr lang="pt-BR"/>
          </a:p>
          <a:p>
            <a:r>
              <a:rPr lang="pt-BR"/>
              <a:t>Ele pode ser realizado de duas maneiras.</a:t>
            </a:r>
          </a:p>
          <a:p>
            <a:pPr lvl="1"/>
            <a:r>
              <a:rPr lang="pt-BR"/>
              <a:t>Através do método parse (Ex.: </a:t>
            </a:r>
            <a:r>
              <a:rPr lang="pt-BR" err="1"/>
              <a:t>Integer.parseInt</a:t>
            </a:r>
            <a:r>
              <a:rPr lang="pt-BR"/>
              <a:t>(), </a:t>
            </a:r>
            <a:r>
              <a:rPr lang="pt-BR" err="1"/>
              <a:t>Double.parseDouble</a:t>
            </a:r>
            <a:r>
              <a:rPr lang="pt-BR"/>
              <a:t>())</a:t>
            </a:r>
          </a:p>
          <a:p>
            <a:pPr lvl="1"/>
            <a:r>
              <a:rPr lang="pt-BR"/>
              <a:t>Através do método </a:t>
            </a:r>
            <a:r>
              <a:rPr lang="pt-BR" err="1"/>
              <a:t>valueOf</a:t>
            </a:r>
            <a:r>
              <a:rPr lang="pt-BR"/>
              <a:t> (Ex.: </a:t>
            </a:r>
            <a:r>
              <a:rPr lang="pt-BR" err="1"/>
              <a:t>Integer.valueOf</a:t>
            </a:r>
            <a:r>
              <a:rPr lang="pt-BR"/>
              <a:t>(), </a:t>
            </a:r>
            <a:r>
              <a:rPr lang="pt-BR" err="1"/>
              <a:t>String.valueOf</a:t>
            </a:r>
            <a:r>
              <a:rPr lang="pt-BR"/>
              <a:t>())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88055E1-90D1-7732-9CF8-0ACEB5582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8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303530476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B149D9-BB80-FE1E-FC4D-B43B20B1B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Método </a:t>
            </a:r>
            <a:r>
              <a:rPr lang="pt-BR" i="1"/>
              <a:t>“parse”</a:t>
            </a:r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0C64B86-FD62-EA9A-A63C-2B96C648DA2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Tipos de Conversão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32378F7-456C-BD85-46FD-19C03779B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9</a:t>
            </a:fld>
            <a:endParaRPr lang="en-US" noProof="1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80C4130-E224-7437-AC5E-60AA88121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00" y="1634029"/>
            <a:ext cx="5069277" cy="150951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12E4AB3-0495-CB80-DAC0-48020CCAA5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3134" y="1634029"/>
            <a:ext cx="5069278" cy="1509518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7CEE4FA9-27AA-9162-985A-5C4A1E9A58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200" y="3389896"/>
            <a:ext cx="5069277" cy="709699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EE5DBDF8-6A8E-01B6-0709-D680F280D8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3135" y="3389896"/>
            <a:ext cx="5069277" cy="709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867406"/>
      </p:ext>
    </p:extLst>
  </p:cSld>
  <p:clrMapOvr>
    <a:masterClrMapping/>
  </p:clrMapOvr>
  <p:transition spd="slow">
    <p:push dir="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AXMLTEMPLATE" val="presentation_169"/>
  <p:tag name="SAXMLCOMPANYNAME" val="bosch"/>
  <p:tag name="MLLANGUAGE" val="eng"/>
  <p:tag name="MLTEMPLATEVERSION" val="2.1"/>
  <p:tag name="SAXCONVERSION" val="2"/>
</p:tagLst>
</file>

<file path=ppt/theme/theme1.xml><?xml version="1.0" encoding="utf-8"?>
<a:theme xmlns:a="http://schemas.openxmlformats.org/drawingml/2006/main" name="Bosch 2024">
  <a:themeElements>
    <a:clrScheme name="Bosch Blau">
      <a:dk1>
        <a:sysClr val="windowText" lastClr="000000"/>
      </a:dk1>
      <a:lt1>
        <a:sysClr val="window" lastClr="FFFFFF"/>
      </a:lt1>
      <a:dk2>
        <a:srgbClr val="424C58"/>
      </a:dk2>
      <a:lt2>
        <a:srgbClr val="B2B3B5"/>
      </a:lt2>
      <a:accent1>
        <a:srgbClr val="007BC0"/>
      </a:accent1>
      <a:accent2>
        <a:srgbClr val="004975"/>
      </a:accent2>
      <a:accent3>
        <a:srgbClr val="007BC0"/>
      </a:accent3>
      <a:accent4>
        <a:srgbClr val="004975"/>
      </a:accent4>
      <a:accent5>
        <a:srgbClr val="007BC0"/>
      </a:accent5>
      <a:accent6>
        <a:srgbClr val="004975"/>
      </a:accent6>
      <a:hlink>
        <a:srgbClr val="738CB4"/>
      </a:hlink>
      <a:folHlink>
        <a:srgbClr val="B0BBD0"/>
      </a:folHlink>
    </a:clrScheme>
    <a:fontScheme name="Bosch">
      <a:majorFont>
        <a:latin typeface="Bosch Office Sans"/>
        <a:ea typeface=""/>
        <a:cs typeface=""/>
      </a:majorFont>
      <a:minorFont>
        <a:latin typeface="Bosch Offic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9525" cap="flat" cmpd="sng" algn="ctr">
          <a:solidFill>
            <a:srgbClr val="3F136C"/>
          </a:solidFill>
          <a:prstDash val="solid"/>
        </a:ln>
        <a:effectLst/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Bosch Office Sans"/>
            <a:ea typeface="+mn-ea"/>
            <a:cs typeface="+mn-cs"/>
          </a:defRPr>
        </a:defPPr>
      </a:lstStyle>
    </a:spDef>
    <a:txDef>
      <a:spPr>
        <a:noFill/>
      </a:spPr>
      <a:bodyPr wrap="square" lIns="0" tIns="0" rIns="0" bIns="0" rtlCol="0">
        <a:noAutofit/>
      </a:bodyPr>
      <a:lstStyle>
        <a:defPPr marR="0" algn="l" defTabSz="914400" eaLnBrk="1" fontAlgn="auto" latinLnBrk="0" hangingPunct="1"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smtClean="0">
            <a:ln>
              <a:noFill/>
            </a:ln>
            <a:solidFill>
              <a:srgbClr val="000000"/>
            </a:solidFill>
            <a:effectLst/>
            <a:uLnTx/>
            <a:uFillTx/>
          </a:defRPr>
        </a:defPPr>
      </a:lstStyle>
    </a:txDef>
  </a:objectDefaults>
  <a:extraClrSchemeLst/>
  <a:custClrLst>
    <a:custClr name="Bosch Red 50">
      <a:srgbClr val="ED0007"/>
    </a:custClr>
    <a:custClr name="Bosch Purple 40">
      <a:srgbClr val="9E2896"/>
    </a:custClr>
    <a:custClr name="Bosch Purple 20">
      <a:srgbClr val="551151"/>
    </a:custClr>
    <a:custClr name="Bosch Blue 50">
      <a:srgbClr val="007BC0"/>
    </a:custClr>
    <a:custClr name="Bosch Blue 30">
      <a:srgbClr val="004975"/>
    </a:custClr>
    <a:custClr name="Bosch Turquoise 50">
      <a:srgbClr val="18837E"/>
    </a:custClr>
    <a:custClr name="Bosch Turquoise 30">
      <a:srgbClr val="0A4F4B"/>
    </a:custClr>
    <a:custClr name="Bosch Green 50">
      <a:srgbClr val="00884A"/>
    </a:custClr>
    <a:custClr name="Bosch Green 30">
      <a:srgbClr val="00512A"/>
    </a:custClr>
    <a:custClr name="Bosch Gray 50">
      <a:srgbClr val="71767C"/>
    </a:custClr>
  </a:custClrLst>
  <a:extLst>
    <a:ext uri="{05A4C25C-085E-4340-85A3-A5531E510DB2}">
      <thm15:themeFamily xmlns:thm15="http://schemas.microsoft.com/office/thememl/2012/main" name="template1.potx" id="{BD6EC1D4-B152-4B75-85DB-48DC16B7ED8A}" vid="{233A9649-CE92-4BEC-B45F-441AA90A9001}"/>
    </a:ext>
  </a:extLst>
</a:theme>
</file>

<file path=ppt/theme/theme2.xml><?xml version="1.0" encoding="utf-8"?>
<a:theme xmlns:a="http://schemas.openxmlformats.org/drawingml/2006/main" name="Bosch 2024">
  <a:themeElements>
    <a:clrScheme name="Bosch Blau">
      <a:dk1>
        <a:sysClr val="windowText" lastClr="000000"/>
      </a:dk1>
      <a:lt1>
        <a:sysClr val="window" lastClr="FFFFFF"/>
      </a:lt1>
      <a:dk2>
        <a:srgbClr val="424C58"/>
      </a:dk2>
      <a:lt2>
        <a:srgbClr val="B2B3B5"/>
      </a:lt2>
      <a:accent1>
        <a:srgbClr val="007BC0"/>
      </a:accent1>
      <a:accent2>
        <a:srgbClr val="004975"/>
      </a:accent2>
      <a:accent3>
        <a:srgbClr val="007BC0"/>
      </a:accent3>
      <a:accent4>
        <a:srgbClr val="004975"/>
      </a:accent4>
      <a:accent5>
        <a:srgbClr val="007BC0"/>
      </a:accent5>
      <a:accent6>
        <a:srgbClr val="004975"/>
      </a:accent6>
      <a:hlink>
        <a:srgbClr val="738CB4"/>
      </a:hlink>
      <a:folHlink>
        <a:srgbClr val="B0BBD0"/>
      </a:folHlink>
    </a:clrScheme>
    <a:fontScheme name="Bosch">
      <a:majorFont>
        <a:latin typeface="Bosch Office Sans"/>
        <a:ea typeface=""/>
        <a:cs typeface=""/>
      </a:majorFont>
      <a:minorFont>
        <a:latin typeface="Bosch Offic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9525" cap="flat" cmpd="sng" algn="ctr">
          <a:solidFill>
            <a:srgbClr val="3F136C"/>
          </a:solidFill>
          <a:prstDash val="solid"/>
        </a:ln>
        <a:effectLst/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Bosch Office Sans"/>
            <a:ea typeface="+mn-ea"/>
            <a:cs typeface="+mn-cs"/>
          </a:defRPr>
        </a:defPPr>
      </a:lstStyle>
    </a:spDef>
    <a:txDef>
      <a:spPr>
        <a:noFill/>
      </a:spPr>
      <a:bodyPr wrap="square" lIns="0" tIns="0" rIns="0" bIns="0" rtlCol="0">
        <a:noAutofit/>
      </a:bodyPr>
      <a:lstStyle>
        <a:defPPr marR="0" algn="l" defTabSz="914400" eaLnBrk="1" fontAlgn="auto" latinLnBrk="0" hangingPunct="1"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smtClean="0">
            <a:ln>
              <a:noFill/>
            </a:ln>
            <a:solidFill>
              <a:srgbClr val="000000"/>
            </a:solidFill>
            <a:effectLst/>
            <a:uLnTx/>
            <a:uFillTx/>
          </a:defRPr>
        </a:defPPr>
      </a:lstStyle>
    </a:txDef>
  </a:objectDefaults>
  <a:extraClrSchemeLst/>
  <a:custClrLst>
    <a:custClr name="Bosch Red 50">
      <a:srgbClr val="ED0007"/>
    </a:custClr>
    <a:custClr name="Bosch Purple 40">
      <a:srgbClr val="9E2896"/>
    </a:custClr>
    <a:custClr name="Bosch Purple 20">
      <a:srgbClr val="551151"/>
    </a:custClr>
    <a:custClr name="Bosch Blue 50">
      <a:srgbClr val="007BC0"/>
    </a:custClr>
    <a:custClr name="Bosch Blue 30">
      <a:srgbClr val="004975"/>
    </a:custClr>
    <a:custClr name="Bosch Turquoise 50">
      <a:srgbClr val="18837E"/>
    </a:custClr>
    <a:custClr name="Bosch Turquoise 30">
      <a:srgbClr val="0A4F4B"/>
    </a:custClr>
    <a:custClr name="Bosch Green 50">
      <a:srgbClr val="00884A"/>
    </a:custClr>
    <a:custClr name="Bosch Green 30">
      <a:srgbClr val="00512A"/>
    </a:custClr>
    <a:custClr name="Bosch Gray 50">
      <a:srgbClr val="71767C"/>
    </a:custClr>
  </a:custClrLst>
  <a:extLst>
    <a:ext uri="{05A4C25C-085E-4340-85A3-A5531E510DB2}">
      <thm15:themeFamily xmlns:thm15="http://schemas.microsoft.com/office/thememl/2012/main" name="template1.potx" id="{BD6EC1D4-B152-4B75-85DB-48DC16B7ED8A}" vid="{233A9649-CE92-4BEC-B45F-441AA90A9001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Bosch Blau">
    <a:dk1>
      <a:sysClr val="windowText" lastClr="000000"/>
    </a:dk1>
    <a:lt1>
      <a:sysClr val="window" lastClr="FFFFFF"/>
    </a:lt1>
    <a:dk2>
      <a:srgbClr val="424C58"/>
    </a:dk2>
    <a:lt2>
      <a:srgbClr val="B2B3B5"/>
    </a:lt2>
    <a:accent1>
      <a:srgbClr val="007BC0"/>
    </a:accent1>
    <a:accent2>
      <a:srgbClr val="004975"/>
    </a:accent2>
    <a:accent3>
      <a:srgbClr val="007BC0"/>
    </a:accent3>
    <a:accent4>
      <a:srgbClr val="004975"/>
    </a:accent4>
    <a:accent5>
      <a:srgbClr val="007BC0"/>
    </a:accent5>
    <a:accent6>
      <a:srgbClr val="004975"/>
    </a:accent6>
    <a:hlink>
      <a:srgbClr val="738CB4"/>
    </a:hlink>
    <a:folHlink>
      <a:srgbClr val="B0BBD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saxML>
  <saxMLTemplate>presentation_169</saxMLTemplate>
  <Variablen>
    <Variable>
      <Name>attachmentremark</Name>
      <OrgInhalt/>
      <Wert/>
      <Platzhalter>False</Platzhalter>
      <DocDatenDialog>True</DocDatenDialog>
      <Label>Nota sobre anexos</Label>
      <FrageVar>False</FrageVar>
      <Prefix/>
      <Suffix/>
      <WegfallVar/>
      <MussFeld>False</MussFeld>
      <InDokument>True</InDokument>
      <Sektion>AttachmentRemark</Sektion>
      <Reihenfolge>0</Reihenfolge>
    </Variable>
    <Variable>
      <Name>departmentshort</Name>
      <OrgInhalt>CaP/ETS</OrgInhalt>
      <Wert>CaP/ETS</Wert>
      <Platzhalter>False</Platzhalter>
      <DocDatenDialog>True</DocDatenDialog>
      <Label>Nota sobre direitos autorais</Label>
      <FrageVar>False</FrageVar>
      <Prefix/>
      <Suffix/>
      <WegfallVar/>
      <MussFeld>False</MussFeld>
      <Trenner>
        <VariableVor>confidentiality</VariableVor>
        <VariableVor>businessunit</VariableVor>
        <Zwischen> | </Zwischen>
        <VariableNach>departmentshort</VariableNach>
      </Trenner>
      <InDokument>True</InDokument>
      <Sektion>Bosch_footer_1</Sektion>
      <Reihenfolge/>
    </Variable>
    <Variable>
      <Name>confidentiality</Name>
      <OrgInhalt>Interno</OrgInhalt>
      <Wert>Interno</Wert>
      <Platzhalter>False</Platzhalter>
      <DocDatenDialog>True</DocDatenDialog>
      <Label>Nota de confidencialidade</Label>
      <FrageVar>False</FrageVar>
      <Prefix/>
      <Suffix/>
      <WegfallVar/>
      <ComboBox>
        <Option>Interno</Option>
        <Option>Confidencial</Option>
        <Option>Estritamente confidencial</Option>
        <Option/>
      </ComboBox>
      <MussFeld>False</MussFeld>
      <InDokument>True</InDokument>
      <Sektion>Bosch_footer_1</Sektion>
      <Reihenfolge>0</Reihenfolge>
    </Variable>
    <Variable>
      <Name>copyright</Name>
      <OrgInhalt>Todos os direitos reservados, também no que diz respeito a qualquer disposição, utilização, reprodução, processamento, transmissão, bem como no caso de pedidos de patentes.</OrgInhalt>
      <Wert>Todos os direitos reservados, também no que diz respeito a qualquer disposição, utilização, reprodução, processamento, transmissão, bem como no caso de pedidos de patentes.</Wert>
      <Platzhalter>False</Platzhalter>
      <DocDatenDialog>False</DocDatenDialog>
      <Label>$tr_copyright$</Label>
      <FrageVar>False</FrageVar>
      <Prefix/>
      <Suffix/>
      <WegfallVar/>
      <MussFeld>False</MussFeld>
      <Trenner>
        <VariableVor>repositoryremark</VariableVor>
        <Zwischen>&lt;br&gt;</Zwischen>
        <VariableNach>copyright</VariableNach>
      </Trenner>
      <InDokument>True</InDokument>
      <Sektion>Bosch_footer_2</Sektion>
      <Reihenfolge/>
    </Variable>
    <Variable>
      <Name>dateformat</Name>
      <OrgInhalt>2024-11-29</OrgInhalt>
      <Wert>2024-11-29</Wert>
      <Platzhalter>False</Platzhalter>
      <DocDatenDialog>True</DocDatenDialog>
      <Label>Data</Label>
      <FrageVar>False</FrageVar>
      <Prefix/>
      <Suffix/>
      <WegfallVar/>
      <MussFeld>False</MussFeld>
      <Trenner>
        <VariableVor>departmentshort</VariableVor>
        <VariableVor>confidentiality</VariableVor>
        <VariableVor>businessunit</VariableVor>
        <Zwischen> | </Zwischen>
        <VariableNach>dateformat</VariableNach>
      </Trenner>
      <InDokument>True</InDokument>
      <Sektion>Bosch_footer_1</Sektion>
      <Reihenfolge>0</Reihenfolge>
    </Variable>
    <Variable>
      <Name>businessunit</Name>
      <OrgInhalt/>
      <Wert/>
      <Platzhalter>False</Platzhalter>
      <DocDatenDialog>False</DocDatenDialog>
      <Label>$tr_businessunit$</Label>
      <FrageVar>False</FrageVar>
      <Prefix/>
      <Suffix/>
      <WegfallVar/>
      <MussFeld>False</MussFeld>
      <Trenner>
        <VariableVor>confidentiality</VariableVor>
        <Zwischen> | </Zwischen>
        <VariableNach>businessunit</VariableNach>
      </Trenner>
      <InDokument>True</InDokument>
      <Sektion>Bosch_footer_1</Sektion>
      <Reihenfolge>0</Reihenfolge>
    </Variable>
    <Variable>
      <Name>repositoryremark</Name>
      <OrgInhalt/>
      <Wert/>
      <Platzhalter>False</Platzhalter>
      <DocDatenDialog>True</DocDatenDialog>
      <Label>Nota sobre ficheiro</Label>
      <FrageVar>False</FrageVar>
      <Prefix/>
      <Suffix/>
      <WegfallVar/>
      <MussFeld>False</MussFeld>
      <InDokument>True</InDokument>
      <Sektion>Bosch_footer_2</Sektion>
      <Reihenfolge>0</Reihenfolge>
    </Variable>
  </Variablen>
</saxML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3249D20BB63E545BFFE440451086A21" ma:contentTypeVersion="8" ma:contentTypeDescription="Create a new document." ma:contentTypeScope="" ma:versionID="c7729437f0bf220a6f3103ad77b09ae3">
  <xsd:schema xmlns:xsd="http://www.w3.org/2001/XMLSchema" xmlns:xs="http://www.w3.org/2001/XMLSchema" xmlns:p="http://schemas.microsoft.com/office/2006/metadata/properties" xmlns:ns2="4fb93828-f53f-4ebc-9631-9c93f9663f64" targetNamespace="http://schemas.microsoft.com/office/2006/metadata/properties" ma:root="true" ma:fieldsID="b910338db1e21db111670b32bbf038aa" ns2:_="">
    <xsd:import namespace="4fb93828-f53f-4ebc-9631-9c93f9663f6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b93828-f53f-4ebc-9631-9c93f9663f6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5.xml><?xml version="1.0" encoding="utf-8"?>
<sax_Colors>
  <Line size="7">
    <Color val="9e2896" tooltip="Bosch Purple 40"/>
    <Color val="551151" tooltip="Bosch Purple 20"/>
  </Line>
  <Line size="7">
    <Color val="007bc0" tooltip="Bosch Blue 50"/>
    <Color val="004975" tooltip="Bosch Blue 30"/>
  </Line>
  <Line size="7">
    <Color val="18837e" tooltip="Bosch Turquoise 50"/>
    <Color val="0a4f4b" tooltip="Bosch Turquoise 30"/>
  </Line>
  <Line size="7">
    <Color val="00884a" tooltip="Bosch Green 50"/>
    <Color val="00512a" tooltip="Bosch Green 30"/>
  </Line>
</sax_Colors>
</file>

<file path=customXml/itemProps1.xml><?xml version="1.0" encoding="utf-8"?>
<ds:datastoreItem xmlns:ds="http://schemas.openxmlformats.org/officeDocument/2006/customXml" ds:itemID="{A4F20C95-1837-41FD-9970-C7BDC84F228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04CF217-3C90-4AA0-B541-CE45F9BD305E}">
  <ds:schemaRefs/>
</ds:datastoreItem>
</file>

<file path=customXml/itemProps3.xml><?xml version="1.0" encoding="utf-8"?>
<ds:datastoreItem xmlns:ds="http://schemas.openxmlformats.org/officeDocument/2006/customXml" ds:itemID="{2171C950-2458-46D8-989E-F78CF981C5D8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73980B90-1C33-43C6-8563-F09955A15E27}"/>
</file>

<file path=customXml/itemProps5.xml><?xml version="1.0" encoding="utf-8"?>
<ds:datastoreItem xmlns:ds="http://schemas.openxmlformats.org/officeDocument/2006/customXml" ds:itemID="{D0252559-44F8-474C-B66D-E357B88E32C2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presentation_169_1</Template>
  <Application>Microsoft Office PowerPoint</Application>
  <PresentationFormat>Custom</PresentationFormat>
  <Slides>16</Slides>
  <Notes>0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Bosch 2024</vt:lpstr>
      <vt:lpstr>Bosch 2024</vt:lpstr>
      <vt:lpstr>Conversão de Tipos</vt:lpstr>
      <vt:lpstr>01</vt:lpstr>
      <vt:lpstr>O que é?</vt:lpstr>
      <vt:lpstr>Conversão Implícita de números - Casting</vt:lpstr>
      <vt:lpstr>Conversão Implícita do tipo char - Casting</vt:lpstr>
      <vt:lpstr>Conversão Explícita - Casting</vt:lpstr>
      <vt:lpstr>Conversão Explícita - Casting</vt:lpstr>
      <vt:lpstr>Conversão Explícita - Parsing</vt:lpstr>
      <vt:lpstr>Método “parse”</vt:lpstr>
      <vt:lpstr>Método “valueOf”</vt:lpstr>
      <vt:lpstr>Método “valueOf”</vt:lpstr>
      <vt:lpstr>01</vt:lpstr>
      <vt:lpstr>Exercício 01</vt:lpstr>
      <vt:lpstr>Exercício 02</vt:lpstr>
      <vt:lpstr>Exercício 03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Conversão de Tipos</dc:title>
  <dc:creator>FIXED-TERM Penteado Enzo (CaP/ETS)</dc:creator>
  <cp:revision>1</cp:revision>
  <dcterms:created xsi:type="dcterms:W3CDTF">2024-11-29T15:56:57Z</dcterms:created>
  <dcterms:modified xsi:type="dcterms:W3CDTF">2025-03-27T14:20:57Z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ttachmentremark">
    <vt:lpwstr>$attachmentremark$</vt:lpwstr>
  </property>
  <property fmtid="{D5CDD505-2E9C-101B-9397-08002B2CF9AE}" pid="3" name="confidentiality">
    <vt:lpwstr>$confidentiality_internal$</vt:lpwstr>
  </property>
  <property fmtid="{D5CDD505-2E9C-101B-9397-08002B2CF9AE}" pid="4" name="copyright">
    <vt:lpwstr>$copyright$</vt:lpwstr>
  </property>
  <property fmtid="{D5CDD505-2E9C-101B-9397-08002B2CF9AE}" pid="5" name="dateformat">
    <vt:lpwstr>$dateformat$</vt:lpwstr>
  </property>
  <property fmtid="{D5CDD505-2E9C-101B-9397-08002B2CF9AE}" pid="6" name="businessunit">
    <vt:lpwstr>$businessunit$</vt:lpwstr>
  </property>
  <property fmtid="{D5CDD505-2E9C-101B-9397-08002B2CF9AE}" pid="7" name="repositoryremark">
    <vt:lpwstr>$repositoryremark$</vt:lpwstr>
  </property>
  <property fmtid="{D5CDD505-2E9C-101B-9397-08002B2CF9AE}" pid="8" name="ContentTypeId">
    <vt:lpwstr>0x01010023249D20BB63E545BFFE440451086A21</vt:lpwstr>
  </property>
</Properties>
</file>