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6"/>
    <p:sldMasterId id="2147483756" r:id="rId7"/>
  </p:sldMasterIdLst>
  <p:notesMasterIdLst>
    <p:notesMasterId r:id="rId36"/>
  </p:notesMasterIdLst>
  <p:sldIdLst>
    <p:sldId id="256" r:id="rId8"/>
    <p:sldId id="258" r:id="rId9"/>
    <p:sldId id="259" r:id="rId10"/>
    <p:sldId id="274" r:id="rId11"/>
    <p:sldId id="275" r:id="rId12"/>
    <p:sldId id="276" r:id="rId13"/>
    <p:sldId id="260" r:id="rId14"/>
    <p:sldId id="267" r:id="rId15"/>
    <p:sldId id="268" r:id="rId16"/>
    <p:sldId id="269" r:id="rId17"/>
    <p:sldId id="271" r:id="rId18"/>
    <p:sldId id="270" r:id="rId19"/>
    <p:sldId id="272" r:id="rId20"/>
    <p:sldId id="273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88" r:id="rId34"/>
    <p:sldId id="266" r:id="rId35"/>
  </p:sldIdLst>
  <p:sldSz cx="10969625" cy="6170613"/>
  <p:notesSz cx="6858000" cy="9144000"/>
  <p:custDataLst>
    <p:tags r:id="rId37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414E52-0519-6F15-64E5-02DEEB7CD40E}" v="2" dt="2025-03-13T11:48:39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viewProps" Target="viewProp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microsoft.com/office/2016/11/relationships/changesInfo" Target="changesInfos/changesInfo1.xml"/><Relationship Id="rId7" Type="http://schemas.openxmlformats.org/officeDocument/2006/relationships/slideMaster" Target="slideMasters/slideMaster2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microsoft.com/office/2015/10/relationships/revisionInfo" Target="revisionInfo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S-EngineeringTechnicalSchool BOT-ResearchDevelopment (CaP/ETS)" userId="S::ct67ca@bosch.com::ae1e7f03-ca27-454d-9228-b72381b5c31c" providerId="AD" clId="Web-{152CDEF8-A1C5-7BDA-6733-3DD3D4F11504}"/>
    <pc:docChg chg="addSld delSld">
      <pc:chgData name="ETS-EngineeringTechnicalSchool BOT-ResearchDevelopment (CaP/ETS)" userId="S::ct67ca@bosch.com::ae1e7f03-ca27-454d-9228-b72381b5c31c" providerId="AD" clId="Web-{152CDEF8-A1C5-7BDA-6733-3DD3D4F11504}" dt="2024-12-20T12:41:51.037" v="1"/>
      <pc:docMkLst>
        <pc:docMk/>
      </pc:docMkLst>
      <pc:sldChg chg="add del">
        <pc:chgData name="ETS-EngineeringTechnicalSchool BOT-ResearchDevelopment (CaP/ETS)" userId="S::ct67ca@bosch.com::ae1e7f03-ca27-454d-9228-b72381b5c31c" providerId="AD" clId="Web-{152CDEF8-A1C5-7BDA-6733-3DD3D4F11504}" dt="2024-12-20T12:41:51.037" v="1"/>
        <pc:sldMkLst>
          <pc:docMk/>
          <pc:sldMk cId="4088413374" sldId="267"/>
        </pc:sldMkLst>
      </pc:sldChg>
    </pc:docChg>
  </pc:docChgLst>
  <pc:docChgLst>
    <pc:chgData name="ETS-EngineeringTechnicalSchool BOT-ResearchDevelopment (CaP/ETS)" userId="S::ct67ca@bosch.com::ae1e7f03-ca27-454d-9228-b72381b5c31c" providerId="AD" clId="Web-{074E3F39-3659-DD63-3808-8F0E9C275F6C}"/>
    <pc:docChg chg="modSld">
      <pc:chgData name="ETS-EngineeringTechnicalSchool BOT-ResearchDevelopment (CaP/ETS)" userId="S::ct67ca@bosch.com::ae1e7f03-ca27-454d-9228-b72381b5c31c" providerId="AD" clId="Web-{074E3F39-3659-DD63-3808-8F0E9C275F6C}" dt="2024-12-19T13:32:21.191" v="0" actId="1076"/>
      <pc:docMkLst>
        <pc:docMk/>
      </pc:docMkLst>
      <pc:sldChg chg="modSp">
        <pc:chgData name="ETS-EngineeringTechnicalSchool BOT-ResearchDevelopment (CaP/ETS)" userId="S::ct67ca@bosch.com::ae1e7f03-ca27-454d-9228-b72381b5c31c" providerId="AD" clId="Web-{074E3F39-3659-DD63-3808-8F0E9C275F6C}" dt="2024-12-19T13:32:21.191" v="0" actId="1076"/>
        <pc:sldMkLst>
          <pc:docMk/>
          <pc:sldMk cId="1078783192" sldId="279"/>
        </pc:sldMkLst>
        <pc:grpChg chg="mod">
          <ac:chgData name="ETS-EngineeringTechnicalSchool BOT-ResearchDevelopment (CaP/ETS)" userId="S::ct67ca@bosch.com::ae1e7f03-ca27-454d-9228-b72381b5c31c" providerId="AD" clId="Web-{074E3F39-3659-DD63-3808-8F0E9C275F6C}" dt="2024-12-19T13:32:21.191" v="0" actId="1076"/>
          <ac:grpSpMkLst>
            <pc:docMk/>
            <pc:sldMk cId="1078783192" sldId="279"/>
            <ac:grpSpMk id="4" creationId="{A5858391-D1E2-DF54-E6F2-916CA1910397}"/>
          </ac:grpSpMkLst>
        </pc:grpChg>
      </pc:sldChg>
    </pc:docChg>
  </pc:docChgLst>
  <pc:docChgLst>
    <pc:chgData name="ETS-EngineeringTechnicalSchool BOT-ResearchDevelopment (CaP/ETS)" userId="S::ct67ca@bosch.com::ae1e7f03-ca27-454d-9228-b72381b5c31c" providerId="AD" clId="Web-{9A414E52-0519-6F15-64E5-02DEEB7CD40E}"/>
    <pc:docChg chg="modSld">
      <pc:chgData name="ETS-EngineeringTechnicalSchool BOT-ResearchDevelopment (CaP/ETS)" userId="S::ct67ca@bosch.com::ae1e7f03-ca27-454d-9228-b72381b5c31c" providerId="AD" clId="Web-{9A414E52-0519-6F15-64E5-02DEEB7CD40E}" dt="2025-03-13T11:48:39.790" v="1" actId="1076"/>
      <pc:docMkLst>
        <pc:docMk/>
      </pc:docMkLst>
      <pc:sldChg chg="modSp">
        <pc:chgData name="ETS-EngineeringTechnicalSchool BOT-ResearchDevelopment (CaP/ETS)" userId="S::ct67ca@bosch.com::ae1e7f03-ca27-454d-9228-b72381b5c31c" providerId="AD" clId="Web-{9A414E52-0519-6F15-64E5-02DEEB7CD40E}" dt="2025-03-13T11:48:39.790" v="1" actId="1076"/>
        <pc:sldMkLst>
          <pc:docMk/>
          <pc:sldMk cId="182221141" sldId="284"/>
        </pc:sldMkLst>
        <pc:picChg chg="mod">
          <ac:chgData name="ETS-EngineeringTechnicalSchool BOT-ResearchDevelopment (CaP/ETS)" userId="S::ct67ca@bosch.com::ae1e7f03-ca27-454d-9228-b72381b5c31c" providerId="AD" clId="Web-{9A414E52-0519-6F15-64E5-02DEEB7CD40E}" dt="2025-03-13T11:48:39.790" v="1" actId="1076"/>
          <ac:picMkLst>
            <pc:docMk/>
            <pc:sldMk cId="182221141" sldId="284"/>
            <ac:picMk id="23" creationId="{DEB3E4EF-4063-7738-98EA-498323DFB68A}"/>
          </ac:picMkLst>
        </pc:picChg>
      </pc:sldChg>
    </pc:docChg>
  </pc:docChgLst>
  <pc:docChgLst>
    <pc:chgData name="FIXED-TERM Penteado Enzo (CaP/ETS)" userId="574fd764-b984-4cd9-9012-3cd7cc679f1c" providerId="ADAL" clId="{3D8545F8-A5B7-48F8-9A70-EC69E7BB205C}"/>
    <pc:docChg chg="undo custSel addSld delSld modSld sldOrd addMainMaster modMainMaster">
      <pc:chgData name="FIXED-TERM Penteado Enzo (CaP/ETS)" userId="574fd764-b984-4cd9-9012-3cd7cc679f1c" providerId="ADAL" clId="{3D8545F8-A5B7-48F8-9A70-EC69E7BB205C}" dt="2024-11-14T11:36:22.824" v="4426" actId="20577"/>
      <pc:docMkLst>
        <pc:docMk/>
      </pc:docMkLst>
      <pc:sldChg chg="modSp mod modTransition">
        <pc:chgData name="FIXED-TERM Penteado Enzo (CaP/ETS)" userId="574fd764-b984-4cd9-9012-3cd7cc679f1c" providerId="ADAL" clId="{3D8545F8-A5B7-48F8-9A70-EC69E7BB205C}" dt="2024-11-14T11:36:22.824" v="4426" actId="20577"/>
        <pc:sldMkLst>
          <pc:docMk/>
          <pc:sldMk cId="28530264" sldId="256"/>
        </pc:sldMkLst>
      </pc:sldChg>
      <pc:sldChg chg="new del">
        <pc:chgData name="FIXED-TERM Penteado Enzo (CaP/ETS)" userId="574fd764-b984-4cd9-9012-3cd7cc679f1c" providerId="ADAL" clId="{3D8545F8-A5B7-48F8-9A70-EC69E7BB205C}" dt="2024-11-07T13:47:59.247" v="4" actId="47"/>
        <pc:sldMkLst>
          <pc:docMk/>
          <pc:sldMk cId="3613574546" sldId="257"/>
        </pc:sldMkLst>
      </pc:sldChg>
      <pc:sldChg chg="modSp new mod ord modTransition">
        <pc:chgData name="FIXED-TERM Penteado Enzo (CaP/ETS)" userId="574fd764-b984-4cd9-9012-3cd7cc679f1c" providerId="ADAL" clId="{3D8545F8-A5B7-48F8-9A70-EC69E7BB205C}" dt="2024-11-07T19:11:54.491" v="2449"/>
        <pc:sldMkLst>
          <pc:docMk/>
          <pc:sldMk cId="160503796" sldId="258"/>
        </pc:sldMkLst>
      </pc:sldChg>
      <pc:sldChg chg="modSp new del mod">
        <pc:chgData name="FIXED-TERM Penteado Enzo (CaP/ETS)" userId="574fd764-b984-4cd9-9012-3cd7cc679f1c" providerId="ADAL" clId="{3D8545F8-A5B7-48F8-9A70-EC69E7BB205C}" dt="2024-11-07T14:00:46.713" v="53" actId="47"/>
        <pc:sldMkLst>
          <pc:docMk/>
          <pc:sldMk cId="2778447352" sldId="259"/>
        </pc:sldMkLst>
      </pc:sldChg>
      <pc:sldChg chg="modSp new mod modTransition modAnim">
        <pc:chgData name="FIXED-TERM Penteado Enzo (CaP/ETS)" userId="574fd764-b984-4cd9-9012-3cd7cc679f1c" providerId="ADAL" clId="{3D8545F8-A5B7-48F8-9A70-EC69E7BB205C}" dt="2024-11-07T19:11:54.491" v="2449"/>
        <pc:sldMkLst>
          <pc:docMk/>
          <pc:sldMk cId="3189777577" sldId="259"/>
        </pc:sldMkLst>
      </pc:sldChg>
      <pc:sldChg chg="addSp delSp modSp new mod modTransition modAnim">
        <pc:chgData name="FIXED-TERM Penteado Enzo (CaP/ETS)" userId="574fd764-b984-4cd9-9012-3cd7cc679f1c" providerId="ADAL" clId="{3D8545F8-A5B7-48F8-9A70-EC69E7BB205C}" dt="2024-11-07T19:11:54.491" v="2449"/>
        <pc:sldMkLst>
          <pc:docMk/>
          <pc:sldMk cId="556144794" sldId="260"/>
        </pc:sldMkLst>
      </pc:sldChg>
      <pc:sldChg chg="add modTransition">
        <pc:chgData name="FIXED-TERM Penteado Enzo (CaP/ETS)" userId="574fd764-b984-4cd9-9012-3cd7cc679f1c" providerId="ADAL" clId="{3D8545F8-A5B7-48F8-9A70-EC69E7BB205C}" dt="2024-11-07T19:11:54.491" v="2449"/>
        <pc:sldMkLst>
          <pc:docMk/>
          <pc:sldMk cId="970643380" sldId="266"/>
        </pc:sldMkLst>
      </pc:sldChg>
      <pc:sldChg chg="addSp delSp modSp add mod modTransition modAnim">
        <pc:chgData name="FIXED-TERM Penteado Enzo (CaP/ETS)" userId="574fd764-b984-4cd9-9012-3cd7cc679f1c" providerId="ADAL" clId="{3D8545F8-A5B7-48F8-9A70-EC69E7BB205C}" dt="2024-11-07T19:11:54.491" v="2449"/>
        <pc:sldMkLst>
          <pc:docMk/>
          <pc:sldMk cId="4088413374" sldId="267"/>
        </pc:sldMkLst>
      </pc:sldChg>
      <pc:sldChg chg="modSp add mod modTransition">
        <pc:chgData name="FIXED-TERM Penteado Enzo (CaP/ETS)" userId="574fd764-b984-4cd9-9012-3cd7cc679f1c" providerId="ADAL" clId="{3D8545F8-A5B7-48F8-9A70-EC69E7BB205C}" dt="2024-11-07T19:11:54.491" v="2449"/>
        <pc:sldMkLst>
          <pc:docMk/>
          <pc:sldMk cId="1246702514" sldId="268"/>
        </pc:sldMkLst>
      </pc:sldChg>
      <pc:sldChg chg="modSp new mod modTransition">
        <pc:chgData name="FIXED-TERM Penteado Enzo (CaP/ETS)" userId="574fd764-b984-4cd9-9012-3cd7cc679f1c" providerId="ADAL" clId="{3D8545F8-A5B7-48F8-9A70-EC69E7BB205C}" dt="2024-11-07T19:11:54.491" v="2449"/>
        <pc:sldMkLst>
          <pc:docMk/>
          <pc:sldMk cId="2282118138" sldId="269"/>
        </pc:sldMkLst>
      </pc:sldChg>
      <pc:sldChg chg="modSp new mod modTransition">
        <pc:chgData name="FIXED-TERM Penteado Enzo (CaP/ETS)" userId="574fd764-b984-4cd9-9012-3cd7cc679f1c" providerId="ADAL" clId="{3D8545F8-A5B7-48F8-9A70-EC69E7BB205C}" dt="2024-11-07T19:11:54.491" v="2449"/>
        <pc:sldMkLst>
          <pc:docMk/>
          <pc:sldMk cId="504537963" sldId="270"/>
        </pc:sldMkLst>
      </pc:sldChg>
      <pc:sldChg chg="modSp new mod modTransition">
        <pc:chgData name="FIXED-TERM Penteado Enzo (CaP/ETS)" userId="574fd764-b984-4cd9-9012-3cd7cc679f1c" providerId="ADAL" clId="{3D8545F8-A5B7-48F8-9A70-EC69E7BB205C}" dt="2024-11-07T19:11:54.491" v="2449"/>
        <pc:sldMkLst>
          <pc:docMk/>
          <pc:sldMk cId="20293864" sldId="271"/>
        </pc:sldMkLst>
      </pc:sldChg>
      <pc:sldChg chg="modSp new mod modTransition">
        <pc:chgData name="FIXED-TERM Penteado Enzo (CaP/ETS)" userId="574fd764-b984-4cd9-9012-3cd7cc679f1c" providerId="ADAL" clId="{3D8545F8-A5B7-48F8-9A70-EC69E7BB205C}" dt="2024-11-07T19:11:54.491" v="2449"/>
        <pc:sldMkLst>
          <pc:docMk/>
          <pc:sldMk cId="2864355982" sldId="272"/>
        </pc:sldMkLst>
      </pc:sldChg>
      <pc:sldChg chg="modSp new mod modTransition">
        <pc:chgData name="FIXED-TERM Penteado Enzo (CaP/ETS)" userId="574fd764-b984-4cd9-9012-3cd7cc679f1c" providerId="ADAL" clId="{3D8545F8-A5B7-48F8-9A70-EC69E7BB205C}" dt="2024-11-07T19:11:54.491" v="2449"/>
        <pc:sldMkLst>
          <pc:docMk/>
          <pc:sldMk cId="3731036960" sldId="273"/>
        </pc:sldMkLst>
      </pc:sldChg>
      <pc:sldChg chg="addSp delSp modSp add mod modTransition modAnim">
        <pc:chgData name="FIXED-TERM Penteado Enzo (CaP/ETS)" userId="574fd764-b984-4cd9-9012-3cd7cc679f1c" providerId="ADAL" clId="{3D8545F8-A5B7-48F8-9A70-EC69E7BB205C}" dt="2024-11-07T19:45:00.511" v="2614" actId="20577"/>
        <pc:sldMkLst>
          <pc:docMk/>
          <pc:sldMk cId="3319614412" sldId="274"/>
        </pc:sldMkLst>
      </pc:sldChg>
      <pc:sldChg chg="add del">
        <pc:chgData name="FIXED-TERM Penteado Enzo (CaP/ETS)" userId="574fd764-b984-4cd9-9012-3cd7cc679f1c" providerId="ADAL" clId="{3D8545F8-A5B7-48F8-9A70-EC69E7BB205C}" dt="2024-11-07T18:59:34.781" v="2289"/>
        <pc:sldMkLst>
          <pc:docMk/>
          <pc:sldMk cId="56021171" sldId="275"/>
        </pc:sldMkLst>
      </pc:sldChg>
      <pc:sldChg chg="add modTransition">
        <pc:chgData name="FIXED-TERM Penteado Enzo (CaP/ETS)" userId="574fd764-b984-4cd9-9012-3cd7cc679f1c" providerId="ADAL" clId="{3D8545F8-A5B7-48F8-9A70-EC69E7BB205C}" dt="2024-11-07T19:11:54.491" v="2449"/>
        <pc:sldMkLst>
          <pc:docMk/>
          <pc:sldMk cId="312557437" sldId="275"/>
        </pc:sldMkLst>
      </pc:sldChg>
      <pc:sldChg chg="modSp add mod modTransition">
        <pc:chgData name="FIXED-TERM Penteado Enzo (CaP/ETS)" userId="574fd764-b984-4cd9-9012-3cd7cc679f1c" providerId="ADAL" clId="{3D8545F8-A5B7-48F8-9A70-EC69E7BB205C}" dt="2024-11-07T19:52:34.526" v="2762" actId="20577"/>
        <pc:sldMkLst>
          <pc:docMk/>
          <pc:sldMk cId="1156728119" sldId="276"/>
        </pc:sldMkLst>
      </pc:sldChg>
      <pc:sldChg chg="addSp delSp modSp add mod delAnim modAnim">
        <pc:chgData name="FIXED-TERM Penteado Enzo (CaP/ETS)" userId="574fd764-b984-4cd9-9012-3cd7cc679f1c" providerId="ADAL" clId="{3D8545F8-A5B7-48F8-9A70-EC69E7BB205C}" dt="2024-11-07T19:20:22.364" v="2496"/>
        <pc:sldMkLst>
          <pc:docMk/>
          <pc:sldMk cId="4169517508" sldId="277"/>
        </pc:sldMkLst>
      </pc:sldChg>
      <pc:sldChg chg="addSp delSp modSp add mod modAnim">
        <pc:chgData name="FIXED-TERM Penteado Enzo (CaP/ETS)" userId="574fd764-b984-4cd9-9012-3cd7cc679f1c" providerId="ADAL" clId="{3D8545F8-A5B7-48F8-9A70-EC69E7BB205C}" dt="2024-11-07T19:36:48.323" v="2572"/>
        <pc:sldMkLst>
          <pc:docMk/>
          <pc:sldMk cId="3814444328" sldId="278"/>
        </pc:sldMkLst>
      </pc:sldChg>
      <pc:sldChg chg="addSp modSp add modAnim">
        <pc:chgData name="FIXED-TERM Penteado Enzo (CaP/ETS)" userId="574fd764-b984-4cd9-9012-3cd7cc679f1c" providerId="ADAL" clId="{3D8545F8-A5B7-48F8-9A70-EC69E7BB205C}" dt="2024-11-07T19:36:59.139" v="2575"/>
        <pc:sldMkLst>
          <pc:docMk/>
          <pc:sldMk cId="1078783192" sldId="279"/>
        </pc:sldMkLst>
      </pc:sldChg>
      <pc:sldChg chg="add">
        <pc:chgData name="FIXED-TERM Penteado Enzo (CaP/ETS)" userId="574fd764-b984-4cd9-9012-3cd7cc679f1c" providerId="ADAL" clId="{3D8545F8-A5B7-48F8-9A70-EC69E7BB205C}" dt="2024-11-07T19:37:06.244" v="2576"/>
        <pc:sldMkLst>
          <pc:docMk/>
          <pc:sldMk cId="3571564102" sldId="280"/>
        </pc:sldMkLst>
      </pc:sldChg>
      <pc:sldChg chg="modSp new mod modTransition">
        <pc:chgData name="FIXED-TERM Penteado Enzo (CaP/ETS)" userId="574fd764-b984-4cd9-9012-3cd7cc679f1c" providerId="ADAL" clId="{3D8545F8-A5B7-48F8-9A70-EC69E7BB205C}" dt="2024-11-08T17:15:21.764" v="3350"/>
        <pc:sldMkLst>
          <pc:docMk/>
          <pc:sldMk cId="65973183" sldId="281"/>
        </pc:sldMkLst>
      </pc:sldChg>
      <pc:sldChg chg="modSp new del mod">
        <pc:chgData name="FIXED-TERM Penteado Enzo (CaP/ETS)" userId="574fd764-b984-4cd9-9012-3cd7cc679f1c" providerId="ADAL" clId="{3D8545F8-A5B7-48F8-9A70-EC69E7BB205C}" dt="2024-11-07T19:37:26.610" v="2582" actId="47"/>
        <pc:sldMkLst>
          <pc:docMk/>
          <pc:sldMk cId="3274804934" sldId="281"/>
        </pc:sldMkLst>
      </pc:sldChg>
      <pc:sldChg chg="addSp modSp add mod modTransition">
        <pc:chgData name="FIXED-TERM Penteado Enzo (CaP/ETS)" userId="574fd764-b984-4cd9-9012-3cd7cc679f1c" providerId="ADAL" clId="{3D8545F8-A5B7-48F8-9A70-EC69E7BB205C}" dt="2024-11-08T17:15:21.764" v="3350"/>
        <pc:sldMkLst>
          <pc:docMk/>
          <pc:sldMk cId="4221875715" sldId="282"/>
        </pc:sldMkLst>
      </pc:sldChg>
      <pc:sldChg chg="modSp new del mod">
        <pc:chgData name="FIXED-TERM Penteado Enzo (CaP/ETS)" userId="574fd764-b984-4cd9-9012-3cd7cc679f1c" providerId="ADAL" clId="{3D8545F8-A5B7-48F8-9A70-EC69E7BB205C}" dt="2024-11-07T20:06:17.127" v="3349" actId="47"/>
        <pc:sldMkLst>
          <pc:docMk/>
          <pc:sldMk cId="101584076" sldId="283"/>
        </pc:sldMkLst>
      </pc:sldChg>
      <pc:sldChg chg="addSp delSp modSp add mod modAnim">
        <pc:chgData name="FIXED-TERM Penteado Enzo (CaP/ETS)" userId="574fd764-b984-4cd9-9012-3cd7cc679f1c" providerId="ADAL" clId="{3D8545F8-A5B7-48F8-9A70-EC69E7BB205C}" dt="2024-11-13T16:18:58.529" v="3405" actId="1076"/>
        <pc:sldMkLst>
          <pc:docMk/>
          <pc:sldMk cId="979849442" sldId="283"/>
        </pc:sldMkLst>
      </pc:sldChg>
      <pc:sldChg chg="addSp delSp modSp add mod modAnim">
        <pc:chgData name="FIXED-TERM Penteado Enzo (CaP/ETS)" userId="574fd764-b984-4cd9-9012-3cd7cc679f1c" providerId="ADAL" clId="{3D8545F8-A5B7-48F8-9A70-EC69E7BB205C}" dt="2024-11-13T16:28:24.957" v="3464" actId="1076"/>
        <pc:sldMkLst>
          <pc:docMk/>
          <pc:sldMk cId="182221141" sldId="284"/>
        </pc:sldMkLst>
      </pc:sldChg>
      <pc:sldChg chg="addSp delSp modSp add mod modAnim">
        <pc:chgData name="FIXED-TERM Penteado Enzo (CaP/ETS)" userId="574fd764-b984-4cd9-9012-3cd7cc679f1c" providerId="ADAL" clId="{3D8545F8-A5B7-48F8-9A70-EC69E7BB205C}" dt="2024-11-13T16:38:24.387" v="3517"/>
        <pc:sldMkLst>
          <pc:docMk/>
          <pc:sldMk cId="4125585858" sldId="285"/>
        </pc:sldMkLst>
      </pc:sldChg>
      <pc:sldChg chg="add">
        <pc:chgData name="FIXED-TERM Penteado Enzo (CaP/ETS)" userId="574fd764-b984-4cd9-9012-3cd7cc679f1c" providerId="ADAL" clId="{3D8545F8-A5B7-48F8-9A70-EC69E7BB205C}" dt="2024-11-13T16:38:35.493" v="3518"/>
        <pc:sldMkLst>
          <pc:docMk/>
          <pc:sldMk cId="3067984058" sldId="286"/>
        </pc:sldMkLst>
      </pc:sldChg>
      <pc:sldChg chg="modSp new mod">
        <pc:chgData name="FIXED-TERM Penteado Enzo (CaP/ETS)" userId="574fd764-b984-4cd9-9012-3cd7cc679f1c" providerId="ADAL" clId="{3D8545F8-A5B7-48F8-9A70-EC69E7BB205C}" dt="2024-11-13T17:10:22.816" v="3917" actId="114"/>
        <pc:sldMkLst>
          <pc:docMk/>
          <pc:sldMk cId="1321460355" sldId="287"/>
        </pc:sldMkLst>
      </pc:sldChg>
      <pc:sldChg chg="modSp new mod">
        <pc:chgData name="FIXED-TERM Penteado Enzo (CaP/ETS)" userId="574fd764-b984-4cd9-9012-3cd7cc679f1c" providerId="ADAL" clId="{3D8545F8-A5B7-48F8-9A70-EC69E7BB205C}" dt="2024-11-13T17:18:15.926" v="4275" actId="20577"/>
        <pc:sldMkLst>
          <pc:docMk/>
          <pc:sldMk cId="1266692519" sldId="288"/>
        </pc:sldMkLst>
      </pc:sldChg>
      <pc:sldChg chg="modSp new mod">
        <pc:chgData name="FIXED-TERM Penteado Enzo (CaP/ETS)" userId="574fd764-b984-4cd9-9012-3cd7cc679f1c" providerId="ADAL" clId="{3D8545F8-A5B7-48F8-9A70-EC69E7BB205C}" dt="2024-11-13T17:19:01.968" v="4413" actId="20577"/>
        <pc:sldMkLst>
          <pc:docMk/>
          <pc:sldMk cId="3048686661" sldId="289"/>
        </pc:sldMkLst>
      </pc:sldChg>
      <pc:sldMasterChg chg="modSp mod modSldLayout">
        <pc:chgData name="FIXED-TERM Penteado Enzo (CaP/ETS)" userId="574fd764-b984-4cd9-9012-3cd7cc679f1c" providerId="ADAL" clId="{3D8545F8-A5B7-48F8-9A70-EC69E7BB205C}" dt="2024-11-07T14:00:29.532" v="52" actId="790"/>
        <pc:sldMasterMkLst>
          <pc:docMk/>
          <pc:sldMasterMk cId="851553184" sldId="2147483708"/>
        </pc:sldMasterMkLst>
        <pc:sldLayoutChg chg="modSp mod">
          <pc:chgData name="FIXED-TERM Penteado Enzo (CaP/ETS)" userId="574fd764-b984-4cd9-9012-3cd7cc679f1c" providerId="ADAL" clId="{3D8545F8-A5B7-48F8-9A70-EC69E7BB205C}" dt="2024-11-07T13:56:48.690" v="32" actId="790"/>
          <pc:sldLayoutMkLst>
            <pc:docMk/>
            <pc:sldMasterMk cId="851553184" sldId="2147483708"/>
            <pc:sldLayoutMk cId="1621930316" sldId="2147483710"/>
          </pc:sldLayoutMkLst>
        </pc:sldLayoutChg>
        <pc:sldLayoutChg chg="modSp mod">
          <pc:chgData name="FIXED-TERM Penteado Enzo (CaP/ETS)" userId="574fd764-b984-4cd9-9012-3cd7cc679f1c" providerId="ADAL" clId="{3D8545F8-A5B7-48F8-9A70-EC69E7BB205C}" dt="2024-11-07T13:56:54.558" v="33" actId="790"/>
          <pc:sldLayoutMkLst>
            <pc:docMk/>
            <pc:sldMasterMk cId="851553184" sldId="2147483708"/>
            <pc:sldLayoutMk cId="3828809399" sldId="2147483713"/>
          </pc:sldLayoutMkLst>
        </pc:sldLayoutChg>
        <pc:sldLayoutChg chg="modSp mod">
          <pc:chgData name="FIXED-TERM Penteado Enzo (CaP/ETS)" userId="574fd764-b984-4cd9-9012-3cd7cc679f1c" providerId="ADAL" clId="{3D8545F8-A5B7-48F8-9A70-EC69E7BB205C}" dt="2024-11-07T14:00:20.787" v="51" actId="790"/>
          <pc:sldLayoutMkLst>
            <pc:docMk/>
            <pc:sldMasterMk cId="851553184" sldId="2147483708"/>
            <pc:sldLayoutMk cId="2822274495" sldId="2147483723"/>
          </pc:sldLayoutMkLst>
        </pc:sldLayoutChg>
        <pc:sldLayoutChg chg="modSp mod">
          <pc:chgData name="FIXED-TERM Penteado Enzo (CaP/ETS)" userId="574fd764-b984-4cd9-9012-3cd7cc679f1c" providerId="ADAL" clId="{3D8545F8-A5B7-48F8-9A70-EC69E7BB205C}" dt="2024-11-07T13:59:15.007" v="45" actId="790"/>
          <pc:sldLayoutMkLst>
            <pc:docMk/>
            <pc:sldMasterMk cId="851553184" sldId="2147483708"/>
            <pc:sldLayoutMk cId="2005200844" sldId="2147483724"/>
          </pc:sldLayoutMkLst>
        </pc:sldLayoutChg>
        <pc:sldLayoutChg chg="modSp mod">
          <pc:chgData name="FIXED-TERM Penteado Enzo (CaP/ETS)" userId="574fd764-b984-4cd9-9012-3cd7cc679f1c" providerId="ADAL" clId="{3D8545F8-A5B7-48F8-9A70-EC69E7BB205C}" dt="2024-11-07T13:59:22.383" v="46" actId="790"/>
          <pc:sldLayoutMkLst>
            <pc:docMk/>
            <pc:sldMasterMk cId="851553184" sldId="2147483708"/>
            <pc:sldLayoutMk cId="1763114601" sldId="2147483726"/>
          </pc:sldLayoutMkLst>
        </pc:sldLayoutChg>
        <pc:sldLayoutChg chg="modSp mod">
          <pc:chgData name="FIXED-TERM Penteado Enzo (CaP/ETS)" userId="574fd764-b984-4cd9-9012-3cd7cc679f1c" providerId="ADAL" clId="{3D8545F8-A5B7-48F8-9A70-EC69E7BB205C}" dt="2024-11-07T13:59:52.424" v="47" actId="790"/>
          <pc:sldLayoutMkLst>
            <pc:docMk/>
            <pc:sldMasterMk cId="851553184" sldId="2147483708"/>
            <pc:sldLayoutMk cId="3956372322" sldId="2147483727"/>
          </pc:sldLayoutMkLst>
        </pc:sldLayoutChg>
        <pc:sldLayoutChg chg="modSp mod">
          <pc:chgData name="FIXED-TERM Penteado Enzo (CaP/ETS)" userId="574fd764-b984-4cd9-9012-3cd7cc679f1c" providerId="ADAL" clId="{3D8545F8-A5B7-48F8-9A70-EC69E7BB205C}" dt="2024-11-07T13:59:59.466" v="48" actId="790"/>
          <pc:sldLayoutMkLst>
            <pc:docMk/>
            <pc:sldMasterMk cId="851553184" sldId="2147483708"/>
            <pc:sldLayoutMk cId="151935903" sldId="2147483728"/>
          </pc:sldLayoutMkLst>
        </pc:sldLayoutChg>
        <pc:sldLayoutChg chg="modSp mod">
          <pc:chgData name="FIXED-TERM Penteado Enzo (CaP/ETS)" userId="574fd764-b984-4cd9-9012-3cd7cc679f1c" providerId="ADAL" clId="{3D8545F8-A5B7-48F8-9A70-EC69E7BB205C}" dt="2024-11-07T14:00:06.569" v="49" actId="790"/>
          <pc:sldLayoutMkLst>
            <pc:docMk/>
            <pc:sldMasterMk cId="851553184" sldId="2147483708"/>
            <pc:sldLayoutMk cId="1482577220" sldId="2147483729"/>
          </pc:sldLayoutMkLst>
        </pc:sldLayoutChg>
        <pc:sldLayoutChg chg="modSp mod">
          <pc:chgData name="FIXED-TERM Penteado Enzo (CaP/ETS)" userId="574fd764-b984-4cd9-9012-3cd7cc679f1c" providerId="ADAL" clId="{3D8545F8-A5B7-48F8-9A70-EC69E7BB205C}" dt="2024-11-07T14:00:29.532" v="52" actId="790"/>
          <pc:sldLayoutMkLst>
            <pc:docMk/>
            <pc:sldMasterMk cId="851553184" sldId="2147483708"/>
            <pc:sldLayoutMk cId="1074551859" sldId="2147483734"/>
          </pc:sldLayoutMkLst>
        </pc:sldLayoutChg>
        <pc:sldLayoutChg chg="modSp mod">
          <pc:chgData name="FIXED-TERM Penteado Enzo (CaP/ETS)" userId="574fd764-b984-4cd9-9012-3cd7cc679f1c" providerId="ADAL" clId="{3D8545F8-A5B7-48F8-9A70-EC69E7BB205C}" dt="2024-11-07T13:59:06.707" v="44" actId="790"/>
          <pc:sldLayoutMkLst>
            <pc:docMk/>
            <pc:sldMasterMk cId="851553184" sldId="2147483708"/>
            <pc:sldLayoutMk cId="2787601235" sldId="2147483744"/>
          </pc:sldLayoutMkLst>
        </pc:sldLayoutChg>
        <pc:sldLayoutChg chg="modSp mod">
          <pc:chgData name="FIXED-TERM Penteado Enzo (CaP/ETS)" userId="574fd764-b984-4cd9-9012-3cd7cc679f1c" providerId="ADAL" clId="{3D8545F8-A5B7-48F8-9A70-EC69E7BB205C}" dt="2024-11-07T14:00:14.600" v="50" actId="790"/>
          <pc:sldLayoutMkLst>
            <pc:docMk/>
            <pc:sldMasterMk cId="851553184" sldId="2147483708"/>
            <pc:sldLayoutMk cId="3371421479" sldId="2147483745"/>
          </pc:sldLayoutMkLst>
        </pc:sldLayoutChg>
        <pc:sldLayoutChg chg="modSp mod">
          <pc:chgData name="FIXED-TERM Penteado Enzo (CaP/ETS)" userId="574fd764-b984-4cd9-9012-3cd7cc679f1c" providerId="ADAL" clId="{3D8545F8-A5B7-48F8-9A70-EC69E7BB205C}" dt="2024-11-07T13:58:45.445" v="43" actId="790"/>
          <pc:sldLayoutMkLst>
            <pc:docMk/>
            <pc:sldMasterMk cId="851553184" sldId="2147483708"/>
            <pc:sldLayoutMk cId="897738281" sldId="2147483746"/>
          </pc:sldLayoutMkLst>
        </pc:sldLayoutChg>
        <pc:sldLayoutChg chg="modSp mod">
          <pc:chgData name="FIXED-TERM Penteado Enzo (CaP/ETS)" userId="574fd764-b984-4cd9-9012-3cd7cc679f1c" providerId="ADAL" clId="{3D8545F8-A5B7-48F8-9A70-EC69E7BB205C}" dt="2024-11-07T13:56:39.144" v="30" actId="790"/>
          <pc:sldLayoutMkLst>
            <pc:docMk/>
            <pc:sldMasterMk cId="851553184" sldId="2147483708"/>
            <pc:sldLayoutMk cId="2149848536" sldId="2147483748"/>
          </pc:sldLayoutMkLst>
        </pc:sldLayoutChg>
        <pc:sldLayoutChg chg="modSp mod">
          <pc:chgData name="FIXED-TERM Penteado Enzo (CaP/ETS)" userId="574fd764-b984-4cd9-9012-3cd7cc679f1c" providerId="ADAL" clId="{3D8545F8-A5B7-48F8-9A70-EC69E7BB205C}" dt="2024-11-07T13:57:49.308" v="36" actId="790"/>
          <pc:sldLayoutMkLst>
            <pc:docMk/>
            <pc:sldMasterMk cId="851553184" sldId="2147483708"/>
            <pc:sldLayoutMk cId="833081435" sldId="2147483749"/>
          </pc:sldLayoutMkLst>
        </pc:sldLayoutChg>
        <pc:sldLayoutChg chg="modSp mod">
          <pc:chgData name="FIXED-TERM Penteado Enzo (CaP/ETS)" userId="574fd764-b984-4cd9-9012-3cd7cc679f1c" providerId="ADAL" clId="{3D8545F8-A5B7-48F8-9A70-EC69E7BB205C}" dt="2024-11-07T13:57:57.440" v="37" actId="790"/>
          <pc:sldLayoutMkLst>
            <pc:docMk/>
            <pc:sldMasterMk cId="851553184" sldId="2147483708"/>
            <pc:sldLayoutMk cId="765800943" sldId="2147483750"/>
          </pc:sldLayoutMkLst>
        </pc:sldLayoutChg>
        <pc:sldLayoutChg chg="modSp mod">
          <pc:chgData name="FIXED-TERM Penteado Enzo (CaP/ETS)" userId="574fd764-b984-4cd9-9012-3cd7cc679f1c" providerId="ADAL" clId="{3D8545F8-A5B7-48F8-9A70-EC69E7BB205C}" dt="2024-11-07T13:58:03.906" v="38" actId="790"/>
          <pc:sldLayoutMkLst>
            <pc:docMk/>
            <pc:sldMasterMk cId="851553184" sldId="2147483708"/>
            <pc:sldLayoutMk cId="764896579" sldId="2147483751"/>
          </pc:sldLayoutMkLst>
        </pc:sldLayoutChg>
        <pc:sldLayoutChg chg="modSp mod">
          <pc:chgData name="FIXED-TERM Penteado Enzo (CaP/ETS)" userId="574fd764-b984-4cd9-9012-3cd7cc679f1c" providerId="ADAL" clId="{3D8545F8-A5B7-48F8-9A70-EC69E7BB205C}" dt="2024-11-07T13:58:10.032" v="39" actId="790"/>
          <pc:sldLayoutMkLst>
            <pc:docMk/>
            <pc:sldMasterMk cId="851553184" sldId="2147483708"/>
            <pc:sldLayoutMk cId="832061445" sldId="2147483752"/>
          </pc:sldLayoutMkLst>
        </pc:sldLayoutChg>
        <pc:sldLayoutChg chg="modSp mod">
          <pc:chgData name="FIXED-TERM Penteado Enzo (CaP/ETS)" userId="574fd764-b984-4cd9-9012-3cd7cc679f1c" providerId="ADAL" clId="{3D8545F8-A5B7-48F8-9A70-EC69E7BB205C}" dt="2024-11-07T13:58:16.323" v="40" actId="790"/>
          <pc:sldLayoutMkLst>
            <pc:docMk/>
            <pc:sldMasterMk cId="851553184" sldId="2147483708"/>
            <pc:sldLayoutMk cId="1976700591" sldId="2147483753"/>
          </pc:sldLayoutMkLst>
        </pc:sldLayoutChg>
        <pc:sldLayoutChg chg="modSp mod">
          <pc:chgData name="FIXED-TERM Penteado Enzo (CaP/ETS)" userId="574fd764-b984-4cd9-9012-3cd7cc679f1c" providerId="ADAL" clId="{3D8545F8-A5B7-48F8-9A70-EC69E7BB205C}" dt="2024-11-07T13:58:23.732" v="41" actId="790"/>
          <pc:sldLayoutMkLst>
            <pc:docMk/>
            <pc:sldMasterMk cId="851553184" sldId="2147483708"/>
            <pc:sldLayoutMk cId="1451357742" sldId="2147483754"/>
          </pc:sldLayoutMkLst>
        </pc:sldLayoutChg>
        <pc:sldLayoutChg chg="modSp mod">
          <pc:chgData name="FIXED-TERM Penteado Enzo (CaP/ETS)" userId="574fd764-b984-4cd9-9012-3cd7cc679f1c" providerId="ADAL" clId="{3D8545F8-A5B7-48F8-9A70-EC69E7BB205C}" dt="2024-11-07T13:58:31.091" v="42" actId="790"/>
          <pc:sldLayoutMkLst>
            <pc:docMk/>
            <pc:sldMasterMk cId="851553184" sldId="2147483708"/>
            <pc:sldLayoutMk cId="1382321029" sldId="2147483755"/>
          </pc:sldLayoutMkLst>
        </pc:sldLayoutChg>
      </pc:sldMasterChg>
      <pc:sldMasterChg chg="add addSldLayout">
        <pc:chgData name="FIXED-TERM Penteado Enzo (CaP/ETS)" userId="574fd764-b984-4cd9-9012-3cd7cc679f1c" providerId="ADAL" clId="{3D8545F8-A5B7-48F8-9A70-EC69E7BB205C}" dt="2024-11-07T16:27:00.287" v="1006" actId="27028"/>
        <pc:sldMasterMkLst>
          <pc:docMk/>
          <pc:sldMasterMk cId="851553184" sldId="2147483756"/>
        </pc:sldMasterMkLst>
        <pc:sldLayoutChg chg="add">
          <pc:chgData name="FIXED-TERM Penteado Enzo (CaP/ETS)" userId="574fd764-b984-4cd9-9012-3cd7cc679f1c" providerId="ADAL" clId="{3D8545F8-A5B7-48F8-9A70-EC69E7BB205C}" dt="2024-11-07T16:27:00.287" v="1006" actId="27028"/>
          <pc:sldLayoutMkLst>
            <pc:docMk/>
            <pc:sldMasterMk cId="851553184" sldId="2147483756"/>
            <pc:sldLayoutMk cId="3828809399" sldId="214748375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13.03.2025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pt-BR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</a:t>
            </a:r>
            <a:r>
              <a:rPr lang="pt-BR" noProof="1"/>
              <a:t>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9" userDrawn="1">
          <p15:clr>
            <a:srgbClr val="FBAE40"/>
          </p15:clr>
        </p15:guide>
        <p15:guide id="6" orient="horz" pos="34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-1" y="0"/>
            <a:ext cx="10899775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pt-BR" noProof="1"/>
              <a:t>Insert photo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F002D116-88B8-2720-FAAC-860765E59F7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3823210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686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pt-BR" noProof="1"/>
              <a:t>Adicionar título do diapositivo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pt-BR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pt-BR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1"/>
              <a:t>Adicionar texto</a:t>
            </a:r>
          </a:p>
          <a:p>
            <a:pPr lvl="1"/>
            <a:r>
              <a:rPr lang="pt-BR" noProof="1"/>
              <a:t>Zweite Ebene</a:t>
            </a:r>
          </a:p>
          <a:p>
            <a:pPr lvl="2"/>
            <a:r>
              <a:rPr lang="pt-BR" noProof="1"/>
              <a:t>Dritte Ebene</a:t>
            </a:r>
          </a:p>
          <a:p>
            <a:pPr lvl="3"/>
            <a:r>
              <a:rPr lang="pt-BR" noProof="1"/>
              <a:t>Vierte Ebene</a:t>
            </a:r>
          </a:p>
          <a:p>
            <a:pPr lvl="4"/>
            <a:r>
              <a:rPr lang="pt-BR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pt-BR" noProof="1" dirty="0" smtClean="0"/>
              <a:pPr/>
              <a:t>‹#›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pt-BR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pt-BR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1"/>
              <a:t>Adicionar texto</a:t>
            </a:r>
          </a:p>
          <a:p>
            <a:pPr lvl="1"/>
            <a:r>
              <a:rPr lang="pt-BR" noProof="1"/>
              <a:t>Zweite Ebene</a:t>
            </a:r>
          </a:p>
          <a:p>
            <a:pPr lvl="2"/>
            <a:r>
              <a:rPr lang="pt-BR" noProof="1"/>
              <a:t>Dritte Ebene</a:t>
            </a:r>
          </a:p>
          <a:p>
            <a:pPr lvl="3"/>
            <a:r>
              <a:rPr lang="pt-BR" noProof="1"/>
              <a:t>Vierte Ebene</a:t>
            </a:r>
          </a:p>
          <a:p>
            <a:pPr lvl="4"/>
            <a:r>
              <a:rPr lang="pt-BR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1"/>
              <a:t>Adicionar texto </a:t>
            </a:r>
          </a:p>
          <a:p>
            <a:pPr lvl="1"/>
            <a:r>
              <a:rPr lang="pt-BR" noProof="1"/>
              <a:t>Zweite Ebene</a:t>
            </a:r>
          </a:p>
          <a:p>
            <a:pPr lvl="2"/>
            <a:r>
              <a:rPr lang="pt-BR" noProof="1"/>
              <a:t>Dritte Ebene</a:t>
            </a:r>
          </a:p>
          <a:p>
            <a:pPr lvl="3"/>
            <a:r>
              <a:rPr lang="pt-BR" noProof="1"/>
              <a:t>Vierte Ebene</a:t>
            </a:r>
          </a:p>
          <a:p>
            <a:pPr lvl="4"/>
            <a:r>
              <a:rPr lang="pt-BR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pt-BR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pt-BR" noProof="1" dirty="0" smtClean="0"/>
              <a:pPr/>
              <a:t>‹#›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pt-BR" noProof="1"/>
              <a:t>Adicionar título do capítulo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pt-BR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1"/>
              <a:t>Adicionar texto </a:t>
            </a:r>
          </a:p>
          <a:p>
            <a:pPr lvl="1"/>
            <a:r>
              <a:rPr lang="pt-BR" noProof="1"/>
              <a:t>Zweite Ebene</a:t>
            </a:r>
          </a:p>
          <a:p>
            <a:pPr lvl="2"/>
            <a:r>
              <a:rPr lang="pt-BR" noProof="1"/>
              <a:t>Dritte Ebene</a:t>
            </a:r>
          </a:p>
          <a:p>
            <a:pPr lvl="3"/>
            <a:r>
              <a:rPr lang="pt-BR" noProof="1"/>
              <a:t>Vierte Ebene</a:t>
            </a:r>
          </a:p>
          <a:p>
            <a:pPr lvl="4"/>
            <a:r>
              <a:rPr lang="pt-BR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1"/>
              <a:t>Adicionar texto </a:t>
            </a:r>
          </a:p>
          <a:p>
            <a:pPr lvl="1"/>
            <a:r>
              <a:rPr lang="pt-BR" noProof="1"/>
              <a:t>Zweite Ebene</a:t>
            </a:r>
          </a:p>
          <a:p>
            <a:pPr lvl="2"/>
            <a:r>
              <a:rPr lang="pt-BR" noProof="1"/>
              <a:t>Dritte Ebene</a:t>
            </a:r>
          </a:p>
          <a:p>
            <a:pPr lvl="3"/>
            <a:r>
              <a:rPr lang="pt-BR" noProof="1"/>
              <a:t>Vierte Ebene</a:t>
            </a:r>
          </a:p>
          <a:p>
            <a:pPr lvl="4"/>
            <a:r>
              <a:rPr lang="pt-BR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1"/>
              <a:t>Adicionar texto </a:t>
            </a:r>
          </a:p>
          <a:p>
            <a:pPr lvl="1"/>
            <a:r>
              <a:rPr lang="pt-BR" noProof="1"/>
              <a:t>Zweite Ebene</a:t>
            </a:r>
          </a:p>
          <a:p>
            <a:pPr lvl="2"/>
            <a:r>
              <a:rPr lang="pt-BR" noProof="1"/>
              <a:t>Dritte Ebene</a:t>
            </a:r>
          </a:p>
          <a:p>
            <a:pPr lvl="3"/>
            <a:r>
              <a:rPr lang="pt-BR" noProof="1"/>
              <a:t>Vierte Ebene</a:t>
            </a:r>
          </a:p>
          <a:p>
            <a:pPr lvl="4"/>
            <a:r>
              <a:rPr lang="pt-BR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pt-BR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pt-BR" noProof="1" dirty="0" smtClean="0"/>
              <a:pPr/>
              <a:t>‹#›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pt-BR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pt-BR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1"/>
              <a:t>Adicionar texto </a:t>
            </a:r>
          </a:p>
          <a:p>
            <a:pPr lvl="1"/>
            <a:r>
              <a:rPr lang="pt-BR" noProof="1"/>
              <a:t>Zweite Ebene</a:t>
            </a:r>
          </a:p>
          <a:p>
            <a:pPr lvl="2"/>
            <a:r>
              <a:rPr lang="pt-BR" noProof="1"/>
              <a:t>Dritte Ebene</a:t>
            </a:r>
          </a:p>
          <a:p>
            <a:pPr lvl="3"/>
            <a:r>
              <a:rPr lang="pt-BR" noProof="1"/>
              <a:t>Vierte Ebene</a:t>
            </a:r>
          </a:p>
          <a:p>
            <a:pPr lvl="4"/>
            <a:r>
              <a:rPr lang="pt-BR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1"/>
              <a:t>Adicionar texto </a:t>
            </a:r>
          </a:p>
          <a:p>
            <a:pPr lvl="1"/>
            <a:r>
              <a:rPr lang="pt-BR" noProof="1"/>
              <a:t>Zweite Ebene</a:t>
            </a:r>
          </a:p>
          <a:p>
            <a:pPr lvl="2"/>
            <a:r>
              <a:rPr lang="pt-BR" noProof="1"/>
              <a:t>Dritte Ebene</a:t>
            </a:r>
          </a:p>
          <a:p>
            <a:pPr lvl="3"/>
            <a:r>
              <a:rPr lang="pt-BR" noProof="1"/>
              <a:t>Vierte Ebene</a:t>
            </a:r>
          </a:p>
          <a:p>
            <a:pPr lvl="4"/>
            <a:r>
              <a:rPr lang="pt-BR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1"/>
              <a:t>Adicionar texto </a:t>
            </a:r>
          </a:p>
          <a:p>
            <a:pPr lvl="1"/>
            <a:r>
              <a:rPr lang="pt-BR" noProof="1"/>
              <a:t>Zweite Ebene</a:t>
            </a:r>
          </a:p>
          <a:p>
            <a:pPr lvl="2"/>
            <a:r>
              <a:rPr lang="pt-BR" noProof="1"/>
              <a:t>Dritte Ebene</a:t>
            </a:r>
          </a:p>
          <a:p>
            <a:pPr lvl="3"/>
            <a:r>
              <a:rPr lang="pt-BR" noProof="1"/>
              <a:t>Vierte Ebene</a:t>
            </a:r>
          </a:p>
          <a:p>
            <a:pPr lvl="4"/>
            <a:r>
              <a:rPr lang="pt-BR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1"/>
              <a:t>Adicionar texto</a:t>
            </a:r>
          </a:p>
          <a:p>
            <a:pPr lvl="1"/>
            <a:r>
              <a:rPr lang="pt-BR" noProof="1"/>
              <a:t>Zweite Ebene</a:t>
            </a:r>
          </a:p>
          <a:p>
            <a:pPr lvl="2"/>
            <a:r>
              <a:rPr lang="pt-BR" noProof="1"/>
              <a:t>Dritte Ebene</a:t>
            </a:r>
          </a:p>
          <a:p>
            <a:pPr lvl="3"/>
            <a:r>
              <a:rPr lang="pt-BR" noProof="1"/>
              <a:t>Vierte Ebene</a:t>
            </a:r>
          </a:p>
          <a:p>
            <a:pPr lvl="4"/>
            <a:r>
              <a:rPr lang="pt-BR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pt-BR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pt-BR" noProof="1" dirty="0" smtClean="0"/>
              <a:pPr/>
              <a:t>‹#›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pt-BR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pt-BR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1"/>
              <a:t>Adicionar texto </a:t>
            </a:r>
          </a:p>
          <a:p>
            <a:pPr lvl="1"/>
            <a:r>
              <a:rPr lang="pt-BR" noProof="1"/>
              <a:t>Zweite Ebene</a:t>
            </a:r>
          </a:p>
          <a:p>
            <a:pPr lvl="2"/>
            <a:r>
              <a:rPr lang="pt-BR" noProof="1"/>
              <a:t>Dritte Ebene</a:t>
            </a:r>
          </a:p>
          <a:p>
            <a:pPr lvl="3"/>
            <a:r>
              <a:rPr lang="pt-BR" noProof="1"/>
              <a:t>Vierte Ebene</a:t>
            </a:r>
          </a:p>
          <a:p>
            <a:pPr lvl="4"/>
            <a:r>
              <a:rPr lang="pt-BR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1"/>
              <a:t>Adicionar texto </a:t>
            </a:r>
          </a:p>
          <a:p>
            <a:pPr lvl="1"/>
            <a:r>
              <a:rPr lang="pt-BR" noProof="1"/>
              <a:t>Zweite Ebene</a:t>
            </a:r>
          </a:p>
          <a:p>
            <a:pPr lvl="2"/>
            <a:r>
              <a:rPr lang="pt-BR" noProof="1"/>
              <a:t>Dritte Ebene</a:t>
            </a:r>
          </a:p>
          <a:p>
            <a:pPr lvl="3"/>
            <a:r>
              <a:rPr lang="pt-BR" noProof="1"/>
              <a:t>Vierte Ebene</a:t>
            </a:r>
          </a:p>
          <a:p>
            <a:pPr lvl="4"/>
            <a:r>
              <a:rPr lang="pt-BR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pt-BR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pt-BR" noProof="1" dirty="0" smtClean="0"/>
              <a:pPr/>
              <a:t>‹#›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pt-BR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pt-BR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1"/>
              <a:t>Adicionar texto </a:t>
            </a:r>
          </a:p>
          <a:p>
            <a:pPr lvl="1"/>
            <a:r>
              <a:rPr lang="pt-BR" noProof="1"/>
              <a:t>Zweite Ebene</a:t>
            </a:r>
          </a:p>
          <a:p>
            <a:pPr lvl="2"/>
            <a:r>
              <a:rPr lang="pt-BR" noProof="1"/>
              <a:t>Dritte Ebene</a:t>
            </a:r>
          </a:p>
          <a:p>
            <a:pPr lvl="3"/>
            <a:r>
              <a:rPr lang="pt-BR" noProof="1"/>
              <a:t>Vierte Ebene</a:t>
            </a:r>
          </a:p>
          <a:p>
            <a:pPr lvl="4"/>
            <a:r>
              <a:rPr lang="pt-BR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1"/>
              <a:t>Adicionar texto </a:t>
            </a:r>
          </a:p>
          <a:p>
            <a:pPr lvl="1"/>
            <a:r>
              <a:rPr lang="pt-BR" noProof="1"/>
              <a:t>Zweite Ebene</a:t>
            </a:r>
          </a:p>
          <a:p>
            <a:pPr lvl="2"/>
            <a:r>
              <a:rPr lang="pt-BR" noProof="1"/>
              <a:t>Dritte Ebene</a:t>
            </a:r>
          </a:p>
          <a:p>
            <a:pPr lvl="3"/>
            <a:r>
              <a:rPr lang="pt-BR" noProof="1"/>
              <a:t>Vierte Ebene</a:t>
            </a:r>
          </a:p>
          <a:p>
            <a:pPr lvl="4"/>
            <a:r>
              <a:rPr lang="pt-BR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1"/>
              <a:t>Adicionar texto </a:t>
            </a:r>
          </a:p>
          <a:p>
            <a:pPr lvl="1"/>
            <a:r>
              <a:rPr lang="pt-BR" noProof="1"/>
              <a:t>Zweite Ebene</a:t>
            </a:r>
          </a:p>
          <a:p>
            <a:pPr lvl="2"/>
            <a:r>
              <a:rPr lang="pt-BR" noProof="1"/>
              <a:t>Dritte Ebene</a:t>
            </a:r>
          </a:p>
          <a:p>
            <a:pPr lvl="3"/>
            <a:r>
              <a:rPr lang="pt-BR" noProof="1"/>
              <a:t>Vierte Ebene</a:t>
            </a:r>
          </a:p>
          <a:p>
            <a:pPr lvl="4"/>
            <a:r>
              <a:rPr lang="pt-BR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1"/>
              <a:t>Adicionar texto </a:t>
            </a:r>
          </a:p>
          <a:p>
            <a:pPr lvl="1"/>
            <a:r>
              <a:rPr lang="pt-BR" noProof="1"/>
              <a:t>Zweite Ebene</a:t>
            </a:r>
          </a:p>
          <a:p>
            <a:pPr lvl="2"/>
            <a:r>
              <a:rPr lang="pt-BR" noProof="1"/>
              <a:t>Dritte Ebene</a:t>
            </a:r>
          </a:p>
          <a:p>
            <a:pPr lvl="3"/>
            <a:r>
              <a:rPr lang="pt-BR" noProof="1"/>
              <a:t>Vierte Ebene</a:t>
            </a:r>
          </a:p>
          <a:p>
            <a:pPr lvl="4"/>
            <a:r>
              <a:rPr lang="pt-BR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pt-BR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pt-BR" noProof="1" dirty="0" smtClean="0"/>
              <a:pPr/>
              <a:t>‹#›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pt-BR" noProof="1"/>
              <a:t>Adicionar título do capítulo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pt-BR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1"/>
              <a:t>Adicionar texto </a:t>
            </a:r>
          </a:p>
          <a:p>
            <a:pPr lvl="1"/>
            <a:r>
              <a:rPr lang="pt-BR" noProof="1"/>
              <a:t>Zweite Ebene</a:t>
            </a:r>
          </a:p>
          <a:p>
            <a:pPr lvl="2"/>
            <a:r>
              <a:rPr lang="pt-BR" noProof="1"/>
              <a:t>Dritte Ebene</a:t>
            </a:r>
          </a:p>
          <a:p>
            <a:pPr lvl="3"/>
            <a:r>
              <a:rPr lang="pt-BR" noProof="1"/>
              <a:t>Vierte Ebene</a:t>
            </a:r>
          </a:p>
          <a:p>
            <a:pPr lvl="4"/>
            <a:r>
              <a:rPr lang="pt-BR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1"/>
              <a:t>Adicionar texto </a:t>
            </a:r>
          </a:p>
          <a:p>
            <a:pPr lvl="1"/>
            <a:r>
              <a:rPr lang="pt-BR" noProof="1"/>
              <a:t>Zweite Ebene</a:t>
            </a:r>
          </a:p>
          <a:p>
            <a:pPr lvl="2"/>
            <a:r>
              <a:rPr lang="pt-BR" noProof="1"/>
              <a:t>Dritte Ebene</a:t>
            </a:r>
          </a:p>
          <a:p>
            <a:pPr lvl="3"/>
            <a:r>
              <a:rPr lang="pt-BR" noProof="1"/>
              <a:t>Vierte Ebene</a:t>
            </a:r>
          </a:p>
          <a:p>
            <a:pPr lvl="4"/>
            <a:r>
              <a:rPr lang="pt-BR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1"/>
              <a:t>Adicionar texto </a:t>
            </a:r>
          </a:p>
          <a:p>
            <a:pPr lvl="1"/>
            <a:r>
              <a:rPr lang="pt-BR" noProof="1"/>
              <a:t>Zweite Ebene</a:t>
            </a:r>
          </a:p>
          <a:p>
            <a:pPr lvl="2"/>
            <a:r>
              <a:rPr lang="pt-BR" noProof="1"/>
              <a:t>Dritte Ebene</a:t>
            </a:r>
          </a:p>
          <a:p>
            <a:pPr lvl="3"/>
            <a:r>
              <a:rPr lang="pt-BR" noProof="1"/>
              <a:t>Vierte Ebene</a:t>
            </a:r>
          </a:p>
          <a:p>
            <a:pPr lvl="4"/>
            <a:r>
              <a:rPr lang="pt-BR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1"/>
              <a:t>Adicionar texto </a:t>
            </a:r>
          </a:p>
          <a:p>
            <a:pPr lvl="1"/>
            <a:r>
              <a:rPr lang="pt-BR" noProof="1"/>
              <a:t>Zweite Ebene</a:t>
            </a:r>
          </a:p>
          <a:p>
            <a:pPr lvl="2"/>
            <a:r>
              <a:rPr lang="pt-BR" noProof="1"/>
              <a:t>Dritte Ebene</a:t>
            </a:r>
          </a:p>
          <a:p>
            <a:pPr lvl="3"/>
            <a:r>
              <a:rPr lang="pt-BR" noProof="1"/>
              <a:t>Vierte Ebene</a:t>
            </a:r>
          </a:p>
          <a:p>
            <a:pPr lvl="4"/>
            <a:r>
              <a:rPr lang="pt-BR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1"/>
              <a:t>Adicionar texto </a:t>
            </a:r>
          </a:p>
          <a:p>
            <a:pPr lvl="1"/>
            <a:r>
              <a:rPr lang="pt-BR" noProof="1"/>
              <a:t>Zweite Ebene</a:t>
            </a:r>
          </a:p>
          <a:p>
            <a:pPr lvl="2"/>
            <a:r>
              <a:rPr lang="pt-BR" noProof="1"/>
              <a:t>Dritte Ebene</a:t>
            </a:r>
          </a:p>
          <a:p>
            <a:pPr lvl="3"/>
            <a:r>
              <a:rPr lang="pt-BR" noProof="1"/>
              <a:t>Vierte Ebene</a:t>
            </a:r>
          </a:p>
          <a:p>
            <a:pPr lvl="4"/>
            <a:r>
              <a:rPr lang="pt-BR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1"/>
              <a:t>Adicionar texto </a:t>
            </a:r>
          </a:p>
          <a:p>
            <a:pPr lvl="1"/>
            <a:r>
              <a:rPr lang="pt-BR" noProof="1"/>
              <a:t>Zweite Ebene</a:t>
            </a:r>
          </a:p>
          <a:p>
            <a:pPr lvl="2"/>
            <a:r>
              <a:rPr lang="pt-BR" noProof="1"/>
              <a:t>Dritte Ebene</a:t>
            </a:r>
          </a:p>
          <a:p>
            <a:pPr lvl="3"/>
            <a:r>
              <a:rPr lang="pt-BR" noProof="1"/>
              <a:t>Vierte Ebene</a:t>
            </a:r>
          </a:p>
          <a:p>
            <a:pPr lvl="4"/>
            <a:r>
              <a:rPr lang="pt-BR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pt-BR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pt-BR" noProof="1" dirty="0" smtClean="0"/>
              <a:pPr/>
              <a:t>‹#›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pt-BR" noProof="1"/>
              <a:t>Adicionar título do capítulo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pt-BR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1"/>
              <a:t>Adicionar texto </a:t>
            </a:r>
          </a:p>
          <a:p>
            <a:pPr lvl="1"/>
            <a:r>
              <a:rPr lang="pt-BR" noProof="1"/>
              <a:t>Zweite Ebene</a:t>
            </a:r>
          </a:p>
          <a:p>
            <a:pPr lvl="2"/>
            <a:r>
              <a:rPr lang="pt-BR" noProof="1"/>
              <a:t>Dritte Ebene</a:t>
            </a:r>
          </a:p>
          <a:p>
            <a:pPr lvl="3"/>
            <a:r>
              <a:rPr lang="pt-BR" noProof="1"/>
              <a:t>Vierte Ebene</a:t>
            </a:r>
          </a:p>
          <a:p>
            <a:pPr lvl="4"/>
            <a:r>
              <a:rPr lang="pt-BR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1"/>
              <a:t>Adicionar texto </a:t>
            </a:r>
          </a:p>
          <a:p>
            <a:pPr lvl="1"/>
            <a:r>
              <a:rPr lang="pt-BR" noProof="1"/>
              <a:t>Zweite Ebene</a:t>
            </a:r>
          </a:p>
          <a:p>
            <a:pPr lvl="2"/>
            <a:r>
              <a:rPr lang="pt-BR" noProof="1"/>
              <a:t>Dritte Ebene</a:t>
            </a:r>
          </a:p>
          <a:p>
            <a:pPr lvl="3"/>
            <a:r>
              <a:rPr lang="pt-BR" noProof="1"/>
              <a:t>Vierte Ebene</a:t>
            </a:r>
          </a:p>
          <a:p>
            <a:pPr lvl="4"/>
            <a:r>
              <a:rPr lang="pt-BR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1"/>
              <a:t>Adicionar texto </a:t>
            </a:r>
          </a:p>
          <a:p>
            <a:pPr lvl="1"/>
            <a:r>
              <a:rPr lang="pt-BR" noProof="1"/>
              <a:t>Zweite Ebene</a:t>
            </a:r>
          </a:p>
          <a:p>
            <a:pPr lvl="2"/>
            <a:r>
              <a:rPr lang="pt-BR" noProof="1"/>
              <a:t>Dritte Ebene</a:t>
            </a:r>
          </a:p>
          <a:p>
            <a:pPr lvl="3"/>
            <a:r>
              <a:rPr lang="pt-BR" noProof="1"/>
              <a:t>Vierte Ebene</a:t>
            </a:r>
          </a:p>
          <a:p>
            <a:pPr lvl="4"/>
            <a:r>
              <a:rPr lang="pt-BR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1"/>
              <a:t>Adicionar texto </a:t>
            </a:r>
          </a:p>
          <a:p>
            <a:pPr lvl="1"/>
            <a:r>
              <a:rPr lang="pt-BR" noProof="1"/>
              <a:t>Zweite Ebene</a:t>
            </a:r>
          </a:p>
          <a:p>
            <a:pPr lvl="2"/>
            <a:r>
              <a:rPr lang="pt-BR" noProof="1"/>
              <a:t>Dritte Ebene</a:t>
            </a:r>
          </a:p>
          <a:p>
            <a:pPr lvl="3"/>
            <a:r>
              <a:rPr lang="pt-BR" noProof="1"/>
              <a:t>Vierte Ebene</a:t>
            </a:r>
          </a:p>
          <a:p>
            <a:pPr lvl="4"/>
            <a:r>
              <a:rPr lang="pt-BR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1"/>
              <a:t>Adicionar texto </a:t>
            </a:r>
          </a:p>
          <a:p>
            <a:pPr lvl="1"/>
            <a:r>
              <a:rPr lang="pt-BR" noProof="1"/>
              <a:t>Zweite Ebene</a:t>
            </a:r>
          </a:p>
          <a:p>
            <a:pPr lvl="2"/>
            <a:r>
              <a:rPr lang="pt-BR" noProof="1"/>
              <a:t>Dritte Ebene</a:t>
            </a:r>
          </a:p>
          <a:p>
            <a:pPr lvl="3"/>
            <a:r>
              <a:rPr lang="pt-BR" noProof="1"/>
              <a:t>Vierte Ebene</a:t>
            </a:r>
          </a:p>
          <a:p>
            <a:pPr lvl="4"/>
            <a:r>
              <a:rPr lang="pt-BR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1"/>
              <a:t>Adicionar texto </a:t>
            </a:r>
          </a:p>
          <a:p>
            <a:pPr lvl="1"/>
            <a:r>
              <a:rPr lang="pt-BR" noProof="1"/>
              <a:t>Zweite Ebene</a:t>
            </a:r>
          </a:p>
          <a:p>
            <a:pPr lvl="2"/>
            <a:r>
              <a:rPr lang="pt-BR" noProof="1"/>
              <a:t>Dritte Ebene</a:t>
            </a:r>
          </a:p>
          <a:p>
            <a:pPr lvl="3"/>
            <a:r>
              <a:rPr lang="pt-BR" noProof="1"/>
              <a:t>Vierte Ebene</a:t>
            </a:r>
          </a:p>
          <a:p>
            <a:pPr lvl="4"/>
            <a:r>
              <a:rPr lang="pt-BR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1"/>
              <a:t>Adicionar texto </a:t>
            </a:r>
          </a:p>
          <a:p>
            <a:pPr lvl="1"/>
            <a:r>
              <a:rPr lang="pt-BR" noProof="1"/>
              <a:t>Zweite Ebene</a:t>
            </a:r>
          </a:p>
          <a:p>
            <a:pPr lvl="2"/>
            <a:r>
              <a:rPr lang="pt-BR" noProof="1"/>
              <a:t>Dritte Ebene</a:t>
            </a:r>
          </a:p>
          <a:p>
            <a:pPr lvl="3"/>
            <a:r>
              <a:rPr lang="pt-BR" noProof="1"/>
              <a:t>Vierte Ebene</a:t>
            </a:r>
          </a:p>
          <a:p>
            <a:pPr lvl="4"/>
            <a:r>
              <a:rPr lang="pt-BR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pt-BR" noProof="1"/>
              <a:t>Adicionar texto </a:t>
            </a:r>
          </a:p>
          <a:p>
            <a:pPr lvl="1"/>
            <a:r>
              <a:rPr lang="pt-BR" noProof="1"/>
              <a:t>Zweite Ebene</a:t>
            </a:r>
          </a:p>
          <a:p>
            <a:pPr lvl="2"/>
            <a:r>
              <a:rPr lang="pt-BR" noProof="1"/>
              <a:t>Dritte Ebene</a:t>
            </a:r>
          </a:p>
          <a:p>
            <a:pPr lvl="3"/>
            <a:r>
              <a:rPr lang="pt-BR" noProof="1"/>
              <a:t>Vierte Ebene</a:t>
            </a:r>
          </a:p>
          <a:p>
            <a:pPr lvl="4"/>
            <a:r>
              <a:rPr lang="pt-BR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pt-BR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pt-BR" noProof="1" dirty="0" smtClean="0"/>
              <a:pPr/>
              <a:t>‹#›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pt-BR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pt-BR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Adicionar título do diapositivo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pt-BR" noProof="1" smtClean="0"/>
              <a:pPr/>
              <a:t>‹#›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pt-BR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70" userDrawn="1">
          <p15:clr>
            <a:srgbClr val="FBAE40"/>
          </p15:clr>
        </p15:guide>
        <p15:guide id="2" pos="6566" userDrawn="1">
          <p15:clr>
            <a:srgbClr val="FBAE40"/>
          </p15:clr>
        </p15:guide>
        <p15:guide id="3" orient="horz" pos="2093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pt-BR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pt-BR" noProof="1" dirty="0" smtClean="0"/>
              <a:pPr/>
              <a:t>‹#›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pt-BR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pt-BR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pt-BR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pt-BR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524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pt-BR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pt-BR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pt-BR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pt-BR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pt-BR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pt-BR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pt-BR" noProof="1"/>
              <a:t>Adicionar texto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609" userDrawn="1">
          <p15:clr>
            <a:srgbClr val="FBAE40"/>
          </p15:clr>
        </p15:guide>
        <p15:guide id="3" orient="horz" pos="257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pt-BR" noProof="1"/>
              <a:t>Insert photo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513577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8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 noProof="1"/>
              <a:t>Adicionar título do diapositivo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 noProof="1"/>
              <a:t>Clique para editar os estilos de texto Mestres</a:t>
            </a:r>
          </a:p>
          <a:p>
            <a:pPr lvl="1"/>
            <a:r>
              <a:rPr lang="pt-BR" noProof="1"/>
              <a:t>Segundo nível</a:t>
            </a:r>
          </a:p>
          <a:p>
            <a:pPr lvl="2"/>
            <a:r>
              <a:rPr lang="pt-BR" noProof="1"/>
              <a:t>Terceiro nível</a:t>
            </a:r>
          </a:p>
          <a:p>
            <a:pPr lvl="3"/>
            <a:r>
              <a:rPr lang="pt-BR" noProof="1"/>
              <a:t>Quarto nível</a:t>
            </a:r>
          </a:p>
          <a:p>
            <a:pPr lvl="4"/>
            <a:r>
              <a:rPr lang="pt-BR" noProof="1"/>
              <a:t>Quinto nível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Interno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CaP/ETS | 2024-11-07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Todos os direitos reservados, também no que diz respeito a qualquer disposição, utilização, reprodução, processamento, transmissão, bem como no caso de pedidos de patentes.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46" r:id="rId11"/>
    <p:sldLayoutId id="2147483744" r:id="rId12"/>
    <p:sldLayoutId id="2147483724" r:id="rId13"/>
    <p:sldLayoutId id="2147483726" r:id="rId14"/>
    <p:sldLayoutId id="2147483727" r:id="rId15"/>
    <p:sldLayoutId id="2147483728" r:id="rId16"/>
    <p:sldLayoutId id="2147483729" r:id="rId17"/>
    <p:sldLayoutId id="2147483745" r:id="rId18"/>
    <p:sldLayoutId id="2147483723" r:id="rId19"/>
    <p:sldLayoutId id="2147483734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Adicionar título do diapositivo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 noProof="1"/>
              <a:t>Clique para editar os estilos de texto Mestres</a:t>
            </a:r>
          </a:p>
          <a:p>
            <a:pPr lvl="1"/>
            <a:r>
              <a:rPr lang="pt-BR" noProof="1"/>
              <a:t>Segundo nível</a:t>
            </a:r>
          </a:p>
          <a:p>
            <a:pPr lvl="2"/>
            <a:r>
              <a:rPr lang="pt-BR" noProof="1"/>
              <a:t>Terceiro nível</a:t>
            </a:r>
          </a:p>
          <a:p>
            <a:pPr lvl="3"/>
            <a:r>
              <a:rPr lang="pt-BR" noProof="1"/>
              <a:t>Quarto nível</a:t>
            </a:r>
          </a:p>
          <a:p>
            <a:pPr lvl="4"/>
            <a:r>
              <a:rPr lang="pt-BR" noProof="1"/>
              <a:t>Quinto nível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Interno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CaP/ETS | 2024-10-31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Todos os direitos reservados, também no que diz respeito a qualquer disposição, utilização, reprodução, processamento, transmissão, bem como no caso de pedidos de patentes.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pt-BR"/>
              <a:t>Enzo Penteado, CaP/ETS, 07/11/2024</a:t>
            </a:r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DF79E-4DF7-7B64-E78E-02EE8A3D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02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C4BE5B-6B67-0CD5-12C3-B51E5DA752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CBBEC6-DD8E-BC62-F10F-2AAF350335B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Faça um programa que peça uma entrada de qualquer texto ao usuário. Em seguida, retorne para ele quantos caracteres têm o texto que ele digitou</a:t>
            </a:r>
          </a:p>
          <a:p>
            <a:endParaRPr lang="pt-BR"/>
          </a:p>
          <a:p>
            <a:r>
              <a:rPr lang="pt-BR" b="1"/>
              <a:t>Desafio:</a:t>
            </a:r>
            <a:r>
              <a:rPr lang="pt-BR"/>
              <a:t> Informe ao usuário também qual é a primeira e a última letra do texto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C8DEF87-6C3E-DE51-8E75-4398F439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pt-BR" noProof="1" smtClean="0"/>
              <a:pPr/>
              <a:t>10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28211813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6C9BE-9ECC-ABBA-CDDA-2039AFA68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03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34D4F8-D4FF-09F8-638E-1771E8520B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09BF9A-89A5-F761-D142-F00D9BABD9C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Faça um programa que peça ao usuário um texto</a:t>
            </a:r>
          </a:p>
          <a:p>
            <a:r>
              <a:rPr lang="pt-BR"/>
              <a:t>Em seguida peça para o usuário um número entre 0 e o tamanho do texto – 1</a:t>
            </a:r>
          </a:p>
          <a:p>
            <a:endParaRPr lang="pt-BR"/>
          </a:p>
          <a:p>
            <a:r>
              <a:rPr lang="pt-BR"/>
              <a:t>Mostre ao usuário o caractere na posição que ele solicitou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8806181-E2E0-B7F7-ACC6-CC58C04C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pt-BR" noProof="1" smtClean="0"/>
              <a:pPr/>
              <a:t>11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029386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9AA64-6760-5EAA-DCC6-2C646D3D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04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77F883-DBD0-6310-78E4-ACFDD4D766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08C8AD-2EEB-C687-2ABC-F488CA8CC7B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10558800" cy="1789306"/>
          </a:xfrm>
        </p:spPr>
        <p:txBody>
          <a:bodyPr/>
          <a:lstStyle/>
          <a:p>
            <a:r>
              <a:rPr lang="pt-BR"/>
              <a:t>Faça um programa que peça um número de 1 a 26 e retorne a letra correspondente do alfabeto.</a:t>
            </a:r>
          </a:p>
          <a:p>
            <a:endParaRPr lang="pt-BR"/>
          </a:p>
          <a:p>
            <a:r>
              <a:rPr lang="pt-BR" b="1"/>
              <a:t>Dica:</a:t>
            </a:r>
            <a:r>
              <a:rPr lang="pt-BR"/>
              <a:t> Crie uma variável do tipo String com o alfabeto inteiro sequencialmente</a:t>
            </a:r>
          </a:p>
          <a:p>
            <a:endParaRPr lang="pt-BR"/>
          </a:p>
          <a:p>
            <a:r>
              <a:rPr lang="pt-BR" b="1"/>
              <a:t>Lembre-se: </a:t>
            </a:r>
            <a:r>
              <a:rPr lang="pt-BR"/>
              <a:t>O primeiro caractere de uma String é 0</a:t>
            </a:r>
            <a:endParaRPr lang="pt-BR" b="1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6BD069-B4E3-80F8-C681-53A105B3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pt-BR" noProof="1" smtClean="0"/>
              <a:pPr/>
              <a:t>12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50453796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47FE5-43C8-A431-06E6-9DB20DFE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05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4420CF-CD35-878F-FDE8-ABB51E0F89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D315D8-B3F7-7B87-BA51-5FB321A1556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Faça um programa que peça ao usuário um texto</a:t>
            </a:r>
          </a:p>
          <a:p>
            <a:r>
              <a:rPr lang="pt-BR"/>
              <a:t>Em seguida peça para o usuário um caractere</a:t>
            </a:r>
          </a:p>
          <a:p>
            <a:endParaRPr lang="pt-BR"/>
          </a:p>
          <a:p>
            <a:r>
              <a:rPr lang="pt-BR"/>
              <a:t>Mostre ao usuário a posição da primeira ocorrência do caractere que ele digitou</a:t>
            </a: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5614936-FF73-6F96-6EA9-62D159BA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pt-BR" noProof="1" smtClean="0"/>
              <a:pPr/>
              <a:t>13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286435598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123EC-E453-302E-F0ED-1F7E4E54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06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60E5EB-06B4-C33D-9177-03ACF5BF2A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1C3F1C-2DAB-B1D3-6907-28FB4889E44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Crie uma variável do tipo String com o seguinte texto: “Eu gosto de maçã, maçã é gostosa!”</a:t>
            </a:r>
          </a:p>
          <a:p>
            <a:endParaRPr lang="pt-BR"/>
          </a:p>
          <a:p>
            <a:r>
              <a:rPr lang="pt-BR"/>
              <a:t>Peça ao usuário uma letra e exiba o índice da sua última ocorrência.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641B5F-93E4-87E8-FE44-429AE94D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pt-BR" noProof="1" smtClean="0"/>
              <a:pPr/>
              <a:t>14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73103696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F3EC1-0874-5F47-1E08-745C750E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Principais métodos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805582-2649-5A46-E377-115B661BAA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Métodos de Strings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3CB74F-BABC-DA14-3B91-5DAC37FF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pt-BR" noProof="1" smtClean="0"/>
              <a:pPr/>
              <a:t>15</a:t>
            </a:fld>
            <a:endParaRPr lang="pt-BR" noProof="1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76B76A38-2CBF-A683-BF53-A8A4CA22F066}"/>
              </a:ext>
            </a:extLst>
          </p:cNvPr>
          <p:cNvGrpSpPr/>
          <p:nvPr/>
        </p:nvGrpSpPr>
        <p:grpSpPr>
          <a:xfrm>
            <a:off x="279643" y="1824196"/>
            <a:ext cx="10409913" cy="2522219"/>
            <a:chOff x="279643" y="1824196"/>
            <a:chExt cx="10409913" cy="2522219"/>
          </a:xfrm>
        </p:grpSpPr>
        <p:sp>
          <p:nvSpPr>
            <p:cNvPr id="9" name="Rechteck 4">
              <a:extLst>
                <a:ext uri="{FF2B5EF4-FFF2-40B4-BE49-F238E27FC236}">
                  <a16:creationId xmlns:a16="http://schemas.microsoft.com/office/drawing/2014/main" id="{4693B9A6-8905-8710-8917-73AC8B8E625F}"/>
                </a:ext>
              </a:extLst>
            </p:cNvPr>
            <p:cNvSpPr/>
            <p:nvPr/>
          </p:nvSpPr>
          <p:spPr>
            <a:xfrm>
              <a:off x="279643" y="1824196"/>
              <a:ext cx="10409913" cy="2522219"/>
            </a:xfrm>
            <a:prstGeom prst="rect">
              <a:avLst/>
            </a:prstGeom>
            <a:solidFill>
              <a:srgbClr val="EFF1F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46F962A-7FC4-287E-B381-431EDA02D522}"/>
                </a:ext>
              </a:extLst>
            </p:cNvPr>
            <p:cNvSpPr txBox="1"/>
            <p:nvPr/>
          </p:nvSpPr>
          <p:spPr>
            <a:xfrm>
              <a:off x="493490" y="2020515"/>
              <a:ext cx="9982646" cy="3067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ctr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kern="0" cap="none" spc="0" normalizeH="0" baseline="0" noProof="0">
                  <a:ln>
                    <a:noFill/>
                  </a:ln>
                  <a:solidFill>
                    <a:srgbClr val="004975"/>
                  </a:solidFill>
                  <a:effectLst/>
                  <a:uLnTx/>
                  <a:uFillTx/>
                </a:rPr>
                <a:t>.contains();</a:t>
              </a:r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A060C86-239E-DE38-9F2A-395714346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490" y="2523603"/>
              <a:ext cx="4868244" cy="1655203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B9AE6965-3DA5-4680-8D5F-B026790C8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7892" y="2523603"/>
              <a:ext cx="4868244" cy="16499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9517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F3EC1-0874-5F47-1E08-745C750E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Principais métodos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805582-2649-5A46-E377-115B661BAA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Métodos de Strings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3CB74F-BABC-DA14-3B91-5DAC37FF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pt-BR" noProof="1" smtClean="0"/>
              <a:pPr/>
              <a:t>16</a:t>
            </a:fld>
            <a:endParaRPr lang="pt-BR" noProof="1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EB6FAF02-9198-EECD-A51B-BED5A593CE1E}"/>
              </a:ext>
            </a:extLst>
          </p:cNvPr>
          <p:cNvGrpSpPr/>
          <p:nvPr/>
        </p:nvGrpSpPr>
        <p:grpSpPr>
          <a:xfrm>
            <a:off x="279643" y="1824196"/>
            <a:ext cx="10409913" cy="2522219"/>
            <a:chOff x="279643" y="1824196"/>
            <a:chExt cx="10409913" cy="2522219"/>
          </a:xfrm>
        </p:grpSpPr>
        <p:sp>
          <p:nvSpPr>
            <p:cNvPr id="9" name="Rechteck 4">
              <a:extLst>
                <a:ext uri="{FF2B5EF4-FFF2-40B4-BE49-F238E27FC236}">
                  <a16:creationId xmlns:a16="http://schemas.microsoft.com/office/drawing/2014/main" id="{4693B9A6-8905-8710-8917-73AC8B8E625F}"/>
                </a:ext>
              </a:extLst>
            </p:cNvPr>
            <p:cNvSpPr/>
            <p:nvPr/>
          </p:nvSpPr>
          <p:spPr>
            <a:xfrm>
              <a:off x="279643" y="1824196"/>
              <a:ext cx="10409913" cy="2522219"/>
            </a:xfrm>
            <a:prstGeom prst="rect">
              <a:avLst/>
            </a:prstGeom>
            <a:solidFill>
              <a:srgbClr val="EFF1F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46F962A-7FC4-287E-B381-431EDA02D522}"/>
                </a:ext>
              </a:extLst>
            </p:cNvPr>
            <p:cNvSpPr txBox="1"/>
            <p:nvPr/>
          </p:nvSpPr>
          <p:spPr>
            <a:xfrm>
              <a:off x="493490" y="2020515"/>
              <a:ext cx="9982646" cy="3067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ctr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kern="0" cap="none" spc="0" normalizeH="0" baseline="0" noProof="0">
                  <a:ln>
                    <a:noFill/>
                  </a:ln>
                  <a:solidFill>
                    <a:srgbClr val="004975"/>
                  </a:solidFill>
                  <a:effectLst/>
                  <a:uLnTx/>
                  <a:uFillTx/>
                </a:rPr>
                <a:t>.</a:t>
              </a:r>
              <a:r>
                <a:rPr kumimoji="0" lang="pt-BR" sz="2000" b="1" i="0" u="none" strike="noStrike" kern="0" cap="none" spc="0" normalizeH="0" baseline="0" noProof="0" err="1">
                  <a:ln>
                    <a:noFill/>
                  </a:ln>
                  <a:solidFill>
                    <a:srgbClr val="004975"/>
                  </a:solidFill>
                  <a:effectLst/>
                  <a:uLnTx/>
                  <a:uFillTx/>
                </a:rPr>
                <a:t>equals</a:t>
              </a:r>
              <a:r>
                <a:rPr kumimoji="0" lang="pt-BR" sz="2000" b="1" i="0" u="none" strike="noStrike" kern="0" cap="none" spc="0" normalizeH="0" baseline="0" noProof="0">
                  <a:ln>
                    <a:noFill/>
                  </a:ln>
                  <a:solidFill>
                    <a:srgbClr val="004975"/>
                  </a:solidFill>
                  <a:effectLst/>
                  <a:uLnTx/>
                  <a:uFillTx/>
                </a:rPr>
                <a:t>();</a:t>
              </a:r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3C7F0683-BA13-4349-88B7-5C6055951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487" y="2599803"/>
              <a:ext cx="4868243" cy="1509156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B093FBB0-A4FC-D436-9A6A-C2AD8C115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7896" y="2599803"/>
              <a:ext cx="4868243" cy="15091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4444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F3EC1-0874-5F47-1E08-745C750E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Principais métodos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805582-2649-5A46-E377-115B661BAA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Métodos de Strings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3CB74F-BABC-DA14-3B91-5DAC37FF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pt-BR" noProof="1" smtClean="0"/>
              <a:pPr/>
              <a:t>17</a:t>
            </a:fld>
            <a:endParaRPr lang="pt-BR" noProof="1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5858391-D1E2-DF54-E6F2-916CA1910397}"/>
              </a:ext>
            </a:extLst>
          </p:cNvPr>
          <p:cNvGrpSpPr/>
          <p:nvPr/>
        </p:nvGrpSpPr>
        <p:grpSpPr>
          <a:xfrm>
            <a:off x="266969" y="1824196"/>
            <a:ext cx="10409913" cy="2522219"/>
            <a:chOff x="279643" y="1824196"/>
            <a:chExt cx="10409913" cy="2522219"/>
          </a:xfrm>
        </p:grpSpPr>
        <p:sp>
          <p:nvSpPr>
            <p:cNvPr id="9" name="Rechteck 4">
              <a:extLst>
                <a:ext uri="{FF2B5EF4-FFF2-40B4-BE49-F238E27FC236}">
                  <a16:creationId xmlns:a16="http://schemas.microsoft.com/office/drawing/2014/main" id="{4693B9A6-8905-8710-8917-73AC8B8E625F}"/>
                </a:ext>
              </a:extLst>
            </p:cNvPr>
            <p:cNvSpPr/>
            <p:nvPr/>
          </p:nvSpPr>
          <p:spPr>
            <a:xfrm>
              <a:off x="279643" y="1824196"/>
              <a:ext cx="10409913" cy="2522219"/>
            </a:xfrm>
            <a:prstGeom prst="rect">
              <a:avLst/>
            </a:prstGeom>
            <a:solidFill>
              <a:srgbClr val="EFF1F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46F962A-7FC4-287E-B381-431EDA02D522}"/>
                </a:ext>
              </a:extLst>
            </p:cNvPr>
            <p:cNvSpPr txBox="1"/>
            <p:nvPr/>
          </p:nvSpPr>
          <p:spPr>
            <a:xfrm>
              <a:off x="493490" y="2020515"/>
              <a:ext cx="9982646" cy="3067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ctr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kern="0" cap="none" spc="0" normalizeH="0" baseline="0" noProof="0">
                  <a:ln>
                    <a:noFill/>
                  </a:ln>
                  <a:solidFill>
                    <a:srgbClr val="004975"/>
                  </a:solidFill>
                  <a:effectLst/>
                  <a:uLnTx/>
                  <a:uFillTx/>
                </a:rPr>
                <a:t>.</a:t>
              </a:r>
              <a:r>
                <a:rPr kumimoji="0" lang="pt-BR" sz="2000" b="1" i="0" u="none" strike="noStrike" kern="0" cap="none" spc="0" normalizeH="0" baseline="0" noProof="0" err="1">
                  <a:ln>
                    <a:noFill/>
                  </a:ln>
                  <a:solidFill>
                    <a:srgbClr val="004975"/>
                  </a:solidFill>
                  <a:effectLst/>
                  <a:uLnTx/>
                  <a:uFillTx/>
                </a:rPr>
                <a:t>equalsIgnoreCase</a:t>
              </a:r>
              <a:r>
                <a:rPr kumimoji="0" lang="pt-BR" sz="2000" b="1" i="0" u="none" strike="noStrike" kern="0" cap="none" spc="0" normalizeH="0" baseline="0" noProof="0">
                  <a:ln>
                    <a:noFill/>
                  </a:ln>
                  <a:solidFill>
                    <a:srgbClr val="004975"/>
                  </a:solidFill>
                  <a:effectLst/>
                  <a:uLnTx/>
                  <a:uFillTx/>
                </a:rPr>
                <a:t>();</a:t>
              </a:r>
            </a:p>
          </p:txBody>
        </p: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B112EF7-A5F6-37CE-BEE7-78ED7D544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486" y="2599804"/>
              <a:ext cx="4868243" cy="1509155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68D14A76-D3B6-FA09-16D0-2E578DFF5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7897" y="2599803"/>
              <a:ext cx="4868243" cy="1509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8783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Rechteck enthält.&#10;&#10;Automatisch generierte Beschreibung">
            <a:extLst>
              <a:ext uri="{FF2B5EF4-FFF2-40B4-BE49-F238E27FC236}">
                <a16:creationId xmlns:a16="http://schemas.microsoft.com/office/drawing/2014/main" id="{65A5F6BC-A445-A6FA-E635-D43245F66F78}"/>
              </a:ext>
            </a:extLst>
          </p:cNvPr>
          <p:cNvPicPr>
            <a:picLocks noSelect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69625" cy="205593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72EB4E-5C5C-4DE1-9B9E-9149783D6F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noProof="1"/>
              <a:t>Exercícios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687100-8422-49CA-B9D8-1F14A1B62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57156410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C5CE2-FCF8-044A-322D-4111F53A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07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D034CC-4B51-0EE5-0BEC-7B46BDEB4B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B46ED8-B43F-E400-947F-2A1A676660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Faça um programa que peça ao usuário um texto</a:t>
            </a:r>
          </a:p>
          <a:p>
            <a:r>
              <a:rPr lang="pt-BR"/>
              <a:t>Em seguida solicite ao usuário uma palavra que ele queria saber se está no texto</a:t>
            </a:r>
          </a:p>
          <a:p>
            <a:endParaRPr lang="pt-BR"/>
          </a:p>
          <a:p>
            <a:r>
              <a:rPr lang="pt-BR"/>
              <a:t>Retorne para o usuário se a palavra está ou não no texto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D6C24C-A5D3-0227-6E0D-2FCEB466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pt-BR" noProof="1" smtClean="0"/>
              <a:pPr/>
              <a:t>19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6597318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D2D6B81-AF8C-C51B-EFCB-2C60FCADA8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Métodos de Strings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0B282C7-D18D-C99A-7A7C-A1CD02AE22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6050379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C5CE2-FCF8-044A-322D-4111F53A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08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D034CC-4B51-0EE5-0BEC-7B46BDEB4B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B46ED8-B43F-E400-947F-2A1A676660E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10558800" cy="578520"/>
          </a:xfrm>
        </p:spPr>
        <p:txBody>
          <a:bodyPr/>
          <a:lstStyle/>
          <a:p>
            <a:r>
              <a:rPr lang="pt-BR"/>
              <a:t>Considerando o exemplo de aula abaixo, faça as alterações necessárias para que, quando usar o método contains( ), ele identifique independentemente de letras maiúsculas ou minúsculas.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D6C24C-A5D3-0227-6E0D-2FCEB466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pt-BR" noProof="1" smtClean="0"/>
              <a:pPr/>
              <a:t>20</a:t>
            </a:fld>
            <a:endParaRPr lang="pt-BR" noProof="1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17DA2B8-CDAF-9649-BC4B-93F030E2A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045" y="2133720"/>
            <a:ext cx="7571109" cy="2574177"/>
          </a:xfrm>
          <a:prstGeom prst="rect">
            <a:avLst/>
          </a:prstGeom>
        </p:spPr>
      </p:pic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3C79F854-AFE1-1F73-8121-5D1E139A5C5B}"/>
              </a:ext>
            </a:extLst>
          </p:cNvPr>
          <p:cNvSpPr txBox="1">
            <a:spLocks/>
          </p:cNvSpPr>
          <p:nvPr/>
        </p:nvSpPr>
        <p:spPr>
          <a:xfrm>
            <a:off x="205200" y="4967097"/>
            <a:ext cx="10558800" cy="5785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pt-BR" b="1"/>
              <a:t>Dica:</a:t>
            </a:r>
            <a:r>
              <a:rPr lang="pt-BR"/>
              <a:t> Lembre-se das outras funções aprendidas nesta aula.</a:t>
            </a:r>
            <a:endParaRPr lang="pt-BR" b="1"/>
          </a:p>
        </p:txBody>
      </p:sp>
    </p:spTree>
    <p:extLst>
      <p:ext uri="{BB962C8B-B14F-4D97-AF65-F5344CB8AC3E}">
        <p14:creationId xmlns:p14="http://schemas.microsoft.com/office/powerpoint/2010/main" val="422187571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F3EC1-0874-5F47-1E08-745C750E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Principais métodos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805582-2649-5A46-E377-115B661BAA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Métodos de Strings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3CB74F-BABC-DA14-3B91-5DAC37FF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pt-BR" noProof="1" smtClean="0"/>
              <a:pPr/>
              <a:t>21</a:t>
            </a:fld>
            <a:endParaRPr lang="pt-BR" noProof="1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370E7FC-A591-6788-E0C1-C45CB1347323}"/>
              </a:ext>
            </a:extLst>
          </p:cNvPr>
          <p:cNvGrpSpPr/>
          <p:nvPr/>
        </p:nvGrpSpPr>
        <p:grpSpPr>
          <a:xfrm>
            <a:off x="205200" y="1855778"/>
            <a:ext cx="5166868" cy="2991644"/>
            <a:chOff x="205200" y="1824196"/>
            <a:chExt cx="5166868" cy="2991644"/>
          </a:xfrm>
        </p:grpSpPr>
        <p:sp>
          <p:nvSpPr>
            <p:cNvPr id="9" name="Rechteck 4">
              <a:extLst>
                <a:ext uri="{FF2B5EF4-FFF2-40B4-BE49-F238E27FC236}">
                  <a16:creationId xmlns:a16="http://schemas.microsoft.com/office/drawing/2014/main" id="{4693B9A6-8905-8710-8917-73AC8B8E625F}"/>
                </a:ext>
              </a:extLst>
            </p:cNvPr>
            <p:cNvSpPr/>
            <p:nvPr/>
          </p:nvSpPr>
          <p:spPr>
            <a:xfrm>
              <a:off x="205200" y="1824196"/>
              <a:ext cx="5166868" cy="2991644"/>
            </a:xfrm>
            <a:prstGeom prst="rect">
              <a:avLst/>
            </a:prstGeom>
            <a:solidFill>
              <a:srgbClr val="EFF1F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46F962A-7FC4-287E-B381-431EDA02D522}"/>
                </a:ext>
              </a:extLst>
            </p:cNvPr>
            <p:cNvSpPr txBox="1"/>
            <p:nvPr/>
          </p:nvSpPr>
          <p:spPr>
            <a:xfrm>
              <a:off x="354512" y="1997542"/>
              <a:ext cx="4868244" cy="3067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ctr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kern="0" cap="none" spc="0" normalizeH="0" baseline="0" noProof="0">
                  <a:ln>
                    <a:noFill/>
                  </a:ln>
                  <a:solidFill>
                    <a:srgbClr val="004975"/>
                  </a:solidFill>
                  <a:effectLst/>
                  <a:uLnTx/>
                  <a:uFillTx/>
                </a:rPr>
                <a:t>.</a:t>
              </a:r>
              <a:r>
                <a:rPr kumimoji="0" lang="pt-BR" sz="2000" b="1" i="0" u="none" strike="noStrike" kern="0" cap="none" spc="0" normalizeH="0" baseline="0" noProof="0" err="1">
                  <a:ln>
                    <a:noFill/>
                  </a:ln>
                  <a:solidFill>
                    <a:srgbClr val="004975"/>
                  </a:solidFill>
                  <a:effectLst/>
                  <a:uLnTx/>
                  <a:uFillTx/>
                </a:rPr>
                <a:t>concat</a:t>
              </a:r>
              <a:r>
                <a:rPr kumimoji="0" lang="pt-BR" sz="2000" b="1" i="0" u="none" strike="noStrike" kern="0" cap="none" spc="0" normalizeH="0" baseline="0" noProof="0">
                  <a:ln>
                    <a:noFill/>
                  </a:ln>
                  <a:solidFill>
                    <a:srgbClr val="004975"/>
                  </a:solidFill>
                  <a:effectLst/>
                  <a:uLnTx/>
                  <a:uFillTx/>
                </a:rPr>
                <a:t>();</a:t>
              </a:r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4CACAF95-18DD-CAB6-3994-7FF6DE581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4444" y="2503766"/>
              <a:ext cx="4848380" cy="1220175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28C68AB-D2BC-C793-BAB7-6DD9FA1B0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345" y="3923396"/>
              <a:ext cx="4848380" cy="678774"/>
            </a:xfrm>
            <a:prstGeom prst="rect">
              <a:avLst/>
            </a:prstGeom>
          </p:spPr>
        </p:pic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35B4B29-2721-23C0-22FA-ABF7E8D0B1A2}"/>
              </a:ext>
            </a:extLst>
          </p:cNvPr>
          <p:cNvGrpSpPr/>
          <p:nvPr/>
        </p:nvGrpSpPr>
        <p:grpSpPr>
          <a:xfrm>
            <a:off x="5597132" y="1855778"/>
            <a:ext cx="5166868" cy="2991644"/>
            <a:chOff x="5597132" y="1824196"/>
            <a:chExt cx="5166868" cy="2991644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58118FF9-0D22-6A98-2C0F-7B914257E697}"/>
                </a:ext>
              </a:extLst>
            </p:cNvPr>
            <p:cNvGrpSpPr/>
            <p:nvPr/>
          </p:nvGrpSpPr>
          <p:grpSpPr>
            <a:xfrm>
              <a:off x="5597132" y="1824196"/>
              <a:ext cx="5166868" cy="2991644"/>
              <a:chOff x="260936" y="1828801"/>
              <a:chExt cx="5166868" cy="2522219"/>
            </a:xfrm>
          </p:grpSpPr>
          <p:sp>
            <p:nvSpPr>
              <p:cNvPr id="20" name="Rechteck 4">
                <a:extLst>
                  <a:ext uri="{FF2B5EF4-FFF2-40B4-BE49-F238E27FC236}">
                    <a16:creationId xmlns:a16="http://schemas.microsoft.com/office/drawing/2014/main" id="{911FDBD5-C452-990B-0876-E5B3621EE58F}"/>
                  </a:ext>
                </a:extLst>
              </p:cNvPr>
              <p:cNvSpPr/>
              <p:nvPr/>
            </p:nvSpPr>
            <p:spPr>
              <a:xfrm>
                <a:off x="260936" y="1828801"/>
                <a:ext cx="5166868" cy="2522219"/>
              </a:xfrm>
              <a:prstGeom prst="rect">
                <a:avLst/>
              </a:prstGeom>
              <a:solidFill>
                <a:srgbClr val="EFF1F2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30B079B7-8DFE-134C-80EF-32986EB0679E}"/>
                  </a:ext>
                </a:extLst>
              </p:cNvPr>
              <p:cNvSpPr txBox="1"/>
              <p:nvPr/>
            </p:nvSpPr>
            <p:spPr>
              <a:xfrm>
                <a:off x="410248" y="2002147"/>
                <a:ext cx="4868244" cy="3067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R="0" algn="ctr" defTabSz="914400" eaLnBrk="1" fontAlgn="auto" latinLnBrk="0" hangingPunct="1"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4975"/>
                    </a:solidFill>
                    <a:effectLst/>
                    <a:uLnTx/>
                    <a:uFillTx/>
                  </a:rPr>
                  <a:t>.</a:t>
                </a:r>
                <a:r>
                  <a:rPr kumimoji="0" lang="pt-BR" sz="2000" b="1" i="0" u="none" strike="noStrike" kern="0" cap="none" spc="0" normalizeH="0" baseline="0" noProof="0" err="1">
                    <a:ln>
                      <a:noFill/>
                    </a:ln>
                    <a:solidFill>
                      <a:srgbClr val="004975"/>
                    </a:solidFill>
                    <a:effectLst/>
                    <a:uLnTx/>
                    <a:uFillTx/>
                  </a:rPr>
                  <a:t>format</a:t>
                </a:r>
                <a:r>
                  <a:rPr kumimoji="0" lang="pt-BR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4975"/>
                    </a:solidFill>
                    <a:effectLst/>
                    <a:uLnTx/>
                    <a:uFillTx/>
                  </a:rPr>
                  <a:t>();</a:t>
                </a:r>
              </a:p>
            </p:txBody>
          </p:sp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6EDC43B3-EC4A-77C7-3DB4-8BD463EDB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63925" y="2503766"/>
              <a:ext cx="4833281" cy="1220175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72317947-3364-37C3-0670-F9879AEC1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66308" y="3923396"/>
              <a:ext cx="4848380" cy="6787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9849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F3EC1-0874-5F47-1E08-745C750E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Principais métodos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805582-2649-5A46-E377-115B661BAA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Métodos de Strings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3CB74F-BABC-DA14-3B91-5DAC37FF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pt-BR" noProof="1" smtClean="0"/>
              <a:pPr/>
              <a:t>22</a:t>
            </a:fld>
            <a:endParaRPr lang="pt-BR" noProof="1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5BBE65C1-84A0-C6FB-61B5-F9E7D5FF7126}"/>
              </a:ext>
            </a:extLst>
          </p:cNvPr>
          <p:cNvGrpSpPr/>
          <p:nvPr/>
        </p:nvGrpSpPr>
        <p:grpSpPr>
          <a:xfrm>
            <a:off x="205200" y="1829541"/>
            <a:ext cx="5166868" cy="2511529"/>
            <a:chOff x="205200" y="1855778"/>
            <a:chExt cx="5166868" cy="2511529"/>
          </a:xfrm>
        </p:grpSpPr>
        <p:sp>
          <p:nvSpPr>
            <p:cNvPr id="9" name="Rechteck 4">
              <a:extLst>
                <a:ext uri="{FF2B5EF4-FFF2-40B4-BE49-F238E27FC236}">
                  <a16:creationId xmlns:a16="http://schemas.microsoft.com/office/drawing/2014/main" id="{4693B9A6-8905-8710-8917-73AC8B8E625F}"/>
                </a:ext>
              </a:extLst>
            </p:cNvPr>
            <p:cNvSpPr/>
            <p:nvPr/>
          </p:nvSpPr>
          <p:spPr>
            <a:xfrm>
              <a:off x="205200" y="1855778"/>
              <a:ext cx="5166868" cy="2511529"/>
            </a:xfrm>
            <a:prstGeom prst="rect">
              <a:avLst/>
            </a:prstGeom>
            <a:solidFill>
              <a:srgbClr val="EFF1F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46F962A-7FC4-287E-B381-431EDA02D522}"/>
                </a:ext>
              </a:extLst>
            </p:cNvPr>
            <p:cNvSpPr txBox="1"/>
            <p:nvPr/>
          </p:nvSpPr>
          <p:spPr>
            <a:xfrm>
              <a:off x="354512" y="2029124"/>
              <a:ext cx="4868244" cy="3067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ctr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kern="0" cap="none" spc="0" normalizeH="0" baseline="0" noProof="0">
                  <a:ln>
                    <a:noFill/>
                  </a:ln>
                  <a:solidFill>
                    <a:srgbClr val="004975"/>
                  </a:solidFill>
                  <a:effectLst/>
                  <a:uLnTx/>
                  <a:uFillTx/>
                </a:rPr>
                <a:t>.</a:t>
              </a:r>
              <a:r>
                <a:rPr kumimoji="0" lang="pt-BR" sz="2000" b="1" i="0" u="none" strike="noStrike" kern="0" cap="none" spc="0" normalizeH="0" baseline="0" noProof="0" err="1">
                  <a:ln>
                    <a:noFill/>
                  </a:ln>
                  <a:solidFill>
                    <a:srgbClr val="004975"/>
                  </a:solidFill>
                  <a:effectLst/>
                  <a:uLnTx/>
                  <a:uFillTx/>
                </a:rPr>
                <a:t>replace</a:t>
              </a:r>
              <a:r>
                <a:rPr kumimoji="0" lang="pt-BR" sz="2000" b="1" i="0" u="none" strike="noStrike" kern="0" cap="none" spc="0" normalizeH="0" baseline="0" noProof="0">
                  <a:ln>
                    <a:noFill/>
                  </a:ln>
                  <a:solidFill>
                    <a:srgbClr val="004975"/>
                  </a:solidFill>
                  <a:effectLst/>
                  <a:uLnTx/>
                  <a:uFillTx/>
                </a:rPr>
                <a:t>();</a:t>
              </a:r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44D1E64C-B9CC-AEF5-DCB5-5CAF30595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357" y="2535348"/>
              <a:ext cx="4830554" cy="893652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EE9E5FAE-0708-C602-4C60-068B90859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2419" y="3631003"/>
              <a:ext cx="4830554" cy="507208"/>
            </a:xfrm>
            <a:prstGeom prst="rect">
              <a:avLst/>
            </a:prstGeom>
          </p:spPr>
        </p:pic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C08668D1-9546-9E8B-CCB8-88499CB4A7F1}"/>
              </a:ext>
            </a:extLst>
          </p:cNvPr>
          <p:cNvGrpSpPr/>
          <p:nvPr/>
        </p:nvGrpSpPr>
        <p:grpSpPr>
          <a:xfrm>
            <a:off x="5597132" y="1829541"/>
            <a:ext cx="5166868" cy="2511529"/>
            <a:chOff x="5597132" y="1855778"/>
            <a:chExt cx="5166868" cy="2511529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58118FF9-0D22-6A98-2C0F-7B914257E697}"/>
                </a:ext>
              </a:extLst>
            </p:cNvPr>
            <p:cNvGrpSpPr/>
            <p:nvPr/>
          </p:nvGrpSpPr>
          <p:grpSpPr>
            <a:xfrm>
              <a:off x="5597132" y="1855778"/>
              <a:ext cx="5166868" cy="2511529"/>
              <a:chOff x="260936" y="1828801"/>
              <a:chExt cx="5166868" cy="2522219"/>
            </a:xfrm>
          </p:grpSpPr>
          <p:sp>
            <p:nvSpPr>
              <p:cNvPr id="20" name="Rechteck 4">
                <a:extLst>
                  <a:ext uri="{FF2B5EF4-FFF2-40B4-BE49-F238E27FC236}">
                    <a16:creationId xmlns:a16="http://schemas.microsoft.com/office/drawing/2014/main" id="{911FDBD5-C452-990B-0876-E5B3621EE58F}"/>
                  </a:ext>
                </a:extLst>
              </p:cNvPr>
              <p:cNvSpPr/>
              <p:nvPr/>
            </p:nvSpPr>
            <p:spPr>
              <a:xfrm>
                <a:off x="260936" y="1828801"/>
                <a:ext cx="5166868" cy="2522219"/>
              </a:xfrm>
              <a:prstGeom prst="rect">
                <a:avLst/>
              </a:prstGeom>
              <a:solidFill>
                <a:srgbClr val="EFF1F2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30B079B7-8DFE-134C-80EF-32986EB0679E}"/>
                  </a:ext>
                </a:extLst>
              </p:cNvPr>
              <p:cNvSpPr txBox="1"/>
              <p:nvPr/>
            </p:nvSpPr>
            <p:spPr>
              <a:xfrm>
                <a:off x="410248" y="2002147"/>
                <a:ext cx="4868244" cy="3067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R="0" algn="ctr" defTabSz="914400" eaLnBrk="1" fontAlgn="auto" latinLnBrk="0" hangingPunct="1"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4975"/>
                    </a:solidFill>
                    <a:effectLst/>
                    <a:uLnTx/>
                    <a:uFillTx/>
                  </a:rPr>
                  <a:t>.</a:t>
                </a:r>
                <a:r>
                  <a:rPr kumimoji="0" lang="pt-BR" sz="2000" b="1" i="0" u="none" strike="noStrike" kern="0" cap="none" spc="0" normalizeH="0" baseline="0" noProof="0" err="1">
                    <a:ln>
                      <a:noFill/>
                    </a:ln>
                    <a:solidFill>
                      <a:srgbClr val="004975"/>
                    </a:solidFill>
                    <a:effectLst/>
                    <a:uLnTx/>
                    <a:uFillTx/>
                  </a:rPr>
                  <a:t>replaceFirst</a:t>
                </a:r>
                <a:r>
                  <a:rPr kumimoji="0" lang="pt-BR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4975"/>
                    </a:solidFill>
                    <a:effectLst/>
                    <a:uLnTx/>
                    <a:uFillTx/>
                  </a:rPr>
                  <a:t>();</a:t>
                </a:r>
              </a:p>
            </p:txBody>
          </p:sp>
        </p:grp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2FFB4B9C-D5B3-604F-1123-204903324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66308" y="2535348"/>
              <a:ext cx="4830554" cy="893652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DEB3E4EF-4063-7738-98EA-498323DFB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66308" y="3631003"/>
              <a:ext cx="4830554" cy="5072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221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F3EC1-0874-5F47-1E08-745C750E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Principais métodos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805582-2649-5A46-E377-115B661BAA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Métodos de Strings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3CB74F-BABC-DA14-3B91-5DAC37FF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pt-BR" noProof="1" smtClean="0"/>
              <a:pPr/>
              <a:t>23</a:t>
            </a:fld>
            <a:endParaRPr lang="pt-BR" noProof="1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E6D0F6C9-C482-CD5C-D0D2-BF1471D82809}"/>
              </a:ext>
            </a:extLst>
          </p:cNvPr>
          <p:cNvGrpSpPr/>
          <p:nvPr/>
        </p:nvGrpSpPr>
        <p:grpSpPr>
          <a:xfrm>
            <a:off x="2820261" y="1581864"/>
            <a:ext cx="5328677" cy="3265963"/>
            <a:chOff x="279643" y="1824196"/>
            <a:chExt cx="5328677" cy="3265963"/>
          </a:xfrm>
        </p:grpSpPr>
        <p:sp>
          <p:nvSpPr>
            <p:cNvPr id="9" name="Rechteck 4">
              <a:extLst>
                <a:ext uri="{FF2B5EF4-FFF2-40B4-BE49-F238E27FC236}">
                  <a16:creationId xmlns:a16="http://schemas.microsoft.com/office/drawing/2014/main" id="{4693B9A6-8905-8710-8917-73AC8B8E625F}"/>
                </a:ext>
              </a:extLst>
            </p:cNvPr>
            <p:cNvSpPr/>
            <p:nvPr/>
          </p:nvSpPr>
          <p:spPr>
            <a:xfrm>
              <a:off x="279643" y="1824196"/>
              <a:ext cx="5328677" cy="3265963"/>
            </a:xfrm>
            <a:prstGeom prst="rect">
              <a:avLst/>
            </a:prstGeom>
            <a:solidFill>
              <a:srgbClr val="EFF1F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46F962A-7FC4-287E-B381-431EDA02D522}"/>
                </a:ext>
              </a:extLst>
            </p:cNvPr>
            <p:cNvSpPr txBox="1"/>
            <p:nvPr/>
          </p:nvSpPr>
          <p:spPr>
            <a:xfrm>
              <a:off x="509859" y="2020515"/>
              <a:ext cx="4868244" cy="3067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ctr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kern="0" cap="none" spc="0" normalizeH="0" baseline="0" noProof="0">
                  <a:ln>
                    <a:noFill/>
                  </a:ln>
                  <a:solidFill>
                    <a:srgbClr val="004975"/>
                  </a:solidFill>
                  <a:effectLst/>
                  <a:uLnTx/>
                  <a:uFillTx/>
                </a:rPr>
                <a:t>.</a:t>
              </a:r>
              <a:r>
                <a:rPr kumimoji="0" lang="pt-BR" sz="2000" b="1" i="0" u="none" strike="noStrike" kern="0" cap="none" spc="0" normalizeH="0" baseline="0" noProof="0" err="1">
                  <a:ln>
                    <a:noFill/>
                  </a:ln>
                  <a:solidFill>
                    <a:srgbClr val="004975"/>
                  </a:solidFill>
                  <a:effectLst/>
                  <a:uLnTx/>
                  <a:uFillTx/>
                </a:rPr>
                <a:t>substring</a:t>
              </a:r>
              <a:r>
                <a:rPr kumimoji="0" lang="pt-BR" sz="2000" b="1" i="0" u="none" strike="noStrike" kern="0" cap="none" spc="0" normalizeH="0" baseline="0" noProof="0">
                  <a:ln>
                    <a:noFill/>
                  </a:ln>
                  <a:solidFill>
                    <a:srgbClr val="004975"/>
                  </a:solidFill>
                  <a:effectLst/>
                  <a:uLnTx/>
                  <a:uFillTx/>
                </a:rPr>
                <a:t>();</a:t>
              </a:r>
            </a:p>
          </p:txBody>
        </p: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A84110CD-55FA-DE9A-DDD3-C5627D7E0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859" y="2523603"/>
              <a:ext cx="4868244" cy="1054786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D5AD8208-6F24-BF5C-7C89-5BE76CB93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859" y="3750403"/>
              <a:ext cx="4868244" cy="10547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55858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Rechteck enthält.&#10;&#10;Automatisch generierte Beschreibung">
            <a:extLst>
              <a:ext uri="{FF2B5EF4-FFF2-40B4-BE49-F238E27FC236}">
                <a16:creationId xmlns:a16="http://schemas.microsoft.com/office/drawing/2014/main" id="{65A5F6BC-A445-A6FA-E635-D43245F66F78}"/>
              </a:ext>
            </a:extLst>
          </p:cNvPr>
          <p:cNvPicPr>
            <a:picLocks noSelect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69625" cy="205593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72EB4E-5C5C-4DE1-9B9E-9149783D6F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noProof="1"/>
              <a:t>Exercícios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687100-8422-49CA-B9D8-1F14A1B62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06798405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B409A-019F-AFC7-380A-48F7BAEEE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09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4A6646-7234-B1EC-D486-5C2A632456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9D4652-0159-958E-9123-90C91A7656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Faça um programa que leia um número decimal e armazene em uma variável do tipo Double</a:t>
            </a:r>
          </a:p>
          <a:p>
            <a:r>
              <a:rPr lang="pt-BR" b="1"/>
              <a:t>Porém</a:t>
            </a:r>
            <a:r>
              <a:rPr lang="pt-BR"/>
              <a:t>, o seu programa deve aceitar números digitados tanto com ponto como com vírgula</a:t>
            </a:r>
          </a:p>
          <a:p>
            <a:endParaRPr lang="pt-BR" b="1"/>
          </a:p>
          <a:p>
            <a:r>
              <a:rPr lang="pt-BR" b="1"/>
              <a:t>Exemplo: </a:t>
            </a:r>
            <a:r>
              <a:rPr lang="pt-BR"/>
              <a:t>Se o usuário digitar </a:t>
            </a:r>
            <a:r>
              <a:rPr lang="pt-BR" i="1"/>
              <a:t>“1,80” </a:t>
            </a:r>
            <a:r>
              <a:rPr lang="pt-BR"/>
              <a:t>ou </a:t>
            </a:r>
            <a:r>
              <a:rPr lang="pt-BR" i="1"/>
              <a:t>“1.80”, </a:t>
            </a:r>
            <a:r>
              <a:rPr lang="pt-BR"/>
              <a:t>o programa não deve resultar em erro, armazenando o valor corretamente</a:t>
            </a:r>
            <a:endParaRPr lang="pt-BR" b="1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58E604-23ED-5194-D662-A02512FB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pt-BR" noProof="1" smtClean="0"/>
              <a:pPr/>
              <a:t>25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321460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C81D7-1755-4F70-7539-4A1F84CBA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10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A86E6D-7A7C-54E1-CE84-19BE563038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1DEB26-EFA1-A9E1-A902-CBE30A07883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Faça um programa que leia o nome completo do usuário</a:t>
            </a:r>
          </a:p>
          <a:p>
            <a:r>
              <a:rPr lang="pt-BR"/>
              <a:t>Exiba na saída apenas o sobrenome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66F4E27-FE9D-D439-0B13-81718633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pt-BR" noProof="1" smtClean="0"/>
              <a:pPr/>
              <a:t>26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048686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51117-49C7-322C-1771-1674EE5C8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11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B191E2-0137-B023-EFAD-13CAF1942F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2A4D98-D6BA-3DFB-C227-416A1FEDEDC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Faça um programa que leia e armazene um texto digitado pelo usuário</a:t>
            </a:r>
          </a:p>
          <a:p>
            <a:r>
              <a:rPr lang="pt-BR"/>
              <a:t>Em seguida peça ao usuário uma palavra que esteja no texto</a:t>
            </a:r>
          </a:p>
          <a:p>
            <a:endParaRPr lang="pt-BR"/>
          </a:p>
          <a:p>
            <a:r>
              <a:rPr lang="pt-BR"/>
              <a:t>Retorne todo o texto a partir desta palavra, incluindo ela</a:t>
            </a:r>
          </a:p>
          <a:p>
            <a:endParaRPr lang="pt-BR"/>
          </a:p>
          <a:p>
            <a:r>
              <a:rPr lang="pt-BR" b="1"/>
              <a:t>Exemplo:</a:t>
            </a:r>
            <a:r>
              <a:rPr lang="pt-BR"/>
              <a:t> </a:t>
            </a:r>
          </a:p>
          <a:p>
            <a:pPr lvl="1"/>
            <a:r>
              <a:rPr lang="pt-BR"/>
              <a:t>Texto: “Eu amo Java”</a:t>
            </a:r>
          </a:p>
          <a:p>
            <a:pPr lvl="1"/>
            <a:r>
              <a:rPr lang="pt-BR"/>
              <a:t>Palavra: “amo”</a:t>
            </a:r>
          </a:p>
          <a:p>
            <a:pPr lvl="1"/>
            <a:r>
              <a:rPr lang="pt-BR"/>
              <a:t>Saída: “amo Java”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F3ED286-9408-BCC5-26AA-BD71AA13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pt-BR" noProof="1" smtClean="0"/>
              <a:pPr/>
              <a:t>27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266692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1194F281-56B0-05E9-4BE3-AF49FBB19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0969624" cy="617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64338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80FD5C-D64A-D36D-175E-AA29D4805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que são os métodos de Strings?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75AB0C-C469-7534-3D2C-B95B26E7FB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Métodos de Strings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7D20CA2-AE2B-A542-4E73-06A24278D46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341609"/>
            <a:ext cx="10558800" cy="3487394"/>
          </a:xfrm>
        </p:spPr>
        <p:txBody>
          <a:bodyPr/>
          <a:lstStyle/>
          <a:p>
            <a:r>
              <a:rPr lang="pt-BR"/>
              <a:t>A classe das Strings possui alguns métodos que são úteis para a manipulação e extração de informações das Strings</a:t>
            </a:r>
          </a:p>
          <a:p>
            <a:endParaRPr lang="pt-BR"/>
          </a:p>
          <a:p>
            <a:r>
              <a:rPr lang="pt-BR"/>
              <a:t>Métodos são funções de classes, que podem retornar algum valor ou executar determinadas ações</a:t>
            </a:r>
          </a:p>
          <a:p>
            <a:endParaRPr lang="pt-BR"/>
          </a:p>
          <a:p>
            <a:r>
              <a:rPr lang="pt-BR"/>
              <a:t>No caso dos métodos de Strings, eles podem, por exemplo, nos retornar uma determinada parte da String, a posição de um determinado caractere na String, o tamanho dela, deixar tudo em letras maiúsculas ou minúsculas, etc.</a:t>
            </a:r>
          </a:p>
          <a:p>
            <a:endParaRPr lang="pt-BR"/>
          </a:p>
          <a:p>
            <a:r>
              <a:rPr lang="pt-BR"/>
              <a:t>Os métodos são chamados como: </a:t>
            </a:r>
            <a:r>
              <a:rPr lang="pt-BR" err="1"/>
              <a:t>variável.método</a:t>
            </a:r>
            <a:r>
              <a:rPr lang="pt-BR"/>
              <a:t>( );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6916C1D-3980-A901-AB47-B4DF158F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pt-BR" noProof="1" smtClean="0"/>
              <a:pPr/>
              <a:t>3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31897775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F3EC1-0874-5F47-1E08-745C750E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Principais métodos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805582-2649-5A46-E377-115B661BAA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Métodos de Strings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3CB74F-BABC-DA14-3B91-5DAC37FF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pt-BR" noProof="1" smtClean="0"/>
              <a:pPr/>
              <a:t>4</a:t>
            </a:fld>
            <a:endParaRPr lang="pt-BR" noProof="1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48E1BD-0ADE-6D87-9664-45674426225E}"/>
              </a:ext>
            </a:extLst>
          </p:cNvPr>
          <p:cNvGrpSpPr/>
          <p:nvPr/>
        </p:nvGrpSpPr>
        <p:grpSpPr>
          <a:xfrm>
            <a:off x="205200" y="1824196"/>
            <a:ext cx="5166868" cy="2522219"/>
            <a:chOff x="205200" y="1824196"/>
            <a:chExt cx="5166868" cy="2522219"/>
          </a:xfrm>
        </p:grpSpPr>
        <p:sp>
          <p:nvSpPr>
            <p:cNvPr id="9" name="Rechteck 4">
              <a:extLst>
                <a:ext uri="{FF2B5EF4-FFF2-40B4-BE49-F238E27FC236}">
                  <a16:creationId xmlns:a16="http://schemas.microsoft.com/office/drawing/2014/main" id="{4693B9A6-8905-8710-8917-73AC8B8E625F}"/>
                </a:ext>
              </a:extLst>
            </p:cNvPr>
            <p:cNvSpPr/>
            <p:nvPr/>
          </p:nvSpPr>
          <p:spPr>
            <a:xfrm>
              <a:off x="205200" y="1824196"/>
              <a:ext cx="5166868" cy="2522219"/>
            </a:xfrm>
            <a:prstGeom prst="rect">
              <a:avLst/>
            </a:prstGeom>
            <a:solidFill>
              <a:srgbClr val="EFF1F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46F962A-7FC4-287E-B381-431EDA02D522}"/>
                </a:ext>
              </a:extLst>
            </p:cNvPr>
            <p:cNvSpPr txBox="1"/>
            <p:nvPr/>
          </p:nvSpPr>
          <p:spPr>
            <a:xfrm>
              <a:off x="354512" y="1997542"/>
              <a:ext cx="4868244" cy="3067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ctr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pt-BR" sz="2000" b="1" kern="0">
                  <a:solidFill>
                    <a:srgbClr val="004975"/>
                  </a:solidFill>
                </a:rPr>
                <a:t>.</a:t>
              </a:r>
              <a:r>
                <a:rPr lang="pt-BR" sz="2000" b="1" kern="0" err="1">
                  <a:solidFill>
                    <a:srgbClr val="004975"/>
                  </a:solidFill>
                </a:rPr>
                <a:t>toUpperCase</a:t>
              </a:r>
              <a:r>
                <a:rPr kumimoji="0" lang="pt-BR" sz="2000" b="1" i="0" u="none" strike="noStrike" kern="0" cap="none" spc="0" normalizeH="0" baseline="0" noProof="0">
                  <a:ln>
                    <a:noFill/>
                  </a:ln>
                  <a:solidFill>
                    <a:srgbClr val="004975"/>
                  </a:solidFill>
                  <a:effectLst/>
                  <a:uLnTx/>
                  <a:uFillTx/>
                </a:rPr>
                <a:t>();</a:t>
              </a:r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10093FF-068E-6A38-8129-DCC6CB805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345" y="2500260"/>
              <a:ext cx="4868244" cy="900624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B8795073-B16C-4B38-606C-55A6E52D5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345" y="3577982"/>
              <a:ext cx="4868244" cy="511165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BCF5E37-DEF0-0A6C-5BE6-D65A7827448F}"/>
              </a:ext>
            </a:extLst>
          </p:cNvPr>
          <p:cNvGrpSpPr/>
          <p:nvPr/>
        </p:nvGrpSpPr>
        <p:grpSpPr>
          <a:xfrm>
            <a:off x="5597132" y="1824196"/>
            <a:ext cx="5166868" cy="2522219"/>
            <a:chOff x="5597132" y="1824196"/>
            <a:chExt cx="5166868" cy="2522219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58118FF9-0D22-6A98-2C0F-7B914257E697}"/>
                </a:ext>
              </a:extLst>
            </p:cNvPr>
            <p:cNvGrpSpPr/>
            <p:nvPr/>
          </p:nvGrpSpPr>
          <p:grpSpPr>
            <a:xfrm>
              <a:off x="5597132" y="1824196"/>
              <a:ext cx="5166868" cy="2522219"/>
              <a:chOff x="260936" y="1828801"/>
              <a:chExt cx="5166868" cy="2522219"/>
            </a:xfrm>
          </p:grpSpPr>
          <p:sp>
            <p:nvSpPr>
              <p:cNvPr id="20" name="Rechteck 4">
                <a:extLst>
                  <a:ext uri="{FF2B5EF4-FFF2-40B4-BE49-F238E27FC236}">
                    <a16:creationId xmlns:a16="http://schemas.microsoft.com/office/drawing/2014/main" id="{911FDBD5-C452-990B-0876-E5B3621EE58F}"/>
                  </a:ext>
                </a:extLst>
              </p:cNvPr>
              <p:cNvSpPr/>
              <p:nvPr/>
            </p:nvSpPr>
            <p:spPr>
              <a:xfrm>
                <a:off x="260936" y="1828801"/>
                <a:ext cx="5166868" cy="2522219"/>
              </a:xfrm>
              <a:prstGeom prst="rect">
                <a:avLst/>
              </a:prstGeom>
              <a:solidFill>
                <a:srgbClr val="EFF1F2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30B079B7-8DFE-134C-80EF-32986EB0679E}"/>
                  </a:ext>
                </a:extLst>
              </p:cNvPr>
              <p:cNvSpPr txBox="1"/>
              <p:nvPr/>
            </p:nvSpPr>
            <p:spPr>
              <a:xfrm>
                <a:off x="410248" y="2002147"/>
                <a:ext cx="4868244" cy="3067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R="0" algn="ctr" defTabSz="914400" eaLnBrk="1" fontAlgn="auto" latinLnBrk="0" hangingPunct="1"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4975"/>
                    </a:solidFill>
                    <a:effectLst/>
                    <a:uLnTx/>
                    <a:uFillTx/>
                  </a:rPr>
                  <a:t>.</a:t>
                </a:r>
                <a:r>
                  <a:rPr kumimoji="0" lang="pt-BR" sz="2000" b="1" i="0" u="none" strike="noStrike" kern="0" cap="none" spc="0" normalizeH="0" baseline="0" noProof="0" err="1">
                    <a:ln>
                      <a:noFill/>
                    </a:ln>
                    <a:solidFill>
                      <a:srgbClr val="004975"/>
                    </a:solidFill>
                    <a:effectLst/>
                    <a:uLnTx/>
                    <a:uFillTx/>
                  </a:rPr>
                  <a:t>toLowerCase</a:t>
                </a:r>
                <a:r>
                  <a:rPr kumimoji="0" lang="pt-BR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4975"/>
                    </a:solidFill>
                    <a:effectLst/>
                    <a:uLnTx/>
                    <a:uFillTx/>
                  </a:rPr>
                  <a:t>();</a:t>
                </a:r>
              </a:p>
            </p:txBody>
          </p:sp>
        </p:grpSp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2CB8E6BC-5813-0ADF-DC4A-F97C052BA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6444" y="3577981"/>
              <a:ext cx="4868244" cy="511166"/>
            </a:xfrm>
            <a:prstGeom prst="rect">
              <a:avLst/>
            </a:prstGeom>
          </p:spPr>
        </p:pic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CF1BA3A6-B34A-85B0-9F70-DF2F31D28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46434" y="2500260"/>
              <a:ext cx="4868235" cy="9006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9614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Rechteck enthält.&#10;&#10;Automatisch generierte Beschreibung">
            <a:extLst>
              <a:ext uri="{FF2B5EF4-FFF2-40B4-BE49-F238E27FC236}">
                <a16:creationId xmlns:a16="http://schemas.microsoft.com/office/drawing/2014/main" id="{65A5F6BC-A445-A6FA-E635-D43245F66F78}"/>
              </a:ext>
            </a:extLst>
          </p:cNvPr>
          <p:cNvPicPr>
            <a:picLocks noSelect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69625" cy="205593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72EB4E-5C5C-4DE1-9B9E-9149783D6F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noProof="1"/>
              <a:t>Exercícios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687100-8422-49CA-B9D8-1F14A1B62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125574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DF79E-4DF7-7B64-E78E-02EE8A3D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 01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C4BE5B-6B67-0CD5-12C3-B51E5DA752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CBBEC6-DD8E-BC62-F10F-2AAF350335B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Faça um programa que peça uma entrada de 3 dados ao usuário.</a:t>
            </a:r>
          </a:p>
          <a:p>
            <a:pPr lvl="1"/>
            <a:r>
              <a:rPr lang="pt-BR"/>
              <a:t>Nome</a:t>
            </a:r>
          </a:p>
          <a:p>
            <a:pPr lvl="1"/>
            <a:r>
              <a:rPr lang="pt-BR"/>
              <a:t>Cidade</a:t>
            </a:r>
          </a:p>
          <a:p>
            <a:pPr lvl="1"/>
            <a:r>
              <a:rPr lang="pt-BR"/>
              <a:t>Estado</a:t>
            </a:r>
          </a:p>
          <a:p>
            <a:r>
              <a:rPr lang="pt-BR"/>
              <a:t>Em seguida, retorne para o usuário em 3 linhas distintas</a:t>
            </a:r>
          </a:p>
          <a:p>
            <a:pPr lvl="1"/>
            <a:r>
              <a:rPr lang="pt-BR"/>
              <a:t>O nome em letras </a:t>
            </a:r>
            <a:r>
              <a:rPr lang="pt-BR" b="1"/>
              <a:t>maiúsculas</a:t>
            </a:r>
          </a:p>
          <a:p>
            <a:pPr lvl="1"/>
            <a:r>
              <a:rPr lang="pt-BR"/>
              <a:t>A cidade em letras </a:t>
            </a:r>
            <a:r>
              <a:rPr lang="pt-BR" b="1"/>
              <a:t>minúsculas</a:t>
            </a:r>
          </a:p>
          <a:p>
            <a:pPr lvl="1"/>
            <a:r>
              <a:rPr lang="pt-BR"/>
              <a:t>O estado em letras </a:t>
            </a:r>
            <a:r>
              <a:rPr lang="pt-BR" b="1"/>
              <a:t>maiúsculas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C8DEF87-6C3E-DE51-8E75-4398F439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pt-BR" noProof="1" smtClean="0"/>
              <a:pPr/>
              <a:t>6</a:t>
            </a:fld>
            <a:endParaRPr lang="pt-BR" noProof="1"/>
          </a:p>
        </p:txBody>
      </p:sp>
    </p:spTree>
    <p:extLst>
      <p:ext uri="{BB962C8B-B14F-4D97-AF65-F5344CB8AC3E}">
        <p14:creationId xmlns:p14="http://schemas.microsoft.com/office/powerpoint/2010/main" val="115672811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F3EC1-0874-5F47-1E08-745C750E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Principais métodos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805582-2649-5A46-E377-115B661BAA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Métodos de Strings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3CB74F-BABC-DA14-3B91-5DAC37FF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pt-BR" noProof="1" smtClean="0"/>
              <a:pPr/>
              <a:t>7</a:t>
            </a:fld>
            <a:endParaRPr lang="pt-BR" noProof="1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4CC1DFC7-55E1-3784-AC85-73809443DC52}"/>
              </a:ext>
            </a:extLst>
          </p:cNvPr>
          <p:cNvGrpSpPr/>
          <p:nvPr/>
        </p:nvGrpSpPr>
        <p:grpSpPr>
          <a:xfrm>
            <a:off x="205200" y="1824196"/>
            <a:ext cx="5166868" cy="2522219"/>
            <a:chOff x="260936" y="1828801"/>
            <a:chExt cx="5166868" cy="2522219"/>
          </a:xfrm>
        </p:grpSpPr>
        <p:sp>
          <p:nvSpPr>
            <p:cNvPr id="9" name="Rechteck 4">
              <a:extLst>
                <a:ext uri="{FF2B5EF4-FFF2-40B4-BE49-F238E27FC236}">
                  <a16:creationId xmlns:a16="http://schemas.microsoft.com/office/drawing/2014/main" id="{4693B9A6-8905-8710-8917-73AC8B8E625F}"/>
                </a:ext>
              </a:extLst>
            </p:cNvPr>
            <p:cNvSpPr/>
            <p:nvPr/>
          </p:nvSpPr>
          <p:spPr>
            <a:xfrm>
              <a:off x="260936" y="1828801"/>
              <a:ext cx="5166868" cy="2522219"/>
            </a:xfrm>
            <a:prstGeom prst="rect">
              <a:avLst/>
            </a:prstGeom>
            <a:solidFill>
              <a:srgbClr val="EFF1F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46F962A-7FC4-287E-B381-431EDA02D522}"/>
                </a:ext>
              </a:extLst>
            </p:cNvPr>
            <p:cNvSpPr txBox="1"/>
            <p:nvPr/>
          </p:nvSpPr>
          <p:spPr>
            <a:xfrm>
              <a:off x="410248" y="2002147"/>
              <a:ext cx="4868244" cy="3067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ctr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kern="0" cap="none" spc="0" normalizeH="0" baseline="0" noProof="0">
                  <a:ln>
                    <a:noFill/>
                  </a:ln>
                  <a:solidFill>
                    <a:srgbClr val="004975"/>
                  </a:solidFill>
                  <a:effectLst/>
                  <a:uLnTx/>
                  <a:uFillTx/>
                </a:rPr>
                <a:t>.</a:t>
              </a:r>
              <a:r>
                <a:rPr kumimoji="0" lang="pt-BR" sz="2000" b="1" i="0" u="none" strike="noStrike" kern="0" cap="none" spc="0" normalizeH="0" baseline="0" noProof="0" err="1">
                  <a:ln>
                    <a:noFill/>
                  </a:ln>
                  <a:solidFill>
                    <a:srgbClr val="004975"/>
                  </a:solidFill>
                  <a:effectLst/>
                  <a:uLnTx/>
                  <a:uFillTx/>
                </a:rPr>
                <a:t>length</a:t>
              </a:r>
              <a:r>
                <a:rPr kumimoji="0" lang="pt-BR" sz="2000" b="1" i="0" u="none" strike="noStrike" kern="0" cap="none" spc="0" normalizeH="0" baseline="0" noProof="0">
                  <a:ln>
                    <a:noFill/>
                  </a:ln>
                  <a:solidFill>
                    <a:srgbClr val="004975"/>
                  </a:solidFill>
                  <a:effectLst/>
                  <a:uLnTx/>
                  <a:uFillTx/>
                </a:rPr>
                <a:t>();</a:t>
              </a:r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78B6F203-FA4F-A350-0B6C-2B1D9EEA7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0248" y="2504564"/>
              <a:ext cx="4868244" cy="933080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2DCACA68-F7C8-119E-32D5-2DEEA8D2B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248" y="3613332"/>
              <a:ext cx="4868244" cy="535507"/>
            </a:xfrm>
            <a:prstGeom prst="rect">
              <a:avLst/>
            </a:prstGeom>
          </p:spPr>
        </p:pic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800BA99A-2600-0295-8A3B-365FEF4DF78B}"/>
              </a:ext>
            </a:extLst>
          </p:cNvPr>
          <p:cNvGrpSpPr/>
          <p:nvPr/>
        </p:nvGrpSpPr>
        <p:grpSpPr>
          <a:xfrm>
            <a:off x="5597132" y="1824196"/>
            <a:ext cx="5166868" cy="2522219"/>
            <a:chOff x="5597132" y="1824196"/>
            <a:chExt cx="5166868" cy="2522219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58118FF9-0D22-6A98-2C0F-7B914257E697}"/>
                </a:ext>
              </a:extLst>
            </p:cNvPr>
            <p:cNvGrpSpPr/>
            <p:nvPr/>
          </p:nvGrpSpPr>
          <p:grpSpPr>
            <a:xfrm>
              <a:off x="5597132" y="1824196"/>
              <a:ext cx="5166868" cy="2522219"/>
              <a:chOff x="260936" y="1828801"/>
              <a:chExt cx="5166868" cy="2522219"/>
            </a:xfrm>
          </p:grpSpPr>
          <p:sp>
            <p:nvSpPr>
              <p:cNvPr id="20" name="Rechteck 4">
                <a:extLst>
                  <a:ext uri="{FF2B5EF4-FFF2-40B4-BE49-F238E27FC236}">
                    <a16:creationId xmlns:a16="http://schemas.microsoft.com/office/drawing/2014/main" id="{911FDBD5-C452-990B-0876-E5B3621EE58F}"/>
                  </a:ext>
                </a:extLst>
              </p:cNvPr>
              <p:cNvSpPr/>
              <p:nvPr/>
            </p:nvSpPr>
            <p:spPr>
              <a:xfrm>
                <a:off x="260936" y="1828801"/>
                <a:ext cx="5166868" cy="2522219"/>
              </a:xfrm>
              <a:prstGeom prst="rect">
                <a:avLst/>
              </a:prstGeom>
              <a:solidFill>
                <a:srgbClr val="EFF1F2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30B079B7-8DFE-134C-80EF-32986EB0679E}"/>
                  </a:ext>
                </a:extLst>
              </p:cNvPr>
              <p:cNvSpPr txBox="1"/>
              <p:nvPr/>
            </p:nvSpPr>
            <p:spPr>
              <a:xfrm>
                <a:off x="410248" y="2002147"/>
                <a:ext cx="4868244" cy="3067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R="0" algn="ctr" defTabSz="914400" eaLnBrk="1" fontAlgn="auto" latinLnBrk="0" hangingPunct="1"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4975"/>
                    </a:solidFill>
                    <a:effectLst/>
                    <a:uLnTx/>
                    <a:uFillTx/>
                  </a:rPr>
                  <a:t>.</a:t>
                </a:r>
                <a:r>
                  <a:rPr kumimoji="0" lang="pt-BR" sz="2000" b="1" i="0" u="none" strike="noStrike" kern="0" cap="none" spc="0" normalizeH="0" baseline="0" noProof="0" err="1">
                    <a:ln>
                      <a:noFill/>
                    </a:ln>
                    <a:solidFill>
                      <a:srgbClr val="004975"/>
                    </a:solidFill>
                    <a:effectLst/>
                    <a:uLnTx/>
                    <a:uFillTx/>
                  </a:rPr>
                  <a:t>charAt</a:t>
                </a:r>
                <a:r>
                  <a:rPr kumimoji="0" lang="pt-BR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4975"/>
                    </a:solidFill>
                    <a:effectLst/>
                    <a:uLnTx/>
                    <a:uFillTx/>
                  </a:rPr>
                  <a:t>();</a:t>
                </a:r>
              </a:p>
            </p:txBody>
          </p:sp>
        </p:grp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73E23285-C9E4-932F-E9F6-901533951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6444" y="2503766"/>
              <a:ext cx="4848380" cy="929273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9B488EA2-7E35-9EAE-9124-1E5543F6D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46444" y="3608727"/>
              <a:ext cx="4848380" cy="533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61447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F3EC1-0874-5F47-1E08-745C750E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Principais métodos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805582-2649-5A46-E377-115B661BAA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Métodos de </a:t>
            </a:r>
            <a:r>
              <a:rPr lang="pt-BR" err="1"/>
              <a:t>Strings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3CB74F-BABC-DA14-3B91-5DAC37FF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pt-BR" noProof="1" smtClean="0"/>
              <a:pPr/>
              <a:t>8</a:t>
            </a:fld>
            <a:endParaRPr lang="pt-BR" noProof="1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1AE9A1C-E875-B210-DA4D-A32A1430E6C5}"/>
              </a:ext>
            </a:extLst>
          </p:cNvPr>
          <p:cNvGrpSpPr/>
          <p:nvPr/>
        </p:nvGrpSpPr>
        <p:grpSpPr>
          <a:xfrm>
            <a:off x="205200" y="1824196"/>
            <a:ext cx="5166868" cy="2522219"/>
            <a:chOff x="205200" y="1824196"/>
            <a:chExt cx="5166868" cy="2522219"/>
          </a:xfrm>
        </p:grpSpPr>
        <p:sp>
          <p:nvSpPr>
            <p:cNvPr id="9" name="Rechteck 4">
              <a:extLst>
                <a:ext uri="{FF2B5EF4-FFF2-40B4-BE49-F238E27FC236}">
                  <a16:creationId xmlns:a16="http://schemas.microsoft.com/office/drawing/2014/main" id="{4693B9A6-8905-8710-8917-73AC8B8E625F}"/>
                </a:ext>
              </a:extLst>
            </p:cNvPr>
            <p:cNvSpPr/>
            <p:nvPr/>
          </p:nvSpPr>
          <p:spPr>
            <a:xfrm>
              <a:off x="205200" y="1824196"/>
              <a:ext cx="5166868" cy="2522219"/>
            </a:xfrm>
            <a:prstGeom prst="rect">
              <a:avLst/>
            </a:prstGeom>
            <a:solidFill>
              <a:srgbClr val="EFF1F2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46F962A-7FC4-287E-B381-431EDA02D522}"/>
                </a:ext>
              </a:extLst>
            </p:cNvPr>
            <p:cNvSpPr txBox="1"/>
            <p:nvPr/>
          </p:nvSpPr>
          <p:spPr>
            <a:xfrm>
              <a:off x="354512" y="2017502"/>
              <a:ext cx="4868244" cy="30676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ctr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pt-BR" sz="2000" b="1" i="0" u="none" strike="noStrike" kern="0" cap="none" spc="0" normalizeH="0" baseline="0" noProof="0">
                  <a:ln>
                    <a:noFill/>
                  </a:ln>
                  <a:solidFill>
                    <a:srgbClr val="004975"/>
                  </a:solidFill>
                  <a:effectLst/>
                  <a:uLnTx/>
                  <a:uFillTx/>
                </a:rPr>
                <a:t>.</a:t>
              </a:r>
              <a:r>
                <a:rPr kumimoji="0" lang="pt-BR" sz="2000" b="1" i="0" u="none" strike="noStrike" kern="0" cap="none" spc="0" normalizeH="0" baseline="0" noProof="0" err="1">
                  <a:ln>
                    <a:noFill/>
                  </a:ln>
                  <a:solidFill>
                    <a:srgbClr val="004975"/>
                  </a:solidFill>
                  <a:effectLst/>
                  <a:uLnTx/>
                  <a:uFillTx/>
                </a:rPr>
                <a:t>indexOf</a:t>
              </a:r>
              <a:r>
                <a:rPr kumimoji="0" lang="pt-BR" sz="2000" b="1" i="0" u="none" strike="noStrike" kern="0" cap="none" spc="0" normalizeH="0" baseline="0" noProof="0">
                  <a:ln>
                    <a:noFill/>
                  </a:ln>
                  <a:solidFill>
                    <a:srgbClr val="004975"/>
                  </a:solidFill>
                  <a:effectLst/>
                  <a:uLnTx/>
                  <a:uFillTx/>
                </a:rPr>
                <a:t>();</a:t>
              </a:r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E6C35894-25DB-DB13-3B3E-0655F71B8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512" y="2499959"/>
              <a:ext cx="4868244" cy="933080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C294B977-7AB2-4C38-A11D-AE741C9A7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345" y="3608727"/>
              <a:ext cx="4868243" cy="535507"/>
            </a:xfrm>
            <a:prstGeom prst="rect">
              <a:avLst/>
            </a:prstGeom>
          </p:spPr>
        </p:pic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2D2082B-6C5B-BDCD-0972-C3B683EC7F95}"/>
              </a:ext>
            </a:extLst>
          </p:cNvPr>
          <p:cNvGrpSpPr/>
          <p:nvPr/>
        </p:nvGrpSpPr>
        <p:grpSpPr>
          <a:xfrm>
            <a:off x="5597132" y="1824196"/>
            <a:ext cx="5166868" cy="2522219"/>
            <a:chOff x="5597132" y="1824196"/>
            <a:chExt cx="5166868" cy="2522219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58118FF9-0D22-6A98-2C0F-7B914257E697}"/>
                </a:ext>
              </a:extLst>
            </p:cNvPr>
            <p:cNvGrpSpPr/>
            <p:nvPr/>
          </p:nvGrpSpPr>
          <p:grpSpPr>
            <a:xfrm>
              <a:off x="5597132" y="1824196"/>
              <a:ext cx="5166868" cy="2522219"/>
              <a:chOff x="260936" y="1828801"/>
              <a:chExt cx="5166868" cy="2522219"/>
            </a:xfrm>
          </p:grpSpPr>
          <p:sp>
            <p:nvSpPr>
              <p:cNvPr id="20" name="Rechteck 4">
                <a:extLst>
                  <a:ext uri="{FF2B5EF4-FFF2-40B4-BE49-F238E27FC236}">
                    <a16:creationId xmlns:a16="http://schemas.microsoft.com/office/drawing/2014/main" id="{911FDBD5-C452-990B-0876-E5B3621EE58F}"/>
                  </a:ext>
                </a:extLst>
              </p:cNvPr>
              <p:cNvSpPr/>
              <p:nvPr/>
            </p:nvSpPr>
            <p:spPr>
              <a:xfrm>
                <a:off x="260936" y="1828801"/>
                <a:ext cx="5166868" cy="2522219"/>
              </a:xfrm>
              <a:prstGeom prst="rect">
                <a:avLst/>
              </a:prstGeom>
              <a:solidFill>
                <a:srgbClr val="EFF1F2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30B079B7-8DFE-134C-80EF-32986EB0679E}"/>
                  </a:ext>
                </a:extLst>
              </p:cNvPr>
              <p:cNvSpPr txBox="1"/>
              <p:nvPr/>
            </p:nvSpPr>
            <p:spPr>
              <a:xfrm>
                <a:off x="410248" y="2002147"/>
                <a:ext cx="4868244" cy="3067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R="0" algn="ctr" defTabSz="914400" eaLnBrk="1" fontAlgn="auto" latinLnBrk="0" hangingPunct="1"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t-BR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4975"/>
                    </a:solidFill>
                    <a:effectLst/>
                    <a:uLnTx/>
                    <a:uFillTx/>
                  </a:rPr>
                  <a:t>.</a:t>
                </a:r>
                <a:r>
                  <a:rPr kumimoji="0" lang="pt-BR" sz="2000" b="1" i="0" u="none" strike="noStrike" kern="0" cap="none" spc="0" normalizeH="0" baseline="0" noProof="0" err="1">
                    <a:ln>
                      <a:noFill/>
                    </a:ln>
                    <a:solidFill>
                      <a:srgbClr val="004975"/>
                    </a:solidFill>
                    <a:effectLst/>
                    <a:uLnTx/>
                    <a:uFillTx/>
                  </a:rPr>
                  <a:t>lastIndexOf</a:t>
                </a:r>
                <a:r>
                  <a:rPr kumimoji="0" lang="pt-BR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4975"/>
                    </a:solidFill>
                    <a:effectLst/>
                    <a:uLnTx/>
                    <a:uFillTx/>
                  </a:rPr>
                  <a:t>();</a:t>
                </a:r>
              </a:p>
            </p:txBody>
          </p:sp>
        </p:grp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D8DFBE7F-3136-A1C8-8525-8D572A312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6442" y="2499959"/>
              <a:ext cx="4868243" cy="933080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1CE3F9A1-0DCF-5B32-BE2C-E30C9B182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46442" y="3608727"/>
              <a:ext cx="4868243" cy="5355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8413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Rechteck enthält.&#10;&#10;Automatisch generierte Beschreibung">
            <a:extLst>
              <a:ext uri="{FF2B5EF4-FFF2-40B4-BE49-F238E27FC236}">
                <a16:creationId xmlns:a16="http://schemas.microsoft.com/office/drawing/2014/main" id="{65A5F6BC-A445-A6FA-E635-D43245F66F78}"/>
              </a:ext>
            </a:extLst>
          </p:cNvPr>
          <p:cNvPicPr>
            <a:picLocks noSelect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969625" cy="205593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72EB4E-5C5C-4DE1-9B9E-9149783D6F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noProof="1"/>
              <a:t>Exercícios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687100-8422-49CA-B9D8-1F14A1B62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246702514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LANGUAGE" val="eng"/>
  <p:tag name="MLTEMPLATEVERSION" val="2.1"/>
  <p:tag name="SAXCONVERSION" val="2"/>
</p:tagLst>
</file>

<file path=ppt/theme/theme1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2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osch Blau">
    <a:dk1>
      <a:sysClr val="windowText" lastClr="000000"/>
    </a:dk1>
    <a:lt1>
      <a:sysClr val="window" lastClr="FFFFFF"/>
    </a:lt1>
    <a:dk2>
      <a:srgbClr val="424C58"/>
    </a:dk2>
    <a:lt2>
      <a:srgbClr val="B2B3B5"/>
    </a:lt2>
    <a:accent1>
      <a:srgbClr val="007BC0"/>
    </a:accent1>
    <a:accent2>
      <a:srgbClr val="004975"/>
    </a:accent2>
    <a:accent3>
      <a:srgbClr val="007BC0"/>
    </a:accent3>
    <a:accent4>
      <a:srgbClr val="004975"/>
    </a:accent4>
    <a:accent5>
      <a:srgbClr val="007BC0"/>
    </a:accent5>
    <a:accent6>
      <a:srgbClr val="004975"/>
    </a:accent6>
    <a:hlink>
      <a:srgbClr val="738CB4"/>
    </a:hlink>
    <a:folHlink>
      <a:srgbClr val="B0BB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249D20BB63E545BFFE440451086A21" ma:contentTypeVersion="8" ma:contentTypeDescription="Create a new document." ma:contentTypeScope="" ma:versionID="c7729437f0bf220a6f3103ad77b09ae3">
  <xsd:schema xmlns:xsd="http://www.w3.org/2001/XMLSchema" xmlns:xs="http://www.w3.org/2001/XMLSchema" xmlns:p="http://schemas.microsoft.com/office/2006/metadata/properties" xmlns:ns2="4fb93828-f53f-4ebc-9631-9c93f9663f64" targetNamespace="http://schemas.microsoft.com/office/2006/metadata/properties" ma:root="true" ma:fieldsID="b910338db1e21db111670b32bbf038aa" ns2:_="">
    <xsd:import namespace="4fb93828-f53f-4ebc-9631-9c93f9663f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b93828-f53f-4ebc-9631-9c93f9663f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5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Nota sobre anexos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CaP/ETS</OrgInhalt>
      <Wert>CaP/ETS</Wert>
      <Platzhalter>False</Platzhalter>
      <DocDatenDialog>True</DocDatenDialog>
      <Label>Nota sobre direitos autorais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Interno</OrgInhalt>
      <Wert>Interno</Wert>
      <Platzhalter>False</Platzhalter>
      <DocDatenDialog>True</DocDatenDialog>
      <Label>Nota de confidencialidade</Label>
      <FrageVar>False</FrageVar>
      <Prefix/>
      <Suffix/>
      <WegfallVar/>
      <ComboBox>
        <Option>Interno</Option>
        <Option>Confidencial</Option>
        <Option>Estritamente confidencial</Option>
        <Option/>
      </ComboBox>
      <MussFeld>False</MussFeld>
      <InDokument>True</InDokument>
      <Sektion>Bosch_footer_1</Sektion>
      <Reihenfolge>0</Reihenfolge>
    </Variable>
    <Variable>
      <Name>copyright</Name>
      <OrgInhalt>Todos os direitos reservados, também no que diz respeito a qualquer disposição, utilização, reprodução, processamento, transmissão, bem como no caso de pedidos de patentes.</OrgInhalt>
      <Wert>Todos os direitos reservados, também no que diz respeito a qualquer disposição, utilização, reprodução, processamento, transmissão, bem como no caso de pedidos de patentes.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2024-11-07</OrgInhalt>
      <Wert>2024-11-07</Wert>
      <Platzhalter>False</Platzhalter>
      <DocDatenDialog>True</DocDatenDialog>
      <Label>Data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Nota sobre ficheiro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26EC4808-1A07-49FC-BD77-E4E4E40035C5}">
  <ds:schemaRefs>
    <ds:schemaRef ds:uri="4fb93828-f53f-4ebc-9631-9c93f9663f6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3C9604A-F176-4055-8E0A-810D54D5CE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958408-11A3-4A0F-99F9-687A0C8A7C9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D0252559-44F8-474C-B66D-E357B88E32C2}">
  <ds:schemaRefs/>
</ds:datastoreItem>
</file>

<file path=customXml/itemProps5.xml><?xml version="1.0" encoding="utf-8"?>
<ds:datastoreItem xmlns:ds="http://schemas.openxmlformats.org/officeDocument/2006/customXml" ds:itemID="{304CF217-3C90-4AA0-B541-CE45F9BD3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Application>Microsoft Office PowerPoint</Application>
  <PresentationFormat>Custom</PresentationFormat>
  <Slides>28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Bosch 2024</vt:lpstr>
      <vt:lpstr>Bosch 2024</vt:lpstr>
      <vt:lpstr>Strings</vt:lpstr>
      <vt:lpstr>01</vt:lpstr>
      <vt:lpstr>O que são os métodos de Strings?</vt:lpstr>
      <vt:lpstr>Principais métodos</vt:lpstr>
      <vt:lpstr>01</vt:lpstr>
      <vt:lpstr>Exercício 01</vt:lpstr>
      <vt:lpstr>Principais métodos</vt:lpstr>
      <vt:lpstr>Principais métodos</vt:lpstr>
      <vt:lpstr>01</vt:lpstr>
      <vt:lpstr>Exercício 02</vt:lpstr>
      <vt:lpstr>Exercício 03</vt:lpstr>
      <vt:lpstr>Exercício 04</vt:lpstr>
      <vt:lpstr>Exercício 05</vt:lpstr>
      <vt:lpstr>Exercício 06</vt:lpstr>
      <vt:lpstr>Principais métodos</vt:lpstr>
      <vt:lpstr>Principais métodos</vt:lpstr>
      <vt:lpstr>Principais métodos</vt:lpstr>
      <vt:lpstr>01</vt:lpstr>
      <vt:lpstr>Exercício 07</vt:lpstr>
      <vt:lpstr>Exercício 08</vt:lpstr>
      <vt:lpstr>Principais métodos</vt:lpstr>
      <vt:lpstr>Principais métodos</vt:lpstr>
      <vt:lpstr>Principais métodos</vt:lpstr>
      <vt:lpstr>01</vt:lpstr>
      <vt:lpstr>Exercício 09</vt:lpstr>
      <vt:lpstr>Exercício 10</vt:lpstr>
      <vt:lpstr>Exercício 11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e Operadores</dc:title>
  <dc:creator>FIXED-TERM Penteado Enzo (CaP/ETS)</dc:creator>
  <cp:revision>1</cp:revision>
  <dcterms:created xsi:type="dcterms:W3CDTF">2024-11-07T13:44:18Z</dcterms:created>
  <dcterms:modified xsi:type="dcterms:W3CDTF">2025-03-13T11:49:26Z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  <property fmtid="{D5CDD505-2E9C-101B-9397-08002B2CF9AE}" pid="8" name="ContentTypeId">
    <vt:lpwstr>0x01010023249D20BB63E545BFFE440451086A21</vt:lpwstr>
  </property>
</Properties>
</file>