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  <p:sldMasterId id="2147483756" r:id="rId7"/>
  </p:sldMasterIdLst>
  <p:notesMasterIdLst>
    <p:notesMasterId r:id="rId30"/>
  </p:notesMasterIdLst>
  <p:sldIdLst>
    <p:sldId id="25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84" r:id="rId27"/>
    <p:sldId id="285" r:id="rId28"/>
    <p:sldId id="266" r:id="rId29"/>
  </p:sldIdLst>
  <p:sldSz cx="10969625" cy="6170613"/>
  <p:notesSz cx="6858000" cy="9144000"/>
  <p:custDataLst>
    <p:tags r:id="rId3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15E8F-2550-2B19-8188-38F52C283F2A}" v="1" dt="2024-12-13T12:54:48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XED-TERM Penteado Enzo (CaP/ETS)" userId="574fd764-b984-4cd9-9012-3cd7cc679f1c" providerId="ADAL" clId="{EED9558C-D3B7-4175-A535-BE14104F32FC}"/>
    <pc:docChg chg="undo custSel addSld delSld modSld sldOrd addMainMaster">
      <pc:chgData name="FIXED-TERM Penteado Enzo (CaP/ETS)" userId="574fd764-b984-4cd9-9012-3cd7cc679f1c" providerId="ADAL" clId="{EED9558C-D3B7-4175-A535-BE14104F32FC}" dt="2024-11-21T16:10:02.042" v="4135"/>
      <pc:docMkLst>
        <pc:docMk/>
      </pc:docMkLst>
      <pc:sldChg chg="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28530264" sldId="256"/>
        </pc:sldMkLst>
      </pc:sldChg>
      <pc:sldChg chg="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970643380" sldId="266"/>
        </pc:sldMkLst>
      </pc:sldChg>
      <pc:sldChg chg="modSp mod 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3243671426" sldId="267"/>
        </pc:sldMkLst>
        <pc:spChg chg="mod">
          <ac:chgData name="FIXED-TERM Penteado Enzo (CaP/ETS)" userId="574fd764-b984-4cd9-9012-3cd7cc679f1c" providerId="ADAL" clId="{EED9558C-D3B7-4175-A535-BE14104F32FC}" dt="2024-11-19T12:20:46.629" v="9" actId="114"/>
          <ac:spMkLst>
            <pc:docMk/>
            <pc:sldMk cId="3243671426" sldId="267"/>
            <ac:spMk id="2" creationId="{F04441F4-2C4D-2D01-F13B-975D55C3BEEC}"/>
          </ac:spMkLst>
        </pc:spChg>
      </pc:sldChg>
      <pc:sldChg chg="addSp modSp new mod 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1009074223" sldId="268"/>
        </pc:sldMkLst>
        <pc:spChg chg="mod">
          <ac:chgData name="FIXED-TERM Penteado Enzo (CaP/ETS)" userId="574fd764-b984-4cd9-9012-3cd7cc679f1c" providerId="ADAL" clId="{EED9558C-D3B7-4175-A535-BE14104F32FC}" dt="2024-11-19T12:34:28.643" v="40" actId="20577"/>
          <ac:spMkLst>
            <pc:docMk/>
            <pc:sldMk cId="1009074223" sldId="268"/>
            <ac:spMk id="2" creationId="{C28A125D-5B67-B694-319E-4F6C8124694B}"/>
          </ac:spMkLst>
        </pc:spChg>
        <pc:spChg chg="mod replST">
          <ac:chgData name="FIXED-TERM Penteado Enzo (CaP/ETS)" userId="574fd764-b984-4cd9-9012-3cd7cc679f1c" providerId="ADAL" clId="{EED9558C-D3B7-4175-A535-BE14104F32FC}" dt="2024-11-19T12:31:34.151" v="14" actId="114"/>
          <ac:spMkLst>
            <pc:docMk/>
            <pc:sldMk cId="1009074223" sldId="268"/>
            <ac:spMk id="3" creationId="{898167BC-A5C7-578D-0CFA-F9FBC711E516}"/>
          </ac:spMkLst>
        </pc:spChg>
        <pc:spChg chg="mod">
          <ac:chgData name="FIXED-TERM Penteado Enzo (CaP/ETS)" userId="574fd764-b984-4cd9-9012-3cd7cc679f1c" providerId="ADAL" clId="{EED9558C-D3B7-4175-A535-BE14104F32FC}" dt="2024-11-19T12:45:17.531" v="264" actId="114"/>
          <ac:spMkLst>
            <pc:docMk/>
            <pc:sldMk cId="1009074223" sldId="268"/>
            <ac:spMk id="4" creationId="{F7A6AC31-6E47-F1A1-C530-E055D8A9200F}"/>
          </ac:spMkLst>
        </pc:spChg>
        <pc:picChg chg="add mod">
          <ac:chgData name="FIXED-TERM Penteado Enzo (CaP/ETS)" userId="574fd764-b984-4cd9-9012-3cd7cc679f1c" providerId="ADAL" clId="{EED9558C-D3B7-4175-A535-BE14104F32FC}" dt="2024-11-19T12:45:26.415" v="265" actId="1076"/>
          <ac:picMkLst>
            <pc:docMk/>
            <pc:sldMk cId="1009074223" sldId="268"/>
            <ac:picMk id="7" creationId="{F286FB79-4D8D-E5BD-31F2-2D7F6882F28D}"/>
          </ac:picMkLst>
        </pc:picChg>
      </pc:sldChg>
      <pc:sldChg chg="addSp delSp modSp new mod modTransition modAnim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185965105" sldId="269"/>
        </pc:sldMkLst>
        <pc:spChg chg="mod">
          <ac:chgData name="FIXED-TERM Penteado Enzo (CaP/ETS)" userId="574fd764-b984-4cd9-9012-3cd7cc679f1c" providerId="ADAL" clId="{EED9558C-D3B7-4175-A535-BE14104F32FC}" dt="2024-11-19T12:47:29.656" v="277" actId="20577"/>
          <ac:spMkLst>
            <pc:docMk/>
            <pc:sldMk cId="185965105" sldId="269"/>
            <ac:spMk id="2" creationId="{B28F06BD-9B3D-F88E-5028-23CF50E7D1A5}"/>
          </ac:spMkLst>
        </pc:spChg>
        <pc:spChg chg="mod replST">
          <ac:chgData name="FIXED-TERM Penteado Enzo (CaP/ETS)" userId="574fd764-b984-4cd9-9012-3cd7cc679f1c" providerId="ADAL" clId="{EED9558C-D3B7-4175-A535-BE14104F32FC}" dt="2024-11-21T12:23:54.555" v="1755" actId="114"/>
          <ac:spMkLst>
            <pc:docMk/>
            <pc:sldMk cId="185965105" sldId="269"/>
            <ac:spMk id="3" creationId="{96F63B3B-69F3-CA55-8E09-D4EA0D92CC63}"/>
          </ac:spMkLst>
        </pc:spChg>
        <pc:picChg chg="add mod">
          <ac:chgData name="FIXED-TERM Penteado Enzo (CaP/ETS)" userId="574fd764-b984-4cd9-9012-3cd7cc679f1c" providerId="ADAL" clId="{EED9558C-D3B7-4175-A535-BE14104F32FC}" dt="2024-11-19T12:50:20.271" v="293" actId="1076"/>
          <ac:picMkLst>
            <pc:docMk/>
            <pc:sldMk cId="185965105" sldId="269"/>
            <ac:picMk id="9" creationId="{C9F3081F-CEF7-BC1B-BB63-4CE3CADFA926}"/>
          </ac:picMkLst>
        </pc:picChg>
        <pc:picChg chg="add mod">
          <ac:chgData name="FIXED-TERM Penteado Enzo (CaP/ETS)" userId="574fd764-b984-4cd9-9012-3cd7cc679f1c" providerId="ADAL" clId="{EED9558C-D3B7-4175-A535-BE14104F32FC}" dt="2024-11-19T12:52:55.195" v="313" actId="1076"/>
          <ac:picMkLst>
            <pc:docMk/>
            <pc:sldMk cId="185965105" sldId="269"/>
            <ac:picMk id="13" creationId="{15679699-2A7C-4D90-2DE1-B7AB5D6C49E4}"/>
          </ac:picMkLst>
        </pc:picChg>
        <pc:picChg chg="add mod">
          <ac:chgData name="FIXED-TERM Penteado Enzo (CaP/ETS)" userId="574fd764-b984-4cd9-9012-3cd7cc679f1c" providerId="ADAL" clId="{EED9558C-D3B7-4175-A535-BE14104F32FC}" dt="2024-11-19T12:52:52.781" v="312" actId="1076"/>
          <ac:picMkLst>
            <pc:docMk/>
            <pc:sldMk cId="185965105" sldId="269"/>
            <ac:picMk id="17" creationId="{5E8B32F7-E5D4-BF61-33BE-0DD17368CB31}"/>
          </ac:picMkLst>
        </pc:picChg>
        <pc:picChg chg="add mod">
          <ac:chgData name="FIXED-TERM Penteado Enzo (CaP/ETS)" userId="574fd764-b984-4cd9-9012-3cd7cc679f1c" providerId="ADAL" clId="{EED9558C-D3B7-4175-A535-BE14104F32FC}" dt="2024-11-19T12:54:20.428" v="320" actId="1076"/>
          <ac:picMkLst>
            <pc:docMk/>
            <pc:sldMk cId="185965105" sldId="269"/>
            <ac:picMk id="19" creationId="{5C2ECFB1-A0BD-EBFA-83E0-7D850558258B}"/>
          </ac:picMkLst>
        </pc:picChg>
      </pc:sldChg>
      <pc:sldChg chg="addSp modSp new mod 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2561201091" sldId="270"/>
        </pc:sldMkLst>
        <pc:spChg chg="mod">
          <ac:chgData name="FIXED-TERM Penteado Enzo (CaP/ETS)" userId="574fd764-b984-4cd9-9012-3cd7cc679f1c" providerId="ADAL" clId="{EED9558C-D3B7-4175-A535-BE14104F32FC}" dt="2024-11-19T12:56:08.055" v="357" actId="20577"/>
          <ac:spMkLst>
            <pc:docMk/>
            <pc:sldMk cId="2561201091" sldId="270"/>
            <ac:spMk id="2" creationId="{44CFFD7E-99A1-493B-D6FF-B46CFAE96192}"/>
          </ac:spMkLst>
        </pc:spChg>
        <pc:spChg chg="mod replST">
          <ac:chgData name="FIXED-TERM Penteado Enzo (CaP/ETS)" userId="574fd764-b984-4cd9-9012-3cd7cc679f1c" providerId="ADAL" clId="{EED9558C-D3B7-4175-A535-BE14104F32FC}" dt="2024-11-21T12:24:10.255" v="1772" actId="114"/>
          <ac:spMkLst>
            <pc:docMk/>
            <pc:sldMk cId="2561201091" sldId="270"/>
            <ac:spMk id="3" creationId="{549AE851-E31F-9A99-7288-01E027D0317A}"/>
          </ac:spMkLst>
        </pc:spChg>
        <pc:spChg chg="mod">
          <ac:chgData name="FIXED-TERM Penteado Enzo (CaP/ETS)" userId="574fd764-b984-4cd9-9012-3cd7cc679f1c" providerId="ADAL" clId="{EED9558C-D3B7-4175-A535-BE14104F32FC}" dt="2024-11-19T13:16:28.798" v="719" actId="14100"/>
          <ac:spMkLst>
            <pc:docMk/>
            <pc:sldMk cId="2561201091" sldId="270"/>
            <ac:spMk id="4" creationId="{D5AB1E50-01ED-D809-88EE-509BA2729E8A}"/>
          </ac:spMkLst>
        </pc:spChg>
        <pc:picChg chg="add mod">
          <ac:chgData name="FIXED-TERM Penteado Enzo (CaP/ETS)" userId="574fd764-b984-4cd9-9012-3cd7cc679f1c" providerId="ADAL" clId="{EED9558C-D3B7-4175-A535-BE14104F32FC}" dt="2024-11-19T13:17:06.342" v="725" actId="1076"/>
          <ac:picMkLst>
            <pc:docMk/>
            <pc:sldMk cId="2561201091" sldId="270"/>
            <ac:picMk id="7" creationId="{7C26875C-B6E1-CFE1-743A-3FA78CB2685D}"/>
          </ac:picMkLst>
        </pc:picChg>
      </pc:sldChg>
      <pc:sldChg chg="addSp delSp modSp new mod modTransition modAnim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3813382346" sldId="271"/>
        </pc:sldMkLst>
        <pc:spChg chg="mod">
          <ac:chgData name="FIXED-TERM Penteado Enzo (CaP/ETS)" userId="574fd764-b984-4cd9-9012-3cd7cc679f1c" providerId="ADAL" clId="{EED9558C-D3B7-4175-A535-BE14104F32FC}" dt="2024-11-19T13:21:47.489" v="737" actId="20577"/>
          <ac:spMkLst>
            <pc:docMk/>
            <pc:sldMk cId="3813382346" sldId="271"/>
            <ac:spMk id="2" creationId="{0C5A0F6E-E96C-9778-5671-FCCDDFF17D52}"/>
          </ac:spMkLst>
        </pc:spChg>
        <pc:spChg chg="mod replST">
          <ac:chgData name="FIXED-TERM Penteado Enzo (CaP/ETS)" userId="574fd764-b984-4cd9-9012-3cd7cc679f1c" providerId="ADAL" clId="{EED9558C-D3B7-4175-A535-BE14104F32FC}" dt="2024-11-21T12:24:15.897" v="1774" actId="114"/>
          <ac:spMkLst>
            <pc:docMk/>
            <pc:sldMk cId="3813382346" sldId="271"/>
            <ac:spMk id="3" creationId="{67A4C276-458C-8A44-54E2-91437086028B}"/>
          </ac:spMkLst>
        </pc:spChg>
        <pc:picChg chg="add mod">
          <ac:chgData name="FIXED-TERM Penteado Enzo (CaP/ETS)" userId="574fd764-b984-4cd9-9012-3cd7cc679f1c" providerId="ADAL" clId="{EED9558C-D3B7-4175-A535-BE14104F32FC}" dt="2024-11-19T13:28:04.553" v="743" actId="1076"/>
          <ac:picMkLst>
            <pc:docMk/>
            <pc:sldMk cId="3813382346" sldId="271"/>
            <ac:picMk id="7" creationId="{7D5CA325-993D-DC8A-672B-104CD050B6FF}"/>
          </ac:picMkLst>
        </pc:picChg>
        <pc:picChg chg="add mod">
          <ac:chgData name="FIXED-TERM Penteado Enzo (CaP/ETS)" userId="574fd764-b984-4cd9-9012-3cd7cc679f1c" providerId="ADAL" clId="{EED9558C-D3B7-4175-A535-BE14104F32FC}" dt="2024-11-19T13:28:37.205" v="747" actId="1076"/>
          <ac:picMkLst>
            <pc:docMk/>
            <pc:sldMk cId="3813382346" sldId="271"/>
            <ac:picMk id="9" creationId="{73420216-818B-F97E-4402-9F20BE1E19DB}"/>
          </ac:picMkLst>
        </pc:picChg>
        <pc:picChg chg="add mod">
          <ac:chgData name="FIXED-TERM Penteado Enzo (CaP/ETS)" userId="574fd764-b984-4cd9-9012-3cd7cc679f1c" providerId="ADAL" clId="{EED9558C-D3B7-4175-A535-BE14104F32FC}" dt="2024-11-19T13:28:58.890" v="751" actId="1076"/>
          <ac:picMkLst>
            <pc:docMk/>
            <pc:sldMk cId="3813382346" sldId="271"/>
            <ac:picMk id="11" creationId="{3F465FD4-47D4-B1C7-8543-61CFC301190A}"/>
          </ac:picMkLst>
        </pc:picChg>
        <pc:picChg chg="add mod">
          <ac:chgData name="FIXED-TERM Penteado Enzo (CaP/ETS)" userId="574fd764-b984-4cd9-9012-3cd7cc679f1c" providerId="ADAL" clId="{EED9558C-D3B7-4175-A535-BE14104F32FC}" dt="2024-11-19T13:30:50.427" v="755" actId="1076"/>
          <ac:picMkLst>
            <pc:docMk/>
            <pc:sldMk cId="3813382346" sldId="271"/>
            <ac:picMk id="13" creationId="{C08DADF4-0446-C731-4E93-55343BA6B9E1}"/>
          </ac:picMkLst>
        </pc:picChg>
      </pc:sldChg>
      <pc:sldChg chg="add 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642985637" sldId="272"/>
        </pc:sldMkLst>
      </pc:sldChg>
      <pc:sldChg chg="addSp delSp modSp new mod ord 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1750615202" sldId="273"/>
        </pc:sldMkLst>
        <pc:spChg chg="mod">
          <ac:chgData name="FIXED-TERM Penteado Enzo (CaP/ETS)" userId="574fd764-b984-4cd9-9012-3cd7cc679f1c" providerId="ADAL" clId="{EED9558C-D3B7-4175-A535-BE14104F32FC}" dt="2024-11-19T14:20:27.923" v="937" actId="20577"/>
          <ac:spMkLst>
            <pc:docMk/>
            <pc:sldMk cId="1750615202" sldId="273"/>
            <ac:spMk id="2" creationId="{8303C782-D8A7-A0A2-2117-C23D395A4483}"/>
          </ac:spMkLst>
        </pc:spChg>
        <pc:spChg chg="mod replST">
          <ac:chgData name="FIXED-TERM Penteado Enzo (CaP/ETS)" userId="574fd764-b984-4cd9-9012-3cd7cc679f1c" providerId="ADAL" clId="{EED9558C-D3B7-4175-A535-BE14104F32FC}" dt="2024-11-19T13:45:24.414" v="771" actId="20577"/>
          <ac:spMkLst>
            <pc:docMk/>
            <pc:sldMk cId="1750615202" sldId="273"/>
            <ac:spMk id="3" creationId="{3EB03895-F8CC-2A43-879A-F02F731E5478}"/>
          </ac:spMkLst>
        </pc:spChg>
        <pc:spChg chg="mod">
          <ac:chgData name="FIXED-TERM Penteado Enzo (CaP/ETS)" userId="574fd764-b984-4cd9-9012-3cd7cc679f1c" providerId="ADAL" clId="{EED9558C-D3B7-4175-A535-BE14104F32FC}" dt="2024-11-19T14:17:27.740" v="904" actId="14100"/>
          <ac:spMkLst>
            <pc:docMk/>
            <pc:sldMk cId="1750615202" sldId="273"/>
            <ac:spMk id="4" creationId="{DFFEB192-8615-62D7-4394-7D888E37D812}"/>
          </ac:spMkLst>
        </pc:spChg>
        <pc:picChg chg="add mod">
          <ac:chgData name="FIXED-TERM Penteado Enzo (CaP/ETS)" userId="574fd764-b984-4cd9-9012-3cd7cc679f1c" providerId="ADAL" clId="{EED9558C-D3B7-4175-A535-BE14104F32FC}" dt="2024-11-19T14:18:51.422" v="923" actId="1076"/>
          <ac:picMkLst>
            <pc:docMk/>
            <pc:sldMk cId="1750615202" sldId="273"/>
            <ac:picMk id="9" creationId="{571C0326-7012-EC7C-F149-28AC234D3B73}"/>
          </ac:picMkLst>
        </pc:picChg>
        <pc:picChg chg="add mod">
          <ac:chgData name="FIXED-TERM Penteado Enzo (CaP/ETS)" userId="574fd764-b984-4cd9-9012-3cd7cc679f1c" providerId="ADAL" clId="{EED9558C-D3B7-4175-A535-BE14104F32FC}" dt="2024-11-19T14:18:53.358" v="924" actId="1076"/>
          <ac:picMkLst>
            <pc:docMk/>
            <pc:sldMk cId="1750615202" sldId="273"/>
            <ac:picMk id="11" creationId="{7BF7E850-1D7D-9F49-02FB-F84C93D20753}"/>
          </ac:picMkLst>
        </pc:picChg>
      </pc:sldChg>
      <pc:sldChg chg="modSp new del mod">
        <pc:chgData name="FIXED-TERM Penteado Enzo (CaP/ETS)" userId="574fd764-b984-4cd9-9012-3cd7cc679f1c" providerId="ADAL" clId="{EED9558C-D3B7-4175-A535-BE14104F32FC}" dt="2024-11-19T13:45:21.849" v="768" actId="680"/>
        <pc:sldMkLst>
          <pc:docMk/>
          <pc:sldMk cId="4135497286" sldId="273"/>
        </pc:sldMkLst>
      </pc:sldChg>
      <pc:sldChg chg="modSp new del mod">
        <pc:chgData name="FIXED-TERM Penteado Enzo (CaP/ETS)" userId="574fd764-b984-4cd9-9012-3cd7cc679f1c" providerId="ADAL" clId="{EED9558C-D3B7-4175-A535-BE14104F32FC}" dt="2024-11-19T14:20:21.734" v="930" actId="680"/>
        <pc:sldMkLst>
          <pc:docMk/>
          <pc:sldMk cId="1133045710" sldId="274"/>
        </pc:sldMkLst>
      </pc:sldChg>
      <pc:sldChg chg="modSp new mod 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3545047676" sldId="274"/>
        </pc:sldMkLst>
        <pc:spChg chg="mod">
          <ac:chgData name="FIXED-TERM Penteado Enzo (CaP/ETS)" userId="574fd764-b984-4cd9-9012-3cd7cc679f1c" providerId="ADAL" clId="{EED9558C-D3B7-4175-A535-BE14104F32FC}" dt="2024-11-19T14:20:32.983" v="949" actId="20577"/>
          <ac:spMkLst>
            <pc:docMk/>
            <pc:sldMk cId="3545047676" sldId="274"/>
            <ac:spMk id="2" creationId="{B3247978-F236-3CF7-2883-ACD4CC8780C5}"/>
          </ac:spMkLst>
        </pc:spChg>
        <pc:spChg chg="mod replST">
          <ac:chgData name="FIXED-TERM Penteado Enzo (CaP/ETS)" userId="574fd764-b984-4cd9-9012-3cd7cc679f1c" providerId="ADAL" clId="{EED9558C-D3B7-4175-A535-BE14104F32FC}" dt="2024-11-19T14:20:23.442" v="933" actId="20577"/>
          <ac:spMkLst>
            <pc:docMk/>
            <pc:sldMk cId="3545047676" sldId="274"/>
            <ac:spMk id="3" creationId="{1B2DA1DD-D47E-08CE-4F1A-077E5524279E}"/>
          </ac:spMkLst>
        </pc:spChg>
        <pc:spChg chg="mod">
          <ac:chgData name="FIXED-TERM Penteado Enzo (CaP/ETS)" userId="574fd764-b984-4cd9-9012-3cd7cc679f1c" providerId="ADAL" clId="{EED9558C-D3B7-4175-A535-BE14104F32FC}" dt="2024-11-19T14:20:49.060" v="1031" actId="20577"/>
          <ac:spMkLst>
            <pc:docMk/>
            <pc:sldMk cId="3545047676" sldId="274"/>
            <ac:spMk id="4" creationId="{F3EB9442-DB5C-EC22-E3FB-2231AC285F63}"/>
          </ac:spMkLst>
        </pc:spChg>
      </pc:sldChg>
      <pc:sldChg chg="modSp new mod 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1947904509" sldId="275"/>
        </pc:sldMkLst>
        <pc:spChg chg="mod">
          <ac:chgData name="FIXED-TERM Penteado Enzo (CaP/ETS)" userId="574fd764-b984-4cd9-9012-3cd7cc679f1c" providerId="ADAL" clId="{EED9558C-D3B7-4175-A535-BE14104F32FC}" dt="2024-11-19T14:21:28.648" v="1048" actId="20577"/>
          <ac:spMkLst>
            <pc:docMk/>
            <pc:sldMk cId="1947904509" sldId="275"/>
            <ac:spMk id="2" creationId="{31DC0910-1D7C-10B9-2080-8FDA435A9EE4}"/>
          </ac:spMkLst>
        </pc:spChg>
        <pc:spChg chg="mod replST">
          <ac:chgData name="FIXED-TERM Penteado Enzo (CaP/ETS)" userId="574fd764-b984-4cd9-9012-3cd7cc679f1c" providerId="ADAL" clId="{EED9558C-D3B7-4175-A535-BE14104F32FC}" dt="2024-11-19T14:21:22.294" v="1034" actId="20577"/>
          <ac:spMkLst>
            <pc:docMk/>
            <pc:sldMk cId="1947904509" sldId="275"/>
            <ac:spMk id="3" creationId="{4FA682D7-39D4-D57A-1A2B-5DE6961BD20E}"/>
          </ac:spMkLst>
        </pc:spChg>
        <pc:spChg chg="mod">
          <ac:chgData name="FIXED-TERM Penteado Enzo (CaP/ETS)" userId="574fd764-b984-4cd9-9012-3cd7cc679f1c" providerId="ADAL" clId="{EED9558C-D3B7-4175-A535-BE14104F32FC}" dt="2024-11-19T14:23:12.374" v="1162" actId="20577"/>
          <ac:spMkLst>
            <pc:docMk/>
            <pc:sldMk cId="1947904509" sldId="275"/>
            <ac:spMk id="4" creationId="{4B13D122-7803-A858-D8F1-DFE156BEFFD2}"/>
          </ac:spMkLst>
        </pc:spChg>
      </pc:sldChg>
      <pc:sldChg chg="modSp new mod 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1777234969" sldId="276"/>
        </pc:sldMkLst>
        <pc:spChg chg="mod">
          <ac:chgData name="FIXED-TERM Penteado Enzo (CaP/ETS)" userId="574fd764-b984-4cd9-9012-3cd7cc679f1c" providerId="ADAL" clId="{EED9558C-D3B7-4175-A535-BE14104F32FC}" dt="2024-11-19T14:23:55.083" v="1193" actId="20577"/>
          <ac:spMkLst>
            <pc:docMk/>
            <pc:sldMk cId="1777234969" sldId="276"/>
            <ac:spMk id="2" creationId="{F4BC0235-119D-1BC6-67C1-7BE27A682101}"/>
          </ac:spMkLst>
        </pc:spChg>
        <pc:spChg chg="mod replST">
          <ac:chgData name="FIXED-TERM Penteado Enzo (CaP/ETS)" userId="574fd764-b984-4cd9-9012-3cd7cc679f1c" providerId="ADAL" clId="{EED9558C-D3B7-4175-A535-BE14104F32FC}" dt="2024-11-19T14:23:27.004" v="1165" actId="20577"/>
          <ac:spMkLst>
            <pc:docMk/>
            <pc:sldMk cId="1777234969" sldId="276"/>
            <ac:spMk id="3" creationId="{9A4E090E-C6C3-2375-A895-BD77AFB63233}"/>
          </ac:spMkLst>
        </pc:spChg>
        <pc:spChg chg="mod">
          <ac:chgData name="FIXED-TERM Penteado Enzo (CaP/ETS)" userId="574fd764-b984-4cd9-9012-3cd7cc679f1c" providerId="ADAL" clId="{EED9558C-D3B7-4175-A535-BE14104F32FC}" dt="2024-11-19T14:25:22.107" v="1343" actId="20577"/>
          <ac:spMkLst>
            <pc:docMk/>
            <pc:sldMk cId="1777234969" sldId="276"/>
            <ac:spMk id="4" creationId="{DFF59414-4644-75D7-CBA4-BB29AB68A569}"/>
          </ac:spMkLst>
        </pc:spChg>
      </pc:sldChg>
      <pc:sldChg chg="modSp new mod 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3656162415" sldId="277"/>
        </pc:sldMkLst>
        <pc:spChg chg="mod">
          <ac:chgData name="FIXED-TERM Penteado Enzo (CaP/ETS)" userId="574fd764-b984-4cd9-9012-3cd7cc679f1c" providerId="ADAL" clId="{EED9558C-D3B7-4175-A535-BE14104F32FC}" dt="2024-11-21T11:59:28.728" v="1358" actId="20577"/>
          <ac:spMkLst>
            <pc:docMk/>
            <pc:sldMk cId="3656162415" sldId="277"/>
            <ac:spMk id="2" creationId="{5186B830-5174-21D2-9350-7F98B2B6CB10}"/>
          </ac:spMkLst>
        </pc:spChg>
        <pc:spChg chg="mod replST">
          <ac:chgData name="FIXED-TERM Penteado Enzo (CaP/ETS)" userId="574fd764-b984-4cd9-9012-3cd7cc679f1c" providerId="ADAL" clId="{EED9558C-D3B7-4175-A535-BE14104F32FC}" dt="2024-11-21T11:59:23.612" v="1346" actId="20577"/>
          <ac:spMkLst>
            <pc:docMk/>
            <pc:sldMk cId="3656162415" sldId="277"/>
            <ac:spMk id="3" creationId="{16DA964F-607F-4BD5-601B-CDFFE7AE6EBA}"/>
          </ac:spMkLst>
        </pc:spChg>
        <pc:spChg chg="mod">
          <ac:chgData name="FIXED-TERM Penteado Enzo (CaP/ETS)" userId="574fd764-b984-4cd9-9012-3cd7cc679f1c" providerId="ADAL" clId="{EED9558C-D3B7-4175-A535-BE14104F32FC}" dt="2024-11-21T12:03:56.664" v="1734" actId="20577"/>
          <ac:spMkLst>
            <pc:docMk/>
            <pc:sldMk cId="3656162415" sldId="277"/>
            <ac:spMk id="4" creationId="{739840DF-12BC-92C8-BFF7-BA33018B2696}"/>
          </ac:spMkLst>
        </pc:spChg>
      </pc:sldChg>
      <pc:sldChg chg="modSp new mod 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1941255294" sldId="278"/>
        </pc:sldMkLst>
        <pc:spChg chg="mod replST">
          <ac:chgData name="FIXED-TERM Penteado Enzo (CaP/ETS)" userId="574fd764-b984-4cd9-9012-3cd7cc679f1c" providerId="ADAL" clId="{EED9558C-D3B7-4175-A535-BE14104F32FC}" dt="2024-11-21T12:22:22.891" v="1750" actId="313"/>
          <ac:spMkLst>
            <pc:docMk/>
            <pc:sldMk cId="1941255294" sldId="278"/>
            <ac:spMk id="2" creationId="{7E28FB60-4B95-E9E0-D532-A22A6988724A}"/>
          </ac:spMkLst>
        </pc:spChg>
        <pc:spChg chg="mod">
          <ac:chgData name="FIXED-TERM Penteado Enzo (CaP/ETS)" userId="574fd764-b984-4cd9-9012-3cd7cc679f1c" providerId="ADAL" clId="{EED9558C-D3B7-4175-A535-BE14104F32FC}" dt="2024-11-21T12:11:24.823" v="1739" actId="20577"/>
          <ac:spMkLst>
            <pc:docMk/>
            <pc:sldMk cId="1941255294" sldId="278"/>
            <ac:spMk id="3" creationId="{007DCE33-7E4D-0723-DF5A-8761ADCD045E}"/>
          </ac:spMkLst>
        </pc:spChg>
      </pc:sldChg>
      <pc:sldChg chg="addSp modSp new mod 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3442856074" sldId="279"/>
        </pc:sldMkLst>
        <pc:spChg chg="mod">
          <ac:chgData name="FIXED-TERM Penteado Enzo (CaP/ETS)" userId="574fd764-b984-4cd9-9012-3cd7cc679f1c" providerId="ADAL" clId="{EED9558C-D3B7-4175-A535-BE14104F32FC}" dt="2024-11-21T12:24:40.830" v="1783" actId="20577"/>
          <ac:spMkLst>
            <pc:docMk/>
            <pc:sldMk cId="3442856074" sldId="279"/>
            <ac:spMk id="2" creationId="{5D39D7A5-3C33-3DB2-1E6E-CC02F0BC7064}"/>
          </ac:spMkLst>
        </pc:spChg>
        <pc:spChg chg="mod replST">
          <ac:chgData name="FIXED-TERM Penteado Enzo (CaP/ETS)" userId="574fd764-b984-4cd9-9012-3cd7cc679f1c" providerId="ADAL" clId="{EED9558C-D3B7-4175-A535-BE14104F32FC}" dt="2024-11-21T12:24:28.507" v="1775" actId="114"/>
          <ac:spMkLst>
            <pc:docMk/>
            <pc:sldMk cId="3442856074" sldId="279"/>
            <ac:spMk id="3" creationId="{5CB84D9D-DB7E-72BF-7DF5-E2F49D50D1A9}"/>
          </ac:spMkLst>
        </pc:spChg>
        <pc:spChg chg="mod">
          <ac:chgData name="FIXED-TERM Penteado Enzo (CaP/ETS)" userId="574fd764-b984-4cd9-9012-3cd7cc679f1c" providerId="ADAL" clId="{EED9558C-D3B7-4175-A535-BE14104F32FC}" dt="2024-11-21T12:46:27.381" v="2086" actId="14100"/>
          <ac:spMkLst>
            <pc:docMk/>
            <pc:sldMk cId="3442856074" sldId="279"/>
            <ac:spMk id="4" creationId="{99796C6F-B33A-2FA7-58E9-1BBD623836F2}"/>
          </ac:spMkLst>
        </pc:spChg>
        <pc:picChg chg="add mod">
          <ac:chgData name="FIXED-TERM Penteado Enzo (CaP/ETS)" userId="574fd764-b984-4cd9-9012-3cd7cc679f1c" providerId="ADAL" clId="{EED9558C-D3B7-4175-A535-BE14104F32FC}" dt="2024-11-21T12:48:07.240" v="2091" actId="1076"/>
          <ac:picMkLst>
            <pc:docMk/>
            <pc:sldMk cId="3442856074" sldId="279"/>
            <ac:picMk id="7" creationId="{9FF7ECDE-78EA-6C7C-01DA-0AB16DCC26A4}"/>
          </ac:picMkLst>
        </pc:picChg>
      </pc:sldChg>
      <pc:sldChg chg="addSp delSp modSp new mod 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818751305" sldId="280"/>
        </pc:sldMkLst>
        <pc:spChg chg="mod">
          <ac:chgData name="FIXED-TERM Penteado Enzo (CaP/ETS)" userId="574fd764-b984-4cd9-9012-3cd7cc679f1c" providerId="ADAL" clId="{EED9558C-D3B7-4175-A535-BE14104F32FC}" dt="2024-11-21T13:12:34.975" v="2173" actId="1076"/>
          <ac:spMkLst>
            <pc:docMk/>
            <pc:sldMk cId="818751305" sldId="280"/>
            <ac:spMk id="2" creationId="{B20E8A4F-4E10-FF4D-FB58-9D3601DD27D2}"/>
          </ac:spMkLst>
        </pc:spChg>
        <pc:spChg chg="mod replST">
          <ac:chgData name="FIXED-TERM Penteado Enzo (CaP/ETS)" userId="574fd764-b984-4cd9-9012-3cd7cc679f1c" providerId="ADAL" clId="{EED9558C-D3B7-4175-A535-BE14104F32FC}" dt="2024-11-21T13:02:28.263" v="2095" actId="114"/>
          <ac:spMkLst>
            <pc:docMk/>
            <pc:sldMk cId="818751305" sldId="280"/>
            <ac:spMk id="3" creationId="{5D3EFAFC-BED6-7EA0-D20B-62AC94B697A7}"/>
          </ac:spMkLst>
        </pc:spChg>
        <pc:picChg chg="add mod">
          <ac:chgData name="FIXED-TERM Penteado Enzo (CaP/ETS)" userId="574fd764-b984-4cd9-9012-3cd7cc679f1c" providerId="ADAL" clId="{EED9558C-D3B7-4175-A535-BE14104F32FC}" dt="2024-11-21T13:05:58.091" v="2127" actId="1076"/>
          <ac:picMkLst>
            <pc:docMk/>
            <pc:sldMk cId="818751305" sldId="280"/>
            <ac:picMk id="9" creationId="{942E379E-34BD-CC84-1CFD-4F0406176ED9}"/>
          </ac:picMkLst>
        </pc:picChg>
        <pc:picChg chg="add mod">
          <ac:chgData name="FIXED-TERM Penteado Enzo (CaP/ETS)" userId="574fd764-b984-4cd9-9012-3cd7cc679f1c" providerId="ADAL" clId="{EED9558C-D3B7-4175-A535-BE14104F32FC}" dt="2024-11-21T13:12:40.929" v="2174" actId="1076"/>
          <ac:picMkLst>
            <pc:docMk/>
            <pc:sldMk cId="818751305" sldId="280"/>
            <ac:picMk id="11" creationId="{D5E42033-37A2-5B62-9087-B7A31EFD96B5}"/>
          </ac:picMkLst>
        </pc:picChg>
        <pc:picChg chg="add mod">
          <ac:chgData name="FIXED-TERM Penteado Enzo (CaP/ETS)" userId="574fd764-b984-4cd9-9012-3cd7cc679f1c" providerId="ADAL" clId="{EED9558C-D3B7-4175-A535-BE14104F32FC}" dt="2024-11-21T13:07:55.601" v="2138" actId="1076"/>
          <ac:picMkLst>
            <pc:docMk/>
            <pc:sldMk cId="818751305" sldId="280"/>
            <ac:picMk id="13" creationId="{3EE53DE5-9542-6799-3E72-020FFB681282}"/>
          </ac:picMkLst>
        </pc:picChg>
        <pc:picChg chg="add mod">
          <ac:chgData name="FIXED-TERM Penteado Enzo (CaP/ETS)" userId="574fd764-b984-4cd9-9012-3cd7cc679f1c" providerId="ADAL" clId="{EED9558C-D3B7-4175-A535-BE14104F32FC}" dt="2024-11-21T13:12:40.929" v="2174" actId="1076"/>
          <ac:picMkLst>
            <pc:docMk/>
            <pc:sldMk cId="818751305" sldId="280"/>
            <ac:picMk id="15" creationId="{E6241818-86B7-8574-E33A-2A380307A9B8}"/>
          </ac:picMkLst>
        </pc:picChg>
        <pc:picChg chg="add mod">
          <ac:chgData name="FIXED-TERM Penteado Enzo (CaP/ETS)" userId="574fd764-b984-4cd9-9012-3cd7cc679f1c" providerId="ADAL" clId="{EED9558C-D3B7-4175-A535-BE14104F32FC}" dt="2024-11-21T13:11:12.313" v="2171" actId="1076"/>
          <ac:picMkLst>
            <pc:docMk/>
            <pc:sldMk cId="818751305" sldId="280"/>
            <ac:picMk id="17" creationId="{8A8E3939-5BF7-3142-2209-DD2BF0F2D022}"/>
          </ac:picMkLst>
        </pc:picChg>
        <pc:picChg chg="add mod">
          <ac:chgData name="FIXED-TERM Penteado Enzo (CaP/ETS)" userId="574fd764-b984-4cd9-9012-3cd7cc679f1c" providerId="ADAL" clId="{EED9558C-D3B7-4175-A535-BE14104F32FC}" dt="2024-11-21T13:12:40.929" v="2174" actId="1076"/>
          <ac:picMkLst>
            <pc:docMk/>
            <pc:sldMk cId="818751305" sldId="280"/>
            <ac:picMk id="19" creationId="{C7995999-8A1D-CD4D-72FB-D802A9172CE3}"/>
          </ac:picMkLst>
        </pc:picChg>
        <pc:picChg chg="add mod">
          <ac:chgData name="FIXED-TERM Penteado Enzo (CaP/ETS)" userId="574fd764-b984-4cd9-9012-3cd7cc679f1c" providerId="ADAL" clId="{EED9558C-D3B7-4175-A535-BE14104F32FC}" dt="2024-11-21T13:11:02.239" v="2170" actId="1076"/>
          <ac:picMkLst>
            <pc:docMk/>
            <pc:sldMk cId="818751305" sldId="280"/>
            <ac:picMk id="21" creationId="{55A92009-7D6B-D3BC-8000-D79013719A37}"/>
          </ac:picMkLst>
        </pc:picChg>
        <pc:picChg chg="add mod">
          <ac:chgData name="FIXED-TERM Penteado Enzo (CaP/ETS)" userId="574fd764-b984-4cd9-9012-3cd7cc679f1c" providerId="ADAL" clId="{EED9558C-D3B7-4175-A535-BE14104F32FC}" dt="2024-11-21T13:12:40.929" v="2174" actId="1076"/>
          <ac:picMkLst>
            <pc:docMk/>
            <pc:sldMk cId="818751305" sldId="280"/>
            <ac:picMk id="23" creationId="{7C71E529-6D3E-7676-5885-18BC518EFD35}"/>
          </ac:picMkLst>
        </pc:picChg>
        <pc:picChg chg="add mod">
          <ac:chgData name="FIXED-TERM Penteado Enzo (CaP/ETS)" userId="574fd764-b984-4cd9-9012-3cd7cc679f1c" providerId="ADAL" clId="{EED9558C-D3B7-4175-A535-BE14104F32FC}" dt="2024-11-21T13:10:18.447" v="2163" actId="1076"/>
          <ac:picMkLst>
            <pc:docMk/>
            <pc:sldMk cId="818751305" sldId="280"/>
            <ac:picMk id="25" creationId="{6A85DCD0-45FF-510A-09EC-BA67746A1098}"/>
          </ac:picMkLst>
        </pc:picChg>
      </pc:sldChg>
      <pc:sldChg chg="addSp delSp modSp add mod modTransition modAnim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3123228169" sldId="281"/>
        </pc:sldMkLst>
        <pc:picChg chg="add mod">
          <ac:chgData name="FIXED-TERM Penteado Enzo (CaP/ETS)" userId="574fd764-b984-4cd9-9012-3cd7cc679f1c" providerId="ADAL" clId="{EED9558C-D3B7-4175-A535-BE14104F32FC}" dt="2024-11-21T13:14:42.555" v="2183" actId="1076"/>
          <ac:picMkLst>
            <pc:docMk/>
            <pc:sldMk cId="3123228169" sldId="281"/>
            <ac:picMk id="6" creationId="{8C9D1DA1-4591-54C8-6958-C8C3F5B0BBBC}"/>
          </ac:picMkLst>
        </pc:picChg>
        <pc:picChg chg="add mod">
          <ac:chgData name="FIXED-TERM Penteado Enzo (CaP/ETS)" userId="574fd764-b984-4cd9-9012-3cd7cc679f1c" providerId="ADAL" clId="{EED9558C-D3B7-4175-A535-BE14104F32FC}" dt="2024-11-21T13:17:54.633" v="2189" actId="1076"/>
          <ac:picMkLst>
            <pc:docMk/>
            <pc:sldMk cId="3123228169" sldId="281"/>
            <ac:picMk id="8" creationId="{9F9D45F4-DD1D-628A-F8F7-ADD99498FDBF}"/>
          </ac:picMkLst>
        </pc:picChg>
        <pc:picChg chg="add mod">
          <ac:chgData name="FIXED-TERM Penteado Enzo (CaP/ETS)" userId="574fd764-b984-4cd9-9012-3cd7cc679f1c" providerId="ADAL" clId="{EED9558C-D3B7-4175-A535-BE14104F32FC}" dt="2024-11-21T13:21:15.526" v="2211" actId="1076"/>
          <ac:picMkLst>
            <pc:docMk/>
            <pc:sldMk cId="3123228169" sldId="281"/>
            <ac:picMk id="12" creationId="{E897E7D6-742C-40CD-55D2-761BC24C9CDB}"/>
          </ac:picMkLst>
        </pc:picChg>
        <pc:picChg chg="add mod">
          <ac:chgData name="FIXED-TERM Penteado Enzo (CaP/ETS)" userId="574fd764-b984-4cd9-9012-3cd7cc679f1c" providerId="ADAL" clId="{EED9558C-D3B7-4175-A535-BE14104F32FC}" dt="2024-11-21T13:22:11.463" v="2216" actId="1076"/>
          <ac:picMkLst>
            <pc:docMk/>
            <pc:sldMk cId="3123228169" sldId="281"/>
            <ac:picMk id="16" creationId="{098417BD-1277-3DF7-AC0E-3C5AF076AC48}"/>
          </ac:picMkLst>
        </pc:picChg>
        <pc:picChg chg="add mod">
          <ac:chgData name="FIXED-TERM Penteado Enzo (CaP/ETS)" userId="574fd764-b984-4cd9-9012-3cd7cc679f1c" providerId="ADAL" clId="{EED9558C-D3B7-4175-A535-BE14104F32FC}" dt="2024-11-21T13:20:58.261" v="2205" actId="1076"/>
          <ac:picMkLst>
            <pc:docMk/>
            <pc:sldMk cId="3123228169" sldId="281"/>
            <ac:picMk id="24" creationId="{C87AE81B-2319-F037-C011-31F8BA7F1BB1}"/>
          </ac:picMkLst>
        </pc:picChg>
      </pc:sldChg>
      <pc:sldChg chg="modSp add mod 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1583903095" sldId="282"/>
        </pc:sldMkLst>
        <pc:spChg chg="mod">
          <ac:chgData name="FIXED-TERM Penteado Enzo (CaP/ETS)" userId="574fd764-b984-4cd9-9012-3cd7cc679f1c" providerId="ADAL" clId="{EED9558C-D3B7-4175-A535-BE14104F32FC}" dt="2024-11-21T13:48:13.568" v="2223" actId="20577"/>
          <ac:spMkLst>
            <pc:docMk/>
            <pc:sldMk cId="1583903095" sldId="282"/>
            <ac:spMk id="5" creationId="{5B687100-8422-49CA-B9D8-1F14A1B62B85}"/>
          </ac:spMkLst>
        </pc:spChg>
      </pc:sldChg>
      <pc:sldChg chg="modSp new mod 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1724780404" sldId="283"/>
        </pc:sldMkLst>
        <pc:spChg chg="mod">
          <ac:chgData name="FIXED-TERM Penteado Enzo (CaP/ETS)" userId="574fd764-b984-4cd9-9012-3cd7cc679f1c" providerId="ADAL" clId="{EED9558C-D3B7-4175-A535-BE14104F32FC}" dt="2024-11-21T13:51:31.294" v="2238" actId="20577"/>
          <ac:spMkLst>
            <pc:docMk/>
            <pc:sldMk cId="1724780404" sldId="283"/>
            <ac:spMk id="2" creationId="{02CCAF1B-2085-7CC5-6A52-21D282C321D9}"/>
          </ac:spMkLst>
        </pc:spChg>
        <pc:spChg chg="mod replST">
          <ac:chgData name="FIXED-TERM Penteado Enzo (CaP/ETS)" userId="574fd764-b984-4cd9-9012-3cd7cc679f1c" providerId="ADAL" clId="{EED9558C-D3B7-4175-A535-BE14104F32FC}" dt="2024-11-21T13:48:17.092" v="2226" actId="20577"/>
          <ac:spMkLst>
            <pc:docMk/>
            <pc:sldMk cId="1724780404" sldId="283"/>
            <ac:spMk id="3" creationId="{262D3FAC-4822-AFFD-CAB8-3379967C7F32}"/>
          </ac:spMkLst>
        </pc:spChg>
        <pc:spChg chg="mod">
          <ac:chgData name="FIXED-TERM Penteado Enzo (CaP/ETS)" userId="574fd764-b984-4cd9-9012-3cd7cc679f1c" providerId="ADAL" clId="{EED9558C-D3B7-4175-A535-BE14104F32FC}" dt="2024-11-21T13:51:48.376" v="2317" actId="20577"/>
          <ac:spMkLst>
            <pc:docMk/>
            <pc:sldMk cId="1724780404" sldId="283"/>
            <ac:spMk id="4" creationId="{81FF8660-0941-4273-7581-264C3A35F1F1}"/>
          </ac:spMkLst>
        </pc:spChg>
      </pc:sldChg>
      <pc:sldChg chg="modSp new mod 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3998692427" sldId="284"/>
        </pc:sldMkLst>
        <pc:spChg chg="mod">
          <ac:chgData name="FIXED-TERM Penteado Enzo (CaP/ETS)" userId="574fd764-b984-4cd9-9012-3cd7cc679f1c" providerId="ADAL" clId="{EED9558C-D3B7-4175-A535-BE14104F32FC}" dt="2024-11-21T13:52:20.318" v="2332" actId="20577"/>
          <ac:spMkLst>
            <pc:docMk/>
            <pc:sldMk cId="3998692427" sldId="284"/>
            <ac:spMk id="2" creationId="{3157D03B-9F19-EF0F-2C51-01142DD9126D}"/>
          </ac:spMkLst>
        </pc:spChg>
        <pc:spChg chg="mod replST">
          <ac:chgData name="FIXED-TERM Penteado Enzo (CaP/ETS)" userId="574fd764-b984-4cd9-9012-3cd7cc679f1c" providerId="ADAL" clId="{EED9558C-D3B7-4175-A535-BE14104F32FC}" dt="2024-11-21T13:52:15.269" v="2320" actId="20577"/>
          <ac:spMkLst>
            <pc:docMk/>
            <pc:sldMk cId="3998692427" sldId="284"/>
            <ac:spMk id="3" creationId="{9D9F9F46-E49C-1E78-D2C1-A6BB6071DB0B}"/>
          </ac:spMkLst>
        </pc:spChg>
        <pc:spChg chg="mod">
          <ac:chgData name="FIXED-TERM Penteado Enzo (CaP/ETS)" userId="574fd764-b984-4cd9-9012-3cd7cc679f1c" providerId="ADAL" clId="{EED9558C-D3B7-4175-A535-BE14104F32FC}" dt="2024-11-21T13:53:53.931" v="2664" actId="20577"/>
          <ac:spMkLst>
            <pc:docMk/>
            <pc:sldMk cId="3998692427" sldId="284"/>
            <ac:spMk id="4" creationId="{5C1CCC08-9281-241C-40FB-C4F543ABC662}"/>
          </ac:spMkLst>
        </pc:spChg>
      </pc:sldChg>
      <pc:sldChg chg="modSp new mod modTransition">
        <pc:chgData name="FIXED-TERM Penteado Enzo (CaP/ETS)" userId="574fd764-b984-4cd9-9012-3cd7cc679f1c" providerId="ADAL" clId="{EED9558C-D3B7-4175-A535-BE14104F32FC}" dt="2024-11-21T16:10:02.042" v="4135"/>
        <pc:sldMkLst>
          <pc:docMk/>
          <pc:sldMk cId="3864757559" sldId="285"/>
        </pc:sldMkLst>
        <pc:spChg chg="mod">
          <ac:chgData name="FIXED-TERM Penteado Enzo (CaP/ETS)" userId="574fd764-b984-4cd9-9012-3cd7cc679f1c" providerId="ADAL" clId="{EED9558C-D3B7-4175-A535-BE14104F32FC}" dt="2024-11-21T13:54:14.969" v="2703" actId="20577"/>
          <ac:spMkLst>
            <pc:docMk/>
            <pc:sldMk cId="3864757559" sldId="285"/>
            <ac:spMk id="2" creationId="{1B2A0230-C019-1951-3BAD-04F41057DB11}"/>
          </ac:spMkLst>
        </pc:spChg>
        <pc:spChg chg="mod replST">
          <ac:chgData name="FIXED-TERM Penteado Enzo (CaP/ETS)" userId="574fd764-b984-4cd9-9012-3cd7cc679f1c" providerId="ADAL" clId="{EED9558C-D3B7-4175-A535-BE14104F32FC}" dt="2024-11-21T13:53:59.033" v="2667" actId="20577"/>
          <ac:spMkLst>
            <pc:docMk/>
            <pc:sldMk cId="3864757559" sldId="285"/>
            <ac:spMk id="3" creationId="{2F24CF02-6460-774A-06AF-991D16E03447}"/>
          </ac:spMkLst>
        </pc:spChg>
        <pc:spChg chg="mod">
          <ac:chgData name="FIXED-TERM Penteado Enzo (CaP/ETS)" userId="574fd764-b984-4cd9-9012-3cd7cc679f1c" providerId="ADAL" clId="{EED9558C-D3B7-4175-A535-BE14104F32FC}" dt="2024-11-21T13:56:31.930" v="3030" actId="20577"/>
          <ac:spMkLst>
            <pc:docMk/>
            <pc:sldMk cId="3864757559" sldId="285"/>
            <ac:spMk id="4" creationId="{C1A411E7-CE5E-7D8D-E231-1C4A87042EA1}"/>
          </ac:spMkLst>
        </pc:spChg>
      </pc:sldChg>
      <pc:sldChg chg="modSp add del mod">
        <pc:chgData name="FIXED-TERM Penteado Enzo (CaP/ETS)" userId="574fd764-b984-4cd9-9012-3cd7cc679f1c" providerId="ADAL" clId="{EED9558C-D3B7-4175-A535-BE14104F32FC}" dt="2024-11-21T16:08:04.939" v="4133" actId="47"/>
        <pc:sldMkLst>
          <pc:docMk/>
          <pc:sldMk cId="2717902358" sldId="379"/>
        </pc:sldMkLst>
      </pc:sldChg>
      <pc:sldChg chg="modSp new del mod">
        <pc:chgData name="FIXED-TERM Penteado Enzo (CaP/ETS)" userId="574fd764-b984-4cd9-9012-3cd7cc679f1c" providerId="ADAL" clId="{EED9558C-D3B7-4175-A535-BE14104F32FC}" dt="2024-11-21T16:08:05.949" v="4134" actId="47"/>
        <pc:sldMkLst>
          <pc:docMk/>
          <pc:sldMk cId="3662252615" sldId="380"/>
        </pc:sldMkLst>
      </pc:sldChg>
      <pc:sldMasterChg chg="add addSldLayout">
        <pc:chgData name="FIXED-TERM Penteado Enzo (CaP/ETS)" userId="574fd764-b984-4cd9-9012-3cd7cc679f1c" providerId="ADAL" clId="{EED9558C-D3B7-4175-A535-BE14104F32FC}" dt="2024-11-19T13:32:10.471" v="761" actId="27028"/>
        <pc:sldMasterMkLst>
          <pc:docMk/>
          <pc:sldMasterMk cId="851553184" sldId="2147483756"/>
        </pc:sldMasterMkLst>
        <pc:sldLayoutChg chg="add">
          <pc:chgData name="FIXED-TERM Penteado Enzo (CaP/ETS)" userId="574fd764-b984-4cd9-9012-3cd7cc679f1c" providerId="ADAL" clId="{EED9558C-D3B7-4175-A535-BE14104F32FC}" dt="2024-11-19T13:32:10.471" v="761" actId="27028"/>
          <pc:sldLayoutMkLst>
            <pc:docMk/>
            <pc:sldMasterMk cId="851553184" sldId="2147483756"/>
            <pc:sldLayoutMk cId="3828809399" sldId="2147483757"/>
          </pc:sldLayoutMkLst>
        </pc:sldLayoutChg>
      </pc:sldMasterChg>
    </pc:docChg>
  </pc:docChgLst>
  <pc:docChgLst>
    <pc:chgData name="ETS-EngineeringTechnicalSchool BOT-ResearchDevelopment (CaP/ETS)" userId="S::ct67ca@bosch.com::ae1e7f03-ca27-454d-9228-b72381b5c31c" providerId="AD" clId="Web-{0AC15E8F-2550-2B19-8188-38F52C283F2A}"/>
    <pc:docChg chg="addSld">
      <pc:chgData name="ETS-EngineeringTechnicalSchool BOT-ResearchDevelopment (CaP/ETS)" userId="S::ct67ca@bosch.com::ae1e7f03-ca27-454d-9228-b72381b5c31c" providerId="AD" clId="Web-{0AC15E8F-2550-2B19-8188-38F52C283F2A}" dt="2024-12-13T12:54:48.943" v="0"/>
      <pc:docMkLst>
        <pc:docMk/>
      </pc:docMkLst>
      <pc:sldChg chg="add replId">
        <pc:chgData name="ETS-EngineeringTechnicalSchool BOT-ResearchDevelopment (CaP/ETS)" userId="S::ct67ca@bosch.com::ae1e7f03-ca27-454d-9228-b72381b5c31c" providerId="AD" clId="Web-{0AC15E8F-2550-2B19-8188-38F52C283F2A}" dt="2024-12-13T12:54:48.943" v="0"/>
        <pc:sldMkLst>
          <pc:docMk/>
          <pc:sldMk cId="922055773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pt-BR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pt-BR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2024-11-19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2024-11-07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Comandos Condicionais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/>
              <a:t>Enzo Penteado, CaP/ETS, 19/11/2024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C0910-1D7C-10B9-2080-8FDA435A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03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A682D7-39D4-D57A-1A2B-5DE6961BD2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13D122-7803-A858-D8F1-DFE156BEFF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leia um número e informe ao usuário se ele é positivo, negativo ou igual à zero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B194A5-92A9-6D4E-F1E9-60D5608E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479045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C0235-119D-1BC6-67C1-7BE27A68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04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4E090E-C6C3-2375-A895-BD77AFB632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F59414-4644-75D7-CBA4-BB29AB68A5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verifique se duas palavras digitadas pelo usuário são iguais, independente de letras maiúsculas e minúsculas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3FC63A-CE53-A908-DA0C-18BC65F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7723496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6B830-5174-21D2-9350-7F98B2B6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05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DA964F-607F-4BD5-601B-CDFFE7AE6E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9840DF-12BC-92C8-BFF7-BA33018B26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verifique se um ano é bissexto.</a:t>
            </a:r>
          </a:p>
          <a:p>
            <a:endParaRPr lang="pt-BR"/>
          </a:p>
          <a:p>
            <a:r>
              <a:rPr lang="pt-BR" b="1"/>
              <a:t>Lembre-se:</a:t>
            </a:r>
            <a:r>
              <a:rPr lang="pt-BR"/>
              <a:t> Para um ano ser considerado bissexto ele tem que:</a:t>
            </a:r>
          </a:p>
          <a:p>
            <a:pPr lvl="1"/>
            <a:r>
              <a:rPr lang="pt-BR"/>
              <a:t>Ser divisível por 4 </a:t>
            </a:r>
            <a:r>
              <a:rPr lang="pt-BR" b="1"/>
              <a:t>E</a:t>
            </a:r>
            <a:r>
              <a:rPr lang="pt-BR"/>
              <a:t> não ser divisível por 100</a:t>
            </a:r>
          </a:p>
          <a:p>
            <a:pPr lvl="2"/>
            <a:r>
              <a:rPr lang="pt-BR" b="1"/>
              <a:t>OU</a:t>
            </a:r>
          </a:p>
          <a:p>
            <a:pPr lvl="1"/>
            <a:r>
              <a:rPr lang="pt-BR"/>
              <a:t>Ser divisível por 400</a:t>
            </a:r>
          </a:p>
          <a:p>
            <a:endParaRPr lang="pt-BR"/>
          </a:p>
          <a:p>
            <a:r>
              <a:rPr lang="pt-BR"/>
              <a:t>Anos para teste:</a:t>
            </a:r>
          </a:p>
          <a:p>
            <a:pPr lvl="1"/>
            <a:r>
              <a:rPr lang="pt-BR"/>
              <a:t>2024: bissexto</a:t>
            </a:r>
          </a:p>
          <a:p>
            <a:pPr lvl="1"/>
            <a:r>
              <a:rPr lang="pt-BR"/>
              <a:t>2000: bissexto</a:t>
            </a:r>
          </a:p>
          <a:p>
            <a:pPr lvl="1"/>
            <a:r>
              <a:rPr lang="pt-BR"/>
              <a:t>1900: não é bissexto</a:t>
            </a:r>
          </a:p>
          <a:p>
            <a:pPr lvl="1"/>
            <a:r>
              <a:rPr lang="pt-BR"/>
              <a:t>2023: não é bissexto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F1DBA5-55AF-3658-E27D-9658FDDE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561624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28FB60-4B95-E9E0-D532-A22A698872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“Switch”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07DCE33-7E4D-0723-DF5A-8761ADCD0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9412552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9D7A5-3C33-3DB2-1E6E-CC02F0BC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B84D9D-DB7E-72BF-7DF5-E2F49D50D1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“Switch”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796C6F-B33A-2FA7-58E9-1BBD623836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959520"/>
          </a:xfrm>
        </p:spPr>
        <p:txBody>
          <a:bodyPr/>
          <a:lstStyle/>
          <a:p>
            <a:r>
              <a:rPr lang="pt-BR"/>
              <a:t>O </a:t>
            </a:r>
            <a:r>
              <a:rPr lang="pt-BR" i="1"/>
              <a:t>“switch”</a:t>
            </a:r>
            <a:r>
              <a:rPr lang="pt-BR"/>
              <a:t> é uma estrutura condicional utilizada para verificar mais de uma possibilidade de valor de uma variável, sem o uso de vários </a:t>
            </a:r>
            <a:r>
              <a:rPr lang="pt-BR" i="1"/>
              <a:t>“</a:t>
            </a:r>
            <a:r>
              <a:rPr lang="pt-BR" i="1" err="1"/>
              <a:t>if’s</a:t>
            </a:r>
            <a:r>
              <a:rPr lang="pt-BR" i="1"/>
              <a:t>”</a:t>
            </a:r>
            <a:r>
              <a:rPr lang="pt-BR"/>
              <a:t> em sequência</a:t>
            </a:r>
          </a:p>
          <a:p>
            <a:r>
              <a:rPr lang="pt-BR"/>
              <a:t>A variável analisada pode ser tanto um número inteiro como um char/String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DFD7D4-D520-27A3-FEB5-91740A6C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F7ECDE-78EA-6C7C-01DA-0AB16DCC2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67" y="2366421"/>
            <a:ext cx="7351290" cy="30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5607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8A4F-4E10-FF4D-FB58-9D3601DD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3EFAFC-BED6-7EA0-D20B-62AC94B69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“Switch”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EC9316-4A7D-59DE-A6A0-9606DB41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42E379E-34BD-CC84-1CFD-4F040617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" y="1245463"/>
            <a:ext cx="3900253" cy="421227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5E42033-37A2-5B62-9087-B7A31EFD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80" y="1245464"/>
            <a:ext cx="3217228" cy="65148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EE53DE5-9542-6799-3E72-020FFB681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772" y="1245463"/>
            <a:ext cx="3217228" cy="651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6241818-86B7-8574-E33A-2A380307A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445" y="2433816"/>
            <a:ext cx="3217228" cy="65148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A8E3939-5BF7-3142-2209-DD2BF0F2D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737" y="2433814"/>
            <a:ext cx="3217228" cy="65148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7995999-8A1D-CD4D-72FB-D802A9172C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8445" y="3622961"/>
            <a:ext cx="3217228" cy="65148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5A92009-7D6B-D3BC-8000-D79013719A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0736" y="3617103"/>
            <a:ext cx="3217229" cy="65148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C71E529-6D3E-7676-5885-18BC518EFD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4480" y="4806249"/>
            <a:ext cx="3217225" cy="65148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A85DCD0-45FF-510A-09EC-BA67746A10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0737" y="4794535"/>
            <a:ext cx="3217228" cy="65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5130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8A4F-4E10-FF4D-FB58-9D3601DD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3EFAFC-BED6-7EA0-D20B-62AC94B69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“Switch”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EC9316-4A7D-59DE-A6A0-9606DB41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9D1DA1-4591-54C8-6958-C8C3F5B0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" y="1465661"/>
            <a:ext cx="5968160" cy="377187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F9D45F4-DD1D-628A-F8F7-ADD99498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179" y="1465661"/>
            <a:ext cx="3738245" cy="75699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897E7D6-742C-40CD-55D2-761BC24C9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178" y="2467783"/>
            <a:ext cx="3738246" cy="7569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98417BD-1277-3DF7-AC0E-3C5AF076A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178" y="3478420"/>
            <a:ext cx="3738246" cy="75699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87AE81B-2319-F037-C011-31F8BA7F1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178" y="4480543"/>
            <a:ext cx="3738246" cy="7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2816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Rechteck enthält.&#10;&#10;Automatisch generierte Beschreibung">
            <a:extLst>
              <a:ext uri="{FF2B5EF4-FFF2-40B4-BE49-F238E27FC236}">
                <a16:creationId xmlns:a16="http://schemas.microsoft.com/office/drawing/2014/main" id="{65A5F6BC-A445-A6FA-E635-D43245F66F78}"/>
              </a:ext>
            </a:extLst>
          </p:cNvPr>
          <p:cNvPicPr>
            <a:picLocks noSelect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69625" cy="205593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2EB4E-5C5C-4DE1-9B9E-9149783D6F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1"/>
              <a:t>Exercícios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687100-8422-49CA-B9D8-1F14A1B62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58390309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CAF1B-2085-7CC5-6A52-21D282C3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06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2D3FAC-4822-AFFD-CAB8-3379967C7F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FF8660-0941-4273-7581-264C3A35F1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leia um número e retorne o mês do ano correspondente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7E9703-57EA-FD57-98C2-2ACEEFA4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2478040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CAF1B-2085-7CC5-6A52-21D282C3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06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2D3FAC-4822-AFFD-CAB8-3379967C7F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FF8660-0941-4273-7581-264C3A35F1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leia um número e retorne o mês do ano correspondente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7E9703-57EA-FD57-98C2-2ACEEFA4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220557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04441F4-2C4D-2D01-F13B-975D55C3BE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</a:t>
            </a:r>
            <a:r>
              <a:rPr lang="pt-BR" i="1" err="1"/>
              <a:t>if</a:t>
            </a:r>
            <a:r>
              <a:rPr lang="pt-BR" i="1"/>
              <a:t>” </a:t>
            </a:r>
            <a:r>
              <a:rPr lang="pt-BR"/>
              <a:t>e </a:t>
            </a:r>
            <a:r>
              <a:rPr lang="pt-BR" i="1"/>
              <a:t>“</a:t>
            </a:r>
            <a:r>
              <a:rPr lang="pt-BR" i="1" err="1"/>
              <a:t>else</a:t>
            </a:r>
            <a:r>
              <a:rPr lang="pt-BR" i="1"/>
              <a:t>”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4CBC9B9-9CBF-944B-61EB-03EF323E1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24367142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7D03B-9F19-EF0F-2C51-01142DD9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07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9F9F46-E49C-1E78-D2C1-A6BB6071DB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1CCC08-9281-241C-40FB-C4F543ABC6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uma calculadora simples para as 4 operações básicas e com apenas dois números</a:t>
            </a:r>
          </a:p>
          <a:p>
            <a:endParaRPr lang="pt-BR"/>
          </a:p>
          <a:p>
            <a:r>
              <a:rPr lang="pt-BR" b="1"/>
              <a:t>Lembre-se:</a:t>
            </a:r>
            <a:r>
              <a:rPr lang="pt-BR"/>
              <a:t> Não é possível realizar divisão por 0, o programa não deve realizar a divisão neste caso</a:t>
            </a:r>
            <a:endParaRPr lang="pt-BR" b="1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3DDAC1-8D41-6370-EF3D-57B20B57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9869242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A0230-C019-1951-3BAD-04F41057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08 - Desafio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24CF02-6460-774A-06AF-991D16E03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A411E7-CE5E-7D8D-E231-1C4A87042E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Agora, baseando no programa elaborado no exercício 06, faça um programa que leia uma data no formato “DD/MM/AAAA” (Ex. 21/11/2024) e retorne para o usuário a data escrita por extenso (Ex. 21 de novembro de 2024)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03FB26-A9E9-322C-FC04-D6518503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6475755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194F281-56B0-05E9-4BE3-AF49FBB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969624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433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A125D-5B67-B694-319E-4F6C8124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8167BC-A5C7-578D-0CFA-F9FBC711E5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</a:t>
            </a:r>
            <a:r>
              <a:rPr lang="pt-BR" i="1" err="1"/>
              <a:t>if</a:t>
            </a:r>
            <a:r>
              <a:rPr lang="pt-BR" i="1"/>
              <a:t>” </a:t>
            </a:r>
            <a:r>
              <a:rPr lang="pt-BR"/>
              <a:t>e </a:t>
            </a:r>
            <a:r>
              <a:rPr lang="pt-BR" i="1"/>
              <a:t>“</a:t>
            </a:r>
            <a:r>
              <a:rPr lang="pt-BR" i="1" err="1"/>
              <a:t>else</a:t>
            </a:r>
            <a:r>
              <a:rPr lang="pt-BR" i="1"/>
              <a:t>”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A6AC31-6E47-F1A1-C530-E055D8A920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1055314"/>
          </a:xfrm>
        </p:spPr>
        <p:txBody>
          <a:bodyPr/>
          <a:lstStyle/>
          <a:p>
            <a:r>
              <a:rPr lang="pt-BR"/>
              <a:t>Estrutura condicional para analisar se uma determinada expressão for verdadeira, para então executar uma ação</a:t>
            </a:r>
          </a:p>
          <a:p>
            <a:r>
              <a:rPr lang="pt-BR" i="1"/>
              <a:t>“</a:t>
            </a:r>
            <a:r>
              <a:rPr lang="pt-BR" i="1" err="1"/>
              <a:t>if</a:t>
            </a:r>
            <a:r>
              <a:rPr lang="pt-BR" i="1"/>
              <a:t>” </a:t>
            </a:r>
            <a:r>
              <a:rPr lang="pt-BR"/>
              <a:t>significa “se” em inglês e </a:t>
            </a:r>
            <a:r>
              <a:rPr lang="pt-BR" i="1"/>
              <a:t>“</a:t>
            </a:r>
            <a:r>
              <a:rPr lang="pt-BR" i="1" err="1"/>
              <a:t>else</a:t>
            </a:r>
            <a:r>
              <a:rPr lang="pt-BR" i="1"/>
              <a:t>” </a:t>
            </a:r>
            <a:r>
              <a:rPr lang="pt-BR"/>
              <a:t>significa “senão”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98578D-28B4-538F-736A-FC024461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86FB79-4D8D-E5BD-31F2-2D7F6882F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36" y="2610514"/>
            <a:ext cx="6486752" cy="216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7422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F06BD-9B3D-F88E-5028-23CF50E7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F63B3B-69F3-CA55-8E09-D4EA0D92CC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</a:t>
            </a:r>
            <a:r>
              <a:rPr lang="pt-BR" i="1" err="1"/>
              <a:t>if</a:t>
            </a:r>
            <a:r>
              <a:rPr lang="pt-BR" i="1"/>
              <a:t>” </a:t>
            </a:r>
            <a:r>
              <a:rPr lang="pt-BR"/>
              <a:t>e </a:t>
            </a:r>
            <a:r>
              <a:rPr lang="pt-BR" i="1"/>
              <a:t>“</a:t>
            </a:r>
            <a:r>
              <a:rPr lang="pt-BR" i="1" err="1"/>
              <a:t>else</a:t>
            </a:r>
            <a:r>
              <a:rPr lang="pt-BR" i="1"/>
              <a:t>”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385B3E-EEAB-391B-ACA4-9CF1F88A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9F3081F-CEF7-BC1B-BB63-4CE3CADF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086" y="1754648"/>
            <a:ext cx="5117914" cy="8700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5679699-2A7C-4D90-2DE1-B7AB5D6C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205" y="2650134"/>
            <a:ext cx="5119676" cy="8703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E8B32F7-E5D4-BF61-33BE-0DD17368C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205" y="3545919"/>
            <a:ext cx="5117918" cy="87004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C2ECFB1-A0BD-EBFA-83E0-7D8505582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4" y="1754648"/>
            <a:ext cx="5119676" cy="26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5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FFD7E-99A1-493B-D6FF-B46CFAE9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“</a:t>
            </a:r>
            <a:r>
              <a:rPr lang="pt-BR" i="1" err="1"/>
              <a:t>else</a:t>
            </a:r>
            <a:r>
              <a:rPr lang="pt-BR" i="1"/>
              <a:t> </a:t>
            </a:r>
            <a:r>
              <a:rPr lang="pt-BR" i="1" err="1"/>
              <a:t>if</a:t>
            </a:r>
            <a:r>
              <a:rPr lang="pt-BR" i="1"/>
              <a:t>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9AE851-E31F-9A99-7288-01E027D031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</a:t>
            </a:r>
            <a:r>
              <a:rPr lang="pt-BR" i="1" err="1"/>
              <a:t>if</a:t>
            </a:r>
            <a:r>
              <a:rPr lang="pt-BR" i="1"/>
              <a:t>” </a:t>
            </a:r>
            <a:r>
              <a:rPr lang="pt-BR"/>
              <a:t>e </a:t>
            </a:r>
            <a:r>
              <a:rPr lang="pt-BR" i="1"/>
              <a:t>“</a:t>
            </a:r>
            <a:r>
              <a:rPr lang="pt-BR" i="1" err="1"/>
              <a:t>else</a:t>
            </a:r>
            <a:r>
              <a:rPr lang="pt-BR" i="1"/>
              <a:t>”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AB1E50-01ED-D809-88EE-509BA2729E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296036"/>
          </a:xfrm>
        </p:spPr>
        <p:txBody>
          <a:bodyPr/>
          <a:lstStyle/>
          <a:p>
            <a:r>
              <a:rPr lang="pt-BR"/>
              <a:t>O </a:t>
            </a:r>
            <a:r>
              <a:rPr lang="pt-BR" i="1"/>
              <a:t>“</a:t>
            </a:r>
            <a:r>
              <a:rPr lang="pt-BR" i="1" err="1"/>
              <a:t>else</a:t>
            </a:r>
            <a:r>
              <a:rPr lang="pt-BR" i="1"/>
              <a:t> </a:t>
            </a:r>
            <a:r>
              <a:rPr lang="pt-BR" i="1" err="1"/>
              <a:t>if</a:t>
            </a:r>
            <a:r>
              <a:rPr lang="pt-BR" i="1"/>
              <a:t>”</a:t>
            </a:r>
            <a:r>
              <a:rPr lang="pt-BR"/>
              <a:t> pode ser utilizado quando queremos testar mais de uma condição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4DC3DB-E666-CDEC-AD26-EC27F341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C26875C-B6E1-CFE1-743A-3FA78CB2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48" y="2137208"/>
            <a:ext cx="6709328" cy="273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010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A0F6E-E96C-9778-5671-FCCDDFF1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A4C276-458C-8A44-54E2-9143708602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</a:t>
            </a:r>
            <a:r>
              <a:rPr lang="pt-BR" i="1" err="1"/>
              <a:t>if</a:t>
            </a:r>
            <a:r>
              <a:rPr lang="pt-BR" i="1"/>
              <a:t>” </a:t>
            </a:r>
            <a:r>
              <a:rPr lang="pt-BR"/>
              <a:t>e </a:t>
            </a:r>
            <a:r>
              <a:rPr lang="pt-BR" i="1"/>
              <a:t>“</a:t>
            </a:r>
            <a:r>
              <a:rPr lang="pt-BR" i="1" err="1"/>
              <a:t>else</a:t>
            </a:r>
            <a:r>
              <a:rPr lang="pt-BR" i="1"/>
              <a:t>”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B1FBB6-D45D-C20C-4C13-9605DB8A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5CA325-993D-DC8A-672B-104CD050B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" y="1549338"/>
            <a:ext cx="5154255" cy="30719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420216-818B-F97E-4402-9F20BE1E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71" y="1549371"/>
            <a:ext cx="5154255" cy="8762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F465FD4-47D4-B1C7-8543-61CFC3011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744" y="3745050"/>
            <a:ext cx="5154256" cy="87622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08DADF4-0446-C731-4E93-55343BA6B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744" y="2647210"/>
            <a:ext cx="5154256" cy="87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82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Rechteck enthält.&#10;&#10;Automatisch generierte Beschreibung">
            <a:extLst>
              <a:ext uri="{FF2B5EF4-FFF2-40B4-BE49-F238E27FC236}">
                <a16:creationId xmlns:a16="http://schemas.microsoft.com/office/drawing/2014/main" id="{65A5F6BC-A445-A6FA-E635-D43245F66F78}"/>
              </a:ext>
            </a:extLst>
          </p:cNvPr>
          <p:cNvPicPr>
            <a:picLocks noSelect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69625" cy="205593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2EB4E-5C5C-4DE1-9B9E-9149783D6F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1"/>
              <a:t>Exercícios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687100-8422-49CA-B9D8-1F14A1B62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429856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47978-F236-3CF7-2883-ACD4CC87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2DA1DD-D47E-08CE-4F1A-077E552427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EB9442-DB5C-EC22-E3FB-2231AC285F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leia a idade de um usuário e diga se ele é maior de idade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34B051-EEBC-7998-C354-D6418B28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450476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3C782-D8A7-A0A2-2117-C23D395A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B03895-F8CC-2A43-879A-F02F731E54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FEB192-8615-62D7-4394-7D888E37D8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1022657"/>
          </a:xfrm>
        </p:spPr>
        <p:txBody>
          <a:bodyPr/>
          <a:lstStyle/>
          <a:p>
            <a:r>
              <a:rPr lang="pt-BR"/>
              <a:t>Faça um programa que leia dois números e verifique se eles são divisíveis entre si</a:t>
            </a:r>
          </a:p>
          <a:p>
            <a:endParaRPr lang="pt-BR"/>
          </a:p>
          <a:p>
            <a:r>
              <a:rPr lang="pt-BR" b="1"/>
              <a:t>Exemplos: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0E305A-C48A-D8EA-8F28-F8B32628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71C0326-7012-EC7C-F149-28AC234D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4" y="3038533"/>
            <a:ext cx="5044436" cy="15385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F7E850-1D7D-9F49-02FB-F84C93D2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676" y="3038533"/>
            <a:ext cx="5044436" cy="153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15202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2024-11-19</OrgInhalt>
      <Wert>2024-11-19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49D20BB63E545BFFE440451086A21" ma:contentTypeVersion="8" ma:contentTypeDescription="Create a new document." ma:contentTypeScope="" ma:versionID="c7729437f0bf220a6f3103ad77b09ae3">
  <xsd:schema xmlns:xsd="http://www.w3.org/2001/XMLSchema" xmlns:xs="http://www.w3.org/2001/XMLSchema" xmlns:p="http://schemas.microsoft.com/office/2006/metadata/properties" xmlns:ns2="4fb93828-f53f-4ebc-9631-9c93f9663f64" targetNamespace="http://schemas.microsoft.com/office/2006/metadata/properties" ma:root="true" ma:fieldsID="b910338db1e21db111670b32bbf038aa" ns2:_="">
    <xsd:import namespace="4fb93828-f53f-4ebc-9631-9c93f9663f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93828-f53f-4ebc-9631-9c93f9663f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07D25446-BDE8-47C3-88D4-6F20C8D3C25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7489AE7-B7D6-48D6-BC59-7FD2DCAA31B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3E4399E-92DE-4531-A679-8DCA74922410}">
  <ds:schemaRefs>
    <ds:schemaRef ds:uri="4fb93828-f53f-4ebc-9631-9c93f9663f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Application>Microsoft Office PowerPoint</Application>
  <PresentationFormat>Custom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Bosch 2024</vt:lpstr>
      <vt:lpstr>Bosch 2024</vt:lpstr>
      <vt:lpstr>Comandos Condicionais</vt:lpstr>
      <vt:lpstr>01</vt:lpstr>
      <vt:lpstr>O que é?</vt:lpstr>
      <vt:lpstr>Exemplo</vt:lpstr>
      <vt:lpstr>“else if”</vt:lpstr>
      <vt:lpstr>Exemplo</vt:lpstr>
      <vt:lpstr>01</vt:lpstr>
      <vt:lpstr>Exercício 01</vt:lpstr>
      <vt:lpstr>Exercício 02</vt:lpstr>
      <vt:lpstr>Exercício 03</vt:lpstr>
      <vt:lpstr>Exercício 04</vt:lpstr>
      <vt:lpstr>Exercício 05</vt:lpstr>
      <vt:lpstr>02</vt:lpstr>
      <vt:lpstr>O que é?</vt:lpstr>
      <vt:lpstr>Exemplo</vt:lpstr>
      <vt:lpstr>Exemplo</vt:lpstr>
      <vt:lpstr>02</vt:lpstr>
      <vt:lpstr>Exercício 06</vt:lpstr>
      <vt:lpstr>Exercício 06</vt:lpstr>
      <vt:lpstr>Exercício 07</vt:lpstr>
      <vt:lpstr>Exercício 08 - Desafio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Condicionais</dc:title>
  <dc:creator>FIXED-TERM Penteado Enzo (CaP/ETS)</dc:creator>
  <cp:revision>1</cp:revision>
  <dcterms:created xsi:type="dcterms:W3CDTF">2024-11-19T12:15:49Z</dcterms:created>
  <dcterms:modified xsi:type="dcterms:W3CDTF">2024-12-13T12:54:50Z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0x01010023249D20BB63E545BFFE440451086A21</vt:lpwstr>
  </property>
</Properties>
</file>