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23"/>
  </p:notesMasterIdLst>
  <p:sldIdLst>
    <p:sldId id="256" r:id="rId2"/>
    <p:sldId id="260" r:id="rId3"/>
    <p:sldId id="275" r:id="rId4"/>
    <p:sldId id="266" r:id="rId5"/>
    <p:sldId id="280" r:id="rId6"/>
    <p:sldId id="267" r:id="rId7"/>
    <p:sldId id="289" r:id="rId8"/>
    <p:sldId id="290" r:id="rId9"/>
    <p:sldId id="277" r:id="rId10"/>
    <p:sldId id="261" r:id="rId11"/>
    <p:sldId id="281" r:id="rId12"/>
    <p:sldId id="271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82" r:id="rId21"/>
    <p:sldId id="283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3521" userDrawn="1">
          <p15:clr>
            <a:srgbClr val="A4A3A4"/>
          </p15:clr>
        </p15:guide>
        <p15:guide id="4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A5B2"/>
    <a:srgbClr val="CDCAC3"/>
    <a:srgbClr val="466E7A"/>
    <a:srgbClr val="F5F0EA"/>
    <a:srgbClr val="5D91A1"/>
    <a:srgbClr val="00B050"/>
    <a:srgbClr val="676661"/>
    <a:srgbClr val="3C5E68"/>
    <a:srgbClr val="777671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94607"/>
  </p:normalViewPr>
  <p:slideViewPr>
    <p:cSldViewPr snapToGrid="0" snapToObjects="1">
      <p:cViewPr>
        <p:scale>
          <a:sx n="75" d="100"/>
          <a:sy n="75" d="100"/>
        </p:scale>
        <p:origin x="416" y="-336"/>
      </p:cViewPr>
      <p:guideLst>
        <p:guide pos="3840"/>
        <p:guide orient="horz" pos="2160"/>
        <p:guide orient="horz" pos="3521"/>
        <p:guide pos="211"/>
        <p:guide pos="7469"/>
        <p:guide orient="horz" pos="232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0E476-DBBF-42C4-9842-0751DB9A0A97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14805-A067-454A-9D69-29B08616F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906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14805-A067-454A-9D69-29B08616F17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607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14805-A067-454A-9D69-29B08616F17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251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14805-A067-454A-9D69-29B08616F17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562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14805-A067-454A-9D69-29B08616F17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399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14805-A067-454A-9D69-29B08616F17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4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14805-A067-454A-9D69-29B08616F17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759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14805-A067-454A-9D69-29B08616F17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1638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14805-A067-454A-9D69-29B08616F17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496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14805-A067-454A-9D69-29B08616F17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60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14805-A067-454A-9D69-29B08616F17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238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14805-A067-454A-9D69-29B08616F17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89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14805-A067-454A-9D69-29B08616F17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6365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14805-A067-454A-9D69-29B08616F17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4170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14805-A067-454A-9D69-29B08616F17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326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14805-A067-454A-9D69-29B08616F17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988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14805-A067-454A-9D69-29B08616F17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427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14805-A067-454A-9D69-29B08616F17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46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14805-A067-454A-9D69-29B08616F17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542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14805-A067-454A-9D69-29B08616F17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175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14805-A067-454A-9D69-29B08616F17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958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14805-A067-454A-9D69-29B08616F17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894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pattFill prst="dotGrid">
          <a:fgClr>
            <a:schemeClr val="bg1">
              <a:lumMod val="85000"/>
            </a:schemeClr>
          </a:fgClr>
          <a:bgClr>
            <a:srgbClr val="F5F0E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pattFill prst="dotGrid">
          <a:fgClr>
            <a:schemeClr val="bg1">
              <a:lumMod val="85000"/>
            </a:schemeClr>
          </a:fgClr>
          <a:bgClr>
            <a:srgbClr val="F5F0E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52400" y="139700"/>
            <a:ext cx="11874500" cy="6591300"/>
          </a:xfrm>
          <a:prstGeom prst="rect">
            <a:avLst/>
          </a:prstGeom>
          <a:noFill/>
          <a:ln w="38100">
            <a:solidFill>
              <a:srgbClr val="5D91A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82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95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62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5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266806"/>
            <a:ext cx="12193057" cy="159119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3545" y="910683"/>
            <a:ext cx="10064910" cy="1150770"/>
          </a:xfrm>
          <a:prstGeom prst="rect">
            <a:avLst/>
          </a:prstGeom>
        </p:spPr>
      </p:pic>
      <p:sp>
        <p:nvSpPr>
          <p:cNvPr id="30" name="任意多边形 29"/>
          <p:cNvSpPr/>
          <p:nvPr/>
        </p:nvSpPr>
        <p:spPr>
          <a:xfrm>
            <a:off x="125378" y="5499101"/>
            <a:ext cx="11941243" cy="1259002"/>
          </a:xfrm>
          <a:custGeom>
            <a:avLst/>
            <a:gdLst>
              <a:gd name="connsiteX0" fmla="*/ 6096000 w 12192000"/>
              <a:gd name="connsiteY0" fmla="*/ 0 h 1591193"/>
              <a:gd name="connsiteX1" fmla="*/ 6410502 w 12192000"/>
              <a:gd name="connsiteY1" fmla="*/ 322781 h 1591193"/>
              <a:gd name="connsiteX2" fmla="*/ 12192000 w 12192000"/>
              <a:gd name="connsiteY2" fmla="*/ 322781 h 1591193"/>
              <a:gd name="connsiteX3" fmla="*/ 12192000 w 12192000"/>
              <a:gd name="connsiteY3" fmla="*/ 1591193 h 1591193"/>
              <a:gd name="connsiteX4" fmla="*/ 0 w 12192000"/>
              <a:gd name="connsiteY4" fmla="*/ 1591193 h 1591193"/>
              <a:gd name="connsiteX5" fmla="*/ 0 w 12192000"/>
              <a:gd name="connsiteY5" fmla="*/ 322781 h 1591193"/>
              <a:gd name="connsiteX6" fmla="*/ 5781498 w 12192000"/>
              <a:gd name="connsiteY6" fmla="*/ 322781 h 159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591193">
                <a:moveTo>
                  <a:pt x="6096000" y="0"/>
                </a:moveTo>
                <a:lnTo>
                  <a:pt x="6410502" y="322781"/>
                </a:lnTo>
                <a:lnTo>
                  <a:pt x="12192000" y="322781"/>
                </a:lnTo>
                <a:lnTo>
                  <a:pt x="12192000" y="1591193"/>
                </a:lnTo>
                <a:lnTo>
                  <a:pt x="0" y="1591193"/>
                </a:lnTo>
                <a:lnTo>
                  <a:pt x="0" y="322781"/>
                </a:lnTo>
                <a:lnTo>
                  <a:pt x="5781498" y="322781"/>
                </a:lnTo>
                <a:close/>
              </a:path>
            </a:pathLst>
          </a:custGeom>
          <a:noFill/>
          <a:ln w="19050">
            <a:solidFill>
              <a:srgbClr val="F5F0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704317" y="1004203"/>
            <a:ext cx="70384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INFO5100 FINAL PROJECT PRESENTATION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406399" y="2293748"/>
            <a:ext cx="779425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6600" b="1" dirty="0">
                <a:solidFill>
                  <a:srgbClr val="777671"/>
                </a:solidFill>
                <a:latin typeface="Microsoft YaHei" charset="0"/>
                <a:ea typeface="Microsoft YaHei" charset="0"/>
              </a:rPr>
              <a:t>Book your Tickets</a:t>
            </a:r>
            <a:endParaRPr lang="zh-CN" altLang="en-US" sz="6600" dirty="0">
              <a:solidFill>
                <a:srgbClr val="777671"/>
              </a:solidFill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764181" y="4715060"/>
            <a:ext cx="8629705" cy="0"/>
            <a:chOff x="1764181" y="4127500"/>
            <a:chExt cx="8629705" cy="0"/>
          </a:xfrm>
        </p:grpSpPr>
        <p:cxnSp>
          <p:nvCxnSpPr>
            <p:cNvPr id="80" name="直接连接符 79"/>
            <p:cNvCxnSpPr/>
            <p:nvPr/>
          </p:nvCxnSpPr>
          <p:spPr>
            <a:xfrm>
              <a:off x="1764181" y="4127500"/>
              <a:ext cx="2755900" cy="0"/>
            </a:xfrm>
            <a:prstGeom prst="line">
              <a:avLst/>
            </a:prstGeom>
            <a:ln>
              <a:solidFill>
                <a:srgbClr val="7776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7637986" y="4127500"/>
              <a:ext cx="2755900" cy="0"/>
            </a:xfrm>
            <a:prstGeom prst="line">
              <a:avLst/>
            </a:prstGeom>
            <a:ln>
              <a:solidFill>
                <a:srgbClr val="7776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矩形 83"/>
          <p:cNvSpPr/>
          <p:nvPr/>
        </p:nvSpPr>
        <p:spPr>
          <a:xfrm>
            <a:off x="2527761" y="3634127"/>
            <a:ext cx="73915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CDCAC3"/>
                </a:solidFill>
                <a:latin typeface="Microsoft YaHei" charset="0"/>
                <a:ea typeface="Microsoft YaHei" charset="0"/>
                <a:cs typeface="Microsoft YaHei" charset="0"/>
              </a:rPr>
              <a:t>A transportation management app</a:t>
            </a:r>
            <a:endParaRPr lang="zh-CN" altLang="en-US" sz="3200" b="1" dirty="0">
              <a:solidFill>
                <a:srgbClr val="CDCAC3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413439" y="5787320"/>
            <a:ext cx="23528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Leqi</a:t>
            </a:r>
            <a:r>
              <a:rPr lang="en-US" altLang="zh-CN" sz="2400" b="1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Wei</a:t>
            </a:r>
            <a:br>
              <a:rPr lang="en-US" altLang="zh-CN" sz="2400" b="1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001561748</a:t>
            </a:r>
          </a:p>
        </p:txBody>
      </p:sp>
      <p:sp>
        <p:nvSpPr>
          <p:cNvPr id="13" name="矩形 84">
            <a:extLst>
              <a:ext uri="{FF2B5EF4-FFF2-40B4-BE49-F238E27FC236}">
                <a16:creationId xmlns:a16="http://schemas.microsoft.com/office/drawing/2014/main" id="{EF2B15AA-99CD-5A4F-BAF5-52D4DB9BD2B7}"/>
              </a:ext>
            </a:extLst>
          </p:cNvPr>
          <p:cNvSpPr/>
          <p:nvPr/>
        </p:nvSpPr>
        <p:spPr>
          <a:xfrm>
            <a:off x="5010187" y="5776100"/>
            <a:ext cx="26277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Yiqing</a:t>
            </a:r>
            <a:r>
              <a:rPr lang="en-US" altLang="zh-CN" sz="2400" b="1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Wang</a:t>
            </a:r>
            <a:br>
              <a:rPr lang="en-US" altLang="zh-CN" sz="2400" b="1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001563190</a:t>
            </a:r>
          </a:p>
        </p:txBody>
      </p:sp>
      <p:sp>
        <p:nvSpPr>
          <p:cNvPr id="15" name="矩形 84">
            <a:extLst>
              <a:ext uri="{FF2B5EF4-FFF2-40B4-BE49-F238E27FC236}">
                <a16:creationId xmlns:a16="http://schemas.microsoft.com/office/drawing/2014/main" id="{8D73EE82-E059-114A-ACEC-7CF5F38E3B6D}"/>
              </a:ext>
            </a:extLst>
          </p:cNvPr>
          <p:cNvSpPr/>
          <p:nvPr/>
        </p:nvSpPr>
        <p:spPr>
          <a:xfrm>
            <a:off x="1964335" y="5805180"/>
            <a:ext cx="27057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Peichen</a:t>
            </a:r>
            <a:r>
              <a:rPr lang="en-US" altLang="zh-CN" sz="2400" b="1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Han</a:t>
            </a:r>
          </a:p>
          <a:p>
            <a:r>
              <a:rPr lang="en-US" altLang="zh-CN" sz="2400" b="1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001567041</a:t>
            </a: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ransition spd="slow" advClick="0" advTm="3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28568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US" altLang="zh-CN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CONTRIBUTIONS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3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3271943" y="719666"/>
            <a:ext cx="5648114" cy="5648114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矩形 10"/>
          <p:cNvSpPr/>
          <p:nvPr/>
        </p:nvSpPr>
        <p:spPr>
          <a:xfrm>
            <a:off x="8768742" y="1748766"/>
            <a:ext cx="2202764" cy="2202764"/>
          </a:xfrm>
          <a:prstGeom prst="rect">
            <a:avLst/>
          </a:prstGeom>
          <a:solidFill>
            <a:srgbClr val="79A5B2"/>
          </a:solidFill>
          <a:ln w="38100">
            <a:solidFill>
              <a:srgbClr val="F5F0EA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8422" tIns="278422" rIns="278422" bIns="278422" numCol="1" spcCol="1270" anchor="ctr" anchorCtr="0">
            <a:noAutofit/>
          </a:bodyPr>
          <a:lstStyle/>
          <a:p>
            <a:pPr lvl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600" kern="1200"/>
          </a:p>
        </p:txBody>
      </p:sp>
      <p:sp>
        <p:nvSpPr>
          <p:cNvPr id="12" name="矩形 11"/>
          <p:cNvSpPr/>
          <p:nvPr/>
        </p:nvSpPr>
        <p:spPr>
          <a:xfrm>
            <a:off x="5030847" y="1746226"/>
            <a:ext cx="2202764" cy="2202764"/>
          </a:xfrm>
          <a:prstGeom prst="rect">
            <a:avLst/>
          </a:prstGeom>
          <a:solidFill>
            <a:srgbClr val="79A5B2"/>
          </a:solidFill>
          <a:ln w="38100">
            <a:solidFill>
              <a:srgbClr val="F5F0EA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8422" tIns="278422" rIns="278422" bIns="278422" numCol="1" spcCol="1270" anchor="ctr" anchorCtr="0">
            <a:noAutofit/>
          </a:bodyPr>
          <a:lstStyle/>
          <a:p>
            <a:pPr lvl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600" kern="1200" dirty="0"/>
          </a:p>
        </p:txBody>
      </p:sp>
      <p:sp>
        <p:nvSpPr>
          <p:cNvPr id="14" name="矩形 13"/>
          <p:cNvSpPr/>
          <p:nvPr/>
        </p:nvSpPr>
        <p:spPr>
          <a:xfrm>
            <a:off x="1276234" y="1736453"/>
            <a:ext cx="2202764" cy="2202764"/>
          </a:xfrm>
          <a:prstGeom prst="rect">
            <a:avLst/>
          </a:prstGeom>
          <a:solidFill>
            <a:srgbClr val="79A5B2"/>
          </a:solidFill>
          <a:ln w="38100">
            <a:solidFill>
              <a:srgbClr val="F5F0EA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8422" tIns="278422" rIns="278422" bIns="278422" numCol="1" spcCol="1270" anchor="ctr" anchorCtr="0">
            <a:noAutofit/>
          </a:bodyPr>
          <a:lstStyle/>
          <a:p>
            <a:pPr lvl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600" kern="1200" dirty="0"/>
          </a:p>
        </p:txBody>
      </p:sp>
      <p:grpSp>
        <p:nvGrpSpPr>
          <p:cNvPr id="16" name="Group 11"/>
          <p:cNvGrpSpPr>
            <a:grpSpLocks noChangeAspect="1"/>
          </p:cNvGrpSpPr>
          <p:nvPr/>
        </p:nvGrpSpPr>
        <p:grpSpPr bwMode="auto">
          <a:xfrm>
            <a:off x="9276645" y="2173301"/>
            <a:ext cx="1199546" cy="851678"/>
            <a:chOff x="1407" y="1098"/>
            <a:chExt cx="800" cy="568"/>
          </a:xfrm>
          <a:solidFill>
            <a:srgbClr val="F5F0EA"/>
          </a:solidFill>
        </p:grpSpPr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" name="Group 41"/>
          <p:cNvGrpSpPr>
            <a:grpSpLocks noChangeAspect="1"/>
          </p:cNvGrpSpPr>
          <p:nvPr/>
        </p:nvGrpSpPr>
        <p:grpSpPr bwMode="auto">
          <a:xfrm>
            <a:off x="1854314" y="2052909"/>
            <a:ext cx="1141068" cy="850178"/>
            <a:chOff x="5314" y="1097"/>
            <a:chExt cx="761" cy="567"/>
          </a:xfrm>
          <a:solidFill>
            <a:srgbClr val="F5F0EA"/>
          </a:solidFill>
        </p:grpSpPr>
        <p:sp>
          <p:nvSpPr>
            <p:cNvPr id="33" name="Freeform 42"/>
            <p:cNvSpPr>
              <a:spLocks/>
            </p:cNvSpPr>
            <p:nvPr/>
          </p:nvSpPr>
          <p:spPr bwMode="auto">
            <a:xfrm>
              <a:off x="5481" y="1573"/>
              <a:ext cx="244" cy="91"/>
            </a:xfrm>
            <a:custGeom>
              <a:avLst/>
              <a:gdLst>
                <a:gd name="T0" fmla="*/ 204 w 257"/>
                <a:gd name="T1" fmla="*/ 54 h 95"/>
                <a:gd name="T2" fmla="*/ 204 w 257"/>
                <a:gd name="T3" fmla="*/ 10 h 95"/>
                <a:gd name="T4" fmla="*/ 201 w 257"/>
                <a:gd name="T5" fmla="*/ 3 h 95"/>
                <a:gd name="T6" fmla="*/ 194 w 257"/>
                <a:gd name="T7" fmla="*/ 0 h 95"/>
                <a:gd name="T8" fmla="*/ 63 w 257"/>
                <a:gd name="T9" fmla="*/ 0 h 95"/>
                <a:gd name="T10" fmla="*/ 56 w 257"/>
                <a:gd name="T11" fmla="*/ 3 h 95"/>
                <a:gd name="T12" fmla="*/ 53 w 257"/>
                <a:gd name="T13" fmla="*/ 10 h 95"/>
                <a:gd name="T14" fmla="*/ 53 w 257"/>
                <a:gd name="T15" fmla="*/ 54 h 95"/>
                <a:gd name="T16" fmla="*/ 1 w 257"/>
                <a:gd name="T17" fmla="*/ 82 h 95"/>
                <a:gd name="T18" fmla="*/ 0 w 257"/>
                <a:gd name="T19" fmla="*/ 84 h 95"/>
                <a:gd name="T20" fmla="*/ 0 w 257"/>
                <a:gd name="T21" fmla="*/ 85 h 95"/>
                <a:gd name="T22" fmla="*/ 0 w 257"/>
                <a:gd name="T23" fmla="*/ 92 h 95"/>
                <a:gd name="T24" fmla="*/ 1 w 257"/>
                <a:gd name="T25" fmla="*/ 94 h 95"/>
                <a:gd name="T26" fmla="*/ 3 w 257"/>
                <a:gd name="T27" fmla="*/ 95 h 95"/>
                <a:gd name="T28" fmla="*/ 254 w 257"/>
                <a:gd name="T29" fmla="*/ 95 h 95"/>
                <a:gd name="T30" fmla="*/ 256 w 257"/>
                <a:gd name="T31" fmla="*/ 94 h 95"/>
                <a:gd name="T32" fmla="*/ 257 w 257"/>
                <a:gd name="T33" fmla="*/ 92 h 95"/>
                <a:gd name="T34" fmla="*/ 257 w 257"/>
                <a:gd name="T35" fmla="*/ 85 h 95"/>
                <a:gd name="T36" fmla="*/ 257 w 257"/>
                <a:gd name="T37" fmla="*/ 84 h 95"/>
                <a:gd name="T38" fmla="*/ 256 w 257"/>
                <a:gd name="T39" fmla="*/ 82 h 95"/>
                <a:gd name="T40" fmla="*/ 204 w 257"/>
                <a:gd name="T41" fmla="*/ 5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7" h="95">
                  <a:moveTo>
                    <a:pt x="204" y="54"/>
                  </a:moveTo>
                  <a:cubicBezTo>
                    <a:pt x="204" y="10"/>
                    <a:pt x="204" y="10"/>
                    <a:pt x="204" y="10"/>
                  </a:cubicBezTo>
                  <a:cubicBezTo>
                    <a:pt x="204" y="7"/>
                    <a:pt x="203" y="5"/>
                    <a:pt x="201" y="3"/>
                  </a:cubicBezTo>
                  <a:cubicBezTo>
                    <a:pt x="199" y="1"/>
                    <a:pt x="197" y="0"/>
                    <a:pt x="194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0" y="0"/>
                    <a:pt x="58" y="1"/>
                    <a:pt x="56" y="3"/>
                  </a:cubicBezTo>
                  <a:cubicBezTo>
                    <a:pt x="54" y="5"/>
                    <a:pt x="53" y="7"/>
                    <a:pt x="53" y="10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83"/>
                    <a:pt x="0" y="83"/>
                    <a:pt x="0" y="84"/>
                  </a:cubicBezTo>
                  <a:cubicBezTo>
                    <a:pt x="0" y="84"/>
                    <a:pt x="0" y="85"/>
                    <a:pt x="0" y="85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3"/>
                    <a:pt x="0" y="93"/>
                    <a:pt x="1" y="94"/>
                  </a:cubicBezTo>
                  <a:cubicBezTo>
                    <a:pt x="1" y="95"/>
                    <a:pt x="2" y="95"/>
                    <a:pt x="3" y="95"/>
                  </a:cubicBezTo>
                  <a:cubicBezTo>
                    <a:pt x="254" y="95"/>
                    <a:pt x="254" y="95"/>
                    <a:pt x="254" y="95"/>
                  </a:cubicBezTo>
                  <a:cubicBezTo>
                    <a:pt x="255" y="95"/>
                    <a:pt x="256" y="95"/>
                    <a:pt x="256" y="94"/>
                  </a:cubicBezTo>
                  <a:cubicBezTo>
                    <a:pt x="257" y="93"/>
                    <a:pt x="257" y="93"/>
                    <a:pt x="257" y="92"/>
                  </a:cubicBezTo>
                  <a:cubicBezTo>
                    <a:pt x="257" y="85"/>
                    <a:pt x="257" y="85"/>
                    <a:pt x="257" y="85"/>
                  </a:cubicBezTo>
                  <a:cubicBezTo>
                    <a:pt x="257" y="85"/>
                    <a:pt x="257" y="84"/>
                    <a:pt x="257" y="84"/>
                  </a:cubicBezTo>
                  <a:cubicBezTo>
                    <a:pt x="257" y="83"/>
                    <a:pt x="256" y="83"/>
                    <a:pt x="256" y="82"/>
                  </a:cubicBezTo>
                  <a:lnTo>
                    <a:pt x="204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43"/>
            <p:cNvSpPr>
              <a:spLocks noEditPoints="1"/>
            </p:cNvSpPr>
            <p:nvPr/>
          </p:nvSpPr>
          <p:spPr bwMode="auto">
            <a:xfrm>
              <a:off x="5314" y="1172"/>
              <a:ext cx="577" cy="390"/>
            </a:xfrm>
            <a:custGeom>
              <a:avLst/>
              <a:gdLst>
                <a:gd name="T0" fmla="*/ 600 w 607"/>
                <a:gd name="T1" fmla="*/ 7 h 409"/>
                <a:gd name="T2" fmla="*/ 584 w 607"/>
                <a:gd name="T3" fmla="*/ 0 h 409"/>
                <a:gd name="T4" fmla="*/ 23 w 607"/>
                <a:gd name="T5" fmla="*/ 0 h 409"/>
                <a:gd name="T6" fmla="*/ 7 w 607"/>
                <a:gd name="T7" fmla="*/ 7 h 409"/>
                <a:gd name="T8" fmla="*/ 0 w 607"/>
                <a:gd name="T9" fmla="*/ 23 h 409"/>
                <a:gd name="T10" fmla="*/ 0 w 607"/>
                <a:gd name="T11" fmla="*/ 386 h 409"/>
                <a:gd name="T12" fmla="*/ 7 w 607"/>
                <a:gd name="T13" fmla="*/ 403 h 409"/>
                <a:gd name="T14" fmla="*/ 23 w 607"/>
                <a:gd name="T15" fmla="*/ 409 h 409"/>
                <a:gd name="T16" fmla="*/ 584 w 607"/>
                <a:gd name="T17" fmla="*/ 409 h 409"/>
                <a:gd name="T18" fmla="*/ 600 w 607"/>
                <a:gd name="T19" fmla="*/ 403 h 409"/>
                <a:gd name="T20" fmla="*/ 607 w 607"/>
                <a:gd name="T21" fmla="*/ 386 h 409"/>
                <a:gd name="T22" fmla="*/ 607 w 607"/>
                <a:gd name="T23" fmla="*/ 23 h 409"/>
                <a:gd name="T24" fmla="*/ 600 w 607"/>
                <a:gd name="T25" fmla="*/ 7 h 409"/>
                <a:gd name="T26" fmla="*/ 304 w 607"/>
                <a:gd name="T27" fmla="*/ 400 h 409"/>
                <a:gd name="T28" fmla="*/ 293 w 607"/>
                <a:gd name="T29" fmla="*/ 390 h 409"/>
                <a:gd name="T30" fmla="*/ 304 w 607"/>
                <a:gd name="T31" fmla="*/ 379 h 409"/>
                <a:gd name="T32" fmla="*/ 314 w 607"/>
                <a:gd name="T33" fmla="*/ 390 h 409"/>
                <a:gd name="T34" fmla="*/ 304 w 607"/>
                <a:gd name="T35" fmla="*/ 400 h 409"/>
                <a:gd name="T36" fmla="*/ 567 w 607"/>
                <a:gd name="T37" fmla="*/ 370 h 409"/>
                <a:gd name="T38" fmla="*/ 40 w 607"/>
                <a:gd name="T39" fmla="*/ 370 h 409"/>
                <a:gd name="T40" fmla="*/ 40 w 607"/>
                <a:gd name="T41" fmla="*/ 40 h 409"/>
                <a:gd name="T42" fmla="*/ 567 w 607"/>
                <a:gd name="T43" fmla="*/ 40 h 409"/>
                <a:gd name="T44" fmla="*/ 567 w 607"/>
                <a:gd name="T45" fmla="*/ 37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7" h="409">
                  <a:moveTo>
                    <a:pt x="600" y="7"/>
                  </a:moveTo>
                  <a:cubicBezTo>
                    <a:pt x="596" y="2"/>
                    <a:pt x="590" y="0"/>
                    <a:pt x="58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386"/>
                    <a:pt x="0" y="386"/>
                    <a:pt x="0" y="386"/>
                  </a:cubicBezTo>
                  <a:cubicBezTo>
                    <a:pt x="0" y="392"/>
                    <a:pt x="2" y="398"/>
                    <a:pt x="7" y="403"/>
                  </a:cubicBezTo>
                  <a:cubicBezTo>
                    <a:pt x="11" y="407"/>
                    <a:pt x="17" y="409"/>
                    <a:pt x="23" y="409"/>
                  </a:cubicBezTo>
                  <a:cubicBezTo>
                    <a:pt x="584" y="409"/>
                    <a:pt x="584" y="409"/>
                    <a:pt x="584" y="409"/>
                  </a:cubicBezTo>
                  <a:cubicBezTo>
                    <a:pt x="590" y="409"/>
                    <a:pt x="596" y="407"/>
                    <a:pt x="600" y="403"/>
                  </a:cubicBezTo>
                  <a:cubicBezTo>
                    <a:pt x="605" y="398"/>
                    <a:pt x="607" y="392"/>
                    <a:pt x="607" y="386"/>
                  </a:cubicBezTo>
                  <a:cubicBezTo>
                    <a:pt x="607" y="23"/>
                    <a:pt x="607" y="23"/>
                    <a:pt x="607" y="23"/>
                  </a:cubicBezTo>
                  <a:cubicBezTo>
                    <a:pt x="607" y="17"/>
                    <a:pt x="605" y="11"/>
                    <a:pt x="600" y="7"/>
                  </a:cubicBezTo>
                  <a:close/>
                  <a:moveTo>
                    <a:pt x="304" y="400"/>
                  </a:moveTo>
                  <a:cubicBezTo>
                    <a:pt x="298" y="400"/>
                    <a:pt x="293" y="395"/>
                    <a:pt x="293" y="390"/>
                  </a:cubicBezTo>
                  <a:cubicBezTo>
                    <a:pt x="293" y="384"/>
                    <a:pt x="298" y="379"/>
                    <a:pt x="304" y="379"/>
                  </a:cubicBezTo>
                  <a:cubicBezTo>
                    <a:pt x="309" y="379"/>
                    <a:pt x="314" y="384"/>
                    <a:pt x="314" y="390"/>
                  </a:cubicBezTo>
                  <a:cubicBezTo>
                    <a:pt x="314" y="395"/>
                    <a:pt x="309" y="400"/>
                    <a:pt x="304" y="400"/>
                  </a:cubicBezTo>
                  <a:close/>
                  <a:moveTo>
                    <a:pt x="567" y="370"/>
                  </a:moveTo>
                  <a:cubicBezTo>
                    <a:pt x="40" y="370"/>
                    <a:pt x="40" y="370"/>
                    <a:pt x="40" y="37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567" y="40"/>
                    <a:pt x="567" y="40"/>
                    <a:pt x="567" y="40"/>
                  </a:cubicBezTo>
                  <a:lnTo>
                    <a:pt x="567" y="3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44"/>
            <p:cNvSpPr>
              <a:spLocks noEditPoints="1"/>
            </p:cNvSpPr>
            <p:nvPr/>
          </p:nvSpPr>
          <p:spPr bwMode="auto">
            <a:xfrm>
              <a:off x="5827" y="1118"/>
              <a:ext cx="227" cy="509"/>
            </a:xfrm>
            <a:custGeom>
              <a:avLst/>
              <a:gdLst>
                <a:gd name="T0" fmla="*/ 200 w 239"/>
                <a:gd name="T1" fmla="*/ 150 h 533"/>
                <a:gd name="T2" fmla="*/ 85 w 239"/>
                <a:gd name="T3" fmla="*/ 150 h 533"/>
                <a:gd name="T4" fmla="*/ 85 w 239"/>
                <a:gd name="T5" fmla="*/ 442 h 533"/>
                <a:gd name="T6" fmla="*/ 73 w 239"/>
                <a:gd name="T7" fmla="*/ 471 h 533"/>
                <a:gd name="T8" fmla="*/ 45 w 239"/>
                <a:gd name="T9" fmla="*/ 482 h 533"/>
                <a:gd name="T10" fmla="*/ 0 w 239"/>
                <a:gd name="T11" fmla="*/ 482 h 533"/>
                <a:gd name="T12" fmla="*/ 0 w 239"/>
                <a:gd name="T13" fmla="*/ 517 h 533"/>
                <a:gd name="T14" fmla="*/ 16 w 239"/>
                <a:gd name="T15" fmla="*/ 533 h 533"/>
                <a:gd name="T16" fmla="*/ 222 w 239"/>
                <a:gd name="T17" fmla="*/ 533 h 533"/>
                <a:gd name="T18" fmla="*/ 239 w 239"/>
                <a:gd name="T19" fmla="*/ 517 h 533"/>
                <a:gd name="T20" fmla="*/ 239 w 239"/>
                <a:gd name="T21" fmla="*/ 16 h 533"/>
                <a:gd name="T22" fmla="*/ 222 w 239"/>
                <a:gd name="T23" fmla="*/ 0 h 533"/>
                <a:gd name="T24" fmla="*/ 16 w 239"/>
                <a:gd name="T25" fmla="*/ 0 h 533"/>
                <a:gd name="T26" fmla="*/ 0 w 239"/>
                <a:gd name="T27" fmla="*/ 16 h 533"/>
                <a:gd name="T28" fmla="*/ 0 w 239"/>
                <a:gd name="T29" fmla="*/ 39 h 533"/>
                <a:gd name="T30" fmla="*/ 26 w 239"/>
                <a:gd name="T31" fmla="*/ 39 h 533"/>
                <a:gd name="T32" fmla="*/ 26 w 239"/>
                <a:gd name="T33" fmla="*/ 39 h 533"/>
                <a:gd name="T34" fmla="*/ 39 w 239"/>
                <a:gd name="T35" fmla="*/ 26 h 533"/>
                <a:gd name="T36" fmla="*/ 200 w 239"/>
                <a:gd name="T37" fmla="*/ 26 h 533"/>
                <a:gd name="T38" fmla="*/ 213 w 239"/>
                <a:gd name="T39" fmla="*/ 39 h 533"/>
                <a:gd name="T40" fmla="*/ 200 w 239"/>
                <a:gd name="T41" fmla="*/ 52 h 533"/>
                <a:gd name="T42" fmla="*/ 74 w 239"/>
                <a:gd name="T43" fmla="*/ 52 h 533"/>
                <a:gd name="T44" fmla="*/ 85 w 239"/>
                <a:gd name="T45" fmla="*/ 75 h 533"/>
                <a:gd name="T46" fmla="*/ 200 w 239"/>
                <a:gd name="T47" fmla="*/ 75 h 533"/>
                <a:gd name="T48" fmla="*/ 213 w 239"/>
                <a:gd name="T49" fmla="*/ 88 h 533"/>
                <a:gd name="T50" fmla="*/ 200 w 239"/>
                <a:gd name="T51" fmla="*/ 101 h 533"/>
                <a:gd name="T52" fmla="*/ 85 w 239"/>
                <a:gd name="T53" fmla="*/ 101 h 533"/>
                <a:gd name="T54" fmla="*/ 85 w 239"/>
                <a:gd name="T55" fmla="*/ 125 h 533"/>
                <a:gd name="T56" fmla="*/ 200 w 239"/>
                <a:gd name="T57" fmla="*/ 125 h 533"/>
                <a:gd name="T58" fmla="*/ 213 w 239"/>
                <a:gd name="T59" fmla="*/ 138 h 533"/>
                <a:gd name="T60" fmla="*/ 200 w 239"/>
                <a:gd name="T61" fmla="*/ 150 h 533"/>
                <a:gd name="T62" fmla="*/ 126 w 239"/>
                <a:gd name="T63" fmla="*/ 448 h 533"/>
                <a:gd name="T64" fmla="*/ 119 w 239"/>
                <a:gd name="T65" fmla="*/ 454 h 533"/>
                <a:gd name="T66" fmla="*/ 113 w 239"/>
                <a:gd name="T67" fmla="*/ 448 h 533"/>
                <a:gd name="T68" fmla="*/ 113 w 239"/>
                <a:gd name="T69" fmla="*/ 428 h 533"/>
                <a:gd name="T70" fmla="*/ 119 w 239"/>
                <a:gd name="T71" fmla="*/ 422 h 533"/>
                <a:gd name="T72" fmla="*/ 126 w 239"/>
                <a:gd name="T73" fmla="*/ 428 h 533"/>
                <a:gd name="T74" fmla="*/ 126 w 239"/>
                <a:gd name="T75" fmla="*/ 448 h 533"/>
                <a:gd name="T76" fmla="*/ 119 w 239"/>
                <a:gd name="T77" fmla="*/ 399 h 533"/>
                <a:gd name="T78" fmla="*/ 100 w 239"/>
                <a:gd name="T79" fmla="*/ 380 h 533"/>
                <a:gd name="T80" fmla="*/ 119 w 239"/>
                <a:gd name="T81" fmla="*/ 361 h 533"/>
                <a:gd name="T82" fmla="*/ 139 w 239"/>
                <a:gd name="T83" fmla="*/ 380 h 533"/>
                <a:gd name="T84" fmla="*/ 119 w 239"/>
                <a:gd name="T85" fmla="*/ 399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9" h="533">
                  <a:moveTo>
                    <a:pt x="200" y="150"/>
                  </a:moveTo>
                  <a:cubicBezTo>
                    <a:pt x="85" y="150"/>
                    <a:pt x="85" y="150"/>
                    <a:pt x="85" y="150"/>
                  </a:cubicBezTo>
                  <a:cubicBezTo>
                    <a:pt x="85" y="442"/>
                    <a:pt x="85" y="442"/>
                    <a:pt x="85" y="442"/>
                  </a:cubicBezTo>
                  <a:cubicBezTo>
                    <a:pt x="85" y="453"/>
                    <a:pt x="81" y="463"/>
                    <a:pt x="73" y="471"/>
                  </a:cubicBezTo>
                  <a:cubicBezTo>
                    <a:pt x="66" y="478"/>
                    <a:pt x="56" y="482"/>
                    <a:pt x="45" y="482"/>
                  </a:cubicBezTo>
                  <a:cubicBezTo>
                    <a:pt x="0" y="482"/>
                    <a:pt x="0" y="482"/>
                    <a:pt x="0" y="482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0" y="526"/>
                    <a:pt x="7" y="533"/>
                    <a:pt x="16" y="533"/>
                  </a:cubicBezTo>
                  <a:cubicBezTo>
                    <a:pt x="222" y="533"/>
                    <a:pt x="222" y="533"/>
                    <a:pt x="222" y="533"/>
                  </a:cubicBezTo>
                  <a:cubicBezTo>
                    <a:pt x="231" y="533"/>
                    <a:pt x="239" y="526"/>
                    <a:pt x="239" y="517"/>
                  </a:cubicBezTo>
                  <a:cubicBezTo>
                    <a:pt x="239" y="16"/>
                    <a:pt x="239" y="16"/>
                    <a:pt x="239" y="16"/>
                  </a:cubicBezTo>
                  <a:cubicBezTo>
                    <a:pt x="239" y="8"/>
                    <a:pt x="231" y="0"/>
                    <a:pt x="22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2"/>
                    <a:pt x="32" y="26"/>
                    <a:pt x="39" y="26"/>
                  </a:cubicBezTo>
                  <a:cubicBezTo>
                    <a:pt x="200" y="26"/>
                    <a:pt x="200" y="26"/>
                    <a:pt x="200" y="26"/>
                  </a:cubicBezTo>
                  <a:cubicBezTo>
                    <a:pt x="207" y="26"/>
                    <a:pt x="213" y="32"/>
                    <a:pt x="213" y="39"/>
                  </a:cubicBezTo>
                  <a:cubicBezTo>
                    <a:pt x="213" y="46"/>
                    <a:pt x="207" y="52"/>
                    <a:pt x="200" y="52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80" y="58"/>
                    <a:pt x="84" y="67"/>
                    <a:pt x="85" y="75"/>
                  </a:cubicBezTo>
                  <a:cubicBezTo>
                    <a:pt x="200" y="75"/>
                    <a:pt x="200" y="75"/>
                    <a:pt x="200" y="75"/>
                  </a:cubicBezTo>
                  <a:cubicBezTo>
                    <a:pt x="207" y="75"/>
                    <a:pt x="213" y="81"/>
                    <a:pt x="213" y="88"/>
                  </a:cubicBezTo>
                  <a:cubicBezTo>
                    <a:pt x="213" y="95"/>
                    <a:pt x="207" y="101"/>
                    <a:pt x="200" y="101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5" y="125"/>
                    <a:pt x="85" y="125"/>
                    <a:pt x="85" y="125"/>
                  </a:cubicBezTo>
                  <a:cubicBezTo>
                    <a:pt x="200" y="125"/>
                    <a:pt x="200" y="125"/>
                    <a:pt x="200" y="125"/>
                  </a:cubicBezTo>
                  <a:cubicBezTo>
                    <a:pt x="207" y="125"/>
                    <a:pt x="213" y="131"/>
                    <a:pt x="213" y="138"/>
                  </a:cubicBezTo>
                  <a:cubicBezTo>
                    <a:pt x="213" y="145"/>
                    <a:pt x="207" y="150"/>
                    <a:pt x="200" y="150"/>
                  </a:cubicBezTo>
                  <a:close/>
                  <a:moveTo>
                    <a:pt x="126" y="448"/>
                  </a:moveTo>
                  <a:cubicBezTo>
                    <a:pt x="126" y="451"/>
                    <a:pt x="123" y="454"/>
                    <a:pt x="119" y="454"/>
                  </a:cubicBezTo>
                  <a:cubicBezTo>
                    <a:pt x="116" y="454"/>
                    <a:pt x="113" y="451"/>
                    <a:pt x="113" y="448"/>
                  </a:cubicBezTo>
                  <a:cubicBezTo>
                    <a:pt x="113" y="428"/>
                    <a:pt x="113" y="428"/>
                    <a:pt x="113" y="428"/>
                  </a:cubicBezTo>
                  <a:cubicBezTo>
                    <a:pt x="113" y="425"/>
                    <a:pt x="116" y="422"/>
                    <a:pt x="119" y="422"/>
                  </a:cubicBezTo>
                  <a:cubicBezTo>
                    <a:pt x="123" y="422"/>
                    <a:pt x="126" y="425"/>
                    <a:pt x="126" y="428"/>
                  </a:cubicBezTo>
                  <a:lnTo>
                    <a:pt x="126" y="448"/>
                  </a:lnTo>
                  <a:close/>
                  <a:moveTo>
                    <a:pt x="119" y="399"/>
                  </a:moveTo>
                  <a:cubicBezTo>
                    <a:pt x="109" y="399"/>
                    <a:pt x="100" y="391"/>
                    <a:pt x="100" y="380"/>
                  </a:cubicBezTo>
                  <a:cubicBezTo>
                    <a:pt x="100" y="370"/>
                    <a:pt x="109" y="361"/>
                    <a:pt x="119" y="361"/>
                  </a:cubicBezTo>
                  <a:cubicBezTo>
                    <a:pt x="130" y="361"/>
                    <a:pt x="139" y="370"/>
                    <a:pt x="139" y="380"/>
                  </a:cubicBezTo>
                  <a:cubicBezTo>
                    <a:pt x="139" y="391"/>
                    <a:pt x="130" y="399"/>
                    <a:pt x="119" y="3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45"/>
            <p:cNvSpPr>
              <a:spLocks/>
            </p:cNvSpPr>
            <p:nvPr/>
          </p:nvSpPr>
          <p:spPr bwMode="auto">
            <a:xfrm>
              <a:off x="5806" y="1097"/>
              <a:ext cx="269" cy="567"/>
            </a:xfrm>
            <a:custGeom>
              <a:avLst/>
              <a:gdLst>
                <a:gd name="T0" fmla="*/ 244 w 283"/>
                <a:gd name="T1" fmla="*/ 0 h 594"/>
                <a:gd name="T2" fmla="*/ 38 w 283"/>
                <a:gd name="T3" fmla="*/ 0 h 594"/>
                <a:gd name="T4" fmla="*/ 0 w 283"/>
                <a:gd name="T5" fmla="*/ 38 h 594"/>
                <a:gd name="T6" fmla="*/ 0 w 283"/>
                <a:gd name="T7" fmla="*/ 61 h 594"/>
                <a:gd name="T8" fmla="*/ 16 w 283"/>
                <a:gd name="T9" fmla="*/ 61 h 594"/>
                <a:gd name="T10" fmla="*/ 16 w 283"/>
                <a:gd name="T11" fmla="*/ 38 h 594"/>
                <a:gd name="T12" fmla="*/ 38 w 283"/>
                <a:gd name="T13" fmla="*/ 16 h 594"/>
                <a:gd name="T14" fmla="*/ 244 w 283"/>
                <a:gd name="T15" fmla="*/ 16 h 594"/>
                <a:gd name="T16" fmla="*/ 267 w 283"/>
                <a:gd name="T17" fmla="*/ 38 h 594"/>
                <a:gd name="T18" fmla="*/ 267 w 283"/>
                <a:gd name="T19" fmla="*/ 539 h 594"/>
                <a:gd name="T20" fmla="*/ 244 w 283"/>
                <a:gd name="T21" fmla="*/ 562 h 594"/>
                <a:gd name="T22" fmla="*/ 38 w 283"/>
                <a:gd name="T23" fmla="*/ 562 h 594"/>
                <a:gd name="T24" fmla="*/ 16 w 283"/>
                <a:gd name="T25" fmla="*/ 539 h 594"/>
                <a:gd name="T26" fmla="*/ 16 w 283"/>
                <a:gd name="T27" fmla="*/ 504 h 594"/>
                <a:gd name="T28" fmla="*/ 0 w 283"/>
                <a:gd name="T29" fmla="*/ 504 h 594"/>
                <a:gd name="T30" fmla="*/ 0 w 283"/>
                <a:gd name="T31" fmla="*/ 539 h 594"/>
                <a:gd name="T32" fmla="*/ 38 w 283"/>
                <a:gd name="T33" fmla="*/ 578 h 594"/>
                <a:gd name="T34" fmla="*/ 51 w 283"/>
                <a:gd name="T35" fmla="*/ 578 h 594"/>
                <a:gd name="T36" fmla="*/ 51 w 283"/>
                <a:gd name="T37" fmla="*/ 581 h 594"/>
                <a:gd name="T38" fmla="*/ 55 w 283"/>
                <a:gd name="T39" fmla="*/ 590 h 594"/>
                <a:gd name="T40" fmla="*/ 64 w 283"/>
                <a:gd name="T41" fmla="*/ 594 h 594"/>
                <a:gd name="T42" fmla="*/ 71 w 283"/>
                <a:gd name="T43" fmla="*/ 594 h 594"/>
                <a:gd name="T44" fmla="*/ 80 w 283"/>
                <a:gd name="T45" fmla="*/ 590 h 594"/>
                <a:gd name="T46" fmla="*/ 83 w 283"/>
                <a:gd name="T47" fmla="*/ 581 h 594"/>
                <a:gd name="T48" fmla="*/ 83 w 283"/>
                <a:gd name="T49" fmla="*/ 578 h 594"/>
                <a:gd name="T50" fmla="*/ 199 w 283"/>
                <a:gd name="T51" fmla="*/ 578 h 594"/>
                <a:gd name="T52" fmla="*/ 199 w 283"/>
                <a:gd name="T53" fmla="*/ 581 h 594"/>
                <a:gd name="T54" fmla="*/ 203 w 283"/>
                <a:gd name="T55" fmla="*/ 590 h 594"/>
                <a:gd name="T56" fmla="*/ 212 w 283"/>
                <a:gd name="T57" fmla="*/ 594 h 594"/>
                <a:gd name="T58" fmla="*/ 218 w 283"/>
                <a:gd name="T59" fmla="*/ 594 h 594"/>
                <a:gd name="T60" fmla="*/ 227 w 283"/>
                <a:gd name="T61" fmla="*/ 590 h 594"/>
                <a:gd name="T62" fmla="*/ 231 w 283"/>
                <a:gd name="T63" fmla="*/ 581 h 594"/>
                <a:gd name="T64" fmla="*/ 231 w 283"/>
                <a:gd name="T65" fmla="*/ 578 h 594"/>
                <a:gd name="T66" fmla="*/ 244 w 283"/>
                <a:gd name="T67" fmla="*/ 578 h 594"/>
                <a:gd name="T68" fmla="*/ 283 w 283"/>
                <a:gd name="T69" fmla="*/ 539 h 594"/>
                <a:gd name="T70" fmla="*/ 283 w 283"/>
                <a:gd name="T71" fmla="*/ 38 h 594"/>
                <a:gd name="T72" fmla="*/ 244 w 283"/>
                <a:gd name="T7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3" h="594">
                  <a:moveTo>
                    <a:pt x="24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26"/>
                    <a:pt x="26" y="16"/>
                    <a:pt x="38" y="16"/>
                  </a:cubicBezTo>
                  <a:cubicBezTo>
                    <a:pt x="244" y="16"/>
                    <a:pt x="244" y="16"/>
                    <a:pt x="244" y="16"/>
                  </a:cubicBezTo>
                  <a:cubicBezTo>
                    <a:pt x="257" y="16"/>
                    <a:pt x="267" y="26"/>
                    <a:pt x="267" y="38"/>
                  </a:cubicBezTo>
                  <a:cubicBezTo>
                    <a:pt x="267" y="539"/>
                    <a:pt x="267" y="539"/>
                    <a:pt x="267" y="539"/>
                  </a:cubicBezTo>
                  <a:cubicBezTo>
                    <a:pt x="267" y="552"/>
                    <a:pt x="257" y="562"/>
                    <a:pt x="244" y="562"/>
                  </a:cubicBezTo>
                  <a:cubicBezTo>
                    <a:pt x="38" y="562"/>
                    <a:pt x="38" y="562"/>
                    <a:pt x="38" y="562"/>
                  </a:cubicBezTo>
                  <a:cubicBezTo>
                    <a:pt x="26" y="562"/>
                    <a:pt x="16" y="552"/>
                    <a:pt x="16" y="539"/>
                  </a:cubicBezTo>
                  <a:cubicBezTo>
                    <a:pt x="16" y="504"/>
                    <a:pt x="16" y="504"/>
                    <a:pt x="16" y="504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0" y="560"/>
                    <a:pt x="17" y="578"/>
                    <a:pt x="38" y="578"/>
                  </a:cubicBezTo>
                  <a:cubicBezTo>
                    <a:pt x="51" y="578"/>
                    <a:pt x="51" y="578"/>
                    <a:pt x="51" y="578"/>
                  </a:cubicBezTo>
                  <a:cubicBezTo>
                    <a:pt x="51" y="581"/>
                    <a:pt x="51" y="581"/>
                    <a:pt x="51" y="581"/>
                  </a:cubicBezTo>
                  <a:cubicBezTo>
                    <a:pt x="51" y="584"/>
                    <a:pt x="53" y="588"/>
                    <a:pt x="55" y="590"/>
                  </a:cubicBezTo>
                  <a:cubicBezTo>
                    <a:pt x="58" y="593"/>
                    <a:pt x="61" y="594"/>
                    <a:pt x="64" y="594"/>
                  </a:cubicBezTo>
                  <a:cubicBezTo>
                    <a:pt x="71" y="594"/>
                    <a:pt x="71" y="594"/>
                    <a:pt x="71" y="594"/>
                  </a:cubicBezTo>
                  <a:cubicBezTo>
                    <a:pt x="74" y="594"/>
                    <a:pt x="77" y="593"/>
                    <a:pt x="80" y="590"/>
                  </a:cubicBezTo>
                  <a:cubicBezTo>
                    <a:pt x="82" y="588"/>
                    <a:pt x="83" y="584"/>
                    <a:pt x="83" y="581"/>
                  </a:cubicBezTo>
                  <a:cubicBezTo>
                    <a:pt x="83" y="578"/>
                    <a:pt x="83" y="578"/>
                    <a:pt x="83" y="578"/>
                  </a:cubicBezTo>
                  <a:cubicBezTo>
                    <a:pt x="199" y="578"/>
                    <a:pt x="199" y="578"/>
                    <a:pt x="199" y="578"/>
                  </a:cubicBezTo>
                  <a:cubicBezTo>
                    <a:pt x="199" y="581"/>
                    <a:pt x="199" y="581"/>
                    <a:pt x="199" y="581"/>
                  </a:cubicBezTo>
                  <a:cubicBezTo>
                    <a:pt x="199" y="584"/>
                    <a:pt x="200" y="588"/>
                    <a:pt x="203" y="590"/>
                  </a:cubicBezTo>
                  <a:cubicBezTo>
                    <a:pt x="205" y="593"/>
                    <a:pt x="209" y="594"/>
                    <a:pt x="212" y="594"/>
                  </a:cubicBezTo>
                  <a:cubicBezTo>
                    <a:pt x="218" y="594"/>
                    <a:pt x="218" y="594"/>
                    <a:pt x="218" y="594"/>
                  </a:cubicBezTo>
                  <a:cubicBezTo>
                    <a:pt x="222" y="594"/>
                    <a:pt x="225" y="593"/>
                    <a:pt x="227" y="590"/>
                  </a:cubicBezTo>
                  <a:cubicBezTo>
                    <a:pt x="230" y="588"/>
                    <a:pt x="231" y="584"/>
                    <a:pt x="231" y="581"/>
                  </a:cubicBezTo>
                  <a:cubicBezTo>
                    <a:pt x="231" y="578"/>
                    <a:pt x="231" y="578"/>
                    <a:pt x="231" y="578"/>
                  </a:cubicBezTo>
                  <a:cubicBezTo>
                    <a:pt x="244" y="578"/>
                    <a:pt x="244" y="578"/>
                    <a:pt x="244" y="578"/>
                  </a:cubicBezTo>
                  <a:cubicBezTo>
                    <a:pt x="266" y="578"/>
                    <a:pt x="283" y="560"/>
                    <a:pt x="283" y="539"/>
                  </a:cubicBezTo>
                  <a:cubicBezTo>
                    <a:pt x="283" y="38"/>
                    <a:pt x="283" y="38"/>
                    <a:pt x="283" y="38"/>
                  </a:cubicBezTo>
                  <a:cubicBezTo>
                    <a:pt x="283" y="17"/>
                    <a:pt x="266" y="0"/>
                    <a:pt x="2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46"/>
            <p:cNvSpPr>
              <a:spLocks/>
            </p:cNvSpPr>
            <p:nvPr/>
          </p:nvSpPr>
          <p:spPr bwMode="auto">
            <a:xfrm>
              <a:off x="5545" y="1315"/>
              <a:ext cx="114" cy="143"/>
            </a:xfrm>
            <a:custGeom>
              <a:avLst/>
              <a:gdLst>
                <a:gd name="T0" fmla="*/ 117 w 120"/>
                <a:gd name="T1" fmla="*/ 54 h 150"/>
                <a:gd name="T2" fmla="*/ 108 w 120"/>
                <a:gd name="T3" fmla="*/ 50 h 150"/>
                <a:gd name="T4" fmla="*/ 99 w 120"/>
                <a:gd name="T5" fmla="*/ 54 h 150"/>
                <a:gd name="T6" fmla="*/ 96 w 120"/>
                <a:gd name="T7" fmla="*/ 48 h 150"/>
                <a:gd name="T8" fmla="*/ 87 w 120"/>
                <a:gd name="T9" fmla="*/ 44 h 150"/>
                <a:gd name="T10" fmla="*/ 78 w 120"/>
                <a:gd name="T11" fmla="*/ 48 h 150"/>
                <a:gd name="T12" fmla="*/ 75 w 120"/>
                <a:gd name="T13" fmla="*/ 42 h 150"/>
                <a:gd name="T14" fmla="*/ 66 w 120"/>
                <a:gd name="T15" fmla="*/ 38 h 150"/>
                <a:gd name="T16" fmla="*/ 58 w 120"/>
                <a:gd name="T17" fmla="*/ 41 h 150"/>
                <a:gd name="T18" fmla="*/ 58 w 120"/>
                <a:gd name="T19" fmla="*/ 13 h 150"/>
                <a:gd name="T20" fmla="*/ 54 w 120"/>
                <a:gd name="T21" fmla="*/ 4 h 150"/>
                <a:gd name="T22" fmla="*/ 45 w 120"/>
                <a:gd name="T23" fmla="*/ 0 h 150"/>
                <a:gd name="T24" fmla="*/ 36 w 120"/>
                <a:gd name="T25" fmla="*/ 4 h 150"/>
                <a:gd name="T26" fmla="*/ 33 w 120"/>
                <a:gd name="T27" fmla="*/ 13 h 150"/>
                <a:gd name="T28" fmla="*/ 33 w 120"/>
                <a:gd name="T29" fmla="*/ 84 h 150"/>
                <a:gd name="T30" fmla="*/ 23 w 120"/>
                <a:gd name="T31" fmla="*/ 73 h 150"/>
                <a:gd name="T32" fmla="*/ 15 w 120"/>
                <a:gd name="T33" fmla="*/ 69 h 150"/>
                <a:gd name="T34" fmla="*/ 14 w 120"/>
                <a:gd name="T35" fmla="*/ 69 h 150"/>
                <a:gd name="T36" fmla="*/ 6 w 120"/>
                <a:gd name="T37" fmla="*/ 72 h 150"/>
                <a:gd name="T38" fmla="*/ 5 w 120"/>
                <a:gd name="T39" fmla="*/ 73 h 150"/>
                <a:gd name="T40" fmla="*/ 1 w 120"/>
                <a:gd name="T41" fmla="*/ 81 h 150"/>
                <a:gd name="T42" fmla="*/ 3 w 120"/>
                <a:gd name="T43" fmla="*/ 90 h 150"/>
                <a:gd name="T44" fmla="*/ 37 w 120"/>
                <a:gd name="T45" fmla="*/ 137 h 150"/>
                <a:gd name="T46" fmla="*/ 41 w 120"/>
                <a:gd name="T47" fmla="*/ 146 h 150"/>
                <a:gd name="T48" fmla="*/ 52 w 120"/>
                <a:gd name="T49" fmla="*/ 150 h 150"/>
                <a:gd name="T50" fmla="*/ 95 w 120"/>
                <a:gd name="T51" fmla="*/ 150 h 150"/>
                <a:gd name="T52" fmla="*/ 105 w 120"/>
                <a:gd name="T53" fmla="*/ 146 h 150"/>
                <a:gd name="T54" fmla="*/ 110 w 120"/>
                <a:gd name="T55" fmla="*/ 136 h 150"/>
                <a:gd name="T56" fmla="*/ 118 w 120"/>
                <a:gd name="T57" fmla="*/ 108 h 150"/>
                <a:gd name="T58" fmla="*/ 120 w 120"/>
                <a:gd name="T59" fmla="*/ 101 h 150"/>
                <a:gd name="T60" fmla="*/ 120 w 120"/>
                <a:gd name="T61" fmla="*/ 94 h 150"/>
                <a:gd name="T62" fmla="*/ 120 w 120"/>
                <a:gd name="T63" fmla="*/ 63 h 150"/>
                <a:gd name="T64" fmla="*/ 117 w 120"/>
                <a:gd name="T65" fmla="*/ 5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50">
                  <a:moveTo>
                    <a:pt x="117" y="54"/>
                  </a:moveTo>
                  <a:cubicBezTo>
                    <a:pt x="114" y="52"/>
                    <a:pt x="111" y="50"/>
                    <a:pt x="108" y="50"/>
                  </a:cubicBezTo>
                  <a:cubicBezTo>
                    <a:pt x="104" y="50"/>
                    <a:pt x="101" y="51"/>
                    <a:pt x="99" y="54"/>
                  </a:cubicBezTo>
                  <a:cubicBezTo>
                    <a:pt x="98" y="52"/>
                    <a:pt x="97" y="50"/>
                    <a:pt x="96" y="48"/>
                  </a:cubicBezTo>
                  <a:cubicBezTo>
                    <a:pt x="93" y="46"/>
                    <a:pt x="90" y="44"/>
                    <a:pt x="87" y="44"/>
                  </a:cubicBezTo>
                  <a:cubicBezTo>
                    <a:pt x="83" y="44"/>
                    <a:pt x="80" y="46"/>
                    <a:pt x="78" y="48"/>
                  </a:cubicBezTo>
                  <a:cubicBezTo>
                    <a:pt x="77" y="46"/>
                    <a:pt x="76" y="44"/>
                    <a:pt x="75" y="42"/>
                  </a:cubicBezTo>
                  <a:cubicBezTo>
                    <a:pt x="72" y="40"/>
                    <a:pt x="69" y="38"/>
                    <a:pt x="66" y="38"/>
                  </a:cubicBezTo>
                  <a:cubicBezTo>
                    <a:pt x="63" y="38"/>
                    <a:pt x="60" y="39"/>
                    <a:pt x="58" y="41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9"/>
                    <a:pt x="56" y="6"/>
                    <a:pt x="54" y="4"/>
                  </a:cubicBezTo>
                  <a:cubicBezTo>
                    <a:pt x="52" y="1"/>
                    <a:pt x="49" y="0"/>
                    <a:pt x="45" y="0"/>
                  </a:cubicBezTo>
                  <a:cubicBezTo>
                    <a:pt x="42" y="0"/>
                    <a:pt x="39" y="1"/>
                    <a:pt x="36" y="4"/>
                  </a:cubicBezTo>
                  <a:cubicBezTo>
                    <a:pt x="34" y="6"/>
                    <a:pt x="33" y="9"/>
                    <a:pt x="33" y="13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1" y="71"/>
                    <a:pt x="18" y="70"/>
                    <a:pt x="15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1" y="69"/>
                    <a:pt x="8" y="70"/>
                    <a:pt x="6" y="72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3" y="75"/>
                    <a:pt x="1" y="78"/>
                    <a:pt x="1" y="81"/>
                  </a:cubicBezTo>
                  <a:cubicBezTo>
                    <a:pt x="0" y="84"/>
                    <a:pt x="1" y="87"/>
                    <a:pt x="3" y="90"/>
                  </a:cubicBezTo>
                  <a:cubicBezTo>
                    <a:pt x="37" y="137"/>
                    <a:pt x="37" y="137"/>
                    <a:pt x="37" y="137"/>
                  </a:cubicBezTo>
                  <a:cubicBezTo>
                    <a:pt x="37" y="141"/>
                    <a:pt x="39" y="144"/>
                    <a:pt x="41" y="146"/>
                  </a:cubicBezTo>
                  <a:cubicBezTo>
                    <a:pt x="44" y="149"/>
                    <a:pt x="48" y="150"/>
                    <a:pt x="52" y="150"/>
                  </a:cubicBezTo>
                  <a:cubicBezTo>
                    <a:pt x="95" y="150"/>
                    <a:pt x="95" y="150"/>
                    <a:pt x="95" y="150"/>
                  </a:cubicBezTo>
                  <a:cubicBezTo>
                    <a:pt x="99" y="150"/>
                    <a:pt x="103" y="149"/>
                    <a:pt x="105" y="146"/>
                  </a:cubicBezTo>
                  <a:cubicBezTo>
                    <a:pt x="108" y="143"/>
                    <a:pt x="110" y="140"/>
                    <a:pt x="110" y="136"/>
                  </a:cubicBezTo>
                  <a:cubicBezTo>
                    <a:pt x="118" y="108"/>
                    <a:pt x="118" y="108"/>
                    <a:pt x="118" y="108"/>
                  </a:cubicBezTo>
                  <a:cubicBezTo>
                    <a:pt x="119" y="105"/>
                    <a:pt x="119" y="103"/>
                    <a:pt x="120" y="101"/>
                  </a:cubicBezTo>
                  <a:cubicBezTo>
                    <a:pt x="120" y="98"/>
                    <a:pt x="120" y="96"/>
                    <a:pt x="120" y="94"/>
                  </a:cubicBezTo>
                  <a:cubicBezTo>
                    <a:pt x="120" y="63"/>
                    <a:pt x="120" y="63"/>
                    <a:pt x="120" y="63"/>
                  </a:cubicBezTo>
                  <a:cubicBezTo>
                    <a:pt x="120" y="59"/>
                    <a:pt x="119" y="56"/>
                    <a:pt x="11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7"/>
            <p:cNvSpPr>
              <a:spLocks noEditPoints="1"/>
            </p:cNvSpPr>
            <p:nvPr/>
          </p:nvSpPr>
          <p:spPr bwMode="auto">
            <a:xfrm>
              <a:off x="5549" y="1276"/>
              <a:ext cx="78" cy="75"/>
            </a:xfrm>
            <a:custGeom>
              <a:avLst/>
              <a:gdLst>
                <a:gd name="T0" fmla="*/ 0 w 82"/>
                <a:gd name="T1" fmla="*/ 41 h 79"/>
                <a:gd name="T2" fmla="*/ 41 w 82"/>
                <a:gd name="T3" fmla="*/ 0 h 79"/>
                <a:gd name="T4" fmla="*/ 82 w 82"/>
                <a:gd name="T5" fmla="*/ 41 h 79"/>
                <a:gd name="T6" fmla="*/ 62 w 82"/>
                <a:gd name="T7" fmla="*/ 76 h 79"/>
                <a:gd name="T8" fmla="*/ 62 w 82"/>
                <a:gd name="T9" fmla="*/ 76 h 79"/>
                <a:gd name="T10" fmla="*/ 57 w 82"/>
                <a:gd name="T11" fmla="*/ 77 h 79"/>
                <a:gd name="T12" fmla="*/ 57 w 82"/>
                <a:gd name="T13" fmla="*/ 70 h 79"/>
                <a:gd name="T14" fmla="*/ 74 w 82"/>
                <a:gd name="T15" fmla="*/ 41 h 79"/>
                <a:gd name="T16" fmla="*/ 41 w 82"/>
                <a:gd name="T17" fmla="*/ 8 h 79"/>
                <a:gd name="T18" fmla="*/ 8 w 82"/>
                <a:gd name="T19" fmla="*/ 41 h 79"/>
                <a:gd name="T20" fmla="*/ 25 w 82"/>
                <a:gd name="T21" fmla="*/ 70 h 79"/>
                <a:gd name="T22" fmla="*/ 25 w 82"/>
                <a:gd name="T23" fmla="*/ 79 h 79"/>
                <a:gd name="T24" fmla="*/ 0 w 82"/>
                <a:gd name="T25" fmla="*/ 41 h 79"/>
                <a:gd name="T26" fmla="*/ 63 w 82"/>
                <a:gd name="T27" fmla="*/ 41 h 79"/>
                <a:gd name="T28" fmla="*/ 41 w 82"/>
                <a:gd name="T29" fmla="*/ 19 h 79"/>
                <a:gd name="T30" fmla="*/ 19 w 82"/>
                <a:gd name="T31" fmla="*/ 41 h 79"/>
                <a:gd name="T32" fmla="*/ 25 w 82"/>
                <a:gd name="T33" fmla="*/ 56 h 79"/>
                <a:gd name="T34" fmla="*/ 25 w 82"/>
                <a:gd name="T35" fmla="*/ 54 h 79"/>
                <a:gd name="T36" fmla="*/ 27 w 82"/>
                <a:gd name="T37" fmla="*/ 46 h 79"/>
                <a:gd name="T38" fmla="*/ 26 w 82"/>
                <a:gd name="T39" fmla="*/ 41 h 79"/>
                <a:gd name="T40" fmla="*/ 41 w 82"/>
                <a:gd name="T41" fmla="*/ 26 h 79"/>
                <a:gd name="T42" fmla="*/ 56 w 82"/>
                <a:gd name="T43" fmla="*/ 41 h 79"/>
                <a:gd name="T44" fmla="*/ 55 w 82"/>
                <a:gd name="T45" fmla="*/ 46 h 79"/>
                <a:gd name="T46" fmla="*/ 57 w 82"/>
                <a:gd name="T47" fmla="*/ 54 h 79"/>
                <a:gd name="T48" fmla="*/ 57 w 82"/>
                <a:gd name="T49" fmla="*/ 57 h 79"/>
                <a:gd name="T50" fmla="*/ 63 w 82"/>
                <a:gd name="T51" fmla="*/ 4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79">
                  <a:moveTo>
                    <a:pt x="0" y="41"/>
                  </a:moveTo>
                  <a:cubicBezTo>
                    <a:pt x="0" y="18"/>
                    <a:pt x="19" y="0"/>
                    <a:pt x="41" y="0"/>
                  </a:cubicBezTo>
                  <a:cubicBezTo>
                    <a:pt x="64" y="0"/>
                    <a:pt x="82" y="18"/>
                    <a:pt x="82" y="41"/>
                  </a:cubicBezTo>
                  <a:cubicBezTo>
                    <a:pt x="82" y="56"/>
                    <a:pt x="74" y="69"/>
                    <a:pt x="62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0" y="76"/>
                    <a:pt x="59" y="76"/>
                    <a:pt x="57" y="77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67" y="64"/>
                    <a:pt x="74" y="54"/>
                    <a:pt x="74" y="41"/>
                  </a:cubicBezTo>
                  <a:cubicBezTo>
                    <a:pt x="74" y="23"/>
                    <a:pt x="60" y="8"/>
                    <a:pt x="41" y="8"/>
                  </a:cubicBezTo>
                  <a:cubicBezTo>
                    <a:pt x="23" y="8"/>
                    <a:pt x="8" y="23"/>
                    <a:pt x="8" y="41"/>
                  </a:cubicBezTo>
                  <a:cubicBezTo>
                    <a:pt x="8" y="54"/>
                    <a:pt x="15" y="64"/>
                    <a:pt x="25" y="70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11" y="72"/>
                    <a:pt x="0" y="58"/>
                    <a:pt x="0" y="41"/>
                  </a:cubicBezTo>
                  <a:close/>
                  <a:moveTo>
                    <a:pt x="63" y="41"/>
                  </a:moveTo>
                  <a:cubicBezTo>
                    <a:pt x="63" y="29"/>
                    <a:pt x="53" y="19"/>
                    <a:pt x="41" y="19"/>
                  </a:cubicBezTo>
                  <a:cubicBezTo>
                    <a:pt x="29" y="19"/>
                    <a:pt x="19" y="29"/>
                    <a:pt x="19" y="41"/>
                  </a:cubicBezTo>
                  <a:cubicBezTo>
                    <a:pt x="19" y="47"/>
                    <a:pt x="21" y="52"/>
                    <a:pt x="25" y="56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1"/>
                    <a:pt x="26" y="48"/>
                    <a:pt x="27" y="46"/>
                  </a:cubicBezTo>
                  <a:cubicBezTo>
                    <a:pt x="27" y="44"/>
                    <a:pt x="26" y="43"/>
                    <a:pt x="26" y="41"/>
                  </a:cubicBezTo>
                  <a:cubicBezTo>
                    <a:pt x="26" y="33"/>
                    <a:pt x="33" y="26"/>
                    <a:pt x="41" y="26"/>
                  </a:cubicBezTo>
                  <a:cubicBezTo>
                    <a:pt x="49" y="26"/>
                    <a:pt x="56" y="33"/>
                    <a:pt x="56" y="41"/>
                  </a:cubicBezTo>
                  <a:cubicBezTo>
                    <a:pt x="56" y="43"/>
                    <a:pt x="56" y="44"/>
                    <a:pt x="55" y="46"/>
                  </a:cubicBezTo>
                  <a:cubicBezTo>
                    <a:pt x="56" y="48"/>
                    <a:pt x="57" y="51"/>
                    <a:pt x="57" y="54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61" y="53"/>
                    <a:pt x="63" y="47"/>
                    <a:pt x="63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9" name="Group 121"/>
          <p:cNvGrpSpPr>
            <a:grpSpLocks noChangeAspect="1"/>
          </p:cNvGrpSpPr>
          <p:nvPr/>
        </p:nvGrpSpPr>
        <p:grpSpPr bwMode="auto">
          <a:xfrm>
            <a:off x="5633668" y="2170761"/>
            <a:ext cx="997122" cy="848678"/>
            <a:chOff x="515" y="3088"/>
            <a:chExt cx="665" cy="566"/>
          </a:xfrm>
          <a:solidFill>
            <a:srgbClr val="F5F0EA"/>
          </a:solidFill>
        </p:grpSpPr>
        <p:sp>
          <p:nvSpPr>
            <p:cNvPr id="40" name="Freeform 122"/>
            <p:cNvSpPr>
              <a:spLocks/>
            </p:cNvSpPr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24"/>
            <p:cNvSpPr>
              <a:spLocks/>
            </p:cNvSpPr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25"/>
            <p:cNvSpPr>
              <a:spLocks/>
            </p:cNvSpPr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26"/>
            <p:cNvSpPr>
              <a:spLocks/>
            </p:cNvSpPr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27"/>
            <p:cNvSpPr>
              <a:spLocks/>
            </p:cNvSpPr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28"/>
            <p:cNvSpPr>
              <a:spLocks/>
            </p:cNvSpPr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29"/>
            <p:cNvSpPr>
              <a:spLocks/>
            </p:cNvSpPr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30"/>
            <p:cNvSpPr>
              <a:spLocks/>
            </p:cNvSpPr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9124863" y="3144173"/>
            <a:ext cx="1490521" cy="118478"/>
            <a:chOff x="4840431" y="2041402"/>
            <a:chExt cx="2505257" cy="199137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4840431" y="2142637"/>
              <a:ext cx="1127340" cy="0"/>
            </a:xfrm>
            <a:prstGeom prst="line">
              <a:avLst/>
            </a:prstGeom>
            <a:ln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6218348" y="2142637"/>
              <a:ext cx="1127340" cy="0"/>
            </a:xfrm>
            <a:prstGeom prst="line">
              <a:avLst/>
            </a:prstGeom>
            <a:ln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/>
            <p:cNvSpPr/>
            <p:nvPr/>
          </p:nvSpPr>
          <p:spPr>
            <a:xfrm>
              <a:off x="5996400" y="2041402"/>
              <a:ext cx="199137" cy="199137"/>
            </a:xfrm>
            <a:prstGeom prst="ellipse">
              <a:avLst/>
            </a:prstGeom>
            <a:noFill/>
            <a:ln>
              <a:solidFill>
                <a:srgbClr val="F5F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332989" y="3141633"/>
            <a:ext cx="1490521" cy="118478"/>
            <a:chOff x="4840431" y="2041402"/>
            <a:chExt cx="2505257" cy="199137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4840431" y="2142637"/>
              <a:ext cx="1127340" cy="0"/>
            </a:xfrm>
            <a:prstGeom prst="line">
              <a:avLst/>
            </a:prstGeom>
            <a:ln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6218348" y="2142637"/>
              <a:ext cx="1127340" cy="0"/>
            </a:xfrm>
            <a:prstGeom prst="line">
              <a:avLst/>
            </a:prstGeom>
            <a:ln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/>
            <p:cNvSpPr/>
            <p:nvPr/>
          </p:nvSpPr>
          <p:spPr>
            <a:xfrm>
              <a:off x="5996400" y="2041402"/>
              <a:ext cx="199137" cy="199137"/>
            </a:xfrm>
            <a:prstGeom prst="ellipse">
              <a:avLst/>
            </a:prstGeom>
            <a:noFill/>
            <a:ln>
              <a:solidFill>
                <a:srgbClr val="F5F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578376" y="3062027"/>
            <a:ext cx="1490521" cy="118478"/>
            <a:chOff x="4840431" y="2041402"/>
            <a:chExt cx="2505257" cy="199137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4840431" y="2142637"/>
              <a:ext cx="1127340" cy="0"/>
            </a:xfrm>
            <a:prstGeom prst="line">
              <a:avLst/>
            </a:prstGeom>
            <a:ln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218348" y="2142637"/>
              <a:ext cx="1127340" cy="0"/>
            </a:xfrm>
            <a:prstGeom prst="line">
              <a:avLst/>
            </a:prstGeom>
            <a:ln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椭圆 59"/>
            <p:cNvSpPr/>
            <p:nvPr/>
          </p:nvSpPr>
          <p:spPr>
            <a:xfrm>
              <a:off x="5996400" y="2041402"/>
              <a:ext cx="199137" cy="199137"/>
            </a:xfrm>
            <a:prstGeom prst="ellipse">
              <a:avLst/>
            </a:prstGeom>
            <a:noFill/>
            <a:ln>
              <a:solidFill>
                <a:srgbClr val="F5F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172682" y="4280673"/>
            <a:ext cx="1490521" cy="118478"/>
            <a:chOff x="4840431" y="2041402"/>
            <a:chExt cx="2505257" cy="199137"/>
          </a:xfrm>
        </p:grpSpPr>
        <p:cxnSp>
          <p:nvCxnSpPr>
            <p:cNvPr id="70" name="直接连接符 69"/>
            <p:cNvCxnSpPr/>
            <p:nvPr/>
          </p:nvCxnSpPr>
          <p:spPr>
            <a:xfrm>
              <a:off x="4840431" y="2142637"/>
              <a:ext cx="1127340" cy="0"/>
            </a:xfrm>
            <a:prstGeom prst="line">
              <a:avLst/>
            </a:prstGeom>
            <a:ln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6218348" y="2142637"/>
              <a:ext cx="1127340" cy="0"/>
            </a:xfrm>
            <a:prstGeom prst="line">
              <a:avLst/>
            </a:prstGeom>
            <a:ln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椭圆 71"/>
            <p:cNvSpPr/>
            <p:nvPr/>
          </p:nvSpPr>
          <p:spPr>
            <a:xfrm>
              <a:off x="5996400" y="2041402"/>
              <a:ext cx="199137" cy="199137"/>
            </a:xfrm>
            <a:prstGeom prst="ellipse">
              <a:avLst/>
            </a:prstGeom>
            <a:noFill/>
            <a:ln>
              <a:solidFill>
                <a:srgbClr val="F5F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73" name="矩形 72"/>
          <p:cNvSpPr/>
          <p:nvPr/>
        </p:nvSpPr>
        <p:spPr>
          <a:xfrm>
            <a:off x="4925507" y="4117144"/>
            <a:ext cx="29517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Airline Controller 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Railway Controller 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Airline Captain 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Railway Conductor Part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8667433" y="4093923"/>
            <a:ext cx="29517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Company Management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  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Airline &amp; Railway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Customer Service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    (Common &amp; VIP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UI Design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307665" y="3235932"/>
            <a:ext cx="20319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err="1">
                <a:solidFill>
                  <a:srgbClr val="F5F0EA"/>
                </a:solidFill>
              </a:rPr>
              <a:t>Peichen</a:t>
            </a:r>
            <a:r>
              <a:rPr lang="en-US" altLang="zh-CN" sz="2400" dirty="0">
                <a:solidFill>
                  <a:srgbClr val="F5F0EA"/>
                </a:solidFill>
              </a:rPr>
              <a:t> Han</a:t>
            </a:r>
            <a:endParaRPr lang="zh-CN" altLang="en-US" sz="2400" dirty="0">
              <a:solidFill>
                <a:srgbClr val="F5F0EA"/>
              </a:solidFill>
            </a:endParaRPr>
          </a:p>
        </p:txBody>
      </p:sp>
      <p:sp>
        <p:nvSpPr>
          <p:cNvPr id="65" name="矩形 75">
            <a:extLst>
              <a:ext uri="{FF2B5EF4-FFF2-40B4-BE49-F238E27FC236}">
                <a16:creationId xmlns:a16="http://schemas.microsoft.com/office/drawing/2014/main" id="{D2CCF1FC-A397-C547-A489-9FED30A4FADA}"/>
              </a:ext>
            </a:extLst>
          </p:cNvPr>
          <p:cNvSpPr/>
          <p:nvPr/>
        </p:nvSpPr>
        <p:spPr>
          <a:xfrm>
            <a:off x="8881438" y="3343216"/>
            <a:ext cx="20319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err="1">
                <a:solidFill>
                  <a:srgbClr val="F5F0EA"/>
                </a:solidFill>
              </a:rPr>
              <a:t>Leqi</a:t>
            </a:r>
            <a:r>
              <a:rPr lang="en-US" altLang="zh-CN" sz="2400" dirty="0">
                <a:solidFill>
                  <a:srgbClr val="F5F0EA"/>
                </a:solidFill>
              </a:rPr>
              <a:t> Wei</a:t>
            </a:r>
            <a:endParaRPr lang="zh-CN" altLang="en-US" sz="2400" dirty="0">
              <a:solidFill>
                <a:srgbClr val="F5F0EA"/>
              </a:solidFill>
            </a:endParaRPr>
          </a:p>
        </p:txBody>
      </p:sp>
      <p:sp>
        <p:nvSpPr>
          <p:cNvPr id="67" name="矩形 75">
            <a:extLst>
              <a:ext uri="{FF2B5EF4-FFF2-40B4-BE49-F238E27FC236}">
                <a16:creationId xmlns:a16="http://schemas.microsoft.com/office/drawing/2014/main" id="{3DCE5CD6-041F-D147-A520-13D6E745440B}"/>
              </a:ext>
            </a:extLst>
          </p:cNvPr>
          <p:cNvSpPr/>
          <p:nvPr/>
        </p:nvSpPr>
        <p:spPr>
          <a:xfrm>
            <a:off x="5102013" y="3278185"/>
            <a:ext cx="20319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err="1">
                <a:solidFill>
                  <a:srgbClr val="F5F0EA"/>
                </a:solidFill>
              </a:rPr>
              <a:t>Yiqing</a:t>
            </a:r>
            <a:r>
              <a:rPr lang="en-US" altLang="zh-CN" sz="2400" dirty="0">
                <a:solidFill>
                  <a:srgbClr val="F5F0EA"/>
                </a:solidFill>
              </a:rPr>
              <a:t> Wang</a:t>
            </a:r>
            <a:endParaRPr lang="zh-CN" altLang="en-US" sz="2400" dirty="0">
              <a:solidFill>
                <a:srgbClr val="F5F0EA"/>
              </a:solidFill>
            </a:endParaRPr>
          </a:p>
        </p:txBody>
      </p:sp>
      <p:sp>
        <p:nvSpPr>
          <p:cNvPr id="68" name="矩形 73">
            <a:extLst>
              <a:ext uri="{FF2B5EF4-FFF2-40B4-BE49-F238E27FC236}">
                <a16:creationId xmlns:a16="http://schemas.microsoft.com/office/drawing/2014/main" id="{C3E7CF97-30F9-084F-B558-4E7951859CE3}"/>
              </a:ext>
            </a:extLst>
          </p:cNvPr>
          <p:cNvSpPr/>
          <p:nvPr/>
        </p:nvSpPr>
        <p:spPr>
          <a:xfrm>
            <a:off x="1282637" y="4141375"/>
            <a:ext cx="21963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Project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Login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Sysadmin 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Customer 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Data Display</a:t>
            </a:r>
          </a:p>
        </p:txBody>
      </p:sp>
    </p:spTree>
    <p:extLst>
      <p:ext uri="{BB962C8B-B14F-4D97-AF65-F5344CB8AC3E}">
        <p14:creationId xmlns:p14="http://schemas.microsoft.com/office/powerpoint/2010/main" val="3461995192"/>
      </p:ext>
    </p:extLst>
  </p:cSld>
  <p:clrMapOvr>
    <a:masterClrMapping/>
  </p:clrMapOvr>
  <p:transition spd="slow" advClick="0" advTm="3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0"/>
            <a:ext cx="12193057" cy="6078239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 rot="10800000">
            <a:off x="178065" y="142981"/>
            <a:ext cx="11835867" cy="5718804"/>
          </a:xfrm>
          <a:custGeom>
            <a:avLst/>
            <a:gdLst>
              <a:gd name="connsiteX0" fmla="*/ 12192000 w 12192000"/>
              <a:gd name="connsiteY0" fmla="*/ 6074228 h 6074228"/>
              <a:gd name="connsiteX1" fmla="*/ 0 w 12192000"/>
              <a:gd name="connsiteY1" fmla="*/ 6074228 h 6074228"/>
              <a:gd name="connsiteX2" fmla="*/ 0 w 12192000"/>
              <a:gd name="connsiteY2" fmla="*/ 293914 h 6074228"/>
              <a:gd name="connsiteX3" fmla="*/ 5632768 w 12192000"/>
              <a:gd name="connsiteY3" fmla="*/ 293914 h 6074228"/>
              <a:gd name="connsiteX4" fmla="*/ 6096002 w 12192000"/>
              <a:gd name="connsiteY4" fmla="*/ 0 h 6074228"/>
              <a:gd name="connsiteX5" fmla="*/ 6559235 w 12192000"/>
              <a:gd name="connsiteY5" fmla="*/ 293914 h 6074228"/>
              <a:gd name="connsiteX6" fmla="*/ 12192000 w 12192000"/>
              <a:gd name="connsiteY6" fmla="*/ 293914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74228">
                <a:moveTo>
                  <a:pt x="12192000" y="6074228"/>
                </a:moveTo>
                <a:lnTo>
                  <a:pt x="0" y="6074228"/>
                </a:lnTo>
                <a:lnTo>
                  <a:pt x="0" y="293914"/>
                </a:lnTo>
                <a:lnTo>
                  <a:pt x="5632768" y="293914"/>
                </a:lnTo>
                <a:lnTo>
                  <a:pt x="6096002" y="0"/>
                </a:lnTo>
                <a:lnTo>
                  <a:pt x="6559235" y="293914"/>
                </a:lnTo>
                <a:lnTo>
                  <a:pt x="12192000" y="293914"/>
                </a:lnTo>
                <a:close/>
              </a:path>
            </a:pathLst>
          </a:custGeom>
          <a:noFill/>
          <a:ln w="19050">
            <a:solidFill>
              <a:srgbClr val="F5F0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45" name="组合 144"/>
          <p:cNvGrpSpPr/>
          <p:nvPr/>
        </p:nvGrpSpPr>
        <p:grpSpPr>
          <a:xfrm>
            <a:off x="3601291" y="345797"/>
            <a:ext cx="4983545" cy="4822970"/>
            <a:chOff x="4105034" y="833056"/>
            <a:chExt cx="3976579" cy="3848451"/>
          </a:xfrm>
        </p:grpSpPr>
        <p:grpSp>
          <p:nvGrpSpPr>
            <p:cNvPr id="131" name="组合 130"/>
            <p:cNvGrpSpPr/>
            <p:nvPr/>
          </p:nvGrpSpPr>
          <p:grpSpPr>
            <a:xfrm>
              <a:off x="4170953" y="833056"/>
              <a:ext cx="3846813" cy="3848451"/>
              <a:chOff x="4170953" y="833056"/>
              <a:chExt cx="3846813" cy="3848451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4273247" y="926495"/>
                <a:ext cx="3645505" cy="3645505"/>
                <a:chOff x="3651549" y="975481"/>
                <a:chExt cx="2929467" cy="2929467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3651549" y="975481"/>
                  <a:ext cx="2929467" cy="2929467"/>
                </a:xfrm>
                <a:prstGeom prst="ellipse">
                  <a:avLst/>
                </a:prstGeom>
                <a:solidFill>
                  <a:srgbClr val="F5F0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3856282" y="1186757"/>
                  <a:ext cx="2520000" cy="2519829"/>
                </a:xfrm>
                <a:prstGeom prst="ellipse">
                  <a:avLst/>
                </a:prstGeom>
                <a:solidFill>
                  <a:srgbClr val="79A5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1" name="直接连接符 30"/>
              <p:cNvCxnSpPr/>
              <p:nvPr/>
            </p:nvCxnSpPr>
            <p:spPr>
              <a:xfrm rot="-5400000" flipH="1">
                <a:off x="4224639" y="255943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rot="-4976471" flipH="1">
                <a:off x="4237730" y="234718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rot="-4552941" flipH="1">
                <a:off x="4276806" y="21381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rot="-4129412" flipH="1">
                <a:off x="4341273" y="193550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-3705882" flipH="1">
                <a:off x="4430155" y="174231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rot="-3282353" flipH="1">
                <a:off x="4542104" y="156150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rot="-2858823" flipH="1">
                <a:off x="4675423" y="139583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rot="-2435294" flipH="1">
                <a:off x="4828091" y="124779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rot="-2011765" flipH="1">
                <a:off x="4997794" y="111963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rot="-1588235" flipH="1">
                <a:off x="5181960" y="101331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rot="-1164706" flipH="1">
                <a:off x="5377796" y="93042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-741177" flipH="1">
                <a:off x="5582334" y="8722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rot="-317647" flipH="1">
                <a:off x="5792473" y="83960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rot="105883" flipH="1">
                <a:off x="6005028" y="83305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529412" flipH="1">
                <a:off x="6216777" y="85267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952941" flipH="1">
                <a:off x="6424510" y="8981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rot="1376471" flipH="1">
                <a:off x="6625077" y="9688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rot="1800000" flipH="1">
                <a:off x="6815439" y="10636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rot="2223529" flipH="1">
                <a:off x="6992710" y="11811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rot="2647059" flipH="1">
                <a:off x="7154201" y="13194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rot="3070588" flipH="1">
                <a:off x="7297467" y="147661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rot="3494117" flipH="1">
                <a:off x="7420334" y="165018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rot="3917647" flipH="1">
                <a:off x="7520940" y="18375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rot="4341176" flipH="1">
                <a:off x="7597760" y="203583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rot="4764706" flipH="1">
                <a:off x="7649630" y="22420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rot="5188236" flipH="1">
                <a:off x="7675763" y="24531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rot="5611765" flipH="1">
                <a:off x="7675763" y="26657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rot="6035294" flipH="1">
                <a:off x="7649630" y="28768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rot="6458824" flipH="1">
                <a:off x="7597760" y="308304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rot="6882353" flipH="1">
                <a:off x="7520940" y="32813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rot="7305883" flipH="1">
                <a:off x="7420334" y="346869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7729412" flipH="1">
                <a:off x="7297467" y="36422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rot="8152941" flipH="1">
                <a:off x="7154201" y="379941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rot="8576471" flipH="1">
                <a:off x="6992710" y="39377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rot="9000000" flipH="1">
                <a:off x="6815439" y="40552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rot="9423529" flipH="1">
                <a:off x="6625077" y="41500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rot="9847059" flipH="1">
                <a:off x="6424509" y="42207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rot="10270589" flipH="1">
                <a:off x="6216777" y="426619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rot="10694117" flipH="1">
                <a:off x="6005028" y="428581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rot="11117648" flipH="1">
                <a:off x="5792473" y="42792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rot="11541176" flipH="1">
                <a:off x="5582334" y="42466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rot="11964706" flipH="1">
                <a:off x="5377796" y="418845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2388235" flipH="1">
                <a:off x="5181960" y="410556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2811765" flipH="1">
                <a:off x="4997794" y="399923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rot="13235294" flipH="1">
                <a:off x="4828092" y="387108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13658824" flipH="1">
                <a:off x="4675423" y="372304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rot="14082352" flipH="1">
                <a:off x="4542104" y="35573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14505883" flipH="1">
                <a:off x="4430155" y="337656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rot="14929413" flipH="1">
                <a:off x="4341273" y="318337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rot="15352941" flipH="1">
                <a:off x="4276806" y="29807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rot="15776472" flipH="1">
                <a:off x="4237730" y="277168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组合 136"/>
            <p:cNvGrpSpPr/>
            <p:nvPr/>
          </p:nvGrpSpPr>
          <p:grpSpPr>
            <a:xfrm>
              <a:off x="5093797" y="2186051"/>
              <a:ext cx="1999050" cy="158900"/>
              <a:chOff x="5010088" y="1993966"/>
              <a:chExt cx="1999050" cy="158900"/>
            </a:xfrm>
          </p:grpSpPr>
          <p:cxnSp>
            <p:nvCxnSpPr>
              <p:cNvPr id="133" name="直接连接符 132"/>
              <p:cNvCxnSpPr/>
              <p:nvPr/>
            </p:nvCxnSpPr>
            <p:spPr>
              <a:xfrm>
                <a:off x="5010088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6109586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椭圆 135"/>
              <p:cNvSpPr/>
              <p:nvPr/>
            </p:nvSpPr>
            <p:spPr>
              <a:xfrm>
                <a:off x="5932484" y="1993966"/>
                <a:ext cx="158900" cy="158900"/>
              </a:xfrm>
              <a:prstGeom prst="ellipse">
                <a:avLst/>
              </a:prstGeom>
              <a:noFill/>
              <a:ln>
                <a:solidFill>
                  <a:srgbClr val="F5F0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38" name="矩形 137"/>
            <p:cNvSpPr/>
            <p:nvPr/>
          </p:nvSpPr>
          <p:spPr>
            <a:xfrm>
              <a:off x="5504171" y="1616208"/>
              <a:ext cx="1178310" cy="5157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/>
              <a:r>
                <a:rPr lang="en-US" altLang="zh-CN" sz="3600" kern="0" dirty="0">
                  <a:solidFill>
                    <a:srgbClr val="F5F0E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4</a:t>
              </a:r>
              <a:endParaRPr lang="zh-CN" altLang="en-US" sz="3600" kern="0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4105034" y="2396875"/>
              <a:ext cx="3976579" cy="6630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F5F0EA"/>
                  </a:solidFill>
                </a:rPr>
                <a:t>『</a:t>
              </a:r>
              <a:r>
                <a:rPr lang="en-US" altLang="zh-CN" sz="3600" b="1" dirty="0">
                  <a:solidFill>
                    <a:srgbClr val="F5F0EA"/>
                  </a:solidFill>
                </a:rPr>
                <a:t>Sequence Diagram</a:t>
              </a:r>
              <a:r>
                <a:rPr lang="en-US" altLang="zh-CN" sz="4800" b="1" dirty="0">
                  <a:solidFill>
                    <a:srgbClr val="F5F0EA"/>
                  </a:solidFill>
                </a:rPr>
                <a:t>』</a:t>
              </a:r>
            </a:p>
          </p:txBody>
        </p:sp>
        <p:grpSp>
          <p:nvGrpSpPr>
            <p:cNvPr id="140" name="Group 67"/>
            <p:cNvGrpSpPr>
              <a:grpSpLocks noChangeAspect="1"/>
            </p:cNvGrpSpPr>
            <p:nvPr/>
          </p:nvGrpSpPr>
          <p:grpSpPr bwMode="auto">
            <a:xfrm>
              <a:off x="5486103" y="3161047"/>
              <a:ext cx="1214438" cy="898525"/>
              <a:chOff x="6149" y="2123"/>
              <a:chExt cx="765" cy="566"/>
            </a:xfrm>
            <a:solidFill>
              <a:srgbClr val="F5F0EA"/>
            </a:solidFill>
          </p:grpSpPr>
          <p:sp>
            <p:nvSpPr>
              <p:cNvPr id="141" name="Freeform 68"/>
              <p:cNvSpPr>
                <a:spLocks/>
              </p:cNvSpPr>
              <p:nvPr/>
            </p:nvSpPr>
            <p:spPr bwMode="auto">
              <a:xfrm>
                <a:off x="6281" y="2401"/>
                <a:ext cx="501" cy="288"/>
              </a:xfrm>
              <a:custGeom>
                <a:avLst/>
                <a:gdLst>
                  <a:gd name="T0" fmla="*/ 485 w 524"/>
                  <a:gd name="T1" fmla="*/ 56 h 300"/>
                  <a:gd name="T2" fmla="*/ 473 w 524"/>
                  <a:gd name="T3" fmla="*/ 36 h 300"/>
                  <a:gd name="T4" fmla="*/ 450 w 524"/>
                  <a:gd name="T5" fmla="*/ 26 h 300"/>
                  <a:gd name="T6" fmla="*/ 318 w 524"/>
                  <a:gd name="T7" fmla="*/ 0 h 300"/>
                  <a:gd name="T8" fmla="*/ 356 w 524"/>
                  <a:gd name="T9" fmla="*/ 25 h 300"/>
                  <a:gd name="T10" fmla="*/ 296 w 524"/>
                  <a:gd name="T11" fmla="*/ 215 h 300"/>
                  <a:gd name="T12" fmla="*/ 262 w 524"/>
                  <a:gd name="T13" fmla="*/ 74 h 300"/>
                  <a:gd name="T14" fmla="*/ 228 w 524"/>
                  <a:gd name="T15" fmla="*/ 215 h 300"/>
                  <a:gd name="T16" fmla="*/ 168 w 524"/>
                  <a:gd name="T17" fmla="*/ 25 h 300"/>
                  <a:gd name="T18" fmla="*/ 206 w 524"/>
                  <a:gd name="T19" fmla="*/ 0 h 300"/>
                  <a:gd name="T20" fmla="*/ 74 w 524"/>
                  <a:gd name="T21" fmla="*/ 26 h 300"/>
                  <a:gd name="T22" fmla="*/ 51 w 524"/>
                  <a:gd name="T23" fmla="*/ 36 h 300"/>
                  <a:gd name="T24" fmla="*/ 39 w 524"/>
                  <a:gd name="T25" fmla="*/ 56 h 300"/>
                  <a:gd name="T26" fmla="*/ 0 w 524"/>
                  <a:gd name="T27" fmla="*/ 228 h 300"/>
                  <a:gd name="T28" fmla="*/ 73 w 524"/>
                  <a:gd name="T29" fmla="*/ 254 h 300"/>
                  <a:gd name="T30" fmla="*/ 249 w 524"/>
                  <a:gd name="T31" fmla="*/ 300 h 300"/>
                  <a:gd name="T32" fmla="*/ 262 w 524"/>
                  <a:gd name="T33" fmla="*/ 300 h 300"/>
                  <a:gd name="T34" fmla="*/ 275 w 524"/>
                  <a:gd name="T35" fmla="*/ 300 h 300"/>
                  <a:gd name="T36" fmla="*/ 451 w 524"/>
                  <a:gd name="T37" fmla="*/ 254 h 300"/>
                  <a:gd name="T38" fmla="*/ 524 w 524"/>
                  <a:gd name="T39" fmla="*/ 228 h 300"/>
                  <a:gd name="T40" fmla="*/ 485 w 524"/>
                  <a:gd name="T41" fmla="*/ 5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4" h="300">
                    <a:moveTo>
                      <a:pt x="485" y="56"/>
                    </a:moveTo>
                    <a:cubicBezTo>
                      <a:pt x="484" y="48"/>
                      <a:pt x="479" y="41"/>
                      <a:pt x="473" y="36"/>
                    </a:cubicBezTo>
                    <a:cubicBezTo>
                      <a:pt x="467" y="30"/>
                      <a:pt x="459" y="27"/>
                      <a:pt x="450" y="26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6" y="25"/>
                      <a:pt x="356" y="25"/>
                      <a:pt x="356" y="25"/>
                    </a:cubicBezTo>
                    <a:cubicBezTo>
                      <a:pt x="296" y="215"/>
                      <a:pt x="296" y="215"/>
                      <a:pt x="296" y="215"/>
                    </a:cubicBezTo>
                    <a:cubicBezTo>
                      <a:pt x="262" y="74"/>
                      <a:pt x="262" y="74"/>
                      <a:pt x="262" y="74"/>
                    </a:cubicBezTo>
                    <a:cubicBezTo>
                      <a:pt x="228" y="215"/>
                      <a:pt x="228" y="215"/>
                      <a:pt x="228" y="215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65" y="27"/>
                      <a:pt x="57" y="30"/>
                      <a:pt x="51" y="36"/>
                    </a:cubicBezTo>
                    <a:cubicBezTo>
                      <a:pt x="45" y="41"/>
                      <a:pt x="40" y="48"/>
                      <a:pt x="39" y="56"/>
                    </a:cubicBezTo>
                    <a:cubicBezTo>
                      <a:pt x="0" y="228"/>
                      <a:pt x="0" y="228"/>
                      <a:pt x="0" y="228"/>
                    </a:cubicBezTo>
                    <a:cubicBezTo>
                      <a:pt x="73" y="254"/>
                      <a:pt x="73" y="254"/>
                      <a:pt x="73" y="254"/>
                    </a:cubicBezTo>
                    <a:cubicBezTo>
                      <a:pt x="98" y="279"/>
                      <a:pt x="167" y="298"/>
                      <a:pt x="249" y="300"/>
                    </a:cubicBezTo>
                    <a:cubicBezTo>
                      <a:pt x="262" y="300"/>
                      <a:pt x="262" y="300"/>
                      <a:pt x="262" y="300"/>
                    </a:cubicBezTo>
                    <a:cubicBezTo>
                      <a:pt x="275" y="300"/>
                      <a:pt x="275" y="300"/>
                      <a:pt x="275" y="300"/>
                    </a:cubicBezTo>
                    <a:cubicBezTo>
                      <a:pt x="357" y="298"/>
                      <a:pt x="426" y="279"/>
                      <a:pt x="451" y="254"/>
                    </a:cubicBezTo>
                    <a:cubicBezTo>
                      <a:pt x="524" y="228"/>
                      <a:pt x="524" y="228"/>
                      <a:pt x="524" y="228"/>
                    </a:cubicBezTo>
                    <a:lnTo>
                      <a:pt x="48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69"/>
              <p:cNvSpPr>
                <a:spLocks/>
              </p:cNvSpPr>
              <p:nvPr/>
            </p:nvSpPr>
            <p:spPr bwMode="auto">
              <a:xfrm>
                <a:off x="6503" y="2419"/>
                <a:ext cx="57" cy="53"/>
              </a:xfrm>
              <a:custGeom>
                <a:avLst/>
                <a:gdLst>
                  <a:gd name="T0" fmla="*/ 29 w 57"/>
                  <a:gd name="T1" fmla="*/ 0 h 53"/>
                  <a:gd name="T2" fmla="*/ 0 w 57"/>
                  <a:gd name="T3" fmla="*/ 11 h 53"/>
                  <a:gd name="T4" fmla="*/ 29 w 57"/>
                  <a:gd name="T5" fmla="*/ 53 h 53"/>
                  <a:gd name="T6" fmla="*/ 57 w 57"/>
                  <a:gd name="T7" fmla="*/ 11 h 53"/>
                  <a:gd name="T8" fmla="*/ 29 w 5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3">
                    <a:moveTo>
                      <a:pt x="29" y="0"/>
                    </a:moveTo>
                    <a:lnTo>
                      <a:pt x="0" y="11"/>
                    </a:lnTo>
                    <a:lnTo>
                      <a:pt x="29" y="53"/>
                    </a:lnTo>
                    <a:lnTo>
                      <a:pt x="57" y="11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70"/>
              <p:cNvSpPr>
                <a:spLocks/>
              </p:cNvSpPr>
              <p:nvPr/>
            </p:nvSpPr>
            <p:spPr bwMode="auto">
              <a:xfrm>
                <a:off x="6410" y="2123"/>
                <a:ext cx="243" cy="292"/>
              </a:xfrm>
              <a:custGeom>
                <a:avLst/>
                <a:gdLst>
                  <a:gd name="T0" fmla="*/ 240 w 254"/>
                  <a:gd name="T1" fmla="*/ 140 h 304"/>
                  <a:gd name="T2" fmla="*/ 127 w 254"/>
                  <a:gd name="T3" fmla="*/ 0 h 304"/>
                  <a:gd name="T4" fmla="*/ 14 w 254"/>
                  <a:gd name="T5" fmla="*/ 140 h 304"/>
                  <a:gd name="T6" fmla="*/ 8 w 254"/>
                  <a:gd name="T7" fmla="*/ 177 h 304"/>
                  <a:gd name="T8" fmla="*/ 26 w 254"/>
                  <a:gd name="T9" fmla="*/ 202 h 304"/>
                  <a:gd name="T10" fmla="*/ 127 w 254"/>
                  <a:gd name="T11" fmla="*/ 304 h 304"/>
                  <a:gd name="T12" fmla="*/ 228 w 254"/>
                  <a:gd name="T13" fmla="*/ 202 h 304"/>
                  <a:gd name="T14" fmla="*/ 246 w 254"/>
                  <a:gd name="T15" fmla="*/ 177 h 304"/>
                  <a:gd name="T16" fmla="*/ 240 w 254"/>
                  <a:gd name="T17" fmla="*/ 14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4" h="304">
                    <a:moveTo>
                      <a:pt x="240" y="140"/>
                    </a:moveTo>
                    <a:cubicBezTo>
                      <a:pt x="240" y="61"/>
                      <a:pt x="208" y="0"/>
                      <a:pt x="127" y="0"/>
                    </a:cubicBezTo>
                    <a:cubicBezTo>
                      <a:pt x="46" y="0"/>
                      <a:pt x="14" y="62"/>
                      <a:pt x="14" y="140"/>
                    </a:cubicBezTo>
                    <a:cubicBezTo>
                      <a:pt x="5" y="144"/>
                      <a:pt x="0" y="154"/>
                      <a:pt x="8" y="177"/>
                    </a:cubicBezTo>
                    <a:cubicBezTo>
                      <a:pt x="12" y="188"/>
                      <a:pt x="20" y="197"/>
                      <a:pt x="26" y="202"/>
                    </a:cubicBezTo>
                    <a:cubicBezTo>
                      <a:pt x="49" y="260"/>
                      <a:pt x="94" y="304"/>
                      <a:pt x="127" y="304"/>
                    </a:cubicBezTo>
                    <a:cubicBezTo>
                      <a:pt x="160" y="304"/>
                      <a:pt x="205" y="260"/>
                      <a:pt x="228" y="202"/>
                    </a:cubicBezTo>
                    <a:cubicBezTo>
                      <a:pt x="234" y="197"/>
                      <a:pt x="242" y="188"/>
                      <a:pt x="246" y="177"/>
                    </a:cubicBezTo>
                    <a:cubicBezTo>
                      <a:pt x="254" y="154"/>
                      <a:pt x="249" y="144"/>
                      <a:pt x="240" y="1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71"/>
              <p:cNvSpPr>
                <a:spLocks noEditPoints="1"/>
              </p:cNvSpPr>
              <p:nvPr/>
            </p:nvSpPr>
            <p:spPr bwMode="auto">
              <a:xfrm>
                <a:off x="6149" y="2218"/>
                <a:ext cx="765" cy="365"/>
              </a:xfrm>
              <a:custGeom>
                <a:avLst/>
                <a:gdLst>
                  <a:gd name="T0" fmla="*/ 128 w 800"/>
                  <a:gd name="T1" fmla="*/ 380 h 380"/>
                  <a:gd name="T2" fmla="*/ 48 w 800"/>
                  <a:gd name="T3" fmla="*/ 352 h 380"/>
                  <a:gd name="T4" fmla="*/ 0 w 800"/>
                  <a:gd name="T5" fmla="*/ 336 h 380"/>
                  <a:gd name="T6" fmla="*/ 25 w 800"/>
                  <a:gd name="T7" fmla="*/ 224 h 380"/>
                  <a:gd name="T8" fmla="*/ 33 w 800"/>
                  <a:gd name="T9" fmla="*/ 211 h 380"/>
                  <a:gd name="T10" fmla="*/ 48 w 800"/>
                  <a:gd name="T11" fmla="*/ 204 h 380"/>
                  <a:gd name="T12" fmla="*/ 141 w 800"/>
                  <a:gd name="T13" fmla="*/ 183 h 380"/>
                  <a:gd name="T14" fmla="*/ 105 w 800"/>
                  <a:gd name="T15" fmla="*/ 131 h 380"/>
                  <a:gd name="T16" fmla="*/ 93 w 800"/>
                  <a:gd name="T17" fmla="*/ 114 h 380"/>
                  <a:gd name="T18" fmla="*/ 97 w 800"/>
                  <a:gd name="T19" fmla="*/ 90 h 380"/>
                  <a:gd name="T20" fmla="*/ 170 w 800"/>
                  <a:gd name="T21" fmla="*/ 0 h 380"/>
                  <a:gd name="T22" fmla="*/ 170 w 800"/>
                  <a:gd name="T23" fmla="*/ 0 h 380"/>
                  <a:gd name="T24" fmla="*/ 244 w 800"/>
                  <a:gd name="T25" fmla="*/ 90 h 380"/>
                  <a:gd name="T26" fmla="*/ 247 w 800"/>
                  <a:gd name="T27" fmla="*/ 114 h 380"/>
                  <a:gd name="T28" fmla="*/ 236 w 800"/>
                  <a:gd name="T29" fmla="*/ 131 h 380"/>
                  <a:gd name="T30" fmla="*/ 199 w 800"/>
                  <a:gd name="T31" fmla="*/ 183 h 380"/>
                  <a:gd name="T32" fmla="*/ 240 w 800"/>
                  <a:gd name="T33" fmla="*/ 192 h 380"/>
                  <a:gd name="T34" fmla="*/ 209 w 800"/>
                  <a:gd name="T35" fmla="*/ 199 h 380"/>
                  <a:gd name="T36" fmla="*/ 177 w 800"/>
                  <a:gd name="T37" fmla="*/ 213 h 380"/>
                  <a:gd name="T38" fmla="*/ 159 w 800"/>
                  <a:gd name="T39" fmla="*/ 243 h 380"/>
                  <a:gd name="T40" fmla="*/ 128 w 800"/>
                  <a:gd name="T41" fmla="*/ 380 h 380"/>
                  <a:gd name="T42" fmla="*/ 775 w 800"/>
                  <a:gd name="T43" fmla="*/ 224 h 380"/>
                  <a:gd name="T44" fmla="*/ 767 w 800"/>
                  <a:gd name="T45" fmla="*/ 211 h 380"/>
                  <a:gd name="T46" fmla="*/ 752 w 800"/>
                  <a:gd name="T47" fmla="*/ 204 h 380"/>
                  <a:gd name="T48" fmla="*/ 659 w 800"/>
                  <a:gd name="T49" fmla="*/ 183 h 380"/>
                  <a:gd name="T50" fmla="*/ 695 w 800"/>
                  <a:gd name="T51" fmla="*/ 131 h 380"/>
                  <a:gd name="T52" fmla="*/ 707 w 800"/>
                  <a:gd name="T53" fmla="*/ 114 h 380"/>
                  <a:gd name="T54" fmla="*/ 703 w 800"/>
                  <a:gd name="T55" fmla="*/ 90 h 380"/>
                  <a:gd name="T56" fmla="*/ 630 w 800"/>
                  <a:gd name="T57" fmla="*/ 0 h 380"/>
                  <a:gd name="T58" fmla="*/ 630 w 800"/>
                  <a:gd name="T59" fmla="*/ 0 h 380"/>
                  <a:gd name="T60" fmla="*/ 556 w 800"/>
                  <a:gd name="T61" fmla="*/ 90 h 380"/>
                  <a:gd name="T62" fmla="*/ 553 w 800"/>
                  <a:gd name="T63" fmla="*/ 114 h 380"/>
                  <a:gd name="T64" fmla="*/ 564 w 800"/>
                  <a:gd name="T65" fmla="*/ 131 h 380"/>
                  <a:gd name="T66" fmla="*/ 601 w 800"/>
                  <a:gd name="T67" fmla="*/ 183 h 380"/>
                  <a:gd name="T68" fmla="*/ 560 w 800"/>
                  <a:gd name="T69" fmla="*/ 192 h 380"/>
                  <a:gd name="T70" fmla="*/ 591 w 800"/>
                  <a:gd name="T71" fmla="*/ 199 h 380"/>
                  <a:gd name="T72" fmla="*/ 623 w 800"/>
                  <a:gd name="T73" fmla="*/ 213 h 380"/>
                  <a:gd name="T74" fmla="*/ 641 w 800"/>
                  <a:gd name="T75" fmla="*/ 243 h 380"/>
                  <a:gd name="T76" fmla="*/ 672 w 800"/>
                  <a:gd name="T77" fmla="*/ 380 h 380"/>
                  <a:gd name="T78" fmla="*/ 752 w 800"/>
                  <a:gd name="T79" fmla="*/ 352 h 380"/>
                  <a:gd name="T80" fmla="*/ 800 w 800"/>
                  <a:gd name="T81" fmla="*/ 336 h 380"/>
                  <a:gd name="T82" fmla="*/ 775 w 800"/>
                  <a:gd name="T83" fmla="*/ 224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00" h="380">
                    <a:moveTo>
                      <a:pt x="128" y="380"/>
                    </a:moveTo>
                    <a:cubicBezTo>
                      <a:pt x="90" y="375"/>
                      <a:pt x="60" y="365"/>
                      <a:pt x="48" y="352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25" y="224"/>
                      <a:pt x="25" y="224"/>
                      <a:pt x="25" y="224"/>
                    </a:cubicBezTo>
                    <a:cubicBezTo>
                      <a:pt x="27" y="219"/>
                      <a:pt x="29" y="215"/>
                      <a:pt x="33" y="211"/>
                    </a:cubicBezTo>
                    <a:cubicBezTo>
                      <a:pt x="38" y="207"/>
                      <a:pt x="43" y="205"/>
                      <a:pt x="48" y="204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27" y="171"/>
                      <a:pt x="113" y="152"/>
                      <a:pt x="105" y="131"/>
                    </a:cubicBezTo>
                    <a:cubicBezTo>
                      <a:pt x="101" y="128"/>
                      <a:pt x="96" y="122"/>
                      <a:pt x="93" y="114"/>
                    </a:cubicBezTo>
                    <a:cubicBezTo>
                      <a:pt x="88" y="100"/>
                      <a:pt x="91" y="93"/>
                      <a:pt x="97" y="90"/>
                    </a:cubicBezTo>
                    <a:cubicBezTo>
                      <a:pt x="97" y="40"/>
                      <a:pt x="118" y="0"/>
                      <a:pt x="170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223" y="0"/>
                      <a:pt x="244" y="40"/>
                      <a:pt x="244" y="90"/>
                    </a:cubicBezTo>
                    <a:cubicBezTo>
                      <a:pt x="249" y="93"/>
                      <a:pt x="253" y="100"/>
                      <a:pt x="247" y="114"/>
                    </a:cubicBezTo>
                    <a:cubicBezTo>
                      <a:pt x="245" y="122"/>
                      <a:pt x="240" y="128"/>
                      <a:pt x="236" y="131"/>
                    </a:cubicBezTo>
                    <a:cubicBezTo>
                      <a:pt x="227" y="152"/>
                      <a:pt x="213" y="171"/>
                      <a:pt x="199" y="183"/>
                    </a:cubicBezTo>
                    <a:cubicBezTo>
                      <a:pt x="240" y="192"/>
                      <a:pt x="240" y="192"/>
                      <a:pt x="240" y="192"/>
                    </a:cubicBezTo>
                    <a:cubicBezTo>
                      <a:pt x="209" y="199"/>
                      <a:pt x="209" y="199"/>
                      <a:pt x="209" y="199"/>
                    </a:cubicBezTo>
                    <a:cubicBezTo>
                      <a:pt x="197" y="200"/>
                      <a:pt x="186" y="205"/>
                      <a:pt x="177" y="213"/>
                    </a:cubicBezTo>
                    <a:cubicBezTo>
                      <a:pt x="168" y="221"/>
                      <a:pt x="162" y="231"/>
                      <a:pt x="159" y="243"/>
                    </a:cubicBezTo>
                    <a:lnTo>
                      <a:pt x="128" y="380"/>
                    </a:lnTo>
                    <a:close/>
                    <a:moveTo>
                      <a:pt x="775" y="224"/>
                    </a:moveTo>
                    <a:cubicBezTo>
                      <a:pt x="773" y="219"/>
                      <a:pt x="771" y="215"/>
                      <a:pt x="767" y="211"/>
                    </a:cubicBezTo>
                    <a:cubicBezTo>
                      <a:pt x="762" y="207"/>
                      <a:pt x="757" y="205"/>
                      <a:pt x="752" y="204"/>
                    </a:cubicBezTo>
                    <a:cubicBezTo>
                      <a:pt x="659" y="183"/>
                      <a:pt x="659" y="183"/>
                      <a:pt x="659" y="183"/>
                    </a:cubicBezTo>
                    <a:cubicBezTo>
                      <a:pt x="673" y="171"/>
                      <a:pt x="687" y="152"/>
                      <a:pt x="695" y="131"/>
                    </a:cubicBezTo>
                    <a:cubicBezTo>
                      <a:pt x="699" y="128"/>
                      <a:pt x="704" y="121"/>
                      <a:pt x="707" y="114"/>
                    </a:cubicBezTo>
                    <a:cubicBezTo>
                      <a:pt x="712" y="100"/>
                      <a:pt x="709" y="93"/>
                      <a:pt x="703" y="90"/>
                    </a:cubicBezTo>
                    <a:cubicBezTo>
                      <a:pt x="703" y="40"/>
                      <a:pt x="682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ubicBezTo>
                      <a:pt x="577" y="0"/>
                      <a:pt x="556" y="40"/>
                      <a:pt x="556" y="90"/>
                    </a:cubicBezTo>
                    <a:cubicBezTo>
                      <a:pt x="551" y="93"/>
                      <a:pt x="547" y="100"/>
                      <a:pt x="553" y="114"/>
                    </a:cubicBezTo>
                    <a:cubicBezTo>
                      <a:pt x="555" y="121"/>
                      <a:pt x="560" y="128"/>
                      <a:pt x="564" y="131"/>
                    </a:cubicBezTo>
                    <a:cubicBezTo>
                      <a:pt x="573" y="152"/>
                      <a:pt x="587" y="171"/>
                      <a:pt x="601" y="183"/>
                    </a:cubicBezTo>
                    <a:cubicBezTo>
                      <a:pt x="560" y="192"/>
                      <a:pt x="560" y="192"/>
                      <a:pt x="560" y="192"/>
                    </a:cubicBezTo>
                    <a:cubicBezTo>
                      <a:pt x="591" y="199"/>
                      <a:pt x="591" y="199"/>
                      <a:pt x="591" y="199"/>
                    </a:cubicBezTo>
                    <a:cubicBezTo>
                      <a:pt x="603" y="200"/>
                      <a:pt x="614" y="205"/>
                      <a:pt x="623" y="213"/>
                    </a:cubicBezTo>
                    <a:cubicBezTo>
                      <a:pt x="632" y="221"/>
                      <a:pt x="638" y="231"/>
                      <a:pt x="641" y="243"/>
                    </a:cubicBezTo>
                    <a:cubicBezTo>
                      <a:pt x="672" y="380"/>
                      <a:pt x="672" y="380"/>
                      <a:pt x="672" y="380"/>
                    </a:cubicBezTo>
                    <a:cubicBezTo>
                      <a:pt x="710" y="375"/>
                      <a:pt x="740" y="365"/>
                      <a:pt x="752" y="352"/>
                    </a:cubicBezTo>
                    <a:cubicBezTo>
                      <a:pt x="800" y="336"/>
                      <a:pt x="800" y="336"/>
                      <a:pt x="800" y="336"/>
                    </a:cubicBezTo>
                    <a:lnTo>
                      <a:pt x="775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8420708"/>
      </p:ext>
    </p:extLst>
  </p:cSld>
  <p:clrMapOvr>
    <a:masterClrMapping/>
  </p:clrMapOvr>
  <p:transition spd="slow" advClick="0" advTm="300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3090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US" altLang="zh-CN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Sequence Diagram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4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2C24E4-3030-4D34-8851-05A62C57FE14}"/>
              </a:ext>
            </a:extLst>
          </p:cNvPr>
          <p:cNvSpPr/>
          <p:nvPr/>
        </p:nvSpPr>
        <p:spPr>
          <a:xfrm>
            <a:off x="265484" y="891721"/>
            <a:ext cx="1358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CN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</a:t>
            </a:r>
            <a:r>
              <a:rPr lang="zh-CN" altLang="en-US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67E6568-1C8A-4CB4-90F3-6AFFDB423C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699"/>
          <a:stretch/>
        </p:blipFill>
        <p:spPr>
          <a:xfrm>
            <a:off x="1274668" y="1464732"/>
            <a:ext cx="4479119" cy="329353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CA5A179-908A-4DED-A739-BA61B190B8AF}"/>
              </a:ext>
            </a:extLst>
          </p:cNvPr>
          <p:cNvSpPr txBox="1"/>
          <p:nvPr/>
        </p:nvSpPr>
        <p:spPr>
          <a:xfrm>
            <a:off x="2578787" y="5032105"/>
            <a:ext cx="2033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kern="0" dirty="0">
                <a:solidFill>
                  <a:srgbClr val="676661"/>
                </a:solidFill>
                <a:latin typeface="Sitka Small" panose="02000505000000020004" pitchFamily="2" charset="0"/>
                <a:ea typeface="微软雅黑" panose="020B0503020204020204" pitchFamily="34" charset="-122"/>
              </a:rPr>
              <a:t>Admin Login</a:t>
            </a:r>
            <a:endParaRPr lang="zh-CN" altLang="en-US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3DE53F9-7162-4A41-BC15-B430A48B7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736" y="1464732"/>
            <a:ext cx="4965635" cy="329353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D200D69-450C-425B-824A-97A439767899}"/>
              </a:ext>
            </a:extLst>
          </p:cNvPr>
          <p:cNvSpPr txBox="1"/>
          <p:nvPr/>
        </p:nvSpPr>
        <p:spPr>
          <a:xfrm>
            <a:off x="7692653" y="5032105"/>
            <a:ext cx="2033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kern="0" dirty="0">
                <a:solidFill>
                  <a:srgbClr val="676661"/>
                </a:solidFill>
                <a:latin typeface="Sitka Small" panose="02000505000000020004" pitchFamily="2" charset="0"/>
                <a:ea typeface="微软雅黑" panose="020B0503020204020204" pitchFamily="34" charset="-122"/>
              </a:rPr>
              <a:t>User Login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08322826"/>
      </p:ext>
    </p:extLst>
  </p:cSld>
  <p:clrMapOvr>
    <a:masterClrMapping/>
  </p:clrMapOvr>
  <p:transition spd="slow" advClick="0" advTm="300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3090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US" altLang="zh-CN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Sequence Diagram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4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2C24E4-3030-4D34-8851-05A62C57FE14}"/>
              </a:ext>
            </a:extLst>
          </p:cNvPr>
          <p:cNvSpPr/>
          <p:nvPr/>
        </p:nvSpPr>
        <p:spPr>
          <a:xfrm>
            <a:off x="265484" y="891721"/>
            <a:ext cx="2254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CN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Buy Tickets</a:t>
            </a:r>
            <a:r>
              <a:rPr lang="zh-CN" altLang="en-US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A5A179-908A-4DED-A739-BA61B190B8AF}"/>
              </a:ext>
            </a:extLst>
          </p:cNvPr>
          <p:cNvSpPr txBox="1"/>
          <p:nvPr/>
        </p:nvSpPr>
        <p:spPr>
          <a:xfrm>
            <a:off x="2026253" y="5032105"/>
            <a:ext cx="24730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kern="0" dirty="0">
                <a:solidFill>
                  <a:srgbClr val="676661"/>
                </a:solidFill>
                <a:latin typeface="Sitka Small" panose="02000505000000020004" pitchFamily="2" charset="0"/>
                <a:ea typeface="微软雅黑" panose="020B0503020204020204" pitchFamily="34" charset="-122"/>
              </a:rPr>
              <a:t>Buy Ticket </a:t>
            </a:r>
            <a:r>
              <a:rPr lang="en-US" altLang="zh-CN" sz="2000" kern="0" dirty="0" err="1">
                <a:solidFill>
                  <a:srgbClr val="676661"/>
                </a:solidFill>
                <a:latin typeface="Sitka Small" panose="02000505000000020004" pitchFamily="2" charset="0"/>
                <a:ea typeface="微软雅黑" panose="020B0503020204020204" pitchFamily="34" charset="-122"/>
              </a:rPr>
              <a:t>Sucess</a:t>
            </a:r>
            <a:endParaRPr lang="zh-CN" altLang="en-US" sz="2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D200D69-450C-425B-824A-97A439767899}"/>
              </a:ext>
            </a:extLst>
          </p:cNvPr>
          <p:cNvSpPr txBox="1"/>
          <p:nvPr/>
        </p:nvSpPr>
        <p:spPr>
          <a:xfrm>
            <a:off x="8038748" y="5029930"/>
            <a:ext cx="22651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kern="0" dirty="0">
                <a:solidFill>
                  <a:srgbClr val="676661"/>
                </a:solidFill>
                <a:latin typeface="Sitka Small" panose="02000505000000020004" pitchFamily="2" charset="0"/>
                <a:ea typeface="微软雅黑" panose="020B0503020204020204" pitchFamily="34" charset="-122"/>
              </a:rPr>
              <a:t>Buy Ticket fail</a:t>
            </a:r>
            <a:endParaRPr lang="zh-CN" altLang="en-US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4709931-3AEE-4250-A4BD-6A0E322A6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66" y="1464732"/>
            <a:ext cx="4868544" cy="316653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04F4436-0E9E-42FC-BCB6-E593DFB4E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885" y="1464732"/>
            <a:ext cx="5147048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40902"/>
      </p:ext>
    </p:extLst>
  </p:cSld>
  <p:clrMapOvr>
    <a:masterClrMapping/>
  </p:clrMapOvr>
  <p:transition spd="slow" advClick="0" advTm="300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3090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US" altLang="zh-CN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Sequence Diagram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4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2C24E4-3030-4D34-8851-05A62C57FE14}"/>
              </a:ext>
            </a:extLst>
          </p:cNvPr>
          <p:cNvSpPr/>
          <p:nvPr/>
        </p:nvSpPr>
        <p:spPr>
          <a:xfrm>
            <a:off x="265484" y="891721"/>
            <a:ext cx="2629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CN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 Comment</a:t>
            </a:r>
            <a:r>
              <a:rPr lang="zh-CN" altLang="en-US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20F03A-E8F1-4258-8010-489EE6AF6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731" y="1538051"/>
            <a:ext cx="6367069" cy="441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81818"/>
      </p:ext>
    </p:extLst>
  </p:cSld>
  <p:clrMapOvr>
    <a:masterClrMapping/>
  </p:clrMapOvr>
  <p:transition spd="slow" advClick="0" advTm="300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3090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US" altLang="zh-CN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Sequence Diagram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4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2C24E4-3030-4D34-8851-05A62C57FE14}"/>
              </a:ext>
            </a:extLst>
          </p:cNvPr>
          <p:cNvSpPr/>
          <p:nvPr/>
        </p:nvSpPr>
        <p:spPr>
          <a:xfrm>
            <a:off x="265484" y="860575"/>
            <a:ext cx="6591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CN" sz="2400" b="1" kern="0" dirty="0" err="1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Company_Management</a:t>
            </a:r>
            <a:r>
              <a:rPr lang="en-US" altLang="zh-CN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of Flight/Train</a:t>
            </a:r>
            <a:r>
              <a:rPr lang="zh-CN" altLang="en-US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482E3C-23BC-41DF-9448-E0569A361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45" y="1710105"/>
            <a:ext cx="8901709" cy="474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59189"/>
      </p:ext>
    </p:extLst>
  </p:cSld>
  <p:clrMapOvr>
    <a:masterClrMapping/>
  </p:clrMapOvr>
  <p:transition spd="slow" advClick="0" advTm="300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3090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US" altLang="zh-CN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Sequence Diagram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4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2C24E4-3030-4D34-8851-05A62C57FE14}"/>
              </a:ext>
            </a:extLst>
          </p:cNvPr>
          <p:cNvSpPr/>
          <p:nvPr/>
        </p:nvSpPr>
        <p:spPr>
          <a:xfrm>
            <a:off x="265484" y="860575"/>
            <a:ext cx="5442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CN" sz="2400" b="1" kern="0" dirty="0" err="1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Service&amp;Company</a:t>
            </a:r>
            <a:r>
              <a:rPr lang="en-US" altLang="zh-CN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</a:t>
            </a:r>
            <a:r>
              <a:rPr lang="en-US" altLang="zh-CN" sz="2400" b="1" kern="0" dirty="0" err="1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VIPFlight</a:t>
            </a:r>
            <a:r>
              <a:rPr lang="zh-CN" altLang="en-US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924CAF2-6C57-41A4-AE1E-529CD491A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182" y="1406200"/>
            <a:ext cx="8997052" cy="507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61629"/>
      </p:ext>
    </p:extLst>
  </p:cSld>
  <p:clrMapOvr>
    <a:masterClrMapping/>
  </p:clrMapOvr>
  <p:transition spd="slow" advClick="0" advTm="300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3090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US" altLang="zh-CN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Sequence Diagram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4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2C24E4-3030-4D34-8851-05A62C57FE14}"/>
              </a:ext>
            </a:extLst>
          </p:cNvPr>
          <p:cNvSpPr/>
          <p:nvPr/>
        </p:nvSpPr>
        <p:spPr>
          <a:xfrm>
            <a:off x="265484" y="860575"/>
            <a:ext cx="5197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CN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Flight Leaving/Landing Request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DB978EF-3935-49DA-B630-7A1830769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920978"/>
            <a:ext cx="5602943" cy="258881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071EDA7-6565-4F80-BF5A-5BAFA97DF0CD}"/>
              </a:ext>
            </a:extLst>
          </p:cNvPr>
          <p:cNvSpPr txBox="1"/>
          <p:nvPr/>
        </p:nvSpPr>
        <p:spPr>
          <a:xfrm>
            <a:off x="2271786" y="4955905"/>
            <a:ext cx="24730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kern="0" dirty="0">
                <a:solidFill>
                  <a:srgbClr val="676661"/>
                </a:solidFill>
                <a:latin typeface="Sitka Small" panose="02000505000000020004" pitchFamily="2" charset="0"/>
                <a:ea typeface="微软雅黑" panose="020B0503020204020204" pitchFamily="34" charset="-122"/>
              </a:rPr>
              <a:t>Leaving Request</a:t>
            </a:r>
            <a:endParaRPr lang="zh-CN" altLang="en-US" sz="20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5F54BB9-91B7-4467-BEDF-2415BC123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734" y="1920978"/>
            <a:ext cx="5602943" cy="258881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3CDBBD8-1D89-445D-A924-AA455E696CA0}"/>
              </a:ext>
            </a:extLst>
          </p:cNvPr>
          <p:cNvSpPr txBox="1"/>
          <p:nvPr/>
        </p:nvSpPr>
        <p:spPr>
          <a:xfrm>
            <a:off x="8173053" y="4908250"/>
            <a:ext cx="24730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kern="0" dirty="0">
                <a:solidFill>
                  <a:srgbClr val="676661"/>
                </a:solidFill>
                <a:latin typeface="Sitka Small" panose="02000505000000020004" pitchFamily="2" charset="0"/>
                <a:ea typeface="微软雅黑" panose="020B0503020204020204" pitchFamily="34" charset="-122"/>
              </a:rPr>
              <a:t>Landing Request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48737859"/>
      </p:ext>
    </p:extLst>
  </p:cSld>
  <p:clrMapOvr>
    <a:masterClrMapping/>
  </p:clrMapOvr>
  <p:transition spd="slow" advClick="0" advTm="3000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3090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US" altLang="zh-CN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Sequence Diagram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4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2C24E4-3030-4D34-8851-05A62C57FE14}"/>
              </a:ext>
            </a:extLst>
          </p:cNvPr>
          <p:cNvSpPr/>
          <p:nvPr/>
        </p:nvSpPr>
        <p:spPr>
          <a:xfrm>
            <a:off x="265484" y="860575"/>
            <a:ext cx="50032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CN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Flight Leaving/Landing Control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071EDA7-6565-4F80-BF5A-5BAFA97DF0CD}"/>
              </a:ext>
            </a:extLst>
          </p:cNvPr>
          <p:cNvSpPr txBox="1"/>
          <p:nvPr/>
        </p:nvSpPr>
        <p:spPr>
          <a:xfrm>
            <a:off x="2271786" y="4955905"/>
            <a:ext cx="24730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kern="0" dirty="0">
                <a:solidFill>
                  <a:srgbClr val="676661"/>
                </a:solidFill>
                <a:latin typeface="Sitka Small" panose="02000505000000020004" pitchFamily="2" charset="0"/>
                <a:ea typeface="微软雅黑" panose="020B0503020204020204" pitchFamily="34" charset="-122"/>
              </a:rPr>
              <a:t>Leaving Control</a:t>
            </a:r>
            <a:endParaRPr lang="zh-CN" altLang="en-US" sz="2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3CDBBD8-1D89-445D-A924-AA455E696CA0}"/>
              </a:ext>
            </a:extLst>
          </p:cNvPr>
          <p:cNvSpPr txBox="1"/>
          <p:nvPr/>
        </p:nvSpPr>
        <p:spPr>
          <a:xfrm>
            <a:off x="8173053" y="4908250"/>
            <a:ext cx="24730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kern="0" dirty="0">
                <a:solidFill>
                  <a:srgbClr val="676661"/>
                </a:solidFill>
                <a:latin typeface="Sitka Small" panose="02000505000000020004" pitchFamily="2" charset="0"/>
                <a:ea typeface="微软雅黑" panose="020B0503020204020204" pitchFamily="34" charset="-122"/>
              </a:rPr>
              <a:t>Landing Control</a:t>
            </a: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4FA3FF-26AF-47A6-8FEE-CADECE8C1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23" y="1936567"/>
            <a:ext cx="5602944" cy="25888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324FCF1-5478-492E-B720-A904AB994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671" y="1936566"/>
            <a:ext cx="5602944" cy="258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88549"/>
      </p:ext>
    </p:extLst>
  </p:cSld>
  <p:clrMapOvr>
    <a:masterClrMapping/>
  </p:clrMapOvr>
  <p:transition spd="slow" advClick="0" advTm="3000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3090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US" altLang="zh-CN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Sequence Diagram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4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2C24E4-3030-4D34-8851-05A62C57FE14}"/>
              </a:ext>
            </a:extLst>
          </p:cNvPr>
          <p:cNvSpPr/>
          <p:nvPr/>
        </p:nvSpPr>
        <p:spPr>
          <a:xfrm>
            <a:off x="265484" y="860575"/>
            <a:ext cx="53463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CN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 Entering Request &amp; Control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071EDA7-6565-4F80-BF5A-5BAFA97DF0CD}"/>
              </a:ext>
            </a:extLst>
          </p:cNvPr>
          <p:cNvSpPr txBox="1"/>
          <p:nvPr/>
        </p:nvSpPr>
        <p:spPr>
          <a:xfrm>
            <a:off x="2271786" y="4955905"/>
            <a:ext cx="24730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kern="0" dirty="0">
                <a:solidFill>
                  <a:srgbClr val="676661"/>
                </a:solidFill>
                <a:latin typeface="Sitka Small" panose="02000505000000020004" pitchFamily="2" charset="0"/>
                <a:ea typeface="微软雅黑" panose="020B0503020204020204" pitchFamily="34" charset="-122"/>
              </a:rPr>
              <a:t>Entering Request</a:t>
            </a:r>
            <a:endParaRPr lang="zh-CN" altLang="en-US" sz="2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3CDBBD8-1D89-445D-A924-AA455E696CA0}"/>
              </a:ext>
            </a:extLst>
          </p:cNvPr>
          <p:cNvSpPr txBox="1"/>
          <p:nvPr/>
        </p:nvSpPr>
        <p:spPr>
          <a:xfrm>
            <a:off x="8173053" y="4908250"/>
            <a:ext cx="24730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kern="0" dirty="0">
                <a:solidFill>
                  <a:srgbClr val="676661"/>
                </a:solidFill>
                <a:latin typeface="Sitka Small" panose="02000505000000020004" pitchFamily="2" charset="0"/>
                <a:ea typeface="微软雅黑" panose="020B0503020204020204" pitchFamily="34" charset="-122"/>
              </a:rPr>
              <a:t>Entering Control</a:t>
            </a: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1797411-8442-41D9-94D9-544CFDAE0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99" y="1936565"/>
            <a:ext cx="5602944" cy="25888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9BF0002-087B-4C04-8B03-C6D2D6D29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801" y="1949750"/>
            <a:ext cx="5612444" cy="259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56807"/>
      </p:ext>
    </p:extLst>
  </p:cSld>
  <p:clrMapOvr>
    <a:masterClrMapping/>
  </p:clrMapOvr>
  <p:transition spd="slow" advClick="0" advTm="3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sp>
        <p:nvSpPr>
          <p:cNvPr id="18" name="任意多边形 17"/>
          <p:cNvSpPr/>
          <p:nvPr/>
        </p:nvSpPr>
        <p:spPr>
          <a:xfrm>
            <a:off x="136037" y="177800"/>
            <a:ext cx="492216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rgbClr val="F5F0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rgbClr val="F5F0E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-396564" y="2354722"/>
            <a:ext cx="57179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rgbClr val="F5F0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『CONTENT』</a:t>
            </a:r>
            <a:endParaRPr lang="zh-CN" altLang="en-US" sz="7200" b="1" dirty="0">
              <a:solidFill>
                <a:srgbClr val="F5F0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87019" y="508860"/>
            <a:ext cx="60420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zh-CN" altLang="en-US" sz="36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 </a:t>
            </a:r>
            <a:r>
              <a:rPr lang="en-US" altLang="zh-CN" sz="36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1 </a:t>
            </a:r>
            <a:r>
              <a:rPr lang="en-US" altLang="zh-CN" sz="3600" dirty="0">
                <a:solidFill>
                  <a:srgbClr val="676661"/>
                </a:solidFill>
              </a:rPr>
              <a:t>『 </a:t>
            </a:r>
            <a:r>
              <a:rPr lang="en-US" altLang="zh-CN" sz="3600" dirty="0">
                <a:solidFill>
                  <a:srgbClr val="676661"/>
                </a:solidFill>
                <a:latin typeface="Sitka Small" panose="02000505000000020004" pitchFamily="2" charset="0"/>
              </a:rPr>
              <a:t>Introduction</a:t>
            </a:r>
            <a:r>
              <a:rPr lang="en-US" altLang="zh-CN" sz="3600" dirty="0">
                <a:solidFill>
                  <a:srgbClr val="676661"/>
                </a:solidFill>
              </a:rPr>
              <a:t>』</a:t>
            </a:r>
            <a:endParaRPr lang="zh-CN" altLang="en-US" sz="3600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87019" y="1559678"/>
            <a:ext cx="5299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zh-CN" altLang="en-US" sz="36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 </a:t>
            </a:r>
            <a:r>
              <a:rPr lang="en-US" altLang="zh-CN" sz="36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2 </a:t>
            </a:r>
            <a:r>
              <a:rPr lang="en-US" altLang="zh-CN" sz="3600" dirty="0">
                <a:solidFill>
                  <a:srgbClr val="676661"/>
                </a:solidFill>
              </a:rPr>
              <a:t>『</a:t>
            </a:r>
            <a:r>
              <a:rPr lang="en-US" altLang="zh-CN" sz="3600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kern="0" dirty="0">
                <a:solidFill>
                  <a:srgbClr val="676661"/>
                </a:solidFill>
                <a:latin typeface="Sitka Small" panose="02000505000000020004" pitchFamily="2" charset="0"/>
                <a:ea typeface="微软雅黑" panose="020B0503020204020204" pitchFamily="34" charset="-122"/>
              </a:rPr>
              <a:t>Features</a:t>
            </a:r>
            <a:r>
              <a:rPr lang="en-US" altLang="zh-CN" sz="3600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solidFill>
                  <a:srgbClr val="676661"/>
                </a:solidFill>
              </a:rPr>
              <a:t>』</a:t>
            </a:r>
            <a:endParaRPr lang="zh-CN" altLang="en-US" sz="3600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687019" y="2610496"/>
            <a:ext cx="64924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zh-CN" altLang="en-US" sz="36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 </a:t>
            </a:r>
            <a:r>
              <a:rPr lang="en-US" altLang="zh-CN" sz="36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3 </a:t>
            </a:r>
            <a:r>
              <a:rPr lang="en-US" altLang="zh-CN" sz="3600" dirty="0">
                <a:solidFill>
                  <a:srgbClr val="676661"/>
                </a:solidFill>
                <a:latin typeface="Sitka Small" panose="02000505000000020004" pitchFamily="2" charset="0"/>
              </a:rPr>
              <a:t>『 </a:t>
            </a:r>
            <a:r>
              <a:rPr lang="en-US" altLang="zh-CN" sz="3600" kern="0" dirty="0">
                <a:solidFill>
                  <a:srgbClr val="676661"/>
                </a:solidFill>
                <a:latin typeface="Sitka Small" panose="02000505000000020004" pitchFamily="2" charset="0"/>
                <a:ea typeface="微软雅黑" panose="020B0503020204020204" pitchFamily="34" charset="-122"/>
              </a:rPr>
              <a:t>Contributions</a:t>
            </a:r>
            <a:r>
              <a:rPr lang="en-US" altLang="zh-CN" sz="3600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solidFill>
                  <a:srgbClr val="676661"/>
                </a:solidFill>
              </a:rPr>
              <a:t>』</a:t>
            </a:r>
            <a:endParaRPr lang="zh-CN" altLang="en-US" sz="3600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687019" y="3661314"/>
            <a:ext cx="65646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zh-CN" altLang="en-US" sz="36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 </a:t>
            </a:r>
            <a:r>
              <a:rPr lang="en-US" altLang="zh-CN" sz="36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4 </a:t>
            </a:r>
            <a:r>
              <a:rPr lang="en-US" altLang="zh-CN" sz="3600" dirty="0">
                <a:solidFill>
                  <a:srgbClr val="676661"/>
                </a:solidFill>
              </a:rPr>
              <a:t>『 </a:t>
            </a:r>
            <a:r>
              <a:rPr lang="en-US" altLang="zh-CN" sz="2800" kern="0" dirty="0">
                <a:solidFill>
                  <a:srgbClr val="676661"/>
                </a:solidFill>
                <a:latin typeface="Sitka Small" panose="02000505000000020004" pitchFamily="2" charset="0"/>
                <a:ea typeface="微软雅黑" panose="020B0503020204020204" pitchFamily="34" charset="-122"/>
              </a:rPr>
              <a:t>Sequence Diagram</a:t>
            </a:r>
            <a:r>
              <a:rPr lang="en-US" altLang="zh-CN" sz="2800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solidFill>
                  <a:srgbClr val="676661"/>
                </a:solidFill>
              </a:rPr>
              <a:t>』</a:t>
            </a:r>
            <a:endParaRPr lang="zh-CN" altLang="en-US" sz="3600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87019" y="4712132"/>
            <a:ext cx="67345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zh-CN" altLang="en-US" sz="36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 </a:t>
            </a:r>
            <a:r>
              <a:rPr lang="en-US" altLang="zh-CN" sz="36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5 </a:t>
            </a:r>
            <a:r>
              <a:rPr lang="en-US" altLang="zh-CN" sz="3600" dirty="0">
                <a:solidFill>
                  <a:srgbClr val="676661"/>
                </a:solidFill>
              </a:rPr>
              <a:t>『</a:t>
            </a:r>
            <a:r>
              <a:rPr lang="en-US" altLang="zh-CN" sz="3600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kern="0" dirty="0">
                <a:solidFill>
                  <a:srgbClr val="676661"/>
                </a:solidFill>
                <a:latin typeface="Sitka Small" panose="02000505000000020004" pitchFamily="2" charset="0"/>
                <a:ea typeface="微软雅黑" panose="020B0503020204020204" pitchFamily="34" charset="-122"/>
              </a:rPr>
              <a:t>Program Presentation </a:t>
            </a:r>
            <a:r>
              <a:rPr lang="en-US" altLang="zh-CN" sz="2400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solidFill>
                  <a:srgbClr val="676661"/>
                </a:solidFill>
              </a:rPr>
              <a:t>』</a:t>
            </a:r>
            <a:endParaRPr lang="zh-CN" altLang="en-US" sz="3600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8229332"/>
      </p:ext>
    </p:extLst>
  </p:cSld>
  <p:clrMapOvr>
    <a:masterClrMapping/>
  </p:clrMapOvr>
  <p:transition spd="slow" advClick="0" advTm="3000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0"/>
            <a:ext cx="12193057" cy="6078239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 rot="10800000">
            <a:off x="178065" y="142981"/>
            <a:ext cx="11835867" cy="5718804"/>
          </a:xfrm>
          <a:custGeom>
            <a:avLst/>
            <a:gdLst>
              <a:gd name="connsiteX0" fmla="*/ 12192000 w 12192000"/>
              <a:gd name="connsiteY0" fmla="*/ 6074228 h 6074228"/>
              <a:gd name="connsiteX1" fmla="*/ 0 w 12192000"/>
              <a:gd name="connsiteY1" fmla="*/ 6074228 h 6074228"/>
              <a:gd name="connsiteX2" fmla="*/ 0 w 12192000"/>
              <a:gd name="connsiteY2" fmla="*/ 293914 h 6074228"/>
              <a:gd name="connsiteX3" fmla="*/ 5632768 w 12192000"/>
              <a:gd name="connsiteY3" fmla="*/ 293914 h 6074228"/>
              <a:gd name="connsiteX4" fmla="*/ 6096002 w 12192000"/>
              <a:gd name="connsiteY4" fmla="*/ 0 h 6074228"/>
              <a:gd name="connsiteX5" fmla="*/ 6559235 w 12192000"/>
              <a:gd name="connsiteY5" fmla="*/ 293914 h 6074228"/>
              <a:gd name="connsiteX6" fmla="*/ 12192000 w 12192000"/>
              <a:gd name="connsiteY6" fmla="*/ 293914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74228">
                <a:moveTo>
                  <a:pt x="12192000" y="6074228"/>
                </a:moveTo>
                <a:lnTo>
                  <a:pt x="0" y="6074228"/>
                </a:lnTo>
                <a:lnTo>
                  <a:pt x="0" y="293914"/>
                </a:lnTo>
                <a:lnTo>
                  <a:pt x="5632768" y="293914"/>
                </a:lnTo>
                <a:lnTo>
                  <a:pt x="6096002" y="0"/>
                </a:lnTo>
                <a:lnTo>
                  <a:pt x="6559235" y="293914"/>
                </a:lnTo>
                <a:lnTo>
                  <a:pt x="12192000" y="293914"/>
                </a:lnTo>
                <a:close/>
              </a:path>
            </a:pathLst>
          </a:custGeom>
          <a:noFill/>
          <a:ln w="19050">
            <a:solidFill>
              <a:srgbClr val="F5F0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45" name="组合 144"/>
          <p:cNvGrpSpPr/>
          <p:nvPr/>
        </p:nvGrpSpPr>
        <p:grpSpPr>
          <a:xfrm>
            <a:off x="3191659" y="345797"/>
            <a:ext cx="5802808" cy="4822970"/>
            <a:chOff x="3778171" y="833056"/>
            <a:chExt cx="4630303" cy="3848451"/>
          </a:xfrm>
        </p:grpSpPr>
        <p:grpSp>
          <p:nvGrpSpPr>
            <p:cNvPr id="131" name="组合 130"/>
            <p:cNvGrpSpPr/>
            <p:nvPr/>
          </p:nvGrpSpPr>
          <p:grpSpPr>
            <a:xfrm>
              <a:off x="4170953" y="833056"/>
              <a:ext cx="3846813" cy="3848451"/>
              <a:chOff x="4170953" y="833056"/>
              <a:chExt cx="3846813" cy="3848451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4273247" y="926495"/>
                <a:ext cx="3645505" cy="3645505"/>
                <a:chOff x="3651549" y="975481"/>
                <a:chExt cx="2929467" cy="2929467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3651549" y="975481"/>
                  <a:ext cx="2929467" cy="2929467"/>
                </a:xfrm>
                <a:prstGeom prst="ellipse">
                  <a:avLst/>
                </a:prstGeom>
                <a:solidFill>
                  <a:srgbClr val="F5F0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3856282" y="1186757"/>
                  <a:ext cx="2520000" cy="2519829"/>
                </a:xfrm>
                <a:prstGeom prst="ellipse">
                  <a:avLst/>
                </a:prstGeom>
                <a:solidFill>
                  <a:srgbClr val="79A5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1" name="直接连接符 30"/>
              <p:cNvCxnSpPr/>
              <p:nvPr/>
            </p:nvCxnSpPr>
            <p:spPr>
              <a:xfrm rot="-5400000" flipH="1">
                <a:off x="4224639" y="255943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rot="-4976471" flipH="1">
                <a:off x="4237730" y="234718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rot="-4552941" flipH="1">
                <a:off x="4276806" y="21381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rot="-4129412" flipH="1">
                <a:off x="4341273" y="193550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-3705882" flipH="1">
                <a:off x="4430155" y="174231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rot="-3282353" flipH="1">
                <a:off x="4542104" y="156150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rot="-2858823" flipH="1">
                <a:off x="4675423" y="139583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rot="-2435294" flipH="1">
                <a:off x="4828091" y="124779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rot="-2011765" flipH="1">
                <a:off x="4997794" y="111963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rot="-1588235" flipH="1">
                <a:off x="5181960" y="101331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rot="-1164706" flipH="1">
                <a:off x="5377796" y="93042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-741177" flipH="1">
                <a:off x="5582334" y="8722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rot="-317647" flipH="1">
                <a:off x="5792473" y="83960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rot="105883" flipH="1">
                <a:off x="6005028" y="83305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529412" flipH="1">
                <a:off x="6216777" y="85267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952941" flipH="1">
                <a:off x="6424510" y="8981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rot="1376471" flipH="1">
                <a:off x="6625077" y="9688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rot="1800000" flipH="1">
                <a:off x="6815439" y="10636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rot="2223529" flipH="1">
                <a:off x="6992710" y="11811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rot="2647059" flipH="1">
                <a:off x="7154201" y="13194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rot="3070588" flipH="1">
                <a:off x="7297467" y="147661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rot="3494117" flipH="1">
                <a:off x="7420334" y="165018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rot="3917647" flipH="1">
                <a:off x="7520940" y="18375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rot="4341176" flipH="1">
                <a:off x="7597760" y="203583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rot="4764706" flipH="1">
                <a:off x="7649630" y="22420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rot="5188236" flipH="1">
                <a:off x="7675763" y="24531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rot="5611765" flipH="1">
                <a:off x="7675763" y="26657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rot="6035294" flipH="1">
                <a:off x="7649630" y="28768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rot="6458824" flipH="1">
                <a:off x="7597760" y="308304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rot="6882353" flipH="1">
                <a:off x="7520940" y="32813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rot="7305883" flipH="1">
                <a:off x="7420334" y="346869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7729412" flipH="1">
                <a:off x="7297467" y="36422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rot="8152941" flipH="1">
                <a:off x="7154201" y="379941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rot="8576471" flipH="1">
                <a:off x="6992710" y="39377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rot="9000000" flipH="1">
                <a:off x="6815439" y="40552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rot="9423529" flipH="1">
                <a:off x="6625077" y="41500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rot="9847059" flipH="1">
                <a:off x="6424509" y="42207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rot="10270589" flipH="1">
                <a:off x="6216777" y="426619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rot="10694117" flipH="1">
                <a:off x="6005028" y="428581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rot="11117648" flipH="1">
                <a:off x="5792473" y="42792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rot="11541176" flipH="1">
                <a:off x="5582334" y="42466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rot="11964706" flipH="1">
                <a:off x="5377796" y="418845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2388235" flipH="1">
                <a:off x="5181960" y="410556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2811765" flipH="1">
                <a:off x="4997794" y="399923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rot="13235294" flipH="1">
                <a:off x="4828092" y="387108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13658824" flipH="1">
                <a:off x="4675423" y="372304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rot="14082352" flipH="1">
                <a:off x="4542104" y="35573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14505883" flipH="1">
                <a:off x="4430155" y="337656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rot="14929413" flipH="1">
                <a:off x="4341273" y="318337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rot="15352941" flipH="1">
                <a:off x="4276806" y="29807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rot="15776472" flipH="1">
                <a:off x="4237730" y="277168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组合 136"/>
            <p:cNvGrpSpPr/>
            <p:nvPr/>
          </p:nvGrpSpPr>
          <p:grpSpPr>
            <a:xfrm>
              <a:off x="5093797" y="2186051"/>
              <a:ext cx="1999050" cy="158900"/>
              <a:chOff x="5010088" y="1993966"/>
              <a:chExt cx="1999050" cy="158900"/>
            </a:xfrm>
          </p:grpSpPr>
          <p:cxnSp>
            <p:nvCxnSpPr>
              <p:cNvPr id="133" name="直接连接符 132"/>
              <p:cNvCxnSpPr/>
              <p:nvPr/>
            </p:nvCxnSpPr>
            <p:spPr>
              <a:xfrm>
                <a:off x="5010088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6109586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椭圆 135"/>
              <p:cNvSpPr/>
              <p:nvPr/>
            </p:nvSpPr>
            <p:spPr>
              <a:xfrm>
                <a:off x="5932484" y="1993966"/>
                <a:ext cx="158900" cy="158900"/>
              </a:xfrm>
              <a:prstGeom prst="ellipse">
                <a:avLst/>
              </a:prstGeom>
              <a:noFill/>
              <a:ln>
                <a:solidFill>
                  <a:srgbClr val="F5F0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38" name="矩形 137"/>
            <p:cNvSpPr/>
            <p:nvPr/>
          </p:nvSpPr>
          <p:spPr>
            <a:xfrm>
              <a:off x="5504171" y="1616208"/>
              <a:ext cx="1178310" cy="5157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/>
              <a:r>
                <a:rPr lang="en-US" altLang="zh-CN" sz="3600" kern="0" dirty="0">
                  <a:solidFill>
                    <a:srgbClr val="F5F0E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5</a:t>
              </a:r>
              <a:endParaRPr lang="zh-CN" altLang="en-US" sz="3600" kern="0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3778171" y="2396875"/>
              <a:ext cx="4630303" cy="6630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F5F0EA"/>
                  </a:solidFill>
                </a:rPr>
                <a:t>『</a:t>
              </a:r>
              <a:r>
                <a:rPr lang="en-US" altLang="zh-CN" sz="3600" b="1" dirty="0">
                  <a:solidFill>
                    <a:srgbClr val="F5F0EA"/>
                  </a:solidFill>
                </a:rPr>
                <a:t> Program Presentation </a:t>
              </a:r>
              <a:r>
                <a:rPr lang="en-US" altLang="zh-CN" sz="4800" b="1" dirty="0">
                  <a:solidFill>
                    <a:srgbClr val="F5F0EA"/>
                  </a:solidFill>
                </a:rPr>
                <a:t>』</a:t>
              </a:r>
            </a:p>
          </p:txBody>
        </p:sp>
        <p:grpSp>
          <p:nvGrpSpPr>
            <p:cNvPr id="140" name="Group 67"/>
            <p:cNvGrpSpPr>
              <a:grpSpLocks noChangeAspect="1"/>
            </p:cNvGrpSpPr>
            <p:nvPr/>
          </p:nvGrpSpPr>
          <p:grpSpPr bwMode="auto">
            <a:xfrm>
              <a:off x="5486103" y="3161047"/>
              <a:ext cx="1214438" cy="898525"/>
              <a:chOff x="6149" y="2123"/>
              <a:chExt cx="765" cy="566"/>
            </a:xfrm>
            <a:solidFill>
              <a:srgbClr val="F5F0EA"/>
            </a:solidFill>
          </p:grpSpPr>
          <p:sp>
            <p:nvSpPr>
              <p:cNvPr id="141" name="Freeform 68"/>
              <p:cNvSpPr>
                <a:spLocks/>
              </p:cNvSpPr>
              <p:nvPr/>
            </p:nvSpPr>
            <p:spPr bwMode="auto">
              <a:xfrm>
                <a:off x="6281" y="2401"/>
                <a:ext cx="501" cy="288"/>
              </a:xfrm>
              <a:custGeom>
                <a:avLst/>
                <a:gdLst>
                  <a:gd name="T0" fmla="*/ 485 w 524"/>
                  <a:gd name="T1" fmla="*/ 56 h 300"/>
                  <a:gd name="T2" fmla="*/ 473 w 524"/>
                  <a:gd name="T3" fmla="*/ 36 h 300"/>
                  <a:gd name="T4" fmla="*/ 450 w 524"/>
                  <a:gd name="T5" fmla="*/ 26 h 300"/>
                  <a:gd name="T6" fmla="*/ 318 w 524"/>
                  <a:gd name="T7" fmla="*/ 0 h 300"/>
                  <a:gd name="T8" fmla="*/ 356 w 524"/>
                  <a:gd name="T9" fmla="*/ 25 h 300"/>
                  <a:gd name="T10" fmla="*/ 296 w 524"/>
                  <a:gd name="T11" fmla="*/ 215 h 300"/>
                  <a:gd name="T12" fmla="*/ 262 w 524"/>
                  <a:gd name="T13" fmla="*/ 74 h 300"/>
                  <a:gd name="T14" fmla="*/ 228 w 524"/>
                  <a:gd name="T15" fmla="*/ 215 h 300"/>
                  <a:gd name="T16" fmla="*/ 168 w 524"/>
                  <a:gd name="T17" fmla="*/ 25 h 300"/>
                  <a:gd name="T18" fmla="*/ 206 w 524"/>
                  <a:gd name="T19" fmla="*/ 0 h 300"/>
                  <a:gd name="T20" fmla="*/ 74 w 524"/>
                  <a:gd name="T21" fmla="*/ 26 h 300"/>
                  <a:gd name="T22" fmla="*/ 51 w 524"/>
                  <a:gd name="T23" fmla="*/ 36 h 300"/>
                  <a:gd name="T24" fmla="*/ 39 w 524"/>
                  <a:gd name="T25" fmla="*/ 56 h 300"/>
                  <a:gd name="T26" fmla="*/ 0 w 524"/>
                  <a:gd name="T27" fmla="*/ 228 h 300"/>
                  <a:gd name="T28" fmla="*/ 73 w 524"/>
                  <a:gd name="T29" fmla="*/ 254 h 300"/>
                  <a:gd name="T30" fmla="*/ 249 w 524"/>
                  <a:gd name="T31" fmla="*/ 300 h 300"/>
                  <a:gd name="T32" fmla="*/ 262 w 524"/>
                  <a:gd name="T33" fmla="*/ 300 h 300"/>
                  <a:gd name="T34" fmla="*/ 275 w 524"/>
                  <a:gd name="T35" fmla="*/ 300 h 300"/>
                  <a:gd name="T36" fmla="*/ 451 w 524"/>
                  <a:gd name="T37" fmla="*/ 254 h 300"/>
                  <a:gd name="T38" fmla="*/ 524 w 524"/>
                  <a:gd name="T39" fmla="*/ 228 h 300"/>
                  <a:gd name="T40" fmla="*/ 485 w 524"/>
                  <a:gd name="T41" fmla="*/ 5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4" h="300">
                    <a:moveTo>
                      <a:pt x="485" y="56"/>
                    </a:moveTo>
                    <a:cubicBezTo>
                      <a:pt x="484" y="48"/>
                      <a:pt x="479" y="41"/>
                      <a:pt x="473" y="36"/>
                    </a:cubicBezTo>
                    <a:cubicBezTo>
                      <a:pt x="467" y="30"/>
                      <a:pt x="459" y="27"/>
                      <a:pt x="450" y="26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6" y="25"/>
                      <a:pt x="356" y="25"/>
                      <a:pt x="356" y="25"/>
                    </a:cubicBezTo>
                    <a:cubicBezTo>
                      <a:pt x="296" y="215"/>
                      <a:pt x="296" y="215"/>
                      <a:pt x="296" y="215"/>
                    </a:cubicBezTo>
                    <a:cubicBezTo>
                      <a:pt x="262" y="74"/>
                      <a:pt x="262" y="74"/>
                      <a:pt x="262" y="74"/>
                    </a:cubicBezTo>
                    <a:cubicBezTo>
                      <a:pt x="228" y="215"/>
                      <a:pt x="228" y="215"/>
                      <a:pt x="228" y="215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65" y="27"/>
                      <a:pt x="57" y="30"/>
                      <a:pt x="51" y="36"/>
                    </a:cubicBezTo>
                    <a:cubicBezTo>
                      <a:pt x="45" y="41"/>
                      <a:pt x="40" y="48"/>
                      <a:pt x="39" y="56"/>
                    </a:cubicBezTo>
                    <a:cubicBezTo>
                      <a:pt x="0" y="228"/>
                      <a:pt x="0" y="228"/>
                      <a:pt x="0" y="228"/>
                    </a:cubicBezTo>
                    <a:cubicBezTo>
                      <a:pt x="73" y="254"/>
                      <a:pt x="73" y="254"/>
                      <a:pt x="73" y="254"/>
                    </a:cubicBezTo>
                    <a:cubicBezTo>
                      <a:pt x="98" y="279"/>
                      <a:pt x="167" y="298"/>
                      <a:pt x="249" y="300"/>
                    </a:cubicBezTo>
                    <a:cubicBezTo>
                      <a:pt x="262" y="300"/>
                      <a:pt x="262" y="300"/>
                      <a:pt x="262" y="300"/>
                    </a:cubicBezTo>
                    <a:cubicBezTo>
                      <a:pt x="275" y="300"/>
                      <a:pt x="275" y="300"/>
                      <a:pt x="275" y="300"/>
                    </a:cubicBezTo>
                    <a:cubicBezTo>
                      <a:pt x="357" y="298"/>
                      <a:pt x="426" y="279"/>
                      <a:pt x="451" y="254"/>
                    </a:cubicBezTo>
                    <a:cubicBezTo>
                      <a:pt x="524" y="228"/>
                      <a:pt x="524" y="228"/>
                      <a:pt x="524" y="228"/>
                    </a:cubicBezTo>
                    <a:lnTo>
                      <a:pt x="48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69"/>
              <p:cNvSpPr>
                <a:spLocks/>
              </p:cNvSpPr>
              <p:nvPr/>
            </p:nvSpPr>
            <p:spPr bwMode="auto">
              <a:xfrm>
                <a:off x="6503" y="2419"/>
                <a:ext cx="57" cy="53"/>
              </a:xfrm>
              <a:custGeom>
                <a:avLst/>
                <a:gdLst>
                  <a:gd name="T0" fmla="*/ 29 w 57"/>
                  <a:gd name="T1" fmla="*/ 0 h 53"/>
                  <a:gd name="T2" fmla="*/ 0 w 57"/>
                  <a:gd name="T3" fmla="*/ 11 h 53"/>
                  <a:gd name="T4" fmla="*/ 29 w 57"/>
                  <a:gd name="T5" fmla="*/ 53 h 53"/>
                  <a:gd name="T6" fmla="*/ 57 w 57"/>
                  <a:gd name="T7" fmla="*/ 11 h 53"/>
                  <a:gd name="T8" fmla="*/ 29 w 5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3">
                    <a:moveTo>
                      <a:pt x="29" y="0"/>
                    </a:moveTo>
                    <a:lnTo>
                      <a:pt x="0" y="11"/>
                    </a:lnTo>
                    <a:lnTo>
                      <a:pt x="29" y="53"/>
                    </a:lnTo>
                    <a:lnTo>
                      <a:pt x="57" y="11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70"/>
              <p:cNvSpPr>
                <a:spLocks/>
              </p:cNvSpPr>
              <p:nvPr/>
            </p:nvSpPr>
            <p:spPr bwMode="auto">
              <a:xfrm>
                <a:off x="6410" y="2123"/>
                <a:ext cx="243" cy="292"/>
              </a:xfrm>
              <a:custGeom>
                <a:avLst/>
                <a:gdLst>
                  <a:gd name="T0" fmla="*/ 240 w 254"/>
                  <a:gd name="T1" fmla="*/ 140 h 304"/>
                  <a:gd name="T2" fmla="*/ 127 w 254"/>
                  <a:gd name="T3" fmla="*/ 0 h 304"/>
                  <a:gd name="T4" fmla="*/ 14 w 254"/>
                  <a:gd name="T5" fmla="*/ 140 h 304"/>
                  <a:gd name="T6" fmla="*/ 8 w 254"/>
                  <a:gd name="T7" fmla="*/ 177 h 304"/>
                  <a:gd name="T8" fmla="*/ 26 w 254"/>
                  <a:gd name="T9" fmla="*/ 202 h 304"/>
                  <a:gd name="T10" fmla="*/ 127 w 254"/>
                  <a:gd name="T11" fmla="*/ 304 h 304"/>
                  <a:gd name="T12" fmla="*/ 228 w 254"/>
                  <a:gd name="T13" fmla="*/ 202 h 304"/>
                  <a:gd name="T14" fmla="*/ 246 w 254"/>
                  <a:gd name="T15" fmla="*/ 177 h 304"/>
                  <a:gd name="T16" fmla="*/ 240 w 254"/>
                  <a:gd name="T17" fmla="*/ 14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4" h="304">
                    <a:moveTo>
                      <a:pt x="240" y="140"/>
                    </a:moveTo>
                    <a:cubicBezTo>
                      <a:pt x="240" y="61"/>
                      <a:pt x="208" y="0"/>
                      <a:pt x="127" y="0"/>
                    </a:cubicBezTo>
                    <a:cubicBezTo>
                      <a:pt x="46" y="0"/>
                      <a:pt x="14" y="62"/>
                      <a:pt x="14" y="140"/>
                    </a:cubicBezTo>
                    <a:cubicBezTo>
                      <a:pt x="5" y="144"/>
                      <a:pt x="0" y="154"/>
                      <a:pt x="8" y="177"/>
                    </a:cubicBezTo>
                    <a:cubicBezTo>
                      <a:pt x="12" y="188"/>
                      <a:pt x="20" y="197"/>
                      <a:pt x="26" y="202"/>
                    </a:cubicBezTo>
                    <a:cubicBezTo>
                      <a:pt x="49" y="260"/>
                      <a:pt x="94" y="304"/>
                      <a:pt x="127" y="304"/>
                    </a:cubicBezTo>
                    <a:cubicBezTo>
                      <a:pt x="160" y="304"/>
                      <a:pt x="205" y="260"/>
                      <a:pt x="228" y="202"/>
                    </a:cubicBezTo>
                    <a:cubicBezTo>
                      <a:pt x="234" y="197"/>
                      <a:pt x="242" y="188"/>
                      <a:pt x="246" y="177"/>
                    </a:cubicBezTo>
                    <a:cubicBezTo>
                      <a:pt x="254" y="154"/>
                      <a:pt x="249" y="144"/>
                      <a:pt x="240" y="1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71"/>
              <p:cNvSpPr>
                <a:spLocks noEditPoints="1"/>
              </p:cNvSpPr>
              <p:nvPr/>
            </p:nvSpPr>
            <p:spPr bwMode="auto">
              <a:xfrm>
                <a:off x="6149" y="2218"/>
                <a:ext cx="765" cy="365"/>
              </a:xfrm>
              <a:custGeom>
                <a:avLst/>
                <a:gdLst>
                  <a:gd name="T0" fmla="*/ 128 w 800"/>
                  <a:gd name="T1" fmla="*/ 380 h 380"/>
                  <a:gd name="T2" fmla="*/ 48 w 800"/>
                  <a:gd name="T3" fmla="*/ 352 h 380"/>
                  <a:gd name="T4" fmla="*/ 0 w 800"/>
                  <a:gd name="T5" fmla="*/ 336 h 380"/>
                  <a:gd name="T6" fmla="*/ 25 w 800"/>
                  <a:gd name="T7" fmla="*/ 224 h 380"/>
                  <a:gd name="T8" fmla="*/ 33 w 800"/>
                  <a:gd name="T9" fmla="*/ 211 h 380"/>
                  <a:gd name="T10" fmla="*/ 48 w 800"/>
                  <a:gd name="T11" fmla="*/ 204 h 380"/>
                  <a:gd name="T12" fmla="*/ 141 w 800"/>
                  <a:gd name="T13" fmla="*/ 183 h 380"/>
                  <a:gd name="T14" fmla="*/ 105 w 800"/>
                  <a:gd name="T15" fmla="*/ 131 h 380"/>
                  <a:gd name="T16" fmla="*/ 93 w 800"/>
                  <a:gd name="T17" fmla="*/ 114 h 380"/>
                  <a:gd name="T18" fmla="*/ 97 w 800"/>
                  <a:gd name="T19" fmla="*/ 90 h 380"/>
                  <a:gd name="T20" fmla="*/ 170 w 800"/>
                  <a:gd name="T21" fmla="*/ 0 h 380"/>
                  <a:gd name="T22" fmla="*/ 170 w 800"/>
                  <a:gd name="T23" fmla="*/ 0 h 380"/>
                  <a:gd name="T24" fmla="*/ 244 w 800"/>
                  <a:gd name="T25" fmla="*/ 90 h 380"/>
                  <a:gd name="T26" fmla="*/ 247 w 800"/>
                  <a:gd name="T27" fmla="*/ 114 h 380"/>
                  <a:gd name="T28" fmla="*/ 236 w 800"/>
                  <a:gd name="T29" fmla="*/ 131 h 380"/>
                  <a:gd name="T30" fmla="*/ 199 w 800"/>
                  <a:gd name="T31" fmla="*/ 183 h 380"/>
                  <a:gd name="T32" fmla="*/ 240 w 800"/>
                  <a:gd name="T33" fmla="*/ 192 h 380"/>
                  <a:gd name="T34" fmla="*/ 209 w 800"/>
                  <a:gd name="T35" fmla="*/ 199 h 380"/>
                  <a:gd name="T36" fmla="*/ 177 w 800"/>
                  <a:gd name="T37" fmla="*/ 213 h 380"/>
                  <a:gd name="T38" fmla="*/ 159 w 800"/>
                  <a:gd name="T39" fmla="*/ 243 h 380"/>
                  <a:gd name="T40" fmla="*/ 128 w 800"/>
                  <a:gd name="T41" fmla="*/ 380 h 380"/>
                  <a:gd name="T42" fmla="*/ 775 w 800"/>
                  <a:gd name="T43" fmla="*/ 224 h 380"/>
                  <a:gd name="T44" fmla="*/ 767 w 800"/>
                  <a:gd name="T45" fmla="*/ 211 h 380"/>
                  <a:gd name="T46" fmla="*/ 752 w 800"/>
                  <a:gd name="T47" fmla="*/ 204 h 380"/>
                  <a:gd name="T48" fmla="*/ 659 w 800"/>
                  <a:gd name="T49" fmla="*/ 183 h 380"/>
                  <a:gd name="T50" fmla="*/ 695 w 800"/>
                  <a:gd name="T51" fmla="*/ 131 h 380"/>
                  <a:gd name="T52" fmla="*/ 707 w 800"/>
                  <a:gd name="T53" fmla="*/ 114 h 380"/>
                  <a:gd name="T54" fmla="*/ 703 w 800"/>
                  <a:gd name="T55" fmla="*/ 90 h 380"/>
                  <a:gd name="T56" fmla="*/ 630 w 800"/>
                  <a:gd name="T57" fmla="*/ 0 h 380"/>
                  <a:gd name="T58" fmla="*/ 630 w 800"/>
                  <a:gd name="T59" fmla="*/ 0 h 380"/>
                  <a:gd name="T60" fmla="*/ 556 w 800"/>
                  <a:gd name="T61" fmla="*/ 90 h 380"/>
                  <a:gd name="T62" fmla="*/ 553 w 800"/>
                  <a:gd name="T63" fmla="*/ 114 h 380"/>
                  <a:gd name="T64" fmla="*/ 564 w 800"/>
                  <a:gd name="T65" fmla="*/ 131 h 380"/>
                  <a:gd name="T66" fmla="*/ 601 w 800"/>
                  <a:gd name="T67" fmla="*/ 183 h 380"/>
                  <a:gd name="T68" fmla="*/ 560 w 800"/>
                  <a:gd name="T69" fmla="*/ 192 h 380"/>
                  <a:gd name="T70" fmla="*/ 591 w 800"/>
                  <a:gd name="T71" fmla="*/ 199 h 380"/>
                  <a:gd name="T72" fmla="*/ 623 w 800"/>
                  <a:gd name="T73" fmla="*/ 213 h 380"/>
                  <a:gd name="T74" fmla="*/ 641 w 800"/>
                  <a:gd name="T75" fmla="*/ 243 h 380"/>
                  <a:gd name="T76" fmla="*/ 672 w 800"/>
                  <a:gd name="T77" fmla="*/ 380 h 380"/>
                  <a:gd name="T78" fmla="*/ 752 w 800"/>
                  <a:gd name="T79" fmla="*/ 352 h 380"/>
                  <a:gd name="T80" fmla="*/ 800 w 800"/>
                  <a:gd name="T81" fmla="*/ 336 h 380"/>
                  <a:gd name="T82" fmla="*/ 775 w 800"/>
                  <a:gd name="T83" fmla="*/ 224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00" h="380">
                    <a:moveTo>
                      <a:pt x="128" y="380"/>
                    </a:moveTo>
                    <a:cubicBezTo>
                      <a:pt x="90" y="375"/>
                      <a:pt x="60" y="365"/>
                      <a:pt x="48" y="352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25" y="224"/>
                      <a:pt x="25" y="224"/>
                      <a:pt x="25" y="224"/>
                    </a:cubicBezTo>
                    <a:cubicBezTo>
                      <a:pt x="27" y="219"/>
                      <a:pt x="29" y="215"/>
                      <a:pt x="33" y="211"/>
                    </a:cubicBezTo>
                    <a:cubicBezTo>
                      <a:pt x="38" y="207"/>
                      <a:pt x="43" y="205"/>
                      <a:pt x="48" y="204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27" y="171"/>
                      <a:pt x="113" y="152"/>
                      <a:pt x="105" y="131"/>
                    </a:cubicBezTo>
                    <a:cubicBezTo>
                      <a:pt x="101" y="128"/>
                      <a:pt x="96" y="122"/>
                      <a:pt x="93" y="114"/>
                    </a:cubicBezTo>
                    <a:cubicBezTo>
                      <a:pt x="88" y="100"/>
                      <a:pt x="91" y="93"/>
                      <a:pt x="97" y="90"/>
                    </a:cubicBezTo>
                    <a:cubicBezTo>
                      <a:pt x="97" y="40"/>
                      <a:pt x="118" y="0"/>
                      <a:pt x="170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223" y="0"/>
                      <a:pt x="244" y="40"/>
                      <a:pt x="244" y="90"/>
                    </a:cubicBezTo>
                    <a:cubicBezTo>
                      <a:pt x="249" y="93"/>
                      <a:pt x="253" y="100"/>
                      <a:pt x="247" y="114"/>
                    </a:cubicBezTo>
                    <a:cubicBezTo>
                      <a:pt x="245" y="122"/>
                      <a:pt x="240" y="128"/>
                      <a:pt x="236" y="131"/>
                    </a:cubicBezTo>
                    <a:cubicBezTo>
                      <a:pt x="227" y="152"/>
                      <a:pt x="213" y="171"/>
                      <a:pt x="199" y="183"/>
                    </a:cubicBezTo>
                    <a:cubicBezTo>
                      <a:pt x="240" y="192"/>
                      <a:pt x="240" y="192"/>
                      <a:pt x="240" y="192"/>
                    </a:cubicBezTo>
                    <a:cubicBezTo>
                      <a:pt x="209" y="199"/>
                      <a:pt x="209" y="199"/>
                      <a:pt x="209" y="199"/>
                    </a:cubicBezTo>
                    <a:cubicBezTo>
                      <a:pt x="197" y="200"/>
                      <a:pt x="186" y="205"/>
                      <a:pt x="177" y="213"/>
                    </a:cubicBezTo>
                    <a:cubicBezTo>
                      <a:pt x="168" y="221"/>
                      <a:pt x="162" y="231"/>
                      <a:pt x="159" y="243"/>
                    </a:cubicBezTo>
                    <a:lnTo>
                      <a:pt x="128" y="380"/>
                    </a:lnTo>
                    <a:close/>
                    <a:moveTo>
                      <a:pt x="775" y="224"/>
                    </a:moveTo>
                    <a:cubicBezTo>
                      <a:pt x="773" y="219"/>
                      <a:pt x="771" y="215"/>
                      <a:pt x="767" y="211"/>
                    </a:cubicBezTo>
                    <a:cubicBezTo>
                      <a:pt x="762" y="207"/>
                      <a:pt x="757" y="205"/>
                      <a:pt x="752" y="204"/>
                    </a:cubicBezTo>
                    <a:cubicBezTo>
                      <a:pt x="659" y="183"/>
                      <a:pt x="659" y="183"/>
                      <a:pt x="659" y="183"/>
                    </a:cubicBezTo>
                    <a:cubicBezTo>
                      <a:pt x="673" y="171"/>
                      <a:pt x="687" y="152"/>
                      <a:pt x="695" y="131"/>
                    </a:cubicBezTo>
                    <a:cubicBezTo>
                      <a:pt x="699" y="128"/>
                      <a:pt x="704" y="121"/>
                      <a:pt x="707" y="114"/>
                    </a:cubicBezTo>
                    <a:cubicBezTo>
                      <a:pt x="712" y="100"/>
                      <a:pt x="709" y="93"/>
                      <a:pt x="703" y="90"/>
                    </a:cubicBezTo>
                    <a:cubicBezTo>
                      <a:pt x="703" y="40"/>
                      <a:pt x="682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ubicBezTo>
                      <a:pt x="577" y="0"/>
                      <a:pt x="556" y="40"/>
                      <a:pt x="556" y="90"/>
                    </a:cubicBezTo>
                    <a:cubicBezTo>
                      <a:pt x="551" y="93"/>
                      <a:pt x="547" y="100"/>
                      <a:pt x="553" y="114"/>
                    </a:cubicBezTo>
                    <a:cubicBezTo>
                      <a:pt x="555" y="121"/>
                      <a:pt x="560" y="128"/>
                      <a:pt x="564" y="131"/>
                    </a:cubicBezTo>
                    <a:cubicBezTo>
                      <a:pt x="573" y="152"/>
                      <a:pt x="587" y="171"/>
                      <a:pt x="601" y="183"/>
                    </a:cubicBezTo>
                    <a:cubicBezTo>
                      <a:pt x="560" y="192"/>
                      <a:pt x="560" y="192"/>
                      <a:pt x="560" y="192"/>
                    </a:cubicBezTo>
                    <a:cubicBezTo>
                      <a:pt x="591" y="199"/>
                      <a:pt x="591" y="199"/>
                      <a:pt x="591" y="199"/>
                    </a:cubicBezTo>
                    <a:cubicBezTo>
                      <a:pt x="603" y="200"/>
                      <a:pt x="614" y="205"/>
                      <a:pt x="623" y="213"/>
                    </a:cubicBezTo>
                    <a:cubicBezTo>
                      <a:pt x="632" y="221"/>
                      <a:pt x="638" y="231"/>
                      <a:pt x="641" y="243"/>
                    </a:cubicBezTo>
                    <a:cubicBezTo>
                      <a:pt x="672" y="380"/>
                      <a:pt x="672" y="380"/>
                      <a:pt x="672" y="380"/>
                    </a:cubicBezTo>
                    <a:cubicBezTo>
                      <a:pt x="710" y="375"/>
                      <a:pt x="740" y="365"/>
                      <a:pt x="752" y="352"/>
                    </a:cubicBezTo>
                    <a:cubicBezTo>
                      <a:pt x="800" y="336"/>
                      <a:pt x="800" y="336"/>
                      <a:pt x="800" y="336"/>
                    </a:cubicBezTo>
                    <a:lnTo>
                      <a:pt x="775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3614083"/>
      </p:ext>
    </p:extLst>
  </p:cSld>
  <p:clrMapOvr>
    <a:masterClrMapping/>
  </p:clrMapOvr>
  <p:transition spd="slow" advClick="0" advTm="3000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266806"/>
            <a:ext cx="12193057" cy="159119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3545" y="910683"/>
            <a:ext cx="10064910" cy="1150770"/>
          </a:xfrm>
          <a:prstGeom prst="rect">
            <a:avLst/>
          </a:prstGeom>
        </p:spPr>
      </p:pic>
      <p:sp>
        <p:nvSpPr>
          <p:cNvPr id="30" name="任意多边形 29"/>
          <p:cNvSpPr/>
          <p:nvPr/>
        </p:nvSpPr>
        <p:spPr>
          <a:xfrm>
            <a:off x="125378" y="5499101"/>
            <a:ext cx="11941243" cy="1259002"/>
          </a:xfrm>
          <a:custGeom>
            <a:avLst/>
            <a:gdLst>
              <a:gd name="connsiteX0" fmla="*/ 6096000 w 12192000"/>
              <a:gd name="connsiteY0" fmla="*/ 0 h 1591193"/>
              <a:gd name="connsiteX1" fmla="*/ 6410502 w 12192000"/>
              <a:gd name="connsiteY1" fmla="*/ 322781 h 1591193"/>
              <a:gd name="connsiteX2" fmla="*/ 12192000 w 12192000"/>
              <a:gd name="connsiteY2" fmla="*/ 322781 h 1591193"/>
              <a:gd name="connsiteX3" fmla="*/ 12192000 w 12192000"/>
              <a:gd name="connsiteY3" fmla="*/ 1591193 h 1591193"/>
              <a:gd name="connsiteX4" fmla="*/ 0 w 12192000"/>
              <a:gd name="connsiteY4" fmla="*/ 1591193 h 1591193"/>
              <a:gd name="connsiteX5" fmla="*/ 0 w 12192000"/>
              <a:gd name="connsiteY5" fmla="*/ 322781 h 1591193"/>
              <a:gd name="connsiteX6" fmla="*/ 5781498 w 12192000"/>
              <a:gd name="connsiteY6" fmla="*/ 322781 h 159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591193">
                <a:moveTo>
                  <a:pt x="6096000" y="0"/>
                </a:moveTo>
                <a:lnTo>
                  <a:pt x="6410502" y="322781"/>
                </a:lnTo>
                <a:lnTo>
                  <a:pt x="12192000" y="322781"/>
                </a:lnTo>
                <a:lnTo>
                  <a:pt x="12192000" y="1591193"/>
                </a:lnTo>
                <a:lnTo>
                  <a:pt x="0" y="1591193"/>
                </a:lnTo>
                <a:lnTo>
                  <a:pt x="0" y="322781"/>
                </a:lnTo>
                <a:lnTo>
                  <a:pt x="5781498" y="322781"/>
                </a:lnTo>
                <a:close/>
              </a:path>
            </a:pathLst>
          </a:custGeom>
          <a:noFill/>
          <a:ln w="19050">
            <a:solidFill>
              <a:srgbClr val="F5F0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704317" y="1004203"/>
            <a:ext cx="70384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INFO5100 FINAL PROJECT PRESENTATION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62513" y="2428144"/>
            <a:ext cx="602453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6600" b="1" dirty="0">
                <a:solidFill>
                  <a:srgbClr val="777671"/>
                </a:solidFill>
                <a:latin typeface="Microsoft YaHei" charset="0"/>
                <a:ea typeface="Microsoft YaHei" charset="0"/>
              </a:rPr>
              <a:t>THANK YOU !</a:t>
            </a:r>
            <a:endParaRPr kumimoji="1" lang="zh-CN" altLang="en-US" sz="6600" b="1" dirty="0">
              <a:solidFill>
                <a:srgbClr val="777671"/>
              </a:solidFill>
              <a:latin typeface="Microsoft YaHei" charset="0"/>
              <a:ea typeface="Microsoft YaHei" charset="0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764181" y="4715060"/>
            <a:ext cx="8629705" cy="0"/>
            <a:chOff x="1764181" y="4127500"/>
            <a:chExt cx="8629705" cy="0"/>
          </a:xfrm>
        </p:grpSpPr>
        <p:cxnSp>
          <p:nvCxnSpPr>
            <p:cNvPr id="80" name="直接连接符 79"/>
            <p:cNvCxnSpPr/>
            <p:nvPr/>
          </p:nvCxnSpPr>
          <p:spPr>
            <a:xfrm>
              <a:off x="1764181" y="4127500"/>
              <a:ext cx="2755900" cy="0"/>
            </a:xfrm>
            <a:prstGeom prst="line">
              <a:avLst/>
            </a:prstGeom>
            <a:ln>
              <a:solidFill>
                <a:srgbClr val="7776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7637986" y="4127500"/>
              <a:ext cx="2755900" cy="0"/>
            </a:xfrm>
            <a:prstGeom prst="line">
              <a:avLst/>
            </a:prstGeom>
            <a:ln>
              <a:solidFill>
                <a:srgbClr val="7776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84">
            <a:extLst>
              <a:ext uri="{FF2B5EF4-FFF2-40B4-BE49-F238E27FC236}">
                <a16:creationId xmlns:a16="http://schemas.microsoft.com/office/drawing/2014/main" id="{A1FD59E7-1D7B-499C-8DBD-97520B05FD04}"/>
              </a:ext>
            </a:extLst>
          </p:cNvPr>
          <p:cNvSpPr/>
          <p:nvPr/>
        </p:nvSpPr>
        <p:spPr>
          <a:xfrm>
            <a:off x="1964335" y="5805180"/>
            <a:ext cx="27057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Peichen</a:t>
            </a:r>
            <a:r>
              <a:rPr lang="en-US" altLang="zh-CN" sz="2400" b="1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Han</a:t>
            </a:r>
          </a:p>
          <a:p>
            <a:r>
              <a:rPr lang="en-US" altLang="zh-CN" sz="2400" b="1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001567041</a:t>
            </a:r>
          </a:p>
        </p:txBody>
      </p:sp>
      <p:sp>
        <p:nvSpPr>
          <p:cNvPr id="18" name="矩形 84">
            <a:extLst>
              <a:ext uri="{FF2B5EF4-FFF2-40B4-BE49-F238E27FC236}">
                <a16:creationId xmlns:a16="http://schemas.microsoft.com/office/drawing/2014/main" id="{9D2B6577-1A37-493C-A68E-D9245F8AB876}"/>
              </a:ext>
            </a:extLst>
          </p:cNvPr>
          <p:cNvSpPr/>
          <p:nvPr/>
        </p:nvSpPr>
        <p:spPr>
          <a:xfrm>
            <a:off x="5010187" y="5776100"/>
            <a:ext cx="26277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Yiqing</a:t>
            </a:r>
            <a:r>
              <a:rPr lang="en-US" altLang="zh-CN" sz="2400" b="1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Wang</a:t>
            </a:r>
            <a:br>
              <a:rPr lang="en-US" altLang="zh-CN" sz="2400" b="1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001563190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DA7C7B5-5BF5-4A8A-98E9-C0FCAABED183}"/>
              </a:ext>
            </a:extLst>
          </p:cNvPr>
          <p:cNvSpPr/>
          <p:nvPr/>
        </p:nvSpPr>
        <p:spPr>
          <a:xfrm>
            <a:off x="8413439" y="5787320"/>
            <a:ext cx="23528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Leqi</a:t>
            </a:r>
            <a:r>
              <a:rPr lang="en-US" altLang="zh-CN" sz="2400" b="1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Wei</a:t>
            </a:r>
            <a:br>
              <a:rPr lang="en-US" altLang="zh-CN" sz="2400" b="1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001561748</a:t>
            </a:r>
          </a:p>
        </p:txBody>
      </p:sp>
    </p:spTree>
    <p:extLst>
      <p:ext uri="{BB962C8B-B14F-4D97-AF65-F5344CB8AC3E}">
        <p14:creationId xmlns:p14="http://schemas.microsoft.com/office/powerpoint/2010/main" val="1327793209"/>
      </p:ext>
    </p:extLst>
  </p:cSld>
  <p:clrMapOvr>
    <a:masterClrMapping/>
  </p:clrMapOvr>
  <p:transition spd="slow" advClick="0" advTm="3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0"/>
            <a:ext cx="12193057" cy="6078239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 rot="10800000">
            <a:off x="178065" y="142981"/>
            <a:ext cx="11835867" cy="5718804"/>
          </a:xfrm>
          <a:custGeom>
            <a:avLst/>
            <a:gdLst>
              <a:gd name="connsiteX0" fmla="*/ 12192000 w 12192000"/>
              <a:gd name="connsiteY0" fmla="*/ 6074228 h 6074228"/>
              <a:gd name="connsiteX1" fmla="*/ 0 w 12192000"/>
              <a:gd name="connsiteY1" fmla="*/ 6074228 h 6074228"/>
              <a:gd name="connsiteX2" fmla="*/ 0 w 12192000"/>
              <a:gd name="connsiteY2" fmla="*/ 293914 h 6074228"/>
              <a:gd name="connsiteX3" fmla="*/ 5632768 w 12192000"/>
              <a:gd name="connsiteY3" fmla="*/ 293914 h 6074228"/>
              <a:gd name="connsiteX4" fmla="*/ 6096002 w 12192000"/>
              <a:gd name="connsiteY4" fmla="*/ 0 h 6074228"/>
              <a:gd name="connsiteX5" fmla="*/ 6559235 w 12192000"/>
              <a:gd name="connsiteY5" fmla="*/ 293914 h 6074228"/>
              <a:gd name="connsiteX6" fmla="*/ 12192000 w 12192000"/>
              <a:gd name="connsiteY6" fmla="*/ 293914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74228">
                <a:moveTo>
                  <a:pt x="12192000" y="6074228"/>
                </a:moveTo>
                <a:lnTo>
                  <a:pt x="0" y="6074228"/>
                </a:lnTo>
                <a:lnTo>
                  <a:pt x="0" y="293914"/>
                </a:lnTo>
                <a:lnTo>
                  <a:pt x="5632768" y="293914"/>
                </a:lnTo>
                <a:lnTo>
                  <a:pt x="6096002" y="0"/>
                </a:lnTo>
                <a:lnTo>
                  <a:pt x="6559235" y="293914"/>
                </a:lnTo>
                <a:lnTo>
                  <a:pt x="12192000" y="293914"/>
                </a:lnTo>
                <a:close/>
              </a:path>
            </a:pathLst>
          </a:custGeom>
          <a:noFill/>
          <a:ln w="19050">
            <a:solidFill>
              <a:srgbClr val="F5F0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45" name="组合 144"/>
          <p:cNvGrpSpPr/>
          <p:nvPr/>
        </p:nvGrpSpPr>
        <p:grpSpPr>
          <a:xfrm>
            <a:off x="3225835" y="345797"/>
            <a:ext cx="5734454" cy="4822970"/>
            <a:chOff x="3805443" y="833056"/>
            <a:chExt cx="4575761" cy="3848451"/>
          </a:xfrm>
        </p:grpSpPr>
        <p:grpSp>
          <p:nvGrpSpPr>
            <p:cNvPr id="131" name="组合 130"/>
            <p:cNvGrpSpPr/>
            <p:nvPr/>
          </p:nvGrpSpPr>
          <p:grpSpPr>
            <a:xfrm>
              <a:off x="4170953" y="833056"/>
              <a:ext cx="3846813" cy="3848451"/>
              <a:chOff x="4170953" y="833056"/>
              <a:chExt cx="3846813" cy="3848451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4273247" y="926495"/>
                <a:ext cx="3645505" cy="3645505"/>
                <a:chOff x="3651549" y="975481"/>
                <a:chExt cx="2929467" cy="2929467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3651549" y="975481"/>
                  <a:ext cx="2929467" cy="2929467"/>
                </a:xfrm>
                <a:prstGeom prst="ellipse">
                  <a:avLst/>
                </a:prstGeom>
                <a:solidFill>
                  <a:srgbClr val="F5F0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3856282" y="1186757"/>
                  <a:ext cx="2520000" cy="2519829"/>
                </a:xfrm>
                <a:prstGeom prst="ellipse">
                  <a:avLst/>
                </a:prstGeom>
                <a:solidFill>
                  <a:srgbClr val="79A5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1" name="直接连接符 30"/>
              <p:cNvCxnSpPr/>
              <p:nvPr/>
            </p:nvCxnSpPr>
            <p:spPr>
              <a:xfrm rot="-5400000" flipH="1">
                <a:off x="4224639" y="255943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rot="-4976471" flipH="1">
                <a:off x="4237730" y="234718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rot="-4552941" flipH="1">
                <a:off x="4276806" y="21381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rot="-4129412" flipH="1">
                <a:off x="4341273" y="193550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-3705882" flipH="1">
                <a:off x="4430155" y="174231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rot="-3282353" flipH="1">
                <a:off x="4542104" y="156150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rot="-2858823" flipH="1">
                <a:off x="4675423" y="139583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rot="-2435294" flipH="1">
                <a:off x="4828091" y="124779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rot="-2011765" flipH="1">
                <a:off x="4997794" y="111963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rot="-1588235" flipH="1">
                <a:off x="5181960" y="101331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rot="-1164706" flipH="1">
                <a:off x="5377796" y="93042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-741177" flipH="1">
                <a:off x="5582334" y="8722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rot="-317647" flipH="1">
                <a:off x="5792473" y="83960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rot="105883" flipH="1">
                <a:off x="6005028" y="83305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529412" flipH="1">
                <a:off x="6216777" y="85267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952941" flipH="1">
                <a:off x="6424510" y="8981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rot="1376471" flipH="1">
                <a:off x="6625077" y="9688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rot="1800000" flipH="1">
                <a:off x="6815439" y="10636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rot="2223529" flipH="1">
                <a:off x="6992710" y="11811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rot="2647059" flipH="1">
                <a:off x="7154201" y="13194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rot="3070588" flipH="1">
                <a:off x="7297467" y="147661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rot="3494117" flipH="1">
                <a:off x="7420334" y="165018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rot="3917647" flipH="1">
                <a:off x="7520940" y="18375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rot="4341176" flipH="1">
                <a:off x="7597760" y="203583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rot="4764706" flipH="1">
                <a:off x="7649630" y="22420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rot="5188236" flipH="1">
                <a:off x="7675763" y="24531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rot="5611765" flipH="1">
                <a:off x="7675763" y="26657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rot="6035294" flipH="1">
                <a:off x="7649630" y="28768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rot="6458824" flipH="1">
                <a:off x="7597760" y="308304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rot="6882353" flipH="1">
                <a:off x="7520940" y="32813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rot="7305883" flipH="1">
                <a:off x="7420334" y="346869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7729412" flipH="1">
                <a:off x="7297467" y="36422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rot="8152941" flipH="1">
                <a:off x="7154201" y="379941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rot="8576471" flipH="1">
                <a:off x="6992710" y="39377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rot="9000000" flipH="1">
                <a:off x="6815439" y="40552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rot="9423529" flipH="1">
                <a:off x="6625077" y="41500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rot="9847059" flipH="1">
                <a:off x="6424509" y="42207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rot="10270589" flipH="1">
                <a:off x="6216777" y="426619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rot="10694117" flipH="1">
                <a:off x="6005028" y="428581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rot="11117648" flipH="1">
                <a:off x="5792473" y="42792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rot="11541176" flipH="1">
                <a:off x="5582334" y="42466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rot="11964706" flipH="1">
                <a:off x="5377796" y="418845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2388235" flipH="1">
                <a:off x="5181960" y="410556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2811765" flipH="1">
                <a:off x="4997794" y="399923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rot="13235294" flipH="1">
                <a:off x="4828092" y="387108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13658824" flipH="1">
                <a:off x="4675423" y="372304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rot="14082352" flipH="1">
                <a:off x="4542104" y="35573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14505883" flipH="1">
                <a:off x="4430155" y="337656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rot="14929413" flipH="1">
                <a:off x="4341273" y="318337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rot="15352941" flipH="1">
                <a:off x="4276806" y="29807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rot="15776472" flipH="1">
                <a:off x="4237730" y="277168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组合 136"/>
            <p:cNvGrpSpPr/>
            <p:nvPr/>
          </p:nvGrpSpPr>
          <p:grpSpPr>
            <a:xfrm>
              <a:off x="5093797" y="2186051"/>
              <a:ext cx="1999050" cy="158900"/>
              <a:chOff x="5010088" y="1993966"/>
              <a:chExt cx="1999050" cy="158900"/>
            </a:xfrm>
          </p:grpSpPr>
          <p:cxnSp>
            <p:nvCxnSpPr>
              <p:cNvPr id="133" name="直接连接符 132"/>
              <p:cNvCxnSpPr/>
              <p:nvPr/>
            </p:nvCxnSpPr>
            <p:spPr>
              <a:xfrm>
                <a:off x="5010088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6109586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椭圆 135"/>
              <p:cNvSpPr/>
              <p:nvPr/>
            </p:nvSpPr>
            <p:spPr>
              <a:xfrm>
                <a:off x="5932484" y="1993966"/>
                <a:ext cx="158900" cy="158900"/>
              </a:xfrm>
              <a:prstGeom prst="ellipse">
                <a:avLst/>
              </a:prstGeom>
              <a:noFill/>
              <a:ln>
                <a:solidFill>
                  <a:srgbClr val="F5F0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38" name="矩形 137"/>
            <p:cNvSpPr/>
            <p:nvPr/>
          </p:nvSpPr>
          <p:spPr>
            <a:xfrm>
              <a:off x="5504165" y="1616208"/>
              <a:ext cx="1178310" cy="5157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/>
              <a:r>
                <a:rPr lang="en-US" altLang="zh-CN" sz="3600" kern="0" dirty="0">
                  <a:solidFill>
                    <a:srgbClr val="F5F0E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1</a:t>
              </a:r>
              <a:endParaRPr lang="zh-CN" altLang="en-US" sz="3600" kern="0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3805443" y="2396875"/>
              <a:ext cx="4575761" cy="6630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F5F0EA"/>
                  </a:solidFill>
                </a:rPr>
                <a:t>『 INTRODUCTION 』</a:t>
              </a:r>
            </a:p>
          </p:txBody>
        </p:sp>
        <p:grpSp>
          <p:nvGrpSpPr>
            <p:cNvPr id="140" name="Group 67"/>
            <p:cNvGrpSpPr>
              <a:grpSpLocks noChangeAspect="1"/>
            </p:cNvGrpSpPr>
            <p:nvPr/>
          </p:nvGrpSpPr>
          <p:grpSpPr bwMode="auto">
            <a:xfrm>
              <a:off x="5486103" y="3161047"/>
              <a:ext cx="1214438" cy="898525"/>
              <a:chOff x="6149" y="2123"/>
              <a:chExt cx="765" cy="566"/>
            </a:xfrm>
            <a:solidFill>
              <a:srgbClr val="F5F0EA"/>
            </a:solidFill>
          </p:grpSpPr>
          <p:sp>
            <p:nvSpPr>
              <p:cNvPr id="141" name="Freeform 68"/>
              <p:cNvSpPr>
                <a:spLocks/>
              </p:cNvSpPr>
              <p:nvPr/>
            </p:nvSpPr>
            <p:spPr bwMode="auto">
              <a:xfrm>
                <a:off x="6281" y="2401"/>
                <a:ext cx="501" cy="288"/>
              </a:xfrm>
              <a:custGeom>
                <a:avLst/>
                <a:gdLst>
                  <a:gd name="T0" fmla="*/ 485 w 524"/>
                  <a:gd name="T1" fmla="*/ 56 h 300"/>
                  <a:gd name="T2" fmla="*/ 473 w 524"/>
                  <a:gd name="T3" fmla="*/ 36 h 300"/>
                  <a:gd name="T4" fmla="*/ 450 w 524"/>
                  <a:gd name="T5" fmla="*/ 26 h 300"/>
                  <a:gd name="T6" fmla="*/ 318 w 524"/>
                  <a:gd name="T7" fmla="*/ 0 h 300"/>
                  <a:gd name="T8" fmla="*/ 356 w 524"/>
                  <a:gd name="T9" fmla="*/ 25 h 300"/>
                  <a:gd name="T10" fmla="*/ 296 w 524"/>
                  <a:gd name="T11" fmla="*/ 215 h 300"/>
                  <a:gd name="T12" fmla="*/ 262 w 524"/>
                  <a:gd name="T13" fmla="*/ 74 h 300"/>
                  <a:gd name="T14" fmla="*/ 228 w 524"/>
                  <a:gd name="T15" fmla="*/ 215 h 300"/>
                  <a:gd name="T16" fmla="*/ 168 w 524"/>
                  <a:gd name="T17" fmla="*/ 25 h 300"/>
                  <a:gd name="T18" fmla="*/ 206 w 524"/>
                  <a:gd name="T19" fmla="*/ 0 h 300"/>
                  <a:gd name="T20" fmla="*/ 74 w 524"/>
                  <a:gd name="T21" fmla="*/ 26 h 300"/>
                  <a:gd name="T22" fmla="*/ 51 w 524"/>
                  <a:gd name="T23" fmla="*/ 36 h 300"/>
                  <a:gd name="T24" fmla="*/ 39 w 524"/>
                  <a:gd name="T25" fmla="*/ 56 h 300"/>
                  <a:gd name="T26" fmla="*/ 0 w 524"/>
                  <a:gd name="T27" fmla="*/ 228 h 300"/>
                  <a:gd name="T28" fmla="*/ 73 w 524"/>
                  <a:gd name="T29" fmla="*/ 254 h 300"/>
                  <a:gd name="T30" fmla="*/ 249 w 524"/>
                  <a:gd name="T31" fmla="*/ 300 h 300"/>
                  <a:gd name="T32" fmla="*/ 262 w 524"/>
                  <a:gd name="T33" fmla="*/ 300 h 300"/>
                  <a:gd name="T34" fmla="*/ 275 w 524"/>
                  <a:gd name="T35" fmla="*/ 300 h 300"/>
                  <a:gd name="T36" fmla="*/ 451 w 524"/>
                  <a:gd name="T37" fmla="*/ 254 h 300"/>
                  <a:gd name="T38" fmla="*/ 524 w 524"/>
                  <a:gd name="T39" fmla="*/ 228 h 300"/>
                  <a:gd name="T40" fmla="*/ 485 w 524"/>
                  <a:gd name="T41" fmla="*/ 5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4" h="300">
                    <a:moveTo>
                      <a:pt x="485" y="56"/>
                    </a:moveTo>
                    <a:cubicBezTo>
                      <a:pt x="484" y="48"/>
                      <a:pt x="479" y="41"/>
                      <a:pt x="473" y="36"/>
                    </a:cubicBezTo>
                    <a:cubicBezTo>
                      <a:pt x="467" y="30"/>
                      <a:pt x="459" y="27"/>
                      <a:pt x="450" y="26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6" y="25"/>
                      <a:pt x="356" y="25"/>
                      <a:pt x="356" y="25"/>
                    </a:cubicBezTo>
                    <a:cubicBezTo>
                      <a:pt x="296" y="215"/>
                      <a:pt x="296" y="215"/>
                      <a:pt x="296" y="215"/>
                    </a:cubicBezTo>
                    <a:cubicBezTo>
                      <a:pt x="262" y="74"/>
                      <a:pt x="262" y="74"/>
                      <a:pt x="262" y="74"/>
                    </a:cubicBezTo>
                    <a:cubicBezTo>
                      <a:pt x="228" y="215"/>
                      <a:pt x="228" y="215"/>
                      <a:pt x="228" y="215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65" y="27"/>
                      <a:pt x="57" y="30"/>
                      <a:pt x="51" y="36"/>
                    </a:cubicBezTo>
                    <a:cubicBezTo>
                      <a:pt x="45" y="41"/>
                      <a:pt x="40" y="48"/>
                      <a:pt x="39" y="56"/>
                    </a:cubicBezTo>
                    <a:cubicBezTo>
                      <a:pt x="0" y="228"/>
                      <a:pt x="0" y="228"/>
                      <a:pt x="0" y="228"/>
                    </a:cubicBezTo>
                    <a:cubicBezTo>
                      <a:pt x="73" y="254"/>
                      <a:pt x="73" y="254"/>
                      <a:pt x="73" y="254"/>
                    </a:cubicBezTo>
                    <a:cubicBezTo>
                      <a:pt x="98" y="279"/>
                      <a:pt x="167" y="298"/>
                      <a:pt x="249" y="300"/>
                    </a:cubicBezTo>
                    <a:cubicBezTo>
                      <a:pt x="262" y="300"/>
                      <a:pt x="262" y="300"/>
                      <a:pt x="262" y="300"/>
                    </a:cubicBezTo>
                    <a:cubicBezTo>
                      <a:pt x="275" y="300"/>
                      <a:pt x="275" y="300"/>
                      <a:pt x="275" y="300"/>
                    </a:cubicBezTo>
                    <a:cubicBezTo>
                      <a:pt x="357" y="298"/>
                      <a:pt x="426" y="279"/>
                      <a:pt x="451" y="254"/>
                    </a:cubicBezTo>
                    <a:cubicBezTo>
                      <a:pt x="524" y="228"/>
                      <a:pt x="524" y="228"/>
                      <a:pt x="524" y="228"/>
                    </a:cubicBezTo>
                    <a:lnTo>
                      <a:pt x="48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69"/>
              <p:cNvSpPr>
                <a:spLocks/>
              </p:cNvSpPr>
              <p:nvPr/>
            </p:nvSpPr>
            <p:spPr bwMode="auto">
              <a:xfrm>
                <a:off x="6503" y="2419"/>
                <a:ext cx="57" cy="53"/>
              </a:xfrm>
              <a:custGeom>
                <a:avLst/>
                <a:gdLst>
                  <a:gd name="T0" fmla="*/ 29 w 57"/>
                  <a:gd name="T1" fmla="*/ 0 h 53"/>
                  <a:gd name="T2" fmla="*/ 0 w 57"/>
                  <a:gd name="T3" fmla="*/ 11 h 53"/>
                  <a:gd name="T4" fmla="*/ 29 w 57"/>
                  <a:gd name="T5" fmla="*/ 53 h 53"/>
                  <a:gd name="T6" fmla="*/ 57 w 57"/>
                  <a:gd name="T7" fmla="*/ 11 h 53"/>
                  <a:gd name="T8" fmla="*/ 29 w 5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3">
                    <a:moveTo>
                      <a:pt x="29" y="0"/>
                    </a:moveTo>
                    <a:lnTo>
                      <a:pt x="0" y="11"/>
                    </a:lnTo>
                    <a:lnTo>
                      <a:pt x="29" y="53"/>
                    </a:lnTo>
                    <a:lnTo>
                      <a:pt x="57" y="11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70"/>
              <p:cNvSpPr>
                <a:spLocks/>
              </p:cNvSpPr>
              <p:nvPr/>
            </p:nvSpPr>
            <p:spPr bwMode="auto">
              <a:xfrm>
                <a:off x="6410" y="2123"/>
                <a:ext cx="243" cy="292"/>
              </a:xfrm>
              <a:custGeom>
                <a:avLst/>
                <a:gdLst>
                  <a:gd name="T0" fmla="*/ 240 w 254"/>
                  <a:gd name="T1" fmla="*/ 140 h 304"/>
                  <a:gd name="T2" fmla="*/ 127 w 254"/>
                  <a:gd name="T3" fmla="*/ 0 h 304"/>
                  <a:gd name="T4" fmla="*/ 14 w 254"/>
                  <a:gd name="T5" fmla="*/ 140 h 304"/>
                  <a:gd name="T6" fmla="*/ 8 w 254"/>
                  <a:gd name="T7" fmla="*/ 177 h 304"/>
                  <a:gd name="T8" fmla="*/ 26 w 254"/>
                  <a:gd name="T9" fmla="*/ 202 h 304"/>
                  <a:gd name="T10" fmla="*/ 127 w 254"/>
                  <a:gd name="T11" fmla="*/ 304 h 304"/>
                  <a:gd name="T12" fmla="*/ 228 w 254"/>
                  <a:gd name="T13" fmla="*/ 202 h 304"/>
                  <a:gd name="T14" fmla="*/ 246 w 254"/>
                  <a:gd name="T15" fmla="*/ 177 h 304"/>
                  <a:gd name="T16" fmla="*/ 240 w 254"/>
                  <a:gd name="T17" fmla="*/ 14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4" h="304">
                    <a:moveTo>
                      <a:pt x="240" y="140"/>
                    </a:moveTo>
                    <a:cubicBezTo>
                      <a:pt x="240" y="61"/>
                      <a:pt x="208" y="0"/>
                      <a:pt x="127" y="0"/>
                    </a:cubicBezTo>
                    <a:cubicBezTo>
                      <a:pt x="46" y="0"/>
                      <a:pt x="14" y="62"/>
                      <a:pt x="14" y="140"/>
                    </a:cubicBezTo>
                    <a:cubicBezTo>
                      <a:pt x="5" y="144"/>
                      <a:pt x="0" y="154"/>
                      <a:pt x="8" y="177"/>
                    </a:cubicBezTo>
                    <a:cubicBezTo>
                      <a:pt x="12" y="188"/>
                      <a:pt x="20" y="197"/>
                      <a:pt x="26" y="202"/>
                    </a:cubicBezTo>
                    <a:cubicBezTo>
                      <a:pt x="49" y="260"/>
                      <a:pt x="94" y="304"/>
                      <a:pt x="127" y="304"/>
                    </a:cubicBezTo>
                    <a:cubicBezTo>
                      <a:pt x="160" y="304"/>
                      <a:pt x="205" y="260"/>
                      <a:pt x="228" y="202"/>
                    </a:cubicBezTo>
                    <a:cubicBezTo>
                      <a:pt x="234" y="197"/>
                      <a:pt x="242" y="188"/>
                      <a:pt x="246" y="177"/>
                    </a:cubicBezTo>
                    <a:cubicBezTo>
                      <a:pt x="254" y="154"/>
                      <a:pt x="249" y="144"/>
                      <a:pt x="240" y="1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71"/>
              <p:cNvSpPr>
                <a:spLocks noEditPoints="1"/>
              </p:cNvSpPr>
              <p:nvPr/>
            </p:nvSpPr>
            <p:spPr bwMode="auto">
              <a:xfrm>
                <a:off x="6149" y="2218"/>
                <a:ext cx="765" cy="365"/>
              </a:xfrm>
              <a:custGeom>
                <a:avLst/>
                <a:gdLst>
                  <a:gd name="T0" fmla="*/ 128 w 800"/>
                  <a:gd name="T1" fmla="*/ 380 h 380"/>
                  <a:gd name="T2" fmla="*/ 48 w 800"/>
                  <a:gd name="T3" fmla="*/ 352 h 380"/>
                  <a:gd name="T4" fmla="*/ 0 w 800"/>
                  <a:gd name="T5" fmla="*/ 336 h 380"/>
                  <a:gd name="T6" fmla="*/ 25 w 800"/>
                  <a:gd name="T7" fmla="*/ 224 h 380"/>
                  <a:gd name="T8" fmla="*/ 33 w 800"/>
                  <a:gd name="T9" fmla="*/ 211 h 380"/>
                  <a:gd name="T10" fmla="*/ 48 w 800"/>
                  <a:gd name="T11" fmla="*/ 204 h 380"/>
                  <a:gd name="T12" fmla="*/ 141 w 800"/>
                  <a:gd name="T13" fmla="*/ 183 h 380"/>
                  <a:gd name="T14" fmla="*/ 105 w 800"/>
                  <a:gd name="T15" fmla="*/ 131 h 380"/>
                  <a:gd name="T16" fmla="*/ 93 w 800"/>
                  <a:gd name="T17" fmla="*/ 114 h 380"/>
                  <a:gd name="T18" fmla="*/ 97 w 800"/>
                  <a:gd name="T19" fmla="*/ 90 h 380"/>
                  <a:gd name="T20" fmla="*/ 170 w 800"/>
                  <a:gd name="T21" fmla="*/ 0 h 380"/>
                  <a:gd name="T22" fmla="*/ 170 w 800"/>
                  <a:gd name="T23" fmla="*/ 0 h 380"/>
                  <a:gd name="T24" fmla="*/ 244 w 800"/>
                  <a:gd name="T25" fmla="*/ 90 h 380"/>
                  <a:gd name="T26" fmla="*/ 247 w 800"/>
                  <a:gd name="T27" fmla="*/ 114 h 380"/>
                  <a:gd name="T28" fmla="*/ 236 w 800"/>
                  <a:gd name="T29" fmla="*/ 131 h 380"/>
                  <a:gd name="T30" fmla="*/ 199 w 800"/>
                  <a:gd name="T31" fmla="*/ 183 h 380"/>
                  <a:gd name="T32" fmla="*/ 240 w 800"/>
                  <a:gd name="T33" fmla="*/ 192 h 380"/>
                  <a:gd name="T34" fmla="*/ 209 w 800"/>
                  <a:gd name="T35" fmla="*/ 199 h 380"/>
                  <a:gd name="T36" fmla="*/ 177 w 800"/>
                  <a:gd name="T37" fmla="*/ 213 h 380"/>
                  <a:gd name="T38" fmla="*/ 159 w 800"/>
                  <a:gd name="T39" fmla="*/ 243 h 380"/>
                  <a:gd name="T40" fmla="*/ 128 w 800"/>
                  <a:gd name="T41" fmla="*/ 380 h 380"/>
                  <a:gd name="T42" fmla="*/ 775 w 800"/>
                  <a:gd name="T43" fmla="*/ 224 h 380"/>
                  <a:gd name="T44" fmla="*/ 767 w 800"/>
                  <a:gd name="T45" fmla="*/ 211 h 380"/>
                  <a:gd name="T46" fmla="*/ 752 w 800"/>
                  <a:gd name="T47" fmla="*/ 204 h 380"/>
                  <a:gd name="T48" fmla="*/ 659 w 800"/>
                  <a:gd name="T49" fmla="*/ 183 h 380"/>
                  <a:gd name="T50" fmla="*/ 695 w 800"/>
                  <a:gd name="T51" fmla="*/ 131 h 380"/>
                  <a:gd name="T52" fmla="*/ 707 w 800"/>
                  <a:gd name="T53" fmla="*/ 114 h 380"/>
                  <a:gd name="T54" fmla="*/ 703 w 800"/>
                  <a:gd name="T55" fmla="*/ 90 h 380"/>
                  <a:gd name="T56" fmla="*/ 630 w 800"/>
                  <a:gd name="T57" fmla="*/ 0 h 380"/>
                  <a:gd name="T58" fmla="*/ 630 w 800"/>
                  <a:gd name="T59" fmla="*/ 0 h 380"/>
                  <a:gd name="T60" fmla="*/ 556 w 800"/>
                  <a:gd name="T61" fmla="*/ 90 h 380"/>
                  <a:gd name="T62" fmla="*/ 553 w 800"/>
                  <a:gd name="T63" fmla="*/ 114 h 380"/>
                  <a:gd name="T64" fmla="*/ 564 w 800"/>
                  <a:gd name="T65" fmla="*/ 131 h 380"/>
                  <a:gd name="T66" fmla="*/ 601 w 800"/>
                  <a:gd name="T67" fmla="*/ 183 h 380"/>
                  <a:gd name="T68" fmla="*/ 560 w 800"/>
                  <a:gd name="T69" fmla="*/ 192 h 380"/>
                  <a:gd name="T70" fmla="*/ 591 w 800"/>
                  <a:gd name="T71" fmla="*/ 199 h 380"/>
                  <a:gd name="T72" fmla="*/ 623 w 800"/>
                  <a:gd name="T73" fmla="*/ 213 h 380"/>
                  <a:gd name="T74" fmla="*/ 641 w 800"/>
                  <a:gd name="T75" fmla="*/ 243 h 380"/>
                  <a:gd name="T76" fmla="*/ 672 w 800"/>
                  <a:gd name="T77" fmla="*/ 380 h 380"/>
                  <a:gd name="T78" fmla="*/ 752 w 800"/>
                  <a:gd name="T79" fmla="*/ 352 h 380"/>
                  <a:gd name="T80" fmla="*/ 800 w 800"/>
                  <a:gd name="T81" fmla="*/ 336 h 380"/>
                  <a:gd name="T82" fmla="*/ 775 w 800"/>
                  <a:gd name="T83" fmla="*/ 224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00" h="380">
                    <a:moveTo>
                      <a:pt x="128" y="380"/>
                    </a:moveTo>
                    <a:cubicBezTo>
                      <a:pt x="90" y="375"/>
                      <a:pt x="60" y="365"/>
                      <a:pt x="48" y="352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25" y="224"/>
                      <a:pt x="25" y="224"/>
                      <a:pt x="25" y="224"/>
                    </a:cubicBezTo>
                    <a:cubicBezTo>
                      <a:pt x="27" y="219"/>
                      <a:pt x="29" y="215"/>
                      <a:pt x="33" y="211"/>
                    </a:cubicBezTo>
                    <a:cubicBezTo>
                      <a:pt x="38" y="207"/>
                      <a:pt x="43" y="205"/>
                      <a:pt x="48" y="204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27" y="171"/>
                      <a:pt x="113" y="152"/>
                      <a:pt x="105" y="131"/>
                    </a:cubicBezTo>
                    <a:cubicBezTo>
                      <a:pt x="101" y="128"/>
                      <a:pt x="96" y="122"/>
                      <a:pt x="93" y="114"/>
                    </a:cubicBezTo>
                    <a:cubicBezTo>
                      <a:pt x="88" y="100"/>
                      <a:pt x="91" y="93"/>
                      <a:pt x="97" y="90"/>
                    </a:cubicBezTo>
                    <a:cubicBezTo>
                      <a:pt x="97" y="40"/>
                      <a:pt x="118" y="0"/>
                      <a:pt x="170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223" y="0"/>
                      <a:pt x="244" y="40"/>
                      <a:pt x="244" y="90"/>
                    </a:cubicBezTo>
                    <a:cubicBezTo>
                      <a:pt x="249" y="93"/>
                      <a:pt x="253" y="100"/>
                      <a:pt x="247" y="114"/>
                    </a:cubicBezTo>
                    <a:cubicBezTo>
                      <a:pt x="245" y="122"/>
                      <a:pt x="240" y="128"/>
                      <a:pt x="236" y="131"/>
                    </a:cubicBezTo>
                    <a:cubicBezTo>
                      <a:pt x="227" y="152"/>
                      <a:pt x="213" y="171"/>
                      <a:pt x="199" y="183"/>
                    </a:cubicBezTo>
                    <a:cubicBezTo>
                      <a:pt x="240" y="192"/>
                      <a:pt x="240" y="192"/>
                      <a:pt x="240" y="192"/>
                    </a:cubicBezTo>
                    <a:cubicBezTo>
                      <a:pt x="209" y="199"/>
                      <a:pt x="209" y="199"/>
                      <a:pt x="209" y="199"/>
                    </a:cubicBezTo>
                    <a:cubicBezTo>
                      <a:pt x="197" y="200"/>
                      <a:pt x="186" y="205"/>
                      <a:pt x="177" y="213"/>
                    </a:cubicBezTo>
                    <a:cubicBezTo>
                      <a:pt x="168" y="221"/>
                      <a:pt x="162" y="231"/>
                      <a:pt x="159" y="243"/>
                    </a:cubicBezTo>
                    <a:lnTo>
                      <a:pt x="128" y="380"/>
                    </a:lnTo>
                    <a:close/>
                    <a:moveTo>
                      <a:pt x="775" y="224"/>
                    </a:moveTo>
                    <a:cubicBezTo>
                      <a:pt x="773" y="219"/>
                      <a:pt x="771" y="215"/>
                      <a:pt x="767" y="211"/>
                    </a:cubicBezTo>
                    <a:cubicBezTo>
                      <a:pt x="762" y="207"/>
                      <a:pt x="757" y="205"/>
                      <a:pt x="752" y="204"/>
                    </a:cubicBezTo>
                    <a:cubicBezTo>
                      <a:pt x="659" y="183"/>
                      <a:pt x="659" y="183"/>
                      <a:pt x="659" y="183"/>
                    </a:cubicBezTo>
                    <a:cubicBezTo>
                      <a:pt x="673" y="171"/>
                      <a:pt x="687" y="152"/>
                      <a:pt x="695" y="131"/>
                    </a:cubicBezTo>
                    <a:cubicBezTo>
                      <a:pt x="699" y="128"/>
                      <a:pt x="704" y="121"/>
                      <a:pt x="707" y="114"/>
                    </a:cubicBezTo>
                    <a:cubicBezTo>
                      <a:pt x="712" y="100"/>
                      <a:pt x="709" y="93"/>
                      <a:pt x="703" y="90"/>
                    </a:cubicBezTo>
                    <a:cubicBezTo>
                      <a:pt x="703" y="40"/>
                      <a:pt x="682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ubicBezTo>
                      <a:pt x="577" y="0"/>
                      <a:pt x="556" y="40"/>
                      <a:pt x="556" y="90"/>
                    </a:cubicBezTo>
                    <a:cubicBezTo>
                      <a:pt x="551" y="93"/>
                      <a:pt x="547" y="100"/>
                      <a:pt x="553" y="114"/>
                    </a:cubicBezTo>
                    <a:cubicBezTo>
                      <a:pt x="555" y="121"/>
                      <a:pt x="560" y="128"/>
                      <a:pt x="564" y="131"/>
                    </a:cubicBezTo>
                    <a:cubicBezTo>
                      <a:pt x="573" y="152"/>
                      <a:pt x="587" y="171"/>
                      <a:pt x="601" y="183"/>
                    </a:cubicBezTo>
                    <a:cubicBezTo>
                      <a:pt x="560" y="192"/>
                      <a:pt x="560" y="192"/>
                      <a:pt x="560" y="192"/>
                    </a:cubicBezTo>
                    <a:cubicBezTo>
                      <a:pt x="591" y="199"/>
                      <a:pt x="591" y="199"/>
                      <a:pt x="591" y="199"/>
                    </a:cubicBezTo>
                    <a:cubicBezTo>
                      <a:pt x="603" y="200"/>
                      <a:pt x="614" y="205"/>
                      <a:pt x="623" y="213"/>
                    </a:cubicBezTo>
                    <a:cubicBezTo>
                      <a:pt x="632" y="221"/>
                      <a:pt x="638" y="231"/>
                      <a:pt x="641" y="243"/>
                    </a:cubicBezTo>
                    <a:cubicBezTo>
                      <a:pt x="672" y="380"/>
                      <a:pt x="672" y="380"/>
                      <a:pt x="672" y="380"/>
                    </a:cubicBezTo>
                    <a:cubicBezTo>
                      <a:pt x="710" y="375"/>
                      <a:pt x="740" y="365"/>
                      <a:pt x="752" y="352"/>
                    </a:cubicBezTo>
                    <a:cubicBezTo>
                      <a:pt x="800" y="336"/>
                      <a:pt x="800" y="336"/>
                      <a:pt x="800" y="336"/>
                    </a:cubicBezTo>
                    <a:lnTo>
                      <a:pt x="775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0799317"/>
      </p:ext>
    </p:extLst>
  </p:cSld>
  <p:clrMapOvr>
    <a:masterClrMapping/>
  </p:clrMapOvr>
  <p:transition spd="slow" advClick="0" advTm="3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887693" y="3228877"/>
            <a:ext cx="6389807" cy="2929575"/>
            <a:chOff x="1611683" y="1446502"/>
            <a:chExt cx="5920633" cy="3027758"/>
          </a:xfrm>
          <a:solidFill>
            <a:schemeClr val="bg1">
              <a:lumMod val="85000"/>
            </a:schemeClr>
          </a:solidFill>
        </p:grpSpPr>
        <p:sp>
          <p:nvSpPr>
            <p:cNvPr id="18" name="Freeform 559"/>
            <p:cNvSpPr>
              <a:spLocks/>
            </p:cNvSpPr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560"/>
            <p:cNvSpPr>
              <a:spLocks/>
            </p:cNvSpPr>
            <p:nvPr/>
          </p:nvSpPr>
          <p:spPr bwMode="auto">
            <a:xfrm>
              <a:off x="4364192" y="2347921"/>
              <a:ext cx="128304" cy="247835"/>
            </a:xfrm>
            <a:custGeom>
              <a:avLst/>
              <a:gdLst>
                <a:gd name="T0" fmla="*/ 2147483647 w 96"/>
                <a:gd name="T1" fmla="*/ 2147483647 h 184"/>
                <a:gd name="T2" fmla="*/ 2147483647 w 96"/>
                <a:gd name="T3" fmla="*/ 2147483647 h 184"/>
                <a:gd name="T4" fmla="*/ 2147483647 w 96"/>
                <a:gd name="T5" fmla="*/ 2147483647 h 184"/>
                <a:gd name="T6" fmla="*/ 2147483647 w 96"/>
                <a:gd name="T7" fmla="*/ 2147483647 h 184"/>
                <a:gd name="T8" fmla="*/ 2147483647 w 96"/>
                <a:gd name="T9" fmla="*/ 2147483647 h 184"/>
                <a:gd name="T10" fmla="*/ 2147483647 w 96"/>
                <a:gd name="T11" fmla="*/ 2147483647 h 184"/>
                <a:gd name="T12" fmla="*/ 2147483647 w 96"/>
                <a:gd name="T13" fmla="*/ 2147483647 h 184"/>
                <a:gd name="T14" fmla="*/ 2147483647 w 96"/>
                <a:gd name="T15" fmla="*/ 2147483647 h 184"/>
                <a:gd name="T16" fmla="*/ 2147483647 w 96"/>
                <a:gd name="T17" fmla="*/ 2147483647 h 184"/>
                <a:gd name="T18" fmla="*/ 2147483647 w 96"/>
                <a:gd name="T19" fmla="*/ 2147483647 h 184"/>
                <a:gd name="T20" fmla="*/ 2147483647 w 96"/>
                <a:gd name="T21" fmla="*/ 2147483647 h 184"/>
                <a:gd name="T22" fmla="*/ 2147483647 w 96"/>
                <a:gd name="T23" fmla="*/ 2147483647 h 184"/>
                <a:gd name="T24" fmla="*/ 2147483647 w 96"/>
                <a:gd name="T25" fmla="*/ 2147483647 h 184"/>
                <a:gd name="T26" fmla="*/ 2147483647 w 96"/>
                <a:gd name="T27" fmla="*/ 2147483647 h 184"/>
                <a:gd name="T28" fmla="*/ 2147483647 w 96"/>
                <a:gd name="T29" fmla="*/ 2147483647 h 184"/>
                <a:gd name="T30" fmla="*/ 0 w 96"/>
                <a:gd name="T31" fmla="*/ 2147483647 h 184"/>
                <a:gd name="T32" fmla="*/ 0 w 96"/>
                <a:gd name="T33" fmla="*/ 2147483647 h 184"/>
                <a:gd name="T34" fmla="*/ 0 w 96"/>
                <a:gd name="T35" fmla="*/ 2147483647 h 184"/>
                <a:gd name="T36" fmla="*/ 0 w 96"/>
                <a:gd name="T37" fmla="*/ 2147483647 h 184"/>
                <a:gd name="T38" fmla="*/ 0 w 96"/>
                <a:gd name="T39" fmla="*/ 2147483647 h 184"/>
                <a:gd name="T40" fmla="*/ 2147483647 w 96"/>
                <a:gd name="T41" fmla="*/ 2147483647 h 184"/>
                <a:gd name="T42" fmla="*/ 2147483647 w 96"/>
                <a:gd name="T43" fmla="*/ 0 h 184"/>
                <a:gd name="T44" fmla="*/ 2147483647 w 96"/>
                <a:gd name="T45" fmla="*/ 0 h 184"/>
                <a:gd name="T46" fmla="*/ 2147483647 w 96"/>
                <a:gd name="T47" fmla="*/ 0 h 184"/>
                <a:gd name="T48" fmla="*/ 2147483647 w 96"/>
                <a:gd name="T49" fmla="*/ 2147483647 h 184"/>
                <a:gd name="T50" fmla="*/ 2147483647 w 96"/>
                <a:gd name="T51" fmla="*/ 2147483647 h 184"/>
                <a:gd name="T52" fmla="*/ 2147483647 w 96"/>
                <a:gd name="T53" fmla="*/ 2147483647 h 184"/>
                <a:gd name="T54" fmla="*/ 2147483647 w 96"/>
                <a:gd name="T55" fmla="*/ 2147483647 h 184"/>
                <a:gd name="T56" fmla="*/ 2147483647 w 96"/>
                <a:gd name="T57" fmla="*/ 2147483647 h 184"/>
                <a:gd name="T58" fmla="*/ 2147483647 w 96"/>
                <a:gd name="T59" fmla="*/ 2147483647 h 184"/>
                <a:gd name="T60" fmla="*/ 2147483647 w 96"/>
                <a:gd name="T61" fmla="*/ 2147483647 h 184"/>
                <a:gd name="T62" fmla="*/ 2147483647 w 96"/>
                <a:gd name="T63" fmla="*/ 2147483647 h 184"/>
                <a:gd name="T64" fmla="*/ 2147483647 w 96"/>
                <a:gd name="T65" fmla="*/ 2147483647 h 184"/>
                <a:gd name="T66" fmla="*/ 2147483647 w 96"/>
                <a:gd name="T67" fmla="*/ 2147483647 h 184"/>
                <a:gd name="T68" fmla="*/ 2147483647 w 96"/>
                <a:gd name="T69" fmla="*/ 2147483647 h 184"/>
                <a:gd name="T70" fmla="*/ 2147483647 w 96"/>
                <a:gd name="T71" fmla="*/ 2147483647 h 184"/>
                <a:gd name="T72" fmla="*/ 2147483647 w 96"/>
                <a:gd name="T73" fmla="*/ 2147483647 h 184"/>
                <a:gd name="T74" fmla="*/ 2147483647 w 96"/>
                <a:gd name="T75" fmla="*/ 2147483647 h 184"/>
                <a:gd name="T76" fmla="*/ 2147483647 w 96"/>
                <a:gd name="T77" fmla="*/ 2147483647 h 184"/>
                <a:gd name="T78" fmla="*/ 2147483647 w 96"/>
                <a:gd name="T79" fmla="*/ 2147483647 h 184"/>
                <a:gd name="T80" fmla="*/ 2147483647 w 96"/>
                <a:gd name="T81" fmla="*/ 2147483647 h 184"/>
                <a:gd name="T82" fmla="*/ 2147483647 w 96"/>
                <a:gd name="T83" fmla="*/ 2147483647 h 184"/>
                <a:gd name="T84" fmla="*/ 2147483647 w 96"/>
                <a:gd name="T85" fmla="*/ 2147483647 h 184"/>
                <a:gd name="T86" fmla="*/ 2147483647 w 96"/>
                <a:gd name="T87" fmla="*/ 2147483647 h 184"/>
                <a:gd name="T88" fmla="*/ 2147483647 w 96"/>
                <a:gd name="T89" fmla="*/ 2147483647 h 184"/>
                <a:gd name="T90" fmla="*/ 2147483647 w 96"/>
                <a:gd name="T91" fmla="*/ 2147483647 h 184"/>
                <a:gd name="T92" fmla="*/ 2147483647 w 96"/>
                <a:gd name="T93" fmla="*/ 2147483647 h 184"/>
                <a:gd name="T94" fmla="*/ 2147483647 w 96"/>
                <a:gd name="T95" fmla="*/ 2147483647 h 184"/>
                <a:gd name="T96" fmla="*/ 2147483647 w 96"/>
                <a:gd name="T97" fmla="*/ 2147483647 h 184"/>
                <a:gd name="T98" fmla="*/ 2147483647 w 96"/>
                <a:gd name="T99" fmla="*/ 2147483647 h 184"/>
                <a:gd name="T100" fmla="*/ 2147483647 w 96"/>
                <a:gd name="T101" fmla="*/ 2147483647 h 184"/>
                <a:gd name="T102" fmla="*/ 2147483647 w 96"/>
                <a:gd name="T103" fmla="*/ 2147483647 h 184"/>
                <a:gd name="T104" fmla="*/ 2147483647 w 96"/>
                <a:gd name="T105" fmla="*/ 2147483647 h 184"/>
                <a:gd name="T106" fmla="*/ 2147483647 w 96"/>
                <a:gd name="T107" fmla="*/ 2147483647 h 184"/>
                <a:gd name="T108" fmla="*/ 2147483647 w 96"/>
                <a:gd name="T109" fmla="*/ 2147483647 h 184"/>
                <a:gd name="T110" fmla="*/ 2147483647 w 96"/>
                <a:gd name="T111" fmla="*/ 2147483647 h 184"/>
                <a:gd name="T112" fmla="*/ 2147483647 w 96"/>
                <a:gd name="T113" fmla="*/ 2147483647 h 184"/>
                <a:gd name="T114" fmla="*/ 2147483647 w 96"/>
                <a:gd name="T115" fmla="*/ 2147483647 h 184"/>
                <a:gd name="T116" fmla="*/ 2147483647 w 96"/>
                <a:gd name="T117" fmla="*/ 2147483647 h 184"/>
                <a:gd name="T118" fmla="*/ 2147483647 w 96"/>
                <a:gd name="T119" fmla="*/ 2147483647 h 18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6"/>
                <a:gd name="T181" fmla="*/ 0 h 184"/>
                <a:gd name="T182" fmla="*/ 96 w 96"/>
                <a:gd name="T183" fmla="*/ 184 h 18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6" h="184">
                  <a:moveTo>
                    <a:pt x="16" y="144"/>
                  </a:moveTo>
                  <a:lnTo>
                    <a:pt x="24" y="136"/>
                  </a:lnTo>
                  <a:lnTo>
                    <a:pt x="24" y="128"/>
                  </a:lnTo>
                  <a:lnTo>
                    <a:pt x="16" y="128"/>
                  </a:lnTo>
                  <a:lnTo>
                    <a:pt x="24" y="120"/>
                  </a:lnTo>
                  <a:lnTo>
                    <a:pt x="40" y="112"/>
                  </a:lnTo>
                  <a:lnTo>
                    <a:pt x="40" y="104"/>
                  </a:lnTo>
                  <a:lnTo>
                    <a:pt x="40" y="96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16" y="88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0" y="64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24" y="16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0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56" y="64"/>
                  </a:lnTo>
                  <a:lnTo>
                    <a:pt x="64" y="88"/>
                  </a:lnTo>
                  <a:lnTo>
                    <a:pt x="72" y="96"/>
                  </a:lnTo>
                  <a:lnTo>
                    <a:pt x="80" y="112"/>
                  </a:lnTo>
                  <a:lnTo>
                    <a:pt x="80" y="120"/>
                  </a:lnTo>
                  <a:lnTo>
                    <a:pt x="80" y="128"/>
                  </a:lnTo>
                  <a:lnTo>
                    <a:pt x="88" y="128"/>
                  </a:lnTo>
                  <a:lnTo>
                    <a:pt x="96" y="128"/>
                  </a:lnTo>
                  <a:lnTo>
                    <a:pt x="96" y="144"/>
                  </a:lnTo>
                  <a:lnTo>
                    <a:pt x="88" y="152"/>
                  </a:lnTo>
                  <a:lnTo>
                    <a:pt x="88" y="160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72" y="168"/>
                  </a:lnTo>
                  <a:lnTo>
                    <a:pt x="56" y="168"/>
                  </a:lnTo>
                  <a:lnTo>
                    <a:pt x="48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16" y="176"/>
                  </a:lnTo>
                  <a:lnTo>
                    <a:pt x="16" y="184"/>
                  </a:lnTo>
                  <a:lnTo>
                    <a:pt x="8" y="184"/>
                  </a:lnTo>
                  <a:lnTo>
                    <a:pt x="8" y="176"/>
                  </a:lnTo>
                  <a:lnTo>
                    <a:pt x="24" y="168"/>
                  </a:lnTo>
                  <a:lnTo>
                    <a:pt x="32" y="152"/>
                  </a:lnTo>
                  <a:lnTo>
                    <a:pt x="24" y="152"/>
                  </a:lnTo>
                  <a:lnTo>
                    <a:pt x="16" y="152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61"/>
            <p:cNvSpPr>
              <a:spLocks/>
            </p:cNvSpPr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562"/>
            <p:cNvSpPr>
              <a:spLocks/>
            </p:cNvSpPr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563"/>
            <p:cNvSpPr>
              <a:spLocks/>
            </p:cNvSpPr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564"/>
            <p:cNvSpPr>
              <a:spLocks/>
            </p:cNvSpPr>
            <p:nvPr/>
          </p:nvSpPr>
          <p:spPr bwMode="auto">
            <a:xfrm>
              <a:off x="5194330" y="3786681"/>
              <a:ext cx="107468" cy="236869"/>
            </a:xfrm>
            <a:custGeom>
              <a:avLst/>
              <a:gdLst>
                <a:gd name="T0" fmla="*/ 0 w 80"/>
                <a:gd name="T1" fmla="*/ 2147483647 h 176"/>
                <a:gd name="T2" fmla="*/ 0 w 80"/>
                <a:gd name="T3" fmla="*/ 2147483647 h 176"/>
                <a:gd name="T4" fmla="*/ 2147483647 w 80"/>
                <a:gd name="T5" fmla="*/ 2147483647 h 176"/>
                <a:gd name="T6" fmla="*/ 2147483647 w 80"/>
                <a:gd name="T7" fmla="*/ 2147483647 h 176"/>
                <a:gd name="T8" fmla="*/ 2147483647 w 80"/>
                <a:gd name="T9" fmla="*/ 2147483647 h 176"/>
                <a:gd name="T10" fmla="*/ 2147483647 w 80"/>
                <a:gd name="T11" fmla="*/ 2147483647 h 176"/>
                <a:gd name="T12" fmla="*/ 2147483647 w 80"/>
                <a:gd name="T13" fmla="*/ 2147483647 h 176"/>
                <a:gd name="T14" fmla="*/ 2147483647 w 80"/>
                <a:gd name="T15" fmla="*/ 2147483647 h 176"/>
                <a:gd name="T16" fmla="*/ 2147483647 w 80"/>
                <a:gd name="T17" fmla="*/ 0 h 176"/>
                <a:gd name="T18" fmla="*/ 2147483647 w 80"/>
                <a:gd name="T19" fmla="*/ 2147483647 h 176"/>
                <a:gd name="T20" fmla="*/ 2147483647 w 80"/>
                <a:gd name="T21" fmla="*/ 2147483647 h 176"/>
                <a:gd name="T22" fmla="*/ 2147483647 w 80"/>
                <a:gd name="T23" fmla="*/ 2147483647 h 176"/>
                <a:gd name="T24" fmla="*/ 2147483647 w 80"/>
                <a:gd name="T25" fmla="*/ 2147483647 h 176"/>
                <a:gd name="T26" fmla="*/ 2147483647 w 80"/>
                <a:gd name="T27" fmla="*/ 2147483647 h 176"/>
                <a:gd name="T28" fmla="*/ 2147483647 w 80"/>
                <a:gd name="T29" fmla="*/ 2147483647 h 176"/>
                <a:gd name="T30" fmla="*/ 0 w 80"/>
                <a:gd name="T31" fmla="*/ 2147483647 h 176"/>
                <a:gd name="T32" fmla="*/ 0 w 80"/>
                <a:gd name="T33" fmla="*/ 2147483647 h 1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176"/>
                <a:gd name="T53" fmla="*/ 80 w 80"/>
                <a:gd name="T54" fmla="*/ 176 h 17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176">
                  <a:moveTo>
                    <a:pt x="0" y="144"/>
                  </a:moveTo>
                  <a:lnTo>
                    <a:pt x="0" y="128"/>
                  </a:lnTo>
                  <a:lnTo>
                    <a:pt x="8" y="112"/>
                  </a:lnTo>
                  <a:lnTo>
                    <a:pt x="16" y="88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32" y="40"/>
                  </a:lnTo>
                  <a:lnTo>
                    <a:pt x="48" y="16"/>
                  </a:lnTo>
                  <a:lnTo>
                    <a:pt x="72" y="0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0" y="56"/>
                  </a:lnTo>
                  <a:lnTo>
                    <a:pt x="48" y="168"/>
                  </a:lnTo>
                  <a:lnTo>
                    <a:pt x="32" y="168"/>
                  </a:lnTo>
                  <a:lnTo>
                    <a:pt x="16" y="176"/>
                  </a:lnTo>
                  <a:lnTo>
                    <a:pt x="0" y="160"/>
                  </a:lnTo>
                  <a:lnTo>
                    <a:pt x="0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565"/>
            <p:cNvSpPr>
              <a:spLocks/>
            </p:cNvSpPr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566"/>
            <p:cNvSpPr>
              <a:spLocks/>
            </p:cNvSpPr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567"/>
            <p:cNvSpPr>
              <a:spLocks/>
            </p:cNvSpPr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568"/>
            <p:cNvSpPr>
              <a:spLocks/>
            </p:cNvSpPr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569"/>
            <p:cNvSpPr>
              <a:spLocks/>
            </p:cNvSpPr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570"/>
            <p:cNvSpPr>
              <a:spLocks/>
            </p:cNvSpPr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571"/>
            <p:cNvSpPr>
              <a:spLocks/>
            </p:cNvSpPr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572"/>
            <p:cNvSpPr>
              <a:spLocks/>
            </p:cNvSpPr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573"/>
            <p:cNvSpPr>
              <a:spLocks/>
            </p:cNvSpPr>
            <p:nvPr/>
          </p:nvSpPr>
          <p:spPr bwMode="auto">
            <a:xfrm>
              <a:off x="6716433" y="2724060"/>
              <a:ext cx="235773" cy="257704"/>
            </a:xfrm>
            <a:custGeom>
              <a:avLst/>
              <a:gdLst>
                <a:gd name="T0" fmla="*/ 0 w 176"/>
                <a:gd name="T1" fmla="*/ 2147483647 h 192"/>
                <a:gd name="T2" fmla="*/ 2147483647 w 176"/>
                <a:gd name="T3" fmla="*/ 2147483647 h 192"/>
                <a:gd name="T4" fmla="*/ 2147483647 w 176"/>
                <a:gd name="T5" fmla="*/ 2147483647 h 192"/>
                <a:gd name="T6" fmla="*/ 2147483647 w 176"/>
                <a:gd name="T7" fmla="*/ 2147483647 h 192"/>
                <a:gd name="T8" fmla="*/ 2147483647 w 176"/>
                <a:gd name="T9" fmla="*/ 2147483647 h 192"/>
                <a:gd name="T10" fmla="*/ 2147483647 w 176"/>
                <a:gd name="T11" fmla="*/ 2147483647 h 192"/>
                <a:gd name="T12" fmla="*/ 2147483647 w 176"/>
                <a:gd name="T13" fmla="*/ 2147483647 h 192"/>
                <a:gd name="T14" fmla="*/ 2147483647 w 176"/>
                <a:gd name="T15" fmla="*/ 2147483647 h 192"/>
                <a:gd name="T16" fmla="*/ 2147483647 w 176"/>
                <a:gd name="T17" fmla="*/ 2147483647 h 192"/>
                <a:gd name="T18" fmla="*/ 2147483647 w 176"/>
                <a:gd name="T19" fmla="*/ 2147483647 h 192"/>
                <a:gd name="T20" fmla="*/ 2147483647 w 176"/>
                <a:gd name="T21" fmla="*/ 0 h 192"/>
                <a:gd name="T22" fmla="*/ 2147483647 w 176"/>
                <a:gd name="T23" fmla="*/ 2147483647 h 192"/>
                <a:gd name="T24" fmla="*/ 2147483647 w 176"/>
                <a:gd name="T25" fmla="*/ 2147483647 h 192"/>
                <a:gd name="T26" fmla="*/ 2147483647 w 176"/>
                <a:gd name="T27" fmla="*/ 2147483647 h 192"/>
                <a:gd name="T28" fmla="*/ 2147483647 w 176"/>
                <a:gd name="T29" fmla="*/ 2147483647 h 192"/>
                <a:gd name="T30" fmla="*/ 2147483647 w 176"/>
                <a:gd name="T31" fmla="*/ 2147483647 h 192"/>
                <a:gd name="T32" fmla="*/ 2147483647 w 176"/>
                <a:gd name="T33" fmla="*/ 2147483647 h 192"/>
                <a:gd name="T34" fmla="*/ 2147483647 w 176"/>
                <a:gd name="T35" fmla="*/ 2147483647 h 192"/>
                <a:gd name="T36" fmla="*/ 2147483647 w 176"/>
                <a:gd name="T37" fmla="*/ 2147483647 h 192"/>
                <a:gd name="T38" fmla="*/ 2147483647 w 176"/>
                <a:gd name="T39" fmla="*/ 2147483647 h 192"/>
                <a:gd name="T40" fmla="*/ 2147483647 w 176"/>
                <a:gd name="T41" fmla="*/ 2147483647 h 192"/>
                <a:gd name="T42" fmla="*/ 2147483647 w 176"/>
                <a:gd name="T43" fmla="*/ 2147483647 h 192"/>
                <a:gd name="T44" fmla="*/ 2147483647 w 176"/>
                <a:gd name="T45" fmla="*/ 2147483647 h 192"/>
                <a:gd name="T46" fmla="*/ 2147483647 w 176"/>
                <a:gd name="T47" fmla="*/ 2147483647 h 192"/>
                <a:gd name="T48" fmla="*/ 2147483647 w 176"/>
                <a:gd name="T49" fmla="*/ 2147483647 h 192"/>
                <a:gd name="T50" fmla="*/ 2147483647 w 176"/>
                <a:gd name="T51" fmla="*/ 2147483647 h 192"/>
                <a:gd name="T52" fmla="*/ 2147483647 w 176"/>
                <a:gd name="T53" fmla="*/ 2147483647 h 192"/>
                <a:gd name="T54" fmla="*/ 2147483647 w 176"/>
                <a:gd name="T55" fmla="*/ 2147483647 h 192"/>
                <a:gd name="T56" fmla="*/ 2147483647 w 176"/>
                <a:gd name="T57" fmla="*/ 2147483647 h 192"/>
                <a:gd name="T58" fmla="*/ 2147483647 w 176"/>
                <a:gd name="T59" fmla="*/ 2147483647 h 192"/>
                <a:gd name="T60" fmla="*/ 2147483647 w 176"/>
                <a:gd name="T61" fmla="*/ 2147483647 h 192"/>
                <a:gd name="T62" fmla="*/ 2147483647 w 176"/>
                <a:gd name="T63" fmla="*/ 2147483647 h 192"/>
                <a:gd name="T64" fmla="*/ 2147483647 w 176"/>
                <a:gd name="T65" fmla="*/ 2147483647 h 192"/>
                <a:gd name="T66" fmla="*/ 0 w 176"/>
                <a:gd name="T67" fmla="*/ 2147483647 h 192"/>
                <a:gd name="T68" fmla="*/ 0 w 176"/>
                <a:gd name="T69" fmla="*/ 2147483647 h 1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6"/>
                <a:gd name="T106" fmla="*/ 0 h 192"/>
                <a:gd name="T107" fmla="*/ 176 w 176"/>
                <a:gd name="T108" fmla="*/ 192 h 1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6" h="192">
                  <a:moveTo>
                    <a:pt x="0" y="160"/>
                  </a:moveTo>
                  <a:lnTo>
                    <a:pt x="24" y="152"/>
                  </a:lnTo>
                  <a:lnTo>
                    <a:pt x="40" y="152"/>
                  </a:lnTo>
                  <a:lnTo>
                    <a:pt x="72" y="128"/>
                  </a:lnTo>
                  <a:lnTo>
                    <a:pt x="88" y="120"/>
                  </a:lnTo>
                  <a:lnTo>
                    <a:pt x="96" y="104"/>
                  </a:lnTo>
                  <a:lnTo>
                    <a:pt x="104" y="72"/>
                  </a:lnTo>
                  <a:lnTo>
                    <a:pt x="104" y="48"/>
                  </a:lnTo>
                  <a:lnTo>
                    <a:pt x="112" y="32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36" y="8"/>
                  </a:lnTo>
                  <a:lnTo>
                    <a:pt x="160" y="16"/>
                  </a:lnTo>
                  <a:lnTo>
                    <a:pt x="176" y="16"/>
                  </a:lnTo>
                  <a:lnTo>
                    <a:pt x="160" y="32"/>
                  </a:lnTo>
                  <a:lnTo>
                    <a:pt x="144" y="40"/>
                  </a:lnTo>
                  <a:lnTo>
                    <a:pt x="136" y="56"/>
                  </a:lnTo>
                  <a:lnTo>
                    <a:pt x="120" y="40"/>
                  </a:lnTo>
                  <a:lnTo>
                    <a:pt x="104" y="64"/>
                  </a:lnTo>
                  <a:lnTo>
                    <a:pt x="120" y="88"/>
                  </a:lnTo>
                  <a:lnTo>
                    <a:pt x="112" y="112"/>
                  </a:lnTo>
                  <a:lnTo>
                    <a:pt x="104" y="128"/>
                  </a:lnTo>
                  <a:lnTo>
                    <a:pt x="104" y="152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80" y="160"/>
                  </a:lnTo>
                  <a:lnTo>
                    <a:pt x="64" y="160"/>
                  </a:lnTo>
                  <a:lnTo>
                    <a:pt x="56" y="160"/>
                  </a:lnTo>
                  <a:lnTo>
                    <a:pt x="40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8" y="192"/>
                  </a:lnTo>
                  <a:lnTo>
                    <a:pt x="0" y="168"/>
                  </a:lnTo>
                  <a:lnTo>
                    <a:pt x="0" y="16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574"/>
            <p:cNvSpPr>
              <a:spLocks/>
            </p:cNvSpPr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75"/>
            <p:cNvSpPr>
              <a:spLocks/>
            </p:cNvSpPr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76"/>
            <p:cNvSpPr>
              <a:spLocks/>
            </p:cNvSpPr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77"/>
            <p:cNvSpPr>
              <a:spLocks/>
            </p:cNvSpPr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78"/>
            <p:cNvSpPr>
              <a:spLocks/>
            </p:cNvSpPr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579"/>
            <p:cNvSpPr>
              <a:spLocks/>
            </p:cNvSpPr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580"/>
            <p:cNvSpPr>
              <a:spLocks/>
            </p:cNvSpPr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581"/>
            <p:cNvSpPr>
              <a:spLocks/>
            </p:cNvSpPr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582"/>
            <p:cNvSpPr>
              <a:spLocks/>
            </p:cNvSpPr>
            <p:nvPr/>
          </p:nvSpPr>
          <p:spPr bwMode="auto">
            <a:xfrm>
              <a:off x="6931370" y="4324023"/>
              <a:ext cx="53735" cy="74570"/>
            </a:xfrm>
            <a:custGeom>
              <a:avLst/>
              <a:gdLst>
                <a:gd name="T0" fmla="*/ 0 w 40"/>
                <a:gd name="T1" fmla="*/ 2147483647 h 56"/>
                <a:gd name="T2" fmla="*/ 2147483647 w 40"/>
                <a:gd name="T3" fmla="*/ 2147483647 h 56"/>
                <a:gd name="T4" fmla="*/ 2147483647 w 40"/>
                <a:gd name="T5" fmla="*/ 2147483647 h 56"/>
                <a:gd name="T6" fmla="*/ 2147483647 w 40"/>
                <a:gd name="T7" fmla="*/ 2147483647 h 56"/>
                <a:gd name="T8" fmla="*/ 2147483647 w 40"/>
                <a:gd name="T9" fmla="*/ 2147483647 h 56"/>
                <a:gd name="T10" fmla="*/ 2147483647 w 40"/>
                <a:gd name="T11" fmla="*/ 2147483647 h 56"/>
                <a:gd name="T12" fmla="*/ 2147483647 w 40"/>
                <a:gd name="T13" fmla="*/ 0 h 56"/>
                <a:gd name="T14" fmla="*/ 2147483647 w 40"/>
                <a:gd name="T15" fmla="*/ 2147483647 h 56"/>
                <a:gd name="T16" fmla="*/ 0 w 40"/>
                <a:gd name="T17" fmla="*/ 2147483647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56"/>
                <a:gd name="T29" fmla="*/ 40 w 40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56">
                  <a:moveTo>
                    <a:pt x="0" y="8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32" y="40"/>
                  </a:lnTo>
                  <a:lnTo>
                    <a:pt x="40" y="16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583"/>
            <p:cNvSpPr>
              <a:spLocks/>
            </p:cNvSpPr>
            <p:nvPr/>
          </p:nvSpPr>
          <p:spPr bwMode="auto">
            <a:xfrm>
              <a:off x="6104521" y="3486208"/>
              <a:ext cx="172169" cy="183135"/>
            </a:xfrm>
            <a:custGeom>
              <a:avLst/>
              <a:gdLst>
                <a:gd name="T0" fmla="*/ 0 w 128"/>
                <a:gd name="T1" fmla="*/ 0 h 136"/>
                <a:gd name="T2" fmla="*/ 2147483647 w 128"/>
                <a:gd name="T3" fmla="*/ 0 h 136"/>
                <a:gd name="T4" fmla="*/ 2147483647 w 128"/>
                <a:gd name="T5" fmla="*/ 2147483647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2147483647 h 136"/>
                <a:gd name="T14" fmla="*/ 2147483647 w 128"/>
                <a:gd name="T15" fmla="*/ 2147483647 h 136"/>
                <a:gd name="T16" fmla="*/ 2147483647 w 128"/>
                <a:gd name="T17" fmla="*/ 2147483647 h 136"/>
                <a:gd name="T18" fmla="*/ 2147483647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0 w 128"/>
                <a:gd name="T33" fmla="*/ 0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8"/>
                <a:gd name="T52" fmla="*/ 0 h 136"/>
                <a:gd name="T53" fmla="*/ 128 w 128"/>
                <a:gd name="T54" fmla="*/ 136 h 1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8" h="136">
                  <a:moveTo>
                    <a:pt x="0" y="0"/>
                  </a:moveTo>
                  <a:lnTo>
                    <a:pt x="16" y="0"/>
                  </a:lnTo>
                  <a:lnTo>
                    <a:pt x="32" y="24"/>
                  </a:lnTo>
                  <a:lnTo>
                    <a:pt x="48" y="32"/>
                  </a:lnTo>
                  <a:lnTo>
                    <a:pt x="64" y="40"/>
                  </a:lnTo>
                  <a:lnTo>
                    <a:pt x="96" y="72"/>
                  </a:lnTo>
                  <a:lnTo>
                    <a:pt x="104" y="80"/>
                  </a:lnTo>
                  <a:lnTo>
                    <a:pt x="120" y="104"/>
                  </a:lnTo>
                  <a:lnTo>
                    <a:pt x="128" y="128"/>
                  </a:lnTo>
                  <a:lnTo>
                    <a:pt x="112" y="136"/>
                  </a:lnTo>
                  <a:lnTo>
                    <a:pt x="88" y="120"/>
                  </a:lnTo>
                  <a:lnTo>
                    <a:pt x="64" y="104"/>
                  </a:lnTo>
                  <a:lnTo>
                    <a:pt x="48" y="72"/>
                  </a:lnTo>
                  <a:lnTo>
                    <a:pt x="40" y="64"/>
                  </a:lnTo>
                  <a:lnTo>
                    <a:pt x="24" y="48"/>
                  </a:lnTo>
                  <a:lnTo>
                    <a:pt x="8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584"/>
            <p:cNvSpPr>
              <a:spLocks/>
            </p:cNvSpPr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585"/>
            <p:cNvSpPr>
              <a:spLocks/>
            </p:cNvSpPr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586"/>
            <p:cNvSpPr>
              <a:spLocks/>
            </p:cNvSpPr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587"/>
            <p:cNvSpPr>
              <a:spLocks/>
            </p:cNvSpPr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588"/>
            <p:cNvSpPr>
              <a:spLocks/>
            </p:cNvSpPr>
            <p:nvPr/>
          </p:nvSpPr>
          <p:spPr bwMode="auto">
            <a:xfrm>
              <a:off x="6501497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589"/>
            <p:cNvSpPr>
              <a:spLocks/>
            </p:cNvSpPr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590"/>
            <p:cNvSpPr>
              <a:spLocks/>
            </p:cNvSpPr>
            <p:nvPr/>
          </p:nvSpPr>
          <p:spPr bwMode="auto">
            <a:xfrm>
              <a:off x="6505883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591"/>
            <p:cNvSpPr>
              <a:spLocks/>
            </p:cNvSpPr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92"/>
            <p:cNvSpPr>
              <a:spLocks/>
            </p:cNvSpPr>
            <p:nvPr/>
          </p:nvSpPr>
          <p:spPr bwMode="auto">
            <a:xfrm>
              <a:off x="6490530" y="3550909"/>
              <a:ext cx="97599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0 w 72"/>
                <a:gd name="T5" fmla="*/ 2147483647 h 88"/>
                <a:gd name="T6" fmla="*/ 0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2147483647 h 88"/>
                <a:gd name="T14" fmla="*/ 2147483647 w 72"/>
                <a:gd name="T15" fmla="*/ 0 h 88"/>
                <a:gd name="T16" fmla="*/ 2147483647 w 72"/>
                <a:gd name="T17" fmla="*/ 2147483647 h 88"/>
                <a:gd name="T18" fmla="*/ 2147483647 w 72"/>
                <a:gd name="T19" fmla="*/ 2147483647 h 88"/>
                <a:gd name="T20" fmla="*/ 2147483647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2147483647 w 72"/>
                <a:gd name="T35" fmla="*/ 2147483647 h 88"/>
                <a:gd name="T36" fmla="*/ 2147483647 w 72"/>
                <a:gd name="T37" fmla="*/ 2147483647 h 88"/>
                <a:gd name="T38" fmla="*/ 2147483647 w 72"/>
                <a:gd name="T39" fmla="*/ 2147483647 h 88"/>
                <a:gd name="T40" fmla="*/ 2147483647 w 72"/>
                <a:gd name="T41" fmla="*/ 2147483647 h 88"/>
                <a:gd name="T42" fmla="*/ 2147483647 w 72"/>
                <a:gd name="T43" fmla="*/ 2147483647 h 88"/>
                <a:gd name="T44" fmla="*/ 2147483647 w 72"/>
                <a:gd name="T45" fmla="*/ 2147483647 h 88"/>
                <a:gd name="T46" fmla="*/ 2147483647 w 72"/>
                <a:gd name="T47" fmla="*/ 2147483647 h 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88"/>
                <a:gd name="T74" fmla="*/ 72 w 72"/>
                <a:gd name="T75" fmla="*/ 88 h 8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88">
                  <a:moveTo>
                    <a:pt x="8" y="88"/>
                  </a:moveTo>
                  <a:lnTo>
                    <a:pt x="8" y="72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16" y="16"/>
                  </a:lnTo>
                  <a:lnTo>
                    <a:pt x="24" y="8"/>
                  </a:lnTo>
                  <a:lnTo>
                    <a:pt x="40" y="8"/>
                  </a:lnTo>
                  <a:lnTo>
                    <a:pt x="72" y="0"/>
                  </a:lnTo>
                  <a:lnTo>
                    <a:pt x="72" y="8"/>
                  </a:lnTo>
                  <a:lnTo>
                    <a:pt x="56" y="8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56" y="32"/>
                  </a:lnTo>
                  <a:lnTo>
                    <a:pt x="56" y="40"/>
                  </a:lnTo>
                  <a:lnTo>
                    <a:pt x="48" y="48"/>
                  </a:lnTo>
                  <a:lnTo>
                    <a:pt x="40" y="56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48" y="88"/>
                  </a:lnTo>
                  <a:lnTo>
                    <a:pt x="32" y="72"/>
                  </a:lnTo>
                  <a:lnTo>
                    <a:pt x="24" y="56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93"/>
            <p:cNvSpPr>
              <a:spLocks/>
            </p:cNvSpPr>
            <p:nvPr/>
          </p:nvSpPr>
          <p:spPr bwMode="auto">
            <a:xfrm>
              <a:off x="6265724" y="3690179"/>
              <a:ext cx="182038" cy="42768"/>
            </a:xfrm>
            <a:custGeom>
              <a:avLst/>
              <a:gdLst>
                <a:gd name="T0" fmla="*/ 0 w 136"/>
                <a:gd name="T1" fmla="*/ 0 h 32"/>
                <a:gd name="T2" fmla="*/ 2147483647 w 136"/>
                <a:gd name="T3" fmla="*/ 0 h 32"/>
                <a:gd name="T4" fmla="*/ 2147483647 w 136"/>
                <a:gd name="T5" fmla="*/ 0 h 32"/>
                <a:gd name="T6" fmla="*/ 2147483647 w 136"/>
                <a:gd name="T7" fmla="*/ 0 h 32"/>
                <a:gd name="T8" fmla="*/ 2147483647 w 136"/>
                <a:gd name="T9" fmla="*/ 2147483647 h 32"/>
                <a:gd name="T10" fmla="*/ 2147483647 w 136"/>
                <a:gd name="T11" fmla="*/ 2147483647 h 32"/>
                <a:gd name="T12" fmla="*/ 2147483647 w 136"/>
                <a:gd name="T13" fmla="*/ 2147483647 h 32"/>
                <a:gd name="T14" fmla="*/ 2147483647 w 136"/>
                <a:gd name="T15" fmla="*/ 2147483647 h 32"/>
                <a:gd name="T16" fmla="*/ 2147483647 w 136"/>
                <a:gd name="T17" fmla="*/ 2147483647 h 32"/>
                <a:gd name="T18" fmla="*/ 2147483647 w 136"/>
                <a:gd name="T19" fmla="*/ 2147483647 h 32"/>
                <a:gd name="T20" fmla="*/ 0 w 136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32"/>
                <a:gd name="T35" fmla="*/ 136 w 136"/>
                <a:gd name="T36" fmla="*/ 32 h 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32">
                  <a:moveTo>
                    <a:pt x="0" y="0"/>
                  </a:moveTo>
                  <a:lnTo>
                    <a:pt x="40" y="0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96" y="8"/>
                  </a:lnTo>
                  <a:lnTo>
                    <a:pt x="128" y="16"/>
                  </a:lnTo>
                  <a:lnTo>
                    <a:pt x="136" y="32"/>
                  </a:lnTo>
                  <a:lnTo>
                    <a:pt x="104" y="24"/>
                  </a:lnTo>
                  <a:lnTo>
                    <a:pt x="80" y="24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594"/>
            <p:cNvSpPr>
              <a:spLocks/>
            </p:cNvSpPr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595"/>
            <p:cNvSpPr>
              <a:spLocks/>
            </p:cNvSpPr>
            <p:nvPr/>
          </p:nvSpPr>
          <p:spPr bwMode="auto">
            <a:xfrm>
              <a:off x="3012063" y="3174769"/>
              <a:ext cx="193004" cy="53735"/>
            </a:xfrm>
            <a:custGeom>
              <a:avLst/>
              <a:gdLst>
                <a:gd name="T0" fmla="*/ 2147483647 w 144"/>
                <a:gd name="T1" fmla="*/ 2147483647 h 40"/>
                <a:gd name="T2" fmla="*/ 2147483647 w 144"/>
                <a:gd name="T3" fmla="*/ 0 h 40"/>
                <a:gd name="T4" fmla="*/ 2147483647 w 144"/>
                <a:gd name="T5" fmla="*/ 0 h 40"/>
                <a:gd name="T6" fmla="*/ 2147483647 w 144"/>
                <a:gd name="T7" fmla="*/ 2147483647 h 40"/>
                <a:gd name="T8" fmla="*/ 2147483647 w 144"/>
                <a:gd name="T9" fmla="*/ 2147483647 h 40"/>
                <a:gd name="T10" fmla="*/ 2147483647 w 144"/>
                <a:gd name="T11" fmla="*/ 2147483647 h 40"/>
                <a:gd name="T12" fmla="*/ 2147483647 w 144"/>
                <a:gd name="T13" fmla="*/ 2147483647 h 40"/>
                <a:gd name="T14" fmla="*/ 2147483647 w 144"/>
                <a:gd name="T15" fmla="*/ 2147483647 h 40"/>
                <a:gd name="T16" fmla="*/ 2147483647 w 144"/>
                <a:gd name="T17" fmla="*/ 2147483647 h 40"/>
                <a:gd name="T18" fmla="*/ 2147483647 w 144"/>
                <a:gd name="T19" fmla="*/ 2147483647 h 40"/>
                <a:gd name="T20" fmla="*/ 2147483647 w 144"/>
                <a:gd name="T21" fmla="*/ 2147483647 h 40"/>
                <a:gd name="T22" fmla="*/ 2147483647 w 144"/>
                <a:gd name="T23" fmla="*/ 2147483647 h 40"/>
                <a:gd name="T24" fmla="*/ 2147483647 w 144"/>
                <a:gd name="T25" fmla="*/ 2147483647 h 40"/>
                <a:gd name="T26" fmla="*/ 2147483647 w 144"/>
                <a:gd name="T27" fmla="*/ 2147483647 h 40"/>
                <a:gd name="T28" fmla="*/ 0 w 144"/>
                <a:gd name="T29" fmla="*/ 2147483647 h 40"/>
                <a:gd name="T30" fmla="*/ 2147483647 w 144"/>
                <a:gd name="T31" fmla="*/ 2147483647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40"/>
                <a:gd name="T50" fmla="*/ 144 w 144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40">
                  <a:moveTo>
                    <a:pt x="8" y="8"/>
                  </a:moveTo>
                  <a:lnTo>
                    <a:pt x="32" y="0"/>
                  </a:lnTo>
                  <a:lnTo>
                    <a:pt x="80" y="0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36" y="32"/>
                  </a:lnTo>
                  <a:lnTo>
                    <a:pt x="144" y="40"/>
                  </a:lnTo>
                  <a:lnTo>
                    <a:pt x="136" y="40"/>
                  </a:lnTo>
                  <a:lnTo>
                    <a:pt x="104" y="40"/>
                  </a:lnTo>
                  <a:lnTo>
                    <a:pt x="96" y="32"/>
                  </a:lnTo>
                  <a:lnTo>
                    <a:pt x="88" y="24"/>
                  </a:lnTo>
                  <a:lnTo>
                    <a:pt x="64" y="16"/>
                  </a:lnTo>
                  <a:lnTo>
                    <a:pt x="40" y="16"/>
                  </a:lnTo>
                  <a:lnTo>
                    <a:pt x="24" y="16"/>
                  </a:lnTo>
                  <a:lnTo>
                    <a:pt x="0" y="16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596"/>
            <p:cNvSpPr>
              <a:spLocks/>
            </p:cNvSpPr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597"/>
            <p:cNvSpPr>
              <a:spLocks/>
            </p:cNvSpPr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598"/>
            <p:cNvSpPr>
              <a:spLocks/>
            </p:cNvSpPr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599"/>
            <p:cNvSpPr>
              <a:spLocks/>
            </p:cNvSpPr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600"/>
            <p:cNvSpPr>
              <a:spLocks/>
            </p:cNvSpPr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601"/>
            <p:cNvSpPr>
              <a:spLocks/>
            </p:cNvSpPr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602"/>
            <p:cNvSpPr>
              <a:spLocks/>
            </p:cNvSpPr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603"/>
            <p:cNvSpPr>
              <a:spLocks/>
            </p:cNvSpPr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604"/>
            <p:cNvSpPr>
              <a:spLocks/>
            </p:cNvSpPr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605"/>
            <p:cNvSpPr>
              <a:spLocks/>
            </p:cNvSpPr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606"/>
            <p:cNvSpPr>
              <a:spLocks/>
            </p:cNvSpPr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Rectangle 607"/>
            <p:cNvSpPr>
              <a:spLocks noChangeArrowheads="1"/>
            </p:cNvSpPr>
            <p:nvPr/>
          </p:nvSpPr>
          <p:spPr bwMode="auto">
            <a:xfrm>
              <a:off x="5062736" y="3057432"/>
              <a:ext cx="0" cy="0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7" name="Freeform 608"/>
            <p:cNvSpPr>
              <a:spLocks/>
            </p:cNvSpPr>
            <p:nvPr/>
          </p:nvSpPr>
          <p:spPr bwMode="auto">
            <a:xfrm>
              <a:off x="4912500" y="2799726"/>
              <a:ext cx="311439" cy="117338"/>
            </a:xfrm>
            <a:custGeom>
              <a:avLst/>
              <a:gdLst>
                <a:gd name="T0" fmla="*/ 2147483647 w 232"/>
                <a:gd name="T1" fmla="*/ 2147483647 h 88"/>
                <a:gd name="T2" fmla="*/ 2147483647 w 232"/>
                <a:gd name="T3" fmla="*/ 2147483647 h 88"/>
                <a:gd name="T4" fmla="*/ 2147483647 w 232"/>
                <a:gd name="T5" fmla="*/ 2147483647 h 88"/>
                <a:gd name="T6" fmla="*/ 2147483647 w 232"/>
                <a:gd name="T7" fmla="*/ 2147483647 h 88"/>
                <a:gd name="T8" fmla="*/ 2147483647 w 232"/>
                <a:gd name="T9" fmla="*/ 2147483647 h 88"/>
                <a:gd name="T10" fmla="*/ 2147483647 w 232"/>
                <a:gd name="T11" fmla="*/ 2147483647 h 88"/>
                <a:gd name="T12" fmla="*/ 2147483647 w 232"/>
                <a:gd name="T13" fmla="*/ 2147483647 h 88"/>
                <a:gd name="T14" fmla="*/ 2147483647 w 232"/>
                <a:gd name="T15" fmla="*/ 2147483647 h 88"/>
                <a:gd name="T16" fmla="*/ 2147483647 w 232"/>
                <a:gd name="T17" fmla="*/ 2147483647 h 88"/>
                <a:gd name="T18" fmla="*/ 2147483647 w 232"/>
                <a:gd name="T19" fmla="*/ 0 h 88"/>
                <a:gd name="T20" fmla="*/ 2147483647 w 232"/>
                <a:gd name="T21" fmla="*/ 0 h 88"/>
                <a:gd name="T22" fmla="*/ 2147483647 w 232"/>
                <a:gd name="T23" fmla="*/ 0 h 88"/>
                <a:gd name="T24" fmla="*/ 2147483647 w 232"/>
                <a:gd name="T25" fmla="*/ 2147483647 h 88"/>
                <a:gd name="T26" fmla="*/ 2147483647 w 232"/>
                <a:gd name="T27" fmla="*/ 2147483647 h 88"/>
                <a:gd name="T28" fmla="*/ 2147483647 w 232"/>
                <a:gd name="T29" fmla="*/ 2147483647 h 88"/>
                <a:gd name="T30" fmla="*/ 2147483647 w 232"/>
                <a:gd name="T31" fmla="*/ 0 h 88"/>
                <a:gd name="T32" fmla="*/ 2147483647 w 232"/>
                <a:gd name="T33" fmla="*/ 0 h 88"/>
                <a:gd name="T34" fmla="*/ 2147483647 w 232"/>
                <a:gd name="T35" fmla="*/ 0 h 88"/>
                <a:gd name="T36" fmla="*/ 2147483647 w 232"/>
                <a:gd name="T37" fmla="*/ 0 h 88"/>
                <a:gd name="T38" fmla="*/ 2147483647 w 232"/>
                <a:gd name="T39" fmla="*/ 0 h 88"/>
                <a:gd name="T40" fmla="*/ 2147483647 w 232"/>
                <a:gd name="T41" fmla="*/ 2147483647 h 88"/>
                <a:gd name="T42" fmla="*/ 2147483647 w 232"/>
                <a:gd name="T43" fmla="*/ 2147483647 h 88"/>
                <a:gd name="T44" fmla="*/ 2147483647 w 232"/>
                <a:gd name="T45" fmla="*/ 2147483647 h 88"/>
                <a:gd name="T46" fmla="*/ 2147483647 w 232"/>
                <a:gd name="T47" fmla="*/ 2147483647 h 88"/>
                <a:gd name="T48" fmla="*/ 2147483647 w 232"/>
                <a:gd name="T49" fmla="*/ 2147483647 h 88"/>
                <a:gd name="T50" fmla="*/ 0 w 232"/>
                <a:gd name="T51" fmla="*/ 2147483647 h 88"/>
                <a:gd name="T52" fmla="*/ 2147483647 w 232"/>
                <a:gd name="T53" fmla="*/ 2147483647 h 88"/>
                <a:gd name="T54" fmla="*/ 2147483647 w 232"/>
                <a:gd name="T55" fmla="*/ 2147483647 h 88"/>
                <a:gd name="T56" fmla="*/ 2147483647 w 232"/>
                <a:gd name="T57" fmla="*/ 2147483647 h 88"/>
                <a:gd name="T58" fmla="*/ 2147483647 w 232"/>
                <a:gd name="T59" fmla="*/ 2147483647 h 88"/>
                <a:gd name="T60" fmla="*/ 2147483647 w 232"/>
                <a:gd name="T61" fmla="*/ 2147483647 h 88"/>
                <a:gd name="T62" fmla="*/ 2147483647 w 232"/>
                <a:gd name="T63" fmla="*/ 2147483647 h 88"/>
                <a:gd name="T64" fmla="*/ 2147483647 w 232"/>
                <a:gd name="T65" fmla="*/ 2147483647 h 88"/>
                <a:gd name="T66" fmla="*/ 2147483647 w 232"/>
                <a:gd name="T67" fmla="*/ 2147483647 h 88"/>
                <a:gd name="T68" fmla="*/ 2147483647 w 232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2"/>
                <a:gd name="T106" fmla="*/ 0 h 88"/>
                <a:gd name="T107" fmla="*/ 232 w 232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2" h="88">
                  <a:moveTo>
                    <a:pt x="136" y="80"/>
                  </a:moveTo>
                  <a:lnTo>
                    <a:pt x="144" y="80"/>
                  </a:lnTo>
                  <a:lnTo>
                    <a:pt x="184" y="80"/>
                  </a:lnTo>
                  <a:lnTo>
                    <a:pt x="208" y="72"/>
                  </a:lnTo>
                  <a:lnTo>
                    <a:pt x="224" y="72"/>
                  </a:lnTo>
                  <a:lnTo>
                    <a:pt x="232" y="72"/>
                  </a:lnTo>
                  <a:lnTo>
                    <a:pt x="232" y="64"/>
                  </a:lnTo>
                  <a:lnTo>
                    <a:pt x="232" y="32"/>
                  </a:lnTo>
                  <a:lnTo>
                    <a:pt x="216" y="8"/>
                  </a:lnTo>
                  <a:lnTo>
                    <a:pt x="208" y="0"/>
                  </a:lnTo>
                  <a:lnTo>
                    <a:pt x="200" y="0"/>
                  </a:lnTo>
                  <a:lnTo>
                    <a:pt x="192" y="0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52" y="8"/>
                  </a:lnTo>
                  <a:lnTo>
                    <a:pt x="136" y="0"/>
                  </a:lnTo>
                  <a:lnTo>
                    <a:pt x="128" y="0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64" y="8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24" y="80"/>
                  </a:lnTo>
                  <a:lnTo>
                    <a:pt x="56" y="80"/>
                  </a:lnTo>
                  <a:lnTo>
                    <a:pt x="64" y="80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120" y="88"/>
                  </a:lnTo>
                  <a:lnTo>
                    <a:pt x="136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609"/>
            <p:cNvSpPr>
              <a:spLocks/>
            </p:cNvSpPr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0 w 88"/>
                <a:gd name="T25" fmla="*/ 2147483647 h 80"/>
                <a:gd name="T26" fmla="*/ 2147483647 w 88"/>
                <a:gd name="T27" fmla="*/ 2147483647 h 80"/>
                <a:gd name="T28" fmla="*/ 2147483647 w 88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80"/>
                <a:gd name="T47" fmla="*/ 88 w 88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610"/>
            <p:cNvSpPr>
              <a:spLocks/>
            </p:cNvSpPr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4"/>
                <a:gd name="T49" fmla="*/ 0 h 56"/>
                <a:gd name="T50" fmla="*/ 64 w 64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611"/>
            <p:cNvSpPr>
              <a:spLocks/>
            </p:cNvSpPr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2147483647 w 88"/>
                <a:gd name="T25" fmla="*/ 2147483647 h 80"/>
                <a:gd name="T26" fmla="*/ 0 w 88"/>
                <a:gd name="T27" fmla="*/ 2147483647 h 80"/>
                <a:gd name="T28" fmla="*/ 2147483647 w 88"/>
                <a:gd name="T29" fmla="*/ 2147483647 h 80"/>
                <a:gd name="T30" fmla="*/ 2147483647 w 88"/>
                <a:gd name="T31" fmla="*/ 2147483647 h 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8"/>
                <a:gd name="T49" fmla="*/ 0 h 80"/>
                <a:gd name="T50" fmla="*/ 88 w 88"/>
                <a:gd name="T51" fmla="*/ 80 h 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612"/>
            <p:cNvSpPr>
              <a:spLocks/>
            </p:cNvSpPr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2147483647 w 64"/>
                <a:gd name="T33" fmla="*/ 2147483647 h 56"/>
                <a:gd name="T34" fmla="*/ 2147483647 w 64"/>
                <a:gd name="T35" fmla="*/ 2147483647 h 56"/>
                <a:gd name="T36" fmla="*/ 2147483647 w 64"/>
                <a:gd name="T37" fmla="*/ 2147483647 h 56"/>
                <a:gd name="T38" fmla="*/ 2147483647 w 64"/>
                <a:gd name="T39" fmla="*/ 2147483647 h 56"/>
                <a:gd name="T40" fmla="*/ 2147483647 w 64"/>
                <a:gd name="T41" fmla="*/ 0 h 56"/>
                <a:gd name="T42" fmla="*/ 2147483647 w 64"/>
                <a:gd name="T43" fmla="*/ 0 h 56"/>
                <a:gd name="T44" fmla="*/ 2147483647 w 64"/>
                <a:gd name="T45" fmla="*/ 2147483647 h 56"/>
                <a:gd name="T46" fmla="*/ 2147483647 w 64"/>
                <a:gd name="T47" fmla="*/ 2147483647 h 56"/>
                <a:gd name="T48" fmla="*/ 2147483647 w 64"/>
                <a:gd name="T49" fmla="*/ 2147483647 h 56"/>
                <a:gd name="T50" fmla="*/ 2147483647 w 64"/>
                <a:gd name="T51" fmla="*/ 2147483647 h 56"/>
                <a:gd name="T52" fmla="*/ 0 w 64"/>
                <a:gd name="T53" fmla="*/ 2147483647 h 56"/>
                <a:gd name="T54" fmla="*/ 2147483647 w 64"/>
                <a:gd name="T55" fmla="*/ 2147483647 h 56"/>
                <a:gd name="T56" fmla="*/ 2147483647 w 64"/>
                <a:gd name="T57" fmla="*/ 2147483647 h 56"/>
                <a:gd name="T58" fmla="*/ 2147483647 w 64"/>
                <a:gd name="T59" fmla="*/ 2147483647 h 56"/>
                <a:gd name="T60" fmla="*/ 2147483647 w 64"/>
                <a:gd name="T61" fmla="*/ 2147483647 h 56"/>
                <a:gd name="T62" fmla="*/ 2147483647 w 64"/>
                <a:gd name="T63" fmla="*/ 2147483647 h 56"/>
                <a:gd name="T64" fmla="*/ 2147483647 w 64"/>
                <a:gd name="T65" fmla="*/ 2147483647 h 56"/>
                <a:gd name="T66" fmla="*/ 2147483647 w 64"/>
                <a:gd name="T67" fmla="*/ 2147483647 h 56"/>
                <a:gd name="T68" fmla="*/ 2147483647 w 64"/>
                <a:gd name="T69" fmla="*/ 2147483647 h 56"/>
                <a:gd name="T70" fmla="*/ 2147483647 w 64"/>
                <a:gd name="T71" fmla="*/ 2147483647 h 56"/>
                <a:gd name="T72" fmla="*/ 2147483647 w 64"/>
                <a:gd name="T73" fmla="*/ 2147483647 h 56"/>
                <a:gd name="T74" fmla="*/ 2147483647 w 64"/>
                <a:gd name="T75" fmla="*/ 2147483647 h 56"/>
                <a:gd name="T76" fmla="*/ 2147483647 w 64"/>
                <a:gd name="T77" fmla="*/ 2147483647 h 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4"/>
                <a:gd name="T118" fmla="*/ 0 h 56"/>
                <a:gd name="T119" fmla="*/ 64 w 64"/>
                <a:gd name="T120" fmla="*/ 56 h 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613"/>
            <p:cNvSpPr>
              <a:spLocks/>
            </p:cNvSpPr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614"/>
            <p:cNvSpPr>
              <a:spLocks/>
            </p:cNvSpPr>
            <p:nvPr/>
          </p:nvSpPr>
          <p:spPr bwMode="auto">
            <a:xfrm>
              <a:off x="5353340" y="3153934"/>
              <a:ext cx="128304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0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2147483647 h 112"/>
                <a:gd name="T16" fmla="*/ 2147483647 w 96"/>
                <a:gd name="T17" fmla="*/ 2147483647 h 112"/>
                <a:gd name="T18" fmla="*/ 2147483647 w 96"/>
                <a:gd name="T19" fmla="*/ 2147483647 h 112"/>
                <a:gd name="T20" fmla="*/ 2147483647 w 96"/>
                <a:gd name="T21" fmla="*/ 0 h 112"/>
                <a:gd name="T22" fmla="*/ 2147483647 w 96"/>
                <a:gd name="T23" fmla="*/ 0 h 112"/>
                <a:gd name="T24" fmla="*/ 2147483647 w 96"/>
                <a:gd name="T25" fmla="*/ 0 h 112"/>
                <a:gd name="T26" fmla="*/ 2147483647 w 96"/>
                <a:gd name="T27" fmla="*/ 2147483647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6"/>
                <a:gd name="T43" fmla="*/ 0 h 112"/>
                <a:gd name="T44" fmla="*/ 96 w 96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6" h="112">
                  <a:moveTo>
                    <a:pt x="40" y="24"/>
                  </a:moveTo>
                  <a:lnTo>
                    <a:pt x="40" y="48"/>
                  </a:lnTo>
                  <a:lnTo>
                    <a:pt x="16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112"/>
                  </a:lnTo>
                  <a:lnTo>
                    <a:pt x="48" y="88"/>
                  </a:lnTo>
                  <a:lnTo>
                    <a:pt x="72" y="56"/>
                  </a:lnTo>
                  <a:lnTo>
                    <a:pt x="80" y="40"/>
                  </a:lnTo>
                  <a:lnTo>
                    <a:pt x="96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615"/>
            <p:cNvSpPr>
              <a:spLocks/>
            </p:cNvSpPr>
            <p:nvPr/>
          </p:nvSpPr>
          <p:spPr bwMode="auto">
            <a:xfrm>
              <a:off x="5192137" y="3250436"/>
              <a:ext cx="182038" cy="107468"/>
            </a:xfrm>
            <a:custGeom>
              <a:avLst/>
              <a:gdLst>
                <a:gd name="T0" fmla="*/ 2147483647 w 136"/>
                <a:gd name="T1" fmla="*/ 0 h 80"/>
                <a:gd name="T2" fmla="*/ 2147483647 w 136"/>
                <a:gd name="T3" fmla="*/ 2147483647 h 80"/>
                <a:gd name="T4" fmla="*/ 2147483647 w 136"/>
                <a:gd name="T5" fmla="*/ 2147483647 h 80"/>
                <a:gd name="T6" fmla="*/ 2147483647 w 136"/>
                <a:gd name="T7" fmla="*/ 2147483647 h 80"/>
                <a:gd name="T8" fmla="*/ 0 w 136"/>
                <a:gd name="T9" fmla="*/ 2147483647 h 80"/>
                <a:gd name="T10" fmla="*/ 2147483647 w 136"/>
                <a:gd name="T11" fmla="*/ 2147483647 h 80"/>
                <a:gd name="T12" fmla="*/ 2147483647 w 136"/>
                <a:gd name="T13" fmla="*/ 2147483647 h 80"/>
                <a:gd name="T14" fmla="*/ 2147483647 w 136"/>
                <a:gd name="T15" fmla="*/ 2147483647 h 80"/>
                <a:gd name="T16" fmla="*/ 2147483647 w 136"/>
                <a:gd name="T17" fmla="*/ 2147483647 h 80"/>
                <a:gd name="T18" fmla="*/ 2147483647 w 136"/>
                <a:gd name="T19" fmla="*/ 2147483647 h 80"/>
                <a:gd name="T20" fmla="*/ 2147483647 w 136"/>
                <a:gd name="T21" fmla="*/ 2147483647 h 80"/>
                <a:gd name="T22" fmla="*/ 2147483647 w 136"/>
                <a:gd name="T23" fmla="*/ 2147483647 h 80"/>
                <a:gd name="T24" fmla="*/ 2147483647 w 136"/>
                <a:gd name="T25" fmla="*/ 2147483647 h 80"/>
                <a:gd name="T26" fmla="*/ 2147483647 w 136"/>
                <a:gd name="T27" fmla="*/ 0 h 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6"/>
                <a:gd name="T43" fmla="*/ 0 h 80"/>
                <a:gd name="T44" fmla="*/ 136 w 136"/>
                <a:gd name="T45" fmla="*/ 80 h 8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6" h="80">
                  <a:moveTo>
                    <a:pt x="120" y="0"/>
                  </a:moveTo>
                  <a:lnTo>
                    <a:pt x="72" y="16"/>
                  </a:lnTo>
                  <a:lnTo>
                    <a:pt x="56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80"/>
                  </a:lnTo>
                  <a:lnTo>
                    <a:pt x="48" y="72"/>
                  </a:lnTo>
                  <a:lnTo>
                    <a:pt x="64" y="72"/>
                  </a:lnTo>
                  <a:lnTo>
                    <a:pt x="80" y="56"/>
                  </a:lnTo>
                  <a:lnTo>
                    <a:pt x="104" y="48"/>
                  </a:lnTo>
                  <a:lnTo>
                    <a:pt x="136" y="40"/>
                  </a:lnTo>
                  <a:lnTo>
                    <a:pt x="128" y="8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616"/>
            <p:cNvSpPr>
              <a:spLocks/>
            </p:cNvSpPr>
            <p:nvPr/>
          </p:nvSpPr>
          <p:spPr bwMode="auto">
            <a:xfrm>
              <a:off x="5062736" y="3003697"/>
              <a:ext cx="344338" cy="289507"/>
            </a:xfrm>
            <a:custGeom>
              <a:avLst/>
              <a:gdLst>
                <a:gd name="T0" fmla="*/ 2147483647 w 256"/>
                <a:gd name="T1" fmla="*/ 2147483647 h 216"/>
                <a:gd name="T2" fmla="*/ 2147483647 w 256"/>
                <a:gd name="T3" fmla="*/ 2147483647 h 216"/>
                <a:gd name="T4" fmla="*/ 2147483647 w 256"/>
                <a:gd name="T5" fmla="*/ 2147483647 h 216"/>
                <a:gd name="T6" fmla="*/ 2147483647 w 256"/>
                <a:gd name="T7" fmla="*/ 2147483647 h 216"/>
                <a:gd name="T8" fmla="*/ 2147483647 w 256"/>
                <a:gd name="T9" fmla="*/ 2147483647 h 216"/>
                <a:gd name="T10" fmla="*/ 2147483647 w 256"/>
                <a:gd name="T11" fmla="*/ 2147483647 h 216"/>
                <a:gd name="T12" fmla="*/ 2147483647 w 256"/>
                <a:gd name="T13" fmla="*/ 2147483647 h 216"/>
                <a:gd name="T14" fmla="*/ 2147483647 w 256"/>
                <a:gd name="T15" fmla="*/ 2147483647 h 216"/>
                <a:gd name="T16" fmla="*/ 2147483647 w 256"/>
                <a:gd name="T17" fmla="*/ 2147483647 h 216"/>
                <a:gd name="T18" fmla="*/ 2147483647 w 256"/>
                <a:gd name="T19" fmla="*/ 2147483647 h 216"/>
                <a:gd name="T20" fmla="*/ 2147483647 w 256"/>
                <a:gd name="T21" fmla="*/ 2147483647 h 216"/>
                <a:gd name="T22" fmla="*/ 2147483647 w 256"/>
                <a:gd name="T23" fmla="*/ 2147483647 h 216"/>
                <a:gd name="T24" fmla="*/ 2147483647 w 256"/>
                <a:gd name="T25" fmla="*/ 0 h 216"/>
                <a:gd name="T26" fmla="*/ 2147483647 w 256"/>
                <a:gd name="T27" fmla="*/ 0 h 216"/>
                <a:gd name="T28" fmla="*/ 2147483647 w 256"/>
                <a:gd name="T29" fmla="*/ 0 h 216"/>
                <a:gd name="T30" fmla="*/ 2147483647 w 256"/>
                <a:gd name="T31" fmla="*/ 2147483647 h 216"/>
                <a:gd name="T32" fmla="*/ 2147483647 w 256"/>
                <a:gd name="T33" fmla="*/ 2147483647 h 216"/>
                <a:gd name="T34" fmla="*/ 2147483647 w 256"/>
                <a:gd name="T35" fmla="*/ 2147483647 h 216"/>
                <a:gd name="T36" fmla="*/ 2147483647 w 256"/>
                <a:gd name="T37" fmla="*/ 2147483647 h 216"/>
                <a:gd name="T38" fmla="*/ 2147483647 w 256"/>
                <a:gd name="T39" fmla="*/ 2147483647 h 216"/>
                <a:gd name="T40" fmla="*/ 0 w 256"/>
                <a:gd name="T41" fmla="*/ 2147483647 h 216"/>
                <a:gd name="T42" fmla="*/ 2147483647 w 256"/>
                <a:gd name="T43" fmla="*/ 2147483647 h 216"/>
                <a:gd name="T44" fmla="*/ 2147483647 w 256"/>
                <a:gd name="T45" fmla="*/ 2147483647 h 216"/>
                <a:gd name="T46" fmla="*/ 2147483647 w 256"/>
                <a:gd name="T47" fmla="*/ 2147483647 h 216"/>
                <a:gd name="T48" fmla="*/ 2147483647 w 256"/>
                <a:gd name="T49" fmla="*/ 2147483647 h 216"/>
                <a:gd name="T50" fmla="*/ 2147483647 w 256"/>
                <a:gd name="T51" fmla="*/ 2147483647 h 216"/>
                <a:gd name="T52" fmla="*/ 2147483647 w 256"/>
                <a:gd name="T53" fmla="*/ 2147483647 h 216"/>
                <a:gd name="T54" fmla="*/ 2147483647 w 256"/>
                <a:gd name="T55" fmla="*/ 2147483647 h 216"/>
                <a:gd name="T56" fmla="*/ 2147483647 w 256"/>
                <a:gd name="T57" fmla="*/ 2147483647 h 216"/>
                <a:gd name="T58" fmla="*/ 2147483647 w 256"/>
                <a:gd name="T59" fmla="*/ 2147483647 h 216"/>
                <a:gd name="T60" fmla="*/ 2147483647 w 256"/>
                <a:gd name="T61" fmla="*/ 2147483647 h 216"/>
                <a:gd name="T62" fmla="*/ 2147483647 w 256"/>
                <a:gd name="T63" fmla="*/ 2147483647 h 216"/>
                <a:gd name="T64" fmla="*/ 2147483647 w 256"/>
                <a:gd name="T65" fmla="*/ 2147483647 h 2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6"/>
                <a:gd name="T101" fmla="*/ 256 w 256"/>
                <a:gd name="T102" fmla="*/ 216 h 2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6">
                  <a:moveTo>
                    <a:pt x="256" y="136"/>
                  </a:moveTo>
                  <a:lnTo>
                    <a:pt x="224" y="128"/>
                  </a:lnTo>
                  <a:lnTo>
                    <a:pt x="208" y="112"/>
                  </a:lnTo>
                  <a:lnTo>
                    <a:pt x="216" y="96"/>
                  </a:lnTo>
                  <a:lnTo>
                    <a:pt x="208" y="96"/>
                  </a:lnTo>
                  <a:lnTo>
                    <a:pt x="192" y="88"/>
                  </a:lnTo>
                  <a:lnTo>
                    <a:pt x="184" y="64"/>
                  </a:lnTo>
                  <a:lnTo>
                    <a:pt x="168" y="48"/>
                  </a:lnTo>
                  <a:lnTo>
                    <a:pt x="160" y="48"/>
                  </a:lnTo>
                  <a:lnTo>
                    <a:pt x="144" y="40"/>
                  </a:lnTo>
                  <a:lnTo>
                    <a:pt x="112" y="32"/>
                  </a:lnTo>
                  <a:lnTo>
                    <a:pt x="104" y="24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8" y="56"/>
                  </a:lnTo>
                  <a:lnTo>
                    <a:pt x="40" y="112"/>
                  </a:lnTo>
                  <a:lnTo>
                    <a:pt x="56" y="128"/>
                  </a:lnTo>
                  <a:lnTo>
                    <a:pt x="64" y="152"/>
                  </a:lnTo>
                  <a:lnTo>
                    <a:pt x="72" y="184"/>
                  </a:lnTo>
                  <a:lnTo>
                    <a:pt x="96" y="208"/>
                  </a:lnTo>
                  <a:lnTo>
                    <a:pt x="96" y="216"/>
                  </a:lnTo>
                  <a:lnTo>
                    <a:pt x="112" y="208"/>
                  </a:lnTo>
                  <a:lnTo>
                    <a:pt x="152" y="208"/>
                  </a:lnTo>
                  <a:lnTo>
                    <a:pt x="168" y="200"/>
                  </a:lnTo>
                  <a:lnTo>
                    <a:pt x="216" y="184"/>
                  </a:lnTo>
                  <a:lnTo>
                    <a:pt x="256" y="1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617"/>
            <p:cNvSpPr>
              <a:spLocks/>
            </p:cNvSpPr>
            <p:nvPr/>
          </p:nvSpPr>
          <p:spPr bwMode="auto">
            <a:xfrm>
              <a:off x="5353340" y="3185735"/>
              <a:ext cx="53734" cy="64701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0 h 48"/>
                <a:gd name="T8" fmla="*/ 0 w 4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8"/>
                <a:gd name="T17" fmla="*/ 40 w 4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8">
                  <a:moveTo>
                    <a:pt x="0" y="48"/>
                  </a:moveTo>
                  <a:lnTo>
                    <a:pt x="16" y="40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618"/>
            <p:cNvSpPr>
              <a:spLocks/>
            </p:cNvSpPr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619"/>
            <p:cNvSpPr>
              <a:spLocks/>
            </p:cNvSpPr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620"/>
            <p:cNvSpPr>
              <a:spLocks/>
            </p:cNvSpPr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621"/>
            <p:cNvSpPr>
              <a:spLocks/>
            </p:cNvSpPr>
            <p:nvPr/>
          </p:nvSpPr>
          <p:spPr bwMode="auto">
            <a:xfrm>
              <a:off x="5223939" y="2842495"/>
              <a:ext cx="322405" cy="300473"/>
            </a:xfrm>
            <a:custGeom>
              <a:avLst/>
              <a:gdLst>
                <a:gd name="T0" fmla="*/ 2147483647 w 240"/>
                <a:gd name="T1" fmla="*/ 2147483647 h 224"/>
                <a:gd name="T2" fmla="*/ 2147483647 w 240"/>
                <a:gd name="T3" fmla="*/ 2147483647 h 224"/>
                <a:gd name="T4" fmla="*/ 2147483647 w 240"/>
                <a:gd name="T5" fmla="*/ 2147483647 h 224"/>
                <a:gd name="T6" fmla="*/ 2147483647 w 240"/>
                <a:gd name="T7" fmla="*/ 2147483647 h 224"/>
                <a:gd name="T8" fmla="*/ 2147483647 w 240"/>
                <a:gd name="T9" fmla="*/ 2147483647 h 224"/>
                <a:gd name="T10" fmla="*/ 2147483647 w 240"/>
                <a:gd name="T11" fmla="*/ 2147483647 h 224"/>
                <a:gd name="T12" fmla="*/ 2147483647 w 240"/>
                <a:gd name="T13" fmla="*/ 2147483647 h 224"/>
                <a:gd name="T14" fmla="*/ 2147483647 w 240"/>
                <a:gd name="T15" fmla="*/ 2147483647 h 224"/>
                <a:gd name="T16" fmla="*/ 2147483647 w 240"/>
                <a:gd name="T17" fmla="*/ 2147483647 h 224"/>
                <a:gd name="T18" fmla="*/ 2147483647 w 240"/>
                <a:gd name="T19" fmla="*/ 2147483647 h 224"/>
                <a:gd name="T20" fmla="*/ 2147483647 w 240"/>
                <a:gd name="T21" fmla="*/ 2147483647 h 224"/>
                <a:gd name="T22" fmla="*/ 2147483647 w 240"/>
                <a:gd name="T23" fmla="*/ 2147483647 h 224"/>
                <a:gd name="T24" fmla="*/ 2147483647 w 240"/>
                <a:gd name="T25" fmla="*/ 2147483647 h 224"/>
                <a:gd name="T26" fmla="*/ 2147483647 w 240"/>
                <a:gd name="T27" fmla="*/ 2147483647 h 224"/>
                <a:gd name="T28" fmla="*/ 2147483647 w 240"/>
                <a:gd name="T29" fmla="*/ 2147483647 h 224"/>
                <a:gd name="T30" fmla="*/ 2147483647 w 240"/>
                <a:gd name="T31" fmla="*/ 2147483647 h 224"/>
                <a:gd name="T32" fmla="*/ 2147483647 w 240"/>
                <a:gd name="T33" fmla="*/ 2147483647 h 224"/>
                <a:gd name="T34" fmla="*/ 2147483647 w 240"/>
                <a:gd name="T35" fmla="*/ 2147483647 h 224"/>
                <a:gd name="T36" fmla="*/ 2147483647 w 240"/>
                <a:gd name="T37" fmla="*/ 2147483647 h 224"/>
                <a:gd name="T38" fmla="*/ 2147483647 w 240"/>
                <a:gd name="T39" fmla="*/ 0 h 224"/>
                <a:gd name="T40" fmla="*/ 2147483647 w 240"/>
                <a:gd name="T41" fmla="*/ 2147483647 h 224"/>
                <a:gd name="T42" fmla="*/ 2147483647 w 240"/>
                <a:gd name="T43" fmla="*/ 2147483647 h 224"/>
                <a:gd name="T44" fmla="*/ 0 w 240"/>
                <a:gd name="T45" fmla="*/ 0 h 224"/>
                <a:gd name="T46" fmla="*/ 0 w 240"/>
                <a:gd name="T47" fmla="*/ 2147483647 h 224"/>
                <a:gd name="T48" fmla="*/ 0 w 240"/>
                <a:gd name="T49" fmla="*/ 2147483647 h 224"/>
                <a:gd name="T50" fmla="*/ 2147483647 w 240"/>
                <a:gd name="T51" fmla="*/ 2147483647 h 224"/>
                <a:gd name="T52" fmla="*/ 2147483647 w 240"/>
                <a:gd name="T53" fmla="*/ 2147483647 h 224"/>
                <a:gd name="T54" fmla="*/ 2147483647 w 240"/>
                <a:gd name="T55" fmla="*/ 2147483647 h 224"/>
                <a:gd name="T56" fmla="*/ 2147483647 w 240"/>
                <a:gd name="T57" fmla="*/ 2147483647 h 224"/>
                <a:gd name="T58" fmla="*/ 2147483647 w 240"/>
                <a:gd name="T59" fmla="*/ 2147483647 h 224"/>
                <a:gd name="T60" fmla="*/ 2147483647 w 240"/>
                <a:gd name="T61" fmla="*/ 2147483647 h 224"/>
                <a:gd name="T62" fmla="*/ 2147483647 w 240"/>
                <a:gd name="T63" fmla="*/ 2147483647 h 224"/>
                <a:gd name="T64" fmla="*/ 2147483647 w 240"/>
                <a:gd name="T65" fmla="*/ 2147483647 h 224"/>
                <a:gd name="T66" fmla="*/ 2147483647 w 240"/>
                <a:gd name="T67" fmla="*/ 2147483647 h 224"/>
                <a:gd name="T68" fmla="*/ 2147483647 w 240"/>
                <a:gd name="T69" fmla="*/ 2147483647 h 224"/>
                <a:gd name="T70" fmla="*/ 2147483647 w 240"/>
                <a:gd name="T71" fmla="*/ 2147483647 h 224"/>
                <a:gd name="T72" fmla="*/ 2147483647 w 240"/>
                <a:gd name="T73" fmla="*/ 2147483647 h 224"/>
                <a:gd name="T74" fmla="*/ 2147483647 w 240"/>
                <a:gd name="T75" fmla="*/ 2147483647 h 224"/>
                <a:gd name="T76" fmla="*/ 2147483647 w 240"/>
                <a:gd name="T77" fmla="*/ 2147483647 h 224"/>
                <a:gd name="T78" fmla="*/ 2147483647 w 240"/>
                <a:gd name="T79" fmla="*/ 2147483647 h 224"/>
                <a:gd name="T80" fmla="*/ 2147483647 w 240"/>
                <a:gd name="T81" fmla="*/ 2147483647 h 224"/>
                <a:gd name="T82" fmla="*/ 2147483647 w 240"/>
                <a:gd name="T83" fmla="*/ 2147483647 h 224"/>
                <a:gd name="T84" fmla="*/ 2147483647 w 240"/>
                <a:gd name="T85" fmla="*/ 2147483647 h 224"/>
                <a:gd name="T86" fmla="*/ 2147483647 w 240"/>
                <a:gd name="T87" fmla="*/ 2147483647 h 224"/>
                <a:gd name="T88" fmla="*/ 2147483647 w 240"/>
                <a:gd name="T89" fmla="*/ 2147483647 h 224"/>
                <a:gd name="T90" fmla="*/ 2147483647 w 240"/>
                <a:gd name="T91" fmla="*/ 2147483647 h 2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24"/>
                <a:gd name="T140" fmla="*/ 240 w 240"/>
                <a:gd name="T141" fmla="*/ 224 h 2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24">
                  <a:moveTo>
                    <a:pt x="208" y="152"/>
                  </a:moveTo>
                  <a:lnTo>
                    <a:pt x="216" y="128"/>
                  </a:lnTo>
                  <a:lnTo>
                    <a:pt x="200" y="120"/>
                  </a:lnTo>
                  <a:lnTo>
                    <a:pt x="200" y="104"/>
                  </a:lnTo>
                  <a:lnTo>
                    <a:pt x="208" y="88"/>
                  </a:lnTo>
                  <a:lnTo>
                    <a:pt x="208" y="48"/>
                  </a:lnTo>
                  <a:lnTo>
                    <a:pt x="192" y="48"/>
                  </a:lnTo>
                  <a:lnTo>
                    <a:pt x="176" y="32"/>
                  </a:lnTo>
                  <a:lnTo>
                    <a:pt x="160" y="24"/>
                  </a:lnTo>
                  <a:lnTo>
                    <a:pt x="144" y="24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72" y="40"/>
                  </a:lnTo>
                  <a:lnTo>
                    <a:pt x="56" y="40"/>
                  </a:lnTo>
                  <a:lnTo>
                    <a:pt x="56" y="24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24" y="16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16" y="80"/>
                  </a:lnTo>
                  <a:lnTo>
                    <a:pt x="16" y="96"/>
                  </a:lnTo>
                  <a:lnTo>
                    <a:pt x="40" y="120"/>
                  </a:lnTo>
                  <a:lnTo>
                    <a:pt x="48" y="136"/>
                  </a:lnTo>
                  <a:lnTo>
                    <a:pt x="56" y="152"/>
                  </a:lnTo>
                  <a:lnTo>
                    <a:pt x="56" y="144"/>
                  </a:lnTo>
                  <a:lnTo>
                    <a:pt x="72" y="160"/>
                  </a:lnTo>
                  <a:lnTo>
                    <a:pt x="88" y="176"/>
                  </a:lnTo>
                  <a:lnTo>
                    <a:pt x="112" y="192"/>
                  </a:lnTo>
                  <a:lnTo>
                    <a:pt x="136" y="200"/>
                  </a:lnTo>
                  <a:lnTo>
                    <a:pt x="152" y="192"/>
                  </a:lnTo>
                  <a:lnTo>
                    <a:pt x="168" y="208"/>
                  </a:lnTo>
                  <a:lnTo>
                    <a:pt x="208" y="224"/>
                  </a:lnTo>
                  <a:lnTo>
                    <a:pt x="216" y="224"/>
                  </a:lnTo>
                  <a:lnTo>
                    <a:pt x="216" y="208"/>
                  </a:lnTo>
                  <a:lnTo>
                    <a:pt x="240" y="200"/>
                  </a:lnTo>
                  <a:lnTo>
                    <a:pt x="232" y="184"/>
                  </a:lnTo>
                  <a:lnTo>
                    <a:pt x="232" y="176"/>
                  </a:lnTo>
                  <a:lnTo>
                    <a:pt x="216" y="160"/>
                  </a:lnTo>
                  <a:lnTo>
                    <a:pt x="208" y="1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622"/>
            <p:cNvSpPr>
              <a:spLocks/>
            </p:cNvSpPr>
            <p:nvPr/>
          </p:nvSpPr>
          <p:spPr bwMode="auto">
            <a:xfrm>
              <a:off x="5503576" y="2907195"/>
              <a:ext cx="278541" cy="256608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2147483647 h 192"/>
                <a:gd name="T24" fmla="*/ 2147483647 w 208"/>
                <a:gd name="T25" fmla="*/ 0 h 192"/>
                <a:gd name="T26" fmla="*/ 2147483647 w 208"/>
                <a:gd name="T27" fmla="*/ 0 h 192"/>
                <a:gd name="T28" fmla="*/ 2147483647 w 208"/>
                <a:gd name="T29" fmla="*/ 0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2147483647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0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2147483647 w 208"/>
                <a:gd name="T67" fmla="*/ 2147483647 h 192"/>
                <a:gd name="T68" fmla="*/ 2147483647 w 208"/>
                <a:gd name="T69" fmla="*/ 2147483647 h 192"/>
                <a:gd name="T70" fmla="*/ 2147483647 w 208"/>
                <a:gd name="T71" fmla="*/ 2147483647 h 192"/>
                <a:gd name="T72" fmla="*/ 2147483647 w 208"/>
                <a:gd name="T73" fmla="*/ 2147483647 h 192"/>
                <a:gd name="T74" fmla="*/ 2147483647 w 208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192"/>
                <a:gd name="T116" fmla="*/ 208 w 208"/>
                <a:gd name="T117" fmla="*/ 192 h 19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192">
                  <a:moveTo>
                    <a:pt x="112" y="184"/>
                  </a:moveTo>
                  <a:lnTo>
                    <a:pt x="128" y="176"/>
                  </a:lnTo>
                  <a:lnTo>
                    <a:pt x="120" y="160"/>
                  </a:lnTo>
                  <a:lnTo>
                    <a:pt x="112" y="144"/>
                  </a:lnTo>
                  <a:lnTo>
                    <a:pt x="120" y="136"/>
                  </a:lnTo>
                  <a:lnTo>
                    <a:pt x="136" y="136"/>
                  </a:lnTo>
                  <a:lnTo>
                    <a:pt x="160" y="96"/>
                  </a:lnTo>
                  <a:lnTo>
                    <a:pt x="168" y="80"/>
                  </a:lnTo>
                  <a:lnTo>
                    <a:pt x="176" y="64"/>
                  </a:lnTo>
                  <a:lnTo>
                    <a:pt x="168" y="56"/>
                  </a:lnTo>
                  <a:lnTo>
                    <a:pt x="168" y="32"/>
                  </a:lnTo>
                  <a:lnTo>
                    <a:pt x="208" y="24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2" y="0"/>
                  </a:lnTo>
                  <a:lnTo>
                    <a:pt x="128" y="8"/>
                  </a:lnTo>
                  <a:lnTo>
                    <a:pt x="128" y="24"/>
                  </a:lnTo>
                  <a:lnTo>
                    <a:pt x="120" y="40"/>
                  </a:lnTo>
                  <a:lnTo>
                    <a:pt x="112" y="48"/>
                  </a:lnTo>
                  <a:lnTo>
                    <a:pt x="112" y="56"/>
                  </a:lnTo>
                  <a:lnTo>
                    <a:pt x="104" y="72"/>
                  </a:lnTo>
                  <a:lnTo>
                    <a:pt x="80" y="80"/>
                  </a:lnTo>
                  <a:lnTo>
                    <a:pt x="72" y="88"/>
                  </a:lnTo>
                  <a:lnTo>
                    <a:pt x="56" y="112"/>
                  </a:lnTo>
                  <a:lnTo>
                    <a:pt x="32" y="112"/>
                  </a:lnTo>
                  <a:lnTo>
                    <a:pt x="16" y="104"/>
                  </a:lnTo>
                  <a:lnTo>
                    <a:pt x="0" y="104"/>
                  </a:lnTo>
                  <a:lnTo>
                    <a:pt x="8" y="112"/>
                  </a:lnTo>
                  <a:lnTo>
                    <a:pt x="24" y="128"/>
                  </a:lnTo>
                  <a:lnTo>
                    <a:pt x="24" y="136"/>
                  </a:lnTo>
                  <a:lnTo>
                    <a:pt x="32" y="152"/>
                  </a:lnTo>
                  <a:lnTo>
                    <a:pt x="8" y="160"/>
                  </a:lnTo>
                  <a:lnTo>
                    <a:pt x="8" y="176"/>
                  </a:lnTo>
                  <a:lnTo>
                    <a:pt x="32" y="168"/>
                  </a:lnTo>
                  <a:lnTo>
                    <a:pt x="72" y="168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112" y="18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623"/>
            <p:cNvSpPr>
              <a:spLocks/>
            </p:cNvSpPr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2147483647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2147483647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8"/>
                <a:gd name="T109" fmla="*/ 0 h 384"/>
                <a:gd name="T110" fmla="*/ 368 w 368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624"/>
            <p:cNvSpPr>
              <a:spLocks/>
            </p:cNvSpPr>
            <p:nvPr/>
          </p:nvSpPr>
          <p:spPr bwMode="auto">
            <a:xfrm>
              <a:off x="5492609" y="2874296"/>
              <a:ext cx="246739" cy="183135"/>
            </a:xfrm>
            <a:custGeom>
              <a:avLst/>
              <a:gdLst>
                <a:gd name="T0" fmla="*/ 2147483647 w 184"/>
                <a:gd name="T1" fmla="*/ 2147483647 h 136"/>
                <a:gd name="T2" fmla="*/ 2147483647 w 184"/>
                <a:gd name="T3" fmla="*/ 2147483647 h 136"/>
                <a:gd name="T4" fmla="*/ 2147483647 w 184"/>
                <a:gd name="T5" fmla="*/ 2147483647 h 136"/>
                <a:gd name="T6" fmla="*/ 2147483647 w 184"/>
                <a:gd name="T7" fmla="*/ 0 h 136"/>
                <a:gd name="T8" fmla="*/ 2147483647 w 184"/>
                <a:gd name="T9" fmla="*/ 2147483647 h 136"/>
                <a:gd name="T10" fmla="*/ 2147483647 w 184"/>
                <a:gd name="T11" fmla="*/ 2147483647 h 136"/>
                <a:gd name="T12" fmla="*/ 2147483647 w 184"/>
                <a:gd name="T13" fmla="*/ 2147483647 h 136"/>
                <a:gd name="T14" fmla="*/ 2147483647 w 184"/>
                <a:gd name="T15" fmla="*/ 2147483647 h 136"/>
                <a:gd name="T16" fmla="*/ 2147483647 w 184"/>
                <a:gd name="T17" fmla="*/ 2147483647 h 136"/>
                <a:gd name="T18" fmla="*/ 2147483647 w 184"/>
                <a:gd name="T19" fmla="*/ 2147483647 h 136"/>
                <a:gd name="T20" fmla="*/ 2147483647 w 184"/>
                <a:gd name="T21" fmla="*/ 2147483647 h 136"/>
                <a:gd name="T22" fmla="*/ 2147483647 w 184"/>
                <a:gd name="T23" fmla="*/ 2147483647 h 136"/>
                <a:gd name="T24" fmla="*/ 2147483647 w 184"/>
                <a:gd name="T25" fmla="*/ 2147483647 h 136"/>
                <a:gd name="T26" fmla="*/ 2147483647 w 184"/>
                <a:gd name="T27" fmla="*/ 2147483647 h 136"/>
                <a:gd name="T28" fmla="*/ 2147483647 w 184"/>
                <a:gd name="T29" fmla="*/ 2147483647 h 136"/>
                <a:gd name="T30" fmla="*/ 2147483647 w 184"/>
                <a:gd name="T31" fmla="*/ 2147483647 h 136"/>
                <a:gd name="T32" fmla="*/ 0 w 184"/>
                <a:gd name="T33" fmla="*/ 2147483647 h 136"/>
                <a:gd name="T34" fmla="*/ 0 w 184"/>
                <a:gd name="T35" fmla="*/ 2147483647 h 136"/>
                <a:gd name="T36" fmla="*/ 2147483647 w 184"/>
                <a:gd name="T37" fmla="*/ 2147483647 h 136"/>
                <a:gd name="T38" fmla="*/ 2147483647 w 184"/>
                <a:gd name="T39" fmla="*/ 2147483647 h 136"/>
                <a:gd name="T40" fmla="*/ 2147483647 w 184"/>
                <a:gd name="T41" fmla="*/ 2147483647 h 136"/>
                <a:gd name="T42" fmla="*/ 2147483647 w 184"/>
                <a:gd name="T43" fmla="*/ 2147483647 h 136"/>
                <a:gd name="T44" fmla="*/ 2147483647 w 184"/>
                <a:gd name="T45" fmla="*/ 2147483647 h 136"/>
                <a:gd name="T46" fmla="*/ 2147483647 w 184"/>
                <a:gd name="T47" fmla="*/ 2147483647 h 136"/>
                <a:gd name="T48" fmla="*/ 2147483647 w 184"/>
                <a:gd name="T49" fmla="*/ 2147483647 h 136"/>
                <a:gd name="T50" fmla="*/ 2147483647 w 184"/>
                <a:gd name="T51" fmla="*/ 2147483647 h 136"/>
                <a:gd name="T52" fmla="*/ 2147483647 w 184"/>
                <a:gd name="T53" fmla="*/ 2147483647 h 136"/>
                <a:gd name="T54" fmla="*/ 2147483647 w 184"/>
                <a:gd name="T55" fmla="*/ 2147483647 h 136"/>
                <a:gd name="T56" fmla="*/ 2147483647 w 184"/>
                <a:gd name="T57" fmla="*/ 2147483647 h 136"/>
                <a:gd name="T58" fmla="*/ 2147483647 w 184"/>
                <a:gd name="T59" fmla="*/ 2147483647 h 136"/>
                <a:gd name="T60" fmla="*/ 2147483647 w 184"/>
                <a:gd name="T61" fmla="*/ 2147483647 h 136"/>
                <a:gd name="T62" fmla="*/ 2147483647 w 184"/>
                <a:gd name="T63" fmla="*/ 2147483647 h 136"/>
                <a:gd name="T64" fmla="*/ 2147483647 w 184"/>
                <a:gd name="T65" fmla="*/ 2147483647 h 136"/>
                <a:gd name="T66" fmla="*/ 2147483647 w 184"/>
                <a:gd name="T67" fmla="*/ 2147483647 h 136"/>
                <a:gd name="T68" fmla="*/ 2147483647 w 184"/>
                <a:gd name="T69" fmla="*/ 2147483647 h 1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4"/>
                <a:gd name="T106" fmla="*/ 0 h 136"/>
                <a:gd name="T107" fmla="*/ 184 w 184"/>
                <a:gd name="T108" fmla="*/ 136 h 1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4" h="136">
                  <a:moveTo>
                    <a:pt x="168" y="8"/>
                  </a:moveTo>
                  <a:lnTo>
                    <a:pt x="152" y="16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8"/>
                  </a:lnTo>
                  <a:lnTo>
                    <a:pt x="112" y="16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32"/>
                  </a:lnTo>
                  <a:lnTo>
                    <a:pt x="40" y="40"/>
                  </a:lnTo>
                  <a:lnTo>
                    <a:pt x="32" y="48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0" y="96"/>
                  </a:lnTo>
                  <a:lnTo>
                    <a:pt x="16" y="104"/>
                  </a:lnTo>
                  <a:lnTo>
                    <a:pt x="8" y="128"/>
                  </a:lnTo>
                  <a:lnTo>
                    <a:pt x="24" y="128"/>
                  </a:lnTo>
                  <a:lnTo>
                    <a:pt x="40" y="136"/>
                  </a:lnTo>
                  <a:lnTo>
                    <a:pt x="64" y="136"/>
                  </a:lnTo>
                  <a:lnTo>
                    <a:pt x="80" y="112"/>
                  </a:lnTo>
                  <a:lnTo>
                    <a:pt x="88" y="104"/>
                  </a:lnTo>
                  <a:lnTo>
                    <a:pt x="112" y="96"/>
                  </a:lnTo>
                  <a:lnTo>
                    <a:pt x="120" y="80"/>
                  </a:lnTo>
                  <a:lnTo>
                    <a:pt x="120" y="72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36" y="32"/>
                  </a:lnTo>
                  <a:lnTo>
                    <a:pt x="160" y="24"/>
                  </a:lnTo>
                  <a:lnTo>
                    <a:pt x="184" y="24"/>
                  </a:lnTo>
                  <a:lnTo>
                    <a:pt x="176" y="8"/>
                  </a:lnTo>
                  <a:lnTo>
                    <a:pt x="16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625"/>
            <p:cNvSpPr>
              <a:spLocks/>
            </p:cNvSpPr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2147483647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2147483647 w 152"/>
                <a:gd name="T17" fmla="*/ 2147483647 h 352"/>
                <a:gd name="T18" fmla="*/ 2147483647 w 152"/>
                <a:gd name="T19" fmla="*/ 0 h 352"/>
                <a:gd name="T20" fmla="*/ 2147483647 w 152"/>
                <a:gd name="T21" fmla="*/ 0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0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2147483647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2147483647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626"/>
            <p:cNvSpPr>
              <a:spLocks/>
            </p:cNvSpPr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0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0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2147483647 w 368"/>
                <a:gd name="T73" fmla="*/ 2147483647 h 384"/>
                <a:gd name="T74" fmla="*/ 2147483647 w 368"/>
                <a:gd name="T75" fmla="*/ 2147483647 h 3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8"/>
                <a:gd name="T115" fmla="*/ 0 h 384"/>
                <a:gd name="T116" fmla="*/ 368 w 368"/>
                <a:gd name="T117" fmla="*/ 384 h 3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627"/>
            <p:cNvSpPr>
              <a:spLocks/>
            </p:cNvSpPr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0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0 w 152"/>
                <a:gd name="T17" fmla="*/ 2147483647 h 352"/>
                <a:gd name="T18" fmla="*/ 2147483647 w 152"/>
                <a:gd name="T19" fmla="*/ 2147483647 h 352"/>
                <a:gd name="T20" fmla="*/ 2147483647 w 152"/>
                <a:gd name="T21" fmla="*/ 2147483647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2147483647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0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0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628"/>
            <p:cNvSpPr>
              <a:spLocks/>
            </p:cNvSpPr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629"/>
            <p:cNvSpPr>
              <a:spLocks/>
            </p:cNvSpPr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"/>
                <a:gd name="T43" fmla="*/ 0 h 56"/>
                <a:gd name="T44" fmla="*/ 64 w 64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630"/>
            <p:cNvSpPr>
              <a:spLocks/>
            </p:cNvSpPr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631"/>
            <p:cNvSpPr>
              <a:spLocks/>
            </p:cNvSpPr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4"/>
                <a:gd name="T46" fmla="*/ 0 h 56"/>
                <a:gd name="T47" fmla="*/ 64 w 64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632"/>
            <p:cNvSpPr>
              <a:spLocks/>
            </p:cNvSpPr>
            <p:nvPr/>
          </p:nvSpPr>
          <p:spPr bwMode="auto">
            <a:xfrm>
              <a:off x="4815998" y="2412621"/>
              <a:ext cx="107468" cy="75666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0 h 56"/>
                <a:gd name="T6" fmla="*/ 2147483647 w 80"/>
                <a:gd name="T7" fmla="*/ 2147483647 h 56"/>
                <a:gd name="T8" fmla="*/ 2147483647 w 80"/>
                <a:gd name="T9" fmla="*/ 0 h 56"/>
                <a:gd name="T10" fmla="*/ 2147483647 w 80"/>
                <a:gd name="T11" fmla="*/ 0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0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2147483647 h 56"/>
                <a:gd name="T24" fmla="*/ 2147483647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2147483647 w 80"/>
                <a:gd name="T39" fmla="*/ 2147483647 h 56"/>
                <a:gd name="T40" fmla="*/ 2147483647 w 80"/>
                <a:gd name="T41" fmla="*/ 2147483647 h 56"/>
                <a:gd name="T42" fmla="*/ 2147483647 w 80"/>
                <a:gd name="T43" fmla="*/ 2147483647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0"/>
                <a:gd name="T67" fmla="*/ 0 h 56"/>
                <a:gd name="T68" fmla="*/ 80 w 80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0" h="56">
                  <a:moveTo>
                    <a:pt x="80" y="16"/>
                  </a:moveTo>
                  <a:lnTo>
                    <a:pt x="72" y="8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8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48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8" y="56"/>
                  </a:lnTo>
                  <a:lnTo>
                    <a:pt x="56" y="48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72" y="32"/>
                  </a:lnTo>
                  <a:lnTo>
                    <a:pt x="8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633"/>
            <p:cNvSpPr>
              <a:spLocks/>
            </p:cNvSpPr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634"/>
            <p:cNvSpPr>
              <a:spLocks/>
            </p:cNvSpPr>
            <p:nvPr/>
          </p:nvSpPr>
          <p:spPr bwMode="auto">
            <a:xfrm>
              <a:off x="4858765" y="2423587"/>
              <a:ext cx="161203" cy="139270"/>
            </a:xfrm>
            <a:custGeom>
              <a:avLst/>
              <a:gdLst>
                <a:gd name="T0" fmla="*/ 2147483647 w 120"/>
                <a:gd name="T1" fmla="*/ 2147483647 h 104"/>
                <a:gd name="T2" fmla="*/ 2147483647 w 120"/>
                <a:gd name="T3" fmla="*/ 2147483647 h 104"/>
                <a:gd name="T4" fmla="*/ 2147483647 w 120"/>
                <a:gd name="T5" fmla="*/ 2147483647 h 104"/>
                <a:gd name="T6" fmla="*/ 2147483647 w 120"/>
                <a:gd name="T7" fmla="*/ 2147483647 h 104"/>
                <a:gd name="T8" fmla="*/ 2147483647 w 120"/>
                <a:gd name="T9" fmla="*/ 0 h 104"/>
                <a:gd name="T10" fmla="*/ 2147483647 w 120"/>
                <a:gd name="T11" fmla="*/ 2147483647 h 104"/>
                <a:gd name="T12" fmla="*/ 2147483647 w 120"/>
                <a:gd name="T13" fmla="*/ 2147483647 h 104"/>
                <a:gd name="T14" fmla="*/ 2147483647 w 120"/>
                <a:gd name="T15" fmla="*/ 2147483647 h 104"/>
                <a:gd name="T16" fmla="*/ 2147483647 w 120"/>
                <a:gd name="T17" fmla="*/ 2147483647 h 104"/>
                <a:gd name="T18" fmla="*/ 2147483647 w 120"/>
                <a:gd name="T19" fmla="*/ 2147483647 h 104"/>
                <a:gd name="T20" fmla="*/ 2147483647 w 120"/>
                <a:gd name="T21" fmla="*/ 2147483647 h 104"/>
                <a:gd name="T22" fmla="*/ 2147483647 w 120"/>
                <a:gd name="T23" fmla="*/ 2147483647 h 104"/>
                <a:gd name="T24" fmla="*/ 2147483647 w 120"/>
                <a:gd name="T25" fmla="*/ 2147483647 h 104"/>
                <a:gd name="T26" fmla="*/ 2147483647 w 120"/>
                <a:gd name="T27" fmla="*/ 2147483647 h 104"/>
                <a:gd name="T28" fmla="*/ 2147483647 w 120"/>
                <a:gd name="T29" fmla="*/ 2147483647 h 104"/>
                <a:gd name="T30" fmla="*/ 0 w 120"/>
                <a:gd name="T31" fmla="*/ 2147483647 h 104"/>
                <a:gd name="T32" fmla="*/ 2147483647 w 120"/>
                <a:gd name="T33" fmla="*/ 2147483647 h 104"/>
                <a:gd name="T34" fmla="*/ 2147483647 w 120"/>
                <a:gd name="T35" fmla="*/ 2147483647 h 104"/>
                <a:gd name="T36" fmla="*/ 2147483647 w 120"/>
                <a:gd name="T37" fmla="*/ 2147483647 h 104"/>
                <a:gd name="T38" fmla="*/ 2147483647 w 120"/>
                <a:gd name="T39" fmla="*/ 2147483647 h 104"/>
                <a:gd name="T40" fmla="*/ 2147483647 w 120"/>
                <a:gd name="T41" fmla="*/ 2147483647 h 104"/>
                <a:gd name="T42" fmla="*/ 2147483647 w 120"/>
                <a:gd name="T43" fmla="*/ 2147483647 h 104"/>
                <a:gd name="T44" fmla="*/ 2147483647 w 120"/>
                <a:gd name="T45" fmla="*/ 2147483647 h 104"/>
                <a:gd name="T46" fmla="*/ 2147483647 w 120"/>
                <a:gd name="T47" fmla="*/ 2147483647 h 104"/>
                <a:gd name="T48" fmla="*/ 2147483647 w 120"/>
                <a:gd name="T49" fmla="*/ 2147483647 h 104"/>
                <a:gd name="T50" fmla="*/ 2147483647 w 120"/>
                <a:gd name="T51" fmla="*/ 2147483647 h 104"/>
                <a:gd name="T52" fmla="*/ 2147483647 w 120"/>
                <a:gd name="T53" fmla="*/ 2147483647 h 104"/>
                <a:gd name="T54" fmla="*/ 2147483647 w 120"/>
                <a:gd name="T55" fmla="*/ 2147483647 h 1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"/>
                <a:gd name="T85" fmla="*/ 0 h 104"/>
                <a:gd name="T86" fmla="*/ 120 w 120"/>
                <a:gd name="T87" fmla="*/ 104 h 1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" h="104">
                  <a:moveTo>
                    <a:pt x="120" y="56"/>
                  </a:moveTo>
                  <a:lnTo>
                    <a:pt x="112" y="40"/>
                  </a:lnTo>
                  <a:lnTo>
                    <a:pt x="96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24"/>
                  </a:lnTo>
                  <a:lnTo>
                    <a:pt x="32" y="32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8" y="72"/>
                  </a:lnTo>
                  <a:lnTo>
                    <a:pt x="0" y="80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56" y="104"/>
                  </a:lnTo>
                  <a:lnTo>
                    <a:pt x="80" y="104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12" y="80"/>
                  </a:lnTo>
                  <a:lnTo>
                    <a:pt x="104" y="64"/>
                  </a:lnTo>
                  <a:lnTo>
                    <a:pt x="120" y="64"/>
                  </a:lnTo>
                  <a:lnTo>
                    <a:pt x="120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635"/>
            <p:cNvSpPr>
              <a:spLocks/>
            </p:cNvSpPr>
            <p:nvPr/>
          </p:nvSpPr>
          <p:spPr bwMode="auto">
            <a:xfrm>
              <a:off x="4826964" y="2358887"/>
              <a:ext cx="129401" cy="75667"/>
            </a:xfrm>
            <a:custGeom>
              <a:avLst/>
              <a:gdLst>
                <a:gd name="T0" fmla="*/ 2147483647 w 96"/>
                <a:gd name="T1" fmla="*/ 2147483647 h 56"/>
                <a:gd name="T2" fmla="*/ 2147483647 w 96"/>
                <a:gd name="T3" fmla="*/ 2147483647 h 56"/>
                <a:gd name="T4" fmla="*/ 2147483647 w 96"/>
                <a:gd name="T5" fmla="*/ 2147483647 h 56"/>
                <a:gd name="T6" fmla="*/ 2147483647 w 96"/>
                <a:gd name="T7" fmla="*/ 2147483647 h 56"/>
                <a:gd name="T8" fmla="*/ 2147483647 w 96"/>
                <a:gd name="T9" fmla="*/ 2147483647 h 56"/>
                <a:gd name="T10" fmla="*/ 2147483647 w 96"/>
                <a:gd name="T11" fmla="*/ 2147483647 h 56"/>
                <a:gd name="T12" fmla="*/ 2147483647 w 96"/>
                <a:gd name="T13" fmla="*/ 2147483647 h 56"/>
                <a:gd name="T14" fmla="*/ 2147483647 w 96"/>
                <a:gd name="T15" fmla="*/ 2147483647 h 56"/>
                <a:gd name="T16" fmla="*/ 2147483647 w 96"/>
                <a:gd name="T17" fmla="*/ 2147483647 h 56"/>
                <a:gd name="T18" fmla="*/ 2147483647 w 96"/>
                <a:gd name="T19" fmla="*/ 2147483647 h 56"/>
                <a:gd name="T20" fmla="*/ 2147483647 w 96"/>
                <a:gd name="T21" fmla="*/ 2147483647 h 56"/>
                <a:gd name="T22" fmla="*/ 2147483647 w 96"/>
                <a:gd name="T23" fmla="*/ 0 h 56"/>
                <a:gd name="T24" fmla="*/ 2147483647 w 96"/>
                <a:gd name="T25" fmla="*/ 2147483647 h 56"/>
                <a:gd name="T26" fmla="*/ 2147483647 w 96"/>
                <a:gd name="T27" fmla="*/ 2147483647 h 56"/>
                <a:gd name="T28" fmla="*/ 2147483647 w 96"/>
                <a:gd name="T29" fmla="*/ 2147483647 h 56"/>
                <a:gd name="T30" fmla="*/ 2147483647 w 96"/>
                <a:gd name="T31" fmla="*/ 2147483647 h 56"/>
                <a:gd name="T32" fmla="*/ 0 w 96"/>
                <a:gd name="T33" fmla="*/ 2147483647 h 56"/>
                <a:gd name="T34" fmla="*/ 0 w 96"/>
                <a:gd name="T35" fmla="*/ 2147483647 h 56"/>
                <a:gd name="T36" fmla="*/ 2147483647 w 96"/>
                <a:gd name="T37" fmla="*/ 2147483647 h 56"/>
                <a:gd name="T38" fmla="*/ 2147483647 w 96"/>
                <a:gd name="T39" fmla="*/ 214748364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56"/>
                <a:gd name="T62" fmla="*/ 96 w 96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56">
                  <a:moveTo>
                    <a:pt x="32" y="40"/>
                  </a:moveTo>
                  <a:lnTo>
                    <a:pt x="48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96" y="48"/>
                  </a:lnTo>
                  <a:lnTo>
                    <a:pt x="88" y="40"/>
                  </a:lnTo>
                  <a:lnTo>
                    <a:pt x="80" y="24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0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6" y="40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636"/>
            <p:cNvSpPr>
              <a:spLocks/>
            </p:cNvSpPr>
            <p:nvPr/>
          </p:nvSpPr>
          <p:spPr bwMode="auto">
            <a:xfrm>
              <a:off x="4202989" y="3357905"/>
              <a:ext cx="129401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2147483647 h 72"/>
                <a:gd name="T14" fmla="*/ 2147483647 w 96"/>
                <a:gd name="T15" fmla="*/ 2147483647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2147483647 w 96"/>
                <a:gd name="T21" fmla="*/ 2147483647 h 72"/>
                <a:gd name="T22" fmla="*/ 2147483647 w 96"/>
                <a:gd name="T23" fmla="*/ 2147483647 h 72"/>
                <a:gd name="T24" fmla="*/ 2147483647 w 96"/>
                <a:gd name="T25" fmla="*/ 2147483647 h 72"/>
                <a:gd name="T26" fmla="*/ 2147483647 w 96"/>
                <a:gd name="T27" fmla="*/ 0 h 72"/>
                <a:gd name="T28" fmla="*/ 2147483647 w 96"/>
                <a:gd name="T29" fmla="*/ 0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0 w 96"/>
                <a:gd name="T37" fmla="*/ 2147483647 h 72"/>
                <a:gd name="T38" fmla="*/ 2147483647 w 96"/>
                <a:gd name="T39" fmla="*/ 2147483647 h 72"/>
                <a:gd name="T40" fmla="*/ 2147483647 w 96"/>
                <a:gd name="T41" fmla="*/ 2147483647 h 72"/>
                <a:gd name="T42" fmla="*/ 2147483647 w 96"/>
                <a:gd name="T43" fmla="*/ 2147483647 h 72"/>
                <a:gd name="T44" fmla="*/ 2147483647 w 96"/>
                <a:gd name="T45" fmla="*/ 2147483647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72"/>
                <a:gd name="T71" fmla="*/ 96 w 96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72">
                  <a:moveTo>
                    <a:pt x="40" y="40"/>
                  </a:moveTo>
                  <a:lnTo>
                    <a:pt x="56" y="40"/>
                  </a:lnTo>
                  <a:lnTo>
                    <a:pt x="64" y="56"/>
                  </a:lnTo>
                  <a:lnTo>
                    <a:pt x="72" y="64"/>
                  </a:lnTo>
                  <a:lnTo>
                    <a:pt x="80" y="72"/>
                  </a:lnTo>
                  <a:lnTo>
                    <a:pt x="88" y="72"/>
                  </a:lnTo>
                  <a:lnTo>
                    <a:pt x="96" y="64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637"/>
            <p:cNvSpPr>
              <a:spLocks/>
            </p:cNvSpPr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0 h 56"/>
                <a:gd name="T20" fmla="*/ 2147483647 w 80"/>
                <a:gd name="T21" fmla="*/ 0 h 56"/>
                <a:gd name="T22" fmla="*/ 2147483647 w 80"/>
                <a:gd name="T23" fmla="*/ 0 h 56"/>
                <a:gd name="T24" fmla="*/ 0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56"/>
                <a:gd name="T50" fmla="*/ 80 w 80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638"/>
            <p:cNvSpPr>
              <a:spLocks/>
            </p:cNvSpPr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2147483647 w 56"/>
                <a:gd name="T15" fmla="*/ 0 h 48"/>
                <a:gd name="T16" fmla="*/ 0 w 56"/>
                <a:gd name="T17" fmla="*/ 2147483647 h 48"/>
                <a:gd name="T18" fmla="*/ 0 w 56"/>
                <a:gd name="T19" fmla="*/ 2147483647 h 48"/>
                <a:gd name="T20" fmla="*/ 0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2147483647 w 56"/>
                <a:gd name="T29" fmla="*/ 2147483647 h 48"/>
                <a:gd name="T30" fmla="*/ 2147483647 w 56"/>
                <a:gd name="T31" fmla="*/ 2147483647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6"/>
                <a:gd name="T49" fmla="*/ 0 h 48"/>
                <a:gd name="T50" fmla="*/ 56 w 56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639"/>
            <p:cNvSpPr>
              <a:spLocks/>
            </p:cNvSpPr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0 h 56"/>
                <a:gd name="T24" fmla="*/ 2147483647 w 80"/>
                <a:gd name="T25" fmla="*/ 0 h 56"/>
                <a:gd name="T26" fmla="*/ 2147483647 w 80"/>
                <a:gd name="T27" fmla="*/ 0 h 56"/>
                <a:gd name="T28" fmla="*/ 0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56"/>
                <a:gd name="T59" fmla="*/ 80 w 80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640"/>
            <p:cNvSpPr>
              <a:spLocks/>
            </p:cNvSpPr>
            <p:nvPr/>
          </p:nvSpPr>
          <p:spPr bwMode="auto">
            <a:xfrm>
              <a:off x="4182153" y="3100199"/>
              <a:ext cx="203971" cy="224807"/>
            </a:xfrm>
            <a:custGeom>
              <a:avLst/>
              <a:gdLst>
                <a:gd name="T0" fmla="*/ 2147483647 w 152"/>
                <a:gd name="T1" fmla="*/ 2147483647 h 168"/>
                <a:gd name="T2" fmla="*/ 2147483647 w 152"/>
                <a:gd name="T3" fmla="*/ 2147483647 h 168"/>
                <a:gd name="T4" fmla="*/ 2147483647 w 152"/>
                <a:gd name="T5" fmla="*/ 2147483647 h 168"/>
                <a:gd name="T6" fmla="*/ 2147483647 w 152"/>
                <a:gd name="T7" fmla="*/ 2147483647 h 168"/>
                <a:gd name="T8" fmla="*/ 2147483647 w 152"/>
                <a:gd name="T9" fmla="*/ 2147483647 h 168"/>
                <a:gd name="T10" fmla="*/ 2147483647 w 152"/>
                <a:gd name="T11" fmla="*/ 2147483647 h 168"/>
                <a:gd name="T12" fmla="*/ 2147483647 w 152"/>
                <a:gd name="T13" fmla="*/ 2147483647 h 168"/>
                <a:gd name="T14" fmla="*/ 2147483647 w 152"/>
                <a:gd name="T15" fmla="*/ 2147483647 h 168"/>
                <a:gd name="T16" fmla="*/ 2147483647 w 152"/>
                <a:gd name="T17" fmla="*/ 2147483647 h 168"/>
                <a:gd name="T18" fmla="*/ 2147483647 w 152"/>
                <a:gd name="T19" fmla="*/ 2147483647 h 168"/>
                <a:gd name="T20" fmla="*/ 2147483647 w 152"/>
                <a:gd name="T21" fmla="*/ 2147483647 h 168"/>
                <a:gd name="T22" fmla="*/ 2147483647 w 152"/>
                <a:gd name="T23" fmla="*/ 0 h 168"/>
                <a:gd name="T24" fmla="*/ 2147483647 w 152"/>
                <a:gd name="T25" fmla="*/ 2147483647 h 168"/>
                <a:gd name="T26" fmla="*/ 2147483647 w 152"/>
                <a:gd name="T27" fmla="*/ 2147483647 h 168"/>
                <a:gd name="T28" fmla="*/ 2147483647 w 152"/>
                <a:gd name="T29" fmla="*/ 2147483647 h 168"/>
                <a:gd name="T30" fmla="*/ 2147483647 w 152"/>
                <a:gd name="T31" fmla="*/ 2147483647 h 168"/>
                <a:gd name="T32" fmla="*/ 2147483647 w 152"/>
                <a:gd name="T33" fmla="*/ 2147483647 h 168"/>
                <a:gd name="T34" fmla="*/ 0 w 152"/>
                <a:gd name="T35" fmla="*/ 2147483647 h 168"/>
                <a:gd name="T36" fmla="*/ 2147483647 w 152"/>
                <a:gd name="T37" fmla="*/ 2147483647 h 168"/>
                <a:gd name="T38" fmla="*/ 2147483647 w 152"/>
                <a:gd name="T39" fmla="*/ 2147483647 h 168"/>
                <a:gd name="T40" fmla="*/ 0 w 152"/>
                <a:gd name="T41" fmla="*/ 2147483647 h 168"/>
                <a:gd name="T42" fmla="*/ 2147483647 w 152"/>
                <a:gd name="T43" fmla="*/ 2147483647 h 168"/>
                <a:gd name="T44" fmla="*/ 2147483647 w 152"/>
                <a:gd name="T45" fmla="*/ 2147483647 h 1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2"/>
                <a:gd name="T70" fmla="*/ 0 h 168"/>
                <a:gd name="T71" fmla="*/ 152 w 152"/>
                <a:gd name="T72" fmla="*/ 168 h 1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2" h="168">
                  <a:moveTo>
                    <a:pt x="24" y="144"/>
                  </a:moveTo>
                  <a:lnTo>
                    <a:pt x="40" y="152"/>
                  </a:lnTo>
                  <a:lnTo>
                    <a:pt x="48" y="160"/>
                  </a:lnTo>
                  <a:lnTo>
                    <a:pt x="56" y="168"/>
                  </a:lnTo>
                  <a:lnTo>
                    <a:pt x="72" y="152"/>
                  </a:lnTo>
                  <a:lnTo>
                    <a:pt x="80" y="160"/>
                  </a:lnTo>
                  <a:lnTo>
                    <a:pt x="136" y="160"/>
                  </a:lnTo>
                  <a:lnTo>
                    <a:pt x="152" y="152"/>
                  </a:lnTo>
                  <a:lnTo>
                    <a:pt x="144" y="144"/>
                  </a:lnTo>
                  <a:lnTo>
                    <a:pt x="128" y="32"/>
                  </a:lnTo>
                  <a:lnTo>
                    <a:pt x="144" y="32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64" y="16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80"/>
                  </a:lnTo>
                  <a:lnTo>
                    <a:pt x="0" y="80"/>
                  </a:lnTo>
                  <a:lnTo>
                    <a:pt x="8" y="104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16" y="144"/>
                  </a:lnTo>
                  <a:lnTo>
                    <a:pt x="24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641"/>
            <p:cNvSpPr>
              <a:spLocks/>
            </p:cNvSpPr>
            <p:nvPr/>
          </p:nvSpPr>
          <p:spPr bwMode="auto">
            <a:xfrm>
              <a:off x="4880698" y="3013567"/>
              <a:ext cx="193004" cy="183135"/>
            </a:xfrm>
            <a:custGeom>
              <a:avLst/>
              <a:gdLst>
                <a:gd name="T0" fmla="*/ 0 w 144"/>
                <a:gd name="T1" fmla="*/ 2147483647 h 136"/>
                <a:gd name="T2" fmla="*/ 2147483647 w 144"/>
                <a:gd name="T3" fmla="*/ 2147483647 h 136"/>
                <a:gd name="T4" fmla="*/ 2147483647 w 144"/>
                <a:gd name="T5" fmla="*/ 2147483647 h 136"/>
                <a:gd name="T6" fmla="*/ 2147483647 w 144"/>
                <a:gd name="T7" fmla="*/ 2147483647 h 136"/>
                <a:gd name="T8" fmla="*/ 2147483647 w 144"/>
                <a:gd name="T9" fmla="*/ 2147483647 h 136"/>
                <a:gd name="T10" fmla="*/ 2147483647 w 144"/>
                <a:gd name="T11" fmla="*/ 2147483647 h 136"/>
                <a:gd name="T12" fmla="*/ 2147483647 w 144"/>
                <a:gd name="T13" fmla="*/ 2147483647 h 136"/>
                <a:gd name="T14" fmla="*/ 2147483647 w 144"/>
                <a:gd name="T15" fmla="*/ 2147483647 h 136"/>
                <a:gd name="T16" fmla="*/ 2147483647 w 144"/>
                <a:gd name="T17" fmla="*/ 2147483647 h 136"/>
                <a:gd name="T18" fmla="*/ 2147483647 w 144"/>
                <a:gd name="T19" fmla="*/ 2147483647 h 136"/>
                <a:gd name="T20" fmla="*/ 2147483647 w 144"/>
                <a:gd name="T21" fmla="*/ 2147483647 h 136"/>
                <a:gd name="T22" fmla="*/ 2147483647 w 144"/>
                <a:gd name="T23" fmla="*/ 2147483647 h 136"/>
                <a:gd name="T24" fmla="*/ 2147483647 w 144"/>
                <a:gd name="T25" fmla="*/ 2147483647 h 136"/>
                <a:gd name="T26" fmla="*/ 2147483647 w 144"/>
                <a:gd name="T27" fmla="*/ 0 h 136"/>
                <a:gd name="T28" fmla="*/ 2147483647 w 144"/>
                <a:gd name="T29" fmla="*/ 2147483647 h 136"/>
                <a:gd name="T30" fmla="*/ 2147483647 w 144"/>
                <a:gd name="T31" fmla="*/ 2147483647 h 136"/>
                <a:gd name="T32" fmla="*/ 2147483647 w 144"/>
                <a:gd name="T33" fmla="*/ 0 h 136"/>
                <a:gd name="T34" fmla="*/ 2147483647 w 144"/>
                <a:gd name="T35" fmla="*/ 2147483647 h 136"/>
                <a:gd name="T36" fmla="*/ 2147483647 w 144"/>
                <a:gd name="T37" fmla="*/ 0 h 136"/>
                <a:gd name="T38" fmla="*/ 2147483647 w 144"/>
                <a:gd name="T39" fmla="*/ 0 h 136"/>
                <a:gd name="T40" fmla="*/ 2147483647 w 144"/>
                <a:gd name="T41" fmla="*/ 2147483647 h 136"/>
                <a:gd name="T42" fmla="*/ 0 w 144"/>
                <a:gd name="T43" fmla="*/ 2147483647 h 1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4"/>
                <a:gd name="T67" fmla="*/ 0 h 136"/>
                <a:gd name="T68" fmla="*/ 144 w 144"/>
                <a:gd name="T69" fmla="*/ 136 h 1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4" h="136">
                  <a:moveTo>
                    <a:pt x="0" y="16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8" y="136"/>
                  </a:lnTo>
                  <a:lnTo>
                    <a:pt x="16" y="136"/>
                  </a:lnTo>
                  <a:lnTo>
                    <a:pt x="120" y="136"/>
                  </a:lnTo>
                  <a:lnTo>
                    <a:pt x="136" y="128"/>
                  </a:lnTo>
                  <a:lnTo>
                    <a:pt x="144" y="120"/>
                  </a:lnTo>
                  <a:lnTo>
                    <a:pt x="136" y="88"/>
                  </a:lnTo>
                  <a:lnTo>
                    <a:pt x="120" y="56"/>
                  </a:lnTo>
                  <a:lnTo>
                    <a:pt x="96" y="32"/>
                  </a:lnTo>
                  <a:lnTo>
                    <a:pt x="128" y="48"/>
                  </a:lnTo>
                  <a:lnTo>
                    <a:pt x="136" y="32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88" y="8"/>
                  </a:lnTo>
                  <a:lnTo>
                    <a:pt x="80" y="0"/>
                  </a:lnTo>
                  <a:lnTo>
                    <a:pt x="48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642"/>
            <p:cNvSpPr>
              <a:spLocks/>
            </p:cNvSpPr>
            <p:nvPr/>
          </p:nvSpPr>
          <p:spPr bwMode="auto">
            <a:xfrm>
              <a:off x="4622993" y="2981765"/>
              <a:ext cx="279637" cy="268671"/>
            </a:xfrm>
            <a:custGeom>
              <a:avLst/>
              <a:gdLst>
                <a:gd name="T0" fmla="*/ 2147483647 w 208"/>
                <a:gd name="T1" fmla="*/ 2147483647 h 200"/>
                <a:gd name="T2" fmla="*/ 2147483647 w 208"/>
                <a:gd name="T3" fmla="*/ 2147483647 h 200"/>
                <a:gd name="T4" fmla="*/ 2147483647 w 208"/>
                <a:gd name="T5" fmla="*/ 2147483647 h 200"/>
                <a:gd name="T6" fmla="*/ 0 w 208"/>
                <a:gd name="T7" fmla="*/ 2147483647 h 200"/>
                <a:gd name="T8" fmla="*/ 0 w 208"/>
                <a:gd name="T9" fmla="*/ 2147483647 h 200"/>
                <a:gd name="T10" fmla="*/ 2147483647 w 208"/>
                <a:gd name="T11" fmla="*/ 2147483647 h 200"/>
                <a:gd name="T12" fmla="*/ 2147483647 w 208"/>
                <a:gd name="T13" fmla="*/ 2147483647 h 200"/>
                <a:gd name="T14" fmla="*/ 2147483647 w 208"/>
                <a:gd name="T15" fmla="*/ 2147483647 h 200"/>
                <a:gd name="T16" fmla="*/ 2147483647 w 208"/>
                <a:gd name="T17" fmla="*/ 2147483647 h 200"/>
                <a:gd name="T18" fmla="*/ 2147483647 w 208"/>
                <a:gd name="T19" fmla="*/ 2147483647 h 200"/>
                <a:gd name="T20" fmla="*/ 2147483647 w 208"/>
                <a:gd name="T21" fmla="*/ 2147483647 h 200"/>
                <a:gd name="T22" fmla="*/ 2147483647 w 208"/>
                <a:gd name="T23" fmla="*/ 2147483647 h 200"/>
                <a:gd name="T24" fmla="*/ 2147483647 w 208"/>
                <a:gd name="T25" fmla="*/ 2147483647 h 200"/>
                <a:gd name="T26" fmla="*/ 2147483647 w 208"/>
                <a:gd name="T27" fmla="*/ 2147483647 h 200"/>
                <a:gd name="T28" fmla="*/ 2147483647 w 208"/>
                <a:gd name="T29" fmla="*/ 2147483647 h 200"/>
                <a:gd name="T30" fmla="*/ 2147483647 w 208"/>
                <a:gd name="T31" fmla="*/ 2147483647 h 200"/>
                <a:gd name="T32" fmla="*/ 2147483647 w 208"/>
                <a:gd name="T33" fmla="*/ 2147483647 h 200"/>
                <a:gd name="T34" fmla="*/ 2147483647 w 208"/>
                <a:gd name="T35" fmla="*/ 2147483647 h 200"/>
                <a:gd name="T36" fmla="*/ 2147483647 w 208"/>
                <a:gd name="T37" fmla="*/ 2147483647 h 200"/>
                <a:gd name="T38" fmla="*/ 2147483647 w 208"/>
                <a:gd name="T39" fmla="*/ 2147483647 h 200"/>
                <a:gd name="T40" fmla="*/ 2147483647 w 208"/>
                <a:gd name="T41" fmla="*/ 2147483647 h 200"/>
                <a:gd name="T42" fmla="*/ 2147483647 w 208"/>
                <a:gd name="T43" fmla="*/ 2147483647 h 200"/>
                <a:gd name="T44" fmla="*/ 2147483647 w 208"/>
                <a:gd name="T45" fmla="*/ 2147483647 h 200"/>
                <a:gd name="T46" fmla="*/ 2147483647 w 208"/>
                <a:gd name="T47" fmla="*/ 2147483647 h 200"/>
                <a:gd name="T48" fmla="*/ 2147483647 w 208"/>
                <a:gd name="T49" fmla="*/ 2147483647 h 200"/>
                <a:gd name="T50" fmla="*/ 2147483647 w 208"/>
                <a:gd name="T51" fmla="*/ 2147483647 h 200"/>
                <a:gd name="T52" fmla="*/ 2147483647 w 208"/>
                <a:gd name="T53" fmla="*/ 2147483647 h 200"/>
                <a:gd name="T54" fmla="*/ 2147483647 w 208"/>
                <a:gd name="T55" fmla="*/ 2147483647 h 200"/>
                <a:gd name="T56" fmla="*/ 2147483647 w 208"/>
                <a:gd name="T57" fmla="*/ 2147483647 h 200"/>
                <a:gd name="T58" fmla="*/ 2147483647 w 208"/>
                <a:gd name="T59" fmla="*/ 2147483647 h 200"/>
                <a:gd name="T60" fmla="*/ 2147483647 w 208"/>
                <a:gd name="T61" fmla="*/ 2147483647 h 200"/>
                <a:gd name="T62" fmla="*/ 2147483647 w 208"/>
                <a:gd name="T63" fmla="*/ 0 h 200"/>
                <a:gd name="T64" fmla="*/ 2147483647 w 208"/>
                <a:gd name="T65" fmla="*/ 2147483647 h 200"/>
                <a:gd name="T66" fmla="*/ 2147483647 w 208"/>
                <a:gd name="T67" fmla="*/ 2147483647 h 2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8"/>
                <a:gd name="T103" fmla="*/ 0 h 200"/>
                <a:gd name="T104" fmla="*/ 208 w 208"/>
                <a:gd name="T105" fmla="*/ 200 h 2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8" h="200">
                  <a:moveTo>
                    <a:pt x="16" y="24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0" y="112"/>
                  </a:lnTo>
                  <a:lnTo>
                    <a:pt x="24" y="136"/>
                  </a:lnTo>
                  <a:lnTo>
                    <a:pt x="32" y="136"/>
                  </a:lnTo>
                  <a:lnTo>
                    <a:pt x="64" y="144"/>
                  </a:lnTo>
                  <a:lnTo>
                    <a:pt x="72" y="152"/>
                  </a:lnTo>
                  <a:lnTo>
                    <a:pt x="88" y="144"/>
                  </a:lnTo>
                  <a:lnTo>
                    <a:pt x="184" y="192"/>
                  </a:lnTo>
                  <a:lnTo>
                    <a:pt x="192" y="200"/>
                  </a:lnTo>
                  <a:lnTo>
                    <a:pt x="192" y="184"/>
                  </a:lnTo>
                  <a:lnTo>
                    <a:pt x="200" y="184"/>
                  </a:lnTo>
                  <a:lnTo>
                    <a:pt x="208" y="160"/>
                  </a:lnTo>
                  <a:lnTo>
                    <a:pt x="200" y="160"/>
                  </a:lnTo>
                  <a:lnTo>
                    <a:pt x="200" y="64"/>
                  </a:lnTo>
                  <a:lnTo>
                    <a:pt x="200" y="56"/>
                  </a:lnTo>
                  <a:lnTo>
                    <a:pt x="192" y="40"/>
                  </a:lnTo>
                  <a:lnTo>
                    <a:pt x="200" y="32"/>
                  </a:lnTo>
                  <a:lnTo>
                    <a:pt x="200" y="24"/>
                  </a:lnTo>
                  <a:lnTo>
                    <a:pt x="192" y="16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36" y="16"/>
                  </a:lnTo>
                  <a:lnTo>
                    <a:pt x="136" y="32"/>
                  </a:lnTo>
                  <a:lnTo>
                    <a:pt x="112" y="40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643"/>
            <p:cNvSpPr>
              <a:spLocks/>
            </p:cNvSpPr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104"/>
                <a:gd name="T65" fmla="*/ 56 w 56"/>
                <a:gd name="T66" fmla="*/ 104 h 10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644"/>
            <p:cNvSpPr>
              <a:spLocks/>
            </p:cNvSpPr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645"/>
            <p:cNvSpPr>
              <a:spLocks/>
            </p:cNvSpPr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2147483647 w 56"/>
                <a:gd name="T43" fmla="*/ 2147483647 h 1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6"/>
                <a:gd name="T67" fmla="*/ 0 h 104"/>
                <a:gd name="T68" fmla="*/ 56 w 56"/>
                <a:gd name="T69" fmla="*/ 104 h 1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646"/>
            <p:cNvSpPr>
              <a:spLocks/>
            </p:cNvSpPr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647"/>
            <p:cNvSpPr>
              <a:spLocks/>
            </p:cNvSpPr>
            <p:nvPr/>
          </p:nvSpPr>
          <p:spPr bwMode="auto">
            <a:xfrm>
              <a:off x="4182153" y="3089233"/>
              <a:ext cx="139270" cy="118435"/>
            </a:xfrm>
            <a:custGeom>
              <a:avLst/>
              <a:gdLst>
                <a:gd name="T0" fmla="*/ 2147483647 w 104"/>
                <a:gd name="T1" fmla="*/ 2147483647 h 88"/>
                <a:gd name="T2" fmla="*/ 2147483647 w 104"/>
                <a:gd name="T3" fmla="*/ 2147483647 h 88"/>
                <a:gd name="T4" fmla="*/ 2147483647 w 104"/>
                <a:gd name="T5" fmla="*/ 2147483647 h 88"/>
                <a:gd name="T6" fmla="*/ 2147483647 w 104"/>
                <a:gd name="T7" fmla="*/ 2147483647 h 88"/>
                <a:gd name="T8" fmla="*/ 2147483647 w 104"/>
                <a:gd name="T9" fmla="*/ 2147483647 h 88"/>
                <a:gd name="T10" fmla="*/ 2147483647 w 104"/>
                <a:gd name="T11" fmla="*/ 0 h 88"/>
                <a:gd name="T12" fmla="*/ 2147483647 w 104"/>
                <a:gd name="T13" fmla="*/ 0 h 88"/>
                <a:gd name="T14" fmla="*/ 2147483647 w 104"/>
                <a:gd name="T15" fmla="*/ 2147483647 h 88"/>
                <a:gd name="T16" fmla="*/ 2147483647 w 104"/>
                <a:gd name="T17" fmla="*/ 2147483647 h 88"/>
                <a:gd name="T18" fmla="*/ 0 w 104"/>
                <a:gd name="T19" fmla="*/ 2147483647 h 88"/>
                <a:gd name="T20" fmla="*/ 2147483647 w 104"/>
                <a:gd name="T21" fmla="*/ 2147483647 h 88"/>
                <a:gd name="T22" fmla="*/ 2147483647 w 104"/>
                <a:gd name="T23" fmla="*/ 2147483647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88"/>
                <a:gd name="T38" fmla="*/ 104 w 104"/>
                <a:gd name="T39" fmla="*/ 88 h 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88">
                  <a:moveTo>
                    <a:pt x="56" y="64"/>
                  </a:moveTo>
                  <a:lnTo>
                    <a:pt x="64" y="56"/>
                  </a:lnTo>
                  <a:lnTo>
                    <a:pt x="64" y="24"/>
                  </a:lnTo>
                  <a:lnTo>
                    <a:pt x="104" y="24"/>
                  </a:lnTo>
                  <a:lnTo>
                    <a:pt x="104" y="8"/>
                  </a:lnTo>
                  <a:lnTo>
                    <a:pt x="104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16" y="48"/>
                  </a:lnTo>
                  <a:lnTo>
                    <a:pt x="0" y="88"/>
                  </a:lnTo>
                  <a:lnTo>
                    <a:pt x="48" y="88"/>
                  </a:lnTo>
                  <a:lnTo>
                    <a:pt x="56" y="6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648"/>
            <p:cNvSpPr>
              <a:spLocks/>
            </p:cNvSpPr>
            <p:nvPr/>
          </p:nvSpPr>
          <p:spPr bwMode="auto">
            <a:xfrm>
              <a:off x="4192022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24"/>
                <a:gd name="T26" fmla="*/ 32 w 32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649"/>
            <p:cNvSpPr>
              <a:spLocks/>
            </p:cNvSpPr>
            <p:nvPr/>
          </p:nvSpPr>
          <p:spPr bwMode="auto">
            <a:xfrm>
              <a:off x="4837930" y="3174769"/>
              <a:ext cx="278541" cy="344338"/>
            </a:xfrm>
            <a:custGeom>
              <a:avLst/>
              <a:gdLst>
                <a:gd name="T0" fmla="*/ 2147483647 w 208"/>
                <a:gd name="T1" fmla="*/ 2147483647 h 256"/>
                <a:gd name="T2" fmla="*/ 2147483647 w 208"/>
                <a:gd name="T3" fmla="*/ 2147483647 h 256"/>
                <a:gd name="T4" fmla="*/ 2147483647 w 208"/>
                <a:gd name="T5" fmla="*/ 2147483647 h 256"/>
                <a:gd name="T6" fmla="*/ 2147483647 w 208"/>
                <a:gd name="T7" fmla="*/ 2147483647 h 256"/>
                <a:gd name="T8" fmla="*/ 2147483647 w 208"/>
                <a:gd name="T9" fmla="*/ 2147483647 h 256"/>
                <a:gd name="T10" fmla="*/ 2147483647 w 208"/>
                <a:gd name="T11" fmla="*/ 2147483647 h 256"/>
                <a:gd name="T12" fmla="*/ 2147483647 w 208"/>
                <a:gd name="T13" fmla="*/ 2147483647 h 256"/>
                <a:gd name="T14" fmla="*/ 2147483647 w 208"/>
                <a:gd name="T15" fmla="*/ 2147483647 h 256"/>
                <a:gd name="T16" fmla="*/ 2147483647 w 208"/>
                <a:gd name="T17" fmla="*/ 2147483647 h 256"/>
                <a:gd name="T18" fmla="*/ 0 w 208"/>
                <a:gd name="T19" fmla="*/ 2147483647 h 256"/>
                <a:gd name="T20" fmla="*/ 2147483647 w 208"/>
                <a:gd name="T21" fmla="*/ 2147483647 h 256"/>
                <a:gd name="T22" fmla="*/ 2147483647 w 208"/>
                <a:gd name="T23" fmla="*/ 2147483647 h 256"/>
                <a:gd name="T24" fmla="*/ 2147483647 w 208"/>
                <a:gd name="T25" fmla="*/ 2147483647 h 256"/>
                <a:gd name="T26" fmla="*/ 2147483647 w 208"/>
                <a:gd name="T27" fmla="*/ 2147483647 h 256"/>
                <a:gd name="T28" fmla="*/ 2147483647 w 208"/>
                <a:gd name="T29" fmla="*/ 2147483647 h 256"/>
                <a:gd name="T30" fmla="*/ 2147483647 w 208"/>
                <a:gd name="T31" fmla="*/ 2147483647 h 256"/>
                <a:gd name="T32" fmla="*/ 2147483647 w 208"/>
                <a:gd name="T33" fmla="*/ 2147483647 h 256"/>
                <a:gd name="T34" fmla="*/ 2147483647 w 208"/>
                <a:gd name="T35" fmla="*/ 2147483647 h 256"/>
                <a:gd name="T36" fmla="*/ 2147483647 w 208"/>
                <a:gd name="T37" fmla="*/ 2147483647 h 256"/>
                <a:gd name="T38" fmla="*/ 2147483647 w 208"/>
                <a:gd name="T39" fmla="*/ 2147483647 h 256"/>
                <a:gd name="T40" fmla="*/ 2147483647 w 208"/>
                <a:gd name="T41" fmla="*/ 2147483647 h 256"/>
                <a:gd name="T42" fmla="*/ 2147483647 w 208"/>
                <a:gd name="T43" fmla="*/ 2147483647 h 256"/>
                <a:gd name="T44" fmla="*/ 2147483647 w 208"/>
                <a:gd name="T45" fmla="*/ 2147483647 h 256"/>
                <a:gd name="T46" fmla="*/ 2147483647 w 208"/>
                <a:gd name="T47" fmla="*/ 2147483647 h 256"/>
                <a:gd name="T48" fmla="*/ 2147483647 w 208"/>
                <a:gd name="T49" fmla="*/ 2147483647 h 256"/>
                <a:gd name="T50" fmla="*/ 2147483647 w 208"/>
                <a:gd name="T51" fmla="*/ 2147483647 h 256"/>
                <a:gd name="T52" fmla="*/ 2147483647 w 208"/>
                <a:gd name="T53" fmla="*/ 2147483647 h 256"/>
                <a:gd name="T54" fmla="*/ 2147483647 w 208"/>
                <a:gd name="T55" fmla="*/ 2147483647 h 256"/>
                <a:gd name="T56" fmla="*/ 2147483647 w 208"/>
                <a:gd name="T57" fmla="*/ 2147483647 h 256"/>
                <a:gd name="T58" fmla="*/ 2147483647 w 208"/>
                <a:gd name="T59" fmla="*/ 2147483647 h 256"/>
                <a:gd name="T60" fmla="*/ 2147483647 w 208"/>
                <a:gd name="T61" fmla="*/ 2147483647 h 256"/>
                <a:gd name="T62" fmla="*/ 2147483647 w 208"/>
                <a:gd name="T63" fmla="*/ 2147483647 h 256"/>
                <a:gd name="T64" fmla="*/ 2147483647 w 208"/>
                <a:gd name="T65" fmla="*/ 2147483647 h 256"/>
                <a:gd name="T66" fmla="*/ 2147483647 w 208"/>
                <a:gd name="T67" fmla="*/ 2147483647 h 256"/>
                <a:gd name="T68" fmla="*/ 2147483647 w 208"/>
                <a:gd name="T69" fmla="*/ 2147483647 h 256"/>
                <a:gd name="T70" fmla="*/ 2147483647 w 208"/>
                <a:gd name="T71" fmla="*/ 0 h 256"/>
                <a:gd name="T72" fmla="*/ 2147483647 w 208"/>
                <a:gd name="T73" fmla="*/ 2147483647 h 256"/>
                <a:gd name="T74" fmla="*/ 2147483647 w 208"/>
                <a:gd name="T75" fmla="*/ 2147483647 h 2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256"/>
                <a:gd name="T116" fmla="*/ 208 w 208"/>
                <a:gd name="T117" fmla="*/ 256 h 25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256">
                  <a:moveTo>
                    <a:pt x="152" y="16"/>
                  </a:moveTo>
                  <a:lnTo>
                    <a:pt x="48" y="16"/>
                  </a:lnTo>
                  <a:lnTo>
                    <a:pt x="40" y="40"/>
                  </a:lnTo>
                  <a:lnTo>
                    <a:pt x="32" y="40"/>
                  </a:lnTo>
                  <a:lnTo>
                    <a:pt x="32" y="56"/>
                  </a:lnTo>
                  <a:lnTo>
                    <a:pt x="24" y="48"/>
                  </a:lnTo>
                  <a:lnTo>
                    <a:pt x="24" y="96"/>
                  </a:lnTo>
                  <a:lnTo>
                    <a:pt x="8" y="104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16" y="160"/>
                  </a:lnTo>
                  <a:lnTo>
                    <a:pt x="24" y="176"/>
                  </a:lnTo>
                  <a:lnTo>
                    <a:pt x="32" y="200"/>
                  </a:lnTo>
                  <a:lnTo>
                    <a:pt x="48" y="208"/>
                  </a:lnTo>
                  <a:lnTo>
                    <a:pt x="72" y="232"/>
                  </a:lnTo>
                  <a:lnTo>
                    <a:pt x="80" y="240"/>
                  </a:lnTo>
                  <a:lnTo>
                    <a:pt x="104" y="240"/>
                  </a:lnTo>
                  <a:lnTo>
                    <a:pt x="120" y="256"/>
                  </a:lnTo>
                  <a:lnTo>
                    <a:pt x="144" y="248"/>
                  </a:lnTo>
                  <a:lnTo>
                    <a:pt x="168" y="240"/>
                  </a:lnTo>
                  <a:lnTo>
                    <a:pt x="176" y="240"/>
                  </a:lnTo>
                  <a:lnTo>
                    <a:pt x="176" y="232"/>
                  </a:lnTo>
                  <a:lnTo>
                    <a:pt x="168" y="224"/>
                  </a:lnTo>
                  <a:lnTo>
                    <a:pt x="160" y="216"/>
                  </a:lnTo>
                  <a:lnTo>
                    <a:pt x="144" y="200"/>
                  </a:lnTo>
                  <a:lnTo>
                    <a:pt x="144" y="192"/>
                  </a:lnTo>
                  <a:lnTo>
                    <a:pt x="152" y="192"/>
                  </a:lnTo>
                  <a:lnTo>
                    <a:pt x="160" y="168"/>
                  </a:lnTo>
                  <a:lnTo>
                    <a:pt x="176" y="152"/>
                  </a:lnTo>
                  <a:lnTo>
                    <a:pt x="184" y="128"/>
                  </a:lnTo>
                  <a:lnTo>
                    <a:pt x="192" y="80"/>
                  </a:lnTo>
                  <a:lnTo>
                    <a:pt x="200" y="72"/>
                  </a:lnTo>
                  <a:lnTo>
                    <a:pt x="208" y="72"/>
                  </a:lnTo>
                  <a:lnTo>
                    <a:pt x="200" y="48"/>
                  </a:lnTo>
                  <a:lnTo>
                    <a:pt x="192" y="16"/>
                  </a:lnTo>
                  <a:lnTo>
                    <a:pt x="176" y="0"/>
                  </a:lnTo>
                  <a:lnTo>
                    <a:pt x="168" y="8"/>
                  </a:lnTo>
                  <a:lnTo>
                    <a:pt x="152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650"/>
            <p:cNvSpPr>
              <a:spLocks/>
            </p:cNvSpPr>
            <p:nvPr/>
          </p:nvSpPr>
          <p:spPr bwMode="auto">
            <a:xfrm>
              <a:off x="4321423" y="3400672"/>
              <a:ext cx="107468" cy="96502"/>
            </a:xfrm>
            <a:custGeom>
              <a:avLst/>
              <a:gdLst>
                <a:gd name="T0" fmla="*/ 2147483647 w 80"/>
                <a:gd name="T1" fmla="*/ 2147483647 h 72"/>
                <a:gd name="T2" fmla="*/ 2147483647 w 80"/>
                <a:gd name="T3" fmla="*/ 2147483647 h 72"/>
                <a:gd name="T4" fmla="*/ 2147483647 w 80"/>
                <a:gd name="T5" fmla="*/ 2147483647 h 72"/>
                <a:gd name="T6" fmla="*/ 2147483647 w 80"/>
                <a:gd name="T7" fmla="*/ 2147483647 h 72"/>
                <a:gd name="T8" fmla="*/ 2147483647 w 80"/>
                <a:gd name="T9" fmla="*/ 0 h 72"/>
                <a:gd name="T10" fmla="*/ 2147483647 w 80"/>
                <a:gd name="T11" fmla="*/ 0 h 72"/>
                <a:gd name="T12" fmla="*/ 2147483647 w 80"/>
                <a:gd name="T13" fmla="*/ 0 h 72"/>
                <a:gd name="T14" fmla="*/ 2147483647 w 80"/>
                <a:gd name="T15" fmla="*/ 0 h 72"/>
                <a:gd name="T16" fmla="*/ 2147483647 w 80"/>
                <a:gd name="T17" fmla="*/ 0 h 72"/>
                <a:gd name="T18" fmla="*/ 2147483647 w 80"/>
                <a:gd name="T19" fmla="*/ 2147483647 h 72"/>
                <a:gd name="T20" fmla="*/ 2147483647 w 80"/>
                <a:gd name="T21" fmla="*/ 2147483647 h 72"/>
                <a:gd name="T22" fmla="*/ 0 w 80"/>
                <a:gd name="T23" fmla="*/ 2147483647 h 72"/>
                <a:gd name="T24" fmla="*/ 2147483647 w 80"/>
                <a:gd name="T25" fmla="*/ 2147483647 h 72"/>
                <a:gd name="T26" fmla="*/ 2147483647 w 80"/>
                <a:gd name="T27" fmla="*/ 2147483647 h 72"/>
                <a:gd name="T28" fmla="*/ 2147483647 w 80"/>
                <a:gd name="T29" fmla="*/ 2147483647 h 72"/>
                <a:gd name="T30" fmla="*/ 2147483647 w 80"/>
                <a:gd name="T31" fmla="*/ 2147483647 h 72"/>
                <a:gd name="T32" fmla="*/ 2147483647 w 80"/>
                <a:gd name="T33" fmla="*/ 2147483647 h 72"/>
                <a:gd name="T34" fmla="*/ 2147483647 w 80"/>
                <a:gd name="T35" fmla="*/ 2147483647 h 72"/>
                <a:gd name="T36" fmla="*/ 2147483647 w 80"/>
                <a:gd name="T37" fmla="*/ 2147483647 h 72"/>
                <a:gd name="T38" fmla="*/ 2147483647 w 80"/>
                <a:gd name="T39" fmla="*/ 2147483647 h 72"/>
                <a:gd name="T40" fmla="*/ 2147483647 w 80"/>
                <a:gd name="T41" fmla="*/ 2147483647 h 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0"/>
                <a:gd name="T64" fmla="*/ 0 h 72"/>
                <a:gd name="T65" fmla="*/ 80 w 80"/>
                <a:gd name="T66" fmla="*/ 72 h 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0" h="72">
                  <a:moveTo>
                    <a:pt x="72" y="40"/>
                  </a:moveTo>
                  <a:lnTo>
                    <a:pt x="80" y="24"/>
                  </a:lnTo>
                  <a:lnTo>
                    <a:pt x="72" y="8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64" y="64"/>
                  </a:lnTo>
                  <a:lnTo>
                    <a:pt x="72" y="64"/>
                  </a:lnTo>
                  <a:lnTo>
                    <a:pt x="72" y="48"/>
                  </a:lnTo>
                  <a:lnTo>
                    <a:pt x="72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651"/>
            <p:cNvSpPr>
              <a:spLocks/>
            </p:cNvSpPr>
            <p:nvPr/>
          </p:nvSpPr>
          <p:spPr bwMode="auto">
            <a:xfrm>
              <a:off x="4267689" y="3432474"/>
              <a:ext cx="74570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2147483647 h 48"/>
                <a:gd name="T10" fmla="*/ 2147483647 w 56"/>
                <a:gd name="T11" fmla="*/ 0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0 w 56"/>
                <a:gd name="T17" fmla="*/ 2147483647 h 48"/>
                <a:gd name="T18" fmla="*/ 2147483647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48" y="32"/>
                  </a:moveTo>
                  <a:lnTo>
                    <a:pt x="48" y="16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652"/>
            <p:cNvSpPr>
              <a:spLocks/>
            </p:cNvSpPr>
            <p:nvPr/>
          </p:nvSpPr>
          <p:spPr bwMode="auto">
            <a:xfrm>
              <a:off x="4234791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0 h 40"/>
                <a:gd name="T6" fmla="*/ 2147483647 w 40"/>
                <a:gd name="T7" fmla="*/ 0 h 40"/>
                <a:gd name="T8" fmla="*/ 2147483647 w 40"/>
                <a:gd name="T9" fmla="*/ 2147483647 h 40"/>
                <a:gd name="T10" fmla="*/ 0 w 40"/>
                <a:gd name="T11" fmla="*/ 2147483647 h 40"/>
                <a:gd name="T12" fmla="*/ 2147483647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40"/>
                <a:gd name="T32" fmla="*/ 40 w 4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653"/>
            <p:cNvSpPr>
              <a:spLocks/>
            </p:cNvSpPr>
            <p:nvPr/>
          </p:nvSpPr>
          <p:spPr bwMode="auto">
            <a:xfrm>
              <a:off x="4196409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0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4"/>
                <a:gd name="T29" fmla="*/ 32 w 32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654"/>
            <p:cNvSpPr>
              <a:spLocks/>
            </p:cNvSpPr>
            <p:nvPr/>
          </p:nvSpPr>
          <p:spPr bwMode="auto">
            <a:xfrm>
              <a:off x="4239177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2147483647 h 40"/>
                <a:gd name="T6" fmla="*/ 2147483647 w 40"/>
                <a:gd name="T7" fmla="*/ 0 h 40"/>
                <a:gd name="T8" fmla="*/ 2147483647 w 40"/>
                <a:gd name="T9" fmla="*/ 0 h 40"/>
                <a:gd name="T10" fmla="*/ 2147483647 w 40"/>
                <a:gd name="T11" fmla="*/ 2147483647 h 40"/>
                <a:gd name="T12" fmla="*/ 0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2147483647 w 40"/>
                <a:gd name="T21" fmla="*/ 2147483647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40"/>
                <a:gd name="T35" fmla="*/ 40 w 40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655"/>
            <p:cNvSpPr>
              <a:spLocks/>
            </p:cNvSpPr>
            <p:nvPr/>
          </p:nvSpPr>
          <p:spPr bwMode="auto">
            <a:xfrm>
              <a:off x="4321423" y="3089233"/>
              <a:ext cx="1097" cy="10966"/>
            </a:xfrm>
            <a:custGeom>
              <a:avLst/>
              <a:gdLst>
                <a:gd name="T0" fmla="*/ 0 w 1942"/>
                <a:gd name="T1" fmla="*/ 0 h 8"/>
                <a:gd name="T2" fmla="*/ 0 w 1942"/>
                <a:gd name="T3" fmla="*/ 2147483647 h 8"/>
                <a:gd name="T4" fmla="*/ 0 w 1942"/>
                <a:gd name="T5" fmla="*/ 0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0"/>
                  </a:move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656"/>
            <p:cNvSpPr>
              <a:spLocks/>
            </p:cNvSpPr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2147483647 w 257"/>
                <a:gd name="T39" fmla="*/ 2147483647 h 264"/>
                <a:gd name="T40" fmla="*/ 2147483647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0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0 w 257"/>
                <a:gd name="T73" fmla="*/ 2147483647 h 264"/>
                <a:gd name="T74" fmla="*/ 0 w 257"/>
                <a:gd name="T75" fmla="*/ 2147483647 h 264"/>
                <a:gd name="T76" fmla="*/ 0 w 257"/>
                <a:gd name="T77" fmla="*/ 2147483647 h 264"/>
                <a:gd name="T78" fmla="*/ 2147483647 w 257"/>
                <a:gd name="T79" fmla="*/ 2147483647 h 2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7"/>
                <a:gd name="T121" fmla="*/ 0 h 264"/>
                <a:gd name="T122" fmla="*/ 257 w 257"/>
                <a:gd name="T123" fmla="*/ 264 h 2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Rectangle 657"/>
            <p:cNvSpPr>
              <a:spLocks noChangeArrowheads="1"/>
            </p:cNvSpPr>
            <p:nvPr/>
          </p:nvSpPr>
          <p:spPr bwMode="auto">
            <a:xfrm>
              <a:off x="4321423" y="3089233"/>
              <a:ext cx="0" cy="10966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17" name="Freeform 658"/>
            <p:cNvSpPr>
              <a:spLocks/>
            </p:cNvSpPr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0 w 257"/>
                <a:gd name="T39" fmla="*/ 2147483647 h 264"/>
                <a:gd name="T40" fmla="*/ 0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2147483647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2147483647 w 257"/>
                <a:gd name="T73" fmla="*/ 2147483647 h 264"/>
                <a:gd name="T74" fmla="*/ 2147483647 w 257"/>
                <a:gd name="T75" fmla="*/ 2147483647 h 264"/>
                <a:gd name="T76" fmla="*/ 2147483647 w 257"/>
                <a:gd name="T77" fmla="*/ 2147483647 h 264"/>
                <a:gd name="T78" fmla="*/ 2147483647 w 257"/>
                <a:gd name="T79" fmla="*/ 2147483647 h 264"/>
                <a:gd name="T80" fmla="*/ 0 w 257"/>
                <a:gd name="T81" fmla="*/ 2147483647 h 264"/>
                <a:gd name="T82" fmla="*/ 0 w 257"/>
                <a:gd name="T83" fmla="*/ 2147483647 h 2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64"/>
                <a:gd name="T128" fmla="*/ 257 w 257"/>
                <a:gd name="T129" fmla="*/ 264 h 2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659"/>
            <p:cNvSpPr>
              <a:spLocks/>
            </p:cNvSpPr>
            <p:nvPr/>
          </p:nvSpPr>
          <p:spPr bwMode="auto">
            <a:xfrm>
              <a:off x="4342259" y="2874296"/>
              <a:ext cx="10966" cy="1097"/>
            </a:xfrm>
            <a:custGeom>
              <a:avLst/>
              <a:gdLst>
                <a:gd name="T0" fmla="*/ 2147483647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660"/>
            <p:cNvSpPr>
              <a:spLocks/>
            </p:cNvSpPr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Rectangle 661"/>
            <p:cNvSpPr>
              <a:spLocks noChangeArrowheads="1"/>
            </p:cNvSpPr>
            <p:nvPr/>
          </p:nvSpPr>
          <p:spPr bwMode="auto">
            <a:xfrm>
              <a:off x="4342259" y="2874296"/>
              <a:ext cx="10966" cy="0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21" name="Freeform 662"/>
            <p:cNvSpPr>
              <a:spLocks/>
            </p:cNvSpPr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w 8"/>
                <a:gd name="T7" fmla="*/ 0 h 19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943"/>
                <a:gd name="T14" fmla="*/ 8 w 8"/>
                <a:gd name="T15" fmla="*/ 1943 h 19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663"/>
            <p:cNvSpPr>
              <a:spLocks/>
            </p:cNvSpPr>
            <p:nvPr/>
          </p:nvSpPr>
          <p:spPr bwMode="auto">
            <a:xfrm>
              <a:off x="4310457" y="2755862"/>
              <a:ext cx="203971" cy="161203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0 h 120"/>
                <a:gd name="T12" fmla="*/ 2147483647 w 152"/>
                <a:gd name="T13" fmla="*/ 0 h 120"/>
                <a:gd name="T14" fmla="*/ 2147483647 w 152"/>
                <a:gd name="T15" fmla="*/ 0 h 120"/>
                <a:gd name="T16" fmla="*/ 2147483647 w 152"/>
                <a:gd name="T17" fmla="*/ 0 h 120"/>
                <a:gd name="T18" fmla="*/ 0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2147483647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2147483647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2147483647 w 152"/>
                <a:gd name="T45" fmla="*/ 2147483647 h 120"/>
                <a:gd name="T46" fmla="*/ 2147483647 w 152"/>
                <a:gd name="T47" fmla="*/ 2147483647 h 120"/>
                <a:gd name="T48" fmla="*/ 2147483647 w 152"/>
                <a:gd name="T49" fmla="*/ 2147483647 h 120"/>
                <a:gd name="T50" fmla="*/ 2147483647 w 152"/>
                <a:gd name="T51" fmla="*/ 2147483647 h 120"/>
                <a:gd name="T52" fmla="*/ 2147483647 w 152"/>
                <a:gd name="T53" fmla="*/ 2147483647 h 120"/>
                <a:gd name="T54" fmla="*/ 2147483647 w 152"/>
                <a:gd name="T55" fmla="*/ 2147483647 h 120"/>
                <a:gd name="T56" fmla="*/ 2147483647 w 152"/>
                <a:gd name="T57" fmla="*/ 2147483647 h 120"/>
                <a:gd name="T58" fmla="*/ 2147483647 w 152"/>
                <a:gd name="T59" fmla="*/ 2147483647 h 120"/>
                <a:gd name="T60" fmla="*/ 2147483647 w 152"/>
                <a:gd name="T61" fmla="*/ 2147483647 h 120"/>
                <a:gd name="T62" fmla="*/ 2147483647 w 152"/>
                <a:gd name="T63" fmla="*/ 2147483647 h 120"/>
                <a:gd name="T64" fmla="*/ 2147483647 w 152"/>
                <a:gd name="T65" fmla="*/ 2147483647 h 120"/>
                <a:gd name="T66" fmla="*/ 2147483647 w 152"/>
                <a:gd name="T67" fmla="*/ 2147483647 h 1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20"/>
                <a:gd name="T104" fmla="*/ 152 w 152"/>
                <a:gd name="T105" fmla="*/ 120 h 1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20">
                  <a:moveTo>
                    <a:pt x="136" y="16"/>
                  </a:moveTo>
                  <a:lnTo>
                    <a:pt x="128" y="16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32"/>
                  </a:lnTo>
                  <a:lnTo>
                    <a:pt x="16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32"/>
                  </a:lnTo>
                  <a:lnTo>
                    <a:pt x="32" y="48"/>
                  </a:lnTo>
                  <a:lnTo>
                    <a:pt x="32" y="64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24" y="96"/>
                  </a:lnTo>
                  <a:lnTo>
                    <a:pt x="24" y="104"/>
                  </a:lnTo>
                  <a:lnTo>
                    <a:pt x="32" y="104"/>
                  </a:lnTo>
                  <a:lnTo>
                    <a:pt x="48" y="120"/>
                  </a:lnTo>
                  <a:lnTo>
                    <a:pt x="72" y="112"/>
                  </a:lnTo>
                  <a:lnTo>
                    <a:pt x="96" y="104"/>
                  </a:lnTo>
                  <a:lnTo>
                    <a:pt x="104" y="88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664"/>
            <p:cNvSpPr>
              <a:spLocks/>
            </p:cNvSpPr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0 h 80"/>
                <a:gd name="T20" fmla="*/ 2147483647 w 40"/>
                <a:gd name="T21" fmla="*/ 0 h 80"/>
                <a:gd name="T22" fmla="*/ 2147483647 w 40"/>
                <a:gd name="T23" fmla="*/ 0 h 80"/>
                <a:gd name="T24" fmla="*/ 2147483647 w 40"/>
                <a:gd name="T25" fmla="*/ 2147483647 h 80"/>
                <a:gd name="T26" fmla="*/ 0 w 40"/>
                <a:gd name="T27" fmla="*/ 2147483647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2147483647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80"/>
                <a:gd name="T68" fmla="*/ 40 w 4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80">
                  <a:moveTo>
                    <a:pt x="24" y="64"/>
                  </a:move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665"/>
            <p:cNvSpPr>
              <a:spLocks/>
            </p:cNvSpPr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666"/>
            <p:cNvSpPr>
              <a:spLocks/>
            </p:cNvSpPr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2147483647 h 80"/>
                <a:gd name="T20" fmla="*/ 2147483647 w 40"/>
                <a:gd name="T21" fmla="*/ 2147483647 h 80"/>
                <a:gd name="T22" fmla="*/ 2147483647 w 40"/>
                <a:gd name="T23" fmla="*/ 0 h 80"/>
                <a:gd name="T24" fmla="*/ 2147483647 w 40"/>
                <a:gd name="T25" fmla="*/ 0 h 80"/>
                <a:gd name="T26" fmla="*/ 2147483647 w 40"/>
                <a:gd name="T27" fmla="*/ 0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0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2147483647 w 40"/>
                <a:gd name="T45" fmla="*/ 2147483647 h 80"/>
                <a:gd name="T46" fmla="*/ 2147483647 w 40"/>
                <a:gd name="T47" fmla="*/ 2147483647 h 80"/>
                <a:gd name="T48" fmla="*/ 2147483647 w 40"/>
                <a:gd name="T49" fmla="*/ 2147483647 h 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80"/>
                <a:gd name="T77" fmla="*/ 40 w 40"/>
                <a:gd name="T78" fmla="*/ 80 h 8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80">
                  <a:moveTo>
                    <a:pt x="24" y="64"/>
                  </a:moveTo>
                  <a:lnTo>
                    <a:pt x="24" y="6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667"/>
            <p:cNvSpPr>
              <a:spLocks/>
            </p:cNvSpPr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668"/>
            <p:cNvSpPr>
              <a:spLocks/>
            </p:cNvSpPr>
            <p:nvPr/>
          </p:nvSpPr>
          <p:spPr bwMode="auto">
            <a:xfrm>
              <a:off x="4342259" y="2874296"/>
              <a:ext cx="2193" cy="21932"/>
            </a:xfrm>
            <a:custGeom>
              <a:avLst/>
              <a:gdLst>
                <a:gd name="T0" fmla="*/ 0 w 1942"/>
                <a:gd name="T1" fmla="*/ 0 h 16"/>
                <a:gd name="T2" fmla="*/ 0 w 1942"/>
                <a:gd name="T3" fmla="*/ 2147483647 h 16"/>
                <a:gd name="T4" fmla="*/ 0 w 1942"/>
                <a:gd name="T5" fmla="*/ 2147483647 h 16"/>
                <a:gd name="T6" fmla="*/ 0 w 1942"/>
                <a:gd name="T7" fmla="*/ 2147483647 h 16"/>
                <a:gd name="T8" fmla="*/ 0 w 1942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2"/>
                <a:gd name="T16" fmla="*/ 0 h 16"/>
                <a:gd name="T17" fmla="*/ 1942 w 194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2" h="16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669"/>
            <p:cNvSpPr>
              <a:spLocks/>
            </p:cNvSpPr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70"/>
            <p:cNvSpPr>
              <a:spLocks/>
            </p:cNvSpPr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671"/>
            <p:cNvSpPr>
              <a:spLocks/>
            </p:cNvSpPr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672"/>
            <p:cNvSpPr>
              <a:spLocks/>
            </p:cNvSpPr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w 1942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2"/>
                <a:gd name="T13" fmla="*/ 0 h 8"/>
                <a:gd name="T14" fmla="*/ 1942 w 1942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673"/>
            <p:cNvSpPr>
              <a:spLocks/>
            </p:cNvSpPr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0 w 8"/>
                <a:gd name="T5" fmla="*/ 0 h 8"/>
                <a:gd name="T6" fmla="*/ 0 60000 65536"/>
                <a:gd name="T7" fmla="*/ 0 60000 65536"/>
                <a:gd name="T8" fmla="*/ 0 60000 65536"/>
                <a:gd name="T9" fmla="*/ 0 w 8"/>
                <a:gd name="T10" fmla="*/ 0 h 8"/>
                <a:gd name="T11" fmla="*/ 8 w 8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674"/>
            <p:cNvSpPr>
              <a:spLocks/>
            </p:cNvSpPr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675"/>
            <p:cNvSpPr>
              <a:spLocks/>
            </p:cNvSpPr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0 w 8"/>
                <a:gd name="T7" fmla="*/ 0 h 8"/>
                <a:gd name="T8" fmla="*/ 0 w 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676"/>
            <p:cNvSpPr>
              <a:spLocks/>
            </p:cNvSpPr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677"/>
            <p:cNvSpPr>
              <a:spLocks/>
            </p:cNvSpPr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2147483647 h 152"/>
                <a:gd name="T26" fmla="*/ 0 w 96"/>
                <a:gd name="T27" fmla="*/ 2147483647 h 152"/>
                <a:gd name="T28" fmla="*/ 2147483647 w 96"/>
                <a:gd name="T29" fmla="*/ 2147483647 h 152"/>
                <a:gd name="T30" fmla="*/ 2147483647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6"/>
                <a:gd name="T82" fmla="*/ 0 h 152"/>
                <a:gd name="T83" fmla="*/ 96 w 96"/>
                <a:gd name="T84" fmla="*/ 152 h 1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678"/>
            <p:cNvSpPr>
              <a:spLocks/>
            </p:cNvSpPr>
            <p:nvPr/>
          </p:nvSpPr>
          <p:spPr bwMode="auto">
            <a:xfrm>
              <a:off x="6211990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2147483647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0 h 18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8"/>
                <a:gd name="T85" fmla="*/ 0 h 184"/>
                <a:gd name="T86" fmla="*/ 88 w 88"/>
                <a:gd name="T87" fmla="*/ 184 h 18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679"/>
            <p:cNvSpPr>
              <a:spLocks/>
            </p:cNvSpPr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0 h 152"/>
                <a:gd name="T26" fmla="*/ 2147483647 w 96"/>
                <a:gd name="T27" fmla="*/ 2147483647 h 152"/>
                <a:gd name="T28" fmla="*/ 0 w 96"/>
                <a:gd name="T29" fmla="*/ 2147483647 h 152"/>
                <a:gd name="T30" fmla="*/ 0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2147483647 w 96"/>
                <a:gd name="T55" fmla="*/ 2147483647 h 152"/>
                <a:gd name="T56" fmla="*/ 2147483647 w 96"/>
                <a:gd name="T57" fmla="*/ 2147483647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6"/>
                <a:gd name="T88" fmla="*/ 0 h 152"/>
                <a:gd name="T89" fmla="*/ 96 w 96"/>
                <a:gd name="T90" fmla="*/ 152 h 1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680"/>
            <p:cNvSpPr>
              <a:spLocks/>
            </p:cNvSpPr>
            <p:nvPr/>
          </p:nvSpPr>
          <p:spPr bwMode="auto">
            <a:xfrm>
              <a:off x="6216376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0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2147483647 h 184"/>
                <a:gd name="T56" fmla="*/ 2147483647 w 88"/>
                <a:gd name="T57" fmla="*/ 0 h 1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8"/>
                <a:gd name="T88" fmla="*/ 0 h 184"/>
                <a:gd name="T89" fmla="*/ 88 w 88"/>
                <a:gd name="T90" fmla="*/ 184 h 1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681"/>
            <p:cNvSpPr>
              <a:spLocks/>
            </p:cNvSpPr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48"/>
                <a:gd name="T38" fmla="*/ 104 w 104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682"/>
            <p:cNvSpPr>
              <a:spLocks/>
            </p:cNvSpPr>
            <p:nvPr/>
          </p:nvSpPr>
          <p:spPr bwMode="auto">
            <a:xfrm>
              <a:off x="5728382" y="2509124"/>
              <a:ext cx="1030819" cy="719380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683"/>
            <p:cNvSpPr>
              <a:spLocks/>
            </p:cNvSpPr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684"/>
            <p:cNvSpPr>
              <a:spLocks/>
            </p:cNvSpPr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2147483647 w 104"/>
                <a:gd name="T25" fmla="*/ 2147483647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4"/>
                <a:gd name="T40" fmla="*/ 0 h 48"/>
                <a:gd name="T41" fmla="*/ 104 w 10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685"/>
            <p:cNvSpPr>
              <a:spLocks/>
            </p:cNvSpPr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686"/>
            <p:cNvSpPr>
              <a:spLocks/>
            </p:cNvSpPr>
            <p:nvPr/>
          </p:nvSpPr>
          <p:spPr bwMode="auto">
            <a:xfrm>
              <a:off x="4815998" y="1897212"/>
              <a:ext cx="183135" cy="398071"/>
            </a:xfrm>
            <a:custGeom>
              <a:avLst/>
              <a:gdLst>
                <a:gd name="T0" fmla="*/ 2147483647 w 136"/>
                <a:gd name="T1" fmla="*/ 2147483647 h 296"/>
                <a:gd name="T2" fmla="*/ 2147483647 w 136"/>
                <a:gd name="T3" fmla="*/ 2147483647 h 296"/>
                <a:gd name="T4" fmla="*/ 2147483647 w 136"/>
                <a:gd name="T5" fmla="*/ 2147483647 h 296"/>
                <a:gd name="T6" fmla="*/ 2147483647 w 136"/>
                <a:gd name="T7" fmla="*/ 2147483647 h 296"/>
                <a:gd name="T8" fmla="*/ 2147483647 w 136"/>
                <a:gd name="T9" fmla="*/ 2147483647 h 296"/>
                <a:gd name="T10" fmla="*/ 2147483647 w 136"/>
                <a:gd name="T11" fmla="*/ 2147483647 h 296"/>
                <a:gd name="T12" fmla="*/ 2147483647 w 136"/>
                <a:gd name="T13" fmla="*/ 2147483647 h 296"/>
                <a:gd name="T14" fmla="*/ 2147483647 w 136"/>
                <a:gd name="T15" fmla="*/ 2147483647 h 296"/>
                <a:gd name="T16" fmla="*/ 2147483647 w 136"/>
                <a:gd name="T17" fmla="*/ 2147483647 h 296"/>
                <a:gd name="T18" fmla="*/ 2147483647 w 136"/>
                <a:gd name="T19" fmla="*/ 2147483647 h 296"/>
                <a:gd name="T20" fmla="*/ 2147483647 w 136"/>
                <a:gd name="T21" fmla="*/ 2147483647 h 296"/>
                <a:gd name="T22" fmla="*/ 2147483647 w 136"/>
                <a:gd name="T23" fmla="*/ 2147483647 h 296"/>
                <a:gd name="T24" fmla="*/ 2147483647 w 136"/>
                <a:gd name="T25" fmla="*/ 2147483647 h 296"/>
                <a:gd name="T26" fmla="*/ 2147483647 w 136"/>
                <a:gd name="T27" fmla="*/ 2147483647 h 296"/>
                <a:gd name="T28" fmla="*/ 2147483647 w 136"/>
                <a:gd name="T29" fmla="*/ 2147483647 h 296"/>
                <a:gd name="T30" fmla="*/ 2147483647 w 136"/>
                <a:gd name="T31" fmla="*/ 2147483647 h 296"/>
                <a:gd name="T32" fmla="*/ 2147483647 w 136"/>
                <a:gd name="T33" fmla="*/ 2147483647 h 296"/>
                <a:gd name="T34" fmla="*/ 2147483647 w 136"/>
                <a:gd name="T35" fmla="*/ 0 h 296"/>
                <a:gd name="T36" fmla="*/ 2147483647 w 136"/>
                <a:gd name="T37" fmla="*/ 0 h 296"/>
                <a:gd name="T38" fmla="*/ 2147483647 w 136"/>
                <a:gd name="T39" fmla="*/ 2147483647 h 296"/>
                <a:gd name="T40" fmla="*/ 2147483647 w 136"/>
                <a:gd name="T41" fmla="*/ 2147483647 h 296"/>
                <a:gd name="T42" fmla="*/ 2147483647 w 136"/>
                <a:gd name="T43" fmla="*/ 2147483647 h 296"/>
                <a:gd name="T44" fmla="*/ 2147483647 w 136"/>
                <a:gd name="T45" fmla="*/ 2147483647 h 296"/>
                <a:gd name="T46" fmla="*/ 2147483647 w 136"/>
                <a:gd name="T47" fmla="*/ 2147483647 h 296"/>
                <a:gd name="T48" fmla="*/ 2147483647 w 136"/>
                <a:gd name="T49" fmla="*/ 2147483647 h 296"/>
                <a:gd name="T50" fmla="*/ 2147483647 w 136"/>
                <a:gd name="T51" fmla="*/ 2147483647 h 296"/>
                <a:gd name="T52" fmla="*/ 2147483647 w 136"/>
                <a:gd name="T53" fmla="*/ 2147483647 h 296"/>
                <a:gd name="T54" fmla="*/ 0 w 136"/>
                <a:gd name="T55" fmla="*/ 2147483647 h 296"/>
                <a:gd name="T56" fmla="*/ 2147483647 w 136"/>
                <a:gd name="T57" fmla="*/ 2147483647 h 296"/>
                <a:gd name="T58" fmla="*/ 2147483647 w 136"/>
                <a:gd name="T59" fmla="*/ 2147483647 h 296"/>
                <a:gd name="T60" fmla="*/ 2147483647 w 136"/>
                <a:gd name="T61" fmla="*/ 2147483647 h 296"/>
                <a:gd name="T62" fmla="*/ 2147483647 w 136"/>
                <a:gd name="T63" fmla="*/ 2147483647 h 296"/>
                <a:gd name="T64" fmla="*/ 2147483647 w 136"/>
                <a:gd name="T65" fmla="*/ 2147483647 h 296"/>
                <a:gd name="T66" fmla="*/ 2147483647 w 136"/>
                <a:gd name="T67" fmla="*/ 2147483647 h 296"/>
                <a:gd name="T68" fmla="*/ 2147483647 w 136"/>
                <a:gd name="T69" fmla="*/ 2147483647 h 296"/>
                <a:gd name="T70" fmla="*/ 2147483647 w 136"/>
                <a:gd name="T71" fmla="*/ 2147483647 h 296"/>
                <a:gd name="T72" fmla="*/ 2147483647 w 136"/>
                <a:gd name="T73" fmla="*/ 2147483647 h 296"/>
                <a:gd name="T74" fmla="*/ 2147483647 w 136"/>
                <a:gd name="T75" fmla="*/ 2147483647 h 296"/>
                <a:gd name="T76" fmla="*/ 2147483647 w 136"/>
                <a:gd name="T77" fmla="*/ 2147483647 h 296"/>
                <a:gd name="T78" fmla="*/ 2147483647 w 136"/>
                <a:gd name="T79" fmla="*/ 2147483647 h 296"/>
                <a:gd name="T80" fmla="*/ 2147483647 w 136"/>
                <a:gd name="T81" fmla="*/ 2147483647 h 296"/>
                <a:gd name="T82" fmla="*/ 2147483647 w 136"/>
                <a:gd name="T83" fmla="*/ 2147483647 h 296"/>
                <a:gd name="T84" fmla="*/ 2147483647 w 136"/>
                <a:gd name="T85" fmla="*/ 2147483647 h 296"/>
                <a:gd name="T86" fmla="*/ 2147483647 w 136"/>
                <a:gd name="T87" fmla="*/ 2147483647 h 296"/>
                <a:gd name="T88" fmla="*/ 2147483647 w 136"/>
                <a:gd name="T89" fmla="*/ 2147483647 h 296"/>
                <a:gd name="T90" fmla="*/ 2147483647 w 136"/>
                <a:gd name="T91" fmla="*/ 2147483647 h 296"/>
                <a:gd name="T92" fmla="*/ 2147483647 w 136"/>
                <a:gd name="T93" fmla="*/ 2147483647 h 296"/>
                <a:gd name="T94" fmla="*/ 2147483647 w 136"/>
                <a:gd name="T95" fmla="*/ 2147483647 h 296"/>
                <a:gd name="T96" fmla="*/ 2147483647 w 136"/>
                <a:gd name="T97" fmla="*/ 2147483647 h 296"/>
                <a:gd name="T98" fmla="*/ 2147483647 w 136"/>
                <a:gd name="T99" fmla="*/ 2147483647 h 296"/>
                <a:gd name="T100" fmla="*/ 2147483647 w 136"/>
                <a:gd name="T101" fmla="*/ 2147483647 h 296"/>
                <a:gd name="T102" fmla="*/ 2147483647 w 136"/>
                <a:gd name="T103" fmla="*/ 2147483647 h 296"/>
                <a:gd name="T104" fmla="*/ 2147483647 w 136"/>
                <a:gd name="T105" fmla="*/ 2147483647 h 2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96"/>
                <a:gd name="T161" fmla="*/ 136 w 136"/>
                <a:gd name="T162" fmla="*/ 296 h 29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96">
                  <a:moveTo>
                    <a:pt x="136" y="216"/>
                  </a:moveTo>
                  <a:lnTo>
                    <a:pt x="128" y="216"/>
                  </a:lnTo>
                  <a:lnTo>
                    <a:pt x="120" y="208"/>
                  </a:lnTo>
                  <a:lnTo>
                    <a:pt x="128" y="184"/>
                  </a:lnTo>
                  <a:lnTo>
                    <a:pt x="120" y="176"/>
                  </a:lnTo>
                  <a:lnTo>
                    <a:pt x="120" y="168"/>
                  </a:lnTo>
                  <a:lnTo>
                    <a:pt x="120" y="160"/>
                  </a:lnTo>
                  <a:lnTo>
                    <a:pt x="112" y="152"/>
                  </a:lnTo>
                  <a:lnTo>
                    <a:pt x="120" y="144"/>
                  </a:lnTo>
                  <a:lnTo>
                    <a:pt x="112" y="104"/>
                  </a:lnTo>
                  <a:lnTo>
                    <a:pt x="120" y="80"/>
                  </a:lnTo>
                  <a:lnTo>
                    <a:pt x="112" y="64"/>
                  </a:lnTo>
                  <a:lnTo>
                    <a:pt x="104" y="56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12" y="24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0"/>
                  </a:lnTo>
                  <a:lnTo>
                    <a:pt x="72" y="8"/>
                  </a:lnTo>
                  <a:lnTo>
                    <a:pt x="64" y="32"/>
                  </a:lnTo>
                  <a:lnTo>
                    <a:pt x="48" y="40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56"/>
                  </a:lnTo>
                  <a:lnTo>
                    <a:pt x="32" y="56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0" y="112"/>
                  </a:lnTo>
                  <a:lnTo>
                    <a:pt x="40" y="120"/>
                  </a:lnTo>
                  <a:lnTo>
                    <a:pt x="40" y="136"/>
                  </a:lnTo>
                  <a:lnTo>
                    <a:pt x="40" y="144"/>
                  </a:lnTo>
                  <a:lnTo>
                    <a:pt x="48" y="144"/>
                  </a:lnTo>
                  <a:lnTo>
                    <a:pt x="56" y="160"/>
                  </a:lnTo>
                  <a:lnTo>
                    <a:pt x="40" y="192"/>
                  </a:lnTo>
                  <a:lnTo>
                    <a:pt x="16" y="208"/>
                  </a:lnTo>
                  <a:lnTo>
                    <a:pt x="8" y="232"/>
                  </a:lnTo>
                  <a:lnTo>
                    <a:pt x="8" y="264"/>
                  </a:lnTo>
                  <a:lnTo>
                    <a:pt x="16" y="280"/>
                  </a:lnTo>
                  <a:lnTo>
                    <a:pt x="24" y="288"/>
                  </a:lnTo>
                  <a:lnTo>
                    <a:pt x="32" y="296"/>
                  </a:lnTo>
                  <a:lnTo>
                    <a:pt x="48" y="296"/>
                  </a:lnTo>
                  <a:lnTo>
                    <a:pt x="80" y="288"/>
                  </a:lnTo>
                  <a:lnTo>
                    <a:pt x="88" y="288"/>
                  </a:lnTo>
                  <a:lnTo>
                    <a:pt x="136" y="232"/>
                  </a:lnTo>
                  <a:lnTo>
                    <a:pt x="136" y="2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 687"/>
            <p:cNvSpPr>
              <a:spLocks/>
            </p:cNvSpPr>
            <p:nvPr/>
          </p:nvSpPr>
          <p:spPr bwMode="auto">
            <a:xfrm>
              <a:off x="5010098" y="2531056"/>
              <a:ext cx="9870" cy="10966"/>
            </a:xfrm>
            <a:custGeom>
              <a:avLst/>
              <a:gdLst>
                <a:gd name="T0" fmla="*/ 2147483647 w 8"/>
                <a:gd name="T1" fmla="*/ 2147483647 h 8"/>
                <a:gd name="T2" fmla="*/ 0 w 8"/>
                <a:gd name="T3" fmla="*/ 0 h 8"/>
                <a:gd name="T4" fmla="*/ 0 w 8"/>
                <a:gd name="T5" fmla="*/ 2147483647 h 8"/>
                <a:gd name="T6" fmla="*/ 2147483647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Freeform 688"/>
            <p:cNvSpPr>
              <a:spLocks/>
            </p:cNvSpPr>
            <p:nvPr/>
          </p:nvSpPr>
          <p:spPr bwMode="auto">
            <a:xfrm>
              <a:off x="4934432" y="1446502"/>
              <a:ext cx="2597884" cy="1395993"/>
            </a:xfrm>
            <a:custGeom>
              <a:avLst/>
              <a:gdLst>
                <a:gd name="T0" fmla="*/ 2147483647 w 1936"/>
                <a:gd name="T1" fmla="*/ 2147483647 h 1040"/>
                <a:gd name="T2" fmla="*/ 2147483647 w 1936"/>
                <a:gd name="T3" fmla="*/ 2147483647 h 1040"/>
                <a:gd name="T4" fmla="*/ 2147483647 w 1936"/>
                <a:gd name="T5" fmla="*/ 2147483647 h 1040"/>
                <a:gd name="T6" fmla="*/ 2147483647 w 1936"/>
                <a:gd name="T7" fmla="*/ 2147483647 h 1040"/>
                <a:gd name="T8" fmla="*/ 2147483647 w 1936"/>
                <a:gd name="T9" fmla="*/ 2147483647 h 1040"/>
                <a:gd name="T10" fmla="*/ 2147483647 w 1936"/>
                <a:gd name="T11" fmla="*/ 2147483647 h 1040"/>
                <a:gd name="T12" fmla="*/ 2147483647 w 1936"/>
                <a:gd name="T13" fmla="*/ 2147483647 h 1040"/>
                <a:gd name="T14" fmla="*/ 2147483647 w 1936"/>
                <a:gd name="T15" fmla="*/ 2147483647 h 1040"/>
                <a:gd name="T16" fmla="*/ 2147483647 w 1936"/>
                <a:gd name="T17" fmla="*/ 2147483647 h 1040"/>
                <a:gd name="T18" fmla="*/ 2147483647 w 1936"/>
                <a:gd name="T19" fmla="*/ 2147483647 h 1040"/>
                <a:gd name="T20" fmla="*/ 2147483647 w 1936"/>
                <a:gd name="T21" fmla="*/ 2147483647 h 1040"/>
                <a:gd name="T22" fmla="*/ 2147483647 w 1936"/>
                <a:gd name="T23" fmla="*/ 2147483647 h 1040"/>
                <a:gd name="T24" fmla="*/ 2147483647 w 1936"/>
                <a:gd name="T25" fmla="*/ 2147483647 h 1040"/>
                <a:gd name="T26" fmla="*/ 2147483647 w 1936"/>
                <a:gd name="T27" fmla="*/ 2147483647 h 1040"/>
                <a:gd name="T28" fmla="*/ 2147483647 w 1936"/>
                <a:gd name="T29" fmla="*/ 2147483647 h 1040"/>
                <a:gd name="T30" fmla="*/ 2147483647 w 1936"/>
                <a:gd name="T31" fmla="*/ 2147483647 h 1040"/>
                <a:gd name="T32" fmla="*/ 2147483647 w 1936"/>
                <a:gd name="T33" fmla="*/ 2147483647 h 1040"/>
                <a:gd name="T34" fmla="*/ 2147483647 w 1936"/>
                <a:gd name="T35" fmla="*/ 2147483647 h 1040"/>
                <a:gd name="T36" fmla="*/ 2147483647 w 1936"/>
                <a:gd name="T37" fmla="*/ 2147483647 h 1040"/>
                <a:gd name="T38" fmla="*/ 2147483647 w 1936"/>
                <a:gd name="T39" fmla="*/ 2147483647 h 1040"/>
                <a:gd name="T40" fmla="*/ 2147483647 w 1936"/>
                <a:gd name="T41" fmla="*/ 2147483647 h 1040"/>
                <a:gd name="T42" fmla="*/ 2147483647 w 1936"/>
                <a:gd name="T43" fmla="*/ 2147483647 h 1040"/>
                <a:gd name="T44" fmla="*/ 2147483647 w 1936"/>
                <a:gd name="T45" fmla="*/ 2147483647 h 1040"/>
                <a:gd name="T46" fmla="*/ 2147483647 w 1936"/>
                <a:gd name="T47" fmla="*/ 2147483647 h 1040"/>
                <a:gd name="T48" fmla="*/ 2147483647 w 1936"/>
                <a:gd name="T49" fmla="*/ 2147483647 h 1040"/>
                <a:gd name="T50" fmla="*/ 2147483647 w 1936"/>
                <a:gd name="T51" fmla="*/ 2147483647 h 1040"/>
                <a:gd name="T52" fmla="*/ 2147483647 w 1936"/>
                <a:gd name="T53" fmla="*/ 2147483647 h 1040"/>
                <a:gd name="T54" fmla="*/ 2147483647 w 1936"/>
                <a:gd name="T55" fmla="*/ 2147483647 h 1040"/>
                <a:gd name="T56" fmla="*/ 2147483647 w 1936"/>
                <a:gd name="T57" fmla="*/ 2147483647 h 1040"/>
                <a:gd name="T58" fmla="*/ 2147483647 w 1936"/>
                <a:gd name="T59" fmla="*/ 2147483647 h 1040"/>
                <a:gd name="T60" fmla="*/ 2147483647 w 1936"/>
                <a:gd name="T61" fmla="*/ 2147483647 h 1040"/>
                <a:gd name="T62" fmla="*/ 2147483647 w 1936"/>
                <a:gd name="T63" fmla="*/ 2147483647 h 1040"/>
                <a:gd name="T64" fmla="*/ 2147483647 w 1936"/>
                <a:gd name="T65" fmla="*/ 2147483647 h 1040"/>
                <a:gd name="T66" fmla="*/ 2147483647 w 1936"/>
                <a:gd name="T67" fmla="*/ 2147483647 h 1040"/>
                <a:gd name="T68" fmla="*/ 2147483647 w 1936"/>
                <a:gd name="T69" fmla="*/ 2147483647 h 1040"/>
                <a:gd name="T70" fmla="*/ 2147483647 w 1936"/>
                <a:gd name="T71" fmla="*/ 2147483647 h 1040"/>
                <a:gd name="T72" fmla="*/ 2147483647 w 1936"/>
                <a:gd name="T73" fmla="*/ 2147483647 h 1040"/>
                <a:gd name="T74" fmla="*/ 2147483647 w 1936"/>
                <a:gd name="T75" fmla="*/ 2147483647 h 1040"/>
                <a:gd name="T76" fmla="*/ 2147483647 w 1936"/>
                <a:gd name="T77" fmla="*/ 2147483647 h 1040"/>
                <a:gd name="T78" fmla="*/ 2147483647 w 1936"/>
                <a:gd name="T79" fmla="*/ 2147483647 h 1040"/>
                <a:gd name="T80" fmla="*/ 2147483647 w 1936"/>
                <a:gd name="T81" fmla="*/ 2147483647 h 1040"/>
                <a:gd name="T82" fmla="*/ 2147483647 w 1936"/>
                <a:gd name="T83" fmla="*/ 2147483647 h 1040"/>
                <a:gd name="T84" fmla="*/ 2147483647 w 1936"/>
                <a:gd name="T85" fmla="*/ 2147483647 h 1040"/>
                <a:gd name="T86" fmla="*/ 2147483647 w 1936"/>
                <a:gd name="T87" fmla="*/ 2147483647 h 1040"/>
                <a:gd name="T88" fmla="*/ 2147483647 w 1936"/>
                <a:gd name="T89" fmla="*/ 2147483647 h 1040"/>
                <a:gd name="T90" fmla="*/ 2147483647 w 1936"/>
                <a:gd name="T91" fmla="*/ 2147483647 h 1040"/>
                <a:gd name="T92" fmla="*/ 2147483647 w 1936"/>
                <a:gd name="T93" fmla="*/ 2147483647 h 1040"/>
                <a:gd name="T94" fmla="*/ 2147483647 w 1936"/>
                <a:gd name="T95" fmla="*/ 2147483647 h 1040"/>
                <a:gd name="T96" fmla="*/ 2147483647 w 1936"/>
                <a:gd name="T97" fmla="*/ 2147483647 h 1040"/>
                <a:gd name="T98" fmla="*/ 2147483647 w 1936"/>
                <a:gd name="T99" fmla="*/ 2147483647 h 1040"/>
                <a:gd name="T100" fmla="*/ 2147483647 w 1936"/>
                <a:gd name="T101" fmla="*/ 2147483647 h 1040"/>
                <a:gd name="T102" fmla="*/ 2147483647 w 1936"/>
                <a:gd name="T103" fmla="*/ 2147483647 h 1040"/>
                <a:gd name="T104" fmla="*/ 2147483647 w 1936"/>
                <a:gd name="T105" fmla="*/ 2147483647 h 1040"/>
                <a:gd name="T106" fmla="*/ 2147483647 w 1936"/>
                <a:gd name="T107" fmla="*/ 2147483647 h 1040"/>
                <a:gd name="T108" fmla="*/ 2147483647 w 1936"/>
                <a:gd name="T109" fmla="*/ 2147483647 h 1040"/>
                <a:gd name="T110" fmla="*/ 2147483647 w 1936"/>
                <a:gd name="T111" fmla="*/ 2147483647 h 1040"/>
                <a:gd name="T112" fmla="*/ 2147483647 w 1936"/>
                <a:gd name="T113" fmla="*/ 2147483647 h 1040"/>
                <a:gd name="T114" fmla="*/ 2147483647 w 1936"/>
                <a:gd name="T115" fmla="*/ 2147483647 h 1040"/>
                <a:gd name="T116" fmla="*/ 2147483647 w 1936"/>
                <a:gd name="T117" fmla="*/ 2147483647 h 1040"/>
                <a:gd name="T118" fmla="*/ 2147483647 w 1936"/>
                <a:gd name="T119" fmla="*/ 2147483647 h 1040"/>
                <a:gd name="T120" fmla="*/ 2147483647 w 1936"/>
                <a:gd name="T121" fmla="*/ 2147483647 h 10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36"/>
                <a:gd name="T184" fmla="*/ 0 h 1040"/>
                <a:gd name="T185" fmla="*/ 1936 w 1936"/>
                <a:gd name="T186" fmla="*/ 1040 h 104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36" h="1040">
                  <a:moveTo>
                    <a:pt x="1928" y="504"/>
                  </a:moveTo>
                  <a:lnTo>
                    <a:pt x="1936" y="384"/>
                  </a:lnTo>
                  <a:lnTo>
                    <a:pt x="1920" y="376"/>
                  </a:lnTo>
                  <a:lnTo>
                    <a:pt x="1912" y="376"/>
                  </a:lnTo>
                  <a:lnTo>
                    <a:pt x="1896" y="360"/>
                  </a:lnTo>
                  <a:lnTo>
                    <a:pt x="1880" y="352"/>
                  </a:lnTo>
                  <a:lnTo>
                    <a:pt x="1856" y="352"/>
                  </a:lnTo>
                  <a:lnTo>
                    <a:pt x="1840" y="344"/>
                  </a:lnTo>
                  <a:lnTo>
                    <a:pt x="1824" y="344"/>
                  </a:lnTo>
                  <a:lnTo>
                    <a:pt x="1816" y="344"/>
                  </a:lnTo>
                  <a:lnTo>
                    <a:pt x="1824" y="376"/>
                  </a:lnTo>
                  <a:lnTo>
                    <a:pt x="1808" y="384"/>
                  </a:lnTo>
                  <a:lnTo>
                    <a:pt x="1792" y="376"/>
                  </a:lnTo>
                  <a:lnTo>
                    <a:pt x="1784" y="360"/>
                  </a:lnTo>
                  <a:lnTo>
                    <a:pt x="1784" y="352"/>
                  </a:lnTo>
                  <a:lnTo>
                    <a:pt x="1760" y="352"/>
                  </a:lnTo>
                  <a:lnTo>
                    <a:pt x="1752" y="360"/>
                  </a:lnTo>
                  <a:lnTo>
                    <a:pt x="1728" y="352"/>
                  </a:lnTo>
                  <a:lnTo>
                    <a:pt x="1704" y="352"/>
                  </a:lnTo>
                  <a:lnTo>
                    <a:pt x="1696" y="360"/>
                  </a:lnTo>
                  <a:lnTo>
                    <a:pt x="1680" y="344"/>
                  </a:lnTo>
                  <a:lnTo>
                    <a:pt x="1680" y="320"/>
                  </a:lnTo>
                  <a:lnTo>
                    <a:pt x="1656" y="304"/>
                  </a:lnTo>
                  <a:lnTo>
                    <a:pt x="1616" y="304"/>
                  </a:lnTo>
                  <a:lnTo>
                    <a:pt x="1576" y="304"/>
                  </a:lnTo>
                  <a:lnTo>
                    <a:pt x="1576" y="296"/>
                  </a:lnTo>
                  <a:lnTo>
                    <a:pt x="1568" y="288"/>
                  </a:lnTo>
                  <a:lnTo>
                    <a:pt x="1544" y="272"/>
                  </a:lnTo>
                  <a:lnTo>
                    <a:pt x="1544" y="256"/>
                  </a:lnTo>
                  <a:lnTo>
                    <a:pt x="1448" y="232"/>
                  </a:lnTo>
                  <a:lnTo>
                    <a:pt x="1448" y="240"/>
                  </a:lnTo>
                  <a:lnTo>
                    <a:pt x="1424" y="256"/>
                  </a:lnTo>
                  <a:lnTo>
                    <a:pt x="1432" y="280"/>
                  </a:lnTo>
                  <a:lnTo>
                    <a:pt x="1408" y="288"/>
                  </a:lnTo>
                  <a:lnTo>
                    <a:pt x="1392" y="288"/>
                  </a:lnTo>
                  <a:lnTo>
                    <a:pt x="1368" y="280"/>
                  </a:lnTo>
                  <a:lnTo>
                    <a:pt x="1360" y="288"/>
                  </a:lnTo>
                  <a:lnTo>
                    <a:pt x="1344" y="280"/>
                  </a:lnTo>
                  <a:lnTo>
                    <a:pt x="1328" y="272"/>
                  </a:lnTo>
                  <a:lnTo>
                    <a:pt x="1328" y="296"/>
                  </a:lnTo>
                  <a:lnTo>
                    <a:pt x="1312" y="312"/>
                  </a:lnTo>
                  <a:lnTo>
                    <a:pt x="1296" y="288"/>
                  </a:lnTo>
                  <a:lnTo>
                    <a:pt x="1280" y="264"/>
                  </a:lnTo>
                  <a:lnTo>
                    <a:pt x="1296" y="240"/>
                  </a:lnTo>
                  <a:lnTo>
                    <a:pt x="1296" y="224"/>
                  </a:lnTo>
                  <a:lnTo>
                    <a:pt x="1280" y="208"/>
                  </a:lnTo>
                  <a:lnTo>
                    <a:pt x="1264" y="200"/>
                  </a:lnTo>
                  <a:lnTo>
                    <a:pt x="1248" y="200"/>
                  </a:lnTo>
                  <a:lnTo>
                    <a:pt x="1240" y="192"/>
                  </a:lnTo>
                  <a:lnTo>
                    <a:pt x="1224" y="184"/>
                  </a:lnTo>
                  <a:lnTo>
                    <a:pt x="1216" y="200"/>
                  </a:lnTo>
                  <a:lnTo>
                    <a:pt x="1208" y="216"/>
                  </a:lnTo>
                  <a:lnTo>
                    <a:pt x="1168" y="216"/>
                  </a:lnTo>
                  <a:lnTo>
                    <a:pt x="1152" y="208"/>
                  </a:lnTo>
                  <a:lnTo>
                    <a:pt x="1144" y="192"/>
                  </a:lnTo>
                  <a:lnTo>
                    <a:pt x="1112" y="192"/>
                  </a:lnTo>
                  <a:lnTo>
                    <a:pt x="1088" y="208"/>
                  </a:lnTo>
                  <a:lnTo>
                    <a:pt x="1088" y="192"/>
                  </a:lnTo>
                  <a:lnTo>
                    <a:pt x="1072" y="176"/>
                  </a:lnTo>
                  <a:lnTo>
                    <a:pt x="1056" y="176"/>
                  </a:lnTo>
                  <a:lnTo>
                    <a:pt x="1040" y="192"/>
                  </a:lnTo>
                  <a:lnTo>
                    <a:pt x="1016" y="208"/>
                  </a:lnTo>
                  <a:lnTo>
                    <a:pt x="992" y="224"/>
                  </a:lnTo>
                  <a:lnTo>
                    <a:pt x="1008" y="200"/>
                  </a:lnTo>
                  <a:lnTo>
                    <a:pt x="1024" y="192"/>
                  </a:lnTo>
                  <a:lnTo>
                    <a:pt x="1048" y="152"/>
                  </a:lnTo>
                  <a:lnTo>
                    <a:pt x="1064" y="136"/>
                  </a:lnTo>
                  <a:lnTo>
                    <a:pt x="1080" y="112"/>
                  </a:lnTo>
                  <a:lnTo>
                    <a:pt x="1072" y="72"/>
                  </a:lnTo>
                  <a:lnTo>
                    <a:pt x="1040" y="48"/>
                  </a:lnTo>
                  <a:lnTo>
                    <a:pt x="1016" y="40"/>
                  </a:lnTo>
                  <a:lnTo>
                    <a:pt x="1016" y="32"/>
                  </a:lnTo>
                  <a:lnTo>
                    <a:pt x="1000" y="0"/>
                  </a:lnTo>
                  <a:lnTo>
                    <a:pt x="968" y="0"/>
                  </a:lnTo>
                  <a:lnTo>
                    <a:pt x="936" y="32"/>
                  </a:lnTo>
                  <a:lnTo>
                    <a:pt x="928" y="64"/>
                  </a:lnTo>
                  <a:lnTo>
                    <a:pt x="888" y="88"/>
                  </a:lnTo>
                  <a:lnTo>
                    <a:pt x="864" y="72"/>
                  </a:lnTo>
                  <a:lnTo>
                    <a:pt x="824" y="88"/>
                  </a:lnTo>
                  <a:lnTo>
                    <a:pt x="784" y="112"/>
                  </a:lnTo>
                  <a:lnTo>
                    <a:pt x="760" y="136"/>
                  </a:lnTo>
                  <a:lnTo>
                    <a:pt x="752" y="184"/>
                  </a:lnTo>
                  <a:lnTo>
                    <a:pt x="688" y="200"/>
                  </a:lnTo>
                  <a:lnTo>
                    <a:pt x="680" y="216"/>
                  </a:lnTo>
                  <a:lnTo>
                    <a:pt x="680" y="256"/>
                  </a:lnTo>
                  <a:lnTo>
                    <a:pt x="672" y="248"/>
                  </a:lnTo>
                  <a:lnTo>
                    <a:pt x="648" y="240"/>
                  </a:lnTo>
                  <a:lnTo>
                    <a:pt x="632" y="264"/>
                  </a:lnTo>
                  <a:lnTo>
                    <a:pt x="624" y="256"/>
                  </a:lnTo>
                  <a:lnTo>
                    <a:pt x="624" y="248"/>
                  </a:lnTo>
                  <a:lnTo>
                    <a:pt x="608" y="232"/>
                  </a:lnTo>
                  <a:lnTo>
                    <a:pt x="600" y="232"/>
                  </a:lnTo>
                  <a:lnTo>
                    <a:pt x="592" y="256"/>
                  </a:lnTo>
                  <a:lnTo>
                    <a:pt x="592" y="280"/>
                  </a:lnTo>
                  <a:lnTo>
                    <a:pt x="592" y="312"/>
                  </a:lnTo>
                  <a:lnTo>
                    <a:pt x="584" y="320"/>
                  </a:lnTo>
                  <a:lnTo>
                    <a:pt x="576" y="304"/>
                  </a:lnTo>
                  <a:lnTo>
                    <a:pt x="584" y="272"/>
                  </a:lnTo>
                  <a:lnTo>
                    <a:pt x="576" y="248"/>
                  </a:lnTo>
                  <a:lnTo>
                    <a:pt x="576" y="232"/>
                  </a:lnTo>
                  <a:lnTo>
                    <a:pt x="552" y="224"/>
                  </a:lnTo>
                  <a:lnTo>
                    <a:pt x="528" y="224"/>
                  </a:lnTo>
                  <a:lnTo>
                    <a:pt x="512" y="280"/>
                  </a:lnTo>
                  <a:lnTo>
                    <a:pt x="504" y="288"/>
                  </a:lnTo>
                  <a:lnTo>
                    <a:pt x="496" y="304"/>
                  </a:lnTo>
                  <a:lnTo>
                    <a:pt x="504" y="320"/>
                  </a:lnTo>
                  <a:lnTo>
                    <a:pt x="504" y="344"/>
                  </a:lnTo>
                  <a:lnTo>
                    <a:pt x="504" y="352"/>
                  </a:lnTo>
                  <a:lnTo>
                    <a:pt x="528" y="376"/>
                  </a:lnTo>
                  <a:lnTo>
                    <a:pt x="512" y="400"/>
                  </a:lnTo>
                  <a:lnTo>
                    <a:pt x="488" y="376"/>
                  </a:lnTo>
                  <a:lnTo>
                    <a:pt x="456" y="352"/>
                  </a:lnTo>
                  <a:lnTo>
                    <a:pt x="432" y="352"/>
                  </a:lnTo>
                  <a:lnTo>
                    <a:pt x="416" y="352"/>
                  </a:lnTo>
                  <a:lnTo>
                    <a:pt x="416" y="376"/>
                  </a:lnTo>
                  <a:lnTo>
                    <a:pt x="408" y="384"/>
                  </a:lnTo>
                  <a:lnTo>
                    <a:pt x="392" y="376"/>
                  </a:lnTo>
                  <a:lnTo>
                    <a:pt x="376" y="384"/>
                  </a:lnTo>
                  <a:lnTo>
                    <a:pt x="360" y="392"/>
                  </a:lnTo>
                  <a:lnTo>
                    <a:pt x="344" y="392"/>
                  </a:lnTo>
                  <a:lnTo>
                    <a:pt x="336" y="384"/>
                  </a:lnTo>
                  <a:lnTo>
                    <a:pt x="320" y="392"/>
                  </a:lnTo>
                  <a:lnTo>
                    <a:pt x="296" y="408"/>
                  </a:lnTo>
                  <a:lnTo>
                    <a:pt x="264" y="424"/>
                  </a:lnTo>
                  <a:lnTo>
                    <a:pt x="256" y="424"/>
                  </a:lnTo>
                  <a:lnTo>
                    <a:pt x="248" y="448"/>
                  </a:lnTo>
                  <a:lnTo>
                    <a:pt x="240" y="448"/>
                  </a:lnTo>
                  <a:lnTo>
                    <a:pt x="224" y="432"/>
                  </a:lnTo>
                  <a:lnTo>
                    <a:pt x="232" y="424"/>
                  </a:lnTo>
                  <a:lnTo>
                    <a:pt x="240" y="416"/>
                  </a:lnTo>
                  <a:lnTo>
                    <a:pt x="240" y="400"/>
                  </a:lnTo>
                  <a:lnTo>
                    <a:pt x="224" y="392"/>
                  </a:lnTo>
                  <a:lnTo>
                    <a:pt x="216" y="392"/>
                  </a:lnTo>
                  <a:lnTo>
                    <a:pt x="200" y="392"/>
                  </a:lnTo>
                  <a:lnTo>
                    <a:pt x="208" y="408"/>
                  </a:lnTo>
                  <a:lnTo>
                    <a:pt x="208" y="432"/>
                  </a:lnTo>
                  <a:lnTo>
                    <a:pt x="216" y="448"/>
                  </a:lnTo>
                  <a:lnTo>
                    <a:pt x="208" y="472"/>
                  </a:lnTo>
                  <a:lnTo>
                    <a:pt x="200" y="464"/>
                  </a:lnTo>
                  <a:lnTo>
                    <a:pt x="184" y="464"/>
                  </a:lnTo>
                  <a:lnTo>
                    <a:pt x="176" y="472"/>
                  </a:lnTo>
                  <a:lnTo>
                    <a:pt x="160" y="480"/>
                  </a:lnTo>
                  <a:lnTo>
                    <a:pt x="152" y="488"/>
                  </a:lnTo>
                  <a:lnTo>
                    <a:pt x="168" y="520"/>
                  </a:lnTo>
                  <a:lnTo>
                    <a:pt x="160" y="512"/>
                  </a:lnTo>
                  <a:lnTo>
                    <a:pt x="136" y="512"/>
                  </a:lnTo>
                  <a:lnTo>
                    <a:pt x="120" y="504"/>
                  </a:lnTo>
                  <a:lnTo>
                    <a:pt x="120" y="512"/>
                  </a:lnTo>
                  <a:lnTo>
                    <a:pt x="128" y="528"/>
                  </a:lnTo>
                  <a:lnTo>
                    <a:pt x="136" y="536"/>
                  </a:lnTo>
                  <a:lnTo>
                    <a:pt x="128" y="544"/>
                  </a:lnTo>
                  <a:lnTo>
                    <a:pt x="104" y="528"/>
                  </a:lnTo>
                  <a:lnTo>
                    <a:pt x="96" y="520"/>
                  </a:lnTo>
                  <a:lnTo>
                    <a:pt x="96" y="512"/>
                  </a:lnTo>
                  <a:lnTo>
                    <a:pt x="88" y="488"/>
                  </a:lnTo>
                  <a:lnTo>
                    <a:pt x="96" y="480"/>
                  </a:lnTo>
                  <a:lnTo>
                    <a:pt x="96" y="472"/>
                  </a:lnTo>
                  <a:lnTo>
                    <a:pt x="80" y="464"/>
                  </a:lnTo>
                  <a:lnTo>
                    <a:pt x="64" y="448"/>
                  </a:lnTo>
                  <a:lnTo>
                    <a:pt x="56" y="440"/>
                  </a:lnTo>
                  <a:lnTo>
                    <a:pt x="64" y="440"/>
                  </a:lnTo>
                  <a:lnTo>
                    <a:pt x="72" y="448"/>
                  </a:lnTo>
                  <a:lnTo>
                    <a:pt x="88" y="448"/>
                  </a:lnTo>
                  <a:lnTo>
                    <a:pt x="96" y="464"/>
                  </a:lnTo>
                  <a:lnTo>
                    <a:pt x="128" y="472"/>
                  </a:lnTo>
                  <a:lnTo>
                    <a:pt x="152" y="464"/>
                  </a:lnTo>
                  <a:lnTo>
                    <a:pt x="168" y="456"/>
                  </a:lnTo>
                  <a:lnTo>
                    <a:pt x="176" y="432"/>
                  </a:lnTo>
                  <a:lnTo>
                    <a:pt x="144" y="400"/>
                  </a:lnTo>
                  <a:lnTo>
                    <a:pt x="120" y="384"/>
                  </a:lnTo>
                  <a:lnTo>
                    <a:pt x="104" y="368"/>
                  </a:lnTo>
                  <a:lnTo>
                    <a:pt x="80" y="360"/>
                  </a:lnTo>
                  <a:lnTo>
                    <a:pt x="72" y="360"/>
                  </a:lnTo>
                  <a:lnTo>
                    <a:pt x="72" y="344"/>
                  </a:lnTo>
                  <a:lnTo>
                    <a:pt x="56" y="344"/>
                  </a:lnTo>
                  <a:lnTo>
                    <a:pt x="40" y="344"/>
                  </a:lnTo>
                  <a:lnTo>
                    <a:pt x="32" y="352"/>
                  </a:lnTo>
                  <a:lnTo>
                    <a:pt x="16" y="368"/>
                  </a:lnTo>
                  <a:lnTo>
                    <a:pt x="16" y="376"/>
                  </a:lnTo>
                  <a:lnTo>
                    <a:pt x="16" y="384"/>
                  </a:lnTo>
                  <a:lnTo>
                    <a:pt x="8" y="392"/>
                  </a:lnTo>
                  <a:lnTo>
                    <a:pt x="16" y="400"/>
                  </a:lnTo>
                  <a:lnTo>
                    <a:pt x="24" y="408"/>
                  </a:lnTo>
                  <a:lnTo>
                    <a:pt x="32" y="424"/>
                  </a:lnTo>
                  <a:lnTo>
                    <a:pt x="16" y="448"/>
                  </a:lnTo>
                  <a:lnTo>
                    <a:pt x="32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24" y="504"/>
                  </a:lnTo>
                  <a:lnTo>
                    <a:pt x="32" y="512"/>
                  </a:lnTo>
                  <a:lnTo>
                    <a:pt x="32" y="520"/>
                  </a:lnTo>
                  <a:lnTo>
                    <a:pt x="40" y="528"/>
                  </a:lnTo>
                  <a:lnTo>
                    <a:pt x="32" y="544"/>
                  </a:lnTo>
                  <a:lnTo>
                    <a:pt x="40" y="560"/>
                  </a:lnTo>
                  <a:lnTo>
                    <a:pt x="48" y="560"/>
                  </a:lnTo>
                  <a:lnTo>
                    <a:pt x="48" y="568"/>
                  </a:lnTo>
                  <a:lnTo>
                    <a:pt x="0" y="624"/>
                  </a:lnTo>
                  <a:lnTo>
                    <a:pt x="8" y="624"/>
                  </a:lnTo>
                  <a:lnTo>
                    <a:pt x="16" y="632"/>
                  </a:lnTo>
                  <a:lnTo>
                    <a:pt x="16" y="648"/>
                  </a:lnTo>
                  <a:lnTo>
                    <a:pt x="8" y="648"/>
                  </a:lnTo>
                  <a:lnTo>
                    <a:pt x="8" y="656"/>
                  </a:lnTo>
                  <a:lnTo>
                    <a:pt x="8" y="672"/>
                  </a:lnTo>
                  <a:lnTo>
                    <a:pt x="8" y="680"/>
                  </a:lnTo>
                  <a:lnTo>
                    <a:pt x="0" y="712"/>
                  </a:lnTo>
                  <a:lnTo>
                    <a:pt x="8" y="728"/>
                  </a:lnTo>
                  <a:lnTo>
                    <a:pt x="24" y="736"/>
                  </a:lnTo>
                  <a:lnTo>
                    <a:pt x="40" y="744"/>
                  </a:lnTo>
                  <a:lnTo>
                    <a:pt x="56" y="776"/>
                  </a:lnTo>
                  <a:lnTo>
                    <a:pt x="64" y="784"/>
                  </a:lnTo>
                  <a:lnTo>
                    <a:pt x="64" y="792"/>
                  </a:lnTo>
                  <a:lnTo>
                    <a:pt x="48" y="800"/>
                  </a:lnTo>
                  <a:lnTo>
                    <a:pt x="56" y="816"/>
                  </a:lnTo>
                  <a:lnTo>
                    <a:pt x="64" y="816"/>
                  </a:lnTo>
                  <a:lnTo>
                    <a:pt x="72" y="816"/>
                  </a:lnTo>
                  <a:lnTo>
                    <a:pt x="88" y="832"/>
                  </a:lnTo>
                  <a:lnTo>
                    <a:pt x="136" y="856"/>
                  </a:lnTo>
                  <a:lnTo>
                    <a:pt x="144" y="856"/>
                  </a:lnTo>
                  <a:lnTo>
                    <a:pt x="136" y="872"/>
                  </a:lnTo>
                  <a:lnTo>
                    <a:pt x="128" y="880"/>
                  </a:lnTo>
                  <a:lnTo>
                    <a:pt x="120" y="888"/>
                  </a:lnTo>
                  <a:lnTo>
                    <a:pt x="112" y="896"/>
                  </a:lnTo>
                  <a:lnTo>
                    <a:pt x="128" y="896"/>
                  </a:lnTo>
                  <a:lnTo>
                    <a:pt x="120" y="912"/>
                  </a:lnTo>
                  <a:lnTo>
                    <a:pt x="104" y="928"/>
                  </a:lnTo>
                  <a:lnTo>
                    <a:pt x="120" y="944"/>
                  </a:lnTo>
                  <a:lnTo>
                    <a:pt x="144" y="952"/>
                  </a:lnTo>
                  <a:lnTo>
                    <a:pt x="160" y="976"/>
                  </a:lnTo>
                  <a:lnTo>
                    <a:pt x="160" y="984"/>
                  </a:lnTo>
                  <a:lnTo>
                    <a:pt x="168" y="992"/>
                  </a:lnTo>
                  <a:lnTo>
                    <a:pt x="184" y="992"/>
                  </a:lnTo>
                  <a:lnTo>
                    <a:pt x="192" y="1000"/>
                  </a:lnTo>
                  <a:lnTo>
                    <a:pt x="200" y="1016"/>
                  </a:lnTo>
                  <a:lnTo>
                    <a:pt x="200" y="1024"/>
                  </a:lnTo>
                  <a:lnTo>
                    <a:pt x="208" y="1032"/>
                  </a:lnTo>
                  <a:lnTo>
                    <a:pt x="224" y="1032"/>
                  </a:lnTo>
                  <a:lnTo>
                    <a:pt x="240" y="1024"/>
                  </a:lnTo>
                  <a:lnTo>
                    <a:pt x="248" y="1032"/>
                  </a:lnTo>
                  <a:lnTo>
                    <a:pt x="248" y="1040"/>
                  </a:lnTo>
                  <a:lnTo>
                    <a:pt x="256" y="1024"/>
                  </a:lnTo>
                  <a:lnTo>
                    <a:pt x="272" y="1008"/>
                  </a:lnTo>
                  <a:lnTo>
                    <a:pt x="256" y="976"/>
                  </a:lnTo>
                  <a:lnTo>
                    <a:pt x="224" y="936"/>
                  </a:lnTo>
                  <a:lnTo>
                    <a:pt x="240" y="912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40" y="888"/>
                  </a:lnTo>
                  <a:lnTo>
                    <a:pt x="256" y="856"/>
                  </a:lnTo>
                  <a:lnTo>
                    <a:pt x="296" y="840"/>
                  </a:lnTo>
                  <a:lnTo>
                    <a:pt x="328" y="832"/>
                  </a:lnTo>
                  <a:lnTo>
                    <a:pt x="352" y="848"/>
                  </a:lnTo>
                  <a:lnTo>
                    <a:pt x="376" y="840"/>
                  </a:lnTo>
                  <a:lnTo>
                    <a:pt x="400" y="848"/>
                  </a:lnTo>
                  <a:lnTo>
                    <a:pt x="432" y="840"/>
                  </a:lnTo>
                  <a:lnTo>
                    <a:pt x="424" y="816"/>
                  </a:lnTo>
                  <a:lnTo>
                    <a:pt x="440" y="784"/>
                  </a:lnTo>
                  <a:lnTo>
                    <a:pt x="488" y="760"/>
                  </a:lnTo>
                  <a:lnTo>
                    <a:pt x="536" y="752"/>
                  </a:lnTo>
                  <a:lnTo>
                    <a:pt x="568" y="792"/>
                  </a:lnTo>
                  <a:lnTo>
                    <a:pt x="608" y="776"/>
                  </a:lnTo>
                  <a:lnTo>
                    <a:pt x="624" y="776"/>
                  </a:lnTo>
                  <a:lnTo>
                    <a:pt x="640" y="808"/>
                  </a:lnTo>
                  <a:lnTo>
                    <a:pt x="656" y="848"/>
                  </a:lnTo>
                  <a:lnTo>
                    <a:pt x="696" y="848"/>
                  </a:lnTo>
                  <a:lnTo>
                    <a:pt x="728" y="864"/>
                  </a:lnTo>
                  <a:lnTo>
                    <a:pt x="760" y="864"/>
                  </a:lnTo>
                  <a:lnTo>
                    <a:pt x="760" y="888"/>
                  </a:lnTo>
                  <a:lnTo>
                    <a:pt x="768" y="888"/>
                  </a:lnTo>
                  <a:lnTo>
                    <a:pt x="776" y="872"/>
                  </a:lnTo>
                  <a:lnTo>
                    <a:pt x="808" y="856"/>
                  </a:lnTo>
                  <a:lnTo>
                    <a:pt x="848" y="848"/>
                  </a:lnTo>
                  <a:lnTo>
                    <a:pt x="880" y="864"/>
                  </a:lnTo>
                  <a:lnTo>
                    <a:pt x="896" y="840"/>
                  </a:lnTo>
                  <a:lnTo>
                    <a:pt x="912" y="824"/>
                  </a:lnTo>
                  <a:lnTo>
                    <a:pt x="960" y="840"/>
                  </a:lnTo>
                  <a:lnTo>
                    <a:pt x="976" y="856"/>
                  </a:lnTo>
                  <a:lnTo>
                    <a:pt x="1016" y="856"/>
                  </a:lnTo>
                  <a:lnTo>
                    <a:pt x="1040" y="880"/>
                  </a:lnTo>
                  <a:lnTo>
                    <a:pt x="1104" y="864"/>
                  </a:lnTo>
                  <a:lnTo>
                    <a:pt x="1128" y="872"/>
                  </a:lnTo>
                  <a:lnTo>
                    <a:pt x="1136" y="864"/>
                  </a:lnTo>
                  <a:lnTo>
                    <a:pt x="1160" y="864"/>
                  </a:lnTo>
                  <a:lnTo>
                    <a:pt x="1184" y="816"/>
                  </a:lnTo>
                  <a:lnTo>
                    <a:pt x="1192" y="800"/>
                  </a:lnTo>
                  <a:lnTo>
                    <a:pt x="1232" y="800"/>
                  </a:lnTo>
                  <a:lnTo>
                    <a:pt x="1272" y="872"/>
                  </a:lnTo>
                  <a:lnTo>
                    <a:pt x="1304" y="880"/>
                  </a:lnTo>
                  <a:lnTo>
                    <a:pt x="1312" y="896"/>
                  </a:lnTo>
                  <a:lnTo>
                    <a:pt x="1360" y="888"/>
                  </a:lnTo>
                  <a:lnTo>
                    <a:pt x="1336" y="952"/>
                  </a:lnTo>
                  <a:lnTo>
                    <a:pt x="1320" y="952"/>
                  </a:lnTo>
                  <a:lnTo>
                    <a:pt x="1304" y="1000"/>
                  </a:lnTo>
                  <a:lnTo>
                    <a:pt x="1312" y="1000"/>
                  </a:lnTo>
                  <a:lnTo>
                    <a:pt x="1320" y="1000"/>
                  </a:lnTo>
                  <a:lnTo>
                    <a:pt x="1328" y="992"/>
                  </a:lnTo>
                  <a:lnTo>
                    <a:pt x="1344" y="1000"/>
                  </a:lnTo>
                  <a:lnTo>
                    <a:pt x="1368" y="976"/>
                  </a:lnTo>
                  <a:lnTo>
                    <a:pt x="1384" y="960"/>
                  </a:lnTo>
                  <a:lnTo>
                    <a:pt x="1416" y="920"/>
                  </a:lnTo>
                  <a:lnTo>
                    <a:pt x="1432" y="888"/>
                  </a:lnTo>
                  <a:lnTo>
                    <a:pt x="1432" y="856"/>
                  </a:lnTo>
                  <a:lnTo>
                    <a:pt x="1440" y="808"/>
                  </a:lnTo>
                  <a:lnTo>
                    <a:pt x="1440" y="792"/>
                  </a:lnTo>
                  <a:lnTo>
                    <a:pt x="1424" y="776"/>
                  </a:lnTo>
                  <a:lnTo>
                    <a:pt x="1400" y="792"/>
                  </a:lnTo>
                  <a:lnTo>
                    <a:pt x="1384" y="784"/>
                  </a:lnTo>
                  <a:lnTo>
                    <a:pt x="1376" y="768"/>
                  </a:lnTo>
                  <a:lnTo>
                    <a:pt x="1368" y="768"/>
                  </a:lnTo>
                  <a:lnTo>
                    <a:pt x="1376" y="760"/>
                  </a:lnTo>
                  <a:lnTo>
                    <a:pt x="1400" y="736"/>
                  </a:lnTo>
                  <a:lnTo>
                    <a:pt x="1416" y="720"/>
                  </a:lnTo>
                  <a:lnTo>
                    <a:pt x="1416" y="712"/>
                  </a:lnTo>
                  <a:lnTo>
                    <a:pt x="1472" y="656"/>
                  </a:lnTo>
                  <a:lnTo>
                    <a:pt x="1488" y="656"/>
                  </a:lnTo>
                  <a:lnTo>
                    <a:pt x="1528" y="656"/>
                  </a:lnTo>
                  <a:lnTo>
                    <a:pt x="1544" y="648"/>
                  </a:lnTo>
                  <a:lnTo>
                    <a:pt x="1568" y="656"/>
                  </a:lnTo>
                  <a:lnTo>
                    <a:pt x="1568" y="672"/>
                  </a:lnTo>
                  <a:lnTo>
                    <a:pt x="1608" y="664"/>
                  </a:lnTo>
                  <a:lnTo>
                    <a:pt x="1616" y="664"/>
                  </a:lnTo>
                  <a:lnTo>
                    <a:pt x="1608" y="656"/>
                  </a:lnTo>
                  <a:lnTo>
                    <a:pt x="1616" y="632"/>
                  </a:lnTo>
                  <a:lnTo>
                    <a:pt x="1624" y="608"/>
                  </a:lnTo>
                  <a:lnTo>
                    <a:pt x="1648" y="592"/>
                  </a:lnTo>
                  <a:lnTo>
                    <a:pt x="1680" y="600"/>
                  </a:lnTo>
                  <a:lnTo>
                    <a:pt x="1688" y="616"/>
                  </a:lnTo>
                  <a:lnTo>
                    <a:pt x="1704" y="600"/>
                  </a:lnTo>
                  <a:lnTo>
                    <a:pt x="1736" y="576"/>
                  </a:lnTo>
                  <a:lnTo>
                    <a:pt x="1736" y="608"/>
                  </a:lnTo>
                  <a:lnTo>
                    <a:pt x="1712" y="632"/>
                  </a:lnTo>
                  <a:lnTo>
                    <a:pt x="1696" y="640"/>
                  </a:lnTo>
                  <a:lnTo>
                    <a:pt x="1680" y="664"/>
                  </a:lnTo>
                  <a:lnTo>
                    <a:pt x="1664" y="680"/>
                  </a:lnTo>
                  <a:lnTo>
                    <a:pt x="1648" y="696"/>
                  </a:lnTo>
                  <a:lnTo>
                    <a:pt x="1640" y="696"/>
                  </a:lnTo>
                  <a:lnTo>
                    <a:pt x="1624" y="744"/>
                  </a:lnTo>
                  <a:lnTo>
                    <a:pt x="1640" y="840"/>
                  </a:lnTo>
                  <a:lnTo>
                    <a:pt x="1664" y="808"/>
                  </a:lnTo>
                  <a:lnTo>
                    <a:pt x="1672" y="800"/>
                  </a:lnTo>
                  <a:lnTo>
                    <a:pt x="1680" y="784"/>
                  </a:lnTo>
                  <a:lnTo>
                    <a:pt x="1688" y="768"/>
                  </a:lnTo>
                  <a:lnTo>
                    <a:pt x="1704" y="760"/>
                  </a:lnTo>
                  <a:lnTo>
                    <a:pt x="1704" y="744"/>
                  </a:lnTo>
                  <a:lnTo>
                    <a:pt x="1712" y="736"/>
                  </a:lnTo>
                  <a:lnTo>
                    <a:pt x="1720" y="704"/>
                  </a:lnTo>
                  <a:lnTo>
                    <a:pt x="1720" y="696"/>
                  </a:lnTo>
                  <a:lnTo>
                    <a:pt x="1704" y="696"/>
                  </a:lnTo>
                  <a:lnTo>
                    <a:pt x="1720" y="656"/>
                  </a:lnTo>
                  <a:lnTo>
                    <a:pt x="1728" y="648"/>
                  </a:lnTo>
                  <a:lnTo>
                    <a:pt x="1744" y="640"/>
                  </a:lnTo>
                  <a:lnTo>
                    <a:pt x="1752" y="640"/>
                  </a:lnTo>
                  <a:lnTo>
                    <a:pt x="1760" y="648"/>
                  </a:lnTo>
                  <a:lnTo>
                    <a:pt x="1784" y="624"/>
                  </a:lnTo>
                  <a:lnTo>
                    <a:pt x="1808" y="648"/>
                  </a:lnTo>
                  <a:lnTo>
                    <a:pt x="1816" y="624"/>
                  </a:lnTo>
                  <a:lnTo>
                    <a:pt x="1832" y="624"/>
                  </a:lnTo>
                  <a:lnTo>
                    <a:pt x="1856" y="592"/>
                  </a:lnTo>
                  <a:lnTo>
                    <a:pt x="1888" y="576"/>
                  </a:lnTo>
                  <a:lnTo>
                    <a:pt x="1904" y="576"/>
                  </a:lnTo>
                  <a:lnTo>
                    <a:pt x="1920" y="584"/>
                  </a:lnTo>
                  <a:lnTo>
                    <a:pt x="1920" y="576"/>
                  </a:lnTo>
                  <a:lnTo>
                    <a:pt x="1920" y="560"/>
                  </a:lnTo>
                  <a:lnTo>
                    <a:pt x="1912" y="536"/>
                  </a:lnTo>
                  <a:lnTo>
                    <a:pt x="1896" y="520"/>
                  </a:lnTo>
                  <a:lnTo>
                    <a:pt x="1912" y="512"/>
                  </a:lnTo>
                  <a:lnTo>
                    <a:pt x="1928" y="5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8" name="Freeform 689"/>
            <p:cNvSpPr>
              <a:spLocks/>
            </p:cNvSpPr>
            <p:nvPr/>
          </p:nvSpPr>
          <p:spPr bwMode="auto">
            <a:xfrm>
              <a:off x="5331407" y="2896229"/>
              <a:ext cx="53734" cy="10966"/>
            </a:xfrm>
            <a:custGeom>
              <a:avLst/>
              <a:gdLst>
                <a:gd name="T0" fmla="*/ 2147483647 w 40"/>
                <a:gd name="T1" fmla="*/ 2147483647 h 8"/>
                <a:gd name="T2" fmla="*/ 2147483647 w 40"/>
                <a:gd name="T3" fmla="*/ 2147483647 h 8"/>
                <a:gd name="T4" fmla="*/ 2147483647 w 40"/>
                <a:gd name="T5" fmla="*/ 0 h 8"/>
                <a:gd name="T6" fmla="*/ 0 w 40"/>
                <a:gd name="T7" fmla="*/ 2147483647 h 8"/>
                <a:gd name="T8" fmla="*/ 2147483647 w 40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8"/>
                <a:gd name="T17" fmla="*/ 40 w 40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8">
                  <a:moveTo>
                    <a:pt x="8" y="8"/>
                  </a:moveTo>
                  <a:lnTo>
                    <a:pt x="24" y="8"/>
                  </a:lnTo>
                  <a:lnTo>
                    <a:pt x="4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690"/>
            <p:cNvSpPr>
              <a:spLocks/>
            </p:cNvSpPr>
            <p:nvPr/>
          </p:nvSpPr>
          <p:spPr bwMode="auto">
            <a:xfrm>
              <a:off x="5256837" y="2445520"/>
              <a:ext cx="697448" cy="493477"/>
            </a:xfrm>
            <a:custGeom>
              <a:avLst/>
              <a:gdLst>
                <a:gd name="T0" fmla="*/ 2147483647 w 520"/>
                <a:gd name="T1" fmla="*/ 2147483647 h 368"/>
                <a:gd name="T2" fmla="*/ 2147483647 w 520"/>
                <a:gd name="T3" fmla="*/ 2147483647 h 368"/>
                <a:gd name="T4" fmla="*/ 2147483647 w 520"/>
                <a:gd name="T5" fmla="*/ 2147483647 h 368"/>
                <a:gd name="T6" fmla="*/ 2147483647 w 520"/>
                <a:gd name="T7" fmla="*/ 2147483647 h 368"/>
                <a:gd name="T8" fmla="*/ 2147483647 w 520"/>
                <a:gd name="T9" fmla="*/ 2147483647 h 368"/>
                <a:gd name="T10" fmla="*/ 2147483647 w 520"/>
                <a:gd name="T11" fmla="*/ 2147483647 h 368"/>
                <a:gd name="T12" fmla="*/ 2147483647 w 520"/>
                <a:gd name="T13" fmla="*/ 2147483647 h 368"/>
                <a:gd name="T14" fmla="*/ 2147483647 w 520"/>
                <a:gd name="T15" fmla="*/ 2147483647 h 368"/>
                <a:gd name="T16" fmla="*/ 2147483647 w 520"/>
                <a:gd name="T17" fmla="*/ 2147483647 h 368"/>
                <a:gd name="T18" fmla="*/ 2147483647 w 520"/>
                <a:gd name="T19" fmla="*/ 2147483647 h 368"/>
                <a:gd name="T20" fmla="*/ 2147483647 w 520"/>
                <a:gd name="T21" fmla="*/ 2147483647 h 368"/>
                <a:gd name="T22" fmla="*/ 2147483647 w 520"/>
                <a:gd name="T23" fmla="*/ 2147483647 h 368"/>
                <a:gd name="T24" fmla="*/ 2147483647 w 520"/>
                <a:gd name="T25" fmla="*/ 2147483647 h 368"/>
                <a:gd name="T26" fmla="*/ 2147483647 w 520"/>
                <a:gd name="T27" fmla="*/ 2147483647 h 368"/>
                <a:gd name="T28" fmla="*/ 2147483647 w 520"/>
                <a:gd name="T29" fmla="*/ 2147483647 h 368"/>
                <a:gd name="T30" fmla="*/ 0 w 520"/>
                <a:gd name="T31" fmla="*/ 2147483647 h 368"/>
                <a:gd name="T32" fmla="*/ 2147483647 w 520"/>
                <a:gd name="T33" fmla="*/ 2147483647 h 368"/>
                <a:gd name="T34" fmla="*/ 2147483647 w 520"/>
                <a:gd name="T35" fmla="*/ 2147483647 h 368"/>
                <a:gd name="T36" fmla="*/ 2147483647 w 520"/>
                <a:gd name="T37" fmla="*/ 2147483647 h 368"/>
                <a:gd name="T38" fmla="*/ 2147483647 w 520"/>
                <a:gd name="T39" fmla="*/ 2147483647 h 368"/>
                <a:gd name="T40" fmla="*/ 2147483647 w 520"/>
                <a:gd name="T41" fmla="*/ 2147483647 h 368"/>
                <a:gd name="T42" fmla="*/ 2147483647 w 520"/>
                <a:gd name="T43" fmla="*/ 2147483647 h 368"/>
                <a:gd name="T44" fmla="*/ 2147483647 w 520"/>
                <a:gd name="T45" fmla="*/ 2147483647 h 368"/>
                <a:gd name="T46" fmla="*/ 2147483647 w 520"/>
                <a:gd name="T47" fmla="*/ 2147483647 h 368"/>
                <a:gd name="T48" fmla="*/ 2147483647 w 520"/>
                <a:gd name="T49" fmla="*/ 2147483647 h 368"/>
                <a:gd name="T50" fmla="*/ 2147483647 w 520"/>
                <a:gd name="T51" fmla="*/ 2147483647 h 368"/>
                <a:gd name="T52" fmla="*/ 2147483647 w 520"/>
                <a:gd name="T53" fmla="*/ 2147483647 h 368"/>
                <a:gd name="T54" fmla="*/ 2147483647 w 520"/>
                <a:gd name="T55" fmla="*/ 2147483647 h 368"/>
                <a:gd name="T56" fmla="*/ 2147483647 w 520"/>
                <a:gd name="T57" fmla="*/ 2147483647 h 368"/>
                <a:gd name="T58" fmla="*/ 2147483647 w 520"/>
                <a:gd name="T59" fmla="*/ 2147483647 h 368"/>
                <a:gd name="T60" fmla="*/ 2147483647 w 520"/>
                <a:gd name="T61" fmla="*/ 2147483647 h 368"/>
                <a:gd name="T62" fmla="*/ 2147483647 w 520"/>
                <a:gd name="T63" fmla="*/ 2147483647 h 368"/>
                <a:gd name="T64" fmla="*/ 2147483647 w 520"/>
                <a:gd name="T65" fmla="*/ 2147483647 h 368"/>
                <a:gd name="T66" fmla="*/ 2147483647 w 520"/>
                <a:gd name="T67" fmla="*/ 2147483647 h 368"/>
                <a:gd name="T68" fmla="*/ 2147483647 w 520"/>
                <a:gd name="T69" fmla="*/ 2147483647 h 3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0"/>
                <a:gd name="T106" fmla="*/ 0 h 368"/>
                <a:gd name="T107" fmla="*/ 520 w 520"/>
                <a:gd name="T108" fmla="*/ 368 h 3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0" h="368">
                  <a:moveTo>
                    <a:pt x="360" y="320"/>
                  </a:moveTo>
                  <a:lnTo>
                    <a:pt x="352" y="312"/>
                  </a:lnTo>
                  <a:lnTo>
                    <a:pt x="352" y="296"/>
                  </a:lnTo>
                  <a:lnTo>
                    <a:pt x="384" y="288"/>
                  </a:lnTo>
                  <a:lnTo>
                    <a:pt x="408" y="272"/>
                  </a:lnTo>
                  <a:lnTo>
                    <a:pt x="424" y="256"/>
                  </a:lnTo>
                  <a:lnTo>
                    <a:pt x="432" y="208"/>
                  </a:lnTo>
                  <a:lnTo>
                    <a:pt x="456" y="200"/>
                  </a:lnTo>
                  <a:lnTo>
                    <a:pt x="464" y="160"/>
                  </a:lnTo>
                  <a:lnTo>
                    <a:pt x="496" y="168"/>
                  </a:lnTo>
                  <a:lnTo>
                    <a:pt x="504" y="144"/>
                  </a:lnTo>
                  <a:lnTo>
                    <a:pt x="520" y="136"/>
                  </a:lnTo>
                  <a:lnTo>
                    <a:pt x="520" y="120"/>
                  </a:lnTo>
                  <a:lnTo>
                    <a:pt x="488" y="112"/>
                  </a:lnTo>
                  <a:lnTo>
                    <a:pt x="456" y="96"/>
                  </a:lnTo>
                  <a:lnTo>
                    <a:pt x="416" y="96"/>
                  </a:lnTo>
                  <a:lnTo>
                    <a:pt x="400" y="56"/>
                  </a:lnTo>
                  <a:lnTo>
                    <a:pt x="384" y="24"/>
                  </a:lnTo>
                  <a:lnTo>
                    <a:pt x="368" y="24"/>
                  </a:lnTo>
                  <a:lnTo>
                    <a:pt x="328" y="40"/>
                  </a:lnTo>
                  <a:lnTo>
                    <a:pt x="296" y="0"/>
                  </a:lnTo>
                  <a:lnTo>
                    <a:pt x="248" y="16"/>
                  </a:lnTo>
                  <a:lnTo>
                    <a:pt x="200" y="32"/>
                  </a:lnTo>
                  <a:lnTo>
                    <a:pt x="184" y="64"/>
                  </a:lnTo>
                  <a:lnTo>
                    <a:pt x="192" y="96"/>
                  </a:lnTo>
                  <a:lnTo>
                    <a:pt x="160" y="96"/>
                  </a:lnTo>
                  <a:lnTo>
                    <a:pt x="136" y="96"/>
                  </a:lnTo>
                  <a:lnTo>
                    <a:pt x="112" y="96"/>
                  </a:lnTo>
                  <a:lnTo>
                    <a:pt x="88" y="80"/>
                  </a:lnTo>
                  <a:lnTo>
                    <a:pt x="56" y="88"/>
                  </a:lnTo>
                  <a:lnTo>
                    <a:pt x="16" y="104"/>
                  </a:lnTo>
                  <a:lnTo>
                    <a:pt x="0" y="136"/>
                  </a:lnTo>
                  <a:lnTo>
                    <a:pt x="16" y="152"/>
                  </a:lnTo>
                  <a:lnTo>
                    <a:pt x="24" y="168"/>
                  </a:lnTo>
                  <a:lnTo>
                    <a:pt x="56" y="168"/>
                  </a:lnTo>
                  <a:lnTo>
                    <a:pt x="80" y="168"/>
                  </a:lnTo>
                  <a:lnTo>
                    <a:pt x="104" y="200"/>
                  </a:lnTo>
                  <a:lnTo>
                    <a:pt x="80" y="200"/>
                  </a:lnTo>
                  <a:lnTo>
                    <a:pt x="64" y="200"/>
                  </a:lnTo>
                  <a:lnTo>
                    <a:pt x="56" y="208"/>
                  </a:lnTo>
                  <a:lnTo>
                    <a:pt x="64" y="240"/>
                  </a:lnTo>
                  <a:lnTo>
                    <a:pt x="80" y="256"/>
                  </a:lnTo>
                  <a:lnTo>
                    <a:pt x="80" y="288"/>
                  </a:lnTo>
                  <a:lnTo>
                    <a:pt x="96" y="304"/>
                  </a:lnTo>
                  <a:lnTo>
                    <a:pt x="96" y="336"/>
                  </a:lnTo>
                  <a:lnTo>
                    <a:pt x="96" y="328"/>
                  </a:lnTo>
                  <a:lnTo>
                    <a:pt x="120" y="320"/>
                  </a:lnTo>
                  <a:lnTo>
                    <a:pt x="136" y="320"/>
                  </a:lnTo>
                  <a:lnTo>
                    <a:pt x="152" y="328"/>
                  </a:lnTo>
                  <a:lnTo>
                    <a:pt x="168" y="344"/>
                  </a:lnTo>
                  <a:lnTo>
                    <a:pt x="184" y="344"/>
                  </a:lnTo>
                  <a:lnTo>
                    <a:pt x="184" y="360"/>
                  </a:lnTo>
                  <a:lnTo>
                    <a:pt x="192" y="360"/>
                  </a:lnTo>
                  <a:lnTo>
                    <a:pt x="208" y="368"/>
                  </a:lnTo>
                  <a:lnTo>
                    <a:pt x="216" y="360"/>
                  </a:lnTo>
                  <a:lnTo>
                    <a:pt x="232" y="352"/>
                  </a:lnTo>
                  <a:lnTo>
                    <a:pt x="240" y="328"/>
                  </a:lnTo>
                  <a:lnTo>
                    <a:pt x="256" y="336"/>
                  </a:lnTo>
                  <a:lnTo>
                    <a:pt x="264" y="336"/>
                  </a:lnTo>
                  <a:lnTo>
                    <a:pt x="272" y="344"/>
                  </a:lnTo>
                  <a:lnTo>
                    <a:pt x="288" y="336"/>
                  </a:lnTo>
                  <a:lnTo>
                    <a:pt x="296" y="328"/>
                  </a:lnTo>
                  <a:lnTo>
                    <a:pt x="312" y="320"/>
                  </a:lnTo>
                  <a:lnTo>
                    <a:pt x="320" y="336"/>
                  </a:lnTo>
                  <a:lnTo>
                    <a:pt x="328" y="336"/>
                  </a:lnTo>
                  <a:lnTo>
                    <a:pt x="344" y="328"/>
                  </a:lnTo>
                  <a:lnTo>
                    <a:pt x="352" y="328"/>
                  </a:lnTo>
                  <a:lnTo>
                    <a:pt x="352" y="336"/>
                  </a:lnTo>
                  <a:lnTo>
                    <a:pt x="360" y="328"/>
                  </a:lnTo>
                  <a:lnTo>
                    <a:pt x="360" y="3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691"/>
            <p:cNvSpPr>
              <a:spLocks/>
            </p:cNvSpPr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692"/>
            <p:cNvSpPr>
              <a:spLocks/>
            </p:cNvSpPr>
            <p:nvPr/>
          </p:nvSpPr>
          <p:spPr bwMode="auto">
            <a:xfrm>
              <a:off x="4741428" y="2627558"/>
              <a:ext cx="10966" cy="1096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693"/>
            <p:cNvSpPr>
              <a:spLocks/>
            </p:cNvSpPr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Rectangle 694"/>
            <p:cNvSpPr>
              <a:spLocks noChangeArrowheads="1"/>
            </p:cNvSpPr>
            <p:nvPr/>
          </p:nvSpPr>
          <p:spPr bwMode="auto">
            <a:xfrm>
              <a:off x="4741428" y="2627558"/>
              <a:ext cx="10966" cy="0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54" name="Freeform 695"/>
            <p:cNvSpPr>
              <a:spLocks/>
            </p:cNvSpPr>
            <p:nvPr/>
          </p:nvSpPr>
          <p:spPr bwMode="auto">
            <a:xfrm>
              <a:off x="4622993" y="2627558"/>
              <a:ext cx="129401" cy="53734"/>
            </a:xfrm>
            <a:custGeom>
              <a:avLst/>
              <a:gdLst>
                <a:gd name="T0" fmla="*/ 2147483647 w 96"/>
                <a:gd name="T1" fmla="*/ 2147483647 h 40"/>
                <a:gd name="T2" fmla="*/ 2147483647 w 96"/>
                <a:gd name="T3" fmla="*/ 2147483647 h 40"/>
                <a:gd name="T4" fmla="*/ 2147483647 w 96"/>
                <a:gd name="T5" fmla="*/ 2147483647 h 40"/>
                <a:gd name="T6" fmla="*/ 2147483647 w 96"/>
                <a:gd name="T7" fmla="*/ 0 h 40"/>
                <a:gd name="T8" fmla="*/ 2147483647 w 96"/>
                <a:gd name="T9" fmla="*/ 0 h 40"/>
                <a:gd name="T10" fmla="*/ 2147483647 w 96"/>
                <a:gd name="T11" fmla="*/ 0 h 40"/>
                <a:gd name="T12" fmla="*/ 2147483647 w 96"/>
                <a:gd name="T13" fmla="*/ 0 h 40"/>
                <a:gd name="T14" fmla="*/ 2147483647 w 96"/>
                <a:gd name="T15" fmla="*/ 2147483647 h 40"/>
                <a:gd name="T16" fmla="*/ 2147483647 w 96"/>
                <a:gd name="T17" fmla="*/ 2147483647 h 40"/>
                <a:gd name="T18" fmla="*/ 2147483647 w 96"/>
                <a:gd name="T19" fmla="*/ 2147483647 h 40"/>
                <a:gd name="T20" fmla="*/ 2147483647 w 96"/>
                <a:gd name="T21" fmla="*/ 2147483647 h 40"/>
                <a:gd name="T22" fmla="*/ 2147483647 w 96"/>
                <a:gd name="T23" fmla="*/ 2147483647 h 40"/>
                <a:gd name="T24" fmla="*/ 2147483647 w 96"/>
                <a:gd name="T25" fmla="*/ 2147483647 h 40"/>
                <a:gd name="T26" fmla="*/ 2147483647 w 96"/>
                <a:gd name="T27" fmla="*/ 2147483647 h 40"/>
                <a:gd name="T28" fmla="*/ 2147483647 w 96"/>
                <a:gd name="T29" fmla="*/ 2147483647 h 40"/>
                <a:gd name="T30" fmla="*/ 0 w 96"/>
                <a:gd name="T31" fmla="*/ 2147483647 h 40"/>
                <a:gd name="T32" fmla="*/ 2147483647 w 96"/>
                <a:gd name="T33" fmla="*/ 2147483647 h 40"/>
                <a:gd name="T34" fmla="*/ 2147483647 w 96"/>
                <a:gd name="T35" fmla="*/ 2147483647 h 40"/>
                <a:gd name="T36" fmla="*/ 2147483647 w 96"/>
                <a:gd name="T37" fmla="*/ 2147483647 h 40"/>
                <a:gd name="T38" fmla="*/ 2147483647 w 96"/>
                <a:gd name="T39" fmla="*/ 2147483647 h 40"/>
                <a:gd name="T40" fmla="*/ 2147483647 w 96"/>
                <a:gd name="T41" fmla="*/ 2147483647 h 40"/>
                <a:gd name="T42" fmla="*/ 2147483647 w 96"/>
                <a:gd name="T43" fmla="*/ 2147483647 h 40"/>
                <a:gd name="T44" fmla="*/ 2147483647 w 96"/>
                <a:gd name="T45" fmla="*/ 2147483647 h 40"/>
                <a:gd name="T46" fmla="*/ 2147483647 w 96"/>
                <a:gd name="T47" fmla="*/ 2147483647 h 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6"/>
                <a:gd name="T73" fmla="*/ 0 h 40"/>
                <a:gd name="T74" fmla="*/ 96 w 96"/>
                <a:gd name="T75" fmla="*/ 40 h 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6" h="40">
                  <a:moveTo>
                    <a:pt x="96" y="24"/>
                  </a:moveTo>
                  <a:lnTo>
                    <a:pt x="96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40" y="24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40" y="40"/>
                  </a:lnTo>
                  <a:lnTo>
                    <a:pt x="56" y="40"/>
                  </a:lnTo>
                  <a:lnTo>
                    <a:pt x="72" y="40"/>
                  </a:lnTo>
                  <a:lnTo>
                    <a:pt x="88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696"/>
            <p:cNvSpPr>
              <a:spLocks/>
            </p:cNvSpPr>
            <p:nvPr/>
          </p:nvSpPr>
          <p:spPr bwMode="auto">
            <a:xfrm>
              <a:off x="4386124" y="2562857"/>
              <a:ext cx="216033" cy="225903"/>
            </a:xfrm>
            <a:custGeom>
              <a:avLst/>
              <a:gdLst>
                <a:gd name="T0" fmla="*/ 2147483647 w 161"/>
                <a:gd name="T1" fmla="*/ 2147483647 h 168"/>
                <a:gd name="T2" fmla="*/ 2147483647 w 161"/>
                <a:gd name="T3" fmla="*/ 2147483647 h 168"/>
                <a:gd name="T4" fmla="*/ 2147483647 w 161"/>
                <a:gd name="T5" fmla="*/ 2147483647 h 168"/>
                <a:gd name="T6" fmla="*/ 2147483647 w 161"/>
                <a:gd name="T7" fmla="*/ 2147483647 h 168"/>
                <a:gd name="T8" fmla="*/ 2147483647 w 161"/>
                <a:gd name="T9" fmla="*/ 2147483647 h 168"/>
                <a:gd name="T10" fmla="*/ 2147483647 w 161"/>
                <a:gd name="T11" fmla="*/ 2147483647 h 168"/>
                <a:gd name="T12" fmla="*/ 2147483647 w 161"/>
                <a:gd name="T13" fmla="*/ 2147483647 h 168"/>
                <a:gd name="T14" fmla="*/ 2147483647 w 161"/>
                <a:gd name="T15" fmla="*/ 2147483647 h 168"/>
                <a:gd name="T16" fmla="*/ 2147483647 w 161"/>
                <a:gd name="T17" fmla="*/ 2147483647 h 168"/>
                <a:gd name="T18" fmla="*/ 2147483647 w 161"/>
                <a:gd name="T19" fmla="*/ 2147483647 h 168"/>
                <a:gd name="T20" fmla="*/ 2147483647 w 161"/>
                <a:gd name="T21" fmla="*/ 2147483647 h 168"/>
                <a:gd name="T22" fmla="*/ 2147483647 w 161"/>
                <a:gd name="T23" fmla="*/ 2147483647 h 168"/>
                <a:gd name="T24" fmla="*/ 2147483647 w 161"/>
                <a:gd name="T25" fmla="*/ 2147483647 h 168"/>
                <a:gd name="T26" fmla="*/ 2147483647 w 161"/>
                <a:gd name="T27" fmla="*/ 2147483647 h 168"/>
                <a:gd name="T28" fmla="*/ 2147483647 w 161"/>
                <a:gd name="T29" fmla="*/ 2147483647 h 168"/>
                <a:gd name="T30" fmla="*/ 2147483647 w 161"/>
                <a:gd name="T31" fmla="*/ 2147483647 h 168"/>
                <a:gd name="T32" fmla="*/ 2147483647 w 161"/>
                <a:gd name="T33" fmla="*/ 0 h 168"/>
                <a:gd name="T34" fmla="*/ 2147483647 w 161"/>
                <a:gd name="T35" fmla="*/ 2147483647 h 168"/>
                <a:gd name="T36" fmla="*/ 2147483647 w 161"/>
                <a:gd name="T37" fmla="*/ 2147483647 h 168"/>
                <a:gd name="T38" fmla="*/ 2147483647 w 161"/>
                <a:gd name="T39" fmla="*/ 2147483647 h 168"/>
                <a:gd name="T40" fmla="*/ 2147483647 w 161"/>
                <a:gd name="T41" fmla="*/ 2147483647 h 168"/>
                <a:gd name="T42" fmla="*/ 2147483647 w 161"/>
                <a:gd name="T43" fmla="*/ 2147483647 h 168"/>
                <a:gd name="T44" fmla="*/ 2147483647 w 161"/>
                <a:gd name="T45" fmla="*/ 2147483647 h 168"/>
                <a:gd name="T46" fmla="*/ 2147483647 w 161"/>
                <a:gd name="T47" fmla="*/ 2147483647 h 168"/>
                <a:gd name="T48" fmla="*/ 2147483647 w 161"/>
                <a:gd name="T49" fmla="*/ 2147483647 h 168"/>
                <a:gd name="T50" fmla="*/ 2147483647 w 161"/>
                <a:gd name="T51" fmla="*/ 2147483647 h 168"/>
                <a:gd name="T52" fmla="*/ 2147483647 w 161"/>
                <a:gd name="T53" fmla="*/ 2147483647 h 168"/>
                <a:gd name="T54" fmla="*/ 2147483647 w 161"/>
                <a:gd name="T55" fmla="*/ 2147483647 h 168"/>
                <a:gd name="T56" fmla="*/ 2147483647 w 161"/>
                <a:gd name="T57" fmla="*/ 2147483647 h 168"/>
                <a:gd name="T58" fmla="*/ 0 w 161"/>
                <a:gd name="T59" fmla="*/ 2147483647 h 168"/>
                <a:gd name="T60" fmla="*/ 0 w 161"/>
                <a:gd name="T61" fmla="*/ 2147483647 h 168"/>
                <a:gd name="T62" fmla="*/ 2147483647 w 161"/>
                <a:gd name="T63" fmla="*/ 2147483647 h 168"/>
                <a:gd name="T64" fmla="*/ 2147483647 w 161"/>
                <a:gd name="T65" fmla="*/ 2147483647 h 168"/>
                <a:gd name="T66" fmla="*/ 2147483647 w 161"/>
                <a:gd name="T67" fmla="*/ 2147483647 h 168"/>
                <a:gd name="T68" fmla="*/ 2147483647 w 161"/>
                <a:gd name="T69" fmla="*/ 2147483647 h 168"/>
                <a:gd name="T70" fmla="*/ 2147483647 w 161"/>
                <a:gd name="T71" fmla="*/ 2147483647 h 168"/>
                <a:gd name="T72" fmla="*/ 2147483647 w 161"/>
                <a:gd name="T73" fmla="*/ 2147483647 h 168"/>
                <a:gd name="T74" fmla="*/ 2147483647 w 161"/>
                <a:gd name="T75" fmla="*/ 2147483647 h 168"/>
                <a:gd name="T76" fmla="*/ 2147483647 w 161"/>
                <a:gd name="T77" fmla="*/ 2147483647 h 168"/>
                <a:gd name="T78" fmla="*/ 2147483647 w 161"/>
                <a:gd name="T79" fmla="*/ 2147483647 h 168"/>
                <a:gd name="T80" fmla="*/ 2147483647 w 161"/>
                <a:gd name="T81" fmla="*/ 2147483647 h 168"/>
                <a:gd name="T82" fmla="*/ 2147483647 w 161"/>
                <a:gd name="T83" fmla="*/ 2147483647 h 168"/>
                <a:gd name="T84" fmla="*/ 2147483647 w 161"/>
                <a:gd name="T85" fmla="*/ 2147483647 h 168"/>
                <a:gd name="T86" fmla="*/ 2147483647 w 161"/>
                <a:gd name="T87" fmla="*/ 2147483647 h 168"/>
                <a:gd name="T88" fmla="*/ 2147483647 w 161"/>
                <a:gd name="T89" fmla="*/ 2147483647 h 168"/>
                <a:gd name="T90" fmla="*/ 2147483647 w 161"/>
                <a:gd name="T91" fmla="*/ 2147483647 h 168"/>
                <a:gd name="T92" fmla="*/ 2147483647 w 161"/>
                <a:gd name="T93" fmla="*/ 2147483647 h 168"/>
                <a:gd name="T94" fmla="*/ 2147483647 w 161"/>
                <a:gd name="T95" fmla="*/ 2147483647 h 168"/>
                <a:gd name="T96" fmla="*/ 2147483647 w 161"/>
                <a:gd name="T97" fmla="*/ 2147483647 h 168"/>
                <a:gd name="T98" fmla="*/ 2147483647 w 161"/>
                <a:gd name="T99" fmla="*/ 2147483647 h 168"/>
                <a:gd name="T100" fmla="*/ 2147483647 w 161"/>
                <a:gd name="T101" fmla="*/ 2147483647 h 168"/>
                <a:gd name="T102" fmla="*/ 2147483647 w 161"/>
                <a:gd name="T103" fmla="*/ 2147483647 h 1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1"/>
                <a:gd name="T157" fmla="*/ 0 h 168"/>
                <a:gd name="T158" fmla="*/ 161 w 161"/>
                <a:gd name="T159" fmla="*/ 168 h 1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1" h="168">
                  <a:moveTo>
                    <a:pt x="145" y="120"/>
                  </a:moveTo>
                  <a:lnTo>
                    <a:pt x="153" y="112"/>
                  </a:lnTo>
                  <a:lnTo>
                    <a:pt x="153" y="104"/>
                  </a:lnTo>
                  <a:lnTo>
                    <a:pt x="145" y="96"/>
                  </a:lnTo>
                  <a:lnTo>
                    <a:pt x="137" y="96"/>
                  </a:lnTo>
                  <a:lnTo>
                    <a:pt x="137" y="88"/>
                  </a:lnTo>
                  <a:lnTo>
                    <a:pt x="153" y="72"/>
                  </a:lnTo>
                  <a:lnTo>
                    <a:pt x="153" y="56"/>
                  </a:lnTo>
                  <a:lnTo>
                    <a:pt x="161" y="48"/>
                  </a:lnTo>
                  <a:lnTo>
                    <a:pt x="153" y="40"/>
                  </a:lnTo>
                  <a:lnTo>
                    <a:pt x="145" y="40"/>
                  </a:lnTo>
                  <a:lnTo>
                    <a:pt x="128" y="32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8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64" y="40"/>
                  </a:lnTo>
                  <a:lnTo>
                    <a:pt x="48" y="40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32" y="80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8" y="104"/>
                  </a:lnTo>
                  <a:lnTo>
                    <a:pt x="48" y="120"/>
                  </a:lnTo>
                  <a:lnTo>
                    <a:pt x="40" y="152"/>
                  </a:lnTo>
                  <a:lnTo>
                    <a:pt x="48" y="160"/>
                  </a:lnTo>
                  <a:lnTo>
                    <a:pt x="56" y="160"/>
                  </a:lnTo>
                  <a:lnTo>
                    <a:pt x="72" y="160"/>
                  </a:lnTo>
                  <a:lnTo>
                    <a:pt x="80" y="160"/>
                  </a:lnTo>
                  <a:lnTo>
                    <a:pt x="88" y="168"/>
                  </a:lnTo>
                  <a:lnTo>
                    <a:pt x="96" y="168"/>
                  </a:lnTo>
                  <a:lnTo>
                    <a:pt x="104" y="152"/>
                  </a:lnTo>
                  <a:lnTo>
                    <a:pt x="112" y="152"/>
                  </a:lnTo>
                  <a:lnTo>
                    <a:pt x="128" y="152"/>
                  </a:lnTo>
                  <a:lnTo>
                    <a:pt x="153" y="136"/>
                  </a:lnTo>
                  <a:lnTo>
                    <a:pt x="161" y="136"/>
                  </a:lnTo>
                  <a:lnTo>
                    <a:pt x="153" y="128"/>
                  </a:lnTo>
                  <a:lnTo>
                    <a:pt x="145" y="1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697"/>
            <p:cNvSpPr>
              <a:spLocks/>
            </p:cNvSpPr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2147483647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0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2147483647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0 h 1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52"/>
                <a:gd name="T94" fmla="*/ 0 h 144"/>
                <a:gd name="T95" fmla="*/ 152 w 152"/>
                <a:gd name="T96" fmla="*/ 144 h 14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698"/>
            <p:cNvSpPr>
              <a:spLocks/>
            </p:cNvSpPr>
            <p:nvPr/>
          </p:nvSpPr>
          <p:spPr bwMode="auto">
            <a:xfrm>
              <a:off x="4557196" y="2455389"/>
              <a:ext cx="162299" cy="203971"/>
            </a:xfrm>
            <a:custGeom>
              <a:avLst/>
              <a:gdLst>
                <a:gd name="T0" fmla="*/ 2147483647 w 121"/>
                <a:gd name="T1" fmla="*/ 2147483647 h 152"/>
                <a:gd name="T2" fmla="*/ 2147483647 w 121"/>
                <a:gd name="T3" fmla="*/ 2147483647 h 152"/>
                <a:gd name="T4" fmla="*/ 2147483647 w 121"/>
                <a:gd name="T5" fmla="*/ 2147483647 h 152"/>
                <a:gd name="T6" fmla="*/ 2147483647 w 121"/>
                <a:gd name="T7" fmla="*/ 2147483647 h 152"/>
                <a:gd name="T8" fmla="*/ 2147483647 w 121"/>
                <a:gd name="T9" fmla="*/ 2147483647 h 152"/>
                <a:gd name="T10" fmla="*/ 2147483647 w 121"/>
                <a:gd name="T11" fmla="*/ 2147483647 h 152"/>
                <a:gd name="T12" fmla="*/ 2147483647 w 121"/>
                <a:gd name="T13" fmla="*/ 2147483647 h 152"/>
                <a:gd name="T14" fmla="*/ 2147483647 w 121"/>
                <a:gd name="T15" fmla="*/ 2147483647 h 152"/>
                <a:gd name="T16" fmla="*/ 0 w 121"/>
                <a:gd name="T17" fmla="*/ 2147483647 h 152"/>
                <a:gd name="T18" fmla="*/ 2147483647 w 121"/>
                <a:gd name="T19" fmla="*/ 2147483647 h 152"/>
                <a:gd name="T20" fmla="*/ 2147483647 w 121"/>
                <a:gd name="T21" fmla="*/ 2147483647 h 152"/>
                <a:gd name="T22" fmla="*/ 2147483647 w 121"/>
                <a:gd name="T23" fmla="*/ 2147483647 h 152"/>
                <a:gd name="T24" fmla="*/ 2147483647 w 121"/>
                <a:gd name="T25" fmla="*/ 2147483647 h 152"/>
                <a:gd name="T26" fmla="*/ 2147483647 w 121"/>
                <a:gd name="T27" fmla="*/ 2147483647 h 152"/>
                <a:gd name="T28" fmla="*/ 2147483647 w 121"/>
                <a:gd name="T29" fmla="*/ 2147483647 h 152"/>
                <a:gd name="T30" fmla="*/ 2147483647 w 121"/>
                <a:gd name="T31" fmla="*/ 2147483647 h 152"/>
                <a:gd name="T32" fmla="*/ 2147483647 w 121"/>
                <a:gd name="T33" fmla="*/ 2147483647 h 152"/>
                <a:gd name="T34" fmla="*/ 2147483647 w 121"/>
                <a:gd name="T35" fmla="*/ 2147483647 h 152"/>
                <a:gd name="T36" fmla="*/ 2147483647 w 121"/>
                <a:gd name="T37" fmla="*/ 2147483647 h 152"/>
                <a:gd name="T38" fmla="*/ 2147483647 w 121"/>
                <a:gd name="T39" fmla="*/ 2147483647 h 152"/>
                <a:gd name="T40" fmla="*/ 2147483647 w 121"/>
                <a:gd name="T41" fmla="*/ 2147483647 h 152"/>
                <a:gd name="T42" fmla="*/ 2147483647 w 121"/>
                <a:gd name="T43" fmla="*/ 2147483647 h 152"/>
                <a:gd name="T44" fmla="*/ 2147483647 w 121"/>
                <a:gd name="T45" fmla="*/ 2147483647 h 152"/>
                <a:gd name="T46" fmla="*/ 2147483647 w 121"/>
                <a:gd name="T47" fmla="*/ 2147483647 h 152"/>
                <a:gd name="T48" fmla="*/ 2147483647 w 121"/>
                <a:gd name="T49" fmla="*/ 2147483647 h 152"/>
                <a:gd name="T50" fmla="*/ 2147483647 w 121"/>
                <a:gd name="T51" fmla="*/ 2147483647 h 152"/>
                <a:gd name="T52" fmla="*/ 2147483647 w 121"/>
                <a:gd name="T53" fmla="*/ 2147483647 h 152"/>
                <a:gd name="T54" fmla="*/ 2147483647 w 121"/>
                <a:gd name="T55" fmla="*/ 2147483647 h 152"/>
                <a:gd name="T56" fmla="*/ 2147483647 w 121"/>
                <a:gd name="T57" fmla="*/ 2147483647 h 152"/>
                <a:gd name="T58" fmla="*/ 2147483647 w 121"/>
                <a:gd name="T59" fmla="*/ 2147483647 h 152"/>
                <a:gd name="T60" fmla="*/ 2147483647 w 121"/>
                <a:gd name="T61" fmla="*/ 2147483647 h 152"/>
                <a:gd name="T62" fmla="*/ 2147483647 w 121"/>
                <a:gd name="T63" fmla="*/ 2147483647 h 152"/>
                <a:gd name="T64" fmla="*/ 2147483647 w 121"/>
                <a:gd name="T65" fmla="*/ 2147483647 h 152"/>
                <a:gd name="T66" fmla="*/ 2147483647 w 121"/>
                <a:gd name="T67" fmla="*/ 2147483647 h 152"/>
                <a:gd name="T68" fmla="*/ 2147483647 w 121"/>
                <a:gd name="T69" fmla="*/ 2147483647 h 152"/>
                <a:gd name="T70" fmla="*/ 2147483647 w 121"/>
                <a:gd name="T71" fmla="*/ 2147483647 h 152"/>
                <a:gd name="T72" fmla="*/ 2147483647 w 121"/>
                <a:gd name="T73" fmla="*/ 2147483647 h 152"/>
                <a:gd name="T74" fmla="*/ 2147483647 w 121"/>
                <a:gd name="T75" fmla="*/ 2147483647 h 152"/>
                <a:gd name="T76" fmla="*/ 2147483647 w 121"/>
                <a:gd name="T77" fmla="*/ 2147483647 h 152"/>
                <a:gd name="T78" fmla="*/ 2147483647 w 121"/>
                <a:gd name="T79" fmla="*/ 2147483647 h 152"/>
                <a:gd name="T80" fmla="*/ 2147483647 w 121"/>
                <a:gd name="T81" fmla="*/ 2147483647 h 152"/>
                <a:gd name="T82" fmla="*/ 2147483647 w 121"/>
                <a:gd name="T83" fmla="*/ 2147483647 h 152"/>
                <a:gd name="T84" fmla="*/ 2147483647 w 121"/>
                <a:gd name="T85" fmla="*/ 2147483647 h 152"/>
                <a:gd name="T86" fmla="*/ 2147483647 w 121"/>
                <a:gd name="T87" fmla="*/ 2147483647 h 152"/>
                <a:gd name="T88" fmla="*/ 2147483647 w 121"/>
                <a:gd name="T89" fmla="*/ 2147483647 h 152"/>
                <a:gd name="T90" fmla="*/ 2147483647 w 121"/>
                <a:gd name="T91" fmla="*/ 0 h 152"/>
                <a:gd name="T92" fmla="*/ 2147483647 w 121"/>
                <a:gd name="T93" fmla="*/ 2147483647 h 152"/>
                <a:gd name="T94" fmla="*/ 2147483647 w 121"/>
                <a:gd name="T95" fmla="*/ 2147483647 h 152"/>
                <a:gd name="T96" fmla="*/ 2147483647 w 121"/>
                <a:gd name="T97" fmla="*/ 2147483647 h 152"/>
                <a:gd name="T98" fmla="*/ 2147483647 w 121"/>
                <a:gd name="T99" fmla="*/ 2147483647 h 152"/>
                <a:gd name="T100" fmla="*/ 2147483647 w 121"/>
                <a:gd name="T101" fmla="*/ 2147483647 h 152"/>
                <a:gd name="T102" fmla="*/ 2147483647 w 121"/>
                <a:gd name="T103" fmla="*/ 2147483647 h 1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1"/>
                <a:gd name="T157" fmla="*/ 0 h 152"/>
                <a:gd name="T158" fmla="*/ 121 w 121"/>
                <a:gd name="T159" fmla="*/ 152 h 1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1" h="152">
                  <a:moveTo>
                    <a:pt x="25" y="40"/>
                  </a:moveTo>
                  <a:lnTo>
                    <a:pt x="17" y="48"/>
                  </a:lnTo>
                  <a:lnTo>
                    <a:pt x="17" y="64"/>
                  </a:lnTo>
                  <a:lnTo>
                    <a:pt x="9" y="72"/>
                  </a:lnTo>
                  <a:lnTo>
                    <a:pt x="9" y="80"/>
                  </a:lnTo>
                  <a:lnTo>
                    <a:pt x="9" y="88"/>
                  </a:lnTo>
                  <a:lnTo>
                    <a:pt x="9" y="96"/>
                  </a:lnTo>
                  <a:lnTo>
                    <a:pt x="9" y="104"/>
                  </a:lnTo>
                  <a:lnTo>
                    <a:pt x="0" y="112"/>
                  </a:lnTo>
                  <a:lnTo>
                    <a:pt x="17" y="120"/>
                  </a:lnTo>
                  <a:lnTo>
                    <a:pt x="25" y="120"/>
                  </a:lnTo>
                  <a:lnTo>
                    <a:pt x="33" y="128"/>
                  </a:lnTo>
                  <a:lnTo>
                    <a:pt x="25" y="136"/>
                  </a:lnTo>
                  <a:lnTo>
                    <a:pt x="25" y="152"/>
                  </a:lnTo>
                  <a:lnTo>
                    <a:pt x="33" y="152"/>
                  </a:lnTo>
                  <a:lnTo>
                    <a:pt x="41" y="152"/>
                  </a:lnTo>
                  <a:lnTo>
                    <a:pt x="49" y="152"/>
                  </a:lnTo>
                  <a:lnTo>
                    <a:pt x="57" y="152"/>
                  </a:lnTo>
                  <a:lnTo>
                    <a:pt x="65" y="152"/>
                  </a:lnTo>
                  <a:lnTo>
                    <a:pt x="73" y="152"/>
                  </a:lnTo>
                  <a:lnTo>
                    <a:pt x="89" y="152"/>
                  </a:lnTo>
                  <a:lnTo>
                    <a:pt x="97" y="152"/>
                  </a:lnTo>
                  <a:lnTo>
                    <a:pt x="97" y="144"/>
                  </a:lnTo>
                  <a:lnTo>
                    <a:pt x="97" y="136"/>
                  </a:lnTo>
                  <a:lnTo>
                    <a:pt x="105" y="136"/>
                  </a:lnTo>
                  <a:lnTo>
                    <a:pt x="105" y="128"/>
                  </a:lnTo>
                  <a:lnTo>
                    <a:pt x="97" y="112"/>
                  </a:lnTo>
                  <a:lnTo>
                    <a:pt x="89" y="104"/>
                  </a:lnTo>
                  <a:lnTo>
                    <a:pt x="81" y="104"/>
                  </a:lnTo>
                  <a:lnTo>
                    <a:pt x="89" y="96"/>
                  </a:lnTo>
                  <a:lnTo>
                    <a:pt x="97" y="96"/>
                  </a:lnTo>
                  <a:lnTo>
                    <a:pt x="105" y="88"/>
                  </a:lnTo>
                  <a:lnTo>
                    <a:pt x="113" y="88"/>
                  </a:lnTo>
                  <a:lnTo>
                    <a:pt x="121" y="88"/>
                  </a:lnTo>
                  <a:lnTo>
                    <a:pt x="121" y="72"/>
                  </a:lnTo>
                  <a:lnTo>
                    <a:pt x="113" y="56"/>
                  </a:lnTo>
                  <a:lnTo>
                    <a:pt x="113" y="48"/>
                  </a:lnTo>
                  <a:lnTo>
                    <a:pt x="113" y="40"/>
                  </a:lnTo>
                  <a:lnTo>
                    <a:pt x="113" y="32"/>
                  </a:lnTo>
                  <a:lnTo>
                    <a:pt x="113" y="24"/>
                  </a:lnTo>
                  <a:lnTo>
                    <a:pt x="97" y="16"/>
                  </a:lnTo>
                  <a:lnTo>
                    <a:pt x="81" y="24"/>
                  </a:lnTo>
                  <a:lnTo>
                    <a:pt x="73" y="16"/>
                  </a:lnTo>
                  <a:lnTo>
                    <a:pt x="73" y="8"/>
                  </a:lnTo>
                  <a:lnTo>
                    <a:pt x="57" y="8"/>
                  </a:lnTo>
                  <a:lnTo>
                    <a:pt x="49" y="0"/>
                  </a:lnTo>
                  <a:lnTo>
                    <a:pt x="49" y="8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33" y="32"/>
                  </a:lnTo>
                  <a:lnTo>
                    <a:pt x="25" y="32"/>
                  </a:lnTo>
                  <a:lnTo>
                    <a:pt x="25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699"/>
            <p:cNvSpPr>
              <a:spLocks/>
            </p:cNvSpPr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2147483647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0 w 49"/>
                <a:gd name="T31" fmla="*/ 2147483647 h 56"/>
                <a:gd name="T32" fmla="*/ 2147483647 w 49"/>
                <a:gd name="T33" fmla="*/ 2147483647 h 56"/>
                <a:gd name="T34" fmla="*/ 2147483647 w 49"/>
                <a:gd name="T35" fmla="*/ 2147483647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"/>
                <a:gd name="T55" fmla="*/ 0 h 56"/>
                <a:gd name="T56" fmla="*/ 49 w 49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700"/>
            <p:cNvSpPr>
              <a:spLocks/>
            </p:cNvSpPr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0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2147483647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0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2147483647 h 144"/>
                <a:gd name="T62" fmla="*/ 2147483647 w 152"/>
                <a:gd name="T63" fmla="*/ 2147483647 h 144"/>
                <a:gd name="T64" fmla="*/ 2147483647 w 152"/>
                <a:gd name="T65" fmla="*/ 2147483647 h 144"/>
                <a:gd name="T66" fmla="*/ 2147483647 w 152"/>
                <a:gd name="T67" fmla="*/ 0 h 1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44"/>
                <a:gd name="T104" fmla="*/ 152 w 152"/>
                <a:gd name="T105" fmla="*/ 144 h 14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701"/>
            <p:cNvSpPr>
              <a:spLocks/>
            </p:cNvSpPr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0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2147483647 w 49"/>
                <a:gd name="T31" fmla="*/ 2147483647 h 56"/>
                <a:gd name="T32" fmla="*/ 0 w 49"/>
                <a:gd name="T33" fmla="*/ 2147483647 h 56"/>
                <a:gd name="T34" fmla="*/ 2147483647 w 49"/>
                <a:gd name="T35" fmla="*/ 2147483647 h 56"/>
                <a:gd name="T36" fmla="*/ 2147483647 w 49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9"/>
                <a:gd name="T58" fmla="*/ 0 h 56"/>
                <a:gd name="T59" fmla="*/ 49 w 49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702"/>
            <p:cNvSpPr>
              <a:spLocks/>
            </p:cNvSpPr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0 w 80"/>
                <a:gd name="T17" fmla="*/ 2147483647 h 80"/>
                <a:gd name="T18" fmla="*/ 2147483647 w 80"/>
                <a:gd name="T19" fmla="*/ 2147483647 h 80"/>
                <a:gd name="T20" fmla="*/ 2147483647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0"/>
                <a:gd name="T73" fmla="*/ 0 h 80"/>
                <a:gd name="T74" fmla="*/ 80 w 80"/>
                <a:gd name="T75" fmla="*/ 80 h 8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703"/>
            <p:cNvSpPr>
              <a:spLocks/>
            </p:cNvSpPr>
            <p:nvPr/>
          </p:nvSpPr>
          <p:spPr bwMode="auto">
            <a:xfrm>
              <a:off x="4546230" y="1833608"/>
              <a:ext cx="441936" cy="525279"/>
            </a:xfrm>
            <a:custGeom>
              <a:avLst/>
              <a:gdLst>
                <a:gd name="T0" fmla="*/ 2147483647 w 329"/>
                <a:gd name="T1" fmla="*/ 2147483647 h 392"/>
                <a:gd name="T2" fmla="*/ 2147483647 w 329"/>
                <a:gd name="T3" fmla="*/ 2147483647 h 392"/>
                <a:gd name="T4" fmla="*/ 2147483647 w 329"/>
                <a:gd name="T5" fmla="*/ 2147483647 h 392"/>
                <a:gd name="T6" fmla="*/ 2147483647 w 329"/>
                <a:gd name="T7" fmla="*/ 2147483647 h 392"/>
                <a:gd name="T8" fmla="*/ 2147483647 w 329"/>
                <a:gd name="T9" fmla="*/ 2147483647 h 392"/>
                <a:gd name="T10" fmla="*/ 2147483647 w 329"/>
                <a:gd name="T11" fmla="*/ 2147483647 h 392"/>
                <a:gd name="T12" fmla="*/ 2147483647 w 329"/>
                <a:gd name="T13" fmla="*/ 2147483647 h 392"/>
                <a:gd name="T14" fmla="*/ 2147483647 w 329"/>
                <a:gd name="T15" fmla="*/ 2147483647 h 392"/>
                <a:gd name="T16" fmla="*/ 2147483647 w 329"/>
                <a:gd name="T17" fmla="*/ 2147483647 h 392"/>
                <a:gd name="T18" fmla="*/ 2147483647 w 329"/>
                <a:gd name="T19" fmla="*/ 2147483647 h 392"/>
                <a:gd name="T20" fmla="*/ 2147483647 w 329"/>
                <a:gd name="T21" fmla="*/ 2147483647 h 392"/>
                <a:gd name="T22" fmla="*/ 2147483647 w 329"/>
                <a:gd name="T23" fmla="*/ 2147483647 h 392"/>
                <a:gd name="T24" fmla="*/ 2147483647 w 329"/>
                <a:gd name="T25" fmla="*/ 2147483647 h 392"/>
                <a:gd name="T26" fmla="*/ 2147483647 w 329"/>
                <a:gd name="T27" fmla="*/ 2147483647 h 392"/>
                <a:gd name="T28" fmla="*/ 2147483647 w 329"/>
                <a:gd name="T29" fmla="*/ 2147483647 h 392"/>
                <a:gd name="T30" fmla="*/ 2147483647 w 329"/>
                <a:gd name="T31" fmla="*/ 2147483647 h 392"/>
                <a:gd name="T32" fmla="*/ 2147483647 w 329"/>
                <a:gd name="T33" fmla="*/ 2147483647 h 392"/>
                <a:gd name="T34" fmla="*/ 2147483647 w 329"/>
                <a:gd name="T35" fmla="*/ 2147483647 h 392"/>
                <a:gd name="T36" fmla="*/ 2147483647 w 329"/>
                <a:gd name="T37" fmla="*/ 2147483647 h 392"/>
                <a:gd name="T38" fmla="*/ 2147483647 w 329"/>
                <a:gd name="T39" fmla="*/ 2147483647 h 392"/>
                <a:gd name="T40" fmla="*/ 2147483647 w 329"/>
                <a:gd name="T41" fmla="*/ 2147483647 h 392"/>
                <a:gd name="T42" fmla="*/ 2147483647 w 329"/>
                <a:gd name="T43" fmla="*/ 2147483647 h 392"/>
                <a:gd name="T44" fmla="*/ 2147483647 w 329"/>
                <a:gd name="T45" fmla="*/ 2147483647 h 392"/>
                <a:gd name="T46" fmla="*/ 2147483647 w 329"/>
                <a:gd name="T47" fmla="*/ 2147483647 h 392"/>
                <a:gd name="T48" fmla="*/ 2147483647 w 329"/>
                <a:gd name="T49" fmla="*/ 2147483647 h 392"/>
                <a:gd name="T50" fmla="*/ 2147483647 w 329"/>
                <a:gd name="T51" fmla="*/ 2147483647 h 392"/>
                <a:gd name="T52" fmla="*/ 2147483647 w 329"/>
                <a:gd name="T53" fmla="*/ 2147483647 h 392"/>
                <a:gd name="T54" fmla="*/ 2147483647 w 329"/>
                <a:gd name="T55" fmla="*/ 2147483647 h 392"/>
                <a:gd name="T56" fmla="*/ 2147483647 w 329"/>
                <a:gd name="T57" fmla="*/ 2147483647 h 392"/>
                <a:gd name="T58" fmla="*/ 2147483647 w 329"/>
                <a:gd name="T59" fmla="*/ 2147483647 h 392"/>
                <a:gd name="T60" fmla="*/ 2147483647 w 329"/>
                <a:gd name="T61" fmla="*/ 2147483647 h 392"/>
                <a:gd name="T62" fmla="*/ 2147483647 w 329"/>
                <a:gd name="T63" fmla="*/ 2147483647 h 392"/>
                <a:gd name="T64" fmla="*/ 2147483647 w 329"/>
                <a:gd name="T65" fmla="*/ 2147483647 h 392"/>
                <a:gd name="T66" fmla="*/ 2147483647 w 329"/>
                <a:gd name="T67" fmla="*/ 2147483647 h 392"/>
                <a:gd name="T68" fmla="*/ 2147483647 w 329"/>
                <a:gd name="T69" fmla="*/ 2147483647 h 392"/>
                <a:gd name="T70" fmla="*/ 2147483647 w 329"/>
                <a:gd name="T71" fmla="*/ 2147483647 h 392"/>
                <a:gd name="T72" fmla="*/ 2147483647 w 329"/>
                <a:gd name="T73" fmla="*/ 2147483647 h 392"/>
                <a:gd name="T74" fmla="*/ 2147483647 w 329"/>
                <a:gd name="T75" fmla="*/ 2147483647 h 392"/>
                <a:gd name="T76" fmla="*/ 0 w 329"/>
                <a:gd name="T77" fmla="*/ 2147483647 h 392"/>
                <a:gd name="T78" fmla="*/ 2147483647 w 329"/>
                <a:gd name="T79" fmla="*/ 2147483647 h 392"/>
                <a:gd name="T80" fmla="*/ 2147483647 w 329"/>
                <a:gd name="T81" fmla="*/ 2147483647 h 392"/>
                <a:gd name="T82" fmla="*/ 2147483647 w 329"/>
                <a:gd name="T83" fmla="*/ 2147483647 h 392"/>
                <a:gd name="T84" fmla="*/ 2147483647 w 329"/>
                <a:gd name="T85" fmla="*/ 2147483647 h 392"/>
                <a:gd name="T86" fmla="*/ 2147483647 w 329"/>
                <a:gd name="T87" fmla="*/ 2147483647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9"/>
                <a:gd name="T133" fmla="*/ 0 h 392"/>
                <a:gd name="T134" fmla="*/ 329 w 329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9" h="392">
                  <a:moveTo>
                    <a:pt x="89" y="352"/>
                  </a:moveTo>
                  <a:lnTo>
                    <a:pt x="97" y="344"/>
                  </a:lnTo>
                  <a:lnTo>
                    <a:pt x="97" y="328"/>
                  </a:lnTo>
                  <a:lnTo>
                    <a:pt x="97" y="320"/>
                  </a:lnTo>
                  <a:lnTo>
                    <a:pt x="105" y="312"/>
                  </a:lnTo>
                  <a:lnTo>
                    <a:pt x="97" y="304"/>
                  </a:lnTo>
                  <a:lnTo>
                    <a:pt x="89" y="280"/>
                  </a:lnTo>
                  <a:lnTo>
                    <a:pt x="97" y="264"/>
                  </a:lnTo>
                  <a:lnTo>
                    <a:pt x="97" y="248"/>
                  </a:lnTo>
                  <a:lnTo>
                    <a:pt x="105" y="240"/>
                  </a:lnTo>
                  <a:lnTo>
                    <a:pt x="121" y="240"/>
                  </a:lnTo>
                  <a:lnTo>
                    <a:pt x="121" y="224"/>
                  </a:lnTo>
                  <a:lnTo>
                    <a:pt x="113" y="216"/>
                  </a:lnTo>
                  <a:lnTo>
                    <a:pt x="121" y="200"/>
                  </a:lnTo>
                  <a:lnTo>
                    <a:pt x="129" y="176"/>
                  </a:lnTo>
                  <a:lnTo>
                    <a:pt x="137" y="176"/>
                  </a:lnTo>
                  <a:lnTo>
                    <a:pt x="145" y="152"/>
                  </a:lnTo>
                  <a:lnTo>
                    <a:pt x="153" y="144"/>
                  </a:lnTo>
                  <a:lnTo>
                    <a:pt x="145" y="128"/>
                  </a:lnTo>
                  <a:lnTo>
                    <a:pt x="153" y="120"/>
                  </a:lnTo>
                  <a:lnTo>
                    <a:pt x="161" y="112"/>
                  </a:lnTo>
                  <a:lnTo>
                    <a:pt x="169" y="112"/>
                  </a:lnTo>
                  <a:lnTo>
                    <a:pt x="177" y="96"/>
                  </a:lnTo>
                  <a:lnTo>
                    <a:pt x="185" y="96"/>
                  </a:lnTo>
                  <a:lnTo>
                    <a:pt x="193" y="96"/>
                  </a:lnTo>
                  <a:lnTo>
                    <a:pt x="193" y="88"/>
                  </a:lnTo>
                  <a:lnTo>
                    <a:pt x="201" y="80"/>
                  </a:lnTo>
                  <a:lnTo>
                    <a:pt x="209" y="80"/>
                  </a:lnTo>
                  <a:lnTo>
                    <a:pt x="209" y="72"/>
                  </a:lnTo>
                  <a:lnTo>
                    <a:pt x="217" y="80"/>
                  </a:lnTo>
                  <a:lnTo>
                    <a:pt x="225" y="88"/>
                  </a:lnTo>
                  <a:lnTo>
                    <a:pt x="233" y="88"/>
                  </a:lnTo>
                  <a:lnTo>
                    <a:pt x="249" y="88"/>
                  </a:lnTo>
                  <a:lnTo>
                    <a:pt x="265" y="80"/>
                  </a:lnTo>
                  <a:lnTo>
                    <a:pt x="273" y="56"/>
                  </a:lnTo>
                  <a:lnTo>
                    <a:pt x="281" y="48"/>
                  </a:lnTo>
                  <a:lnTo>
                    <a:pt x="297" y="48"/>
                  </a:lnTo>
                  <a:lnTo>
                    <a:pt x="313" y="56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21" y="64"/>
                  </a:lnTo>
                  <a:lnTo>
                    <a:pt x="329" y="56"/>
                  </a:lnTo>
                  <a:lnTo>
                    <a:pt x="321" y="48"/>
                  </a:lnTo>
                  <a:lnTo>
                    <a:pt x="321" y="40"/>
                  </a:lnTo>
                  <a:lnTo>
                    <a:pt x="329" y="24"/>
                  </a:lnTo>
                  <a:lnTo>
                    <a:pt x="321" y="16"/>
                  </a:lnTo>
                  <a:lnTo>
                    <a:pt x="305" y="0"/>
                  </a:lnTo>
                  <a:lnTo>
                    <a:pt x="289" y="16"/>
                  </a:lnTo>
                  <a:lnTo>
                    <a:pt x="273" y="8"/>
                  </a:lnTo>
                  <a:lnTo>
                    <a:pt x="265" y="8"/>
                  </a:lnTo>
                  <a:lnTo>
                    <a:pt x="249" y="8"/>
                  </a:lnTo>
                  <a:lnTo>
                    <a:pt x="233" y="24"/>
                  </a:lnTo>
                  <a:lnTo>
                    <a:pt x="225" y="24"/>
                  </a:lnTo>
                  <a:lnTo>
                    <a:pt x="217" y="24"/>
                  </a:lnTo>
                  <a:lnTo>
                    <a:pt x="209" y="32"/>
                  </a:lnTo>
                  <a:lnTo>
                    <a:pt x="201" y="32"/>
                  </a:lnTo>
                  <a:lnTo>
                    <a:pt x="193" y="56"/>
                  </a:lnTo>
                  <a:lnTo>
                    <a:pt x="169" y="56"/>
                  </a:lnTo>
                  <a:lnTo>
                    <a:pt x="161" y="80"/>
                  </a:lnTo>
                  <a:lnTo>
                    <a:pt x="161" y="88"/>
                  </a:lnTo>
                  <a:lnTo>
                    <a:pt x="145" y="88"/>
                  </a:lnTo>
                  <a:lnTo>
                    <a:pt x="129" y="112"/>
                  </a:lnTo>
                  <a:lnTo>
                    <a:pt x="129" y="128"/>
                  </a:lnTo>
                  <a:lnTo>
                    <a:pt x="113" y="152"/>
                  </a:lnTo>
                  <a:lnTo>
                    <a:pt x="105" y="168"/>
                  </a:lnTo>
                  <a:lnTo>
                    <a:pt x="97" y="184"/>
                  </a:lnTo>
                  <a:lnTo>
                    <a:pt x="89" y="200"/>
                  </a:lnTo>
                  <a:lnTo>
                    <a:pt x="65" y="240"/>
                  </a:lnTo>
                  <a:lnTo>
                    <a:pt x="49" y="256"/>
                  </a:lnTo>
                  <a:lnTo>
                    <a:pt x="33" y="264"/>
                  </a:lnTo>
                  <a:lnTo>
                    <a:pt x="25" y="280"/>
                  </a:lnTo>
                  <a:lnTo>
                    <a:pt x="17" y="288"/>
                  </a:lnTo>
                  <a:lnTo>
                    <a:pt x="8" y="296"/>
                  </a:lnTo>
                  <a:lnTo>
                    <a:pt x="8" y="304"/>
                  </a:lnTo>
                  <a:lnTo>
                    <a:pt x="0" y="320"/>
                  </a:lnTo>
                  <a:lnTo>
                    <a:pt x="0" y="336"/>
                  </a:lnTo>
                  <a:lnTo>
                    <a:pt x="8" y="352"/>
                  </a:lnTo>
                  <a:lnTo>
                    <a:pt x="8" y="368"/>
                  </a:lnTo>
                  <a:lnTo>
                    <a:pt x="8" y="384"/>
                  </a:lnTo>
                  <a:lnTo>
                    <a:pt x="25" y="392"/>
                  </a:lnTo>
                  <a:lnTo>
                    <a:pt x="41" y="392"/>
                  </a:lnTo>
                  <a:lnTo>
                    <a:pt x="65" y="376"/>
                  </a:lnTo>
                  <a:lnTo>
                    <a:pt x="73" y="368"/>
                  </a:lnTo>
                  <a:lnTo>
                    <a:pt x="81" y="368"/>
                  </a:lnTo>
                  <a:lnTo>
                    <a:pt x="81" y="376"/>
                  </a:lnTo>
                  <a:lnTo>
                    <a:pt x="81" y="368"/>
                  </a:lnTo>
                  <a:lnTo>
                    <a:pt x="89" y="3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Freeform 704"/>
            <p:cNvSpPr>
              <a:spLocks/>
            </p:cNvSpPr>
            <p:nvPr/>
          </p:nvSpPr>
          <p:spPr bwMode="auto">
            <a:xfrm>
              <a:off x="4654795" y="1941076"/>
              <a:ext cx="214937" cy="504443"/>
            </a:xfrm>
            <a:custGeom>
              <a:avLst/>
              <a:gdLst>
                <a:gd name="T0" fmla="*/ 2147483647 w 160"/>
                <a:gd name="T1" fmla="*/ 2147483647 h 376"/>
                <a:gd name="T2" fmla="*/ 2147483647 w 160"/>
                <a:gd name="T3" fmla="*/ 2147483647 h 376"/>
                <a:gd name="T4" fmla="*/ 2147483647 w 160"/>
                <a:gd name="T5" fmla="*/ 2147483647 h 376"/>
                <a:gd name="T6" fmla="*/ 2147483647 w 160"/>
                <a:gd name="T7" fmla="*/ 2147483647 h 376"/>
                <a:gd name="T8" fmla="*/ 2147483647 w 160"/>
                <a:gd name="T9" fmla="*/ 0 h 376"/>
                <a:gd name="T10" fmla="*/ 2147483647 w 160"/>
                <a:gd name="T11" fmla="*/ 2147483647 h 376"/>
                <a:gd name="T12" fmla="*/ 2147483647 w 160"/>
                <a:gd name="T13" fmla="*/ 2147483647 h 376"/>
                <a:gd name="T14" fmla="*/ 2147483647 w 160"/>
                <a:gd name="T15" fmla="*/ 2147483647 h 376"/>
                <a:gd name="T16" fmla="*/ 2147483647 w 160"/>
                <a:gd name="T17" fmla="*/ 2147483647 h 376"/>
                <a:gd name="T18" fmla="*/ 2147483647 w 160"/>
                <a:gd name="T19" fmla="*/ 2147483647 h 376"/>
                <a:gd name="T20" fmla="*/ 2147483647 w 160"/>
                <a:gd name="T21" fmla="*/ 2147483647 h 376"/>
                <a:gd name="T22" fmla="*/ 2147483647 w 160"/>
                <a:gd name="T23" fmla="*/ 2147483647 h 376"/>
                <a:gd name="T24" fmla="*/ 2147483647 w 160"/>
                <a:gd name="T25" fmla="*/ 2147483647 h 376"/>
                <a:gd name="T26" fmla="*/ 2147483647 w 160"/>
                <a:gd name="T27" fmla="*/ 2147483647 h 376"/>
                <a:gd name="T28" fmla="*/ 2147483647 w 160"/>
                <a:gd name="T29" fmla="*/ 2147483647 h 376"/>
                <a:gd name="T30" fmla="*/ 2147483647 w 160"/>
                <a:gd name="T31" fmla="*/ 2147483647 h 376"/>
                <a:gd name="T32" fmla="*/ 2147483647 w 160"/>
                <a:gd name="T33" fmla="*/ 2147483647 h 376"/>
                <a:gd name="T34" fmla="*/ 2147483647 w 160"/>
                <a:gd name="T35" fmla="*/ 2147483647 h 376"/>
                <a:gd name="T36" fmla="*/ 0 w 160"/>
                <a:gd name="T37" fmla="*/ 2147483647 h 376"/>
                <a:gd name="T38" fmla="*/ 2147483647 w 160"/>
                <a:gd name="T39" fmla="*/ 2147483647 h 376"/>
                <a:gd name="T40" fmla="*/ 2147483647 w 160"/>
                <a:gd name="T41" fmla="*/ 2147483647 h 376"/>
                <a:gd name="T42" fmla="*/ 2147483647 w 160"/>
                <a:gd name="T43" fmla="*/ 2147483647 h 376"/>
                <a:gd name="T44" fmla="*/ 2147483647 w 160"/>
                <a:gd name="T45" fmla="*/ 2147483647 h 376"/>
                <a:gd name="T46" fmla="*/ 2147483647 w 160"/>
                <a:gd name="T47" fmla="*/ 2147483647 h 376"/>
                <a:gd name="T48" fmla="*/ 2147483647 w 160"/>
                <a:gd name="T49" fmla="*/ 2147483647 h 376"/>
                <a:gd name="T50" fmla="*/ 2147483647 w 160"/>
                <a:gd name="T51" fmla="*/ 2147483647 h 376"/>
                <a:gd name="T52" fmla="*/ 2147483647 w 160"/>
                <a:gd name="T53" fmla="*/ 2147483647 h 376"/>
                <a:gd name="T54" fmla="*/ 2147483647 w 160"/>
                <a:gd name="T55" fmla="*/ 2147483647 h 376"/>
                <a:gd name="T56" fmla="*/ 2147483647 w 160"/>
                <a:gd name="T57" fmla="*/ 2147483647 h 376"/>
                <a:gd name="T58" fmla="*/ 2147483647 w 160"/>
                <a:gd name="T59" fmla="*/ 2147483647 h 376"/>
                <a:gd name="T60" fmla="*/ 2147483647 w 160"/>
                <a:gd name="T61" fmla="*/ 2147483647 h 376"/>
                <a:gd name="T62" fmla="*/ 2147483647 w 160"/>
                <a:gd name="T63" fmla="*/ 2147483647 h 376"/>
                <a:gd name="T64" fmla="*/ 2147483647 w 160"/>
                <a:gd name="T65" fmla="*/ 2147483647 h 376"/>
                <a:gd name="T66" fmla="*/ 2147483647 w 160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0"/>
                <a:gd name="T103" fmla="*/ 0 h 376"/>
                <a:gd name="T104" fmla="*/ 160 w 160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0" h="376">
                  <a:moveTo>
                    <a:pt x="160" y="88"/>
                  </a:moveTo>
                  <a:lnTo>
                    <a:pt x="160" y="80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0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lnTo>
                    <a:pt x="128" y="8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16"/>
                  </a:lnTo>
                  <a:lnTo>
                    <a:pt x="88" y="32"/>
                  </a:lnTo>
                  <a:lnTo>
                    <a:pt x="80" y="32"/>
                  </a:lnTo>
                  <a:lnTo>
                    <a:pt x="72" y="40"/>
                  </a:lnTo>
                  <a:lnTo>
                    <a:pt x="64" y="48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96"/>
                  </a:lnTo>
                  <a:lnTo>
                    <a:pt x="48" y="96"/>
                  </a:lnTo>
                  <a:lnTo>
                    <a:pt x="40" y="120"/>
                  </a:lnTo>
                  <a:lnTo>
                    <a:pt x="32" y="136"/>
                  </a:lnTo>
                  <a:lnTo>
                    <a:pt x="40" y="144"/>
                  </a:lnTo>
                  <a:lnTo>
                    <a:pt x="40" y="160"/>
                  </a:lnTo>
                  <a:lnTo>
                    <a:pt x="24" y="160"/>
                  </a:lnTo>
                  <a:lnTo>
                    <a:pt x="16" y="168"/>
                  </a:lnTo>
                  <a:lnTo>
                    <a:pt x="16" y="184"/>
                  </a:lnTo>
                  <a:lnTo>
                    <a:pt x="8" y="200"/>
                  </a:lnTo>
                  <a:lnTo>
                    <a:pt x="16" y="224"/>
                  </a:lnTo>
                  <a:lnTo>
                    <a:pt x="24" y="232"/>
                  </a:lnTo>
                  <a:lnTo>
                    <a:pt x="16" y="240"/>
                  </a:lnTo>
                  <a:lnTo>
                    <a:pt x="16" y="248"/>
                  </a:lnTo>
                  <a:lnTo>
                    <a:pt x="16" y="264"/>
                  </a:lnTo>
                  <a:lnTo>
                    <a:pt x="8" y="272"/>
                  </a:lnTo>
                  <a:lnTo>
                    <a:pt x="0" y="288"/>
                  </a:lnTo>
                  <a:lnTo>
                    <a:pt x="0" y="296"/>
                  </a:lnTo>
                  <a:lnTo>
                    <a:pt x="8" y="312"/>
                  </a:lnTo>
                  <a:lnTo>
                    <a:pt x="8" y="328"/>
                  </a:lnTo>
                  <a:lnTo>
                    <a:pt x="16" y="352"/>
                  </a:lnTo>
                  <a:lnTo>
                    <a:pt x="16" y="360"/>
                  </a:lnTo>
                  <a:lnTo>
                    <a:pt x="24" y="368"/>
                  </a:lnTo>
                  <a:lnTo>
                    <a:pt x="24" y="376"/>
                  </a:lnTo>
                  <a:lnTo>
                    <a:pt x="40" y="376"/>
                  </a:lnTo>
                  <a:lnTo>
                    <a:pt x="40" y="368"/>
                  </a:lnTo>
                  <a:lnTo>
                    <a:pt x="48" y="360"/>
                  </a:lnTo>
                  <a:lnTo>
                    <a:pt x="64" y="360"/>
                  </a:lnTo>
                  <a:lnTo>
                    <a:pt x="72" y="344"/>
                  </a:lnTo>
                  <a:lnTo>
                    <a:pt x="72" y="312"/>
                  </a:lnTo>
                  <a:lnTo>
                    <a:pt x="72" y="296"/>
                  </a:lnTo>
                  <a:lnTo>
                    <a:pt x="80" y="296"/>
                  </a:lnTo>
                  <a:lnTo>
                    <a:pt x="96" y="288"/>
                  </a:lnTo>
                  <a:lnTo>
                    <a:pt x="96" y="272"/>
                  </a:lnTo>
                  <a:lnTo>
                    <a:pt x="88" y="256"/>
                  </a:lnTo>
                  <a:lnTo>
                    <a:pt x="80" y="248"/>
                  </a:lnTo>
                  <a:lnTo>
                    <a:pt x="80" y="224"/>
                  </a:lnTo>
                  <a:lnTo>
                    <a:pt x="80" y="200"/>
                  </a:lnTo>
                  <a:lnTo>
                    <a:pt x="96" y="184"/>
                  </a:lnTo>
                  <a:lnTo>
                    <a:pt x="104" y="176"/>
                  </a:lnTo>
                  <a:lnTo>
                    <a:pt x="128" y="160"/>
                  </a:lnTo>
                  <a:lnTo>
                    <a:pt x="136" y="144"/>
                  </a:lnTo>
                  <a:lnTo>
                    <a:pt x="128" y="136"/>
                  </a:lnTo>
                  <a:lnTo>
                    <a:pt x="136" y="120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60" y="104"/>
                  </a:lnTo>
                  <a:lnTo>
                    <a:pt x="160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705"/>
            <p:cNvSpPr>
              <a:spLocks/>
            </p:cNvSpPr>
            <p:nvPr/>
          </p:nvSpPr>
          <p:spPr bwMode="auto">
            <a:xfrm>
              <a:off x="4837930" y="2531056"/>
              <a:ext cx="311439" cy="203971"/>
            </a:xfrm>
            <a:custGeom>
              <a:avLst/>
              <a:gdLst>
                <a:gd name="T0" fmla="*/ 2147483647 w 232"/>
                <a:gd name="T1" fmla="*/ 2147483647 h 152"/>
                <a:gd name="T2" fmla="*/ 2147483647 w 232"/>
                <a:gd name="T3" fmla="*/ 2147483647 h 152"/>
                <a:gd name="T4" fmla="*/ 2147483647 w 232"/>
                <a:gd name="T5" fmla="*/ 2147483647 h 152"/>
                <a:gd name="T6" fmla="*/ 2147483647 w 232"/>
                <a:gd name="T7" fmla="*/ 2147483647 h 152"/>
                <a:gd name="T8" fmla="*/ 2147483647 w 232"/>
                <a:gd name="T9" fmla="*/ 2147483647 h 152"/>
                <a:gd name="T10" fmla="*/ 2147483647 w 232"/>
                <a:gd name="T11" fmla="*/ 2147483647 h 152"/>
                <a:gd name="T12" fmla="*/ 2147483647 w 232"/>
                <a:gd name="T13" fmla="*/ 2147483647 h 152"/>
                <a:gd name="T14" fmla="*/ 2147483647 w 232"/>
                <a:gd name="T15" fmla="*/ 2147483647 h 152"/>
                <a:gd name="T16" fmla="*/ 2147483647 w 232"/>
                <a:gd name="T17" fmla="*/ 2147483647 h 152"/>
                <a:gd name="T18" fmla="*/ 2147483647 w 232"/>
                <a:gd name="T19" fmla="*/ 2147483647 h 152"/>
                <a:gd name="T20" fmla="*/ 2147483647 w 232"/>
                <a:gd name="T21" fmla="*/ 2147483647 h 152"/>
                <a:gd name="T22" fmla="*/ 2147483647 w 232"/>
                <a:gd name="T23" fmla="*/ 0 h 152"/>
                <a:gd name="T24" fmla="*/ 2147483647 w 232"/>
                <a:gd name="T25" fmla="*/ 0 h 152"/>
                <a:gd name="T26" fmla="*/ 2147483647 w 232"/>
                <a:gd name="T27" fmla="*/ 2147483647 h 152"/>
                <a:gd name="T28" fmla="*/ 2147483647 w 232"/>
                <a:gd name="T29" fmla="*/ 2147483647 h 152"/>
                <a:gd name="T30" fmla="*/ 2147483647 w 232"/>
                <a:gd name="T31" fmla="*/ 2147483647 h 152"/>
                <a:gd name="T32" fmla="*/ 2147483647 w 232"/>
                <a:gd name="T33" fmla="*/ 2147483647 h 152"/>
                <a:gd name="T34" fmla="*/ 2147483647 w 232"/>
                <a:gd name="T35" fmla="*/ 2147483647 h 152"/>
                <a:gd name="T36" fmla="*/ 2147483647 w 232"/>
                <a:gd name="T37" fmla="*/ 2147483647 h 152"/>
                <a:gd name="T38" fmla="*/ 2147483647 w 232"/>
                <a:gd name="T39" fmla="*/ 2147483647 h 152"/>
                <a:gd name="T40" fmla="*/ 2147483647 w 232"/>
                <a:gd name="T41" fmla="*/ 2147483647 h 152"/>
                <a:gd name="T42" fmla="*/ 2147483647 w 232"/>
                <a:gd name="T43" fmla="*/ 2147483647 h 152"/>
                <a:gd name="T44" fmla="*/ 0 w 232"/>
                <a:gd name="T45" fmla="*/ 2147483647 h 152"/>
                <a:gd name="T46" fmla="*/ 0 w 232"/>
                <a:gd name="T47" fmla="*/ 2147483647 h 152"/>
                <a:gd name="T48" fmla="*/ 2147483647 w 232"/>
                <a:gd name="T49" fmla="*/ 2147483647 h 152"/>
                <a:gd name="T50" fmla="*/ 2147483647 w 232"/>
                <a:gd name="T51" fmla="*/ 2147483647 h 152"/>
                <a:gd name="T52" fmla="*/ 2147483647 w 232"/>
                <a:gd name="T53" fmla="*/ 2147483647 h 152"/>
                <a:gd name="T54" fmla="*/ 2147483647 w 232"/>
                <a:gd name="T55" fmla="*/ 2147483647 h 152"/>
                <a:gd name="T56" fmla="*/ 2147483647 w 232"/>
                <a:gd name="T57" fmla="*/ 2147483647 h 152"/>
                <a:gd name="T58" fmla="*/ 2147483647 w 232"/>
                <a:gd name="T59" fmla="*/ 2147483647 h 152"/>
                <a:gd name="T60" fmla="*/ 2147483647 w 232"/>
                <a:gd name="T61" fmla="*/ 2147483647 h 152"/>
                <a:gd name="T62" fmla="*/ 2147483647 w 232"/>
                <a:gd name="T63" fmla="*/ 2147483647 h 152"/>
                <a:gd name="T64" fmla="*/ 2147483647 w 232"/>
                <a:gd name="T65" fmla="*/ 2147483647 h 152"/>
                <a:gd name="T66" fmla="*/ 2147483647 w 232"/>
                <a:gd name="T67" fmla="*/ 2147483647 h 152"/>
                <a:gd name="T68" fmla="*/ 2147483647 w 232"/>
                <a:gd name="T69" fmla="*/ 2147483647 h 152"/>
                <a:gd name="T70" fmla="*/ 2147483647 w 232"/>
                <a:gd name="T71" fmla="*/ 2147483647 h 152"/>
                <a:gd name="T72" fmla="*/ 2147483647 w 232"/>
                <a:gd name="T73" fmla="*/ 2147483647 h 152"/>
                <a:gd name="T74" fmla="*/ 2147483647 w 232"/>
                <a:gd name="T75" fmla="*/ 2147483647 h 152"/>
                <a:gd name="T76" fmla="*/ 2147483647 w 232"/>
                <a:gd name="T77" fmla="*/ 2147483647 h 152"/>
                <a:gd name="T78" fmla="*/ 2147483647 w 232"/>
                <a:gd name="T79" fmla="*/ 2147483647 h 152"/>
                <a:gd name="T80" fmla="*/ 2147483647 w 232"/>
                <a:gd name="T81" fmla="*/ 2147483647 h 152"/>
                <a:gd name="T82" fmla="*/ 2147483647 w 232"/>
                <a:gd name="T83" fmla="*/ 2147483647 h 152"/>
                <a:gd name="T84" fmla="*/ 2147483647 w 232"/>
                <a:gd name="T85" fmla="*/ 2147483647 h 152"/>
                <a:gd name="T86" fmla="*/ 2147483647 w 232"/>
                <a:gd name="T87" fmla="*/ 2147483647 h 152"/>
                <a:gd name="T88" fmla="*/ 2147483647 w 232"/>
                <a:gd name="T89" fmla="*/ 2147483647 h 1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32"/>
                <a:gd name="T136" fmla="*/ 0 h 152"/>
                <a:gd name="T137" fmla="*/ 232 w 232"/>
                <a:gd name="T138" fmla="*/ 152 h 1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32" h="152">
                  <a:moveTo>
                    <a:pt x="216" y="88"/>
                  </a:moveTo>
                  <a:lnTo>
                    <a:pt x="224" y="88"/>
                  </a:lnTo>
                  <a:lnTo>
                    <a:pt x="232" y="64"/>
                  </a:lnTo>
                  <a:lnTo>
                    <a:pt x="232" y="56"/>
                  </a:lnTo>
                  <a:lnTo>
                    <a:pt x="208" y="48"/>
                  </a:lnTo>
                  <a:lnTo>
                    <a:pt x="192" y="40"/>
                  </a:lnTo>
                  <a:lnTo>
                    <a:pt x="184" y="40"/>
                  </a:lnTo>
                  <a:lnTo>
                    <a:pt x="168" y="32"/>
                  </a:lnTo>
                  <a:lnTo>
                    <a:pt x="160" y="16"/>
                  </a:lnTo>
                  <a:lnTo>
                    <a:pt x="136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96" y="24"/>
                  </a:lnTo>
                  <a:lnTo>
                    <a:pt x="72" y="24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16" y="40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88"/>
                  </a:lnTo>
                  <a:lnTo>
                    <a:pt x="48" y="80"/>
                  </a:lnTo>
                  <a:lnTo>
                    <a:pt x="72" y="80"/>
                  </a:lnTo>
                  <a:lnTo>
                    <a:pt x="96" y="96"/>
                  </a:lnTo>
                  <a:lnTo>
                    <a:pt x="104" y="112"/>
                  </a:lnTo>
                  <a:lnTo>
                    <a:pt x="88" y="120"/>
                  </a:lnTo>
                  <a:lnTo>
                    <a:pt x="88" y="136"/>
                  </a:lnTo>
                  <a:lnTo>
                    <a:pt x="96" y="136"/>
                  </a:lnTo>
                  <a:lnTo>
                    <a:pt x="104" y="128"/>
                  </a:lnTo>
                  <a:lnTo>
                    <a:pt x="120" y="120"/>
                  </a:lnTo>
                  <a:lnTo>
                    <a:pt x="136" y="120"/>
                  </a:lnTo>
                  <a:lnTo>
                    <a:pt x="144" y="128"/>
                  </a:lnTo>
                  <a:lnTo>
                    <a:pt x="136" y="136"/>
                  </a:lnTo>
                  <a:lnTo>
                    <a:pt x="152" y="152"/>
                  </a:lnTo>
                  <a:lnTo>
                    <a:pt x="184" y="136"/>
                  </a:lnTo>
                  <a:lnTo>
                    <a:pt x="168" y="128"/>
                  </a:lnTo>
                  <a:lnTo>
                    <a:pt x="176" y="112"/>
                  </a:lnTo>
                  <a:lnTo>
                    <a:pt x="200" y="112"/>
                  </a:lnTo>
                  <a:lnTo>
                    <a:pt x="208" y="104"/>
                  </a:lnTo>
                  <a:lnTo>
                    <a:pt x="216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706"/>
            <p:cNvSpPr>
              <a:spLocks/>
            </p:cNvSpPr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6"/>
                <a:gd name="T14" fmla="*/ 24 w 2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6" name="Freeform 707"/>
            <p:cNvSpPr>
              <a:spLocks/>
            </p:cNvSpPr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2147483647 w 80"/>
                <a:gd name="T49" fmla="*/ 2147483647 h 80"/>
                <a:gd name="T50" fmla="*/ 2147483647 w 80"/>
                <a:gd name="T51" fmla="*/ 2147483647 h 80"/>
                <a:gd name="T52" fmla="*/ 2147483647 w 80"/>
                <a:gd name="T53" fmla="*/ 2147483647 h 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0"/>
                <a:gd name="T82" fmla="*/ 0 h 80"/>
                <a:gd name="T83" fmla="*/ 80 w 80"/>
                <a:gd name="T84" fmla="*/ 80 h 8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7" name="Freeform 708"/>
            <p:cNvSpPr>
              <a:spLocks/>
            </p:cNvSpPr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6"/>
                <a:gd name="T17" fmla="*/ 24 w 2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8" name="Freeform 709"/>
            <p:cNvSpPr>
              <a:spLocks/>
            </p:cNvSpPr>
            <p:nvPr/>
          </p:nvSpPr>
          <p:spPr bwMode="auto">
            <a:xfrm>
              <a:off x="4806128" y="2638524"/>
              <a:ext cx="171072" cy="117338"/>
            </a:xfrm>
            <a:custGeom>
              <a:avLst/>
              <a:gdLst>
                <a:gd name="T0" fmla="*/ 2147483647 w 128"/>
                <a:gd name="T1" fmla="*/ 2147483647 h 88"/>
                <a:gd name="T2" fmla="*/ 2147483647 w 128"/>
                <a:gd name="T3" fmla="*/ 2147483647 h 88"/>
                <a:gd name="T4" fmla="*/ 2147483647 w 128"/>
                <a:gd name="T5" fmla="*/ 2147483647 h 88"/>
                <a:gd name="T6" fmla="*/ 2147483647 w 128"/>
                <a:gd name="T7" fmla="*/ 0 h 88"/>
                <a:gd name="T8" fmla="*/ 2147483647 w 128"/>
                <a:gd name="T9" fmla="*/ 0 h 88"/>
                <a:gd name="T10" fmla="*/ 2147483647 w 128"/>
                <a:gd name="T11" fmla="*/ 2147483647 h 88"/>
                <a:gd name="T12" fmla="*/ 2147483647 w 128"/>
                <a:gd name="T13" fmla="*/ 0 h 88"/>
                <a:gd name="T14" fmla="*/ 2147483647 w 128"/>
                <a:gd name="T15" fmla="*/ 2147483647 h 88"/>
                <a:gd name="T16" fmla="*/ 2147483647 w 128"/>
                <a:gd name="T17" fmla="*/ 2147483647 h 88"/>
                <a:gd name="T18" fmla="*/ 0 w 128"/>
                <a:gd name="T19" fmla="*/ 2147483647 h 88"/>
                <a:gd name="T20" fmla="*/ 2147483647 w 128"/>
                <a:gd name="T21" fmla="*/ 2147483647 h 88"/>
                <a:gd name="T22" fmla="*/ 2147483647 w 128"/>
                <a:gd name="T23" fmla="*/ 2147483647 h 88"/>
                <a:gd name="T24" fmla="*/ 2147483647 w 128"/>
                <a:gd name="T25" fmla="*/ 2147483647 h 88"/>
                <a:gd name="T26" fmla="*/ 2147483647 w 128"/>
                <a:gd name="T27" fmla="*/ 2147483647 h 88"/>
                <a:gd name="T28" fmla="*/ 2147483647 w 128"/>
                <a:gd name="T29" fmla="*/ 2147483647 h 88"/>
                <a:gd name="T30" fmla="*/ 2147483647 w 128"/>
                <a:gd name="T31" fmla="*/ 2147483647 h 88"/>
                <a:gd name="T32" fmla="*/ 2147483647 w 128"/>
                <a:gd name="T33" fmla="*/ 2147483647 h 88"/>
                <a:gd name="T34" fmla="*/ 2147483647 w 128"/>
                <a:gd name="T35" fmla="*/ 2147483647 h 88"/>
                <a:gd name="T36" fmla="*/ 2147483647 w 128"/>
                <a:gd name="T37" fmla="*/ 2147483647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8"/>
                <a:gd name="T58" fmla="*/ 0 h 88"/>
                <a:gd name="T59" fmla="*/ 128 w 128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8" h="88">
                  <a:moveTo>
                    <a:pt x="112" y="40"/>
                  </a:moveTo>
                  <a:lnTo>
                    <a:pt x="128" y="32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64" y="80"/>
                  </a:lnTo>
                  <a:lnTo>
                    <a:pt x="88" y="80"/>
                  </a:lnTo>
                  <a:lnTo>
                    <a:pt x="112" y="88"/>
                  </a:lnTo>
                  <a:lnTo>
                    <a:pt x="112" y="64"/>
                  </a:lnTo>
                  <a:lnTo>
                    <a:pt x="120" y="56"/>
                  </a:lnTo>
                  <a:lnTo>
                    <a:pt x="112" y="56"/>
                  </a:lnTo>
                  <a:lnTo>
                    <a:pt x="112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710"/>
            <p:cNvSpPr>
              <a:spLocks/>
            </p:cNvSpPr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711"/>
            <p:cNvSpPr>
              <a:spLocks/>
            </p:cNvSpPr>
            <p:nvPr/>
          </p:nvSpPr>
          <p:spPr bwMode="auto">
            <a:xfrm>
              <a:off x="4665761" y="2573824"/>
              <a:ext cx="118435" cy="64701"/>
            </a:xfrm>
            <a:custGeom>
              <a:avLst/>
              <a:gdLst>
                <a:gd name="T0" fmla="*/ 2147483647 w 88"/>
                <a:gd name="T1" fmla="*/ 2147483647 h 48"/>
                <a:gd name="T2" fmla="*/ 2147483647 w 88"/>
                <a:gd name="T3" fmla="*/ 2147483647 h 48"/>
                <a:gd name="T4" fmla="*/ 2147483647 w 88"/>
                <a:gd name="T5" fmla="*/ 2147483647 h 48"/>
                <a:gd name="T6" fmla="*/ 2147483647 w 88"/>
                <a:gd name="T7" fmla="*/ 2147483647 h 48"/>
                <a:gd name="T8" fmla="*/ 2147483647 w 88"/>
                <a:gd name="T9" fmla="*/ 2147483647 h 48"/>
                <a:gd name="T10" fmla="*/ 2147483647 w 88"/>
                <a:gd name="T11" fmla="*/ 2147483647 h 48"/>
                <a:gd name="T12" fmla="*/ 2147483647 w 88"/>
                <a:gd name="T13" fmla="*/ 2147483647 h 48"/>
                <a:gd name="T14" fmla="*/ 2147483647 w 88"/>
                <a:gd name="T15" fmla="*/ 2147483647 h 48"/>
                <a:gd name="T16" fmla="*/ 2147483647 w 88"/>
                <a:gd name="T17" fmla="*/ 2147483647 h 48"/>
                <a:gd name="T18" fmla="*/ 2147483647 w 88"/>
                <a:gd name="T19" fmla="*/ 0 h 48"/>
                <a:gd name="T20" fmla="*/ 2147483647 w 88"/>
                <a:gd name="T21" fmla="*/ 0 h 48"/>
                <a:gd name="T22" fmla="*/ 2147483647 w 88"/>
                <a:gd name="T23" fmla="*/ 0 h 48"/>
                <a:gd name="T24" fmla="*/ 2147483647 w 88"/>
                <a:gd name="T25" fmla="*/ 2147483647 h 48"/>
                <a:gd name="T26" fmla="*/ 2147483647 w 88"/>
                <a:gd name="T27" fmla="*/ 2147483647 h 48"/>
                <a:gd name="T28" fmla="*/ 0 w 88"/>
                <a:gd name="T29" fmla="*/ 2147483647 h 48"/>
                <a:gd name="T30" fmla="*/ 2147483647 w 88"/>
                <a:gd name="T31" fmla="*/ 2147483647 h 48"/>
                <a:gd name="T32" fmla="*/ 2147483647 w 88"/>
                <a:gd name="T33" fmla="*/ 2147483647 h 48"/>
                <a:gd name="T34" fmla="*/ 2147483647 w 88"/>
                <a:gd name="T35" fmla="*/ 2147483647 h 48"/>
                <a:gd name="T36" fmla="*/ 2147483647 w 88"/>
                <a:gd name="T37" fmla="*/ 2147483647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8"/>
                <a:gd name="T58" fmla="*/ 0 h 48"/>
                <a:gd name="T59" fmla="*/ 88 w 88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8" h="48">
                  <a:moveTo>
                    <a:pt x="40" y="40"/>
                  </a:moveTo>
                  <a:lnTo>
                    <a:pt x="56" y="40"/>
                  </a:lnTo>
                  <a:lnTo>
                    <a:pt x="64" y="40"/>
                  </a:lnTo>
                  <a:lnTo>
                    <a:pt x="64" y="48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88" y="24"/>
                  </a:lnTo>
                  <a:lnTo>
                    <a:pt x="72" y="16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1" name="Freeform 712"/>
            <p:cNvSpPr>
              <a:spLocks/>
            </p:cNvSpPr>
            <p:nvPr/>
          </p:nvSpPr>
          <p:spPr bwMode="auto">
            <a:xfrm>
              <a:off x="4741428" y="2638524"/>
              <a:ext cx="107468" cy="64700"/>
            </a:xfrm>
            <a:custGeom>
              <a:avLst/>
              <a:gdLst>
                <a:gd name="T0" fmla="*/ 2147483647 w 80"/>
                <a:gd name="T1" fmla="*/ 0 h 48"/>
                <a:gd name="T2" fmla="*/ 2147483647 w 80"/>
                <a:gd name="T3" fmla="*/ 0 h 48"/>
                <a:gd name="T4" fmla="*/ 2147483647 w 80"/>
                <a:gd name="T5" fmla="*/ 2147483647 h 48"/>
                <a:gd name="T6" fmla="*/ 2147483647 w 80"/>
                <a:gd name="T7" fmla="*/ 2147483647 h 48"/>
                <a:gd name="T8" fmla="*/ 2147483647 w 80"/>
                <a:gd name="T9" fmla="*/ 2147483647 h 48"/>
                <a:gd name="T10" fmla="*/ 2147483647 w 80"/>
                <a:gd name="T11" fmla="*/ 2147483647 h 48"/>
                <a:gd name="T12" fmla="*/ 2147483647 w 80"/>
                <a:gd name="T13" fmla="*/ 2147483647 h 48"/>
                <a:gd name="T14" fmla="*/ 0 w 80"/>
                <a:gd name="T15" fmla="*/ 2147483647 h 48"/>
                <a:gd name="T16" fmla="*/ 0 w 80"/>
                <a:gd name="T17" fmla="*/ 2147483647 h 48"/>
                <a:gd name="T18" fmla="*/ 2147483647 w 80"/>
                <a:gd name="T19" fmla="*/ 2147483647 h 48"/>
                <a:gd name="T20" fmla="*/ 2147483647 w 80"/>
                <a:gd name="T21" fmla="*/ 2147483647 h 48"/>
                <a:gd name="T22" fmla="*/ 2147483647 w 80"/>
                <a:gd name="T23" fmla="*/ 2147483647 h 48"/>
                <a:gd name="T24" fmla="*/ 2147483647 w 80"/>
                <a:gd name="T25" fmla="*/ 2147483647 h 48"/>
                <a:gd name="T26" fmla="*/ 2147483647 w 80"/>
                <a:gd name="T27" fmla="*/ 2147483647 h 48"/>
                <a:gd name="T28" fmla="*/ 2147483647 w 80"/>
                <a:gd name="T29" fmla="*/ 0 h 48"/>
                <a:gd name="T30" fmla="*/ 2147483647 w 80"/>
                <a:gd name="T31" fmla="*/ 0 h 48"/>
                <a:gd name="T32" fmla="*/ 2147483647 w 80"/>
                <a:gd name="T33" fmla="*/ 0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48"/>
                <a:gd name="T53" fmla="*/ 80 w 80"/>
                <a:gd name="T54" fmla="*/ 48 h 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48">
                  <a:moveTo>
                    <a:pt x="56" y="0"/>
                  </a:moveTo>
                  <a:lnTo>
                    <a:pt x="48" y="0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6" y="40"/>
                  </a:lnTo>
                  <a:lnTo>
                    <a:pt x="32" y="48"/>
                  </a:lnTo>
                  <a:lnTo>
                    <a:pt x="48" y="40"/>
                  </a:lnTo>
                  <a:lnTo>
                    <a:pt x="64" y="40"/>
                  </a:lnTo>
                  <a:lnTo>
                    <a:pt x="72" y="24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2" name="Freeform 713"/>
            <p:cNvSpPr>
              <a:spLocks/>
            </p:cNvSpPr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2147483647 h 32"/>
                <a:gd name="T6" fmla="*/ 2147483647 w 72"/>
                <a:gd name="T7" fmla="*/ 2147483647 h 32"/>
                <a:gd name="T8" fmla="*/ 0 w 72"/>
                <a:gd name="T9" fmla="*/ 2147483647 h 32"/>
                <a:gd name="T10" fmla="*/ 0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32"/>
                <a:gd name="T53" fmla="*/ 72 w 72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3" name="Freeform 714"/>
            <p:cNvSpPr>
              <a:spLocks/>
            </p:cNvSpPr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715"/>
            <p:cNvSpPr>
              <a:spLocks/>
            </p:cNvSpPr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2147483647 w 72"/>
                <a:gd name="T7" fmla="*/ 2147483647 h 32"/>
                <a:gd name="T8" fmla="*/ 2147483647 w 72"/>
                <a:gd name="T9" fmla="*/ 2147483647 h 32"/>
                <a:gd name="T10" fmla="*/ 0 w 72"/>
                <a:gd name="T11" fmla="*/ 2147483647 h 32"/>
                <a:gd name="T12" fmla="*/ 0 w 72"/>
                <a:gd name="T13" fmla="*/ 2147483647 h 32"/>
                <a:gd name="T14" fmla="*/ 0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2147483647 w 72"/>
                <a:gd name="T35" fmla="*/ 2147483647 h 32"/>
                <a:gd name="T36" fmla="*/ 2147483647 w 72"/>
                <a:gd name="T37" fmla="*/ 2147483647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32"/>
                <a:gd name="T59" fmla="*/ 72 w 72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5" name="Freeform 716"/>
            <p:cNvSpPr>
              <a:spLocks/>
            </p:cNvSpPr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0 h 72"/>
                <a:gd name="T44" fmla="*/ 2147483647 w 88"/>
                <a:gd name="T45" fmla="*/ 0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8"/>
                <a:gd name="T70" fmla="*/ 0 h 72"/>
                <a:gd name="T71" fmla="*/ 88 w 88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6" name="Freeform 717"/>
            <p:cNvSpPr>
              <a:spLocks/>
            </p:cNvSpPr>
            <p:nvPr/>
          </p:nvSpPr>
          <p:spPr bwMode="auto">
            <a:xfrm>
              <a:off x="4773229" y="2692258"/>
              <a:ext cx="85536" cy="150237"/>
            </a:xfrm>
            <a:custGeom>
              <a:avLst/>
              <a:gdLst>
                <a:gd name="T0" fmla="*/ 2147483647 w 64"/>
                <a:gd name="T1" fmla="*/ 2147483647 h 112"/>
                <a:gd name="T2" fmla="*/ 2147483647 w 64"/>
                <a:gd name="T3" fmla="*/ 2147483647 h 112"/>
                <a:gd name="T4" fmla="*/ 2147483647 w 64"/>
                <a:gd name="T5" fmla="*/ 2147483647 h 112"/>
                <a:gd name="T6" fmla="*/ 2147483647 w 64"/>
                <a:gd name="T7" fmla="*/ 2147483647 h 112"/>
                <a:gd name="T8" fmla="*/ 2147483647 w 64"/>
                <a:gd name="T9" fmla="*/ 2147483647 h 112"/>
                <a:gd name="T10" fmla="*/ 2147483647 w 64"/>
                <a:gd name="T11" fmla="*/ 2147483647 h 112"/>
                <a:gd name="T12" fmla="*/ 2147483647 w 64"/>
                <a:gd name="T13" fmla="*/ 2147483647 h 112"/>
                <a:gd name="T14" fmla="*/ 2147483647 w 64"/>
                <a:gd name="T15" fmla="*/ 2147483647 h 112"/>
                <a:gd name="T16" fmla="*/ 2147483647 w 64"/>
                <a:gd name="T17" fmla="*/ 2147483647 h 112"/>
                <a:gd name="T18" fmla="*/ 2147483647 w 64"/>
                <a:gd name="T19" fmla="*/ 2147483647 h 112"/>
                <a:gd name="T20" fmla="*/ 2147483647 w 64"/>
                <a:gd name="T21" fmla="*/ 0 h 112"/>
                <a:gd name="T22" fmla="*/ 2147483647 w 64"/>
                <a:gd name="T23" fmla="*/ 2147483647 h 112"/>
                <a:gd name="T24" fmla="*/ 2147483647 w 64"/>
                <a:gd name="T25" fmla="*/ 2147483647 h 112"/>
                <a:gd name="T26" fmla="*/ 2147483647 w 64"/>
                <a:gd name="T27" fmla="*/ 2147483647 h 112"/>
                <a:gd name="T28" fmla="*/ 2147483647 w 64"/>
                <a:gd name="T29" fmla="*/ 2147483647 h 112"/>
                <a:gd name="T30" fmla="*/ 2147483647 w 64"/>
                <a:gd name="T31" fmla="*/ 2147483647 h 112"/>
                <a:gd name="T32" fmla="*/ 0 w 64"/>
                <a:gd name="T33" fmla="*/ 2147483647 h 112"/>
                <a:gd name="T34" fmla="*/ 2147483647 w 64"/>
                <a:gd name="T35" fmla="*/ 2147483647 h 112"/>
                <a:gd name="T36" fmla="*/ 2147483647 w 64"/>
                <a:gd name="T37" fmla="*/ 2147483647 h 112"/>
                <a:gd name="T38" fmla="*/ 2147483647 w 64"/>
                <a:gd name="T39" fmla="*/ 2147483647 h 112"/>
                <a:gd name="T40" fmla="*/ 2147483647 w 64"/>
                <a:gd name="T41" fmla="*/ 2147483647 h 112"/>
                <a:gd name="T42" fmla="*/ 2147483647 w 64"/>
                <a:gd name="T43" fmla="*/ 2147483647 h 1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"/>
                <a:gd name="T67" fmla="*/ 0 h 112"/>
                <a:gd name="T68" fmla="*/ 64 w 64"/>
                <a:gd name="T69" fmla="*/ 112 h 1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" h="112">
                  <a:moveTo>
                    <a:pt x="40" y="96"/>
                  </a:moveTo>
                  <a:lnTo>
                    <a:pt x="56" y="88"/>
                  </a:lnTo>
                  <a:lnTo>
                    <a:pt x="64" y="88"/>
                  </a:lnTo>
                  <a:lnTo>
                    <a:pt x="64" y="80"/>
                  </a:lnTo>
                  <a:lnTo>
                    <a:pt x="56" y="72"/>
                  </a:lnTo>
                  <a:lnTo>
                    <a:pt x="64" y="56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56" y="32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16" y="88"/>
                  </a:lnTo>
                  <a:lnTo>
                    <a:pt x="16" y="96"/>
                  </a:lnTo>
                  <a:lnTo>
                    <a:pt x="24" y="112"/>
                  </a:lnTo>
                  <a:lnTo>
                    <a:pt x="32" y="104"/>
                  </a:lnTo>
                  <a:lnTo>
                    <a:pt x="40" y="9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7" name="Freeform 718"/>
            <p:cNvSpPr>
              <a:spLocks/>
            </p:cNvSpPr>
            <p:nvPr/>
          </p:nvSpPr>
          <p:spPr bwMode="auto">
            <a:xfrm>
              <a:off x="4698659" y="2670326"/>
              <a:ext cx="96502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2147483647 w 72"/>
                <a:gd name="T5" fmla="*/ 2147483647 h 88"/>
                <a:gd name="T6" fmla="*/ 2147483647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0 h 88"/>
                <a:gd name="T14" fmla="*/ 2147483647 w 72"/>
                <a:gd name="T15" fmla="*/ 2147483647 h 88"/>
                <a:gd name="T16" fmla="*/ 0 w 72"/>
                <a:gd name="T17" fmla="*/ 2147483647 h 88"/>
                <a:gd name="T18" fmla="*/ 0 w 72"/>
                <a:gd name="T19" fmla="*/ 2147483647 h 88"/>
                <a:gd name="T20" fmla="*/ 0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88"/>
                <a:gd name="T53" fmla="*/ 72 w 72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88">
                  <a:moveTo>
                    <a:pt x="72" y="56"/>
                  </a:moveTo>
                  <a:lnTo>
                    <a:pt x="72" y="40"/>
                  </a:lnTo>
                  <a:lnTo>
                    <a:pt x="72" y="32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24" y="48"/>
                  </a:lnTo>
                  <a:lnTo>
                    <a:pt x="32" y="72"/>
                  </a:lnTo>
                  <a:lnTo>
                    <a:pt x="56" y="88"/>
                  </a:lnTo>
                  <a:lnTo>
                    <a:pt x="64" y="72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8" name="Freeform 719"/>
            <p:cNvSpPr>
              <a:spLocks/>
            </p:cNvSpPr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9" name="Freeform 720"/>
            <p:cNvSpPr>
              <a:spLocks/>
            </p:cNvSpPr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2147483647 h 72"/>
                <a:gd name="T44" fmla="*/ 2147483647 w 88"/>
                <a:gd name="T45" fmla="*/ 2147483647 h 72"/>
                <a:gd name="T46" fmla="*/ 2147483647 w 88"/>
                <a:gd name="T47" fmla="*/ 2147483647 h 72"/>
                <a:gd name="T48" fmla="*/ 2147483647 w 88"/>
                <a:gd name="T49" fmla="*/ 0 h 72"/>
                <a:gd name="T50" fmla="*/ 2147483647 w 88"/>
                <a:gd name="T51" fmla="*/ 0 h 7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"/>
                <a:gd name="T79" fmla="*/ 0 h 72"/>
                <a:gd name="T80" fmla="*/ 88 w 88"/>
                <a:gd name="T81" fmla="*/ 72 h 7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0" name="Freeform 721"/>
            <p:cNvSpPr>
              <a:spLocks/>
            </p:cNvSpPr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1" name="Freeform 722"/>
            <p:cNvSpPr>
              <a:spLocks/>
            </p:cNvSpPr>
            <p:nvPr/>
          </p:nvSpPr>
          <p:spPr bwMode="auto">
            <a:xfrm>
              <a:off x="4708529" y="2466355"/>
              <a:ext cx="161202" cy="150237"/>
            </a:xfrm>
            <a:custGeom>
              <a:avLst/>
              <a:gdLst>
                <a:gd name="T0" fmla="*/ 0 w 120"/>
                <a:gd name="T1" fmla="*/ 2147483647 h 112"/>
                <a:gd name="T2" fmla="*/ 0 w 120"/>
                <a:gd name="T3" fmla="*/ 2147483647 h 112"/>
                <a:gd name="T4" fmla="*/ 0 w 120"/>
                <a:gd name="T5" fmla="*/ 2147483647 h 112"/>
                <a:gd name="T6" fmla="*/ 2147483647 w 120"/>
                <a:gd name="T7" fmla="*/ 2147483647 h 112"/>
                <a:gd name="T8" fmla="*/ 2147483647 w 120"/>
                <a:gd name="T9" fmla="*/ 2147483647 h 112"/>
                <a:gd name="T10" fmla="*/ 2147483647 w 120"/>
                <a:gd name="T11" fmla="*/ 2147483647 h 112"/>
                <a:gd name="T12" fmla="*/ 2147483647 w 120"/>
                <a:gd name="T13" fmla="*/ 2147483647 h 112"/>
                <a:gd name="T14" fmla="*/ 2147483647 w 120"/>
                <a:gd name="T15" fmla="*/ 2147483647 h 112"/>
                <a:gd name="T16" fmla="*/ 2147483647 w 120"/>
                <a:gd name="T17" fmla="*/ 2147483647 h 112"/>
                <a:gd name="T18" fmla="*/ 2147483647 w 120"/>
                <a:gd name="T19" fmla="*/ 2147483647 h 112"/>
                <a:gd name="T20" fmla="*/ 2147483647 w 120"/>
                <a:gd name="T21" fmla="*/ 2147483647 h 112"/>
                <a:gd name="T22" fmla="*/ 2147483647 w 120"/>
                <a:gd name="T23" fmla="*/ 2147483647 h 112"/>
                <a:gd name="T24" fmla="*/ 2147483647 w 120"/>
                <a:gd name="T25" fmla="*/ 2147483647 h 112"/>
                <a:gd name="T26" fmla="*/ 2147483647 w 120"/>
                <a:gd name="T27" fmla="*/ 2147483647 h 112"/>
                <a:gd name="T28" fmla="*/ 2147483647 w 120"/>
                <a:gd name="T29" fmla="*/ 2147483647 h 112"/>
                <a:gd name="T30" fmla="*/ 2147483647 w 120"/>
                <a:gd name="T31" fmla="*/ 2147483647 h 112"/>
                <a:gd name="T32" fmla="*/ 2147483647 w 120"/>
                <a:gd name="T33" fmla="*/ 2147483647 h 112"/>
                <a:gd name="T34" fmla="*/ 2147483647 w 120"/>
                <a:gd name="T35" fmla="*/ 2147483647 h 112"/>
                <a:gd name="T36" fmla="*/ 2147483647 w 120"/>
                <a:gd name="T37" fmla="*/ 2147483647 h 112"/>
                <a:gd name="T38" fmla="*/ 2147483647 w 120"/>
                <a:gd name="T39" fmla="*/ 2147483647 h 112"/>
                <a:gd name="T40" fmla="*/ 2147483647 w 120"/>
                <a:gd name="T41" fmla="*/ 2147483647 h 112"/>
                <a:gd name="T42" fmla="*/ 2147483647 w 120"/>
                <a:gd name="T43" fmla="*/ 2147483647 h 112"/>
                <a:gd name="T44" fmla="*/ 2147483647 w 120"/>
                <a:gd name="T45" fmla="*/ 0 h 112"/>
                <a:gd name="T46" fmla="*/ 2147483647 w 120"/>
                <a:gd name="T47" fmla="*/ 0 h 112"/>
                <a:gd name="T48" fmla="*/ 2147483647 w 120"/>
                <a:gd name="T49" fmla="*/ 0 h 112"/>
                <a:gd name="T50" fmla="*/ 2147483647 w 120"/>
                <a:gd name="T51" fmla="*/ 2147483647 h 112"/>
                <a:gd name="T52" fmla="*/ 0 w 120"/>
                <a:gd name="T53" fmla="*/ 2147483647 h 112"/>
                <a:gd name="T54" fmla="*/ 0 w 120"/>
                <a:gd name="T55" fmla="*/ 2147483647 h 112"/>
                <a:gd name="T56" fmla="*/ 0 w 120"/>
                <a:gd name="T57" fmla="*/ 2147483647 h 1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0"/>
                <a:gd name="T88" fmla="*/ 0 h 112"/>
                <a:gd name="T89" fmla="*/ 120 w 120"/>
                <a:gd name="T90" fmla="*/ 112 h 1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0" h="112">
                  <a:moveTo>
                    <a:pt x="0" y="32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8"/>
                  </a:lnTo>
                  <a:lnTo>
                    <a:pt x="40" y="96"/>
                  </a:lnTo>
                  <a:lnTo>
                    <a:pt x="56" y="104"/>
                  </a:lnTo>
                  <a:lnTo>
                    <a:pt x="72" y="112"/>
                  </a:lnTo>
                  <a:lnTo>
                    <a:pt x="88" y="112"/>
                  </a:lnTo>
                  <a:lnTo>
                    <a:pt x="96" y="112"/>
                  </a:lnTo>
                  <a:lnTo>
                    <a:pt x="104" y="112"/>
                  </a:lnTo>
                  <a:lnTo>
                    <a:pt x="112" y="88"/>
                  </a:lnTo>
                  <a:lnTo>
                    <a:pt x="120" y="80"/>
                  </a:lnTo>
                  <a:lnTo>
                    <a:pt x="120" y="64"/>
                  </a:lnTo>
                  <a:lnTo>
                    <a:pt x="120" y="56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120" y="24"/>
                  </a:lnTo>
                  <a:lnTo>
                    <a:pt x="112" y="8"/>
                  </a:lnTo>
                  <a:lnTo>
                    <a:pt x="104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2" name="Freeform 723"/>
            <p:cNvSpPr>
              <a:spLocks/>
            </p:cNvSpPr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0 w 56"/>
                <a:gd name="T11" fmla="*/ 2147483647 h 32"/>
                <a:gd name="T12" fmla="*/ 0 w 56"/>
                <a:gd name="T13" fmla="*/ 2147483647 h 32"/>
                <a:gd name="T14" fmla="*/ 2147483647 w 56"/>
                <a:gd name="T15" fmla="*/ 2147483647 h 32"/>
                <a:gd name="T16" fmla="*/ 2147483647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32"/>
                <a:gd name="T41" fmla="*/ 56 w 56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3" name="Freeform 724"/>
            <p:cNvSpPr>
              <a:spLocks/>
            </p:cNvSpPr>
            <p:nvPr/>
          </p:nvSpPr>
          <p:spPr bwMode="auto">
            <a:xfrm>
              <a:off x="4602157" y="2380819"/>
              <a:ext cx="52638" cy="85536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2147483647 w 40"/>
                <a:gd name="T5" fmla="*/ 2147483647 h 64"/>
                <a:gd name="T6" fmla="*/ 2147483647 w 40"/>
                <a:gd name="T7" fmla="*/ 2147483647 h 64"/>
                <a:gd name="T8" fmla="*/ 2147483647 w 40"/>
                <a:gd name="T9" fmla="*/ 2147483647 h 64"/>
                <a:gd name="T10" fmla="*/ 2147483647 w 40"/>
                <a:gd name="T11" fmla="*/ 2147483647 h 64"/>
                <a:gd name="T12" fmla="*/ 2147483647 w 40"/>
                <a:gd name="T13" fmla="*/ 2147483647 h 64"/>
                <a:gd name="T14" fmla="*/ 2147483647 w 40"/>
                <a:gd name="T15" fmla="*/ 0 h 64"/>
                <a:gd name="T16" fmla="*/ 2147483647 w 40"/>
                <a:gd name="T17" fmla="*/ 2147483647 h 64"/>
                <a:gd name="T18" fmla="*/ 2147483647 w 40"/>
                <a:gd name="T19" fmla="*/ 2147483647 h 64"/>
                <a:gd name="T20" fmla="*/ 0 w 40"/>
                <a:gd name="T21" fmla="*/ 2147483647 h 64"/>
                <a:gd name="T22" fmla="*/ 0 w 40"/>
                <a:gd name="T23" fmla="*/ 2147483647 h 64"/>
                <a:gd name="T24" fmla="*/ 2147483647 w 40"/>
                <a:gd name="T25" fmla="*/ 2147483647 h 64"/>
                <a:gd name="T26" fmla="*/ 2147483647 w 40"/>
                <a:gd name="T27" fmla="*/ 2147483647 h 64"/>
                <a:gd name="T28" fmla="*/ 2147483647 w 40"/>
                <a:gd name="T29" fmla="*/ 2147483647 h 64"/>
                <a:gd name="T30" fmla="*/ 2147483647 w 40"/>
                <a:gd name="T31" fmla="*/ 2147483647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"/>
                <a:gd name="T49" fmla="*/ 0 h 64"/>
                <a:gd name="T50" fmla="*/ 40 w 40"/>
                <a:gd name="T51" fmla="*/ 64 h 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" h="64">
                  <a:moveTo>
                    <a:pt x="24" y="64"/>
                  </a:moveTo>
                  <a:lnTo>
                    <a:pt x="24" y="48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16" y="56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4" name="Freeform 725"/>
            <p:cNvSpPr>
              <a:spLocks/>
            </p:cNvSpPr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0 h 40"/>
                <a:gd name="T24" fmla="*/ 0 w 41"/>
                <a:gd name="T25" fmla="*/ 2147483647 h 40"/>
                <a:gd name="T26" fmla="*/ 0 w 41"/>
                <a:gd name="T27" fmla="*/ 2147483647 h 40"/>
                <a:gd name="T28" fmla="*/ 2147483647 w 41"/>
                <a:gd name="T29" fmla="*/ 2147483647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40"/>
                <a:gd name="T47" fmla="*/ 41 w 41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5" name="Freeform 726"/>
            <p:cNvSpPr>
              <a:spLocks/>
            </p:cNvSpPr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2147483647 w 56"/>
                <a:gd name="T11" fmla="*/ 0 h 32"/>
                <a:gd name="T12" fmla="*/ 2147483647 w 56"/>
                <a:gd name="T13" fmla="*/ 0 h 32"/>
                <a:gd name="T14" fmla="*/ 0 w 56"/>
                <a:gd name="T15" fmla="*/ 2147483647 h 32"/>
                <a:gd name="T16" fmla="*/ 0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2147483647 w 56"/>
                <a:gd name="T27" fmla="*/ 2147483647 h 32"/>
                <a:gd name="T28" fmla="*/ 2147483647 w 56"/>
                <a:gd name="T29" fmla="*/ 2147483647 h 32"/>
                <a:gd name="T30" fmla="*/ 2147483647 w 56"/>
                <a:gd name="T31" fmla="*/ 2147483647 h 32"/>
                <a:gd name="T32" fmla="*/ 2147483647 w 56"/>
                <a:gd name="T33" fmla="*/ 2147483647 h 32"/>
                <a:gd name="T34" fmla="*/ 2147483647 w 56"/>
                <a:gd name="T35" fmla="*/ 2147483647 h 32"/>
                <a:gd name="T36" fmla="*/ 2147483647 w 56"/>
                <a:gd name="T37" fmla="*/ 2147483647 h 32"/>
                <a:gd name="T38" fmla="*/ 2147483647 w 56"/>
                <a:gd name="T39" fmla="*/ 2147483647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6"/>
                <a:gd name="T61" fmla="*/ 0 h 32"/>
                <a:gd name="T62" fmla="*/ 56 w 56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6" name="Freeform 727"/>
            <p:cNvSpPr>
              <a:spLocks/>
            </p:cNvSpPr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2147483647 h 40"/>
                <a:gd name="T24" fmla="*/ 2147483647 w 41"/>
                <a:gd name="T25" fmla="*/ 2147483647 h 40"/>
                <a:gd name="T26" fmla="*/ 2147483647 w 41"/>
                <a:gd name="T27" fmla="*/ 0 h 40"/>
                <a:gd name="T28" fmla="*/ 0 w 41"/>
                <a:gd name="T29" fmla="*/ 2147483647 h 40"/>
                <a:gd name="T30" fmla="*/ 0 w 41"/>
                <a:gd name="T31" fmla="*/ 2147483647 h 40"/>
                <a:gd name="T32" fmla="*/ 0 w 41"/>
                <a:gd name="T33" fmla="*/ 2147483647 h 40"/>
                <a:gd name="T34" fmla="*/ 2147483647 w 41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40"/>
                <a:gd name="T56" fmla="*/ 41 w 41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7" name="Freeform 728"/>
            <p:cNvSpPr>
              <a:spLocks/>
            </p:cNvSpPr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0 h 152"/>
                <a:gd name="T28" fmla="*/ 2147483647 w 201"/>
                <a:gd name="T29" fmla="*/ 2147483647 h 152"/>
                <a:gd name="T30" fmla="*/ 2147483647 w 201"/>
                <a:gd name="T31" fmla="*/ 2147483647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0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2147483647 w 201"/>
                <a:gd name="T45" fmla="*/ 2147483647 h 152"/>
                <a:gd name="T46" fmla="*/ 2147483647 w 201"/>
                <a:gd name="T47" fmla="*/ 2147483647 h 1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01"/>
                <a:gd name="T73" fmla="*/ 0 h 152"/>
                <a:gd name="T74" fmla="*/ 201 w 201"/>
                <a:gd name="T75" fmla="*/ 152 h 1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8" name="Freeform 729"/>
            <p:cNvSpPr>
              <a:spLocks/>
            </p:cNvSpPr>
            <p:nvPr/>
          </p:nvSpPr>
          <p:spPr bwMode="auto">
            <a:xfrm>
              <a:off x="4256723" y="3142968"/>
              <a:ext cx="279637" cy="257704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0 h 192"/>
                <a:gd name="T24" fmla="*/ 2147483647 w 208"/>
                <a:gd name="T25" fmla="*/ 0 h 192"/>
                <a:gd name="T26" fmla="*/ 2147483647 w 208"/>
                <a:gd name="T27" fmla="*/ 2147483647 h 192"/>
                <a:gd name="T28" fmla="*/ 2147483647 w 208"/>
                <a:gd name="T29" fmla="*/ 2147483647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0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2147483647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8"/>
                <a:gd name="T100" fmla="*/ 0 h 192"/>
                <a:gd name="T101" fmla="*/ 208 w 208"/>
                <a:gd name="T102" fmla="*/ 192 h 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8" h="192">
                  <a:moveTo>
                    <a:pt x="96" y="176"/>
                  </a:moveTo>
                  <a:lnTo>
                    <a:pt x="112" y="160"/>
                  </a:lnTo>
                  <a:lnTo>
                    <a:pt x="128" y="144"/>
                  </a:lnTo>
                  <a:lnTo>
                    <a:pt x="152" y="128"/>
                  </a:lnTo>
                  <a:lnTo>
                    <a:pt x="160" y="128"/>
                  </a:lnTo>
                  <a:lnTo>
                    <a:pt x="176" y="128"/>
                  </a:lnTo>
                  <a:lnTo>
                    <a:pt x="200" y="128"/>
                  </a:lnTo>
                  <a:lnTo>
                    <a:pt x="208" y="112"/>
                  </a:lnTo>
                  <a:lnTo>
                    <a:pt x="208" y="80"/>
                  </a:lnTo>
                  <a:lnTo>
                    <a:pt x="200" y="80"/>
                  </a:lnTo>
                  <a:lnTo>
                    <a:pt x="192" y="72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88" y="112"/>
                  </a:lnTo>
                  <a:lnTo>
                    <a:pt x="96" y="120"/>
                  </a:lnTo>
                  <a:lnTo>
                    <a:pt x="80" y="128"/>
                  </a:lnTo>
                  <a:lnTo>
                    <a:pt x="24" y="128"/>
                  </a:lnTo>
                  <a:lnTo>
                    <a:pt x="16" y="120"/>
                  </a:lnTo>
                  <a:lnTo>
                    <a:pt x="0" y="136"/>
                  </a:lnTo>
                  <a:lnTo>
                    <a:pt x="8" y="152"/>
                  </a:lnTo>
                  <a:lnTo>
                    <a:pt x="16" y="168"/>
                  </a:lnTo>
                  <a:lnTo>
                    <a:pt x="8" y="168"/>
                  </a:lnTo>
                  <a:lnTo>
                    <a:pt x="24" y="168"/>
                  </a:lnTo>
                  <a:lnTo>
                    <a:pt x="40" y="168"/>
                  </a:lnTo>
                  <a:lnTo>
                    <a:pt x="48" y="176"/>
                  </a:lnTo>
                  <a:lnTo>
                    <a:pt x="56" y="192"/>
                  </a:lnTo>
                  <a:lnTo>
                    <a:pt x="64" y="192"/>
                  </a:lnTo>
                  <a:lnTo>
                    <a:pt x="72" y="192"/>
                  </a:lnTo>
                  <a:lnTo>
                    <a:pt x="80" y="192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96" y="184"/>
                  </a:lnTo>
                  <a:lnTo>
                    <a:pt x="96" y="17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9" name="Freeform 730"/>
            <p:cNvSpPr>
              <a:spLocks/>
            </p:cNvSpPr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0 w 120"/>
                <a:gd name="T25" fmla="*/ 2147483647 h 168"/>
                <a:gd name="T26" fmla="*/ 0 w 120"/>
                <a:gd name="T27" fmla="*/ 2147483647 h 168"/>
                <a:gd name="T28" fmla="*/ 2147483647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0 h 168"/>
                <a:gd name="T40" fmla="*/ 2147483647 w 120"/>
                <a:gd name="T41" fmla="*/ 2147483647 h 1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168"/>
                <a:gd name="T65" fmla="*/ 120 w 120"/>
                <a:gd name="T66" fmla="*/ 168 h 1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0" name="Freeform 731"/>
            <p:cNvSpPr>
              <a:spLocks/>
            </p:cNvSpPr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2147483647 h 152"/>
                <a:gd name="T28" fmla="*/ 2147483647 w 201"/>
                <a:gd name="T29" fmla="*/ 2147483647 h 152"/>
                <a:gd name="T30" fmla="*/ 2147483647 w 201"/>
                <a:gd name="T31" fmla="*/ 0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2147483647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0 w 201"/>
                <a:gd name="T45" fmla="*/ 2147483647 h 152"/>
                <a:gd name="T46" fmla="*/ 2147483647 w 201"/>
                <a:gd name="T47" fmla="*/ 2147483647 h 152"/>
                <a:gd name="T48" fmla="*/ 2147483647 w 201"/>
                <a:gd name="T49" fmla="*/ 2147483647 h 152"/>
                <a:gd name="T50" fmla="*/ 2147483647 w 201"/>
                <a:gd name="T51" fmla="*/ 2147483647 h 152"/>
                <a:gd name="T52" fmla="*/ 2147483647 w 201"/>
                <a:gd name="T53" fmla="*/ 2147483647 h 152"/>
                <a:gd name="T54" fmla="*/ 2147483647 w 201"/>
                <a:gd name="T55" fmla="*/ 2147483647 h 152"/>
                <a:gd name="T56" fmla="*/ 2147483647 w 201"/>
                <a:gd name="T57" fmla="*/ 2147483647 h 152"/>
                <a:gd name="T58" fmla="*/ 2147483647 w 201"/>
                <a:gd name="T59" fmla="*/ 2147483647 h 152"/>
                <a:gd name="T60" fmla="*/ 2147483647 w 201"/>
                <a:gd name="T61" fmla="*/ 2147483647 h 152"/>
                <a:gd name="T62" fmla="*/ 2147483647 w 201"/>
                <a:gd name="T63" fmla="*/ 2147483647 h 152"/>
                <a:gd name="T64" fmla="*/ 2147483647 w 201"/>
                <a:gd name="T65" fmla="*/ 2147483647 h 152"/>
                <a:gd name="T66" fmla="*/ 2147483647 w 201"/>
                <a:gd name="T67" fmla="*/ 2147483647 h 152"/>
                <a:gd name="T68" fmla="*/ 2147483647 w 201"/>
                <a:gd name="T69" fmla="*/ 2147483647 h 152"/>
                <a:gd name="T70" fmla="*/ 2147483647 w 201"/>
                <a:gd name="T71" fmla="*/ 2147483647 h 152"/>
                <a:gd name="T72" fmla="*/ 2147483647 w 201"/>
                <a:gd name="T73" fmla="*/ 2147483647 h 152"/>
                <a:gd name="T74" fmla="*/ 2147483647 w 201"/>
                <a:gd name="T75" fmla="*/ 2147483647 h 152"/>
                <a:gd name="T76" fmla="*/ 2147483647 w 201"/>
                <a:gd name="T77" fmla="*/ 2147483647 h 152"/>
                <a:gd name="T78" fmla="*/ 2147483647 w 201"/>
                <a:gd name="T79" fmla="*/ 2147483647 h 152"/>
                <a:gd name="T80" fmla="*/ 2147483647 w 201"/>
                <a:gd name="T81" fmla="*/ 2147483647 h 152"/>
                <a:gd name="T82" fmla="*/ 2147483647 w 201"/>
                <a:gd name="T83" fmla="*/ 2147483647 h 152"/>
                <a:gd name="T84" fmla="*/ 2147483647 w 201"/>
                <a:gd name="T85" fmla="*/ 0 h 152"/>
                <a:gd name="T86" fmla="*/ 2147483647 w 201"/>
                <a:gd name="T87" fmla="*/ 2147483647 h 152"/>
                <a:gd name="T88" fmla="*/ 2147483647 w 201"/>
                <a:gd name="T89" fmla="*/ 2147483647 h 152"/>
                <a:gd name="T90" fmla="*/ 2147483647 w 201"/>
                <a:gd name="T91" fmla="*/ 2147483647 h 152"/>
                <a:gd name="T92" fmla="*/ 2147483647 w 201"/>
                <a:gd name="T93" fmla="*/ 2147483647 h 152"/>
                <a:gd name="T94" fmla="*/ 2147483647 w 201"/>
                <a:gd name="T95" fmla="*/ 2147483647 h 152"/>
                <a:gd name="T96" fmla="*/ 2147483647 w 201"/>
                <a:gd name="T97" fmla="*/ 2147483647 h 152"/>
                <a:gd name="T98" fmla="*/ 0 w 201"/>
                <a:gd name="T99" fmla="*/ 2147483647 h 152"/>
                <a:gd name="T100" fmla="*/ 2147483647 w 201"/>
                <a:gd name="T101" fmla="*/ 2147483647 h 152"/>
                <a:gd name="T102" fmla="*/ 2147483647 w 201"/>
                <a:gd name="T103" fmla="*/ 2147483647 h 152"/>
                <a:gd name="T104" fmla="*/ 2147483647 w 201"/>
                <a:gd name="T105" fmla="*/ 2147483647 h 152"/>
                <a:gd name="T106" fmla="*/ 2147483647 w 201"/>
                <a:gd name="T107" fmla="*/ 2147483647 h 152"/>
                <a:gd name="T108" fmla="*/ 2147483647 w 201"/>
                <a:gd name="T109" fmla="*/ 2147483647 h 1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01"/>
                <a:gd name="T166" fmla="*/ 0 h 152"/>
                <a:gd name="T167" fmla="*/ 201 w 201"/>
                <a:gd name="T168" fmla="*/ 152 h 15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1" name="Freeform 732"/>
            <p:cNvSpPr>
              <a:spLocks/>
            </p:cNvSpPr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2147483647 w 120"/>
                <a:gd name="T25" fmla="*/ 2147483647 h 168"/>
                <a:gd name="T26" fmla="*/ 0 w 120"/>
                <a:gd name="T27" fmla="*/ 2147483647 h 168"/>
                <a:gd name="T28" fmla="*/ 0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2147483647 h 168"/>
                <a:gd name="T40" fmla="*/ 2147483647 w 120"/>
                <a:gd name="T41" fmla="*/ 0 h 168"/>
                <a:gd name="T42" fmla="*/ 2147483647 w 120"/>
                <a:gd name="T43" fmla="*/ 2147483647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68"/>
                <a:gd name="T68" fmla="*/ 120 w 120"/>
                <a:gd name="T69" fmla="*/ 168 h 16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733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2147483647 h 64"/>
                <a:gd name="T4" fmla="*/ 0 w 16"/>
                <a:gd name="T5" fmla="*/ 2147483647 h 64"/>
                <a:gd name="T6" fmla="*/ 0 w 16"/>
                <a:gd name="T7" fmla="*/ 2147483647 h 64"/>
                <a:gd name="T8" fmla="*/ 2147483647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3" name="Freeform 734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735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5" name="Freeform 736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0 h 208"/>
                <a:gd name="T24" fmla="*/ 2147483647 w 128"/>
                <a:gd name="T25" fmla="*/ 2147483647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0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2147483647 w 128"/>
                <a:gd name="T41" fmla="*/ 2147483647 h 208"/>
                <a:gd name="T42" fmla="*/ 2147483647 w 128"/>
                <a:gd name="T43" fmla="*/ 2147483647 h 208"/>
                <a:gd name="T44" fmla="*/ 2147483647 w 128"/>
                <a:gd name="T45" fmla="*/ 2147483647 h 2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208"/>
                <a:gd name="T71" fmla="*/ 128 w 128"/>
                <a:gd name="T72" fmla="*/ 208 h 20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  <a:lnTo>
                    <a:pt x="24" y="20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737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738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8" name="Freeform 739"/>
            <p:cNvSpPr>
              <a:spLocks/>
            </p:cNvSpPr>
            <p:nvPr/>
          </p:nvSpPr>
          <p:spPr bwMode="auto">
            <a:xfrm>
              <a:off x="4752394" y="3958850"/>
              <a:ext cx="267574" cy="246738"/>
            </a:xfrm>
            <a:custGeom>
              <a:avLst/>
              <a:gdLst>
                <a:gd name="T0" fmla="*/ 2147483647 w 200"/>
                <a:gd name="T1" fmla="*/ 2147483647 h 184"/>
                <a:gd name="T2" fmla="*/ 2147483647 w 200"/>
                <a:gd name="T3" fmla="*/ 2147483647 h 184"/>
                <a:gd name="T4" fmla="*/ 2147483647 w 200"/>
                <a:gd name="T5" fmla="*/ 0 h 184"/>
                <a:gd name="T6" fmla="*/ 2147483647 w 200"/>
                <a:gd name="T7" fmla="*/ 2147483647 h 184"/>
                <a:gd name="T8" fmla="*/ 2147483647 w 200"/>
                <a:gd name="T9" fmla="*/ 2147483647 h 184"/>
                <a:gd name="T10" fmla="*/ 2147483647 w 200"/>
                <a:gd name="T11" fmla="*/ 2147483647 h 184"/>
                <a:gd name="T12" fmla="*/ 2147483647 w 200"/>
                <a:gd name="T13" fmla="*/ 2147483647 h 184"/>
                <a:gd name="T14" fmla="*/ 2147483647 w 200"/>
                <a:gd name="T15" fmla="*/ 2147483647 h 184"/>
                <a:gd name="T16" fmla="*/ 2147483647 w 200"/>
                <a:gd name="T17" fmla="*/ 2147483647 h 184"/>
                <a:gd name="T18" fmla="*/ 2147483647 w 200"/>
                <a:gd name="T19" fmla="*/ 2147483647 h 184"/>
                <a:gd name="T20" fmla="*/ 2147483647 w 200"/>
                <a:gd name="T21" fmla="*/ 2147483647 h 184"/>
                <a:gd name="T22" fmla="*/ 2147483647 w 200"/>
                <a:gd name="T23" fmla="*/ 2147483647 h 184"/>
                <a:gd name="T24" fmla="*/ 2147483647 w 200"/>
                <a:gd name="T25" fmla="*/ 2147483647 h 184"/>
                <a:gd name="T26" fmla="*/ 2147483647 w 200"/>
                <a:gd name="T27" fmla="*/ 2147483647 h 184"/>
                <a:gd name="T28" fmla="*/ 0 w 200"/>
                <a:gd name="T29" fmla="*/ 2147483647 h 184"/>
                <a:gd name="T30" fmla="*/ 0 w 200"/>
                <a:gd name="T31" fmla="*/ 2147483647 h 184"/>
                <a:gd name="T32" fmla="*/ 2147483647 w 200"/>
                <a:gd name="T33" fmla="*/ 2147483647 h 184"/>
                <a:gd name="T34" fmla="*/ 2147483647 w 200"/>
                <a:gd name="T35" fmla="*/ 2147483647 h 184"/>
                <a:gd name="T36" fmla="*/ 2147483647 w 200"/>
                <a:gd name="T37" fmla="*/ 2147483647 h 184"/>
                <a:gd name="T38" fmla="*/ 2147483647 w 200"/>
                <a:gd name="T39" fmla="*/ 2147483647 h 184"/>
                <a:gd name="T40" fmla="*/ 2147483647 w 200"/>
                <a:gd name="T41" fmla="*/ 2147483647 h 184"/>
                <a:gd name="T42" fmla="*/ 2147483647 w 200"/>
                <a:gd name="T43" fmla="*/ 2147483647 h 184"/>
                <a:gd name="T44" fmla="*/ 2147483647 w 200"/>
                <a:gd name="T45" fmla="*/ 2147483647 h 184"/>
                <a:gd name="T46" fmla="*/ 2147483647 w 200"/>
                <a:gd name="T47" fmla="*/ 2147483647 h 184"/>
                <a:gd name="T48" fmla="*/ 2147483647 w 200"/>
                <a:gd name="T49" fmla="*/ 2147483647 h 184"/>
                <a:gd name="T50" fmla="*/ 2147483647 w 200"/>
                <a:gd name="T51" fmla="*/ 2147483647 h 184"/>
                <a:gd name="T52" fmla="*/ 2147483647 w 200"/>
                <a:gd name="T53" fmla="*/ 2147483647 h 1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00"/>
                <a:gd name="T82" fmla="*/ 0 h 184"/>
                <a:gd name="T83" fmla="*/ 200 w 200"/>
                <a:gd name="T84" fmla="*/ 184 h 1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00" h="184">
                  <a:moveTo>
                    <a:pt x="192" y="8"/>
                  </a:moveTo>
                  <a:lnTo>
                    <a:pt x="184" y="8"/>
                  </a:lnTo>
                  <a:lnTo>
                    <a:pt x="160" y="0"/>
                  </a:lnTo>
                  <a:lnTo>
                    <a:pt x="136" y="24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64" y="64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40" y="40"/>
                  </a:lnTo>
                  <a:lnTo>
                    <a:pt x="32" y="96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44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64" y="176"/>
                  </a:lnTo>
                  <a:lnTo>
                    <a:pt x="96" y="168"/>
                  </a:lnTo>
                  <a:lnTo>
                    <a:pt x="128" y="168"/>
                  </a:lnTo>
                  <a:lnTo>
                    <a:pt x="184" y="104"/>
                  </a:lnTo>
                  <a:lnTo>
                    <a:pt x="200" y="64"/>
                  </a:lnTo>
                  <a:lnTo>
                    <a:pt x="192" y="64"/>
                  </a:lnTo>
                  <a:lnTo>
                    <a:pt x="192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9" name="Freeform 740"/>
            <p:cNvSpPr>
              <a:spLocks/>
            </p:cNvSpPr>
            <p:nvPr/>
          </p:nvSpPr>
          <p:spPr bwMode="auto">
            <a:xfrm>
              <a:off x="4806128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0" name="Freeform 741"/>
            <p:cNvSpPr>
              <a:spLocks/>
            </p:cNvSpPr>
            <p:nvPr/>
          </p:nvSpPr>
          <p:spPr bwMode="auto">
            <a:xfrm>
              <a:off x="4977200" y="3754880"/>
              <a:ext cx="183135" cy="289507"/>
            </a:xfrm>
            <a:custGeom>
              <a:avLst/>
              <a:gdLst>
                <a:gd name="T0" fmla="*/ 2147483647 w 136"/>
                <a:gd name="T1" fmla="*/ 2147483647 h 216"/>
                <a:gd name="T2" fmla="*/ 2147483647 w 136"/>
                <a:gd name="T3" fmla="*/ 2147483647 h 216"/>
                <a:gd name="T4" fmla="*/ 2147483647 w 136"/>
                <a:gd name="T5" fmla="*/ 2147483647 h 216"/>
                <a:gd name="T6" fmla="*/ 2147483647 w 136"/>
                <a:gd name="T7" fmla="*/ 2147483647 h 216"/>
                <a:gd name="T8" fmla="*/ 2147483647 w 136"/>
                <a:gd name="T9" fmla="*/ 2147483647 h 216"/>
                <a:gd name="T10" fmla="*/ 2147483647 w 136"/>
                <a:gd name="T11" fmla="*/ 2147483647 h 216"/>
                <a:gd name="T12" fmla="*/ 2147483647 w 136"/>
                <a:gd name="T13" fmla="*/ 2147483647 h 216"/>
                <a:gd name="T14" fmla="*/ 2147483647 w 136"/>
                <a:gd name="T15" fmla="*/ 2147483647 h 216"/>
                <a:gd name="T16" fmla="*/ 2147483647 w 136"/>
                <a:gd name="T17" fmla="*/ 2147483647 h 216"/>
                <a:gd name="T18" fmla="*/ 0 w 136"/>
                <a:gd name="T19" fmla="*/ 2147483647 h 216"/>
                <a:gd name="T20" fmla="*/ 2147483647 w 136"/>
                <a:gd name="T21" fmla="*/ 2147483647 h 216"/>
                <a:gd name="T22" fmla="*/ 0 w 136"/>
                <a:gd name="T23" fmla="*/ 2147483647 h 216"/>
                <a:gd name="T24" fmla="*/ 2147483647 w 136"/>
                <a:gd name="T25" fmla="*/ 2147483647 h 216"/>
                <a:gd name="T26" fmla="*/ 2147483647 w 136"/>
                <a:gd name="T27" fmla="*/ 2147483647 h 216"/>
                <a:gd name="T28" fmla="*/ 2147483647 w 136"/>
                <a:gd name="T29" fmla="*/ 2147483647 h 216"/>
                <a:gd name="T30" fmla="*/ 2147483647 w 136"/>
                <a:gd name="T31" fmla="*/ 2147483647 h 216"/>
                <a:gd name="T32" fmla="*/ 2147483647 w 136"/>
                <a:gd name="T33" fmla="*/ 2147483647 h 216"/>
                <a:gd name="T34" fmla="*/ 2147483647 w 136"/>
                <a:gd name="T35" fmla="*/ 2147483647 h 216"/>
                <a:gd name="T36" fmla="*/ 2147483647 w 136"/>
                <a:gd name="T37" fmla="*/ 2147483647 h 216"/>
                <a:gd name="T38" fmla="*/ 2147483647 w 136"/>
                <a:gd name="T39" fmla="*/ 2147483647 h 216"/>
                <a:gd name="T40" fmla="*/ 2147483647 w 136"/>
                <a:gd name="T41" fmla="*/ 2147483647 h 216"/>
                <a:gd name="T42" fmla="*/ 2147483647 w 136"/>
                <a:gd name="T43" fmla="*/ 2147483647 h 216"/>
                <a:gd name="T44" fmla="*/ 2147483647 w 136"/>
                <a:gd name="T45" fmla="*/ 2147483647 h 216"/>
                <a:gd name="T46" fmla="*/ 2147483647 w 136"/>
                <a:gd name="T47" fmla="*/ 2147483647 h 216"/>
                <a:gd name="T48" fmla="*/ 2147483647 w 136"/>
                <a:gd name="T49" fmla="*/ 2147483647 h 216"/>
                <a:gd name="T50" fmla="*/ 2147483647 w 136"/>
                <a:gd name="T51" fmla="*/ 2147483647 h 216"/>
                <a:gd name="T52" fmla="*/ 2147483647 w 136"/>
                <a:gd name="T53" fmla="*/ 2147483647 h 216"/>
                <a:gd name="T54" fmla="*/ 2147483647 w 136"/>
                <a:gd name="T55" fmla="*/ 2147483647 h 216"/>
                <a:gd name="T56" fmla="*/ 2147483647 w 136"/>
                <a:gd name="T57" fmla="*/ 2147483647 h 216"/>
                <a:gd name="T58" fmla="*/ 2147483647 w 136"/>
                <a:gd name="T59" fmla="*/ 0 h 216"/>
                <a:gd name="T60" fmla="*/ 2147483647 w 136"/>
                <a:gd name="T61" fmla="*/ 2147483647 h 216"/>
                <a:gd name="T62" fmla="*/ 2147483647 w 136"/>
                <a:gd name="T63" fmla="*/ 2147483647 h 2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6"/>
                <a:gd name="T97" fmla="*/ 0 h 216"/>
                <a:gd name="T98" fmla="*/ 136 w 136"/>
                <a:gd name="T99" fmla="*/ 216 h 21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6" h="216">
                  <a:moveTo>
                    <a:pt x="88" y="8"/>
                  </a:moveTo>
                  <a:lnTo>
                    <a:pt x="64" y="16"/>
                  </a:lnTo>
                  <a:lnTo>
                    <a:pt x="64" y="32"/>
                  </a:lnTo>
                  <a:lnTo>
                    <a:pt x="72" y="56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32" y="48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32" y="80"/>
                  </a:lnTo>
                  <a:lnTo>
                    <a:pt x="32" y="96"/>
                  </a:lnTo>
                  <a:lnTo>
                    <a:pt x="32" y="112"/>
                  </a:lnTo>
                  <a:lnTo>
                    <a:pt x="24" y="144"/>
                  </a:lnTo>
                  <a:lnTo>
                    <a:pt x="16" y="160"/>
                  </a:lnTo>
                  <a:lnTo>
                    <a:pt x="24" y="160"/>
                  </a:lnTo>
                  <a:lnTo>
                    <a:pt x="24" y="216"/>
                  </a:lnTo>
                  <a:lnTo>
                    <a:pt x="32" y="216"/>
                  </a:lnTo>
                  <a:lnTo>
                    <a:pt x="32" y="208"/>
                  </a:lnTo>
                  <a:lnTo>
                    <a:pt x="64" y="184"/>
                  </a:lnTo>
                  <a:lnTo>
                    <a:pt x="72" y="160"/>
                  </a:lnTo>
                  <a:lnTo>
                    <a:pt x="64" y="128"/>
                  </a:lnTo>
                  <a:lnTo>
                    <a:pt x="80" y="104"/>
                  </a:lnTo>
                  <a:lnTo>
                    <a:pt x="120" y="80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28" y="16"/>
                  </a:lnTo>
                  <a:lnTo>
                    <a:pt x="128" y="0"/>
                  </a:lnTo>
                  <a:lnTo>
                    <a:pt x="120" y="8"/>
                  </a:lnTo>
                  <a:lnTo>
                    <a:pt x="8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742"/>
            <p:cNvSpPr>
              <a:spLocks/>
            </p:cNvSpPr>
            <p:nvPr/>
          </p:nvSpPr>
          <p:spPr bwMode="auto">
            <a:xfrm>
              <a:off x="4977200" y="3593677"/>
              <a:ext cx="172169" cy="182038"/>
            </a:xfrm>
            <a:custGeom>
              <a:avLst/>
              <a:gdLst>
                <a:gd name="T0" fmla="*/ 2147483647 w 128"/>
                <a:gd name="T1" fmla="*/ 2147483647 h 136"/>
                <a:gd name="T2" fmla="*/ 2147483647 w 128"/>
                <a:gd name="T3" fmla="*/ 0 h 136"/>
                <a:gd name="T4" fmla="*/ 2147483647 w 128"/>
                <a:gd name="T5" fmla="*/ 0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0 h 136"/>
                <a:gd name="T14" fmla="*/ 0 w 128"/>
                <a:gd name="T15" fmla="*/ 0 h 136"/>
                <a:gd name="T16" fmla="*/ 2147483647 w 128"/>
                <a:gd name="T17" fmla="*/ 2147483647 h 136"/>
                <a:gd name="T18" fmla="*/ 0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2147483647 w 128"/>
                <a:gd name="T33" fmla="*/ 2147483647 h 136"/>
                <a:gd name="T34" fmla="*/ 2147483647 w 128"/>
                <a:gd name="T35" fmla="*/ 2147483647 h 136"/>
                <a:gd name="T36" fmla="*/ 2147483647 w 128"/>
                <a:gd name="T37" fmla="*/ 2147483647 h 136"/>
                <a:gd name="T38" fmla="*/ 2147483647 w 128"/>
                <a:gd name="T39" fmla="*/ 2147483647 h 136"/>
                <a:gd name="T40" fmla="*/ 2147483647 w 128"/>
                <a:gd name="T41" fmla="*/ 2147483647 h 136"/>
                <a:gd name="T42" fmla="*/ 2147483647 w 128"/>
                <a:gd name="T43" fmla="*/ 2147483647 h 136"/>
                <a:gd name="T44" fmla="*/ 2147483647 w 128"/>
                <a:gd name="T45" fmla="*/ 2147483647 h 136"/>
                <a:gd name="T46" fmla="*/ 2147483647 w 128"/>
                <a:gd name="T47" fmla="*/ 2147483647 h 136"/>
                <a:gd name="T48" fmla="*/ 2147483647 w 128"/>
                <a:gd name="T49" fmla="*/ 2147483647 h 1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136"/>
                <a:gd name="T77" fmla="*/ 128 w 128"/>
                <a:gd name="T78" fmla="*/ 136 h 1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136">
                  <a:moveTo>
                    <a:pt x="96" y="24"/>
                  </a:moveTo>
                  <a:lnTo>
                    <a:pt x="5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72"/>
                  </a:lnTo>
                  <a:lnTo>
                    <a:pt x="16" y="96"/>
                  </a:lnTo>
                  <a:lnTo>
                    <a:pt x="32" y="104"/>
                  </a:lnTo>
                  <a:lnTo>
                    <a:pt x="56" y="104"/>
                  </a:lnTo>
                  <a:lnTo>
                    <a:pt x="56" y="112"/>
                  </a:lnTo>
                  <a:lnTo>
                    <a:pt x="64" y="136"/>
                  </a:lnTo>
                  <a:lnTo>
                    <a:pt x="88" y="128"/>
                  </a:lnTo>
                  <a:lnTo>
                    <a:pt x="120" y="128"/>
                  </a:lnTo>
                  <a:lnTo>
                    <a:pt x="128" y="120"/>
                  </a:lnTo>
                  <a:lnTo>
                    <a:pt x="120" y="112"/>
                  </a:lnTo>
                  <a:lnTo>
                    <a:pt x="120" y="72"/>
                  </a:lnTo>
                  <a:lnTo>
                    <a:pt x="112" y="56"/>
                  </a:lnTo>
                  <a:lnTo>
                    <a:pt x="120" y="48"/>
                  </a:lnTo>
                  <a:lnTo>
                    <a:pt x="96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2" name="Freeform 743"/>
            <p:cNvSpPr>
              <a:spLocks/>
            </p:cNvSpPr>
            <p:nvPr/>
          </p:nvSpPr>
          <p:spPr bwMode="auto">
            <a:xfrm>
              <a:off x="4676727" y="3679213"/>
              <a:ext cx="203971" cy="203971"/>
            </a:xfrm>
            <a:custGeom>
              <a:avLst/>
              <a:gdLst>
                <a:gd name="T0" fmla="*/ 2147483647 w 152"/>
                <a:gd name="T1" fmla="*/ 2147483647 h 152"/>
                <a:gd name="T2" fmla="*/ 2147483647 w 152"/>
                <a:gd name="T3" fmla="*/ 2147483647 h 152"/>
                <a:gd name="T4" fmla="*/ 2147483647 w 152"/>
                <a:gd name="T5" fmla="*/ 2147483647 h 152"/>
                <a:gd name="T6" fmla="*/ 2147483647 w 152"/>
                <a:gd name="T7" fmla="*/ 2147483647 h 152"/>
                <a:gd name="T8" fmla="*/ 2147483647 w 152"/>
                <a:gd name="T9" fmla="*/ 2147483647 h 152"/>
                <a:gd name="T10" fmla="*/ 2147483647 w 152"/>
                <a:gd name="T11" fmla="*/ 2147483647 h 152"/>
                <a:gd name="T12" fmla="*/ 2147483647 w 152"/>
                <a:gd name="T13" fmla="*/ 2147483647 h 152"/>
                <a:gd name="T14" fmla="*/ 2147483647 w 152"/>
                <a:gd name="T15" fmla="*/ 2147483647 h 152"/>
                <a:gd name="T16" fmla="*/ 2147483647 w 152"/>
                <a:gd name="T17" fmla="*/ 2147483647 h 152"/>
                <a:gd name="T18" fmla="*/ 2147483647 w 152"/>
                <a:gd name="T19" fmla="*/ 2147483647 h 152"/>
                <a:gd name="T20" fmla="*/ 2147483647 w 152"/>
                <a:gd name="T21" fmla="*/ 2147483647 h 152"/>
                <a:gd name="T22" fmla="*/ 2147483647 w 152"/>
                <a:gd name="T23" fmla="*/ 2147483647 h 152"/>
                <a:gd name="T24" fmla="*/ 2147483647 w 152"/>
                <a:gd name="T25" fmla="*/ 2147483647 h 152"/>
                <a:gd name="T26" fmla="*/ 2147483647 w 152"/>
                <a:gd name="T27" fmla="*/ 2147483647 h 152"/>
                <a:gd name="T28" fmla="*/ 2147483647 w 152"/>
                <a:gd name="T29" fmla="*/ 2147483647 h 152"/>
                <a:gd name="T30" fmla="*/ 2147483647 w 152"/>
                <a:gd name="T31" fmla="*/ 2147483647 h 152"/>
                <a:gd name="T32" fmla="*/ 2147483647 w 152"/>
                <a:gd name="T33" fmla="*/ 0 h 152"/>
                <a:gd name="T34" fmla="*/ 2147483647 w 152"/>
                <a:gd name="T35" fmla="*/ 0 h 152"/>
                <a:gd name="T36" fmla="*/ 0 w 152"/>
                <a:gd name="T37" fmla="*/ 2147483647 h 152"/>
                <a:gd name="T38" fmla="*/ 2147483647 w 152"/>
                <a:gd name="T39" fmla="*/ 2147483647 h 152"/>
                <a:gd name="T40" fmla="*/ 2147483647 w 152"/>
                <a:gd name="T41" fmla="*/ 2147483647 h 152"/>
                <a:gd name="T42" fmla="*/ 0 w 152"/>
                <a:gd name="T43" fmla="*/ 2147483647 h 152"/>
                <a:gd name="T44" fmla="*/ 0 w 152"/>
                <a:gd name="T45" fmla="*/ 2147483647 h 152"/>
                <a:gd name="T46" fmla="*/ 2147483647 w 152"/>
                <a:gd name="T47" fmla="*/ 2147483647 h 152"/>
                <a:gd name="T48" fmla="*/ 2147483647 w 152"/>
                <a:gd name="T49" fmla="*/ 2147483647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2"/>
                <a:gd name="T76" fmla="*/ 0 h 152"/>
                <a:gd name="T77" fmla="*/ 152 w 152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2" h="152">
                  <a:moveTo>
                    <a:pt x="16" y="144"/>
                  </a:moveTo>
                  <a:lnTo>
                    <a:pt x="72" y="144"/>
                  </a:lnTo>
                  <a:lnTo>
                    <a:pt x="80" y="152"/>
                  </a:lnTo>
                  <a:lnTo>
                    <a:pt x="112" y="152"/>
                  </a:lnTo>
                  <a:lnTo>
                    <a:pt x="136" y="144"/>
                  </a:lnTo>
                  <a:lnTo>
                    <a:pt x="128" y="128"/>
                  </a:lnTo>
                  <a:lnTo>
                    <a:pt x="128" y="88"/>
                  </a:lnTo>
                  <a:lnTo>
                    <a:pt x="152" y="80"/>
                  </a:lnTo>
                  <a:lnTo>
                    <a:pt x="152" y="64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28" y="64"/>
                  </a:lnTo>
                  <a:lnTo>
                    <a:pt x="120" y="16"/>
                  </a:lnTo>
                  <a:lnTo>
                    <a:pt x="96" y="16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56"/>
                  </a:lnTo>
                  <a:lnTo>
                    <a:pt x="16" y="80"/>
                  </a:lnTo>
                  <a:lnTo>
                    <a:pt x="0" y="112"/>
                  </a:lnTo>
                  <a:lnTo>
                    <a:pt x="0" y="144"/>
                  </a:lnTo>
                  <a:lnTo>
                    <a:pt x="8" y="136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3" name="Freeform 744"/>
            <p:cNvSpPr>
              <a:spLocks/>
            </p:cNvSpPr>
            <p:nvPr/>
          </p:nvSpPr>
          <p:spPr bwMode="auto">
            <a:xfrm>
              <a:off x="4676727" y="3486208"/>
              <a:ext cx="311439" cy="311439"/>
            </a:xfrm>
            <a:custGeom>
              <a:avLst/>
              <a:gdLst>
                <a:gd name="T0" fmla="*/ 2147483647 w 232"/>
                <a:gd name="T1" fmla="*/ 2147483647 h 232"/>
                <a:gd name="T2" fmla="*/ 2147483647 w 232"/>
                <a:gd name="T3" fmla="*/ 2147483647 h 232"/>
                <a:gd name="T4" fmla="*/ 2147483647 w 232"/>
                <a:gd name="T5" fmla="*/ 2147483647 h 232"/>
                <a:gd name="T6" fmla="*/ 2147483647 w 232"/>
                <a:gd name="T7" fmla="*/ 2147483647 h 232"/>
                <a:gd name="T8" fmla="*/ 2147483647 w 232"/>
                <a:gd name="T9" fmla="*/ 2147483647 h 232"/>
                <a:gd name="T10" fmla="*/ 2147483647 w 232"/>
                <a:gd name="T11" fmla="*/ 2147483647 h 232"/>
                <a:gd name="T12" fmla="*/ 0 w 232"/>
                <a:gd name="T13" fmla="*/ 2147483647 h 232"/>
                <a:gd name="T14" fmla="*/ 0 w 232"/>
                <a:gd name="T15" fmla="*/ 2147483647 h 232"/>
                <a:gd name="T16" fmla="*/ 2147483647 w 232"/>
                <a:gd name="T17" fmla="*/ 2147483647 h 232"/>
                <a:gd name="T18" fmla="*/ 2147483647 w 232"/>
                <a:gd name="T19" fmla="*/ 2147483647 h 232"/>
                <a:gd name="T20" fmla="*/ 2147483647 w 232"/>
                <a:gd name="T21" fmla="*/ 2147483647 h 232"/>
                <a:gd name="T22" fmla="*/ 2147483647 w 232"/>
                <a:gd name="T23" fmla="*/ 2147483647 h 232"/>
                <a:gd name="T24" fmla="*/ 2147483647 w 232"/>
                <a:gd name="T25" fmla="*/ 2147483647 h 232"/>
                <a:gd name="T26" fmla="*/ 2147483647 w 232"/>
                <a:gd name="T27" fmla="*/ 2147483647 h 232"/>
                <a:gd name="T28" fmla="*/ 2147483647 w 232"/>
                <a:gd name="T29" fmla="*/ 2147483647 h 232"/>
                <a:gd name="T30" fmla="*/ 2147483647 w 232"/>
                <a:gd name="T31" fmla="*/ 2147483647 h 232"/>
                <a:gd name="T32" fmla="*/ 2147483647 w 232"/>
                <a:gd name="T33" fmla="*/ 2147483647 h 232"/>
                <a:gd name="T34" fmla="*/ 2147483647 w 232"/>
                <a:gd name="T35" fmla="*/ 2147483647 h 232"/>
                <a:gd name="T36" fmla="*/ 2147483647 w 232"/>
                <a:gd name="T37" fmla="*/ 2147483647 h 232"/>
                <a:gd name="T38" fmla="*/ 2147483647 w 232"/>
                <a:gd name="T39" fmla="*/ 2147483647 h 232"/>
                <a:gd name="T40" fmla="*/ 2147483647 w 232"/>
                <a:gd name="T41" fmla="*/ 2147483647 h 232"/>
                <a:gd name="T42" fmla="*/ 2147483647 w 232"/>
                <a:gd name="T43" fmla="*/ 2147483647 h 232"/>
                <a:gd name="T44" fmla="*/ 2147483647 w 232"/>
                <a:gd name="T45" fmla="*/ 2147483647 h 232"/>
                <a:gd name="T46" fmla="*/ 2147483647 w 232"/>
                <a:gd name="T47" fmla="*/ 2147483647 h 232"/>
                <a:gd name="T48" fmla="*/ 2147483647 w 232"/>
                <a:gd name="T49" fmla="*/ 2147483647 h 232"/>
                <a:gd name="T50" fmla="*/ 2147483647 w 232"/>
                <a:gd name="T51" fmla="*/ 2147483647 h 232"/>
                <a:gd name="T52" fmla="*/ 2147483647 w 232"/>
                <a:gd name="T53" fmla="*/ 2147483647 h 232"/>
                <a:gd name="T54" fmla="*/ 2147483647 w 232"/>
                <a:gd name="T55" fmla="*/ 2147483647 h 232"/>
                <a:gd name="T56" fmla="*/ 2147483647 w 232"/>
                <a:gd name="T57" fmla="*/ 2147483647 h 232"/>
                <a:gd name="T58" fmla="*/ 2147483647 w 232"/>
                <a:gd name="T59" fmla="*/ 2147483647 h 232"/>
                <a:gd name="T60" fmla="*/ 2147483647 w 232"/>
                <a:gd name="T61" fmla="*/ 2147483647 h 232"/>
                <a:gd name="T62" fmla="*/ 2147483647 w 232"/>
                <a:gd name="T63" fmla="*/ 2147483647 h 232"/>
                <a:gd name="T64" fmla="*/ 2147483647 w 232"/>
                <a:gd name="T65" fmla="*/ 0 h 232"/>
                <a:gd name="T66" fmla="*/ 2147483647 w 232"/>
                <a:gd name="T67" fmla="*/ 0 h 232"/>
                <a:gd name="T68" fmla="*/ 2147483647 w 232"/>
                <a:gd name="T69" fmla="*/ 2147483647 h 232"/>
                <a:gd name="T70" fmla="*/ 2147483647 w 232"/>
                <a:gd name="T71" fmla="*/ 0 h 232"/>
                <a:gd name="T72" fmla="*/ 2147483647 w 232"/>
                <a:gd name="T73" fmla="*/ 2147483647 h 232"/>
                <a:gd name="T74" fmla="*/ 2147483647 w 232"/>
                <a:gd name="T75" fmla="*/ 2147483647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2"/>
                <a:gd name="T115" fmla="*/ 0 h 232"/>
                <a:gd name="T116" fmla="*/ 232 w 232"/>
                <a:gd name="T117" fmla="*/ 232 h 2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2" h="232">
                  <a:moveTo>
                    <a:pt x="80" y="24"/>
                  </a:moveTo>
                  <a:lnTo>
                    <a:pt x="72" y="72"/>
                  </a:lnTo>
                  <a:lnTo>
                    <a:pt x="56" y="80"/>
                  </a:lnTo>
                  <a:lnTo>
                    <a:pt x="40" y="112"/>
                  </a:lnTo>
                  <a:lnTo>
                    <a:pt x="24" y="128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16" y="144"/>
                  </a:lnTo>
                  <a:lnTo>
                    <a:pt x="48" y="144"/>
                  </a:lnTo>
                  <a:lnTo>
                    <a:pt x="72" y="168"/>
                  </a:lnTo>
                  <a:lnTo>
                    <a:pt x="80" y="168"/>
                  </a:lnTo>
                  <a:lnTo>
                    <a:pt x="96" y="160"/>
                  </a:lnTo>
                  <a:lnTo>
                    <a:pt x="120" y="160"/>
                  </a:lnTo>
                  <a:lnTo>
                    <a:pt x="128" y="208"/>
                  </a:lnTo>
                  <a:lnTo>
                    <a:pt x="152" y="208"/>
                  </a:lnTo>
                  <a:lnTo>
                    <a:pt x="168" y="208"/>
                  </a:lnTo>
                  <a:lnTo>
                    <a:pt x="192" y="224"/>
                  </a:lnTo>
                  <a:lnTo>
                    <a:pt x="216" y="232"/>
                  </a:lnTo>
                  <a:lnTo>
                    <a:pt x="216" y="224"/>
                  </a:lnTo>
                  <a:lnTo>
                    <a:pt x="208" y="208"/>
                  </a:lnTo>
                  <a:lnTo>
                    <a:pt x="208" y="200"/>
                  </a:lnTo>
                  <a:lnTo>
                    <a:pt x="216" y="176"/>
                  </a:lnTo>
                  <a:lnTo>
                    <a:pt x="224" y="168"/>
                  </a:lnTo>
                  <a:lnTo>
                    <a:pt x="216" y="144"/>
                  </a:lnTo>
                  <a:lnTo>
                    <a:pt x="216" y="120"/>
                  </a:lnTo>
                  <a:lnTo>
                    <a:pt x="208" y="96"/>
                  </a:lnTo>
                  <a:lnTo>
                    <a:pt x="216" y="72"/>
                  </a:lnTo>
                  <a:lnTo>
                    <a:pt x="232" y="40"/>
                  </a:lnTo>
                  <a:lnTo>
                    <a:pt x="232" y="16"/>
                  </a:lnTo>
                  <a:lnTo>
                    <a:pt x="224" y="8"/>
                  </a:lnTo>
                  <a:lnTo>
                    <a:pt x="200" y="8"/>
                  </a:lnTo>
                  <a:lnTo>
                    <a:pt x="192" y="0"/>
                  </a:lnTo>
                  <a:lnTo>
                    <a:pt x="160" y="0"/>
                  </a:lnTo>
                  <a:lnTo>
                    <a:pt x="128" y="8"/>
                  </a:lnTo>
                  <a:lnTo>
                    <a:pt x="104" y="0"/>
                  </a:lnTo>
                  <a:lnTo>
                    <a:pt x="80" y="8"/>
                  </a:lnTo>
                  <a:lnTo>
                    <a:pt x="8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4" name="Freeform 745"/>
            <p:cNvSpPr>
              <a:spLocks/>
            </p:cNvSpPr>
            <p:nvPr/>
          </p:nvSpPr>
          <p:spPr bwMode="auto">
            <a:xfrm>
              <a:off x="5030934" y="3271271"/>
              <a:ext cx="246738" cy="236869"/>
            </a:xfrm>
            <a:custGeom>
              <a:avLst/>
              <a:gdLst>
                <a:gd name="T0" fmla="*/ 2147483647 w 184"/>
                <a:gd name="T1" fmla="*/ 2147483647 h 176"/>
                <a:gd name="T2" fmla="*/ 2147483647 w 184"/>
                <a:gd name="T3" fmla="*/ 2147483647 h 176"/>
                <a:gd name="T4" fmla="*/ 2147483647 w 184"/>
                <a:gd name="T5" fmla="*/ 2147483647 h 176"/>
                <a:gd name="T6" fmla="*/ 2147483647 w 184"/>
                <a:gd name="T7" fmla="*/ 2147483647 h 176"/>
                <a:gd name="T8" fmla="*/ 2147483647 w 184"/>
                <a:gd name="T9" fmla="*/ 2147483647 h 176"/>
                <a:gd name="T10" fmla="*/ 2147483647 w 184"/>
                <a:gd name="T11" fmla="*/ 2147483647 h 176"/>
                <a:gd name="T12" fmla="*/ 2147483647 w 184"/>
                <a:gd name="T13" fmla="*/ 2147483647 h 176"/>
                <a:gd name="T14" fmla="*/ 2147483647 w 184"/>
                <a:gd name="T15" fmla="*/ 2147483647 h 176"/>
                <a:gd name="T16" fmla="*/ 2147483647 w 184"/>
                <a:gd name="T17" fmla="*/ 2147483647 h 176"/>
                <a:gd name="T18" fmla="*/ 2147483647 w 184"/>
                <a:gd name="T19" fmla="*/ 2147483647 h 176"/>
                <a:gd name="T20" fmla="*/ 2147483647 w 184"/>
                <a:gd name="T21" fmla="*/ 2147483647 h 176"/>
                <a:gd name="T22" fmla="*/ 2147483647 w 184"/>
                <a:gd name="T23" fmla="*/ 2147483647 h 176"/>
                <a:gd name="T24" fmla="*/ 2147483647 w 184"/>
                <a:gd name="T25" fmla="*/ 2147483647 h 176"/>
                <a:gd name="T26" fmla="*/ 2147483647 w 184"/>
                <a:gd name="T27" fmla="*/ 2147483647 h 176"/>
                <a:gd name="T28" fmla="*/ 2147483647 w 184"/>
                <a:gd name="T29" fmla="*/ 0 h 176"/>
                <a:gd name="T30" fmla="*/ 2147483647 w 184"/>
                <a:gd name="T31" fmla="*/ 0 h 176"/>
                <a:gd name="T32" fmla="*/ 2147483647 w 184"/>
                <a:gd name="T33" fmla="*/ 2147483647 h 176"/>
                <a:gd name="T34" fmla="*/ 2147483647 w 184"/>
                <a:gd name="T35" fmla="*/ 2147483647 h 176"/>
                <a:gd name="T36" fmla="*/ 2147483647 w 184"/>
                <a:gd name="T37" fmla="*/ 2147483647 h 176"/>
                <a:gd name="T38" fmla="*/ 2147483647 w 184"/>
                <a:gd name="T39" fmla="*/ 2147483647 h 176"/>
                <a:gd name="T40" fmla="*/ 2147483647 w 184"/>
                <a:gd name="T41" fmla="*/ 2147483647 h 176"/>
                <a:gd name="T42" fmla="*/ 0 w 184"/>
                <a:gd name="T43" fmla="*/ 2147483647 h 176"/>
                <a:gd name="T44" fmla="*/ 0 w 184"/>
                <a:gd name="T45" fmla="*/ 2147483647 h 176"/>
                <a:gd name="T46" fmla="*/ 2147483647 w 184"/>
                <a:gd name="T47" fmla="*/ 2147483647 h 176"/>
                <a:gd name="T48" fmla="*/ 2147483647 w 184"/>
                <a:gd name="T49" fmla="*/ 2147483647 h 176"/>
                <a:gd name="T50" fmla="*/ 2147483647 w 184"/>
                <a:gd name="T51" fmla="*/ 2147483647 h 176"/>
                <a:gd name="T52" fmla="*/ 2147483647 w 184"/>
                <a:gd name="T53" fmla="*/ 2147483647 h 176"/>
                <a:gd name="T54" fmla="*/ 2147483647 w 184"/>
                <a:gd name="T55" fmla="*/ 2147483647 h 176"/>
                <a:gd name="T56" fmla="*/ 2147483647 w 184"/>
                <a:gd name="T57" fmla="*/ 2147483647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4"/>
                <a:gd name="T88" fmla="*/ 0 h 176"/>
                <a:gd name="T89" fmla="*/ 184 w 184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4" h="176">
                  <a:moveTo>
                    <a:pt x="88" y="176"/>
                  </a:moveTo>
                  <a:lnTo>
                    <a:pt x="96" y="176"/>
                  </a:lnTo>
                  <a:lnTo>
                    <a:pt x="104" y="176"/>
                  </a:lnTo>
                  <a:lnTo>
                    <a:pt x="112" y="176"/>
                  </a:lnTo>
                  <a:lnTo>
                    <a:pt x="128" y="168"/>
                  </a:lnTo>
                  <a:lnTo>
                    <a:pt x="152" y="160"/>
                  </a:lnTo>
                  <a:lnTo>
                    <a:pt x="184" y="128"/>
                  </a:lnTo>
                  <a:lnTo>
                    <a:pt x="160" y="120"/>
                  </a:lnTo>
                  <a:lnTo>
                    <a:pt x="128" y="104"/>
                  </a:lnTo>
                  <a:lnTo>
                    <a:pt x="120" y="96"/>
                  </a:lnTo>
                  <a:lnTo>
                    <a:pt x="136" y="88"/>
                  </a:lnTo>
                  <a:lnTo>
                    <a:pt x="128" y="80"/>
                  </a:lnTo>
                  <a:lnTo>
                    <a:pt x="96" y="32"/>
                  </a:lnTo>
                  <a:lnTo>
                    <a:pt x="80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8"/>
                  </a:lnTo>
                  <a:lnTo>
                    <a:pt x="40" y="56"/>
                  </a:lnTo>
                  <a:lnTo>
                    <a:pt x="32" y="80"/>
                  </a:lnTo>
                  <a:lnTo>
                    <a:pt x="16" y="96"/>
                  </a:lnTo>
                  <a:lnTo>
                    <a:pt x="8" y="120"/>
                  </a:lnTo>
                  <a:lnTo>
                    <a:pt x="0" y="120"/>
                  </a:lnTo>
                  <a:lnTo>
                    <a:pt x="0" y="128"/>
                  </a:lnTo>
                  <a:lnTo>
                    <a:pt x="16" y="144"/>
                  </a:lnTo>
                  <a:lnTo>
                    <a:pt x="24" y="152"/>
                  </a:lnTo>
                  <a:lnTo>
                    <a:pt x="32" y="160"/>
                  </a:lnTo>
                  <a:lnTo>
                    <a:pt x="32" y="168"/>
                  </a:lnTo>
                  <a:lnTo>
                    <a:pt x="48" y="168"/>
                  </a:lnTo>
                  <a:lnTo>
                    <a:pt x="88" y="17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5" name="Freeform 746"/>
            <p:cNvSpPr>
              <a:spLocks/>
            </p:cNvSpPr>
            <p:nvPr/>
          </p:nvSpPr>
          <p:spPr bwMode="auto">
            <a:xfrm>
              <a:off x="5041900" y="3497174"/>
              <a:ext cx="139270" cy="161203"/>
            </a:xfrm>
            <a:custGeom>
              <a:avLst/>
              <a:gdLst>
                <a:gd name="T0" fmla="*/ 2147483647 w 104"/>
                <a:gd name="T1" fmla="*/ 2147483647 h 120"/>
                <a:gd name="T2" fmla="*/ 2147483647 w 104"/>
                <a:gd name="T3" fmla="*/ 2147483647 h 120"/>
                <a:gd name="T4" fmla="*/ 2147483647 w 104"/>
                <a:gd name="T5" fmla="*/ 2147483647 h 120"/>
                <a:gd name="T6" fmla="*/ 2147483647 w 104"/>
                <a:gd name="T7" fmla="*/ 2147483647 h 120"/>
                <a:gd name="T8" fmla="*/ 2147483647 w 104"/>
                <a:gd name="T9" fmla="*/ 2147483647 h 120"/>
                <a:gd name="T10" fmla="*/ 2147483647 w 104"/>
                <a:gd name="T11" fmla="*/ 2147483647 h 120"/>
                <a:gd name="T12" fmla="*/ 2147483647 w 104"/>
                <a:gd name="T13" fmla="*/ 0 h 120"/>
                <a:gd name="T14" fmla="*/ 2147483647 w 104"/>
                <a:gd name="T15" fmla="*/ 0 h 120"/>
                <a:gd name="T16" fmla="*/ 2147483647 w 104"/>
                <a:gd name="T17" fmla="*/ 0 h 120"/>
                <a:gd name="T18" fmla="*/ 0 w 104"/>
                <a:gd name="T19" fmla="*/ 2147483647 h 120"/>
                <a:gd name="T20" fmla="*/ 2147483647 w 104"/>
                <a:gd name="T21" fmla="*/ 2147483647 h 120"/>
                <a:gd name="T22" fmla="*/ 2147483647 w 104"/>
                <a:gd name="T23" fmla="*/ 2147483647 h 120"/>
                <a:gd name="T24" fmla="*/ 0 w 104"/>
                <a:gd name="T25" fmla="*/ 2147483647 h 120"/>
                <a:gd name="T26" fmla="*/ 2147483647 w 104"/>
                <a:gd name="T27" fmla="*/ 2147483647 h 120"/>
                <a:gd name="T28" fmla="*/ 2147483647 w 104"/>
                <a:gd name="T29" fmla="*/ 2147483647 h 120"/>
                <a:gd name="T30" fmla="*/ 2147483647 w 104"/>
                <a:gd name="T31" fmla="*/ 2147483647 h 120"/>
                <a:gd name="T32" fmla="*/ 2147483647 w 104"/>
                <a:gd name="T33" fmla="*/ 2147483647 h 120"/>
                <a:gd name="T34" fmla="*/ 2147483647 w 104"/>
                <a:gd name="T35" fmla="*/ 2147483647 h 120"/>
                <a:gd name="T36" fmla="*/ 2147483647 w 104"/>
                <a:gd name="T37" fmla="*/ 2147483647 h 120"/>
                <a:gd name="T38" fmla="*/ 2147483647 w 104"/>
                <a:gd name="T39" fmla="*/ 2147483647 h 120"/>
                <a:gd name="T40" fmla="*/ 2147483647 w 104"/>
                <a:gd name="T41" fmla="*/ 2147483647 h 120"/>
                <a:gd name="T42" fmla="*/ 2147483647 w 104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4"/>
                <a:gd name="T67" fmla="*/ 0 h 120"/>
                <a:gd name="T68" fmla="*/ 104 w 104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4" h="120">
                  <a:moveTo>
                    <a:pt x="96" y="24"/>
                  </a:moveTo>
                  <a:lnTo>
                    <a:pt x="104" y="16"/>
                  </a:lnTo>
                  <a:lnTo>
                    <a:pt x="104" y="8"/>
                  </a:lnTo>
                  <a:lnTo>
                    <a:pt x="96" y="8"/>
                  </a:lnTo>
                  <a:lnTo>
                    <a:pt x="88" y="8"/>
                  </a:lnTo>
                  <a:lnTo>
                    <a:pt x="80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48" y="96"/>
                  </a:lnTo>
                  <a:lnTo>
                    <a:pt x="48" y="104"/>
                  </a:lnTo>
                  <a:lnTo>
                    <a:pt x="72" y="120"/>
                  </a:lnTo>
                  <a:lnTo>
                    <a:pt x="72" y="112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96" y="64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Freeform 747"/>
            <p:cNvSpPr>
              <a:spLocks/>
            </p:cNvSpPr>
            <p:nvPr/>
          </p:nvSpPr>
          <p:spPr bwMode="auto">
            <a:xfrm>
              <a:off x="4891664" y="3840416"/>
              <a:ext cx="128304" cy="129401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0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6"/>
                <a:gd name="T55" fmla="*/ 0 h 96"/>
                <a:gd name="T56" fmla="*/ 96 w 96"/>
                <a:gd name="T57" fmla="*/ 96 h 9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6" h="96">
                  <a:moveTo>
                    <a:pt x="40" y="24"/>
                  </a:moveTo>
                  <a:lnTo>
                    <a:pt x="24" y="32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48"/>
                  </a:lnTo>
                  <a:lnTo>
                    <a:pt x="24" y="64"/>
                  </a:lnTo>
                  <a:lnTo>
                    <a:pt x="32" y="64"/>
                  </a:lnTo>
                  <a:lnTo>
                    <a:pt x="40" y="80"/>
                  </a:lnTo>
                  <a:lnTo>
                    <a:pt x="56" y="88"/>
                  </a:lnTo>
                  <a:lnTo>
                    <a:pt x="80" y="96"/>
                  </a:lnTo>
                  <a:lnTo>
                    <a:pt x="88" y="80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96" y="16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7" name="Freeform 748"/>
            <p:cNvSpPr>
              <a:spLocks/>
            </p:cNvSpPr>
            <p:nvPr/>
          </p:nvSpPr>
          <p:spPr bwMode="auto">
            <a:xfrm>
              <a:off x="4848896" y="3508141"/>
              <a:ext cx="224806" cy="375043"/>
            </a:xfrm>
            <a:custGeom>
              <a:avLst/>
              <a:gdLst>
                <a:gd name="T0" fmla="*/ 2147483647 w 168"/>
                <a:gd name="T1" fmla="*/ 2147483647 h 280"/>
                <a:gd name="T2" fmla="*/ 2147483647 w 168"/>
                <a:gd name="T3" fmla="*/ 2147483647 h 280"/>
                <a:gd name="T4" fmla="*/ 2147483647 w 168"/>
                <a:gd name="T5" fmla="*/ 2147483647 h 280"/>
                <a:gd name="T6" fmla="*/ 2147483647 w 168"/>
                <a:gd name="T7" fmla="*/ 2147483647 h 280"/>
                <a:gd name="T8" fmla="*/ 2147483647 w 168"/>
                <a:gd name="T9" fmla="*/ 2147483647 h 280"/>
                <a:gd name="T10" fmla="*/ 2147483647 w 168"/>
                <a:gd name="T11" fmla="*/ 2147483647 h 280"/>
                <a:gd name="T12" fmla="*/ 2147483647 w 168"/>
                <a:gd name="T13" fmla="*/ 2147483647 h 280"/>
                <a:gd name="T14" fmla="*/ 2147483647 w 168"/>
                <a:gd name="T15" fmla="*/ 2147483647 h 280"/>
                <a:gd name="T16" fmla="*/ 2147483647 w 168"/>
                <a:gd name="T17" fmla="*/ 2147483647 h 280"/>
                <a:gd name="T18" fmla="*/ 2147483647 w 168"/>
                <a:gd name="T19" fmla="*/ 2147483647 h 280"/>
                <a:gd name="T20" fmla="*/ 2147483647 w 168"/>
                <a:gd name="T21" fmla="*/ 2147483647 h 280"/>
                <a:gd name="T22" fmla="*/ 2147483647 w 168"/>
                <a:gd name="T23" fmla="*/ 2147483647 h 280"/>
                <a:gd name="T24" fmla="*/ 2147483647 w 168"/>
                <a:gd name="T25" fmla="*/ 2147483647 h 280"/>
                <a:gd name="T26" fmla="*/ 2147483647 w 168"/>
                <a:gd name="T27" fmla="*/ 2147483647 h 280"/>
                <a:gd name="T28" fmla="*/ 2147483647 w 168"/>
                <a:gd name="T29" fmla="*/ 2147483647 h 280"/>
                <a:gd name="T30" fmla="*/ 0 w 168"/>
                <a:gd name="T31" fmla="*/ 2147483647 h 280"/>
                <a:gd name="T32" fmla="*/ 0 w 168"/>
                <a:gd name="T33" fmla="*/ 2147483647 h 280"/>
                <a:gd name="T34" fmla="*/ 2147483647 w 168"/>
                <a:gd name="T35" fmla="*/ 2147483647 h 280"/>
                <a:gd name="T36" fmla="*/ 2147483647 w 168"/>
                <a:gd name="T37" fmla="*/ 2147483647 h 280"/>
                <a:gd name="T38" fmla="*/ 2147483647 w 168"/>
                <a:gd name="T39" fmla="*/ 2147483647 h 280"/>
                <a:gd name="T40" fmla="*/ 2147483647 w 168"/>
                <a:gd name="T41" fmla="*/ 2147483647 h 280"/>
                <a:gd name="T42" fmla="*/ 2147483647 w 168"/>
                <a:gd name="T43" fmla="*/ 2147483647 h 280"/>
                <a:gd name="T44" fmla="*/ 2147483647 w 168"/>
                <a:gd name="T45" fmla="*/ 2147483647 h 280"/>
                <a:gd name="T46" fmla="*/ 2147483647 w 168"/>
                <a:gd name="T47" fmla="*/ 2147483647 h 280"/>
                <a:gd name="T48" fmla="*/ 2147483647 w 168"/>
                <a:gd name="T49" fmla="*/ 2147483647 h 280"/>
                <a:gd name="T50" fmla="*/ 2147483647 w 168"/>
                <a:gd name="T51" fmla="*/ 2147483647 h 280"/>
                <a:gd name="T52" fmla="*/ 2147483647 w 168"/>
                <a:gd name="T53" fmla="*/ 2147483647 h 280"/>
                <a:gd name="T54" fmla="*/ 2147483647 w 168"/>
                <a:gd name="T55" fmla="*/ 2147483647 h 280"/>
                <a:gd name="T56" fmla="*/ 2147483647 w 168"/>
                <a:gd name="T57" fmla="*/ 2147483647 h 280"/>
                <a:gd name="T58" fmla="*/ 2147483647 w 168"/>
                <a:gd name="T59" fmla="*/ 2147483647 h 280"/>
                <a:gd name="T60" fmla="*/ 2147483647 w 168"/>
                <a:gd name="T61" fmla="*/ 2147483647 h 280"/>
                <a:gd name="T62" fmla="*/ 2147483647 w 168"/>
                <a:gd name="T63" fmla="*/ 2147483647 h 280"/>
                <a:gd name="T64" fmla="*/ 2147483647 w 168"/>
                <a:gd name="T65" fmla="*/ 2147483647 h 280"/>
                <a:gd name="T66" fmla="*/ 2147483647 w 168"/>
                <a:gd name="T67" fmla="*/ 2147483647 h 280"/>
                <a:gd name="T68" fmla="*/ 2147483647 w 168"/>
                <a:gd name="T69" fmla="*/ 2147483647 h 280"/>
                <a:gd name="T70" fmla="*/ 2147483647 w 168"/>
                <a:gd name="T71" fmla="*/ 2147483647 h 280"/>
                <a:gd name="T72" fmla="*/ 2147483647 w 168"/>
                <a:gd name="T73" fmla="*/ 2147483647 h 280"/>
                <a:gd name="T74" fmla="*/ 2147483647 w 168"/>
                <a:gd name="T75" fmla="*/ 2147483647 h 280"/>
                <a:gd name="T76" fmla="*/ 2147483647 w 168"/>
                <a:gd name="T77" fmla="*/ 2147483647 h 280"/>
                <a:gd name="T78" fmla="*/ 2147483647 w 168"/>
                <a:gd name="T79" fmla="*/ 2147483647 h 280"/>
                <a:gd name="T80" fmla="*/ 2147483647 w 168"/>
                <a:gd name="T81" fmla="*/ 2147483647 h 280"/>
                <a:gd name="T82" fmla="*/ 2147483647 w 168"/>
                <a:gd name="T83" fmla="*/ 2147483647 h 280"/>
                <a:gd name="T84" fmla="*/ 2147483647 w 168"/>
                <a:gd name="T85" fmla="*/ 2147483647 h 280"/>
                <a:gd name="T86" fmla="*/ 2147483647 w 168"/>
                <a:gd name="T87" fmla="*/ 2147483647 h 280"/>
                <a:gd name="T88" fmla="*/ 2147483647 w 168"/>
                <a:gd name="T89" fmla="*/ 2147483647 h 280"/>
                <a:gd name="T90" fmla="*/ 2147483647 w 168"/>
                <a:gd name="T91" fmla="*/ 2147483647 h 280"/>
                <a:gd name="T92" fmla="*/ 2147483647 w 168"/>
                <a:gd name="T93" fmla="*/ 2147483647 h 280"/>
                <a:gd name="T94" fmla="*/ 2147483647 w 168"/>
                <a:gd name="T95" fmla="*/ 2147483647 h 280"/>
                <a:gd name="T96" fmla="*/ 2147483647 w 168"/>
                <a:gd name="T97" fmla="*/ 2147483647 h 280"/>
                <a:gd name="T98" fmla="*/ 2147483647 w 168"/>
                <a:gd name="T99" fmla="*/ 2147483647 h 280"/>
                <a:gd name="T100" fmla="*/ 2147483647 w 168"/>
                <a:gd name="T101" fmla="*/ 2147483647 h 280"/>
                <a:gd name="T102" fmla="*/ 2147483647 w 168"/>
                <a:gd name="T103" fmla="*/ 2147483647 h 280"/>
                <a:gd name="T104" fmla="*/ 2147483647 w 168"/>
                <a:gd name="T105" fmla="*/ 0 h 280"/>
                <a:gd name="T106" fmla="*/ 2147483647 w 168"/>
                <a:gd name="T107" fmla="*/ 0 h 280"/>
                <a:gd name="T108" fmla="*/ 2147483647 w 168"/>
                <a:gd name="T109" fmla="*/ 2147483647 h 280"/>
                <a:gd name="T110" fmla="*/ 2147483647 w 168"/>
                <a:gd name="T111" fmla="*/ 0 h 280"/>
                <a:gd name="T112" fmla="*/ 2147483647 w 168"/>
                <a:gd name="T113" fmla="*/ 2147483647 h 28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8"/>
                <a:gd name="T172" fmla="*/ 0 h 280"/>
                <a:gd name="T173" fmla="*/ 168 w 168"/>
                <a:gd name="T174" fmla="*/ 280 h 28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8" h="280">
                  <a:moveTo>
                    <a:pt x="104" y="24"/>
                  </a:moveTo>
                  <a:lnTo>
                    <a:pt x="88" y="56"/>
                  </a:lnTo>
                  <a:lnTo>
                    <a:pt x="80" y="80"/>
                  </a:lnTo>
                  <a:lnTo>
                    <a:pt x="88" y="104"/>
                  </a:lnTo>
                  <a:lnTo>
                    <a:pt x="88" y="128"/>
                  </a:lnTo>
                  <a:lnTo>
                    <a:pt x="96" y="152"/>
                  </a:lnTo>
                  <a:lnTo>
                    <a:pt x="88" y="160"/>
                  </a:lnTo>
                  <a:lnTo>
                    <a:pt x="80" y="184"/>
                  </a:lnTo>
                  <a:lnTo>
                    <a:pt x="80" y="192"/>
                  </a:lnTo>
                  <a:lnTo>
                    <a:pt x="88" y="208"/>
                  </a:lnTo>
                  <a:lnTo>
                    <a:pt x="88" y="216"/>
                  </a:lnTo>
                  <a:lnTo>
                    <a:pt x="64" y="208"/>
                  </a:lnTo>
                  <a:lnTo>
                    <a:pt x="40" y="192"/>
                  </a:lnTo>
                  <a:lnTo>
                    <a:pt x="24" y="192"/>
                  </a:lnTo>
                  <a:lnTo>
                    <a:pt x="24" y="208"/>
                  </a:lnTo>
                  <a:lnTo>
                    <a:pt x="0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24" y="272"/>
                  </a:lnTo>
                  <a:lnTo>
                    <a:pt x="32" y="280"/>
                  </a:lnTo>
                  <a:lnTo>
                    <a:pt x="24" y="280"/>
                  </a:lnTo>
                  <a:lnTo>
                    <a:pt x="32" y="280"/>
                  </a:lnTo>
                  <a:lnTo>
                    <a:pt x="40" y="280"/>
                  </a:lnTo>
                  <a:lnTo>
                    <a:pt x="56" y="280"/>
                  </a:lnTo>
                  <a:lnTo>
                    <a:pt x="72" y="272"/>
                  </a:lnTo>
                  <a:lnTo>
                    <a:pt x="88" y="256"/>
                  </a:lnTo>
                  <a:lnTo>
                    <a:pt x="96" y="248"/>
                  </a:lnTo>
                  <a:lnTo>
                    <a:pt x="128" y="232"/>
                  </a:lnTo>
                  <a:lnTo>
                    <a:pt x="144" y="240"/>
                  </a:lnTo>
                  <a:lnTo>
                    <a:pt x="152" y="248"/>
                  </a:lnTo>
                  <a:lnTo>
                    <a:pt x="160" y="256"/>
                  </a:lnTo>
                  <a:lnTo>
                    <a:pt x="168" y="248"/>
                  </a:lnTo>
                  <a:lnTo>
                    <a:pt x="168" y="240"/>
                  </a:lnTo>
                  <a:lnTo>
                    <a:pt x="160" y="216"/>
                  </a:lnTo>
                  <a:lnTo>
                    <a:pt x="160" y="200"/>
                  </a:lnTo>
                  <a:lnTo>
                    <a:pt x="152" y="176"/>
                  </a:lnTo>
                  <a:lnTo>
                    <a:pt x="152" y="168"/>
                  </a:lnTo>
                  <a:lnTo>
                    <a:pt x="128" y="168"/>
                  </a:lnTo>
                  <a:lnTo>
                    <a:pt x="112" y="160"/>
                  </a:lnTo>
                  <a:lnTo>
                    <a:pt x="104" y="136"/>
                  </a:lnTo>
                  <a:lnTo>
                    <a:pt x="96" y="104"/>
                  </a:lnTo>
                  <a:lnTo>
                    <a:pt x="104" y="96"/>
                  </a:lnTo>
                  <a:lnTo>
                    <a:pt x="96" y="64"/>
                  </a:lnTo>
                  <a:lnTo>
                    <a:pt x="120" y="64"/>
                  </a:lnTo>
                  <a:lnTo>
                    <a:pt x="128" y="80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44" y="40"/>
                  </a:lnTo>
                  <a:lnTo>
                    <a:pt x="152" y="24"/>
                  </a:lnTo>
                  <a:lnTo>
                    <a:pt x="152" y="8"/>
                  </a:lnTo>
                  <a:lnTo>
                    <a:pt x="144" y="0"/>
                  </a:lnTo>
                  <a:lnTo>
                    <a:pt x="136" y="0"/>
                  </a:lnTo>
                  <a:lnTo>
                    <a:pt x="112" y="8"/>
                  </a:lnTo>
                  <a:lnTo>
                    <a:pt x="104" y="0"/>
                  </a:lnTo>
                  <a:lnTo>
                    <a:pt x="104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749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9" name="Freeform 750"/>
            <p:cNvSpPr>
              <a:spLocks/>
            </p:cNvSpPr>
            <p:nvPr/>
          </p:nvSpPr>
          <p:spPr bwMode="auto">
            <a:xfrm>
              <a:off x="4797355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0" name="Freeform 751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1" name="Freeform 752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2" name="Freeform 753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754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755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5" name="Freeform 756"/>
            <p:cNvSpPr>
              <a:spLocks/>
            </p:cNvSpPr>
            <p:nvPr/>
          </p:nvSpPr>
          <p:spPr bwMode="auto">
            <a:xfrm>
              <a:off x="4417925" y="3389706"/>
              <a:ext cx="64701" cy="96502"/>
            </a:xfrm>
            <a:custGeom>
              <a:avLst/>
              <a:gdLst>
                <a:gd name="T0" fmla="*/ 2147483647 w 48"/>
                <a:gd name="T1" fmla="*/ 2147483647 h 72"/>
                <a:gd name="T2" fmla="*/ 2147483647 w 48"/>
                <a:gd name="T3" fmla="*/ 0 h 72"/>
                <a:gd name="T4" fmla="*/ 2147483647 w 48"/>
                <a:gd name="T5" fmla="*/ 0 h 72"/>
                <a:gd name="T6" fmla="*/ 0 w 48"/>
                <a:gd name="T7" fmla="*/ 0 h 72"/>
                <a:gd name="T8" fmla="*/ 0 w 48"/>
                <a:gd name="T9" fmla="*/ 2147483647 h 72"/>
                <a:gd name="T10" fmla="*/ 2147483647 w 48"/>
                <a:gd name="T11" fmla="*/ 2147483647 h 72"/>
                <a:gd name="T12" fmla="*/ 0 w 48"/>
                <a:gd name="T13" fmla="*/ 2147483647 h 72"/>
                <a:gd name="T14" fmla="*/ 0 w 48"/>
                <a:gd name="T15" fmla="*/ 2147483647 h 72"/>
                <a:gd name="T16" fmla="*/ 0 w 48"/>
                <a:gd name="T17" fmla="*/ 2147483647 h 72"/>
                <a:gd name="T18" fmla="*/ 2147483647 w 48"/>
                <a:gd name="T19" fmla="*/ 2147483647 h 72"/>
                <a:gd name="T20" fmla="*/ 2147483647 w 48"/>
                <a:gd name="T21" fmla="*/ 2147483647 h 72"/>
                <a:gd name="T22" fmla="*/ 2147483647 w 48"/>
                <a:gd name="T23" fmla="*/ 2147483647 h 72"/>
                <a:gd name="T24" fmla="*/ 2147483647 w 48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"/>
                <a:gd name="T40" fmla="*/ 0 h 72"/>
                <a:gd name="T41" fmla="*/ 48 w 4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" h="72">
                  <a:moveTo>
                    <a:pt x="40" y="8"/>
                  </a:moveTo>
                  <a:lnTo>
                    <a:pt x="4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48" y="64"/>
                  </a:lnTo>
                  <a:lnTo>
                    <a:pt x="40" y="24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6" name="Freeform 757"/>
            <p:cNvSpPr>
              <a:spLocks/>
            </p:cNvSpPr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2147483647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0 w 153"/>
                <a:gd name="T37" fmla="*/ 2147483647 h 136"/>
                <a:gd name="T38" fmla="*/ 0 w 153"/>
                <a:gd name="T39" fmla="*/ 2147483647 h 136"/>
                <a:gd name="T40" fmla="*/ 2147483647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3"/>
                <a:gd name="T79" fmla="*/ 0 h 136"/>
                <a:gd name="T80" fmla="*/ 153 w 153"/>
                <a:gd name="T81" fmla="*/ 136 h 1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7" name="Freeform 758"/>
            <p:cNvSpPr>
              <a:spLocks/>
            </p:cNvSpPr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0 h 96"/>
                <a:gd name="T38" fmla="*/ 2147483647 w 160"/>
                <a:gd name="T39" fmla="*/ 2147483647 h 96"/>
                <a:gd name="T40" fmla="*/ 2147483647 w 160"/>
                <a:gd name="T41" fmla="*/ 2147483647 h 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0"/>
                <a:gd name="T64" fmla="*/ 0 h 96"/>
                <a:gd name="T65" fmla="*/ 160 w 160"/>
                <a:gd name="T66" fmla="*/ 96 h 9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8" name="Freeform 759"/>
            <p:cNvSpPr>
              <a:spLocks/>
            </p:cNvSpPr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0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2147483647 w 153"/>
                <a:gd name="T37" fmla="*/ 2147483647 h 136"/>
                <a:gd name="T38" fmla="*/ 0 w 153"/>
                <a:gd name="T39" fmla="*/ 2147483647 h 136"/>
                <a:gd name="T40" fmla="*/ 0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2147483647 w 153"/>
                <a:gd name="T53" fmla="*/ 2147483647 h 1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53"/>
                <a:gd name="T82" fmla="*/ 0 h 136"/>
                <a:gd name="T83" fmla="*/ 153 w 153"/>
                <a:gd name="T84" fmla="*/ 136 h 1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760"/>
            <p:cNvSpPr>
              <a:spLocks/>
            </p:cNvSpPr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2147483647 h 96"/>
                <a:gd name="T38" fmla="*/ 2147483647 w 160"/>
                <a:gd name="T39" fmla="*/ 0 h 96"/>
                <a:gd name="T40" fmla="*/ 2147483647 w 160"/>
                <a:gd name="T41" fmla="*/ 2147483647 h 96"/>
                <a:gd name="T42" fmla="*/ 2147483647 w 160"/>
                <a:gd name="T43" fmla="*/ 2147483647 h 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0"/>
                <a:gd name="T67" fmla="*/ 0 h 96"/>
                <a:gd name="T68" fmla="*/ 160 w 160"/>
                <a:gd name="T69" fmla="*/ 96 h 9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0" name="Freeform 761"/>
            <p:cNvSpPr>
              <a:spLocks/>
            </p:cNvSpPr>
            <p:nvPr/>
          </p:nvSpPr>
          <p:spPr bwMode="auto">
            <a:xfrm>
              <a:off x="4654795" y="3508141"/>
              <a:ext cx="129401" cy="161203"/>
            </a:xfrm>
            <a:custGeom>
              <a:avLst/>
              <a:gdLst>
                <a:gd name="T0" fmla="*/ 2147483647 w 96"/>
                <a:gd name="T1" fmla="*/ 2147483647 h 120"/>
                <a:gd name="T2" fmla="*/ 2147483647 w 96"/>
                <a:gd name="T3" fmla="*/ 2147483647 h 120"/>
                <a:gd name="T4" fmla="*/ 2147483647 w 96"/>
                <a:gd name="T5" fmla="*/ 2147483647 h 120"/>
                <a:gd name="T6" fmla="*/ 2147483647 w 96"/>
                <a:gd name="T7" fmla="*/ 2147483647 h 120"/>
                <a:gd name="T8" fmla="*/ 2147483647 w 96"/>
                <a:gd name="T9" fmla="*/ 2147483647 h 120"/>
                <a:gd name="T10" fmla="*/ 2147483647 w 96"/>
                <a:gd name="T11" fmla="*/ 0 h 120"/>
                <a:gd name="T12" fmla="*/ 2147483647 w 96"/>
                <a:gd name="T13" fmla="*/ 0 h 120"/>
                <a:gd name="T14" fmla="*/ 2147483647 w 96"/>
                <a:gd name="T15" fmla="*/ 2147483647 h 120"/>
                <a:gd name="T16" fmla="*/ 2147483647 w 96"/>
                <a:gd name="T17" fmla="*/ 2147483647 h 120"/>
                <a:gd name="T18" fmla="*/ 2147483647 w 96"/>
                <a:gd name="T19" fmla="*/ 2147483647 h 120"/>
                <a:gd name="T20" fmla="*/ 2147483647 w 96"/>
                <a:gd name="T21" fmla="*/ 2147483647 h 120"/>
                <a:gd name="T22" fmla="*/ 2147483647 w 96"/>
                <a:gd name="T23" fmla="*/ 2147483647 h 120"/>
                <a:gd name="T24" fmla="*/ 2147483647 w 96"/>
                <a:gd name="T25" fmla="*/ 2147483647 h 120"/>
                <a:gd name="T26" fmla="*/ 2147483647 w 96"/>
                <a:gd name="T27" fmla="*/ 2147483647 h 120"/>
                <a:gd name="T28" fmla="*/ 2147483647 w 96"/>
                <a:gd name="T29" fmla="*/ 2147483647 h 120"/>
                <a:gd name="T30" fmla="*/ 2147483647 w 96"/>
                <a:gd name="T31" fmla="*/ 2147483647 h 120"/>
                <a:gd name="T32" fmla="*/ 2147483647 w 96"/>
                <a:gd name="T33" fmla="*/ 2147483647 h 120"/>
                <a:gd name="T34" fmla="*/ 0 w 96"/>
                <a:gd name="T35" fmla="*/ 2147483647 h 120"/>
                <a:gd name="T36" fmla="*/ 2147483647 w 96"/>
                <a:gd name="T37" fmla="*/ 2147483647 h 120"/>
                <a:gd name="T38" fmla="*/ 2147483647 w 96"/>
                <a:gd name="T39" fmla="*/ 2147483647 h 120"/>
                <a:gd name="T40" fmla="*/ 2147483647 w 96"/>
                <a:gd name="T41" fmla="*/ 2147483647 h 120"/>
                <a:gd name="T42" fmla="*/ 2147483647 w 96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120"/>
                <a:gd name="T68" fmla="*/ 96 w 96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120">
                  <a:moveTo>
                    <a:pt x="40" y="112"/>
                  </a:moveTo>
                  <a:lnTo>
                    <a:pt x="56" y="96"/>
                  </a:lnTo>
                  <a:lnTo>
                    <a:pt x="72" y="64"/>
                  </a:lnTo>
                  <a:lnTo>
                    <a:pt x="88" y="56"/>
                  </a:lnTo>
                  <a:lnTo>
                    <a:pt x="96" y="8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16" y="80"/>
                  </a:lnTo>
                  <a:lnTo>
                    <a:pt x="8" y="88"/>
                  </a:lnTo>
                  <a:lnTo>
                    <a:pt x="0" y="96"/>
                  </a:lnTo>
                  <a:lnTo>
                    <a:pt x="8" y="104"/>
                  </a:lnTo>
                  <a:lnTo>
                    <a:pt x="16" y="120"/>
                  </a:lnTo>
                  <a:lnTo>
                    <a:pt x="24" y="112"/>
                  </a:lnTo>
                  <a:lnTo>
                    <a:pt x="40" y="1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1" name="Freeform 762"/>
            <p:cNvSpPr>
              <a:spLocks/>
            </p:cNvSpPr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2" name="Freeform 763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2147483647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0 w 96"/>
                <a:gd name="T31" fmla="*/ 2147483647 h 128"/>
                <a:gd name="T32" fmla="*/ 2147483647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  <a:lnTo>
                    <a:pt x="96" y="1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3" name="Freeform 764"/>
            <p:cNvSpPr>
              <a:spLocks/>
            </p:cNvSpPr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4" name="Freeform 765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5" name="Freeform 766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6" name="Freeform 767"/>
            <p:cNvSpPr>
              <a:spLocks/>
            </p:cNvSpPr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0 h 80"/>
                <a:gd name="T8" fmla="*/ 2147483647 w 32"/>
                <a:gd name="T9" fmla="*/ 2147483647 h 80"/>
                <a:gd name="T10" fmla="*/ 2147483647 w 32"/>
                <a:gd name="T11" fmla="*/ 2147483647 h 80"/>
                <a:gd name="T12" fmla="*/ 0 w 32"/>
                <a:gd name="T13" fmla="*/ 2147483647 h 80"/>
                <a:gd name="T14" fmla="*/ 0 w 32"/>
                <a:gd name="T15" fmla="*/ 2147483647 h 80"/>
                <a:gd name="T16" fmla="*/ 2147483647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"/>
                <a:gd name="T40" fmla="*/ 0 h 80"/>
                <a:gd name="T41" fmla="*/ 32 w 32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7" name="Freeform 768"/>
            <p:cNvSpPr>
              <a:spLocks/>
            </p:cNvSpPr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2147483647 h 64"/>
                <a:gd name="T8" fmla="*/ 0 w 24"/>
                <a:gd name="T9" fmla="*/ 2147483647 h 64"/>
                <a:gd name="T10" fmla="*/ 2147483647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64"/>
                <a:gd name="T29" fmla="*/ 24 w 24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8" name="Freeform 769"/>
            <p:cNvSpPr>
              <a:spLocks/>
            </p:cNvSpPr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2147483647 h 80"/>
                <a:gd name="T8" fmla="*/ 2147483647 w 32"/>
                <a:gd name="T9" fmla="*/ 0 h 80"/>
                <a:gd name="T10" fmla="*/ 2147483647 w 32"/>
                <a:gd name="T11" fmla="*/ 2147483647 h 80"/>
                <a:gd name="T12" fmla="*/ 2147483647 w 32"/>
                <a:gd name="T13" fmla="*/ 2147483647 h 80"/>
                <a:gd name="T14" fmla="*/ 0 w 32"/>
                <a:gd name="T15" fmla="*/ 2147483647 h 80"/>
                <a:gd name="T16" fmla="*/ 0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2147483647 w 32"/>
                <a:gd name="T27" fmla="*/ 2147483647 h 80"/>
                <a:gd name="T28" fmla="*/ 2147483647 w 32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80"/>
                <a:gd name="T47" fmla="*/ 32 w 32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9" name="Freeform 770"/>
            <p:cNvSpPr>
              <a:spLocks/>
            </p:cNvSpPr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0 h 64"/>
                <a:gd name="T8" fmla="*/ 0 w 24"/>
                <a:gd name="T9" fmla="*/ 2147483647 h 64"/>
                <a:gd name="T10" fmla="*/ 0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2147483647 w 24"/>
                <a:gd name="T19" fmla="*/ 2147483647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64"/>
                <a:gd name="T32" fmla="*/ 24 w 24"/>
                <a:gd name="T33" fmla="*/ 64 h 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0" name="Freeform 771"/>
            <p:cNvSpPr>
              <a:spLocks/>
            </p:cNvSpPr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0 h 168"/>
                <a:gd name="T36" fmla="*/ 2147483647 w 168"/>
                <a:gd name="T37" fmla="*/ 2147483647 h 168"/>
                <a:gd name="T38" fmla="*/ 0 w 168"/>
                <a:gd name="T39" fmla="*/ 2147483647 h 168"/>
                <a:gd name="T40" fmla="*/ 2147483647 w 168"/>
                <a:gd name="T41" fmla="*/ 2147483647 h 168"/>
                <a:gd name="T42" fmla="*/ 2147483647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8"/>
                <a:gd name="T79" fmla="*/ 0 h 168"/>
                <a:gd name="T80" fmla="*/ 168 w 168"/>
                <a:gd name="T81" fmla="*/ 168 h 1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1" name="Freeform 772"/>
            <p:cNvSpPr>
              <a:spLocks/>
            </p:cNvSpPr>
            <p:nvPr/>
          </p:nvSpPr>
          <p:spPr bwMode="auto">
            <a:xfrm>
              <a:off x="4482626" y="3250436"/>
              <a:ext cx="53734" cy="64700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0 w 40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8"/>
                <a:gd name="T20" fmla="*/ 40 w 40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8">
                  <a:moveTo>
                    <a:pt x="0" y="48"/>
                  </a:moveTo>
                  <a:lnTo>
                    <a:pt x="16" y="48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774"/>
            <p:cNvSpPr>
              <a:spLocks/>
            </p:cNvSpPr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2147483647 h 168"/>
                <a:gd name="T36" fmla="*/ 2147483647 w 168"/>
                <a:gd name="T37" fmla="*/ 2147483647 h 168"/>
                <a:gd name="T38" fmla="*/ 2147483647 w 168"/>
                <a:gd name="T39" fmla="*/ 0 h 168"/>
                <a:gd name="T40" fmla="*/ 2147483647 w 168"/>
                <a:gd name="T41" fmla="*/ 2147483647 h 168"/>
                <a:gd name="T42" fmla="*/ 0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2147483647 w 168"/>
                <a:gd name="T53" fmla="*/ 2147483647 h 168"/>
                <a:gd name="T54" fmla="*/ 2147483647 w 168"/>
                <a:gd name="T55" fmla="*/ 2147483647 h 1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68"/>
                <a:gd name="T86" fmla="*/ 168 w 168"/>
                <a:gd name="T87" fmla="*/ 168 h 1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775"/>
            <p:cNvSpPr>
              <a:spLocks/>
            </p:cNvSpPr>
            <p:nvPr/>
          </p:nvSpPr>
          <p:spPr bwMode="auto">
            <a:xfrm>
              <a:off x="1611683" y="1831415"/>
              <a:ext cx="461675" cy="632747"/>
            </a:xfrm>
            <a:custGeom>
              <a:avLst/>
              <a:gdLst>
                <a:gd name="T0" fmla="*/ 2147483647 w 344"/>
                <a:gd name="T1" fmla="*/ 2147483647 h 472"/>
                <a:gd name="T2" fmla="*/ 2147483647 w 344"/>
                <a:gd name="T3" fmla="*/ 2147483647 h 472"/>
                <a:gd name="T4" fmla="*/ 2147483647 w 344"/>
                <a:gd name="T5" fmla="*/ 2147483647 h 472"/>
                <a:gd name="T6" fmla="*/ 2147483647 w 344"/>
                <a:gd name="T7" fmla="*/ 2147483647 h 472"/>
                <a:gd name="T8" fmla="*/ 2147483647 w 344"/>
                <a:gd name="T9" fmla="*/ 2147483647 h 472"/>
                <a:gd name="T10" fmla="*/ 2147483647 w 344"/>
                <a:gd name="T11" fmla="*/ 2147483647 h 472"/>
                <a:gd name="T12" fmla="*/ 2147483647 w 344"/>
                <a:gd name="T13" fmla="*/ 2147483647 h 472"/>
                <a:gd name="T14" fmla="*/ 2147483647 w 344"/>
                <a:gd name="T15" fmla="*/ 0 h 472"/>
                <a:gd name="T16" fmla="*/ 2147483647 w 344"/>
                <a:gd name="T17" fmla="*/ 2147483647 h 472"/>
                <a:gd name="T18" fmla="*/ 2147483647 w 344"/>
                <a:gd name="T19" fmla="*/ 2147483647 h 472"/>
                <a:gd name="T20" fmla="*/ 2147483647 w 344"/>
                <a:gd name="T21" fmla="*/ 2147483647 h 472"/>
                <a:gd name="T22" fmla="*/ 2147483647 w 344"/>
                <a:gd name="T23" fmla="*/ 2147483647 h 472"/>
                <a:gd name="T24" fmla="*/ 2147483647 w 344"/>
                <a:gd name="T25" fmla="*/ 2147483647 h 472"/>
                <a:gd name="T26" fmla="*/ 2147483647 w 344"/>
                <a:gd name="T27" fmla="*/ 2147483647 h 472"/>
                <a:gd name="T28" fmla="*/ 2147483647 w 344"/>
                <a:gd name="T29" fmla="*/ 2147483647 h 472"/>
                <a:gd name="T30" fmla="*/ 2147483647 w 344"/>
                <a:gd name="T31" fmla="*/ 2147483647 h 472"/>
                <a:gd name="T32" fmla="*/ 2147483647 w 344"/>
                <a:gd name="T33" fmla="*/ 2147483647 h 472"/>
                <a:gd name="T34" fmla="*/ 2147483647 w 344"/>
                <a:gd name="T35" fmla="*/ 2147483647 h 472"/>
                <a:gd name="T36" fmla="*/ 2147483647 w 344"/>
                <a:gd name="T37" fmla="*/ 2147483647 h 472"/>
                <a:gd name="T38" fmla="*/ 0 w 344"/>
                <a:gd name="T39" fmla="*/ 2147483647 h 472"/>
                <a:gd name="T40" fmla="*/ 2147483647 w 344"/>
                <a:gd name="T41" fmla="*/ 2147483647 h 472"/>
                <a:gd name="T42" fmla="*/ 2147483647 w 344"/>
                <a:gd name="T43" fmla="*/ 2147483647 h 472"/>
                <a:gd name="T44" fmla="*/ 2147483647 w 344"/>
                <a:gd name="T45" fmla="*/ 2147483647 h 472"/>
                <a:gd name="T46" fmla="*/ 2147483647 w 344"/>
                <a:gd name="T47" fmla="*/ 2147483647 h 472"/>
                <a:gd name="T48" fmla="*/ 2147483647 w 344"/>
                <a:gd name="T49" fmla="*/ 2147483647 h 472"/>
                <a:gd name="T50" fmla="*/ 2147483647 w 344"/>
                <a:gd name="T51" fmla="*/ 2147483647 h 472"/>
                <a:gd name="T52" fmla="*/ 2147483647 w 344"/>
                <a:gd name="T53" fmla="*/ 2147483647 h 472"/>
                <a:gd name="T54" fmla="*/ 2147483647 w 344"/>
                <a:gd name="T55" fmla="*/ 2147483647 h 472"/>
                <a:gd name="T56" fmla="*/ 2147483647 w 344"/>
                <a:gd name="T57" fmla="*/ 2147483647 h 472"/>
                <a:gd name="T58" fmla="*/ 2147483647 w 344"/>
                <a:gd name="T59" fmla="*/ 2147483647 h 472"/>
                <a:gd name="T60" fmla="*/ 2147483647 w 344"/>
                <a:gd name="T61" fmla="*/ 2147483647 h 472"/>
                <a:gd name="T62" fmla="*/ 2147483647 w 344"/>
                <a:gd name="T63" fmla="*/ 2147483647 h 472"/>
                <a:gd name="T64" fmla="*/ 2147483647 w 344"/>
                <a:gd name="T65" fmla="*/ 2147483647 h 472"/>
                <a:gd name="T66" fmla="*/ 2147483647 w 344"/>
                <a:gd name="T67" fmla="*/ 2147483647 h 472"/>
                <a:gd name="T68" fmla="*/ 2147483647 w 344"/>
                <a:gd name="T69" fmla="*/ 2147483647 h 472"/>
                <a:gd name="T70" fmla="*/ 2147483647 w 344"/>
                <a:gd name="T71" fmla="*/ 2147483647 h 472"/>
                <a:gd name="T72" fmla="*/ 2147483647 w 344"/>
                <a:gd name="T73" fmla="*/ 2147483647 h 472"/>
                <a:gd name="T74" fmla="*/ 2147483647 w 344"/>
                <a:gd name="T75" fmla="*/ 2147483647 h 472"/>
                <a:gd name="T76" fmla="*/ 2147483647 w 344"/>
                <a:gd name="T77" fmla="*/ 2147483647 h 472"/>
                <a:gd name="T78" fmla="*/ 2147483647 w 344"/>
                <a:gd name="T79" fmla="*/ 2147483647 h 472"/>
                <a:gd name="T80" fmla="*/ 2147483647 w 344"/>
                <a:gd name="T81" fmla="*/ 2147483647 h 472"/>
                <a:gd name="T82" fmla="*/ 2147483647 w 344"/>
                <a:gd name="T83" fmla="*/ 2147483647 h 472"/>
                <a:gd name="T84" fmla="*/ 2147483647 w 344"/>
                <a:gd name="T85" fmla="*/ 2147483647 h 472"/>
                <a:gd name="T86" fmla="*/ 2147483647 w 344"/>
                <a:gd name="T87" fmla="*/ 2147483647 h 472"/>
                <a:gd name="T88" fmla="*/ 2147483647 w 344"/>
                <a:gd name="T89" fmla="*/ 2147483647 h 472"/>
                <a:gd name="T90" fmla="*/ 2147483647 w 344"/>
                <a:gd name="T91" fmla="*/ 2147483647 h 472"/>
                <a:gd name="T92" fmla="*/ 2147483647 w 344"/>
                <a:gd name="T93" fmla="*/ 2147483647 h 472"/>
                <a:gd name="T94" fmla="*/ 2147483647 w 344"/>
                <a:gd name="T95" fmla="*/ 2147483647 h 47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44"/>
                <a:gd name="T145" fmla="*/ 0 h 472"/>
                <a:gd name="T146" fmla="*/ 344 w 344"/>
                <a:gd name="T147" fmla="*/ 472 h 47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44" h="472">
                  <a:moveTo>
                    <a:pt x="336" y="64"/>
                  </a:moveTo>
                  <a:lnTo>
                    <a:pt x="328" y="48"/>
                  </a:lnTo>
                  <a:lnTo>
                    <a:pt x="288" y="56"/>
                  </a:lnTo>
                  <a:lnTo>
                    <a:pt x="240" y="32"/>
                  </a:lnTo>
                  <a:lnTo>
                    <a:pt x="216" y="32"/>
                  </a:lnTo>
                  <a:lnTo>
                    <a:pt x="192" y="24"/>
                  </a:lnTo>
                  <a:lnTo>
                    <a:pt x="192" y="8"/>
                  </a:lnTo>
                  <a:lnTo>
                    <a:pt x="152" y="0"/>
                  </a:lnTo>
                  <a:lnTo>
                    <a:pt x="136" y="16"/>
                  </a:lnTo>
                  <a:lnTo>
                    <a:pt x="104" y="24"/>
                  </a:lnTo>
                  <a:lnTo>
                    <a:pt x="80" y="40"/>
                  </a:lnTo>
                  <a:lnTo>
                    <a:pt x="64" y="80"/>
                  </a:lnTo>
                  <a:lnTo>
                    <a:pt x="32" y="88"/>
                  </a:lnTo>
                  <a:lnTo>
                    <a:pt x="32" y="112"/>
                  </a:lnTo>
                  <a:lnTo>
                    <a:pt x="56" y="144"/>
                  </a:lnTo>
                  <a:lnTo>
                    <a:pt x="80" y="160"/>
                  </a:lnTo>
                  <a:lnTo>
                    <a:pt x="80" y="176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0" y="200"/>
                  </a:lnTo>
                  <a:lnTo>
                    <a:pt x="16" y="216"/>
                  </a:lnTo>
                  <a:lnTo>
                    <a:pt x="32" y="232"/>
                  </a:lnTo>
                  <a:lnTo>
                    <a:pt x="64" y="232"/>
                  </a:lnTo>
                  <a:lnTo>
                    <a:pt x="96" y="232"/>
                  </a:lnTo>
                  <a:lnTo>
                    <a:pt x="80" y="264"/>
                  </a:lnTo>
                  <a:lnTo>
                    <a:pt x="48" y="272"/>
                  </a:lnTo>
                  <a:lnTo>
                    <a:pt x="24" y="288"/>
                  </a:lnTo>
                  <a:lnTo>
                    <a:pt x="24" y="312"/>
                  </a:lnTo>
                  <a:lnTo>
                    <a:pt x="48" y="328"/>
                  </a:lnTo>
                  <a:lnTo>
                    <a:pt x="56" y="352"/>
                  </a:lnTo>
                  <a:lnTo>
                    <a:pt x="72" y="360"/>
                  </a:lnTo>
                  <a:lnTo>
                    <a:pt x="80" y="384"/>
                  </a:lnTo>
                  <a:lnTo>
                    <a:pt x="104" y="384"/>
                  </a:lnTo>
                  <a:lnTo>
                    <a:pt x="144" y="384"/>
                  </a:lnTo>
                  <a:lnTo>
                    <a:pt x="120" y="416"/>
                  </a:lnTo>
                  <a:lnTo>
                    <a:pt x="64" y="472"/>
                  </a:lnTo>
                  <a:lnTo>
                    <a:pt x="128" y="432"/>
                  </a:lnTo>
                  <a:lnTo>
                    <a:pt x="184" y="376"/>
                  </a:lnTo>
                  <a:lnTo>
                    <a:pt x="176" y="368"/>
                  </a:lnTo>
                  <a:lnTo>
                    <a:pt x="208" y="328"/>
                  </a:lnTo>
                  <a:lnTo>
                    <a:pt x="216" y="344"/>
                  </a:lnTo>
                  <a:lnTo>
                    <a:pt x="224" y="360"/>
                  </a:lnTo>
                  <a:lnTo>
                    <a:pt x="248" y="344"/>
                  </a:lnTo>
                  <a:lnTo>
                    <a:pt x="272" y="328"/>
                  </a:lnTo>
                  <a:lnTo>
                    <a:pt x="288" y="336"/>
                  </a:lnTo>
                  <a:lnTo>
                    <a:pt x="344" y="344"/>
                  </a:lnTo>
                  <a:lnTo>
                    <a:pt x="344" y="64"/>
                  </a:lnTo>
                  <a:lnTo>
                    <a:pt x="336" y="64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4" name="Freeform 777"/>
            <p:cNvSpPr>
              <a:spLocks/>
            </p:cNvSpPr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0 h 376"/>
                <a:gd name="T50" fmla="*/ 2147483647 w 728"/>
                <a:gd name="T51" fmla="*/ 2147483647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0 w 728"/>
                <a:gd name="T57" fmla="*/ 2147483647 h 376"/>
                <a:gd name="T58" fmla="*/ 2147483647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8"/>
                <a:gd name="T100" fmla="*/ 0 h 376"/>
                <a:gd name="T101" fmla="*/ 728 w 728"/>
                <a:gd name="T102" fmla="*/ 376 h 3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5" name="Freeform 779"/>
            <p:cNvSpPr>
              <a:spLocks/>
            </p:cNvSpPr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2147483647 h 376"/>
                <a:gd name="T50" fmla="*/ 2147483647 w 728"/>
                <a:gd name="T51" fmla="*/ 0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2147483647 w 728"/>
                <a:gd name="T57" fmla="*/ 2147483647 h 376"/>
                <a:gd name="T58" fmla="*/ 0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2147483647 w 728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8"/>
                <a:gd name="T103" fmla="*/ 0 h 376"/>
                <a:gd name="T104" fmla="*/ 728 w 728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36" name="Freeform 780"/>
            <p:cNvSpPr>
              <a:spLocks/>
            </p:cNvSpPr>
            <p:nvPr/>
          </p:nvSpPr>
          <p:spPr bwMode="auto">
            <a:xfrm>
              <a:off x="2968199" y="3315136"/>
              <a:ext cx="75667" cy="74570"/>
            </a:xfrm>
            <a:custGeom>
              <a:avLst/>
              <a:gdLst>
                <a:gd name="T0" fmla="*/ 2147483647 w 56"/>
                <a:gd name="T1" fmla="*/ 2147483647 h 56"/>
                <a:gd name="T2" fmla="*/ 2147483647 w 56"/>
                <a:gd name="T3" fmla="*/ 2147483647 h 56"/>
                <a:gd name="T4" fmla="*/ 2147483647 w 56"/>
                <a:gd name="T5" fmla="*/ 0 h 56"/>
                <a:gd name="T6" fmla="*/ 2147483647 w 56"/>
                <a:gd name="T7" fmla="*/ 2147483647 h 56"/>
                <a:gd name="T8" fmla="*/ 0 w 56"/>
                <a:gd name="T9" fmla="*/ 2147483647 h 56"/>
                <a:gd name="T10" fmla="*/ 2147483647 w 56"/>
                <a:gd name="T11" fmla="*/ 2147483647 h 56"/>
                <a:gd name="T12" fmla="*/ 2147483647 w 56"/>
                <a:gd name="T13" fmla="*/ 2147483647 h 56"/>
                <a:gd name="T14" fmla="*/ 2147483647 w 56"/>
                <a:gd name="T15" fmla="*/ 2147483647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6"/>
                <a:gd name="T26" fmla="*/ 56 w 5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6">
                  <a:moveTo>
                    <a:pt x="56" y="56"/>
                  </a:moveTo>
                  <a:lnTo>
                    <a:pt x="56" y="48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0" y="24"/>
                  </a:lnTo>
                  <a:lnTo>
                    <a:pt x="24" y="56"/>
                  </a:lnTo>
                  <a:lnTo>
                    <a:pt x="40" y="56"/>
                  </a:lnTo>
                  <a:lnTo>
                    <a:pt x="56" y="5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7" name="Freeform 781"/>
            <p:cNvSpPr>
              <a:spLocks/>
            </p:cNvSpPr>
            <p:nvPr/>
          </p:nvSpPr>
          <p:spPr bwMode="auto">
            <a:xfrm>
              <a:off x="3001097" y="3389706"/>
              <a:ext cx="63604" cy="42768"/>
            </a:xfrm>
            <a:custGeom>
              <a:avLst/>
              <a:gdLst>
                <a:gd name="T0" fmla="*/ 2147483647 w 48"/>
                <a:gd name="T1" fmla="*/ 0 h 32"/>
                <a:gd name="T2" fmla="*/ 2147483647 w 48"/>
                <a:gd name="T3" fmla="*/ 0 h 32"/>
                <a:gd name="T4" fmla="*/ 0 w 48"/>
                <a:gd name="T5" fmla="*/ 0 h 32"/>
                <a:gd name="T6" fmla="*/ 2147483647 w 48"/>
                <a:gd name="T7" fmla="*/ 2147483647 h 32"/>
                <a:gd name="T8" fmla="*/ 2147483647 w 48"/>
                <a:gd name="T9" fmla="*/ 2147483647 h 32"/>
                <a:gd name="T10" fmla="*/ 2147483647 w 48"/>
                <a:gd name="T11" fmla="*/ 2147483647 h 32"/>
                <a:gd name="T12" fmla="*/ 2147483647 w 48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32"/>
                <a:gd name="T23" fmla="*/ 48 w 4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32">
                  <a:moveTo>
                    <a:pt x="32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40" y="32"/>
                  </a:lnTo>
                  <a:lnTo>
                    <a:pt x="48" y="16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8" name="Freeform 782"/>
            <p:cNvSpPr>
              <a:spLocks/>
            </p:cNvSpPr>
            <p:nvPr/>
          </p:nvSpPr>
          <p:spPr bwMode="auto">
            <a:xfrm>
              <a:off x="3054832" y="3411638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2147483647 h 32"/>
                <a:gd name="T4" fmla="*/ 2147483647 w 72"/>
                <a:gd name="T5" fmla="*/ 2147483647 h 32"/>
                <a:gd name="T6" fmla="*/ 2147483647 w 72"/>
                <a:gd name="T7" fmla="*/ 0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32"/>
                <a:gd name="T41" fmla="*/ 72 w 72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32">
                  <a:moveTo>
                    <a:pt x="56" y="8"/>
                  </a:moveTo>
                  <a:lnTo>
                    <a:pt x="4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16"/>
                  </a:lnTo>
                  <a:lnTo>
                    <a:pt x="64" y="32"/>
                  </a:lnTo>
                  <a:lnTo>
                    <a:pt x="72" y="16"/>
                  </a:lnTo>
                  <a:lnTo>
                    <a:pt x="56" y="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9" name="Freeform 783"/>
            <p:cNvSpPr>
              <a:spLocks/>
            </p:cNvSpPr>
            <p:nvPr/>
          </p:nvSpPr>
          <p:spPr bwMode="auto">
            <a:xfrm>
              <a:off x="3118435" y="3367774"/>
              <a:ext cx="203971" cy="214937"/>
            </a:xfrm>
            <a:custGeom>
              <a:avLst/>
              <a:gdLst>
                <a:gd name="T0" fmla="*/ 2147483647 w 152"/>
                <a:gd name="T1" fmla="*/ 2147483647 h 160"/>
                <a:gd name="T2" fmla="*/ 2147483647 w 152"/>
                <a:gd name="T3" fmla="*/ 2147483647 h 160"/>
                <a:gd name="T4" fmla="*/ 2147483647 w 152"/>
                <a:gd name="T5" fmla="*/ 2147483647 h 160"/>
                <a:gd name="T6" fmla="*/ 2147483647 w 152"/>
                <a:gd name="T7" fmla="*/ 2147483647 h 160"/>
                <a:gd name="T8" fmla="*/ 2147483647 w 152"/>
                <a:gd name="T9" fmla="*/ 2147483647 h 160"/>
                <a:gd name="T10" fmla="*/ 2147483647 w 152"/>
                <a:gd name="T11" fmla="*/ 2147483647 h 160"/>
                <a:gd name="T12" fmla="*/ 2147483647 w 152"/>
                <a:gd name="T13" fmla="*/ 2147483647 h 160"/>
                <a:gd name="T14" fmla="*/ 2147483647 w 152"/>
                <a:gd name="T15" fmla="*/ 2147483647 h 160"/>
                <a:gd name="T16" fmla="*/ 2147483647 w 152"/>
                <a:gd name="T17" fmla="*/ 0 h 160"/>
                <a:gd name="T18" fmla="*/ 2147483647 w 152"/>
                <a:gd name="T19" fmla="*/ 2147483647 h 160"/>
                <a:gd name="T20" fmla="*/ 2147483647 w 152"/>
                <a:gd name="T21" fmla="*/ 2147483647 h 160"/>
                <a:gd name="T22" fmla="*/ 2147483647 w 152"/>
                <a:gd name="T23" fmla="*/ 2147483647 h 160"/>
                <a:gd name="T24" fmla="*/ 2147483647 w 152"/>
                <a:gd name="T25" fmla="*/ 2147483647 h 160"/>
                <a:gd name="T26" fmla="*/ 2147483647 w 152"/>
                <a:gd name="T27" fmla="*/ 2147483647 h 160"/>
                <a:gd name="T28" fmla="*/ 2147483647 w 152"/>
                <a:gd name="T29" fmla="*/ 2147483647 h 160"/>
                <a:gd name="T30" fmla="*/ 2147483647 w 152"/>
                <a:gd name="T31" fmla="*/ 2147483647 h 160"/>
                <a:gd name="T32" fmla="*/ 2147483647 w 152"/>
                <a:gd name="T33" fmla="*/ 2147483647 h 160"/>
                <a:gd name="T34" fmla="*/ 2147483647 w 152"/>
                <a:gd name="T35" fmla="*/ 2147483647 h 160"/>
                <a:gd name="T36" fmla="*/ 2147483647 w 152"/>
                <a:gd name="T37" fmla="*/ 2147483647 h 160"/>
                <a:gd name="T38" fmla="*/ 2147483647 w 152"/>
                <a:gd name="T39" fmla="*/ 2147483647 h 160"/>
                <a:gd name="T40" fmla="*/ 0 w 152"/>
                <a:gd name="T41" fmla="*/ 2147483647 h 160"/>
                <a:gd name="T42" fmla="*/ 2147483647 w 152"/>
                <a:gd name="T43" fmla="*/ 2147483647 h 160"/>
                <a:gd name="T44" fmla="*/ 2147483647 w 152"/>
                <a:gd name="T45" fmla="*/ 2147483647 h 160"/>
                <a:gd name="T46" fmla="*/ 2147483647 w 152"/>
                <a:gd name="T47" fmla="*/ 2147483647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2"/>
                <a:gd name="T73" fmla="*/ 0 h 160"/>
                <a:gd name="T74" fmla="*/ 152 w 152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2" h="160">
                  <a:moveTo>
                    <a:pt x="152" y="136"/>
                  </a:moveTo>
                  <a:lnTo>
                    <a:pt x="152" y="104"/>
                  </a:lnTo>
                  <a:lnTo>
                    <a:pt x="144" y="88"/>
                  </a:lnTo>
                  <a:lnTo>
                    <a:pt x="144" y="80"/>
                  </a:lnTo>
                  <a:lnTo>
                    <a:pt x="128" y="80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8"/>
                  </a:lnTo>
                  <a:lnTo>
                    <a:pt x="96" y="0"/>
                  </a:lnTo>
                  <a:lnTo>
                    <a:pt x="72" y="8"/>
                  </a:lnTo>
                  <a:lnTo>
                    <a:pt x="56" y="16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24" y="48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24" y="88"/>
                  </a:lnTo>
                  <a:lnTo>
                    <a:pt x="24" y="104"/>
                  </a:lnTo>
                  <a:lnTo>
                    <a:pt x="24" y="120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32" y="152"/>
                  </a:lnTo>
                  <a:lnTo>
                    <a:pt x="48" y="160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0" name="Freeform 784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2147483647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0 h 72"/>
                <a:gd name="T22" fmla="*/ 0 w 104"/>
                <a:gd name="T23" fmla="*/ 2147483647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1" name="Freeform 785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2" name="Freeform 786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3" name="Freeform 787"/>
            <p:cNvSpPr>
              <a:spLocks/>
            </p:cNvSpPr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88"/>
                <a:gd name="T53" fmla="*/ 64 w 64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4" name="Freeform 788"/>
            <p:cNvSpPr>
              <a:spLocks/>
            </p:cNvSpPr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2147483647 w 40"/>
                <a:gd name="T11" fmla="*/ 0 h 48"/>
                <a:gd name="T12" fmla="*/ 0 w 40"/>
                <a:gd name="T13" fmla="*/ 2147483647 h 48"/>
                <a:gd name="T14" fmla="*/ 2147483647 w 40"/>
                <a:gd name="T15" fmla="*/ 2147483647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8"/>
                <a:gd name="T26" fmla="*/ 40 w 40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5" name="Freeform 789"/>
            <p:cNvSpPr>
              <a:spLocks/>
            </p:cNvSpPr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2147483647 w 64"/>
                <a:gd name="T35" fmla="*/ 2147483647 h 88"/>
                <a:gd name="T36" fmla="*/ 2147483647 w 64"/>
                <a:gd name="T37" fmla="*/ 2147483647 h 88"/>
                <a:gd name="T38" fmla="*/ 2147483647 w 64"/>
                <a:gd name="T39" fmla="*/ 2147483647 h 88"/>
                <a:gd name="T40" fmla="*/ 2147483647 w 64"/>
                <a:gd name="T41" fmla="*/ 2147483647 h 88"/>
                <a:gd name="T42" fmla="*/ 2147483647 w 64"/>
                <a:gd name="T43" fmla="*/ 2147483647 h 88"/>
                <a:gd name="T44" fmla="*/ 2147483647 w 64"/>
                <a:gd name="T45" fmla="*/ 2147483647 h 88"/>
                <a:gd name="T46" fmla="*/ 2147483647 w 64"/>
                <a:gd name="T47" fmla="*/ 2147483647 h 88"/>
                <a:gd name="T48" fmla="*/ 2147483647 w 64"/>
                <a:gd name="T49" fmla="*/ 0 h 88"/>
                <a:gd name="T50" fmla="*/ 2147483647 w 64"/>
                <a:gd name="T51" fmla="*/ 2147483647 h 88"/>
                <a:gd name="T52" fmla="*/ 0 w 64"/>
                <a:gd name="T53" fmla="*/ 2147483647 h 88"/>
                <a:gd name="T54" fmla="*/ 2147483647 w 64"/>
                <a:gd name="T55" fmla="*/ 2147483647 h 88"/>
                <a:gd name="T56" fmla="*/ 2147483647 w 64"/>
                <a:gd name="T57" fmla="*/ 2147483647 h 88"/>
                <a:gd name="T58" fmla="*/ 2147483647 w 64"/>
                <a:gd name="T59" fmla="*/ 2147483647 h 88"/>
                <a:gd name="T60" fmla="*/ 2147483647 w 64"/>
                <a:gd name="T61" fmla="*/ 2147483647 h 88"/>
                <a:gd name="T62" fmla="*/ 2147483647 w 64"/>
                <a:gd name="T63" fmla="*/ 2147483647 h 88"/>
                <a:gd name="T64" fmla="*/ 2147483647 w 64"/>
                <a:gd name="T65" fmla="*/ 2147483647 h 88"/>
                <a:gd name="T66" fmla="*/ 2147483647 w 64"/>
                <a:gd name="T67" fmla="*/ 2147483647 h 88"/>
                <a:gd name="T68" fmla="*/ 2147483647 w 64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"/>
                <a:gd name="T106" fmla="*/ 0 h 88"/>
                <a:gd name="T107" fmla="*/ 64 w 64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6" name="Freeform 790"/>
            <p:cNvSpPr>
              <a:spLocks/>
            </p:cNvSpPr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2147483647 h 48"/>
                <a:gd name="T10" fmla="*/ 2147483647 w 40"/>
                <a:gd name="T11" fmla="*/ 0 h 48"/>
                <a:gd name="T12" fmla="*/ 2147483647 w 40"/>
                <a:gd name="T13" fmla="*/ 0 h 48"/>
                <a:gd name="T14" fmla="*/ 0 w 40"/>
                <a:gd name="T15" fmla="*/ 2147483647 h 48"/>
                <a:gd name="T16" fmla="*/ 2147483647 w 40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48"/>
                <a:gd name="T29" fmla="*/ 40 w 40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7" name="Freeform 792"/>
            <p:cNvSpPr>
              <a:spLocks/>
            </p:cNvSpPr>
            <p:nvPr/>
          </p:nvSpPr>
          <p:spPr bwMode="auto">
            <a:xfrm>
              <a:off x="3398072" y="3916082"/>
              <a:ext cx="150237" cy="139271"/>
            </a:xfrm>
            <a:custGeom>
              <a:avLst/>
              <a:gdLst>
                <a:gd name="T0" fmla="*/ 2147483647 w 112"/>
                <a:gd name="T1" fmla="*/ 0 h 104"/>
                <a:gd name="T2" fmla="*/ 0 w 112"/>
                <a:gd name="T3" fmla="*/ 2147483647 h 104"/>
                <a:gd name="T4" fmla="*/ 0 w 112"/>
                <a:gd name="T5" fmla="*/ 2147483647 h 104"/>
                <a:gd name="T6" fmla="*/ 2147483647 w 112"/>
                <a:gd name="T7" fmla="*/ 2147483647 h 104"/>
                <a:gd name="T8" fmla="*/ 2147483647 w 112"/>
                <a:gd name="T9" fmla="*/ 2147483647 h 104"/>
                <a:gd name="T10" fmla="*/ 2147483647 w 112"/>
                <a:gd name="T11" fmla="*/ 2147483647 h 104"/>
                <a:gd name="T12" fmla="*/ 2147483647 w 112"/>
                <a:gd name="T13" fmla="*/ 2147483647 h 104"/>
                <a:gd name="T14" fmla="*/ 2147483647 w 112"/>
                <a:gd name="T15" fmla="*/ 2147483647 h 104"/>
                <a:gd name="T16" fmla="*/ 2147483647 w 112"/>
                <a:gd name="T17" fmla="*/ 2147483647 h 104"/>
                <a:gd name="T18" fmla="*/ 2147483647 w 112"/>
                <a:gd name="T19" fmla="*/ 2147483647 h 104"/>
                <a:gd name="T20" fmla="*/ 2147483647 w 112"/>
                <a:gd name="T21" fmla="*/ 2147483647 h 104"/>
                <a:gd name="T22" fmla="*/ 2147483647 w 112"/>
                <a:gd name="T23" fmla="*/ 2147483647 h 104"/>
                <a:gd name="T24" fmla="*/ 2147483647 w 112"/>
                <a:gd name="T25" fmla="*/ 2147483647 h 104"/>
                <a:gd name="T26" fmla="*/ 2147483647 w 112"/>
                <a:gd name="T27" fmla="*/ 2147483647 h 104"/>
                <a:gd name="T28" fmla="*/ 2147483647 w 112"/>
                <a:gd name="T29" fmla="*/ 2147483647 h 104"/>
                <a:gd name="T30" fmla="*/ 2147483647 w 112"/>
                <a:gd name="T31" fmla="*/ 2147483647 h 104"/>
                <a:gd name="T32" fmla="*/ 2147483647 w 112"/>
                <a:gd name="T33" fmla="*/ 2147483647 h 104"/>
                <a:gd name="T34" fmla="*/ 2147483647 w 112"/>
                <a:gd name="T35" fmla="*/ 0 h 104"/>
                <a:gd name="T36" fmla="*/ 2147483647 w 112"/>
                <a:gd name="T37" fmla="*/ 0 h 104"/>
                <a:gd name="T38" fmla="*/ 2147483647 w 112"/>
                <a:gd name="T39" fmla="*/ 0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2"/>
                <a:gd name="T61" fmla="*/ 0 h 104"/>
                <a:gd name="T62" fmla="*/ 112 w 112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2" h="104">
                  <a:moveTo>
                    <a:pt x="32" y="0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48" y="64"/>
                  </a:lnTo>
                  <a:lnTo>
                    <a:pt x="56" y="72"/>
                  </a:lnTo>
                  <a:lnTo>
                    <a:pt x="56" y="96"/>
                  </a:lnTo>
                  <a:lnTo>
                    <a:pt x="72" y="104"/>
                  </a:lnTo>
                  <a:lnTo>
                    <a:pt x="96" y="88"/>
                  </a:lnTo>
                  <a:lnTo>
                    <a:pt x="112" y="80"/>
                  </a:lnTo>
                  <a:lnTo>
                    <a:pt x="104" y="72"/>
                  </a:lnTo>
                  <a:lnTo>
                    <a:pt x="104" y="56"/>
                  </a:lnTo>
                  <a:lnTo>
                    <a:pt x="96" y="56"/>
                  </a:lnTo>
                  <a:lnTo>
                    <a:pt x="80" y="32"/>
                  </a:lnTo>
                  <a:lnTo>
                    <a:pt x="72" y="24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8" name="Freeform 793"/>
            <p:cNvSpPr>
              <a:spLocks/>
            </p:cNvSpPr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9" name="Freeform 794"/>
            <p:cNvSpPr>
              <a:spLocks/>
            </p:cNvSpPr>
            <p:nvPr/>
          </p:nvSpPr>
          <p:spPr bwMode="auto">
            <a:xfrm>
              <a:off x="3279638" y="3743913"/>
              <a:ext cx="193004" cy="225903"/>
            </a:xfrm>
            <a:custGeom>
              <a:avLst/>
              <a:gdLst>
                <a:gd name="T0" fmla="*/ 2147483647 w 144"/>
                <a:gd name="T1" fmla="*/ 2147483647 h 168"/>
                <a:gd name="T2" fmla="*/ 2147483647 w 144"/>
                <a:gd name="T3" fmla="*/ 2147483647 h 168"/>
                <a:gd name="T4" fmla="*/ 2147483647 w 144"/>
                <a:gd name="T5" fmla="*/ 2147483647 h 168"/>
                <a:gd name="T6" fmla="*/ 2147483647 w 144"/>
                <a:gd name="T7" fmla="*/ 2147483647 h 168"/>
                <a:gd name="T8" fmla="*/ 2147483647 w 144"/>
                <a:gd name="T9" fmla="*/ 2147483647 h 168"/>
                <a:gd name="T10" fmla="*/ 2147483647 w 144"/>
                <a:gd name="T11" fmla="*/ 2147483647 h 168"/>
                <a:gd name="T12" fmla="*/ 2147483647 w 144"/>
                <a:gd name="T13" fmla="*/ 2147483647 h 168"/>
                <a:gd name="T14" fmla="*/ 2147483647 w 144"/>
                <a:gd name="T15" fmla="*/ 2147483647 h 168"/>
                <a:gd name="T16" fmla="*/ 2147483647 w 144"/>
                <a:gd name="T17" fmla="*/ 2147483647 h 168"/>
                <a:gd name="T18" fmla="*/ 2147483647 w 144"/>
                <a:gd name="T19" fmla="*/ 2147483647 h 168"/>
                <a:gd name="T20" fmla="*/ 2147483647 w 144"/>
                <a:gd name="T21" fmla="*/ 2147483647 h 168"/>
                <a:gd name="T22" fmla="*/ 2147483647 w 144"/>
                <a:gd name="T23" fmla="*/ 2147483647 h 168"/>
                <a:gd name="T24" fmla="*/ 2147483647 w 144"/>
                <a:gd name="T25" fmla="*/ 2147483647 h 168"/>
                <a:gd name="T26" fmla="*/ 2147483647 w 144"/>
                <a:gd name="T27" fmla="*/ 0 h 168"/>
                <a:gd name="T28" fmla="*/ 2147483647 w 144"/>
                <a:gd name="T29" fmla="*/ 2147483647 h 168"/>
                <a:gd name="T30" fmla="*/ 0 w 144"/>
                <a:gd name="T31" fmla="*/ 2147483647 h 168"/>
                <a:gd name="T32" fmla="*/ 2147483647 w 144"/>
                <a:gd name="T33" fmla="*/ 2147483647 h 168"/>
                <a:gd name="T34" fmla="*/ 2147483647 w 144"/>
                <a:gd name="T35" fmla="*/ 2147483647 h 168"/>
                <a:gd name="T36" fmla="*/ 0 w 144"/>
                <a:gd name="T37" fmla="*/ 2147483647 h 168"/>
                <a:gd name="T38" fmla="*/ 0 w 144"/>
                <a:gd name="T39" fmla="*/ 2147483647 h 168"/>
                <a:gd name="T40" fmla="*/ 2147483647 w 144"/>
                <a:gd name="T41" fmla="*/ 2147483647 h 168"/>
                <a:gd name="T42" fmla="*/ 2147483647 w 144"/>
                <a:gd name="T43" fmla="*/ 2147483647 h 168"/>
                <a:gd name="T44" fmla="*/ 2147483647 w 144"/>
                <a:gd name="T45" fmla="*/ 2147483647 h 168"/>
                <a:gd name="T46" fmla="*/ 2147483647 w 144"/>
                <a:gd name="T47" fmla="*/ 2147483647 h 168"/>
                <a:gd name="T48" fmla="*/ 2147483647 w 144"/>
                <a:gd name="T49" fmla="*/ 2147483647 h 168"/>
                <a:gd name="T50" fmla="*/ 2147483647 w 144"/>
                <a:gd name="T51" fmla="*/ 2147483647 h 168"/>
                <a:gd name="T52" fmla="*/ 2147483647 w 144"/>
                <a:gd name="T53" fmla="*/ 2147483647 h 168"/>
                <a:gd name="T54" fmla="*/ 2147483647 w 144"/>
                <a:gd name="T55" fmla="*/ 2147483647 h 168"/>
                <a:gd name="T56" fmla="*/ 2147483647 w 144"/>
                <a:gd name="T57" fmla="*/ 2147483647 h 1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68"/>
                <a:gd name="T89" fmla="*/ 144 w 144"/>
                <a:gd name="T90" fmla="*/ 168 h 1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68">
                  <a:moveTo>
                    <a:pt x="88" y="160"/>
                  </a:moveTo>
                  <a:lnTo>
                    <a:pt x="88" y="152"/>
                  </a:lnTo>
                  <a:lnTo>
                    <a:pt x="120" y="128"/>
                  </a:lnTo>
                  <a:lnTo>
                    <a:pt x="136" y="128"/>
                  </a:lnTo>
                  <a:lnTo>
                    <a:pt x="144" y="128"/>
                  </a:lnTo>
                  <a:lnTo>
                    <a:pt x="144" y="104"/>
                  </a:lnTo>
                  <a:lnTo>
                    <a:pt x="144" y="88"/>
                  </a:lnTo>
                  <a:lnTo>
                    <a:pt x="120" y="80"/>
                  </a:lnTo>
                  <a:lnTo>
                    <a:pt x="112" y="72"/>
                  </a:lnTo>
                  <a:lnTo>
                    <a:pt x="112" y="56"/>
                  </a:lnTo>
                  <a:lnTo>
                    <a:pt x="88" y="40"/>
                  </a:lnTo>
                  <a:lnTo>
                    <a:pt x="64" y="32"/>
                  </a:lnTo>
                  <a:lnTo>
                    <a:pt x="56" y="8"/>
                  </a:lnTo>
                  <a:lnTo>
                    <a:pt x="32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8" y="64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12"/>
                  </a:lnTo>
                  <a:lnTo>
                    <a:pt x="8" y="128"/>
                  </a:lnTo>
                  <a:lnTo>
                    <a:pt x="24" y="160"/>
                  </a:lnTo>
                  <a:lnTo>
                    <a:pt x="32" y="168"/>
                  </a:lnTo>
                  <a:lnTo>
                    <a:pt x="40" y="160"/>
                  </a:lnTo>
                  <a:lnTo>
                    <a:pt x="48" y="160"/>
                  </a:lnTo>
                  <a:lnTo>
                    <a:pt x="64" y="168"/>
                  </a:lnTo>
                  <a:lnTo>
                    <a:pt x="72" y="160"/>
                  </a:lnTo>
                  <a:lnTo>
                    <a:pt x="88" y="16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0" name="Freeform 795"/>
            <p:cNvSpPr>
              <a:spLocks/>
            </p:cNvSpPr>
            <p:nvPr/>
          </p:nvSpPr>
          <p:spPr bwMode="auto">
            <a:xfrm>
              <a:off x="3216034" y="3486208"/>
              <a:ext cx="654680" cy="697448"/>
            </a:xfrm>
            <a:custGeom>
              <a:avLst/>
              <a:gdLst>
                <a:gd name="T0" fmla="*/ 2147483647 w 488"/>
                <a:gd name="T1" fmla="*/ 2147483647 h 520"/>
                <a:gd name="T2" fmla="*/ 2147483647 w 488"/>
                <a:gd name="T3" fmla="*/ 2147483647 h 520"/>
                <a:gd name="T4" fmla="*/ 2147483647 w 488"/>
                <a:gd name="T5" fmla="*/ 2147483647 h 520"/>
                <a:gd name="T6" fmla="*/ 2147483647 w 488"/>
                <a:gd name="T7" fmla="*/ 2147483647 h 520"/>
                <a:gd name="T8" fmla="*/ 2147483647 w 488"/>
                <a:gd name="T9" fmla="*/ 2147483647 h 520"/>
                <a:gd name="T10" fmla="*/ 2147483647 w 488"/>
                <a:gd name="T11" fmla="*/ 2147483647 h 520"/>
                <a:gd name="T12" fmla="*/ 2147483647 w 488"/>
                <a:gd name="T13" fmla="*/ 2147483647 h 520"/>
                <a:gd name="T14" fmla="*/ 2147483647 w 488"/>
                <a:gd name="T15" fmla="*/ 2147483647 h 520"/>
                <a:gd name="T16" fmla="*/ 2147483647 w 488"/>
                <a:gd name="T17" fmla="*/ 2147483647 h 520"/>
                <a:gd name="T18" fmla="*/ 2147483647 w 488"/>
                <a:gd name="T19" fmla="*/ 2147483647 h 520"/>
                <a:gd name="T20" fmla="*/ 2147483647 w 488"/>
                <a:gd name="T21" fmla="*/ 2147483647 h 520"/>
                <a:gd name="T22" fmla="*/ 2147483647 w 488"/>
                <a:gd name="T23" fmla="*/ 2147483647 h 520"/>
                <a:gd name="T24" fmla="*/ 2147483647 w 488"/>
                <a:gd name="T25" fmla="*/ 2147483647 h 520"/>
                <a:gd name="T26" fmla="*/ 2147483647 w 488"/>
                <a:gd name="T27" fmla="*/ 2147483647 h 520"/>
                <a:gd name="T28" fmla="*/ 2147483647 w 488"/>
                <a:gd name="T29" fmla="*/ 2147483647 h 520"/>
                <a:gd name="T30" fmla="*/ 2147483647 w 488"/>
                <a:gd name="T31" fmla="*/ 2147483647 h 520"/>
                <a:gd name="T32" fmla="*/ 2147483647 w 488"/>
                <a:gd name="T33" fmla="*/ 2147483647 h 520"/>
                <a:gd name="T34" fmla="*/ 2147483647 w 488"/>
                <a:gd name="T35" fmla="*/ 2147483647 h 520"/>
                <a:gd name="T36" fmla="*/ 2147483647 w 488"/>
                <a:gd name="T37" fmla="*/ 2147483647 h 520"/>
                <a:gd name="T38" fmla="*/ 2147483647 w 488"/>
                <a:gd name="T39" fmla="*/ 2147483647 h 520"/>
                <a:gd name="T40" fmla="*/ 2147483647 w 488"/>
                <a:gd name="T41" fmla="*/ 2147483647 h 520"/>
                <a:gd name="T42" fmla="*/ 2147483647 w 488"/>
                <a:gd name="T43" fmla="*/ 2147483647 h 520"/>
                <a:gd name="T44" fmla="*/ 2147483647 w 488"/>
                <a:gd name="T45" fmla="*/ 2147483647 h 520"/>
                <a:gd name="T46" fmla="*/ 2147483647 w 488"/>
                <a:gd name="T47" fmla="*/ 0 h 520"/>
                <a:gd name="T48" fmla="*/ 2147483647 w 488"/>
                <a:gd name="T49" fmla="*/ 2147483647 h 520"/>
                <a:gd name="T50" fmla="*/ 2147483647 w 488"/>
                <a:gd name="T51" fmla="*/ 2147483647 h 520"/>
                <a:gd name="T52" fmla="*/ 2147483647 w 488"/>
                <a:gd name="T53" fmla="*/ 2147483647 h 520"/>
                <a:gd name="T54" fmla="*/ 2147483647 w 488"/>
                <a:gd name="T55" fmla="*/ 2147483647 h 520"/>
                <a:gd name="T56" fmla="*/ 2147483647 w 488"/>
                <a:gd name="T57" fmla="*/ 2147483647 h 520"/>
                <a:gd name="T58" fmla="*/ 2147483647 w 488"/>
                <a:gd name="T59" fmla="*/ 2147483647 h 520"/>
                <a:gd name="T60" fmla="*/ 0 w 488"/>
                <a:gd name="T61" fmla="*/ 2147483647 h 520"/>
                <a:gd name="T62" fmla="*/ 2147483647 w 488"/>
                <a:gd name="T63" fmla="*/ 2147483647 h 520"/>
                <a:gd name="T64" fmla="*/ 2147483647 w 488"/>
                <a:gd name="T65" fmla="*/ 2147483647 h 520"/>
                <a:gd name="T66" fmla="*/ 2147483647 w 488"/>
                <a:gd name="T67" fmla="*/ 2147483647 h 520"/>
                <a:gd name="T68" fmla="*/ 2147483647 w 488"/>
                <a:gd name="T69" fmla="*/ 2147483647 h 520"/>
                <a:gd name="T70" fmla="*/ 2147483647 w 488"/>
                <a:gd name="T71" fmla="*/ 2147483647 h 520"/>
                <a:gd name="T72" fmla="*/ 2147483647 w 488"/>
                <a:gd name="T73" fmla="*/ 2147483647 h 520"/>
                <a:gd name="T74" fmla="*/ 2147483647 w 488"/>
                <a:gd name="T75" fmla="*/ 2147483647 h 520"/>
                <a:gd name="T76" fmla="*/ 2147483647 w 488"/>
                <a:gd name="T77" fmla="*/ 2147483647 h 5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88"/>
                <a:gd name="T118" fmla="*/ 0 h 520"/>
                <a:gd name="T119" fmla="*/ 488 w 488"/>
                <a:gd name="T120" fmla="*/ 520 h 52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88" h="520">
                  <a:moveTo>
                    <a:pt x="248" y="400"/>
                  </a:moveTo>
                  <a:lnTo>
                    <a:pt x="248" y="408"/>
                  </a:lnTo>
                  <a:lnTo>
                    <a:pt x="240" y="432"/>
                  </a:lnTo>
                  <a:lnTo>
                    <a:pt x="232" y="440"/>
                  </a:lnTo>
                  <a:lnTo>
                    <a:pt x="200" y="464"/>
                  </a:lnTo>
                  <a:lnTo>
                    <a:pt x="208" y="464"/>
                  </a:lnTo>
                  <a:lnTo>
                    <a:pt x="200" y="464"/>
                  </a:lnTo>
                  <a:lnTo>
                    <a:pt x="216" y="472"/>
                  </a:lnTo>
                  <a:lnTo>
                    <a:pt x="232" y="480"/>
                  </a:lnTo>
                  <a:lnTo>
                    <a:pt x="248" y="496"/>
                  </a:lnTo>
                  <a:lnTo>
                    <a:pt x="256" y="520"/>
                  </a:lnTo>
                  <a:lnTo>
                    <a:pt x="264" y="504"/>
                  </a:lnTo>
                  <a:lnTo>
                    <a:pt x="280" y="488"/>
                  </a:lnTo>
                  <a:lnTo>
                    <a:pt x="296" y="472"/>
                  </a:lnTo>
                  <a:lnTo>
                    <a:pt x="312" y="416"/>
                  </a:lnTo>
                  <a:lnTo>
                    <a:pt x="328" y="392"/>
                  </a:lnTo>
                  <a:lnTo>
                    <a:pt x="368" y="368"/>
                  </a:lnTo>
                  <a:lnTo>
                    <a:pt x="400" y="360"/>
                  </a:lnTo>
                  <a:lnTo>
                    <a:pt x="408" y="360"/>
                  </a:lnTo>
                  <a:lnTo>
                    <a:pt x="416" y="344"/>
                  </a:lnTo>
                  <a:lnTo>
                    <a:pt x="416" y="328"/>
                  </a:lnTo>
                  <a:lnTo>
                    <a:pt x="432" y="304"/>
                  </a:lnTo>
                  <a:lnTo>
                    <a:pt x="432" y="296"/>
                  </a:lnTo>
                  <a:lnTo>
                    <a:pt x="440" y="232"/>
                  </a:lnTo>
                  <a:lnTo>
                    <a:pt x="448" y="224"/>
                  </a:lnTo>
                  <a:lnTo>
                    <a:pt x="488" y="176"/>
                  </a:lnTo>
                  <a:lnTo>
                    <a:pt x="488" y="160"/>
                  </a:lnTo>
                  <a:lnTo>
                    <a:pt x="480" y="136"/>
                  </a:lnTo>
                  <a:lnTo>
                    <a:pt x="456" y="128"/>
                  </a:lnTo>
                  <a:lnTo>
                    <a:pt x="424" y="104"/>
                  </a:lnTo>
                  <a:lnTo>
                    <a:pt x="384" y="104"/>
                  </a:lnTo>
                  <a:lnTo>
                    <a:pt x="368" y="96"/>
                  </a:lnTo>
                  <a:lnTo>
                    <a:pt x="360" y="88"/>
                  </a:lnTo>
                  <a:lnTo>
                    <a:pt x="328" y="72"/>
                  </a:lnTo>
                  <a:lnTo>
                    <a:pt x="304" y="56"/>
                  </a:lnTo>
                  <a:lnTo>
                    <a:pt x="296" y="40"/>
                  </a:lnTo>
                  <a:lnTo>
                    <a:pt x="288" y="8"/>
                  </a:lnTo>
                  <a:lnTo>
                    <a:pt x="280" y="8"/>
                  </a:lnTo>
                  <a:lnTo>
                    <a:pt x="264" y="32"/>
                  </a:lnTo>
                  <a:lnTo>
                    <a:pt x="248" y="40"/>
                  </a:lnTo>
                  <a:lnTo>
                    <a:pt x="224" y="40"/>
                  </a:lnTo>
                  <a:lnTo>
                    <a:pt x="216" y="40"/>
                  </a:lnTo>
                  <a:lnTo>
                    <a:pt x="192" y="48"/>
                  </a:lnTo>
                  <a:lnTo>
                    <a:pt x="184" y="48"/>
                  </a:lnTo>
                  <a:lnTo>
                    <a:pt x="168" y="40"/>
                  </a:lnTo>
                  <a:lnTo>
                    <a:pt x="176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0" y="8"/>
                  </a:lnTo>
                  <a:lnTo>
                    <a:pt x="144" y="16"/>
                  </a:lnTo>
                  <a:lnTo>
                    <a:pt x="112" y="16"/>
                  </a:lnTo>
                  <a:lnTo>
                    <a:pt x="120" y="32"/>
                  </a:lnTo>
                  <a:lnTo>
                    <a:pt x="128" y="48"/>
                  </a:lnTo>
                  <a:lnTo>
                    <a:pt x="88" y="56"/>
                  </a:lnTo>
                  <a:lnTo>
                    <a:pt x="80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120"/>
                  </a:lnTo>
                  <a:lnTo>
                    <a:pt x="32" y="112"/>
                  </a:lnTo>
                  <a:lnTo>
                    <a:pt x="32" y="120"/>
                  </a:lnTo>
                  <a:lnTo>
                    <a:pt x="16" y="128"/>
                  </a:lnTo>
                  <a:lnTo>
                    <a:pt x="0" y="152"/>
                  </a:lnTo>
                  <a:lnTo>
                    <a:pt x="0" y="176"/>
                  </a:lnTo>
                  <a:lnTo>
                    <a:pt x="16" y="192"/>
                  </a:lnTo>
                  <a:lnTo>
                    <a:pt x="40" y="184"/>
                  </a:lnTo>
                  <a:lnTo>
                    <a:pt x="40" y="208"/>
                  </a:lnTo>
                  <a:lnTo>
                    <a:pt x="48" y="208"/>
                  </a:lnTo>
                  <a:lnTo>
                    <a:pt x="64" y="208"/>
                  </a:lnTo>
                  <a:lnTo>
                    <a:pt x="80" y="192"/>
                  </a:lnTo>
                  <a:lnTo>
                    <a:pt x="104" y="200"/>
                  </a:lnTo>
                  <a:lnTo>
                    <a:pt x="112" y="224"/>
                  </a:lnTo>
                  <a:lnTo>
                    <a:pt x="136" y="232"/>
                  </a:lnTo>
                  <a:lnTo>
                    <a:pt x="160" y="248"/>
                  </a:lnTo>
                  <a:lnTo>
                    <a:pt x="160" y="264"/>
                  </a:lnTo>
                  <a:lnTo>
                    <a:pt x="168" y="272"/>
                  </a:lnTo>
                  <a:lnTo>
                    <a:pt x="192" y="280"/>
                  </a:lnTo>
                  <a:lnTo>
                    <a:pt x="192" y="296"/>
                  </a:lnTo>
                  <a:lnTo>
                    <a:pt x="192" y="320"/>
                  </a:lnTo>
                  <a:lnTo>
                    <a:pt x="248" y="40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51" name="Freeform 796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w 56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80"/>
                <a:gd name="T29" fmla="*/ 56 w 56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2" name="Freeform 797"/>
            <p:cNvSpPr>
              <a:spLocks/>
            </p:cNvSpPr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3" name="Freeform 798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4" name="Freeform 799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5" name="Freeform 800"/>
            <p:cNvSpPr>
              <a:spLocks/>
            </p:cNvSpPr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8"/>
                <a:gd name="T37" fmla="*/ 0 h 56"/>
                <a:gd name="T38" fmla="*/ 48 w 4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6" name="Freeform 801"/>
            <p:cNvSpPr>
              <a:spLocks/>
            </p:cNvSpPr>
            <p:nvPr/>
          </p:nvSpPr>
          <p:spPr bwMode="auto">
            <a:xfrm>
              <a:off x="3225904" y="3367774"/>
              <a:ext cx="225903" cy="194101"/>
            </a:xfrm>
            <a:custGeom>
              <a:avLst/>
              <a:gdLst>
                <a:gd name="T0" fmla="*/ 2147483647 w 168"/>
                <a:gd name="T1" fmla="*/ 2147483647 h 144"/>
                <a:gd name="T2" fmla="*/ 2147483647 w 168"/>
                <a:gd name="T3" fmla="*/ 2147483647 h 144"/>
                <a:gd name="T4" fmla="*/ 2147483647 w 168"/>
                <a:gd name="T5" fmla="*/ 2147483647 h 144"/>
                <a:gd name="T6" fmla="*/ 2147483647 w 168"/>
                <a:gd name="T7" fmla="*/ 2147483647 h 144"/>
                <a:gd name="T8" fmla="*/ 2147483647 w 168"/>
                <a:gd name="T9" fmla="*/ 2147483647 h 144"/>
                <a:gd name="T10" fmla="*/ 2147483647 w 168"/>
                <a:gd name="T11" fmla="*/ 2147483647 h 144"/>
                <a:gd name="T12" fmla="*/ 2147483647 w 168"/>
                <a:gd name="T13" fmla="*/ 2147483647 h 144"/>
                <a:gd name="T14" fmla="*/ 2147483647 w 168"/>
                <a:gd name="T15" fmla="*/ 2147483647 h 144"/>
                <a:gd name="T16" fmla="*/ 2147483647 w 168"/>
                <a:gd name="T17" fmla="*/ 2147483647 h 144"/>
                <a:gd name="T18" fmla="*/ 2147483647 w 168"/>
                <a:gd name="T19" fmla="*/ 2147483647 h 144"/>
                <a:gd name="T20" fmla="*/ 2147483647 w 168"/>
                <a:gd name="T21" fmla="*/ 2147483647 h 144"/>
                <a:gd name="T22" fmla="*/ 2147483647 w 168"/>
                <a:gd name="T23" fmla="*/ 2147483647 h 144"/>
                <a:gd name="T24" fmla="*/ 2147483647 w 168"/>
                <a:gd name="T25" fmla="*/ 0 h 144"/>
                <a:gd name="T26" fmla="*/ 0 w 168"/>
                <a:gd name="T27" fmla="*/ 2147483647 h 144"/>
                <a:gd name="T28" fmla="*/ 0 w 168"/>
                <a:gd name="T29" fmla="*/ 2147483647 h 144"/>
                <a:gd name="T30" fmla="*/ 2147483647 w 168"/>
                <a:gd name="T31" fmla="*/ 2147483647 h 144"/>
                <a:gd name="T32" fmla="*/ 2147483647 w 168"/>
                <a:gd name="T33" fmla="*/ 2147483647 h 144"/>
                <a:gd name="T34" fmla="*/ 2147483647 w 168"/>
                <a:gd name="T35" fmla="*/ 2147483647 h 144"/>
                <a:gd name="T36" fmla="*/ 2147483647 w 168"/>
                <a:gd name="T37" fmla="*/ 2147483647 h 144"/>
                <a:gd name="T38" fmla="*/ 2147483647 w 168"/>
                <a:gd name="T39" fmla="*/ 2147483647 h 144"/>
                <a:gd name="T40" fmla="*/ 2147483647 w 168"/>
                <a:gd name="T41" fmla="*/ 2147483647 h 144"/>
                <a:gd name="T42" fmla="*/ 2147483647 w 168"/>
                <a:gd name="T43" fmla="*/ 2147483647 h 144"/>
                <a:gd name="T44" fmla="*/ 2147483647 w 168"/>
                <a:gd name="T45" fmla="*/ 2147483647 h 144"/>
                <a:gd name="T46" fmla="*/ 2147483647 w 168"/>
                <a:gd name="T47" fmla="*/ 2147483647 h 144"/>
                <a:gd name="T48" fmla="*/ 2147483647 w 168"/>
                <a:gd name="T49" fmla="*/ 2147483647 h 144"/>
                <a:gd name="T50" fmla="*/ 2147483647 w 168"/>
                <a:gd name="T51" fmla="*/ 2147483647 h 144"/>
                <a:gd name="T52" fmla="*/ 2147483647 w 168"/>
                <a:gd name="T53" fmla="*/ 2147483647 h 144"/>
                <a:gd name="T54" fmla="*/ 2147483647 w 168"/>
                <a:gd name="T55" fmla="*/ 2147483647 h 1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44"/>
                <a:gd name="T86" fmla="*/ 168 w 168"/>
                <a:gd name="T87" fmla="*/ 144 h 14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44">
                  <a:moveTo>
                    <a:pt x="152" y="88"/>
                  </a:moveTo>
                  <a:lnTo>
                    <a:pt x="144" y="72"/>
                  </a:lnTo>
                  <a:lnTo>
                    <a:pt x="152" y="64"/>
                  </a:lnTo>
                  <a:lnTo>
                    <a:pt x="168" y="48"/>
                  </a:lnTo>
                  <a:lnTo>
                    <a:pt x="152" y="40"/>
                  </a:lnTo>
                  <a:lnTo>
                    <a:pt x="152" y="32"/>
                  </a:lnTo>
                  <a:lnTo>
                    <a:pt x="128" y="24"/>
                  </a:lnTo>
                  <a:lnTo>
                    <a:pt x="88" y="24"/>
                  </a:lnTo>
                  <a:lnTo>
                    <a:pt x="64" y="24"/>
                  </a:lnTo>
                  <a:lnTo>
                    <a:pt x="64" y="16"/>
                  </a:lnTo>
                  <a:lnTo>
                    <a:pt x="40" y="8"/>
                  </a:lnTo>
                  <a:lnTo>
                    <a:pt x="24" y="16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48" y="80"/>
                  </a:lnTo>
                  <a:lnTo>
                    <a:pt x="64" y="80"/>
                  </a:lnTo>
                  <a:lnTo>
                    <a:pt x="64" y="88"/>
                  </a:lnTo>
                  <a:lnTo>
                    <a:pt x="72" y="104"/>
                  </a:lnTo>
                  <a:lnTo>
                    <a:pt x="72" y="136"/>
                  </a:lnTo>
                  <a:lnTo>
                    <a:pt x="80" y="144"/>
                  </a:lnTo>
                  <a:lnTo>
                    <a:pt x="120" y="136"/>
                  </a:lnTo>
                  <a:lnTo>
                    <a:pt x="112" y="120"/>
                  </a:lnTo>
                  <a:lnTo>
                    <a:pt x="104" y="104"/>
                  </a:lnTo>
                  <a:lnTo>
                    <a:pt x="136" y="104"/>
                  </a:lnTo>
                  <a:lnTo>
                    <a:pt x="152" y="96"/>
                  </a:lnTo>
                  <a:lnTo>
                    <a:pt x="152" y="8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7" name="Freeform 802"/>
            <p:cNvSpPr>
              <a:spLocks/>
            </p:cNvSpPr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0 h 224"/>
                <a:gd name="T26" fmla="*/ 2147483647 w 160"/>
                <a:gd name="T27" fmla="*/ 2147483647 h 224"/>
                <a:gd name="T28" fmla="*/ 2147483647 w 160"/>
                <a:gd name="T29" fmla="*/ 2147483647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0 w 160"/>
                <a:gd name="T39" fmla="*/ 2147483647 h 224"/>
                <a:gd name="T40" fmla="*/ 2147483647 w 160"/>
                <a:gd name="T41" fmla="*/ 2147483647 h 224"/>
                <a:gd name="T42" fmla="*/ 2147483647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0"/>
                <a:gd name="T91" fmla="*/ 0 h 224"/>
                <a:gd name="T92" fmla="*/ 160 w 160"/>
                <a:gd name="T93" fmla="*/ 224 h 22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0" h="224">
                  <a:moveTo>
                    <a:pt x="152" y="136"/>
                  </a:move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8" name="Freeform 803"/>
            <p:cNvSpPr>
              <a:spLocks/>
            </p:cNvSpPr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2147483647 w 48"/>
                <a:gd name="T25" fmla="*/ 2147483647 h 56"/>
                <a:gd name="T26" fmla="*/ 2147483647 w 48"/>
                <a:gd name="T27" fmla="*/ 2147483647 h 56"/>
                <a:gd name="T28" fmla="*/ 2147483647 w 48"/>
                <a:gd name="T29" fmla="*/ 2147483647 h 56"/>
                <a:gd name="T30" fmla="*/ 2147483647 w 48"/>
                <a:gd name="T31" fmla="*/ 2147483647 h 56"/>
                <a:gd name="T32" fmla="*/ 2147483647 w 48"/>
                <a:gd name="T33" fmla="*/ 2147483647 h 56"/>
                <a:gd name="T34" fmla="*/ 2147483647 w 48"/>
                <a:gd name="T35" fmla="*/ 2147483647 h 56"/>
                <a:gd name="T36" fmla="*/ 2147483647 w 48"/>
                <a:gd name="T37" fmla="*/ 0 h 56"/>
                <a:gd name="T38" fmla="*/ 2147483647 w 48"/>
                <a:gd name="T39" fmla="*/ 2147483647 h 56"/>
                <a:gd name="T40" fmla="*/ 0 w 48"/>
                <a:gd name="T41" fmla="*/ 2147483647 h 56"/>
                <a:gd name="T42" fmla="*/ 2147483647 w 48"/>
                <a:gd name="T43" fmla="*/ 2147483647 h 56"/>
                <a:gd name="T44" fmla="*/ 2147483647 w 48"/>
                <a:gd name="T45" fmla="*/ 2147483647 h 56"/>
                <a:gd name="T46" fmla="*/ 2147483647 w 48"/>
                <a:gd name="T47" fmla="*/ 2147483647 h 56"/>
                <a:gd name="T48" fmla="*/ 2147483647 w 48"/>
                <a:gd name="T49" fmla="*/ 2147483647 h 56"/>
                <a:gd name="T50" fmla="*/ 2147483647 w 48"/>
                <a:gd name="T51" fmla="*/ 2147483647 h 56"/>
                <a:gd name="T52" fmla="*/ 2147483647 w 48"/>
                <a:gd name="T53" fmla="*/ 2147483647 h 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"/>
                <a:gd name="T82" fmla="*/ 0 h 56"/>
                <a:gd name="T83" fmla="*/ 48 w 48"/>
                <a:gd name="T84" fmla="*/ 56 h 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9" name="Freeform 804"/>
            <p:cNvSpPr>
              <a:spLocks/>
            </p:cNvSpPr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2147483647 h 224"/>
                <a:gd name="T26" fmla="*/ 2147483647 w 160"/>
                <a:gd name="T27" fmla="*/ 0 h 224"/>
                <a:gd name="T28" fmla="*/ 2147483647 w 160"/>
                <a:gd name="T29" fmla="*/ 0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2147483647 w 160"/>
                <a:gd name="T39" fmla="*/ 2147483647 h 224"/>
                <a:gd name="T40" fmla="*/ 2147483647 w 160"/>
                <a:gd name="T41" fmla="*/ 2147483647 h 224"/>
                <a:gd name="T42" fmla="*/ 0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2147483647 w 160"/>
                <a:gd name="T61" fmla="*/ 2147483647 h 224"/>
                <a:gd name="T62" fmla="*/ 2147483647 w 160"/>
                <a:gd name="T63" fmla="*/ 2147483647 h 224"/>
                <a:gd name="T64" fmla="*/ 2147483647 w 160"/>
                <a:gd name="T65" fmla="*/ 2147483647 h 224"/>
                <a:gd name="T66" fmla="*/ 2147483647 w 160"/>
                <a:gd name="T67" fmla="*/ 2147483647 h 224"/>
                <a:gd name="T68" fmla="*/ 2147483647 w 160"/>
                <a:gd name="T69" fmla="*/ 2147483647 h 224"/>
                <a:gd name="T70" fmla="*/ 2147483647 w 160"/>
                <a:gd name="T71" fmla="*/ 2147483647 h 224"/>
                <a:gd name="T72" fmla="*/ 2147483647 w 160"/>
                <a:gd name="T73" fmla="*/ 2147483647 h 224"/>
                <a:gd name="T74" fmla="*/ 2147483647 w 160"/>
                <a:gd name="T75" fmla="*/ 2147483647 h 224"/>
                <a:gd name="T76" fmla="*/ 2147483647 w 160"/>
                <a:gd name="T77" fmla="*/ 2147483647 h 224"/>
                <a:gd name="T78" fmla="*/ 2147483647 w 160"/>
                <a:gd name="T79" fmla="*/ 2147483647 h 224"/>
                <a:gd name="T80" fmla="*/ 2147483647 w 160"/>
                <a:gd name="T81" fmla="*/ 2147483647 h 224"/>
                <a:gd name="T82" fmla="*/ 2147483647 w 160"/>
                <a:gd name="T83" fmla="*/ 2147483647 h 224"/>
                <a:gd name="T84" fmla="*/ 2147483647 w 160"/>
                <a:gd name="T85" fmla="*/ 2147483647 h 224"/>
                <a:gd name="T86" fmla="*/ 2147483647 w 160"/>
                <a:gd name="T87" fmla="*/ 2147483647 h 224"/>
                <a:gd name="T88" fmla="*/ 2147483647 w 160"/>
                <a:gd name="T89" fmla="*/ 0 h 224"/>
                <a:gd name="T90" fmla="*/ 2147483647 w 160"/>
                <a:gd name="T91" fmla="*/ 0 h 224"/>
                <a:gd name="T92" fmla="*/ 2147483647 w 160"/>
                <a:gd name="T93" fmla="*/ 2147483647 h 224"/>
                <a:gd name="T94" fmla="*/ 2147483647 w 160"/>
                <a:gd name="T95" fmla="*/ 2147483647 h 224"/>
                <a:gd name="T96" fmla="*/ 2147483647 w 160"/>
                <a:gd name="T97" fmla="*/ 2147483647 h 224"/>
                <a:gd name="T98" fmla="*/ 2147483647 w 160"/>
                <a:gd name="T99" fmla="*/ 2147483647 h 224"/>
                <a:gd name="T100" fmla="*/ 2147483647 w 160"/>
                <a:gd name="T101" fmla="*/ 2147483647 h 224"/>
                <a:gd name="T102" fmla="*/ 2147483647 w 160"/>
                <a:gd name="T103" fmla="*/ 2147483647 h 224"/>
                <a:gd name="T104" fmla="*/ 0 w 160"/>
                <a:gd name="T105" fmla="*/ 2147483647 h 224"/>
                <a:gd name="T106" fmla="*/ 2147483647 w 160"/>
                <a:gd name="T107" fmla="*/ 2147483647 h 224"/>
                <a:gd name="T108" fmla="*/ 2147483647 w 160"/>
                <a:gd name="T109" fmla="*/ 2147483647 h 224"/>
                <a:gd name="T110" fmla="*/ 2147483647 w 160"/>
                <a:gd name="T111" fmla="*/ 2147483647 h 224"/>
                <a:gd name="T112" fmla="*/ 2147483647 w 160"/>
                <a:gd name="T113" fmla="*/ 2147483647 h 224"/>
                <a:gd name="T114" fmla="*/ 2147483647 w 160"/>
                <a:gd name="T115" fmla="*/ 2147483647 h 224"/>
                <a:gd name="T116" fmla="*/ 2147483647 w 160"/>
                <a:gd name="T117" fmla="*/ 2147483647 h 224"/>
                <a:gd name="T118" fmla="*/ 2147483647 w 160"/>
                <a:gd name="T119" fmla="*/ 2147483647 h 224"/>
                <a:gd name="T120" fmla="*/ 2147483647 w 160"/>
                <a:gd name="T121" fmla="*/ 2147483647 h 224"/>
                <a:gd name="T122" fmla="*/ 2147483647 w 160"/>
                <a:gd name="T123" fmla="*/ 2147483647 h 224"/>
                <a:gd name="T124" fmla="*/ 2147483647 w 160"/>
                <a:gd name="T125" fmla="*/ 2147483647 h 2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0"/>
                <a:gd name="T190" fmla="*/ 0 h 224"/>
                <a:gd name="T191" fmla="*/ 160 w 160"/>
                <a:gd name="T192" fmla="*/ 224 h 22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0" h="224">
                  <a:moveTo>
                    <a:pt x="152" y="136"/>
                  </a:move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0" name="Freeform 805"/>
            <p:cNvSpPr>
              <a:spLocks/>
            </p:cNvSpPr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1" name="Freeform 806"/>
            <p:cNvSpPr>
              <a:spLocks/>
            </p:cNvSpPr>
            <p:nvPr/>
          </p:nvSpPr>
          <p:spPr bwMode="auto">
            <a:xfrm>
              <a:off x="2947363" y="3304170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0 w 72"/>
                <a:gd name="T7" fmla="*/ 2147483647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2"/>
                <a:gd name="T26" fmla="*/ 72 w 72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2">
                  <a:moveTo>
                    <a:pt x="72" y="8"/>
                  </a:moveTo>
                  <a:lnTo>
                    <a:pt x="32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16" y="32"/>
                  </a:lnTo>
                  <a:lnTo>
                    <a:pt x="48" y="24"/>
                  </a:lnTo>
                  <a:lnTo>
                    <a:pt x="72" y="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2" name="Freeform 807"/>
            <p:cNvSpPr>
              <a:spLocks/>
            </p:cNvSpPr>
            <p:nvPr/>
          </p:nvSpPr>
          <p:spPr bwMode="auto">
            <a:xfrm>
              <a:off x="2893629" y="3271271"/>
              <a:ext cx="74570" cy="64701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0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56" y="24"/>
                  </a:moveTo>
                  <a:lnTo>
                    <a:pt x="40" y="16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24" y="24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0" y="32"/>
                  </a:lnTo>
                  <a:lnTo>
                    <a:pt x="56" y="24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3" name="Freeform 808"/>
            <p:cNvSpPr>
              <a:spLocks/>
            </p:cNvSpPr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0 h 248"/>
                <a:gd name="T48" fmla="*/ 0 w 384"/>
                <a:gd name="T49" fmla="*/ 0 h 248"/>
                <a:gd name="T50" fmla="*/ 2147483647 w 384"/>
                <a:gd name="T51" fmla="*/ 2147483647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84"/>
                <a:gd name="T166" fmla="*/ 0 h 248"/>
                <a:gd name="T167" fmla="*/ 384 w 384"/>
                <a:gd name="T168" fmla="*/ 248 h 24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4" name="Freeform 809"/>
            <p:cNvSpPr>
              <a:spLocks/>
            </p:cNvSpPr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5" name="Freeform 810"/>
            <p:cNvSpPr>
              <a:spLocks/>
            </p:cNvSpPr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2147483647 h 248"/>
                <a:gd name="T48" fmla="*/ 2147483647 w 384"/>
                <a:gd name="T49" fmla="*/ 0 h 248"/>
                <a:gd name="T50" fmla="*/ 0 w 384"/>
                <a:gd name="T51" fmla="*/ 0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2147483647 w 384"/>
                <a:gd name="T111" fmla="*/ 2147483647 h 2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84"/>
                <a:gd name="T169" fmla="*/ 0 h 248"/>
                <a:gd name="T170" fmla="*/ 384 w 384"/>
                <a:gd name="T171" fmla="*/ 248 h 2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6" name="Freeform 778"/>
            <p:cNvSpPr>
              <a:spLocks/>
            </p:cNvSpPr>
            <p:nvPr/>
          </p:nvSpPr>
          <p:spPr bwMode="auto">
            <a:xfrm>
              <a:off x="2071166" y="1789743"/>
              <a:ext cx="1449727" cy="999017"/>
            </a:xfrm>
            <a:custGeom>
              <a:avLst/>
              <a:gdLst>
                <a:gd name="T0" fmla="*/ 2147483647 w 1080"/>
                <a:gd name="T1" fmla="*/ 2147483647 h 744"/>
                <a:gd name="T2" fmla="*/ 2147483647 w 1080"/>
                <a:gd name="T3" fmla="*/ 2147483647 h 744"/>
                <a:gd name="T4" fmla="*/ 2147483647 w 1080"/>
                <a:gd name="T5" fmla="*/ 2147483647 h 744"/>
                <a:gd name="T6" fmla="*/ 2147483647 w 1080"/>
                <a:gd name="T7" fmla="*/ 2147483647 h 744"/>
                <a:gd name="T8" fmla="*/ 2147483647 w 1080"/>
                <a:gd name="T9" fmla="*/ 2147483647 h 744"/>
                <a:gd name="T10" fmla="*/ 2147483647 w 1080"/>
                <a:gd name="T11" fmla="*/ 2147483647 h 744"/>
                <a:gd name="T12" fmla="*/ 2147483647 w 1080"/>
                <a:gd name="T13" fmla="*/ 2147483647 h 744"/>
                <a:gd name="T14" fmla="*/ 2147483647 w 1080"/>
                <a:gd name="T15" fmla="*/ 2147483647 h 744"/>
                <a:gd name="T16" fmla="*/ 2147483647 w 1080"/>
                <a:gd name="T17" fmla="*/ 2147483647 h 744"/>
                <a:gd name="T18" fmla="*/ 2147483647 w 1080"/>
                <a:gd name="T19" fmla="*/ 2147483647 h 744"/>
                <a:gd name="T20" fmla="*/ 2147483647 w 1080"/>
                <a:gd name="T21" fmla="*/ 2147483647 h 744"/>
                <a:gd name="T22" fmla="*/ 2147483647 w 1080"/>
                <a:gd name="T23" fmla="*/ 2147483647 h 744"/>
                <a:gd name="T24" fmla="*/ 2147483647 w 1080"/>
                <a:gd name="T25" fmla="*/ 2147483647 h 744"/>
                <a:gd name="T26" fmla="*/ 2147483647 w 1080"/>
                <a:gd name="T27" fmla="*/ 2147483647 h 744"/>
                <a:gd name="T28" fmla="*/ 2147483647 w 1080"/>
                <a:gd name="T29" fmla="*/ 2147483647 h 744"/>
                <a:gd name="T30" fmla="*/ 2147483647 w 1080"/>
                <a:gd name="T31" fmla="*/ 2147483647 h 744"/>
                <a:gd name="T32" fmla="*/ 2147483647 w 1080"/>
                <a:gd name="T33" fmla="*/ 2147483647 h 744"/>
                <a:gd name="T34" fmla="*/ 2147483647 w 1080"/>
                <a:gd name="T35" fmla="*/ 2147483647 h 744"/>
                <a:gd name="T36" fmla="*/ 2147483647 w 1080"/>
                <a:gd name="T37" fmla="*/ 2147483647 h 744"/>
                <a:gd name="T38" fmla="*/ 2147483647 w 1080"/>
                <a:gd name="T39" fmla="*/ 2147483647 h 744"/>
                <a:gd name="T40" fmla="*/ 2147483647 w 1080"/>
                <a:gd name="T41" fmla="*/ 2147483647 h 744"/>
                <a:gd name="T42" fmla="*/ 2147483647 w 1080"/>
                <a:gd name="T43" fmla="*/ 2147483647 h 744"/>
                <a:gd name="T44" fmla="*/ 2147483647 w 1080"/>
                <a:gd name="T45" fmla="*/ 2147483647 h 744"/>
                <a:gd name="T46" fmla="*/ 2147483647 w 1080"/>
                <a:gd name="T47" fmla="*/ 2147483647 h 744"/>
                <a:gd name="T48" fmla="*/ 2147483647 w 1080"/>
                <a:gd name="T49" fmla="*/ 2147483647 h 744"/>
                <a:gd name="T50" fmla="*/ 2147483647 w 1080"/>
                <a:gd name="T51" fmla="*/ 2147483647 h 744"/>
                <a:gd name="T52" fmla="*/ 2147483647 w 1080"/>
                <a:gd name="T53" fmla="*/ 2147483647 h 744"/>
                <a:gd name="T54" fmla="*/ 2147483647 w 1080"/>
                <a:gd name="T55" fmla="*/ 2147483647 h 744"/>
                <a:gd name="T56" fmla="*/ 2147483647 w 1080"/>
                <a:gd name="T57" fmla="*/ 2147483647 h 744"/>
                <a:gd name="T58" fmla="*/ 2147483647 w 1080"/>
                <a:gd name="T59" fmla="*/ 2147483647 h 744"/>
                <a:gd name="T60" fmla="*/ 2147483647 w 1080"/>
                <a:gd name="T61" fmla="*/ 2147483647 h 744"/>
                <a:gd name="T62" fmla="*/ 2147483647 w 1080"/>
                <a:gd name="T63" fmla="*/ 2147483647 h 744"/>
                <a:gd name="T64" fmla="*/ 2147483647 w 1080"/>
                <a:gd name="T65" fmla="*/ 2147483647 h 744"/>
                <a:gd name="T66" fmla="*/ 2147483647 w 1080"/>
                <a:gd name="T67" fmla="*/ 2147483647 h 744"/>
                <a:gd name="T68" fmla="*/ 2147483647 w 1080"/>
                <a:gd name="T69" fmla="*/ 2147483647 h 744"/>
                <a:gd name="T70" fmla="*/ 2147483647 w 1080"/>
                <a:gd name="T71" fmla="*/ 2147483647 h 744"/>
                <a:gd name="T72" fmla="*/ 2147483647 w 1080"/>
                <a:gd name="T73" fmla="*/ 2147483647 h 744"/>
                <a:gd name="T74" fmla="*/ 2147483647 w 1080"/>
                <a:gd name="T75" fmla="*/ 2147483647 h 744"/>
                <a:gd name="T76" fmla="*/ 2147483647 w 1080"/>
                <a:gd name="T77" fmla="*/ 2147483647 h 744"/>
                <a:gd name="T78" fmla="*/ 2147483647 w 1080"/>
                <a:gd name="T79" fmla="*/ 2147483647 h 744"/>
                <a:gd name="T80" fmla="*/ 2147483647 w 1080"/>
                <a:gd name="T81" fmla="*/ 0 h 744"/>
                <a:gd name="T82" fmla="*/ 2147483647 w 1080"/>
                <a:gd name="T83" fmla="*/ 2147483647 h 744"/>
                <a:gd name="T84" fmla="*/ 2147483647 w 1080"/>
                <a:gd name="T85" fmla="*/ 2147483647 h 744"/>
                <a:gd name="T86" fmla="*/ 2147483647 w 1080"/>
                <a:gd name="T87" fmla="*/ 2147483647 h 744"/>
                <a:gd name="T88" fmla="*/ 2147483647 w 1080"/>
                <a:gd name="T89" fmla="*/ 2147483647 h 744"/>
                <a:gd name="T90" fmla="*/ 2147483647 w 1080"/>
                <a:gd name="T91" fmla="*/ 2147483647 h 744"/>
                <a:gd name="T92" fmla="*/ 2147483647 w 1080"/>
                <a:gd name="T93" fmla="*/ 2147483647 h 744"/>
                <a:gd name="T94" fmla="*/ 2147483647 w 1080"/>
                <a:gd name="T95" fmla="*/ 2147483647 h 744"/>
                <a:gd name="T96" fmla="*/ 2147483647 w 1080"/>
                <a:gd name="T97" fmla="*/ 2147483647 h 744"/>
                <a:gd name="T98" fmla="*/ 2147483647 w 1080"/>
                <a:gd name="T99" fmla="*/ 2147483647 h 744"/>
                <a:gd name="T100" fmla="*/ 2147483647 w 1080"/>
                <a:gd name="T101" fmla="*/ 2147483647 h 744"/>
                <a:gd name="T102" fmla="*/ 2147483647 w 1080"/>
                <a:gd name="T103" fmla="*/ 2147483647 h 744"/>
                <a:gd name="T104" fmla="*/ 2147483647 w 1080"/>
                <a:gd name="T105" fmla="*/ 2147483647 h 744"/>
                <a:gd name="T106" fmla="*/ 2147483647 w 1080"/>
                <a:gd name="T107" fmla="*/ 2147483647 h 744"/>
                <a:gd name="T108" fmla="*/ 2147483647 w 1080"/>
                <a:gd name="T109" fmla="*/ 2147483647 h 744"/>
                <a:gd name="T110" fmla="*/ 0 w 1080"/>
                <a:gd name="T111" fmla="*/ 2147483647 h 744"/>
                <a:gd name="T112" fmla="*/ 2147483647 w 1080"/>
                <a:gd name="T113" fmla="*/ 2147483647 h 744"/>
                <a:gd name="T114" fmla="*/ 2147483647 w 1080"/>
                <a:gd name="T115" fmla="*/ 2147483647 h 744"/>
                <a:gd name="T116" fmla="*/ 2147483647 w 1080"/>
                <a:gd name="T117" fmla="*/ 2147483647 h 744"/>
                <a:gd name="T118" fmla="*/ 2147483647 w 1080"/>
                <a:gd name="T119" fmla="*/ 2147483647 h 744"/>
                <a:gd name="T120" fmla="*/ 2147483647 w 1080"/>
                <a:gd name="T121" fmla="*/ 2147483647 h 744"/>
                <a:gd name="T122" fmla="*/ 2147483647 w 1080"/>
                <a:gd name="T123" fmla="*/ 2147483647 h 7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80"/>
                <a:gd name="T187" fmla="*/ 0 h 744"/>
                <a:gd name="T188" fmla="*/ 1080 w 1080"/>
                <a:gd name="T189" fmla="*/ 744 h 7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80" h="744">
                  <a:moveTo>
                    <a:pt x="624" y="632"/>
                  </a:moveTo>
                  <a:lnTo>
                    <a:pt x="648" y="640"/>
                  </a:lnTo>
                  <a:lnTo>
                    <a:pt x="720" y="672"/>
                  </a:lnTo>
                  <a:lnTo>
                    <a:pt x="744" y="720"/>
                  </a:lnTo>
                  <a:lnTo>
                    <a:pt x="744" y="744"/>
                  </a:lnTo>
                  <a:lnTo>
                    <a:pt x="792" y="728"/>
                  </a:lnTo>
                  <a:lnTo>
                    <a:pt x="824" y="704"/>
                  </a:lnTo>
                  <a:lnTo>
                    <a:pt x="840" y="704"/>
                  </a:lnTo>
                  <a:lnTo>
                    <a:pt x="880" y="696"/>
                  </a:lnTo>
                  <a:lnTo>
                    <a:pt x="912" y="656"/>
                  </a:lnTo>
                  <a:lnTo>
                    <a:pt x="928" y="656"/>
                  </a:lnTo>
                  <a:lnTo>
                    <a:pt x="936" y="696"/>
                  </a:lnTo>
                  <a:lnTo>
                    <a:pt x="952" y="688"/>
                  </a:lnTo>
                  <a:lnTo>
                    <a:pt x="968" y="688"/>
                  </a:lnTo>
                  <a:lnTo>
                    <a:pt x="960" y="704"/>
                  </a:lnTo>
                  <a:lnTo>
                    <a:pt x="968" y="720"/>
                  </a:lnTo>
                  <a:lnTo>
                    <a:pt x="1000" y="688"/>
                  </a:lnTo>
                  <a:lnTo>
                    <a:pt x="1016" y="672"/>
                  </a:lnTo>
                  <a:lnTo>
                    <a:pt x="976" y="672"/>
                  </a:lnTo>
                  <a:lnTo>
                    <a:pt x="960" y="648"/>
                  </a:lnTo>
                  <a:lnTo>
                    <a:pt x="976" y="632"/>
                  </a:lnTo>
                  <a:lnTo>
                    <a:pt x="976" y="616"/>
                  </a:lnTo>
                  <a:lnTo>
                    <a:pt x="920" y="632"/>
                  </a:lnTo>
                  <a:lnTo>
                    <a:pt x="896" y="656"/>
                  </a:lnTo>
                  <a:lnTo>
                    <a:pt x="904" y="624"/>
                  </a:lnTo>
                  <a:lnTo>
                    <a:pt x="936" y="608"/>
                  </a:lnTo>
                  <a:lnTo>
                    <a:pt x="952" y="592"/>
                  </a:lnTo>
                  <a:lnTo>
                    <a:pt x="1000" y="600"/>
                  </a:lnTo>
                  <a:lnTo>
                    <a:pt x="1032" y="592"/>
                  </a:lnTo>
                  <a:lnTo>
                    <a:pt x="1064" y="576"/>
                  </a:lnTo>
                  <a:lnTo>
                    <a:pt x="1080" y="560"/>
                  </a:lnTo>
                  <a:lnTo>
                    <a:pt x="1064" y="520"/>
                  </a:lnTo>
                  <a:lnTo>
                    <a:pt x="1064" y="496"/>
                  </a:lnTo>
                  <a:lnTo>
                    <a:pt x="1008" y="472"/>
                  </a:lnTo>
                  <a:lnTo>
                    <a:pt x="1008" y="456"/>
                  </a:lnTo>
                  <a:lnTo>
                    <a:pt x="968" y="368"/>
                  </a:lnTo>
                  <a:lnTo>
                    <a:pt x="952" y="408"/>
                  </a:lnTo>
                  <a:lnTo>
                    <a:pt x="928" y="416"/>
                  </a:lnTo>
                  <a:lnTo>
                    <a:pt x="920" y="408"/>
                  </a:lnTo>
                  <a:lnTo>
                    <a:pt x="904" y="408"/>
                  </a:lnTo>
                  <a:lnTo>
                    <a:pt x="904" y="352"/>
                  </a:lnTo>
                  <a:lnTo>
                    <a:pt x="880" y="344"/>
                  </a:lnTo>
                  <a:lnTo>
                    <a:pt x="864" y="320"/>
                  </a:lnTo>
                  <a:lnTo>
                    <a:pt x="840" y="320"/>
                  </a:lnTo>
                  <a:lnTo>
                    <a:pt x="816" y="312"/>
                  </a:lnTo>
                  <a:lnTo>
                    <a:pt x="800" y="320"/>
                  </a:lnTo>
                  <a:lnTo>
                    <a:pt x="800" y="336"/>
                  </a:lnTo>
                  <a:lnTo>
                    <a:pt x="800" y="360"/>
                  </a:lnTo>
                  <a:lnTo>
                    <a:pt x="800" y="400"/>
                  </a:lnTo>
                  <a:lnTo>
                    <a:pt x="792" y="416"/>
                  </a:lnTo>
                  <a:lnTo>
                    <a:pt x="816" y="464"/>
                  </a:lnTo>
                  <a:lnTo>
                    <a:pt x="776" y="504"/>
                  </a:lnTo>
                  <a:lnTo>
                    <a:pt x="784" y="560"/>
                  </a:lnTo>
                  <a:lnTo>
                    <a:pt x="768" y="576"/>
                  </a:lnTo>
                  <a:lnTo>
                    <a:pt x="752" y="568"/>
                  </a:lnTo>
                  <a:lnTo>
                    <a:pt x="744" y="496"/>
                  </a:lnTo>
                  <a:lnTo>
                    <a:pt x="704" y="488"/>
                  </a:lnTo>
                  <a:lnTo>
                    <a:pt x="632" y="448"/>
                  </a:lnTo>
                  <a:lnTo>
                    <a:pt x="616" y="448"/>
                  </a:lnTo>
                  <a:lnTo>
                    <a:pt x="600" y="408"/>
                  </a:lnTo>
                  <a:lnTo>
                    <a:pt x="592" y="400"/>
                  </a:lnTo>
                  <a:lnTo>
                    <a:pt x="624" y="304"/>
                  </a:lnTo>
                  <a:lnTo>
                    <a:pt x="640" y="280"/>
                  </a:lnTo>
                  <a:lnTo>
                    <a:pt x="664" y="272"/>
                  </a:lnTo>
                  <a:lnTo>
                    <a:pt x="672" y="272"/>
                  </a:lnTo>
                  <a:lnTo>
                    <a:pt x="688" y="232"/>
                  </a:lnTo>
                  <a:lnTo>
                    <a:pt x="696" y="200"/>
                  </a:lnTo>
                  <a:lnTo>
                    <a:pt x="736" y="192"/>
                  </a:lnTo>
                  <a:lnTo>
                    <a:pt x="752" y="176"/>
                  </a:lnTo>
                  <a:lnTo>
                    <a:pt x="744" y="136"/>
                  </a:lnTo>
                  <a:lnTo>
                    <a:pt x="752" y="112"/>
                  </a:lnTo>
                  <a:lnTo>
                    <a:pt x="736" y="96"/>
                  </a:lnTo>
                  <a:lnTo>
                    <a:pt x="712" y="88"/>
                  </a:lnTo>
                  <a:lnTo>
                    <a:pt x="704" y="128"/>
                  </a:lnTo>
                  <a:lnTo>
                    <a:pt x="680" y="168"/>
                  </a:lnTo>
                  <a:lnTo>
                    <a:pt x="672" y="120"/>
                  </a:lnTo>
                  <a:lnTo>
                    <a:pt x="656" y="104"/>
                  </a:lnTo>
                  <a:lnTo>
                    <a:pt x="640" y="128"/>
                  </a:lnTo>
                  <a:lnTo>
                    <a:pt x="632" y="104"/>
                  </a:lnTo>
                  <a:lnTo>
                    <a:pt x="616" y="80"/>
                  </a:lnTo>
                  <a:lnTo>
                    <a:pt x="608" y="40"/>
                  </a:lnTo>
                  <a:lnTo>
                    <a:pt x="584" y="0"/>
                  </a:lnTo>
                  <a:lnTo>
                    <a:pt x="568" y="56"/>
                  </a:lnTo>
                  <a:lnTo>
                    <a:pt x="568" y="80"/>
                  </a:lnTo>
                  <a:lnTo>
                    <a:pt x="592" y="104"/>
                  </a:lnTo>
                  <a:lnTo>
                    <a:pt x="600" y="128"/>
                  </a:lnTo>
                  <a:lnTo>
                    <a:pt x="576" y="144"/>
                  </a:lnTo>
                  <a:lnTo>
                    <a:pt x="568" y="136"/>
                  </a:lnTo>
                  <a:lnTo>
                    <a:pt x="552" y="136"/>
                  </a:lnTo>
                  <a:lnTo>
                    <a:pt x="544" y="160"/>
                  </a:lnTo>
                  <a:lnTo>
                    <a:pt x="512" y="152"/>
                  </a:lnTo>
                  <a:lnTo>
                    <a:pt x="472" y="152"/>
                  </a:lnTo>
                  <a:lnTo>
                    <a:pt x="448" y="136"/>
                  </a:lnTo>
                  <a:lnTo>
                    <a:pt x="416" y="144"/>
                  </a:lnTo>
                  <a:lnTo>
                    <a:pt x="416" y="152"/>
                  </a:lnTo>
                  <a:lnTo>
                    <a:pt x="424" y="176"/>
                  </a:lnTo>
                  <a:lnTo>
                    <a:pt x="408" y="176"/>
                  </a:lnTo>
                  <a:lnTo>
                    <a:pt x="392" y="152"/>
                  </a:lnTo>
                  <a:lnTo>
                    <a:pt x="344" y="160"/>
                  </a:lnTo>
                  <a:lnTo>
                    <a:pt x="328" y="144"/>
                  </a:lnTo>
                  <a:lnTo>
                    <a:pt x="336" y="128"/>
                  </a:lnTo>
                  <a:lnTo>
                    <a:pt x="304" y="120"/>
                  </a:lnTo>
                  <a:lnTo>
                    <a:pt x="272" y="104"/>
                  </a:lnTo>
                  <a:lnTo>
                    <a:pt x="232" y="88"/>
                  </a:lnTo>
                  <a:lnTo>
                    <a:pt x="200" y="96"/>
                  </a:lnTo>
                  <a:lnTo>
                    <a:pt x="176" y="64"/>
                  </a:lnTo>
                  <a:lnTo>
                    <a:pt x="96" y="104"/>
                  </a:lnTo>
                  <a:lnTo>
                    <a:pt x="80" y="120"/>
                  </a:lnTo>
                  <a:lnTo>
                    <a:pt x="48" y="112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368"/>
                  </a:lnTo>
                  <a:lnTo>
                    <a:pt x="40" y="392"/>
                  </a:lnTo>
                  <a:lnTo>
                    <a:pt x="72" y="376"/>
                  </a:lnTo>
                  <a:lnTo>
                    <a:pt x="120" y="456"/>
                  </a:lnTo>
                  <a:lnTo>
                    <a:pt x="144" y="472"/>
                  </a:lnTo>
                  <a:lnTo>
                    <a:pt x="144" y="504"/>
                  </a:lnTo>
                  <a:lnTo>
                    <a:pt x="152" y="528"/>
                  </a:lnTo>
                  <a:lnTo>
                    <a:pt x="184" y="576"/>
                  </a:lnTo>
                  <a:lnTo>
                    <a:pt x="232" y="600"/>
                  </a:lnTo>
                  <a:lnTo>
                    <a:pt x="232" y="624"/>
                  </a:lnTo>
                  <a:lnTo>
                    <a:pt x="584" y="624"/>
                  </a:lnTo>
                  <a:lnTo>
                    <a:pt x="624" y="632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171418" y="184665"/>
            <a:ext cx="2704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US" altLang="zh-CN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1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37790B-C992-4841-B6AA-A99A256E5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474" y="368299"/>
            <a:ext cx="5632924" cy="6244140"/>
          </a:xfrm>
          <a:prstGeom prst="rect">
            <a:avLst/>
          </a:prstGeom>
        </p:spPr>
      </p:pic>
      <p:sp>
        <p:nvSpPr>
          <p:cNvPr id="267" name="文本框 266">
            <a:extLst>
              <a:ext uri="{FF2B5EF4-FFF2-40B4-BE49-F238E27FC236}">
                <a16:creationId xmlns:a16="http://schemas.microsoft.com/office/drawing/2014/main" id="{F34CC3C4-D4BE-43E1-8EA4-94ECD7B50C0E}"/>
              </a:ext>
            </a:extLst>
          </p:cNvPr>
          <p:cNvSpPr txBox="1"/>
          <p:nvPr/>
        </p:nvSpPr>
        <p:spPr>
          <a:xfrm>
            <a:off x="481899" y="1815212"/>
            <a:ext cx="28058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kern="0" dirty="0">
                <a:solidFill>
                  <a:srgbClr val="676661"/>
                </a:solidFill>
                <a:latin typeface="Sitka Small" panose="02000505000000020004" pitchFamily="2" charset="0"/>
                <a:ea typeface="微软雅黑" panose="020B0503020204020204" pitchFamily="34" charset="-122"/>
              </a:rPr>
              <a:t>5 Enterprises</a:t>
            </a:r>
            <a:endParaRPr lang="zh-CN" altLang="en-US" sz="2800" dirty="0"/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AB0CEA7D-A456-4165-98A0-ED6B881BB2BB}"/>
              </a:ext>
            </a:extLst>
          </p:cNvPr>
          <p:cNvSpPr txBox="1"/>
          <p:nvPr/>
        </p:nvSpPr>
        <p:spPr>
          <a:xfrm>
            <a:off x="435742" y="117747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kern="0" dirty="0">
                <a:solidFill>
                  <a:srgbClr val="676661"/>
                </a:solidFill>
                <a:latin typeface="Sitka Small" panose="02000505000000020004" pitchFamily="2" charset="0"/>
                <a:ea typeface="微软雅黑" panose="020B0503020204020204" pitchFamily="34" charset="-122"/>
              </a:rPr>
              <a:t>We Have</a:t>
            </a:r>
            <a:r>
              <a:rPr lang="zh-CN" altLang="en-US" sz="2400" kern="0" dirty="0">
                <a:solidFill>
                  <a:srgbClr val="676661"/>
                </a:solidFill>
                <a:latin typeface="Sitka Small" panose="02000505000000020004" pitchFamily="2" charset="0"/>
                <a:ea typeface="微软雅黑" panose="020B0503020204020204" pitchFamily="34" charset="-122"/>
              </a:rPr>
              <a:t>：</a:t>
            </a:r>
            <a:endParaRPr lang="zh-CN" altLang="en-US" sz="2400" dirty="0"/>
          </a:p>
        </p:txBody>
      </p:sp>
      <p:sp>
        <p:nvSpPr>
          <p:cNvPr id="273" name="文本框 272">
            <a:extLst>
              <a:ext uri="{FF2B5EF4-FFF2-40B4-BE49-F238E27FC236}">
                <a16:creationId xmlns:a16="http://schemas.microsoft.com/office/drawing/2014/main" id="{FB5C6713-55CC-49F3-AB83-CDBA4F42E770}"/>
              </a:ext>
            </a:extLst>
          </p:cNvPr>
          <p:cNvSpPr txBox="1"/>
          <p:nvPr/>
        </p:nvSpPr>
        <p:spPr>
          <a:xfrm>
            <a:off x="442535" y="2440512"/>
            <a:ext cx="35449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kern="0" dirty="0">
                <a:solidFill>
                  <a:srgbClr val="676661"/>
                </a:solidFill>
                <a:latin typeface="Sitka Small" panose="02000505000000020004" pitchFamily="2" charset="0"/>
                <a:ea typeface="微软雅黑" panose="020B0503020204020204" pitchFamily="34" charset="-122"/>
              </a:rPr>
              <a:t>10 Organizations</a:t>
            </a:r>
            <a:endParaRPr lang="zh-CN" altLang="en-US" sz="2800" dirty="0"/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5A544CA3-BB01-4957-9245-D79F23B81327}"/>
              </a:ext>
            </a:extLst>
          </p:cNvPr>
          <p:cNvSpPr txBox="1"/>
          <p:nvPr/>
        </p:nvSpPr>
        <p:spPr>
          <a:xfrm>
            <a:off x="467602" y="2959653"/>
            <a:ext cx="35449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kern="0" dirty="0">
                <a:solidFill>
                  <a:srgbClr val="676661"/>
                </a:solidFill>
                <a:latin typeface="Sitka Small" panose="02000505000000020004" pitchFamily="2" charset="0"/>
                <a:ea typeface="微软雅黑" panose="020B0503020204020204" pitchFamily="34" charset="-122"/>
              </a:rPr>
              <a:t>11 Roles</a:t>
            </a:r>
            <a:endParaRPr lang="zh-CN" altLang="en-US" sz="2800" dirty="0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1824BC8A-DDD7-4062-B91A-E58CE89D4D06}"/>
              </a:ext>
            </a:extLst>
          </p:cNvPr>
          <p:cNvSpPr txBox="1"/>
          <p:nvPr/>
        </p:nvSpPr>
        <p:spPr>
          <a:xfrm>
            <a:off x="481899" y="3576906"/>
            <a:ext cx="35449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kern="0" dirty="0">
                <a:solidFill>
                  <a:srgbClr val="676661"/>
                </a:solidFill>
                <a:latin typeface="Sitka Small" panose="02000505000000020004" pitchFamily="2" charset="0"/>
                <a:ea typeface="微软雅黑" panose="020B0503020204020204" pitchFamily="34" charset="-122"/>
              </a:rPr>
              <a:t>6 </a:t>
            </a:r>
            <a:r>
              <a:rPr lang="en-US" altLang="zh-CN" sz="2800" kern="0" dirty="0" err="1">
                <a:solidFill>
                  <a:srgbClr val="676661"/>
                </a:solidFill>
                <a:latin typeface="Sitka Small" panose="02000505000000020004" pitchFamily="2" charset="0"/>
                <a:ea typeface="微软雅黑" panose="020B0503020204020204" pitchFamily="34" charset="-122"/>
              </a:rPr>
              <a:t>WorkRequests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78713457"/>
      </p:ext>
    </p:extLst>
  </p:cSld>
  <p:clrMapOvr>
    <a:masterClrMapping/>
  </p:clrMapOvr>
  <p:transition spd="slow" advClick="0" advTm="3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0"/>
            <a:ext cx="12193057" cy="6078239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 rot="10800000">
            <a:off x="178065" y="142981"/>
            <a:ext cx="11835867" cy="5718804"/>
          </a:xfrm>
          <a:custGeom>
            <a:avLst/>
            <a:gdLst>
              <a:gd name="connsiteX0" fmla="*/ 12192000 w 12192000"/>
              <a:gd name="connsiteY0" fmla="*/ 6074228 h 6074228"/>
              <a:gd name="connsiteX1" fmla="*/ 0 w 12192000"/>
              <a:gd name="connsiteY1" fmla="*/ 6074228 h 6074228"/>
              <a:gd name="connsiteX2" fmla="*/ 0 w 12192000"/>
              <a:gd name="connsiteY2" fmla="*/ 293914 h 6074228"/>
              <a:gd name="connsiteX3" fmla="*/ 5632768 w 12192000"/>
              <a:gd name="connsiteY3" fmla="*/ 293914 h 6074228"/>
              <a:gd name="connsiteX4" fmla="*/ 6096002 w 12192000"/>
              <a:gd name="connsiteY4" fmla="*/ 0 h 6074228"/>
              <a:gd name="connsiteX5" fmla="*/ 6559235 w 12192000"/>
              <a:gd name="connsiteY5" fmla="*/ 293914 h 6074228"/>
              <a:gd name="connsiteX6" fmla="*/ 12192000 w 12192000"/>
              <a:gd name="connsiteY6" fmla="*/ 293914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74228">
                <a:moveTo>
                  <a:pt x="12192000" y="6074228"/>
                </a:moveTo>
                <a:lnTo>
                  <a:pt x="0" y="6074228"/>
                </a:lnTo>
                <a:lnTo>
                  <a:pt x="0" y="293914"/>
                </a:lnTo>
                <a:lnTo>
                  <a:pt x="5632768" y="293914"/>
                </a:lnTo>
                <a:lnTo>
                  <a:pt x="6096002" y="0"/>
                </a:lnTo>
                <a:lnTo>
                  <a:pt x="6559235" y="293914"/>
                </a:lnTo>
                <a:lnTo>
                  <a:pt x="12192000" y="293914"/>
                </a:lnTo>
                <a:close/>
              </a:path>
            </a:pathLst>
          </a:custGeom>
          <a:noFill/>
          <a:ln w="19050">
            <a:solidFill>
              <a:srgbClr val="F5F0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45" name="组合 144"/>
          <p:cNvGrpSpPr/>
          <p:nvPr/>
        </p:nvGrpSpPr>
        <p:grpSpPr>
          <a:xfrm>
            <a:off x="3683901" y="345797"/>
            <a:ext cx="4820918" cy="4822970"/>
            <a:chOff x="4170953" y="833056"/>
            <a:chExt cx="3846813" cy="3848451"/>
          </a:xfrm>
        </p:grpSpPr>
        <p:grpSp>
          <p:nvGrpSpPr>
            <p:cNvPr id="131" name="组合 130"/>
            <p:cNvGrpSpPr/>
            <p:nvPr/>
          </p:nvGrpSpPr>
          <p:grpSpPr>
            <a:xfrm>
              <a:off x="4170953" y="833056"/>
              <a:ext cx="3846813" cy="3848451"/>
              <a:chOff x="4170953" y="833056"/>
              <a:chExt cx="3846813" cy="3848451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4273247" y="926495"/>
                <a:ext cx="3645505" cy="3645505"/>
                <a:chOff x="3651549" y="975481"/>
                <a:chExt cx="2929467" cy="2929467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3651549" y="975481"/>
                  <a:ext cx="2929467" cy="2929467"/>
                </a:xfrm>
                <a:prstGeom prst="ellipse">
                  <a:avLst/>
                </a:prstGeom>
                <a:solidFill>
                  <a:srgbClr val="F5F0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3856282" y="1186757"/>
                  <a:ext cx="2520000" cy="2519829"/>
                </a:xfrm>
                <a:prstGeom prst="ellipse">
                  <a:avLst/>
                </a:prstGeom>
                <a:solidFill>
                  <a:srgbClr val="79A5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1" name="直接连接符 30"/>
              <p:cNvCxnSpPr/>
              <p:nvPr/>
            </p:nvCxnSpPr>
            <p:spPr>
              <a:xfrm rot="-5400000" flipH="1">
                <a:off x="4224639" y="255943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rot="-4976471" flipH="1">
                <a:off x="4237730" y="234718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rot="-4552941" flipH="1">
                <a:off x="4276806" y="21381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rot="-4129412" flipH="1">
                <a:off x="4341273" y="193550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-3705882" flipH="1">
                <a:off x="4430155" y="174231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rot="-3282353" flipH="1">
                <a:off x="4542104" y="156150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rot="-2858823" flipH="1">
                <a:off x="4675423" y="139583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rot="-2435294" flipH="1">
                <a:off x="4828091" y="124779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rot="-2011765" flipH="1">
                <a:off x="4997794" y="111963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rot="-1588235" flipH="1">
                <a:off x="5181960" y="101331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rot="-1164706" flipH="1">
                <a:off x="5377796" y="93042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-741177" flipH="1">
                <a:off x="5582334" y="8722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rot="-317647" flipH="1">
                <a:off x="5792473" y="83960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rot="105883" flipH="1">
                <a:off x="6005028" y="83305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529412" flipH="1">
                <a:off x="6216777" y="85267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952941" flipH="1">
                <a:off x="6424510" y="8981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rot="1376471" flipH="1">
                <a:off x="6625077" y="9688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rot="1800000" flipH="1">
                <a:off x="6815439" y="10636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rot="2223529" flipH="1">
                <a:off x="6992710" y="11811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rot="2647059" flipH="1">
                <a:off x="7154201" y="13194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rot="3070588" flipH="1">
                <a:off x="7297467" y="147661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rot="3494117" flipH="1">
                <a:off x="7420334" y="165018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rot="3917647" flipH="1">
                <a:off x="7520940" y="18375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rot="4341176" flipH="1">
                <a:off x="7597760" y="203583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rot="4764706" flipH="1">
                <a:off x="7649630" y="22420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rot="5188236" flipH="1">
                <a:off x="7675763" y="24531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rot="5611765" flipH="1">
                <a:off x="7675763" y="26657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rot="6035294" flipH="1">
                <a:off x="7649630" y="28768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rot="6458824" flipH="1">
                <a:off x="7597760" y="308304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rot="6882353" flipH="1">
                <a:off x="7520940" y="32813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rot="7305883" flipH="1">
                <a:off x="7420334" y="346869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7729412" flipH="1">
                <a:off x="7297467" y="36422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rot="8152941" flipH="1">
                <a:off x="7154201" y="379941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rot="8576471" flipH="1">
                <a:off x="6992710" y="39377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rot="9000000" flipH="1">
                <a:off x="6815439" y="40552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rot="9423529" flipH="1">
                <a:off x="6625077" y="41500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rot="9847059" flipH="1">
                <a:off x="6424509" y="42207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rot="10270589" flipH="1">
                <a:off x="6216777" y="426619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rot="10694117" flipH="1">
                <a:off x="6005028" y="428581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rot="11117648" flipH="1">
                <a:off x="5792473" y="42792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rot="11541176" flipH="1">
                <a:off x="5582334" y="42466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rot="11964706" flipH="1">
                <a:off x="5377796" y="418845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2388235" flipH="1">
                <a:off x="5181960" y="410556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2811765" flipH="1">
                <a:off x="4997794" y="399923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rot="13235294" flipH="1">
                <a:off x="4828092" y="387108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13658824" flipH="1">
                <a:off x="4675423" y="372304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rot="14082352" flipH="1">
                <a:off x="4542104" y="35573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14505883" flipH="1">
                <a:off x="4430155" y="337656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rot="14929413" flipH="1">
                <a:off x="4341273" y="318337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rot="15352941" flipH="1">
                <a:off x="4276806" y="29807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rot="15776472" flipH="1">
                <a:off x="4237730" y="277168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组合 136"/>
            <p:cNvGrpSpPr/>
            <p:nvPr/>
          </p:nvGrpSpPr>
          <p:grpSpPr>
            <a:xfrm>
              <a:off x="5093797" y="2186051"/>
              <a:ext cx="1999050" cy="158900"/>
              <a:chOff x="5010088" y="1993966"/>
              <a:chExt cx="1999050" cy="158900"/>
            </a:xfrm>
          </p:grpSpPr>
          <p:cxnSp>
            <p:nvCxnSpPr>
              <p:cNvPr id="133" name="直接连接符 132"/>
              <p:cNvCxnSpPr/>
              <p:nvPr/>
            </p:nvCxnSpPr>
            <p:spPr>
              <a:xfrm>
                <a:off x="5010088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6109586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椭圆 135"/>
              <p:cNvSpPr/>
              <p:nvPr/>
            </p:nvSpPr>
            <p:spPr>
              <a:xfrm>
                <a:off x="5932484" y="1993966"/>
                <a:ext cx="158900" cy="158900"/>
              </a:xfrm>
              <a:prstGeom prst="ellipse">
                <a:avLst/>
              </a:prstGeom>
              <a:noFill/>
              <a:ln>
                <a:solidFill>
                  <a:srgbClr val="F5F0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38" name="矩形 137"/>
            <p:cNvSpPr/>
            <p:nvPr/>
          </p:nvSpPr>
          <p:spPr>
            <a:xfrm>
              <a:off x="5504165" y="1616208"/>
              <a:ext cx="1178311" cy="5157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/>
              <a:r>
                <a:rPr lang="en-US" altLang="zh-CN" sz="3600" kern="0" dirty="0">
                  <a:solidFill>
                    <a:srgbClr val="F5F0E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2</a:t>
              </a:r>
              <a:endParaRPr lang="zh-CN" altLang="en-US" sz="3600" kern="0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4542614" y="2396875"/>
              <a:ext cx="3101416" cy="6630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F5F0EA"/>
                  </a:solidFill>
                </a:rPr>
                <a:t>『 Features 』</a:t>
              </a:r>
            </a:p>
          </p:txBody>
        </p:sp>
        <p:grpSp>
          <p:nvGrpSpPr>
            <p:cNvPr id="140" name="Group 67"/>
            <p:cNvGrpSpPr>
              <a:grpSpLocks noChangeAspect="1"/>
            </p:cNvGrpSpPr>
            <p:nvPr/>
          </p:nvGrpSpPr>
          <p:grpSpPr bwMode="auto">
            <a:xfrm>
              <a:off x="5486103" y="3161047"/>
              <a:ext cx="1214438" cy="898525"/>
              <a:chOff x="6149" y="2123"/>
              <a:chExt cx="765" cy="566"/>
            </a:xfrm>
            <a:solidFill>
              <a:srgbClr val="F5F0EA"/>
            </a:solidFill>
          </p:grpSpPr>
          <p:sp>
            <p:nvSpPr>
              <p:cNvPr id="141" name="Freeform 68"/>
              <p:cNvSpPr>
                <a:spLocks/>
              </p:cNvSpPr>
              <p:nvPr/>
            </p:nvSpPr>
            <p:spPr bwMode="auto">
              <a:xfrm>
                <a:off x="6281" y="2401"/>
                <a:ext cx="501" cy="288"/>
              </a:xfrm>
              <a:custGeom>
                <a:avLst/>
                <a:gdLst>
                  <a:gd name="T0" fmla="*/ 485 w 524"/>
                  <a:gd name="T1" fmla="*/ 56 h 300"/>
                  <a:gd name="T2" fmla="*/ 473 w 524"/>
                  <a:gd name="T3" fmla="*/ 36 h 300"/>
                  <a:gd name="T4" fmla="*/ 450 w 524"/>
                  <a:gd name="T5" fmla="*/ 26 h 300"/>
                  <a:gd name="T6" fmla="*/ 318 w 524"/>
                  <a:gd name="T7" fmla="*/ 0 h 300"/>
                  <a:gd name="T8" fmla="*/ 356 w 524"/>
                  <a:gd name="T9" fmla="*/ 25 h 300"/>
                  <a:gd name="T10" fmla="*/ 296 w 524"/>
                  <a:gd name="T11" fmla="*/ 215 h 300"/>
                  <a:gd name="T12" fmla="*/ 262 w 524"/>
                  <a:gd name="T13" fmla="*/ 74 h 300"/>
                  <a:gd name="T14" fmla="*/ 228 w 524"/>
                  <a:gd name="T15" fmla="*/ 215 h 300"/>
                  <a:gd name="T16" fmla="*/ 168 w 524"/>
                  <a:gd name="T17" fmla="*/ 25 h 300"/>
                  <a:gd name="T18" fmla="*/ 206 w 524"/>
                  <a:gd name="T19" fmla="*/ 0 h 300"/>
                  <a:gd name="T20" fmla="*/ 74 w 524"/>
                  <a:gd name="T21" fmla="*/ 26 h 300"/>
                  <a:gd name="T22" fmla="*/ 51 w 524"/>
                  <a:gd name="T23" fmla="*/ 36 h 300"/>
                  <a:gd name="T24" fmla="*/ 39 w 524"/>
                  <a:gd name="T25" fmla="*/ 56 h 300"/>
                  <a:gd name="T26" fmla="*/ 0 w 524"/>
                  <a:gd name="T27" fmla="*/ 228 h 300"/>
                  <a:gd name="T28" fmla="*/ 73 w 524"/>
                  <a:gd name="T29" fmla="*/ 254 h 300"/>
                  <a:gd name="T30" fmla="*/ 249 w 524"/>
                  <a:gd name="T31" fmla="*/ 300 h 300"/>
                  <a:gd name="T32" fmla="*/ 262 w 524"/>
                  <a:gd name="T33" fmla="*/ 300 h 300"/>
                  <a:gd name="T34" fmla="*/ 275 w 524"/>
                  <a:gd name="T35" fmla="*/ 300 h 300"/>
                  <a:gd name="T36" fmla="*/ 451 w 524"/>
                  <a:gd name="T37" fmla="*/ 254 h 300"/>
                  <a:gd name="T38" fmla="*/ 524 w 524"/>
                  <a:gd name="T39" fmla="*/ 228 h 300"/>
                  <a:gd name="T40" fmla="*/ 485 w 524"/>
                  <a:gd name="T41" fmla="*/ 5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4" h="300">
                    <a:moveTo>
                      <a:pt x="485" y="56"/>
                    </a:moveTo>
                    <a:cubicBezTo>
                      <a:pt x="484" y="48"/>
                      <a:pt x="479" y="41"/>
                      <a:pt x="473" y="36"/>
                    </a:cubicBezTo>
                    <a:cubicBezTo>
                      <a:pt x="467" y="30"/>
                      <a:pt x="459" y="27"/>
                      <a:pt x="450" y="26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6" y="25"/>
                      <a:pt x="356" y="25"/>
                      <a:pt x="356" y="25"/>
                    </a:cubicBezTo>
                    <a:cubicBezTo>
                      <a:pt x="296" y="215"/>
                      <a:pt x="296" y="215"/>
                      <a:pt x="296" y="215"/>
                    </a:cubicBezTo>
                    <a:cubicBezTo>
                      <a:pt x="262" y="74"/>
                      <a:pt x="262" y="74"/>
                      <a:pt x="262" y="74"/>
                    </a:cubicBezTo>
                    <a:cubicBezTo>
                      <a:pt x="228" y="215"/>
                      <a:pt x="228" y="215"/>
                      <a:pt x="228" y="215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65" y="27"/>
                      <a:pt x="57" y="30"/>
                      <a:pt x="51" y="36"/>
                    </a:cubicBezTo>
                    <a:cubicBezTo>
                      <a:pt x="45" y="41"/>
                      <a:pt x="40" y="48"/>
                      <a:pt x="39" y="56"/>
                    </a:cubicBezTo>
                    <a:cubicBezTo>
                      <a:pt x="0" y="228"/>
                      <a:pt x="0" y="228"/>
                      <a:pt x="0" y="228"/>
                    </a:cubicBezTo>
                    <a:cubicBezTo>
                      <a:pt x="73" y="254"/>
                      <a:pt x="73" y="254"/>
                      <a:pt x="73" y="254"/>
                    </a:cubicBezTo>
                    <a:cubicBezTo>
                      <a:pt x="98" y="279"/>
                      <a:pt x="167" y="298"/>
                      <a:pt x="249" y="300"/>
                    </a:cubicBezTo>
                    <a:cubicBezTo>
                      <a:pt x="262" y="300"/>
                      <a:pt x="262" y="300"/>
                      <a:pt x="262" y="300"/>
                    </a:cubicBezTo>
                    <a:cubicBezTo>
                      <a:pt x="275" y="300"/>
                      <a:pt x="275" y="300"/>
                      <a:pt x="275" y="300"/>
                    </a:cubicBezTo>
                    <a:cubicBezTo>
                      <a:pt x="357" y="298"/>
                      <a:pt x="426" y="279"/>
                      <a:pt x="451" y="254"/>
                    </a:cubicBezTo>
                    <a:cubicBezTo>
                      <a:pt x="524" y="228"/>
                      <a:pt x="524" y="228"/>
                      <a:pt x="524" y="228"/>
                    </a:cubicBezTo>
                    <a:lnTo>
                      <a:pt x="48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69"/>
              <p:cNvSpPr>
                <a:spLocks/>
              </p:cNvSpPr>
              <p:nvPr/>
            </p:nvSpPr>
            <p:spPr bwMode="auto">
              <a:xfrm>
                <a:off x="6503" y="2419"/>
                <a:ext cx="57" cy="53"/>
              </a:xfrm>
              <a:custGeom>
                <a:avLst/>
                <a:gdLst>
                  <a:gd name="T0" fmla="*/ 29 w 57"/>
                  <a:gd name="T1" fmla="*/ 0 h 53"/>
                  <a:gd name="T2" fmla="*/ 0 w 57"/>
                  <a:gd name="T3" fmla="*/ 11 h 53"/>
                  <a:gd name="T4" fmla="*/ 29 w 57"/>
                  <a:gd name="T5" fmla="*/ 53 h 53"/>
                  <a:gd name="T6" fmla="*/ 57 w 57"/>
                  <a:gd name="T7" fmla="*/ 11 h 53"/>
                  <a:gd name="T8" fmla="*/ 29 w 5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3">
                    <a:moveTo>
                      <a:pt x="29" y="0"/>
                    </a:moveTo>
                    <a:lnTo>
                      <a:pt x="0" y="11"/>
                    </a:lnTo>
                    <a:lnTo>
                      <a:pt x="29" y="53"/>
                    </a:lnTo>
                    <a:lnTo>
                      <a:pt x="57" y="11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70"/>
              <p:cNvSpPr>
                <a:spLocks/>
              </p:cNvSpPr>
              <p:nvPr/>
            </p:nvSpPr>
            <p:spPr bwMode="auto">
              <a:xfrm>
                <a:off x="6410" y="2123"/>
                <a:ext cx="243" cy="292"/>
              </a:xfrm>
              <a:custGeom>
                <a:avLst/>
                <a:gdLst>
                  <a:gd name="T0" fmla="*/ 240 w 254"/>
                  <a:gd name="T1" fmla="*/ 140 h 304"/>
                  <a:gd name="T2" fmla="*/ 127 w 254"/>
                  <a:gd name="T3" fmla="*/ 0 h 304"/>
                  <a:gd name="T4" fmla="*/ 14 w 254"/>
                  <a:gd name="T5" fmla="*/ 140 h 304"/>
                  <a:gd name="T6" fmla="*/ 8 w 254"/>
                  <a:gd name="T7" fmla="*/ 177 h 304"/>
                  <a:gd name="T8" fmla="*/ 26 w 254"/>
                  <a:gd name="T9" fmla="*/ 202 h 304"/>
                  <a:gd name="T10" fmla="*/ 127 w 254"/>
                  <a:gd name="T11" fmla="*/ 304 h 304"/>
                  <a:gd name="T12" fmla="*/ 228 w 254"/>
                  <a:gd name="T13" fmla="*/ 202 h 304"/>
                  <a:gd name="T14" fmla="*/ 246 w 254"/>
                  <a:gd name="T15" fmla="*/ 177 h 304"/>
                  <a:gd name="T16" fmla="*/ 240 w 254"/>
                  <a:gd name="T17" fmla="*/ 14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4" h="304">
                    <a:moveTo>
                      <a:pt x="240" y="140"/>
                    </a:moveTo>
                    <a:cubicBezTo>
                      <a:pt x="240" y="61"/>
                      <a:pt x="208" y="0"/>
                      <a:pt x="127" y="0"/>
                    </a:cubicBezTo>
                    <a:cubicBezTo>
                      <a:pt x="46" y="0"/>
                      <a:pt x="14" y="62"/>
                      <a:pt x="14" y="140"/>
                    </a:cubicBezTo>
                    <a:cubicBezTo>
                      <a:pt x="5" y="144"/>
                      <a:pt x="0" y="154"/>
                      <a:pt x="8" y="177"/>
                    </a:cubicBezTo>
                    <a:cubicBezTo>
                      <a:pt x="12" y="188"/>
                      <a:pt x="20" y="197"/>
                      <a:pt x="26" y="202"/>
                    </a:cubicBezTo>
                    <a:cubicBezTo>
                      <a:pt x="49" y="260"/>
                      <a:pt x="94" y="304"/>
                      <a:pt x="127" y="304"/>
                    </a:cubicBezTo>
                    <a:cubicBezTo>
                      <a:pt x="160" y="304"/>
                      <a:pt x="205" y="260"/>
                      <a:pt x="228" y="202"/>
                    </a:cubicBezTo>
                    <a:cubicBezTo>
                      <a:pt x="234" y="197"/>
                      <a:pt x="242" y="188"/>
                      <a:pt x="246" y="177"/>
                    </a:cubicBezTo>
                    <a:cubicBezTo>
                      <a:pt x="254" y="154"/>
                      <a:pt x="249" y="144"/>
                      <a:pt x="240" y="1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71"/>
              <p:cNvSpPr>
                <a:spLocks noEditPoints="1"/>
              </p:cNvSpPr>
              <p:nvPr/>
            </p:nvSpPr>
            <p:spPr bwMode="auto">
              <a:xfrm>
                <a:off x="6149" y="2218"/>
                <a:ext cx="765" cy="365"/>
              </a:xfrm>
              <a:custGeom>
                <a:avLst/>
                <a:gdLst>
                  <a:gd name="T0" fmla="*/ 128 w 800"/>
                  <a:gd name="T1" fmla="*/ 380 h 380"/>
                  <a:gd name="T2" fmla="*/ 48 w 800"/>
                  <a:gd name="T3" fmla="*/ 352 h 380"/>
                  <a:gd name="T4" fmla="*/ 0 w 800"/>
                  <a:gd name="T5" fmla="*/ 336 h 380"/>
                  <a:gd name="T6" fmla="*/ 25 w 800"/>
                  <a:gd name="T7" fmla="*/ 224 h 380"/>
                  <a:gd name="T8" fmla="*/ 33 w 800"/>
                  <a:gd name="T9" fmla="*/ 211 h 380"/>
                  <a:gd name="T10" fmla="*/ 48 w 800"/>
                  <a:gd name="T11" fmla="*/ 204 h 380"/>
                  <a:gd name="T12" fmla="*/ 141 w 800"/>
                  <a:gd name="T13" fmla="*/ 183 h 380"/>
                  <a:gd name="T14" fmla="*/ 105 w 800"/>
                  <a:gd name="T15" fmla="*/ 131 h 380"/>
                  <a:gd name="T16" fmla="*/ 93 w 800"/>
                  <a:gd name="T17" fmla="*/ 114 h 380"/>
                  <a:gd name="T18" fmla="*/ 97 w 800"/>
                  <a:gd name="T19" fmla="*/ 90 h 380"/>
                  <a:gd name="T20" fmla="*/ 170 w 800"/>
                  <a:gd name="T21" fmla="*/ 0 h 380"/>
                  <a:gd name="T22" fmla="*/ 170 w 800"/>
                  <a:gd name="T23" fmla="*/ 0 h 380"/>
                  <a:gd name="T24" fmla="*/ 244 w 800"/>
                  <a:gd name="T25" fmla="*/ 90 h 380"/>
                  <a:gd name="T26" fmla="*/ 247 w 800"/>
                  <a:gd name="T27" fmla="*/ 114 h 380"/>
                  <a:gd name="T28" fmla="*/ 236 w 800"/>
                  <a:gd name="T29" fmla="*/ 131 h 380"/>
                  <a:gd name="T30" fmla="*/ 199 w 800"/>
                  <a:gd name="T31" fmla="*/ 183 h 380"/>
                  <a:gd name="T32" fmla="*/ 240 w 800"/>
                  <a:gd name="T33" fmla="*/ 192 h 380"/>
                  <a:gd name="T34" fmla="*/ 209 w 800"/>
                  <a:gd name="T35" fmla="*/ 199 h 380"/>
                  <a:gd name="T36" fmla="*/ 177 w 800"/>
                  <a:gd name="T37" fmla="*/ 213 h 380"/>
                  <a:gd name="T38" fmla="*/ 159 w 800"/>
                  <a:gd name="T39" fmla="*/ 243 h 380"/>
                  <a:gd name="T40" fmla="*/ 128 w 800"/>
                  <a:gd name="T41" fmla="*/ 380 h 380"/>
                  <a:gd name="T42" fmla="*/ 775 w 800"/>
                  <a:gd name="T43" fmla="*/ 224 h 380"/>
                  <a:gd name="T44" fmla="*/ 767 w 800"/>
                  <a:gd name="T45" fmla="*/ 211 h 380"/>
                  <a:gd name="T46" fmla="*/ 752 w 800"/>
                  <a:gd name="T47" fmla="*/ 204 h 380"/>
                  <a:gd name="T48" fmla="*/ 659 w 800"/>
                  <a:gd name="T49" fmla="*/ 183 h 380"/>
                  <a:gd name="T50" fmla="*/ 695 w 800"/>
                  <a:gd name="T51" fmla="*/ 131 h 380"/>
                  <a:gd name="T52" fmla="*/ 707 w 800"/>
                  <a:gd name="T53" fmla="*/ 114 h 380"/>
                  <a:gd name="T54" fmla="*/ 703 w 800"/>
                  <a:gd name="T55" fmla="*/ 90 h 380"/>
                  <a:gd name="T56" fmla="*/ 630 w 800"/>
                  <a:gd name="T57" fmla="*/ 0 h 380"/>
                  <a:gd name="T58" fmla="*/ 630 w 800"/>
                  <a:gd name="T59" fmla="*/ 0 h 380"/>
                  <a:gd name="T60" fmla="*/ 556 w 800"/>
                  <a:gd name="T61" fmla="*/ 90 h 380"/>
                  <a:gd name="T62" fmla="*/ 553 w 800"/>
                  <a:gd name="T63" fmla="*/ 114 h 380"/>
                  <a:gd name="T64" fmla="*/ 564 w 800"/>
                  <a:gd name="T65" fmla="*/ 131 h 380"/>
                  <a:gd name="T66" fmla="*/ 601 w 800"/>
                  <a:gd name="T67" fmla="*/ 183 h 380"/>
                  <a:gd name="T68" fmla="*/ 560 w 800"/>
                  <a:gd name="T69" fmla="*/ 192 h 380"/>
                  <a:gd name="T70" fmla="*/ 591 w 800"/>
                  <a:gd name="T71" fmla="*/ 199 h 380"/>
                  <a:gd name="T72" fmla="*/ 623 w 800"/>
                  <a:gd name="T73" fmla="*/ 213 h 380"/>
                  <a:gd name="T74" fmla="*/ 641 w 800"/>
                  <a:gd name="T75" fmla="*/ 243 h 380"/>
                  <a:gd name="T76" fmla="*/ 672 w 800"/>
                  <a:gd name="T77" fmla="*/ 380 h 380"/>
                  <a:gd name="T78" fmla="*/ 752 w 800"/>
                  <a:gd name="T79" fmla="*/ 352 h 380"/>
                  <a:gd name="T80" fmla="*/ 800 w 800"/>
                  <a:gd name="T81" fmla="*/ 336 h 380"/>
                  <a:gd name="T82" fmla="*/ 775 w 800"/>
                  <a:gd name="T83" fmla="*/ 224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00" h="380">
                    <a:moveTo>
                      <a:pt x="128" y="380"/>
                    </a:moveTo>
                    <a:cubicBezTo>
                      <a:pt x="90" y="375"/>
                      <a:pt x="60" y="365"/>
                      <a:pt x="48" y="352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25" y="224"/>
                      <a:pt x="25" y="224"/>
                      <a:pt x="25" y="224"/>
                    </a:cubicBezTo>
                    <a:cubicBezTo>
                      <a:pt x="27" y="219"/>
                      <a:pt x="29" y="215"/>
                      <a:pt x="33" y="211"/>
                    </a:cubicBezTo>
                    <a:cubicBezTo>
                      <a:pt x="38" y="207"/>
                      <a:pt x="43" y="205"/>
                      <a:pt x="48" y="204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27" y="171"/>
                      <a:pt x="113" y="152"/>
                      <a:pt x="105" y="131"/>
                    </a:cubicBezTo>
                    <a:cubicBezTo>
                      <a:pt x="101" y="128"/>
                      <a:pt x="96" y="122"/>
                      <a:pt x="93" y="114"/>
                    </a:cubicBezTo>
                    <a:cubicBezTo>
                      <a:pt x="88" y="100"/>
                      <a:pt x="91" y="93"/>
                      <a:pt x="97" y="90"/>
                    </a:cubicBezTo>
                    <a:cubicBezTo>
                      <a:pt x="97" y="40"/>
                      <a:pt x="118" y="0"/>
                      <a:pt x="170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223" y="0"/>
                      <a:pt x="244" y="40"/>
                      <a:pt x="244" y="90"/>
                    </a:cubicBezTo>
                    <a:cubicBezTo>
                      <a:pt x="249" y="93"/>
                      <a:pt x="253" y="100"/>
                      <a:pt x="247" y="114"/>
                    </a:cubicBezTo>
                    <a:cubicBezTo>
                      <a:pt x="245" y="122"/>
                      <a:pt x="240" y="128"/>
                      <a:pt x="236" y="131"/>
                    </a:cubicBezTo>
                    <a:cubicBezTo>
                      <a:pt x="227" y="152"/>
                      <a:pt x="213" y="171"/>
                      <a:pt x="199" y="183"/>
                    </a:cubicBezTo>
                    <a:cubicBezTo>
                      <a:pt x="240" y="192"/>
                      <a:pt x="240" y="192"/>
                      <a:pt x="240" y="192"/>
                    </a:cubicBezTo>
                    <a:cubicBezTo>
                      <a:pt x="209" y="199"/>
                      <a:pt x="209" y="199"/>
                      <a:pt x="209" y="199"/>
                    </a:cubicBezTo>
                    <a:cubicBezTo>
                      <a:pt x="197" y="200"/>
                      <a:pt x="186" y="205"/>
                      <a:pt x="177" y="213"/>
                    </a:cubicBezTo>
                    <a:cubicBezTo>
                      <a:pt x="168" y="221"/>
                      <a:pt x="162" y="231"/>
                      <a:pt x="159" y="243"/>
                    </a:cubicBezTo>
                    <a:lnTo>
                      <a:pt x="128" y="380"/>
                    </a:lnTo>
                    <a:close/>
                    <a:moveTo>
                      <a:pt x="775" y="224"/>
                    </a:moveTo>
                    <a:cubicBezTo>
                      <a:pt x="773" y="219"/>
                      <a:pt x="771" y="215"/>
                      <a:pt x="767" y="211"/>
                    </a:cubicBezTo>
                    <a:cubicBezTo>
                      <a:pt x="762" y="207"/>
                      <a:pt x="757" y="205"/>
                      <a:pt x="752" y="204"/>
                    </a:cubicBezTo>
                    <a:cubicBezTo>
                      <a:pt x="659" y="183"/>
                      <a:pt x="659" y="183"/>
                      <a:pt x="659" y="183"/>
                    </a:cubicBezTo>
                    <a:cubicBezTo>
                      <a:pt x="673" y="171"/>
                      <a:pt x="687" y="152"/>
                      <a:pt x="695" y="131"/>
                    </a:cubicBezTo>
                    <a:cubicBezTo>
                      <a:pt x="699" y="128"/>
                      <a:pt x="704" y="121"/>
                      <a:pt x="707" y="114"/>
                    </a:cubicBezTo>
                    <a:cubicBezTo>
                      <a:pt x="712" y="100"/>
                      <a:pt x="709" y="93"/>
                      <a:pt x="703" y="90"/>
                    </a:cubicBezTo>
                    <a:cubicBezTo>
                      <a:pt x="703" y="40"/>
                      <a:pt x="682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ubicBezTo>
                      <a:pt x="577" y="0"/>
                      <a:pt x="556" y="40"/>
                      <a:pt x="556" y="90"/>
                    </a:cubicBezTo>
                    <a:cubicBezTo>
                      <a:pt x="551" y="93"/>
                      <a:pt x="547" y="100"/>
                      <a:pt x="553" y="114"/>
                    </a:cubicBezTo>
                    <a:cubicBezTo>
                      <a:pt x="555" y="121"/>
                      <a:pt x="560" y="128"/>
                      <a:pt x="564" y="131"/>
                    </a:cubicBezTo>
                    <a:cubicBezTo>
                      <a:pt x="573" y="152"/>
                      <a:pt x="587" y="171"/>
                      <a:pt x="601" y="183"/>
                    </a:cubicBezTo>
                    <a:cubicBezTo>
                      <a:pt x="560" y="192"/>
                      <a:pt x="560" y="192"/>
                      <a:pt x="560" y="192"/>
                    </a:cubicBezTo>
                    <a:cubicBezTo>
                      <a:pt x="591" y="199"/>
                      <a:pt x="591" y="199"/>
                      <a:pt x="591" y="199"/>
                    </a:cubicBezTo>
                    <a:cubicBezTo>
                      <a:pt x="603" y="200"/>
                      <a:pt x="614" y="205"/>
                      <a:pt x="623" y="213"/>
                    </a:cubicBezTo>
                    <a:cubicBezTo>
                      <a:pt x="632" y="221"/>
                      <a:pt x="638" y="231"/>
                      <a:pt x="641" y="243"/>
                    </a:cubicBezTo>
                    <a:cubicBezTo>
                      <a:pt x="672" y="380"/>
                      <a:pt x="672" y="380"/>
                      <a:pt x="672" y="380"/>
                    </a:cubicBezTo>
                    <a:cubicBezTo>
                      <a:pt x="710" y="375"/>
                      <a:pt x="740" y="365"/>
                      <a:pt x="752" y="352"/>
                    </a:cubicBezTo>
                    <a:cubicBezTo>
                      <a:pt x="800" y="336"/>
                      <a:pt x="800" y="336"/>
                      <a:pt x="800" y="336"/>
                    </a:cubicBezTo>
                    <a:lnTo>
                      <a:pt x="775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8814875"/>
      </p:ext>
    </p:extLst>
  </p:cSld>
  <p:clrMapOvr>
    <a:masterClrMapping/>
  </p:clrMapOvr>
  <p:transition spd="slow" advClick="0" advTm="300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1502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US" altLang="zh-CN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Features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2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DAB6522-F60A-407F-8322-9F8D198896EC}"/>
              </a:ext>
            </a:extLst>
          </p:cNvPr>
          <p:cNvGrpSpPr/>
          <p:nvPr/>
        </p:nvGrpSpPr>
        <p:grpSpPr>
          <a:xfrm>
            <a:off x="590405" y="1321364"/>
            <a:ext cx="10782442" cy="1147235"/>
            <a:chOff x="583588" y="891721"/>
            <a:chExt cx="10782442" cy="1147235"/>
          </a:xfrm>
        </p:grpSpPr>
        <p:grpSp>
          <p:nvGrpSpPr>
            <p:cNvPr id="15" name="组合 14"/>
            <p:cNvGrpSpPr/>
            <p:nvPr/>
          </p:nvGrpSpPr>
          <p:grpSpPr>
            <a:xfrm>
              <a:off x="583588" y="891721"/>
              <a:ext cx="10782442" cy="643467"/>
              <a:chOff x="715150" y="3107266"/>
              <a:chExt cx="10782442" cy="643467"/>
            </a:xfrm>
          </p:grpSpPr>
          <p:cxnSp>
            <p:nvCxnSpPr>
              <p:cNvPr id="3" name="直接连接符 2"/>
              <p:cNvCxnSpPr/>
              <p:nvPr/>
            </p:nvCxnSpPr>
            <p:spPr>
              <a:xfrm>
                <a:off x="1037167" y="3429000"/>
                <a:ext cx="10460425" cy="0"/>
              </a:xfrm>
              <a:prstGeom prst="line">
                <a:avLst/>
              </a:prstGeom>
              <a:ln w="50800">
                <a:solidFill>
                  <a:srgbClr val="67666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组合 13"/>
              <p:cNvGrpSpPr/>
              <p:nvPr/>
            </p:nvGrpSpPr>
            <p:grpSpPr>
              <a:xfrm>
                <a:off x="715150" y="3107266"/>
                <a:ext cx="760724" cy="643467"/>
                <a:chOff x="877502" y="2895600"/>
                <a:chExt cx="1001802" cy="1066800"/>
              </a:xfrm>
            </p:grpSpPr>
            <p:sp>
              <p:nvSpPr>
                <p:cNvPr id="7" name="平行四边形 6"/>
                <p:cNvSpPr/>
                <p:nvPr/>
              </p:nvSpPr>
              <p:spPr>
                <a:xfrm flipH="1">
                  <a:off x="877502" y="2895600"/>
                  <a:ext cx="414867" cy="533400"/>
                </a:xfrm>
                <a:prstGeom prst="parallelogram">
                  <a:avLst>
                    <a:gd name="adj" fmla="val 41326"/>
                  </a:avLst>
                </a:prstGeom>
                <a:solidFill>
                  <a:srgbClr val="6766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平行四边形 8"/>
                <p:cNvSpPr/>
                <p:nvPr/>
              </p:nvSpPr>
              <p:spPr>
                <a:xfrm flipH="1">
                  <a:off x="1164601" y="2895600"/>
                  <a:ext cx="414867" cy="533400"/>
                </a:xfrm>
                <a:prstGeom prst="parallelogram">
                  <a:avLst>
                    <a:gd name="adj" fmla="val 41326"/>
                  </a:avLst>
                </a:prstGeom>
                <a:solidFill>
                  <a:srgbClr val="6766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平行四边形 9"/>
                <p:cNvSpPr/>
                <p:nvPr/>
              </p:nvSpPr>
              <p:spPr>
                <a:xfrm flipH="1">
                  <a:off x="1464437" y="2895600"/>
                  <a:ext cx="414867" cy="533400"/>
                </a:xfrm>
                <a:prstGeom prst="parallelogram">
                  <a:avLst>
                    <a:gd name="adj" fmla="val 41326"/>
                  </a:avLst>
                </a:prstGeom>
                <a:solidFill>
                  <a:srgbClr val="6766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平行四边形 10"/>
                <p:cNvSpPr/>
                <p:nvPr/>
              </p:nvSpPr>
              <p:spPr>
                <a:xfrm>
                  <a:off x="877502" y="3429000"/>
                  <a:ext cx="414867" cy="533400"/>
                </a:xfrm>
                <a:prstGeom prst="parallelogram">
                  <a:avLst>
                    <a:gd name="adj" fmla="val 41326"/>
                  </a:avLst>
                </a:prstGeom>
                <a:solidFill>
                  <a:srgbClr val="6766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平行四边形 11"/>
                <p:cNvSpPr/>
                <p:nvPr/>
              </p:nvSpPr>
              <p:spPr>
                <a:xfrm>
                  <a:off x="1164601" y="3429000"/>
                  <a:ext cx="414867" cy="533400"/>
                </a:xfrm>
                <a:prstGeom prst="parallelogram">
                  <a:avLst>
                    <a:gd name="adj" fmla="val 41326"/>
                  </a:avLst>
                </a:prstGeom>
                <a:solidFill>
                  <a:srgbClr val="6766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平行四边形 12"/>
                <p:cNvSpPr/>
                <p:nvPr/>
              </p:nvSpPr>
              <p:spPr>
                <a:xfrm>
                  <a:off x="1464437" y="3429000"/>
                  <a:ext cx="414867" cy="533400"/>
                </a:xfrm>
                <a:prstGeom prst="parallelogram">
                  <a:avLst>
                    <a:gd name="adj" fmla="val 41326"/>
                  </a:avLst>
                </a:prstGeom>
                <a:solidFill>
                  <a:srgbClr val="6766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6" name="矩形 15"/>
            <p:cNvSpPr/>
            <p:nvPr/>
          </p:nvSpPr>
          <p:spPr>
            <a:xfrm>
              <a:off x="1914104" y="1031422"/>
              <a:ext cx="2175933" cy="1007534"/>
            </a:xfrm>
            <a:prstGeom prst="rect">
              <a:avLst/>
            </a:prstGeom>
            <a:solidFill>
              <a:srgbClr val="79A5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F5F0EA"/>
                </a:solidFill>
                <a:ea typeface="微软雅黑" charset="0"/>
              </a:endParaRPr>
            </a:p>
            <a:p>
              <a:pPr algn="ctr"/>
              <a:r>
                <a:rPr lang="en-US" altLang="zh-CN" b="1" dirty="0">
                  <a:solidFill>
                    <a:srgbClr val="F5F0EA"/>
                  </a:solidFill>
                  <a:ea typeface="微软雅黑" charset="0"/>
                </a:rPr>
                <a:t>Airplane/Train Management</a:t>
              </a:r>
            </a:p>
            <a:p>
              <a:pPr algn="ctr"/>
              <a:endParaRPr lang="en-US" altLang="zh-CN" b="1" dirty="0">
                <a:solidFill>
                  <a:srgbClr val="F5F0EA"/>
                </a:solidFill>
                <a:ea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203841" y="1031421"/>
              <a:ext cx="2175933" cy="1007534"/>
            </a:xfrm>
            <a:prstGeom prst="rect">
              <a:avLst/>
            </a:prstGeom>
            <a:solidFill>
              <a:srgbClr val="79A5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5F0EA"/>
                  </a:solidFill>
                  <a:ea typeface="微软雅黑" charset="0"/>
                </a:rPr>
                <a:t>Airline/Railway Management</a:t>
              </a:r>
            </a:p>
          </p:txBody>
        </p:sp>
        <p:sp>
          <p:nvSpPr>
            <p:cNvPr id="19" name="等腰三角形 18"/>
            <p:cNvSpPr/>
            <p:nvPr/>
          </p:nvSpPr>
          <p:spPr>
            <a:xfrm flipH="1">
              <a:off x="1771991" y="1031421"/>
              <a:ext cx="142113" cy="182033"/>
            </a:xfrm>
            <a:prstGeom prst="triangle">
              <a:avLst>
                <a:gd name="adj" fmla="val 0"/>
              </a:avLst>
            </a:prstGeom>
            <a:solidFill>
              <a:srgbClr val="3C5E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flipH="1">
              <a:off x="5061728" y="1031421"/>
              <a:ext cx="142113" cy="182033"/>
            </a:xfrm>
            <a:prstGeom prst="triangle">
              <a:avLst>
                <a:gd name="adj" fmla="val 0"/>
              </a:avLst>
            </a:prstGeom>
            <a:solidFill>
              <a:srgbClr val="3C5E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14">
            <a:extLst>
              <a:ext uri="{FF2B5EF4-FFF2-40B4-BE49-F238E27FC236}">
                <a16:creationId xmlns:a16="http://schemas.microsoft.com/office/drawing/2014/main" id="{F93BC256-6661-484D-A773-E85CFC209182}"/>
              </a:ext>
            </a:extLst>
          </p:cNvPr>
          <p:cNvGrpSpPr/>
          <p:nvPr/>
        </p:nvGrpSpPr>
        <p:grpSpPr>
          <a:xfrm>
            <a:off x="548166" y="2939955"/>
            <a:ext cx="11156153" cy="643467"/>
            <a:chOff x="715150" y="3107266"/>
            <a:chExt cx="10782442" cy="643467"/>
          </a:xfrm>
        </p:grpSpPr>
        <p:cxnSp>
          <p:nvCxnSpPr>
            <p:cNvPr id="90" name="直接连接符 2">
              <a:extLst>
                <a:ext uri="{FF2B5EF4-FFF2-40B4-BE49-F238E27FC236}">
                  <a16:creationId xmlns:a16="http://schemas.microsoft.com/office/drawing/2014/main" id="{28C4FDC0-9B0E-9A48-8A68-1E2B8A000C57}"/>
                </a:ext>
              </a:extLst>
            </p:cNvPr>
            <p:cNvCxnSpPr/>
            <p:nvPr/>
          </p:nvCxnSpPr>
          <p:spPr>
            <a:xfrm>
              <a:off x="1037167" y="3429000"/>
              <a:ext cx="10460425" cy="0"/>
            </a:xfrm>
            <a:prstGeom prst="line">
              <a:avLst/>
            </a:prstGeom>
            <a:ln w="50800">
              <a:solidFill>
                <a:srgbClr val="67666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组合 13">
              <a:extLst>
                <a:ext uri="{FF2B5EF4-FFF2-40B4-BE49-F238E27FC236}">
                  <a16:creationId xmlns:a16="http://schemas.microsoft.com/office/drawing/2014/main" id="{6C752FD7-2263-C949-98BC-23923B297C40}"/>
                </a:ext>
              </a:extLst>
            </p:cNvPr>
            <p:cNvGrpSpPr/>
            <p:nvPr/>
          </p:nvGrpSpPr>
          <p:grpSpPr>
            <a:xfrm>
              <a:off x="715150" y="3107266"/>
              <a:ext cx="760724" cy="643467"/>
              <a:chOff x="877502" y="2895600"/>
              <a:chExt cx="1001802" cy="1066800"/>
            </a:xfrm>
          </p:grpSpPr>
          <p:sp>
            <p:nvSpPr>
              <p:cNvPr id="92" name="平行四边形 6">
                <a:extLst>
                  <a:ext uri="{FF2B5EF4-FFF2-40B4-BE49-F238E27FC236}">
                    <a16:creationId xmlns:a16="http://schemas.microsoft.com/office/drawing/2014/main" id="{D6275566-35C4-244E-A44C-949EDA5EC028}"/>
                  </a:ext>
                </a:extLst>
              </p:cNvPr>
              <p:cNvSpPr/>
              <p:nvPr/>
            </p:nvSpPr>
            <p:spPr>
              <a:xfrm flipH="1">
                <a:off x="877502" y="28956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rgbClr val="6766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平行四边形 8">
                <a:extLst>
                  <a:ext uri="{FF2B5EF4-FFF2-40B4-BE49-F238E27FC236}">
                    <a16:creationId xmlns:a16="http://schemas.microsoft.com/office/drawing/2014/main" id="{DA11C1B8-9F28-6A44-8FD6-95802EB44FE2}"/>
                  </a:ext>
                </a:extLst>
              </p:cNvPr>
              <p:cNvSpPr/>
              <p:nvPr/>
            </p:nvSpPr>
            <p:spPr>
              <a:xfrm flipH="1">
                <a:off x="1164601" y="28956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rgbClr val="6766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平行四边形 9">
                <a:extLst>
                  <a:ext uri="{FF2B5EF4-FFF2-40B4-BE49-F238E27FC236}">
                    <a16:creationId xmlns:a16="http://schemas.microsoft.com/office/drawing/2014/main" id="{13C81A2E-DF2A-E544-A928-FEFD5A6F1E66}"/>
                  </a:ext>
                </a:extLst>
              </p:cNvPr>
              <p:cNvSpPr/>
              <p:nvPr/>
            </p:nvSpPr>
            <p:spPr>
              <a:xfrm flipH="1">
                <a:off x="1464437" y="28956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rgbClr val="6766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平行四边形 10">
                <a:extLst>
                  <a:ext uri="{FF2B5EF4-FFF2-40B4-BE49-F238E27FC236}">
                    <a16:creationId xmlns:a16="http://schemas.microsoft.com/office/drawing/2014/main" id="{D3F16994-BB21-4B4A-B890-79E0FC367FA4}"/>
                  </a:ext>
                </a:extLst>
              </p:cNvPr>
              <p:cNvSpPr/>
              <p:nvPr/>
            </p:nvSpPr>
            <p:spPr>
              <a:xfrm>
                <a:off x="877502" y="34290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rgbClr val="6766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平行四边形 11">
                <a:extLst>
                  <a:ext uri="{FF2B5EF4-FFF2-40B4-BE49-F238E27FC236}">
                    <a16:creationId xmlns:a16="http://schemas.microsoft.com/office/drawing/2014/main" id="{7F3B225B-9890-F34A-9C1C-56175CF5F6A7}"/>
                  </a:ext>
                </a:extLst>
              </p:cNvPr>
              <p:cNvSpPr/>
              <p:nvPr/>
            </p:nvSpPr>
            <p:spPr>
              <a:xfrm>
                <a:off x="1164601" y="34290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rgbClr val="6766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平行四边形 12">
                <a:extLst>
                  <a:ext uri="{FF2B5EF4-FFF2-40B4-BE49-F238E27FC236}">
                    <a16:creationId xmlns:a16="http://schemas.microsoft.com/office/drawing/2014/main" id="{3FBF3600-521A-DA48-A9FD-01B8D36CDC1A}"/>
                  </a:ext>
                </a:extLst>
              </p:cNvPr>
              <p:cNvSpPr/>
              <p:nvPr/>
            </p:nvSpPr>
            <p:spPr>
              <a:xfrm>
                <a:off x="1464437" y="34290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rgbClr val="6766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8" name="矩形 15">
            <a:extLst>
              <a:ext uri="{FF2B5EF4-FFF2-40B4-BE49-F238E27FC236}">
                <a16:creationId xmlns:a16="http://schemas.microsoft.com/office/drawing/2014/main" id="{8E730507-5DC5-484B-94DC-FEDC83872066}"/>
              </a:ext>
            </a:extLst>
          </p:cNvPr>
          <p:cNvSpPr/>
          <p:nvPr/>
        </p:nvSpPr>
        <p:spPr>
          <a:xfrm>
            <a:off x="1878683" y="3079656"/>
            <a:ext cx="2175933" cy="1007534"/>
          </a:xfrm>
          <a:prstGeom prst="rect">
            <a:avLst/>
          </a:prstGeom>
          <a:solidFill>
            <a:srgbClr val="79A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5F0EA"/>
                </a:solidFill>
                <a:ea typeface="微软雅黑" charset="0"/>
              </a:rPr>
              <a:t>Buy Transportation Tickets</a:t>
            </a:r>
          </a:p>
        </p:txBody>
      </p:sp>
      <p:sp>
        <p:nvSpPr>
          <p:cNvPr id="99" name="矩形 16">
            <a:extLst>
              <a:ext uri="{FF2B5EF4-FFF2-40B4-BE49-F238E27FC236}">
                <a16:creationId xmlns:a16="http://schemas.microsoft.com/office/drawing/2014/main" id="{951F3E76-CA1B-224F-ADB5-76BB19A224D0}"/>
              </a:ext>
            </a:extLst>
          </p:cNvPr>
          <p:cNvSpPr/>
          <p:nvPr/>
        </p:nvSpPr>
        <p:spPr>
          <a:xfrm>
            <a:off x="4303950" y="3097073"/>
            <a:ext cx="2175933" cy="1007534"/>
          </a:xfrm>
          <a:prstGeom prst="rect">
            <a:avLst/>
          </a:prstGeom>
          <a:solidFill>
            <a:srgbClr val="79A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5F0EA"/>
                </a:solidFill>
                <a:ea typeface="微软雅黑" charset="0"/>
              </a:rPr>
              <a:t>Manage Personal Information</a:t>
            </a:r>
          </a:p>
        </p:txBody>
      </p:sp>
      <p:sp>
        <p:nvSpPr>
          <p:cNvPr id="100" name="矩形 17">
            <a:extLst>
              <a:ext uri="{FF2B5EF4-FFF2-40B4-BE49-F238E27FC236}">
                <a16:creationId xmlns:a16="http://schemas.microsoft.com/office/drawing/2014/main" id="{9699E7F9-1DA7-0745-8EE4-86B7FEA5F952}"/>
              </a:ext>
            </a:extLst>
          </p:cNvPr>
          <p:cNvSpPr/>
          <p:nvPr/>
        </p:nvSpPr>
        <p:spPr>
          <a:xfrm>
            <a:off x="6744201" y="3079656"/>
            <a:ext cx="2175933" cy="1007534"/>
          </a:xfrm>
          <a:prstGeom prst="rect">
            <a:avLst/>
          </a:prstGeom>
          <a:solidFill>
            <a:srgbClr val="79A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5F0EA"/>
                </a:solidFill>
                <a:ea typeface="微软雅黑" charset="0"/>
              </a:rPr>
              <a:t>Send Messages &amp; Comments to Customer Service</a:t>
            </a:r>
          </a:p>
        </p:txBody>
      </p:sp>
      <p:sp>
        <p:nvSpPr>
          <p:cNvPr id="101" name="等腰三角形 18">
            <a:extLst>
              <a:ext uri="{FF2B5EF4-FFF2-40B4-BE49-F238E27FC236}">
                <a16:creationId xmlns:a16="http://schemas.microsoft.com/office/drawing/2014/main" id="{19DF3C2E-E670-E34D-87A7-7942969BED58}"/>
              </a:ext>
            </a:extLst>
          </p:cNvPr>
          <p:cNvSpPr/>
          <p:nvPr/>
        </p:nvSpPr>
        <p:spPr>
          <a:xfrm flipH="1">
            <a:off x="1736570" y="3079655"/>
            <a:ext cx="142113" cy="182033"/>
          </a:xfrm>
          <a:prstGeom prst="triangle">
            <a:avLst>
              <a:gd name="adj" fmla="val 0"/>
            </a:avLst>
          </a:prstGeom>
          <a:solidFill>
            <a:srgbClr val="3C5E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等腰三角形 20">
            <a:extLst>
              <a:ext uri="{FF2B5EF4-FFF2-40B4-BE49-F238E27FC236}">
                <a16:creationId xmlns:a16="http://schemas.microsoft.com/office/drawing/2014/main" id="{730678BA-F892-D14E-847B-9018DA02DCE5}"/>
              </a:ext>
            </a:extLst>
          </p:cNvPr>
          <p:cNvSpPr/>
          <p:nvPr/>
        </p:nvSpPr>
        <p:spPr>
          <a:xfrm flipH="1">
            <a:off x="4161837" y="3097073"/>
            <a:ext cx="142113" cy="182033"/>
          </a:xfrm>
          <a:prstGeom prst="triangle">
            <a:avLst>
              <a:gd name="adj" fmla="val 0"/>
            </a:avLst>
          </a:prstGeom>
          <a:solidFill>
            <a:srgbClr val="3C5E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等腰三角形 21">
            <a:extLst>
              <a:ext uri="{FF2B5EF4-FFF2-40B4-BE49-F238E27FC236}">
                <a16:creationId xmlns:a16="http://schemas.microsoft.com/office/drawing/2014/main" id="{DFB85D3E-94AC-2F47-8BD0-99927F4B46A2}"/>
              </a:ext>
            </a:extLst>
          </p:cNvPr>
          <p:cNvSpPr/>
          <p:nvPr/>
        </p:nvSpPr>
        <p:spPr>
          <a:xfrm flipH="1">
            <a:off x="6602088" y="3079656"/>
            <a:ext cx="142113" cy="182033"/>
          </a:xfrm>
          <a:prstGeom prst="triangle">
            <a:avLst>
              <a:gd name="adj" fmla="val 0"/>
            </a:avLst>
          </a:prstGeom>
          <a:solidFill>
            <a:srgbClr val="3C5E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B03BDCB-F112-43D2-9661-0808AD9D66D5}"/>
              </a:ext>
            </a:extLst>
          </p:cNvPr>
          <p:cNvSpPr txBox="1"/>
          <p:nvPr/>
        </p:nvSpPr>
        <p:spPr>
          <a:xfrm>
            <a:off x="435742" y="87146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kern="0" dirty="0">
                <a:solidFill>
                  <a:srgbClr val="676661"/>
                </a:solidFill>
                <a:latin typeface="Sitka Small" panose="02000505000000020004" pitchFamily="2" charset="0"/>
                <a:ea typeface="微软雅黑" panose="020B0503020204020204" pitchFamily="34" charset="-122"/>
              </a:rPr>
              <a:t>For Company</a:t>
            </a:r>
            <a:r>
              <a:rPr lang="zh-CN" altLang="en-US" sz="2000" kern="0" dirty="0">
                <a:solidFill>
                  <a:srgbClr val="676661"/>
                </a:solidFill>
                <a:latin typeface="Sitka Small" panose="02000505000000020004" pitchFamily="2" charset="0"/>
                <a:ea typeface="微软雅黑" panose="020B0503020204020204" pitchFamily="34" charset="-122"/>
              </a:rPr>
              <a:t>：</a:t>
            </a:r>
            <a:endParaRPr lang="zh-CN" altLang="en-US" sz="20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99E5F74-2426-41AF-A43F-4D91ED1804E7}"/>
              </a:ext>
            </a:extLst>
          </p:cNvPr>
          <p:cNvSpPr txBox="1"/>
          <p:nvPr/>
        </p:nvSpPr>
        <p:spPr>
          <a:xfrm>
            <a:off x="435742" y="247532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kern="0" dirty="0">
                <a:solidFill>
                  <a:srgbClr val="676661"/>
                </a:solidFill>
                <a:latin typeface="Sitka Small" panose="02000505000000020004" pitchFamily="2" charset="0"/>
                <a:ea typeface="微软雅黑" panose="020B0503020204020204" pitchFamily="34" charset="-122"/>
              </a:rPr>
              <a:t>For Customer</a:t>
            </a:r>
            <a:r>
              <a:rPr lang="zh-CN" altLang="en-US" sz="2000" kern="0" dirty="0">
                <a:solidFill>
                  <a:srgbClr val="676661"/>
                </a:solidFill>
                <a:latin typeface="Sitka Small" panose="02000505000000020004" pitchFamily="2" charset="0"/>
                <a:ea typeface="微软雅黑" panose="020B0503020204020204" pitchFamily="34" charset="-122"/>
              </a:rPr>
              <a:t>：</a:t>
            </a:r>
            <a:endParaRPr lang="zh-CN" altLang="en-US" sz="2000" dirty="0"/>
          </a:p>
        </p:txBody>
      </p:sp>
      <p:grpSp>
        <p:nvGrpSpPr>
          <p:cNvPr id="63" name="组合 14">
            <a:extLst>
              <a:ext uri="{FF2B5EF4-FFF2-40B4-BE49-F238E27FC236}">
                <a16:creationId xmlns:a16="http://schemas.microsoft.com/office/drawing/2014/main" id="{1CC2BAB8-45B6-4828-B928-868CF762DBD0}"/>
              </a:ext>
            </a:extLst>
          </p:cNvPr>
          <p:cNvGrpSpPr/>
          <p:nvPr/>
        </p:nvGrpSpPr>
        <p:grpSpPr>
          <a:xfrm>
            <a:off x="548167" y="4765459"/>
            <a:ext cx="10782442" cy="643467"/>
            <a:chOff x="715150" y="3107266"/>
            <a:chExt cx="10782442" cy="643467"/>
          </a:xfrm>
        </p:grpSpPr>
        <p:cxnSp>
          <p:nvCxnSpPr>
            <p:cNvPr id="70" name="直接连接符 2">
              <a:extLst>
                <a:ext uri="{FF2B5EF4-FFF2-40B4-BE49-F238E27FC236}">
                  <a16:creationId xmlns:a16="http://schemas.microsoft.com/office/drawing/2014/main" id="{E37724E1-32D1-49E9-919E-4E4CA1B9E4C7}"/>
                </a:ext>
              </a:extLst>
            </p:cNvPr>
            <p:cNvCxnSpPr/>
            <p:nvPr/>
          </p:nvCxnSpPr>
          <p:spPr>
            <a:xfrm>
              <a:off x="1037167" y="3429000"/>
              <a:ext cx="10460425" cy="0"/>
            </a:xfrm>
            <a:prstGeom prst="line">
              <a:avLst/>
            </a:prstGeom>
            <a:ln w="50800">
              <a:solidFill>
                <a:srgbClr val="67666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组合 13">
              <a:extLst>
                <a:ext uri="{FF2B5EF4-FFF2-40B4-BE49-F238E27FC236}">
                  <a16:creationId xmlns:a16="http://schemas.microsoft.com/office/drawing/2014/main" id="{7CBACD1B-E78A-412F-90F0-A82E6B76DBC9}"/>
                </a:ext>
              </a:extLst>
            </p:cNvPr>
            <p:cNvGrpSpPr/>
            <p:nvPr/>
          </p:nvGrpSpPr>
          <p:grpSpPr>
            <a:xfrm>
              <a:off x="715150" y="3107266"/>
              <a:ext cx="760724" cy="643467"/>
              <a:chOff x="877502" y="2895600"/>
              <a:chExt cx="1001802" cy="1066800"/>
            </a:xfrm>
          </p:grpSpPr>
          <p:sp>
            <p:nvSpPr>
              <p:cNvPr id="72" name="平行四边形 6">
                <a:extLst>
                  <a:ext uri="{FF2B5EF4-FFF2-40B4-BE49-F238E27FC236}">
                    <a16:creationId xmlns:a16="http://schemas.microsoft.com/office/drawing/2014/main" id="{CCD4A05E-546F-430F-BF4D-00AA2EE3FD1E}"/>
                  </a:ext>
                </a:extLst>
              </p:cNvPr>
              <p:cNvSpPr/>
              <p:nvPr/>
            </p:nvSpPr>
            <p:spPr>
              <a:xfrm flipH="1">
                <a:off x="877502" y="28956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rgbClr val="6766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平行四边形 8">
                <a:extLst>
                  <a:ext uri="{FF2B5EF4-FFF2-40B4-BE49-F238E27FC236}">
                    <a16:creationId xmlns:a16="http://schemas.microsoft.com/office/drawing/2014/main" id="{AC84EED6-6AA2-488D-A48E-838B0BDD295C}"/>
                  </a:ext>
                </a:extLst>
              </p:cNvPr>
              <p:cNvSpPr/>
              <p:nvPr/>
            </p:nvSpPr>
            <p:spPr>
              <a:xfrm flipH="1">
                <a:off x="1164601" y="28956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rgbClr val="6766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平行四边形 9">
                <a:extLst>
                  <a:ext uri="{FF2B5EF4-FFF2-40B4-BE49-F238E27FC236}">
                    <a16:creationId xmlns:a16="http://schemas.microsoft.com/office/drawing/2014/main" id="{B638613F-AB6C-40E9-8060-A52BC18FC8ED}"/>
                  </a:ext>
                </a:extLst>
              </p:cNvPr>
              <p:cNvSpPr/>
              <p:nvPr/>
            </p:nvSpPr>
            <p:spPr>
              <a:xfrm flipH="1">
                <a:off x="1464437" y="28956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rgbClr val="6766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平行四边形 10">
                <a:extLst>
                  <a:ext uri="{FF2B5EF4-FFF2-40B4-BE49-F238E27FC236}">
                    <a16:creationId xmlns:a16="http://schemas.microsoft.com/office/drawing/2014/main" id="{BA2B882C-413A-417E-9B21-5A7E2770FB4F}"/>
                  </a:ext>
                </a:extLst>
              </p:cNvPr>
              <p:cNvSpPr/>
              <p:nvPr/>
            </p:nvSpPr>
            <p:spPr>
              <a:xfrm>
                <a:off x="877502" y="34290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rgbClr val="6766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平行四边形 11">
                <a:extLst>
                  <a:ext uri="{FF2B5EF4-FFF2-40B4-BE49-F238E27FC236}">
                    <a16:creationId xmlns:a16="http://schemas.microsoft.com/office/drawing/2014/main" id="{8FE2CCE7-8FF5-4053-A266-C6F3C5BB7A27}"/>
                  </a:ext>
                </a:extLst>
              </p:cNvPr>
              <p:cNvSpPr/>
              <p:nvPr/>
            </p:nvSpPr>
            <p:spPr>
              <a:xfrm>
                <a:off x="1164601" y="34290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rgbClr val="6766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平行四边形 12">
                <a:extLst>
                  <a:ext uri="{FF2B5EF4-FFF2-40B4-BE49-F238E27FC236}">
                    <a16:creationId xmlns:a16="http://schemas.microsoft.com/office/drawing/2014/main" id="{F3C5D902-D58C-44F1-BA4E-469A6C9DBA4C}"/>
                  </a:ext>
                </a:extLst>
              </p:cNvPr>
              <p:cNvSpPr/>
              <p:nvPr/>
            </p:nvSpPr>
            <p:spPr>
              <a:xfrm>
                <a:off x="1464437" y="34290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rgbClr val="6766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4" name="矩形 15">
            <a:extLst>
              <a:ext uri="{FF2B5EF4-FFF2-40B4-BE49-F238E27FC236}">
                <a16:creationId xmlns:a16="http://schemas.microsoft.com/office/drawing/2014/main" id="{0AE39F9E-9BE7-422C-AE55-6B5CD1CC8879}"/>
              </a:ext>
            </a:extLst>
          </p:cNvPr>
          <p:cNvSpPr/>
          <p:nvPr/>
        </p:nvSpPr>
        <p:spPr>
          <a:xfrm>
            <a:off x="9153890" y="3072126"/>
            <a:ext cx="2175933" cy="1007534"/>
          </a:xfrm>
          <a:prstGeom prst="rect">
            <a:avLst/>
          </a:prstGeom>
          <a:solidFill>
            <a:srgbClr val="79A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5F0EA"/>
                </a:solidFill>
                <a:ea typeface="微软雅黑" charset="0"/>
              </a:rPr>
              <a:t>Booking Personal Airplane &amp; Train</a:t>
            </a:r>
          </a:p>
        </p:txBody>
      </p:sp>
      <p:sp>
        <p:nvSpPr>
          <p:cNvPr id="65" name="矩形 16">
            <a:extLst>
              <a:ext uri="{FF2B5EF4-FFF2-40B4-BE49-F238E27FC236}">
                <a16:creationId xmlns:a16="http://schemas.microsoft.com/office/drawing/2014/main" id="{A308C707-D734-4E3A-9889-5328277CF180}"/>
              </a:ext>
            </a:extLst>
          </p:cNvPr>
          <p:cNvSpPr/>
          <p:nvPr/>
        </p:nvSpPr>
        <p:spPr>
          <a:xfrm>
            <a:off x="5168420" y="4905159"/>
            <a:ext cx="2175933" cy="1007534"/>
          </a:xfrm>
          <a:prstGeom prst="rect">
            <a:avLst/>
          </a:prstGeom>
          <a:solidFill>
            <a:srgbClr val="79A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5F0EA"/>
                </a:solidFill>
                <a:ea typeface="微软雅黑" charset="0"/>
              </a:rPr>
              <a:t>Process Customers’ Request</a:t>
            </a:r>
          </a:p>
        </p:txBody>
      </p:sp>
      <p:sp>
        <p:nvSpPr>
          <p:cNvPr id="66" name="矩形 17">
            <a:extLst>
              <a:ext uri="{FF2B5EF4-FFF2-40B4-BE49-F238E27FC236}">
                <a16:creationId xmlns:a16="http://schemas.microsoft.com/office/drawing/2014/main" id="{FEE0CF06-4270-4558-802B-3FFE26F41223}"/>
              </a:ext>
            </a:extLst>
          </p:cNvPr>
          <p:cNvSpPr/>
          <p:nvPr/>
        </p:nvSpPr>
        <p:spPr>
          <a:xfrm>
            <a:off x="8458157" y="4905159"/>
            <a:ext cx="2175933" cy="1007534"/>
          </a:xfrm>
          <a:prstGeom prst="rect">
            <a:avLst/>
          </a:prstGeom>
          <a:solidFill>
            <a:srgbClr val="79A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5F0EA"/>
                </a:solidFill>
                <a:ea typeface="微软雅黑" charset="0"/>
              </a:rPr>
              <a:t>Monitoring Booking Information</a:t>
            </a:r>
          </a:p>
        </p:txBody>
      </p:sp>
      <p:sp>
        <p:nvSpPr>
          <p:cNvPr id="67" name="等腰三角形 18">
            <a:extLst>
              <a:ext uri="{FF2B5EF4-FFF2-40B4-BE49-F238E27FC236}">
                <a16:creationId xmlns:a16="http://schemas.microsoft.com/office/drawing/2014/main" id="{67AE5AC6-68F6-44C9-B4F9-694188393085}"/>
              </a:ext>
            </a:extLst>
          </p:cNvPr>
          <p:cNvSpPr/>
          <p:nvPr/>
        </p:nvSpPr>
        <p:spPr>
          <a:xfrm flipH="1">
            <a:off x="9011777" y="3072125"/>
            <a:ext cx="142113" cy="182033"/>
          </a:xfrm>
          <a:prstGeom prst="triangle">
            <a:avLst>
              <a:gd name="adj" fmla="val 0"/>
            </a:avLst>
          </a:prstGeom>
          <a:solidFill>
            <a:srgbClr val="3C5E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20">
            <a:extLst>
              <a:ext uri="{FF2B5EF4-FFF2-40B4-BE49-F238E27FC236}">
                <a16:creationId xmlns:a16="http://schemas.microsoft.com/office/drawing/2014/main" id="{A9D2D0C5-AD1C-4462-B45D-0EB6554908D4}"/>
              </a:ext>
            </a:extLst>
          </p:cNvPr>
          <p:cNvSpPr/>
          <p:nvPr/>
        </p:nvSpPr>
        <p:spPr>
          <a:xfrm flipH="1">
            <a:off x="5026307" y="4905159"/>
            <a:ext cx="142113" cy="182033"/>
          </a:xfrm>
          <a:prstGeom prst="triangle">
            <a:avLst>
              <a:gd name="adj" fmla="val 0"/>
            </a:avLst>
          </a:prstGeom>
          <a:solidFill>
            <a:srgbClr val="3C5E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21">
            <a:extLst>
              <a:ext uri="{FF2B5EF4-FFF2-40B4-BE49-F238E27FC236}">
                <a16:creationId xmlns:a16="http://schemas.microsoft.com/office/drawing/2014/main" id="{AE448C0B-A34A-43D3-B935-BF42C0C8AEBF}"/>
              </a:ext>
            </a:extLst>
          </p:cNvPr>
          <p:cNvSpPr/>
          <p:nvPr/>
        </p:nvSpPr>
        <p:spPr>
          <a:xfrm flipH="1">
            <a:off x="8316044" y="4905159"/>
            <a:ext cx="142113" cy="182033"/>
          </a:xfrm>
          <a:prstGeom prst="triangle">
            <a:avLst>
              <a:gd name="adj" fmla="val 0"/>
            </a:avLst>
          </a:prstGeom>
          <a:solidFill>
            <a:srgbClr val="3C5E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432DEC-9EED-46A2-BE01-DE71A17CF91C}"/>
              </a:ext>
            </a:extLst>
          </p:cNvPr>
          <p:cNvSpPr txBox="1"/>
          <p:nvPr/>
        </p:nvSpPr>
        <p:spPr>
          <a:xfrm>
            <a:off x="454213" y="429410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kern="0" dirty="0">
                <a:solidFill>
                  <a:srgbClr val="676661"/>
                </a:solidFill>
                <a:latin typeface="Sitka Small" panose="02000505000000020004" pitchFamily="2" charset="0"/>
                <a:ea typeface="微软雅黑" panose="020B0503020204020204" pitchFamily="34" charset="-122"/>
              </a:rPr>
              <a:t>For Customer Service</a:t>
            </a:r>
            <a:r>
              <a:rPr lang="zh-CN" altLang="en-US" sz="2000" kern="0" dirty="0">
                <a:solidFill>
                  <a:srgbClr val="676661"/>
                </a:solidFill>
                <a:latin typeface="Sitka Small" panose="02000505000000020004" pitchFamily="2" charset="0"/>
                <a:ea typeface="微软雅黑" panose="020B0503020204020204" pitchFamily="34" charset="-122"/>
              </a:rPr>
              <a:t>：</a:t>
            </a:r>
            <a:endParaRPr lang="zh-CN" altLang="en-US" sz="2000" dirty="0"/>
          </a:p>
        </p:txBody>
      </p:sp>
      <p:sp>
        <p:nvSpPr>
          <p:cNvPr id="80" name="矩形 15">
            <a:extLst>
              <a:ext uri="{FF2B5EF4-FFF2-40B4-BE49-F238E27FC236}">
                <a16:creationId xmlns:a16="http://schemas.microsoft.com/office/drawing/2014/main" id="{51D902BD-6326-47D4-B37D-E9A7D708B0DB}"/>
              </a:ext>
            </a:extLst>
          </p:cNvPr>
          <p:cNvSpPr/>
          <p:nvPr/>
        </p:nvSpPr>
        <p:spPr>
          <a:xfrm>
            <a:off x="1904520" y="4938597"/>
            <a:ext cx="2175933" cy="1007534"/>
          </a:xfrm>
          <a:prstGeom prst="rect">
            <a:avLst/>
          </a:prstGeom>
          <a:solidFill>
            <a:srgbClr val="79A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5F0EA"/>
                </a:solidFill>
                <a:ea typeface="微软雅黑" charset="0"/>
              </a:rPr>
              <a:t>Received Messages for Customers</a:t>
            </a:r>
          </a:p>
        </p:txBody>
      </p:sp>
      <p:sp>
        <p:nvSpPr>
          <p:cNvPr id="81" name="等腰三角形 18">
            <a:extLst>
              <a:ext uri="{FF2B5EF4-FFF2-40B4-BE49-F238E27FC236}">
                <a16:creationId xmlns:a16="http://schemas.microsoft.com/office/drawing/2014/main" id="{2B54AB10-61AC-4098-A02B-8E0F720F2DE0}"/>
              </a:ext>
            </a:extLst>
          </p:cNvPr>
          <p:cNvSpPr/>
          <p:nvPr/>
        </p:nvSpPr>
        <p:spPr>
          <a:xfrm flipH="1">
            <a:off x="1762407" y="4938596"/>
            <a:ext cx="142113" cy="182033"/>
          </a:xfrm>
          <a:prstGeom prst="triangle">
            <a:avLst>
              <a:gd name="adj" fmla="val 0"/>
            </a:avLst>
          </a:prstGeom>
          <a:solidFill>
            <a:srgbClr val="3C5E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396430"/>
      </p:ext>
    </p:extLst>
  </p:cSld>
  <p:clrMapOvr>
    <a:masterClrMapping/>
  </p:clrMapOvr>
  <p:transition spd="slow" advClick="0" advTm="3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1502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US" altLang="zh-CN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Features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2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DAB6522-F60A-407F-8322-9F8D198896EC}"/>
              </a:ext>
            </a:extLst>
          </p:cNvPr>
          <p:cNvGrpSpPr/>
          <p:nvPr/>
        </p:nvGrpSpPr>
        <p:grpSpPr>
          <a:xfrm>
            <a:off x="590405" y="1321364"/>
            <a:ext cx="10782442" cy="1147235"/>
            <a:chOff x="583588" y="891721"/>
            <a:chExt cx="10782442" cy="1147235"/>
          </a:xfrm>
        </p:grpSpPr>
        <p:grpSp>
          <p:nvGrpSpPr>
            <p:cNvPr id="15" name="组合 14"/>
            <p:cNvGrpSpPr/>
            <p:nvPr/>
          </p:nvGrpSpPr>
          <p:grpSpPr>
            <a:xfrm>
              <a:off x="583588" y="891721"/>
              <a:ext cx="10782442" cy="643467"/>
              <a:chOff x="715150" y="3107266"/>
              <a:chExt cx="10782442" cy="643467"/>
            </a:xfrm>
          </p:grpSpPr>
          <p:cxnSp>
            <p:nvCxnSpPr>
              <p:cNvPr id="3" name="直接连接符 2"/>
              <p:cNvCxnSpPr/>
              <p:nvPr/>
            </p:nvCxnSpPr>
            <p:spPr>
              <a:xfrm>
                <a:off x="1037167" y="3429000"/>
                <a:ext cx="10460425" cy="0"/>
              </a:xfrm>
              <a:prstGeom prst="line">
                <a:avLst/>
              </a:prstGeom>
              <a:ln w="50800">
                <a:solidFill>
                  <a:srgbClr val="67666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组合 13"/>
              <p:cNvGrpSpPr/>
              <p:nvPr/>
            </p:nvGrpSpPr>
            <p:grpSpPr>
              <a:xfrm>
                <a:off x="715150" y="3107266"/>
                <a:ext cx="760724" cy="643467"/>
                <a:chOff x="877502" y="2895600"/>
                <a:chExt cx="1001802" cy="1066800"/>
              </a:xfrm>
            </p:grpSpPr>
            <p:sp>
              <p:nvSpPr>
                <p:cNvPr id="7" name="平行四边形 6"/>
                <p:cNvSpPr/>
                <p:nvPr/>
              </p:nvSpPr>
              <p:spPr>
                <a:xfrm flipH="1">
                  <a:off x="877502" y="2895600"/>
                  <a:ext cx="414867" cy="533400"/>
                </a:xfrm>
                <a:prstGeom prst="parallelogram">
                  <a:avLst>
                    <a:gd name="adj" fmla="val 41326"/>
                  </a:avLst>
                </a:prstGeom>
                <a:solidFill>
                  <a:srgbClr val="6766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平行四边形 8"/>
                <p:cNvSpPr/>
                <p:nvPr/>
              </p:nvSpPr>
              <p:spPr>
                <a:xfrm flipH="1">
                  <a:off x="1164601" y="2895600"/>
                  <a:ext cx="414867" cy="533400"/>
                </a:xfrm>
                <a:prstGeom prst="parallelogram">
                  <a:avLst>
                    <a:gd name="adj" fmla="val 41326"/>
                  </a:avLst>
                </a:prstGeom>
                <a:solidFill>
                  <a:srgbClr val="6766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平行四边形 9"/>
                <p:cNvSpPr/>
                <p:nvPr/>
              </p:nvSpPr>
              <p:spPr>
                <a:xfrm flipH="1">
                  <a:off x="1464437" y="2895600"/>
                  <a:ext cx="414867" cy="533400"/>
                </a:xfrm>
                <a:prstGeom prst="parallelogram">
                  <a:avLst>
                    <a:gd name="adj" fmla="val 41326"/>
                  </a:avLst>
                </a:prstGeom>
                <a:solidFill>
                  <a:srgbClr val="6766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平行四边形 10"/>
                <p:cNvSpPr/>
                <p:nvPr/>
              </p:nvSpPr>
              <p:spPr>
                <a:xfrm>
                  <a:off x="877502" y="3429000"/>
                  <a:ext cx="414867" cy="533400"/>
                </a:xfrm>
                <a:prstGeom prst="parallelogram">
                  <a:avLst>
                    <a:gd name="adj" fmla="val 41326"/>
                  </a:avLst>
                </a:prstGeom>
                <a:solidFill>
                  <a:srgbClr val="6766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平行四边形 11"/>
                <p:cNvSpPr/>
                <p:nvPr/>
              </p:nvSpPr>
              <p:spPr>
                <a:xfrm>
                  <a:off x="1164601" y="3429000"/>
                  <a:ext cx="414867" cy="533400"/>
                </a:xfrm>
                <a:prstGeom prst="parallelogram">
                  <a:avLst>
                    <a:gd name="adj" fmla="val 41326"/>
                  </a:avLst>
                </a:prstGeom>
                <a:solidFill>
                  <a:srgbClr val="6766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平行四边形 12"/>
                <p:cNvSpPr/>
                <p:nvPr/>
              </p:nvSpPr>
              <p:spPr>
                <a:xfrm>
                  <a:off x="1464437" y="3429000"/>
                  <a:ext cx="414867" cy="533400"/>
                </a:xfrm>
                <a:prstGeom prst="parallelogram">
                  <a:avLst>
                    <a:gd name="adj" fmla="val 41326"/>
                  </a:avLst>
                </a:prstGeom>
                <a:solidFill>
                  <a:srgbClr val="6766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6" name="矩形 15"/>
            <p:cNvSpPr/>
            <p:nvPr/>
          </p:nvSpPr>
          <p:spPr>
            <a:xfrm>
              <a:off x="1914104" y="1031422"/>
              <a:ext cx="2175933" cy="1007534"/>
            </a:xfrm>
            <a:prstGeom prst="rect">
              <a:avLst/>
            </a:prstGeom>
            <a:solidFill>
              <a:srgbClr val="79A5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F5F0EA"/>
                </a:solidFill>
                <a:ea typeface="微软雅黑" charset="0"/>
              </a:endParaRPr>
            </a:p>
            <a:p>
              <a:pPr algn="ctr"/>
              <a:r>
                <a:rPr lang="en-US" altLang="zh-CN" b="1" dirty="0">
                  <a:solidFill>
                    <a:srgbClr val="F5F0EA"/>
                  </a:solidFill>
                  <a:ea typeface="微软雅黑" charset="0"/>
                </a:rPr>
                <a:t>Send Take-off/Landing Requests</a:t>
              </a:r>
            </a:p>
            <a:p>
              <a:pPr algn="ctr"/>
              <a:endParaRPr lang="en-US" altLang="zh-CN" b="1" dirty="0">
                <a:solidFill>
                  <a:srgbClr val="F5F0EA"/>
                </a:solidFill>
                <a:ea typeface="微软雅黑" charset="0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flipH="1">
              <a:off x="1771991" y="1031421"/>
              <a:ext cx="142113" cy="182033"/>
            </a:xfrm>
            <a:prstGeom prst="triangle">
              <a:avLst>
                <a:gd name="adj" fmla="val 0"/>
              </a:avLst>
            </a:prstGeom>
            <a:solidFill>
              <a:srgbClr val="3C5E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14">
            <a:extLst>
              <a:ext uri="{FF2B5EF4-FFF2-40B4-BE49-F238E27FC236}">
                <a16:creationId xmlns:a16="http://schemas.microsoft.com/office/drawing/2014/main" id="{F93BC256-6661-484D-A773-E85CFC209182}"/>
              </a:ext>
            </a:extLst>
          </p:cNvPr>
          <p:cNvGrpSpPr/>
          <p:nvPr/>
        </p:nvGrpSpPr>
        <p:grpSpPr>
          <a:xfrm>
            <a:off x="548166" y="2939955"/>
            <a:ext cx="11156153" cy="643467"/>
            <a:chOff x="715150" y="3107266"/>
            <a:chExt cx="10782442" cy="643467"/>
          </a:xfrm>
        </p:grpSpPr>
        <p:cxnSp>
          <p:nvCxnSpPr>
            <p:cNvPr id="90" name="直接连接符 2">
              <a:extLst>
                <a:ext uri="{FF2B5EF4-FFF2-40B4-BE49-F238E27FC236}">
                  <a16:creationId xmlns:a16="http://schemas.microsoft.com/office/drawing/2014/main" id="{28C4FDC0-9B0E-9A48-8A68-1E2B8A000C57}"/>
                </a:ext>
              </a:extLst>
            </p:cNvPr>
            <p:cNvCxnSpPr/>
            <p:nvPr/>
          </p:nvCxnSpPr>
          <p:spPr>
            <a:xfrm>
              <a:off x="1037167" y="3429000"/>
              <a:ext cx="10460425" cy="0"/>
            </a:xfrm>
            <a:prstGeom prst="line">
              <a:avLst/>
            </a:prstGeom>
            <a:ln w="50800">
              <a:solidFill>
                <a:srgbClr val="67666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组合 13">
              <a:extLst>
                <a:ext uri="{FF2B5EF4-FFF2-40B4-BE49-F238E27FC236}">
                  <a16:creationId xmlns:a16="http://schemas.microsoft.com/office/drawing/2014/main" id="{6C752FD7-2263-C949-98BC-23923B297C40}"/>
                </a:ext>
              </a:extLst>
            </p:cNvPr>
            <p:cNvGrpSpPr/>
            <p:nvPr/>
          </p:nvGrpSpPr>
          <p:grpSpPr>
            <a:xfrm>
              <a:off x="715150" y="3107266"/>
              <a:ext cx="760724" cy="643467"/>
              <a:chOff x="877502" y="2895600"/>
              <a:chExt cx="1001802" cy="1066800"/>
            </a:xfrm>
          </p:grpSpPr>
          <p:sp>
            <p:nvSpPr>
              <p:cNvPr id="92" name="平行四边形 6">
                <a:extLst>
                  <a:ext uri="{FF2B5EF4-FFF2-40B4-BE49-F238E27FC236}">
                    <a16:creationId xmlns:a16="http://schemas.microsoft.com/office/drawing/2014/main" id="{D6275566-35C4-244E-A44C-949EDA5EC028}"/>
                  </a:ext>
                </a:extLst>
              </p:cNvPr>
              <p:cNvSpPr/>
              <p:nvPr/>
            </p:nvSpPr>
            <p:spPr>
              <a:xfrm flipH="1">
                <a:off x="877502" y="28956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rgbClr val="6766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平行四边形 8">
                <a:extLst>
                  <a:ext uri="{FF2B5EF4-FFF2-40B4-BE49-F238E27FC236}">
                    <a16:creationId xmlns:a16="http://schemas.microsoft.com/office/drawing/2014/main" id="{DA11C1B8-9F28-6A44-8FD6-95802EB44FE2}"/>
                  </a:ext>
                </a:extLst>
              </p:cNvPr>
              <p:cNvSpPr/>
              <p:nvPr/>
            </p:nvSpPr>
            <p:spPr>
              <a:xfrm flipH="1">
                <a:off x="1164601" y="28956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rgbClr val="6766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平行四边形 9">
                <a:extLst>
                  <a:ext uri="{FF2B5EF4-FFF2-40B4-BE49-F238E27FC236}">
                    <a16:creationId xmlns:a16="http://schemas.microsoft.com/office/drawing/2014/main" id="{13C81A2E-DF2A-E544-A928-FEFD5A6F1E66}"/>
                  </a:ext>
                </a:extLst>
              </p:cNvPr>
              <p:cNvSpPr/>
              <p:nvPr/>
            </p:nvSpPr>
            <p:spPr>
              <a:xfrm flipH="1">
                <a:off x="1464437" y="28956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rgbClr val="6766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平行四边形 10">
                <a:extLst>
                  <a:ext uri="{FF2B5EF4-FFF2-40B4-BE49-F238E27FC236}">
                    <a16:creationId xmlns:a16="http://schemas.microsoft.com/office/drawing/2014/main" id="{D3F16994-BB21-4B4A-B890-79E0FC367FA4}"/>
                  </a:ext>
                </a:extLst>
              </p:cNvPr>
              <p:cNvSpPr/>
              <p:nvPr/>
            </p:nvSpPr>
            <p:spPr>
              <a:xfrm>
                <a:off x="877502" y="34290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rgbClr val="6766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平行四边形 11">
                <a:extLst>
                  <a:ext uri="{FF2B5EF4-FFF2-40B4-BE49-F238E27FC236}">
                    <a16:creationId xmlns:a16="http://schemas.microsoft.com/office/drawing/2014/main" id="{7F3B225B-9890-F34A-9C1C-56175CF5F6A7}"/>
                  </a:ext>
                </a:extLst>
              </p:cNvPr>
              <p:cNvSpPr/>
              <p:nvPr/>
            </p:nvSpPr>
            <p:spPr>
              <a:xfrm>
                <a:off x="1164601" y="34290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rgbClr val="6766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平行四边形 12">
                <a:extLst>
                  <a:ext uri="{FF2B5EF4-FFF2-40B4-BE49-F238E27FC236}">
                    <a16:creationId xmlns:a16="http://schemas.microsoft.com/office/drawing/2014/main" id="{3FBF3600-521A-DA48-A9FD-01B8D36CDC1A}"/>
                  </a:ext>
                </a:extLst>
              </p:cNvPr>
              <p:cNvSpPr/>
              <p:nvPr/>
            </p:nvSpPr>
            <p:spPr>
              <a:xfrm>
                <a:off x="1464437" y="34290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rgbClr val="6766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8" name="矩形 15">
            <a:extLst>
              <a:ext uri="{FF2B5EF4-FFF2-40B4-BE49-F238E27FC236}">
                <a16:creationId xmlns:a16="http://schemas.microsoft.com/office/drawing/2014/main" id="{8E730507-5DC5-484B-94DC-FEDC83872066}"/>
              </a:ext>
            </a:extLst>
          </p:cNvPr>
          <p:cNvSpPr/>
          <p:nvPr/>
        </p:nvSpPr>
        <p:spPr>
          <a:xfrm>
            <a:off x="1878683" y="3079656"/>
            <a:ext cx="2175933" cy="1007534"/>
          </a:xfrm>
          <a:prstGeom prst="rect">
            <a:avLst/>
          </a:prstGeom>
          <a:solidFill>
            <a:srgbClr val="79A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5F0EA"/>
                </a:solidFill>
                <a:ea typeface="微软雅黑" charset="0"/>
              </a:rPr>
              <a:t>Controls the Takeoff of aircraft</a:t>
            </a:r>
          </a:p>
        </p:txBody>
      </p:sp>
      <p:sp>
        <p:nvSpPr>
          <p:cNvPr id="99" name="矩形 16">
            <a:extLst>
              <a:ext uri="{FF2B5EF4-FFF2-40B4-BE49-F238E27FC236}">
                <a16:creationId xmlns:a16="http://schemas.microsoft.com/office/drawing/2014/main" id="{951F3E76-CA1B-224F-ADB5-76BB19A224D0}"/>
              </a:ext>
            </a:extLst>
          </p:cNvPr>
          <p:cNvSpPr/>
          <p:nvPr/>
        </p:nvSpPr>
        <p:spPr>
          <a:xfrm>
            <a:off x="4303950" y="3097073"/>
            <a:ext cx="2175933" cy="1007534"/>
          </a:xfrm>
          <a:prstGeom prst="rect">
            <a:avLst/>
          </a:prstGeom>
          <a:solidFill>
            <a:srgbClr val="79A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5F0EA"/>
                </a:solidFill>
                <a:ea typeface="微软雅黑" charset="0"/>
              </a:rPr>
              <a:t>Controls the Landing of aircraft</a:t>
            </a:r>
          </a:p>
        </p:txBody>
      </p:sp>
      <p:sp>
        <p:nvSpPr>
          <p:cNvPr id="100" name="矩形 17">
            <a:extLst>
              <a:ext uri="{FF2B5EF4-FFF2-40B4-BE49-F238E27FC236}">
                <a16:creationId xmlns:a16="http://schemas.microsoft.com/office/drawing/2014/main" id="{9699E7F9-1DA7-0745-8EE4-86B7FEA5F952}"/>
              </a:ext>
            </a:extLst>
          </p:cNvPr>
          <p:cNvSpPr/>
          <p:nvPr/>
        </p:nvSpPr>
        <p:spPr>
          <a:xfrm>
            <a:off x="6744201" y="3079656"/>
            <a:ext cx="2175933" cy="1007534"/>
          </a:xfrm>
          <a:prstGeom prst="rect">
            <a:avLst/>
          </a:prstGeom>
          <a:solidFill>
            <a:srgbClr val="79A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5F0EA"/>
                </a:solidFill>
                <a:ea typeface="微软雅黑" charset="0"/>
              </a:rPr>
              <a:t>Controls the Outbound of train</a:t>
            </a:r>
          </a:p>
        </p:txBody>
      </p:sp>
      <p:sp>
        <p:nvSpPr>
          <p:cNvPr id="101" name="等腰三角形 18">
            <a:extLst>
              <a:ext uri="{FF2B5EF4-FFF2-40B4-BE49-F238E27FC236}">
                <a16:creationId xmlns:a16="http://schemas.microsoft.com/office/drawing/2014/main" id="{19DF3C2E-E670-E34D-87A7-7942969BED58}"/>
              </a:ext>
            </a:extLst>
          </p:cNvPr>
          <p:cNvSpPr/>
          <p:nvPr/>
        </p:nvSpPr>
        <p:spPr>
          <a:xfrm flipH="1">
            <a:off x="1736570" y="3079655"/>
            <a:ext cx="142113" cy="182033"/>
          </a:xfrm>
          <a:prstGeom prst="triangle">
            <a:avLst>
              <a:gd name="adj" fmla="val 0"/>
            </a:avLst>
          </a:prstGeom>
          <a:solidFill>
            <a:srgbClr val="3C5E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等腰三角形 20">
            <a:extLst>
              <a:ext uri="{FF2B5EF4-FFF2-40B4-BE49-F238E27FC236}">
                <a16:creationId xmlns:a16="http://schemas.microsoft.com/office/drawing/2014/main" id="{730678BA-F892-D14E-847B-9018DA02DCE5}"/>
              </a:ext>
            </a:extLst>
          </p:cNvPr>
          <p:cNvSpPr/>
          <p:nvPr/>
        </p:nvSpPr>
        <p:spPr>
          <a:xfrm flipH="1">
            <a:off x="4161837" y="3097073"/>
            <a:ext cx="142113" cy="182033"/>
          </a:xfrm>
          <a:prstGeom prst="triangle">
            <a:avLst>
              <a:gd name="adj" fmla="val 0"/>
            </a:avLst>
          </a:prstGeom>
          <a:solidFill>
            <a:srgbClr val="3C5E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等腰三角形 21">
            <a:extLst>
              <a:ext uri="{FF2B5EF4-FFF2-40B4-BE49-F238E27FC236}">
                <a16:creationId xmlns:a16="http://schemas.microsoft.com/office/drawing/2014/main" id="{DFB85D3E-94AC-2F47-8BD0-99927F4B46A2}"/>
              </a:ext>
            </a:extLst>
          </p:cNvPr>
          <p:cNvSpPr/>
          <p:nvPr/>
        </p:nvSpPr>
        <p:spPr>
          <a:xfrm flipH="1">
            <a:off x="6602088" y="3079656"/>
            <a:ext cx="142113" cy="182033"/>
          </a:xfrm>
          <a:prstGeom prst="triangle">
            <a:avLst>
              <a:gd name="adj" fmla="val 0"/>
            </a:avLst>
          </a:prstGeom>
          <a:solidFill>
            <a:srgbClr val="3C5E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B03BDCB-F112-43D2-9661-0808AD9D66D5}"/>
              </a:ext>
            </a:extLst>
          </p:cNvPr>
          <p:cNvSpPr txBox="1"/>
          <p:nvPr/>
        </p:nvSpPr>
        <p:spPr>
          <a:xfrm>
            <a:off x="435742" y="87146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kern="0" dirty="0">
                <a:solidFill>
                  <a:srgbClr val="676661"/>
                </a:solidFill>
                <a:latin typeface="Sitka Small" panose="02000505000000020004" pitchFamily="2" charset="0"/>
                <a:ea typeface="微软雅黑" panose="020B0503020204020204" pitchFamily="34" charset="-122"/>
              </a:rPr>
              <a:t>For Captain</a:t>
            </a:r>
            <a:r>
              <a:rPr lang="zh-CN" altLang="en-US" sz="2000" kern="0" dirty="0">
                <a:solidFill>
                  <a:srgbClr val="676661"/>
                </a:solidFill>
                <a:latin typeface="Sitka Small" panose="02000505000000020004" pitchFamily="2" charset="0"/>
                <a:ea typeface="微软雅黑" panose="020B0503020204020204" pitchFamily="34" charset="-122"/>
              </a:rPr>
              <a:t>：</a:t>
            </a:r>
            <a:endParaRPr lang="zh-CN" altLang="en-US" sz="20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99E5F74-2426-41AF-A43F-4D91ED1804E7}"/>
              </a:ext>
            </a:extLst>
          </p:cNvPr>
          <p:cNvSpPr txBox="1"/>
          <p:nvPr/>
        </p:nvSpPr>
        <p:spPr>
          <a:xfrm>
            <a:off x="435742" y="247532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kern="0" dirty="0">
                <a:solidFill>
                  <a:srgbClr val="676661"/>
                </a:solidFill>
                <a:latin typeface="Sitka Small" panose="02000505000000020004" pitchFamily="2" charset="0"/>
                <a:ea typeface="微软雅黑" panose="020B0503020204020204" pitchFamily="34" charset="-122"/>
              </a:rPr>
              <a:t>For Controller</a:t>
            </a:r>
            <a:r>
              <a:rPr lang="zh-CN" altLang="en-US" sz="2000" kern="0" dirty="0">
                <a:solidFill>
                  <a:srgbClr val="676661"/>
                </a:solidFill>
                <a:latin typeface="Sitka Small" panose="02000505000000020004" pitchFamily="2" charset="0"/>
                <a:ea typeface="微软雅黑" panose="020B0503020204020204" pitchFamily="34" charset="-122"/>
              </a:rPr>
              <a:t>：</a:t>
            </a:r>
            <a:endParaRPr lang="zh-CN" altLang="en-US" sz="2000" dirty="0"/>
          </a:p>
        </p:txBody>
      </p:sp>
      <p:grpSp>
        <p:nvGrpSpPr>
          <p:cNvPr id="63" name="组合 14">
            <a:extLst>
              <a:ext uri="{FF2B5EF4-FFF2-40B4-BE49-F238E27FC236}">
                <a16:creationId xmlns:a16="http://schemas.microsoft.com/office/drawing/2014/main" id="{1CC2BAB8-45B6-4828-B928-868CF762DBD0}"/>
              </a:ext>
            </a:extLst>
          </p:cNvPr>
          <p:cNvGrpSpPr/>
          <p:nvPr/>
        </p:nvGrpSpPr>
        <p:grpSpPr>
          <a:xfrm>
            <a:off x="548167" y="4765459"/>
            <a:ext cx="10782442" cy="643467"/>
            <a:chOff x="715150" y="3107266"/>
            <a:chExt cx="10782442" cy="643467"/>
          </a:xfrm>
        </p:grpSpPr>
        <p:cxnSp>
          <p:nvCxnSpPr>
            <p:cNvPr id="70" name="直接连接符 2">
              <a:extLst>
                <a:ext uri="{FF2B5EF4-FFF2-40B4-BE49-F238E27FC236}">
                  <a16:creationId xmlns:a16="http://schemas.microsoft.com/office/drawing/2014/main" id="{E37724E1-32D1-49E9-919E-4E4CA1B9E4C7}"/>
                </a:ext>
              </a:extLst>
            </p:cNvPr>
            <p:cNvCxnSpPr/>
            <p:nvPr/>
          </p:nvCxnSpPr>
          <p:spPr>
            <a:xfrm>
              <a:off x="1037167" y="3429000"/>
              <a:ext cx="10460425" cy="0"/>
            </a:xfrm>
            <a:prstGeom prst="line">
              <a:avLst/>
            </a:prstGeom>
            <a:ln w="50800">
              <a:solidFill>
                <a:srgbClr val="67666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组合 13">
              <a:extLst>
                <a:ext uri="{FF2B5EF4-FFF2-40B4-BE49-F238E27FC236}">
                  <a16:creationId xmlns:a16="http://schemas.microsoft.com/office/drawing/2014/main" id="{7CBACD1B-E78A-412F-90F0-A82E6B76DBC9}"/>
                </a:ext>
              </a:extLst>
            </p:cNvPr>
            <p:cNvGrpSpPr/>
            <p:nvPr/>
          </p:nvGrpSpPr>
          <p:grpSpPr>
            <a:xfrm>
              <a:off x="715150" y="3107266"/>
              <a:ext cx="760724" cy="643467"/>
              <a:chOff x="877502" y="2895600"/>
              <a:chExt cx="1001802" cy="1066800"/>
            </a:xfrm>
          </p:grpSpPr>
          <p:sp>
            <p:nvSpPr>
              <p:cNvPr id="72" name="平行四边形 6">
                <a:extLst>
                  <a:ext uri="{FF2B5EF4-FFF2-40B4-BE49-F238E27FC236}">
                    <a16:creationId xmlns:a16="http://schemas.microsoft.com/office/drawing/2014/main" id="{CCD4A05E-546F-430F-BF4D-00AA2EE3FD1E}"/>
                  </a:ext>
                </a:extLst>
              </p:cNvPr>
              <p:cNvSpPr/>
              <p:nvPr/>
            </p:nvSpPr>
            <p:spPr>
              <a:xfrm flipH="1">
                <a:off x="877502" y="28956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rgbClr val="6766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平行四边形 8">
                <a:extLst>
                  <a:ext uri="{FF2B5EF4-FFF2-40B4-BE49-F238E27FC236}">
                    <a16:creationId xmlns:a16="http://schemas.microsoft.com/office/drawing/2014/main" id="{AC84EED6-6AA2-488D-A48E-838B0BDD295C}"/>
                  </a:ext>
                </a:extLst>
              </p:cNvPr>
              <p:cNvSpPr/>
              <p:nvPr/>
            </p:nvSpPr>
            <p:spPr>
              <a:xfrm flipH="1">
                <a:off x="1164601" y="28956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rgbClr val="6766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平行四边形 9">
                <a:extLst>
                  <a:ext uri="{FF2B5EF4-FFF2-40B4-BE49-F238E27FC236}">
                    <a16:creationId xmlns:a16="http://schemas.microsoft.com/office/drawing/2014/main" id="{B638613F-AB6C-40E9-8060-A52BC18FC8ED}"/>
                  </a:ext>
                </a:extLst>
              </p:cNvPr>
              <p:cNvSpPr/>
              <p:nvPr/>
            </p:nvSpPr>
            <p:spPr>
              <a:xfrm flipH="1">
                <a:off x="1464437" y="28956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rgbClr val="6766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平行四边形 10">
                <a:extLst>
                  <a:ext uri="{FF2B5EF4-FFF2-40B4-BE49-F238E27FC236}">
                    <a16:creationId xmlns:a16="http://schemas.microsoft.com/office/drawing/2014/main" id="{BA2B882C-413A-417E-9B21-5A7E2770FB4F}"/>
                  </a:ext>
                </a:extLst>
              </p:cNvPr>
              <p:cNvSpPr/>
              <p:nvPr/>
            </p:nvSpPr>
            <p:spPr>
              <a:xfrm>
                <a:off x="877502" y="34290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rgbClr val="6766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平行四边形 11">
                <a:extLst>
                  <a:ext uri="{FF2B5EF4-FFF2-40B4-BE49-F238E27FC236}">
                    <a16:creationId xmlns:a16="http://schemas.microsoft.com/office/drawing/2014/main" id="{8FE2CCE7-8FF5-4053-A266-C6F3C5BB7A27}"/>
                  </a:ext>
                </a:extLst>
              </p:cNvPr>
              <p:cNvSpPr/>
              <p:nvPr/>
            </p:nvSpPr>
            <p:spPr>
              <a:xfrm>
                <a:off x="1164601" y="34290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rgbClr val="6766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平行四边形 12">
                <a:extLst>
                  <a:ext uri="{FF2B5EF4-FFF2-40B4-BE49-F238E27FC236}">
                    <a16:creationId xmlns:a16="http://schemas.microsoft.com/office/drawing/2014/main" id="{F3C5D902-D58C-44F1-BA4E-469A6C9DBA4C}"/>
                  </a:ext>
                </a:extLst>
              </p:cNvPr>
              <p:cNvSpPr/>
              <p:nvPr/>
            </p:nvSpPr>
            <p:spPr>
              <a:xfrm>
                <a:off x="1464437" y="34290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rgbClr val="6766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4" name="矩形 15">
            <a:extLst>
              <a:ext uri="{FF2B5EF4-FFF2-40B4-BE49-F238E27FC236}">
                <a16:creationId xmlns:a16="http://schemas.microsoft.com/office/drawing/2014/main" id="{0AE39F9E-9BE7-422C-AE55-6B5CD1CC8879}"/>
              </a:ext>
            </a:extLst>
          </p:cNvPr>
          <p:cNvSpPr/>
          <p:nvPr/>
        </p:nvSpPr>
        <p:spPr>
          <a:xfrm>
            <a:off x="9153890" y="3072126"/>
            <a:ext cx="2175933" cy="1007534"/>
          </a:xfrm>
          <a:prstGeom prst="rect">
            <a:avLst/>
          </a:prstGeom>
          <a:solidFill>
            <a:srgbClr val="79A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5F0EA"/>
                </a:solidFill>
                <a:ea typeface="微软雅黑" charset="0"/>
              </a:rPr>
              <a:t>Controls the Entering of train</a:t>
            </a:r>
          </a:p>
        </p:txBody>
      </p:sp>
      <p:sp>
        <p:nvSpPr>
          <p:cNvPr id="65" name="矩形 16">
            <a:extLst>
              <a:ext uri="{FF2B5EF4-FFF2-40B4-BE49-F238E27FC236}">
                <a16:creationId xmlns:a16="http://schemas.microsoft.com/office/drawing/2014/main" id="{A308C707-D734-4E3A-9889-5328277CF180}"/>
              </a:ext>
            </a:extLst>
          </p:cNvPr>
          <p:cNvSpPr/>
          <p:nvPr/>
        </p:nvSpPr>
        <p:spPr>
          <a:xfrm>
            <a:off x="5168420" y="4905159"/>
            <a:ext cx="2175933" cy="1007534"/>
          </a:xfrm>
          <a:prstGeom prst="rect">
            <a:avLst/>
          </a:prstGeom>
          <a:solidFill>
            <a:srgbClr val="79A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5F0EA"/>
                </a:solidFill>
                <a:ea typeface="微软雅黑" charset="0"/>
              </a:rPr>
              <a:t>System Data Display</a:t>
            </a:r>
          </a:p>
        </p:txBody>
      </p:sp>
      <p:sp>
        <p:nvSpPr>
          <p:cNvPr id="67" name="等腰三角形 18">
            <a:extLst>
              <a:ext uri="{FF2B5EF4-FFF2-40B4-BE49-F238E27FC236}">
                <a16:creationId xmlns:a16="http://schemas.microsoft.com/office/drawing/2014/main" id="{67AE5AC6-68F6-44C9-B4F9-694188393085}"/>
              </a:ext>
            </a:extLst>
          </p:cNvPr>
          <p:cNvSpPr/>
          <p:nvPr/>
        </p:nvSpPr>
        <p:spPr>
          <a:xfrm flipH="1">
            <a:off x="9011777" y="3072125"/>
            <a:ext cx="142113" cy="182033"/>
          </a:xfrm>
          <a:prstGeom prst="triangle">
            <a:avLst>
              <a:gd name="adj" fmla="val 0"/>
            </a:avLst>
          </a:prstGeom>
          <a:solidFill>
            <a:srgbClr val="3C5E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20">
            <a:extLst>
              <a:ext uri="{FF2B5EF4-FFF2-40B4-BE49-F238E27FC236}">
                <a16:creationId xmlns:a16="http://schemas.microsoft.com/office/drawing/2014/main" id="{A9D2D0C5-AD1C-4462-B45D-0EB6554908D4}"/>
              </a:ext>
            </a:extLst>
          </p:cNvPr>
          <p:cNvSpPr/>
          <p:nvPr/>
        </p:nvSpPr>
        <p:spPr>
          <a:xfrm flipH="1">
            <a:off x="5026307" y="4905159"/>
            <a:ext cx="142113" cy="182033"/>
          </a:xfrm>
          <a:prstGeom prst="triangle">
            <a:avLst>
              <a:gd name="adj" fmla="val 0"/>
            </a:avLst>
          </a:prstGeom>
          <a:solidFill>
            <a:srgbClr val="3C5E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432DEC-9EED-46A2-BE01-DE71A17CF91C}"/>
              </a:ext>
            </a:extLst>
          </p:cNvPr>
          <p:cNvSpPr txBox="1"/>
          <p:nvPr/>
        </p:nvSpPr>
        <p:spPr>
          <a:xfrm>
            <a:off x="454213" y="429410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kern="0" dirty="0">
                <a:solidFill>
                  <a:srgbClr val="676661"/>
                </a:solidFill>
                <a:latin typeface="Sitka Small" panose="02000505000000020004" pitchFamily="2" charset="0"/>
                <a:ea typeface="微软雅黑" panose="020B0503020204020204" pitchFamily="34" charset="-122"/>
              </a:rPr>
              <a:t>For Sysadmin</a:t>
            </a:r>
            <a:r>
              <a:rPr lang="zh-CN" altLang="en-US" sz="2000" kern="0" dirty="0">
                <a:solidFill>
                  <a:srgbClr val="676661"/>
                </a:solidFill>
                <a:latin typeface="Sitka Small" panose="02000505000000020004" pitchFamily="2" charset="0"/>
                <a:ea typeface="微软雅黑" panose="020B0503020204020204" pitchFamily="34" charset="-122"/>
              </a:rPr>
              <a:t>：</a:t>
            </a:r>
            <a:endParaRPr lang="zh-CN" altLang="en-US" sz="2000" dirty="0"/>
          </a:p>
        </p:txBody>
      </p:sp>
      <p:sp>
        <p:nvSpPr>
          <p:cNvPr id="80" name="矩形 15">
            <a:extLst>
              <a:ext uri="{FF2B5EF4-FFF2-40B4-BE49-F238E27FC236}">
                <a16:creationId xmlns:a16="http://schemas.microsoft.com/office/drawing/2014/main" id="{51D902BD-6326-47D4-B37D-E9A7D708B0DB}"/>
              </a:ext>
            </a:extLst>
          </p:cNvPr>
          <p:cNvSpPr/>
          <p:nvPr/>
        </p:nvSpPr>
        <p:spPr>
          <a:xfrm>
            <a:off x="1904520" y="4938597"/>
            <a:ext cx="2175933" cy="1007534"/>
          </a:xfrm>
          <a:prstGeom prst="rect">
            <a:avLst/>
          </a:prstGeom>
          <a:solidFill>
            <a:srgbClr val="79A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5F0EA"/>
                </a:solidFill>
                <a:ea typeface="微软雅黑" charset="0"/>
              </a:rPr>
              <a:t>User Information Management</a:t>
            </a:r>
          </a:p>
        </p:txBody>
      </p:sp>
      <p:sp>
        <p:nvSpPr>
          <p:cNvPr id="81" name="等腰三角形 18">
            <a:extLst>
              <a:ext uri="{FF2B5EF4-FFF2-40B4-BE49-F238E27FC236}">
                <a16:creationId xmlns:a16="http://schemas.microsoft.com/office/drawing/2014/main" id="{2B54AB10-61AC-4098-A02B-8E0F720F2DE0}"/>
              </a:ext>
            </a:extLst>
          </p:cNvPr>
          <p:cNvSpPr/>
          <p:nvPr/>
        </p:nvSpPr>
        <p:spPr>
          <a:xfrm flipH="1">
            <a:off x="1762407" y="4938596"/>
            <a:ext cx="142113" cy="182033"/>
          </a:xfrm>
          <a:prstGeom prst="triangle">
            <a:avLst>
              <a:gd name="adj" fmla="val 0"/>
            </a:avLst>
          </a:prstGeom>
          <a:solidFill>
            <a:srgbClr val="3C5E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948556"/>
      </p:ext>
    </p:extLst>
  </p:cSld>
  <p:clrMapOvr>
    <a:masterClrMapping/>
  </p:clrMapOvr>
  <p:transition spd="slow" advClick="0" advTm="3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887693" y="3228877"/>
            <a:ext cx="6389807" cy="2929575"/>
            <a:chOff x="1611683" y="1446502"/>
            <a:chExt cx="5920633" cy="3027758"/>
          </a:xfrm>
          <a:solidFill>
            <a:schemeClr val="bg1">
              <a:lumMod val="85000"/>
            </a:schemeClr>
          </a:solidFill>
        </p:grpSpPr>
        <p:sp>
          <p:nvSpPr>
            <p:cNvPr id="18" name="Freeform 559"/>
            <p:cNvSpPr>
              <a:spLocks/>
            </p:cNvSpPr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560"/>
            <p:cNvSpPr>
              <a:spLocks/>
            </p:cNvSpPr>
            <p:nvPr/>
          </p:nvSpPr>
          <p:spPr bwMode="auto">
            <a:xfrm>
              <a:off x="4364192" y="2347921"/>
              <a:ext cx="128304" cy="247835"/>
            </a:xfrm>
            <a:custGeom>
              <a:avLst/>
              <a:gdLst>
                <a:gd name="T0" fmla="*/ 2147483647 w 96"/>
                <a:gd name="T1" fmla="*/ 2147483647 h 184"/>
                <a:gd name="T2" fmla="*/ 2147483647 w 96"/>
                <a:gd name="T3" fmla="*/ 2147483647 h 184"/>
                <a:gd name="T4" fmla="*/ 2147483647 w 96"/>
                <a:gd name="T5" fmla="*/ 2147483647 h 184"/>
                <a:gd name="T6" fmla="*/ 2147483647 w 96"/>
                <a:gd name="T7" fmla="*/ 2147483647 h 184"/>
                <a:gd name="T8" fmla="*/ 2147483647 w 96"/>
                <a:gd name="T9" fmla="*/ 2147483647 h 184"/>
                <a:gd name="T10" fmla="*/ 2147483647 w 96"/>
                <a:gd name="T11" fmla="*/ 2147483647 h 184"/>
                <a:gd name="T12" fmla="*/ 2147483647 w 96"/>
                <a:gd name="T13" fmla="*/ 2147483647 h 184"/>
                <a:gd name="T14" fmla="*/ 2147483647 w 96"/>
                <a:gd name="T15" fmla="*/ 2147483647 h 184"/>
                <a:gd name="T16" fmla="*/ 2147483647 w 96"/>
                <a:gd name="T17" fmla="*/ 2147483647 h 184"/>
                <a:gd name="T18" fmla="*/ 2147483647 w 96"/>
                <a:gd name="T19" fmla="*/ 2147483647 h 184"/>
                <a:gd name="T20" fmla="*/ 2147483647 w 96"/>
                <a:gd name="T21" fmla="*/ 2147483647 h 184"/>
                <a:gd name="T22" fmla="*/ 2147483647 w 96"/>
                <a:gd name="T23" fmla="*/ 2147483647 h 184"/>
                <a:gd name="T24" fmla="*/ 2147483647 w 96"/>
                <a:gd name="T25" fmla="*/ 2147483647 h 184"/>
                <a:gd name="T26" fmla="*/ 2147483647 w 96"/>
                <a:gd name="T27" fmla="*/ 2147483647 h 184"/>
                <a:gd name="T28" fmla="*/ 2147483647 w 96"/>
                <a:gd name="T29" fmla="*/ 2147483647 h 184"/>
                <a:gd name="T30" fmla="*/ 0 w 96"/>
                <a:gd name="T31" fmla="*/ 2147483647 h 184"/>
                <a:gd name="T32" fmla="*/ 0 w 96"/>
                <a:gd name="T33" fmla="*/ 2147483647 h 184"/>
                <a:gd name="T34" fmla="*/ 0 w 96"/>
                <a:gd name="T35" fmla="*/ 2147483647 h 184"/>
                <a:gd name="T36" fmla="*/ 0 w 96"/>
                <a:gd name="T37" fmla="*/ 2147483647 h 184"/>
                <a:gd name="T38" fmla="*/ 0 w 96"/>
                <a:gd name="T39" fmla="*/ 2147483647 h 184"/>
                <a:gd name="T40" fmla="*/ 2147483647 w 96"/>
                <a:gd name="T41" fmla="*/ 2147483647 h 184"/>
                <a:gd name="T42" fmla="*/ 2147483647 w 96"/>
                <a:gd name="T43" fmla="*/ 0 h 184"/>
                <a:gd name="T44" fmla="*/ 2147483647 w 96"/>
                <a:gd name="T45" fmla="*/ 0 h 184"/>
                <a:gd name="T46" fmla="*/ 2147483647 w 96"/>
                <a:gd name="T47" fmla="*/ 0 h 184"/>
                <a:gd name="T48" fmla="*/ 2147483647 w 96"/>
                <a:gd name="T49" fmla="*/ 2147483647 h 184"/>
                <a:gd name="T50" fmla="*/ 2147483647 w 96"/>
                <a:gd name="T51" fmla="*/ 2147483647 h 184"/>
                <a:gd name="T52" fmla="*/ 2147483647 w 96"/>
                <a:gd name="T53" fmla="*/ 2147483647 h 184"/>
                <a:gd name="T54" fmla="*/ 2147483647 w 96"/>
                <a:gd name="T55" fmla="*/ 2147483647 h 184"/>
                <a:gd name="T56" fmla="*/ 2147483647 w 96"/>
                <a:gd name="T57" fmla="*/ 2147483647 h 184"/>
                <a:gd name="T58" fmla="*/ 2147483647 w 96"/>
                <a:gd name="T59" fmla="*/ 2147483647 h 184"/>
                <a:gd name="T60" fmla="*/ 2147483647 w 96"/>
                <a:gd name="T61" fmla="*/ 2147483647 h 184"/>
                <a:gd name="T62" fmla="*/ 2147483647 w 96"/>
                <a:gd name="T63" fmla="*/ 2147483647 h 184"/>
                <a:gd name="T64" fmla="*/ 2147483647 w 96"/>
                <a:gd name="T65" fmla="*/ 2147483647 h 184"/>
                <a:gd name="T66" fmla="*/ 2147483647 w 96"/>
                <a:gd name="T67" fmla="*/ 2147483647 h 184"/>
                <a:gd name="T68" fmla="*/ 2147483647 w 96"/>
                <a:gd name="T69" fmla="*/ 2147483647 h 184"/>
                <a:gd name="T70" fmla="*/ 2147483647 w 96"/>
                <a:gd name="T71" fmla="*/ 2147483647 h 184"/>
                <a:gd name="T72" fmla="*/ 2147483647 w 96"/>
                <a:gd name="T73" fmla="*/ 2147483647 h 184"/>
                <a:gd name="T74" fmla="*/ 2147483647 w 96"/>
                <a:gd name="T75" fmla="*/ 2147483647 h 184"/>
                <a:gd name="T76" fmla="*/ 2147483647 w 96"/>
                <a:gd name="T77" fmla="*/ 2147483647 h 184"/>
                <a:gd name="T78" fmla="*/ 2147483647 w 96"/>
                <a:gd name="T79" fmla="*/ 2147483647 h 184"/>
                <a:gd name="T80" fmla="*/ 2147483647 w 96"/>
                <a:gd name="T81" fmla="*/ 2147483647 h 184"/>
                <a:gd name="T82" fmla="*/ 2147483647 w 96"/>
                <a:gd name="T83" fmla="*/ 2147483647 h 184"/>
                <a:gd name="T84" fmla="*/ 2147483647 w 96"/>
                <a:gd name="T85" fmla="*/ 2147483647 h 184"/>
                <a:gd name="T86" fmla="*/ 2147483647 w 96"/>
                <a:gd name="T87" fmla="*/ 2147483647 h 184"/>
                <a:gd name="T88" fmla="*/ 2147483647 w 96"/>
                <a:gd name="T89" fmla="*/ 2147483647 h 184"/>
                <a:gd name="T90" fmla="*/ 2147483647 w 96"/>
                <a:gd name="T91" fmla="*/ 2147483647 h 184"/>
                <a:gd name="T92" fmla="*/ 2147483647 w 96"/>
                <a:gd name="T93" fmla="*/ 2147483647 h 184"/>
                <a:gd name="T94" fmla="*/ 2147483647 w 96"/>
                <a:gd name="T95" fmla="*/ 2147483647 h 184"/>
                <a:gd name="T96" fmla="*/ 2147483647 w 96"/>
                <a:gd name="T97" fmla="*/ 2147483647 h 184"/>
                <a:gd name="T98" fmla="*/ 2147483647 w 96"/>
                <a:gd name="T99" fmla="*/ 2147483647 h 184"/>
                <a:gd name="T100" fmla="*/ 2147483647 w 96"/>
                <a:gd name="T101" fmla="*/ 2147483647 h 184"/>
                <a:gd name="T102" fmla="*/ 2147483647 w 96"/>
                <a:gd name="T103" fmla="*/ 2147483647 h 184"/>
                <a:gd name="T104" fmla="*/ 2147483647 w 96"/>
                <a:gd name="T105" fmla="*/ 2147483647 h 184"/>
                <a:gd name="T106" fmla="*/ 2147483647 w 96"/>
                <a:gd name="T107" fmla="*/ 2147483647 h 184"/>
                <a:gd name="T108" fmla="*/ 2147483647 w 96"/>
                <a:gd name="T109" fmla="*/ 2147483647 h 184"/>
                <a:gd name="T110" fmla="*/ 2147483647 w 96"/>
                <a:gd name="T111" fmla="*/ 2147483647 h 184"/>
                <a:gd name="T112" fmla="*/ 2147483647 w 96"/>
                <a:gd name="T113" fmla="*/ 2147483647 h 184"/>
                <a:gd name="T114" fmla="*/ 2147483647 w 96"/>
                <a:gd name="T115" fmla="*/ 2147483647 h 184"/>
                <a:gd name="T116" fmla="*/ 2147483647 w 96"/>
                <a:gd name="T117" fmla="*/ 2147483647 h 184"/>
                <a:gd name="T118" fmla="*/ 2147483647 w 96"/>
                <a:gd name="T119" fmla="*/ 2147483647 h 18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6"/>
                <a:gd name="T181" fmla="*/ 0 h 184"/>
                <a:gd name="T182" fmla="*/ 96 w 96"/>
                <a:gd name="T183" fmla="*/ 184 h 18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6" h="184">
                  <a:moveTo>
                    <a:pt x="16" y="144"/>
                  </a:moveTo>
                  <a:lnTo>
                    <a:pt x="24" y="136"/>
                  </a:lnTo>
                  <a:lnTo>
                    <a:pt x="24" y="128"/>
                  </a:lnTo>
                  <a:lnTo>
                    <a:pt x="16" y="128"/>
                  </a:lnTo>
                  <a:lnTo>
                    <a:pt x="24" y="120"/>
                  </a:lnTo>
                  <a:lnTo>
                    <a:pt x="40" y="112"/>
                  </a:lnTo>
                  <a:lnTo>
                    <a:pt x="40" y="104"/>
                  </a:lnTo>
                  <a:lnTo>
                    <a:pt x="40" y="96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16" y="88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0" y="64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24" y="16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0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56" y="64"/>
                  </a:lnTo>
                  <a:lnTo>
                    <a:pt x="64" y="88"/>
                  </a:lnTo>
                  <a:lnTo>
                    <a:pt x="72" y="96"/>
                  </a:lnTo>
                  <a:lnTo>
                    <a:pt x="80" y="112"/>
                  </a:lnTo>
                  <a:lnTo>
                    <a:pt x="80" y="120"/>
                  </a:lnTo>
                  <a:lnTo>
                    <a:pt x="80" y="128"/>
                  </a:lnTo>
                  <a:lnTo>
                    <a:pt x="88" y="128"/>
                  </a:lnTo>
                  <a:lnTo>
                    <a:pt x="96" y="128"/>
                  </a:lnTo>
                  <a:lnTo>
                    <a:pt x="96" y="144"/>
                  </a:lnTo>
                  <a:lnTo>
                    <a:pt x="88" y="152"/>
                  </a:lnTo>
                  <a:lnTo>
                    <a:pt x="88" y="160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72" y="168"/>
                  </a:lnTo>
                  <a:lnTo>
                    <a:pt x="56" y="168"/>
                  </a:lnTo>
                  <a:lnTo>
                    <a:pt x="48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16" y="176"/>
                  </a:lnTo>
                  <a:lnTo>
                    <a:pt x="16" y="184"/>
                  </a:lnTo>
                  <a:lnTo>
                    <a:pt x="8" y="184"/>
                  </a:lnTo>
                  <a:lnTo>
                    <a:pt x="8" y="176"/>
                  </a:lnTo>
                  <a:lnTo>
                    <a:pt x="24" y="168"/>
                  </a:lnTo>
                  <a:lnTo>
                    <a:pt x="32" y="152"/>
                  </a:lnTo>
                  <a:lnTo>
                    <a:pt x="24" y="152"/>
                  </a:lnTo>
                  <a:lnTo>
                    <a:pt x="16" y="152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61"/>
            <p:cNvSpPr>
              <a:spLocks/>
            </p:cNvSpPr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562"/>
            <p:cNvSpPr>
              <a:spLocks/>
            </p:cNvSpPr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563"/>
            <p:cNvSpPr>
              <a:spLocks/>
            </p:cNvSpPr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564"/>
            <p:cNvSpPr>
              <a:spLocks/>
            </p:cNvSpPr>
            <p:nvPr/>
          </p:nvSpPr>
          <p:spPr bwMode="auto">
            <a:xfrm>
              <a:off x="5194330" y="3786681"/>
              <a:ext cx="107468" cy="236869"/>
            </a:xfrm>
            <a:custGeom>
              <a:avLst/>
              <a:gdLst>
                <a:gd name="T0" fmla="*/ 0 w 80"/>
                <a:gd name="T1" fmla="*/ 2147483647 h 176"/>
                <a:gd name="T2" fmla="*/ 0 w 80"/>
                <a:gd name="T3" fmla="*/ 2147483647 h 176"/>
                <a:gd name="T4" fmla="*/ 2147483647 w 80"/>
                <a:gd name="T5" fmla="*/ 2147483647 h 176"/>
                <a:gd name="T6" fmla="*/ 2147483647 w 80"/>
                <a:gd name="T7" fmla="*/ 2147483647 h 176"/>
                <a:gd name="T8" fmla="*/ 2147483647 w 80"/>
                <a:gd name="T9" fmla="*/ 2147483647 h 176"/>
                <a:gd name="T10" fmla="*/ 2147483647 w 80"/>
                <a:gd name="T11" fmla="*/ 2147483647 h 176"/>
                <a:gd name="T12" fmla="*/ 2147483647 w 80"/>
                <a:gd name="T13" fmla="*/ 2147483647 h 176"/>
                <a:gd name="T14" fmla="*/ 2147483647 w 80"/>
                <a:gd name="T15" fmla="*/ 2147483647 h 176"/>
                <a:gd name="T16" fmla="*/ 2147483647 w 80"/>
                <a:gd name="T17" fmla="*/ 0 h 176"/>
                <a:gd name="T18" fmla="*/ 2147483647 w 80"/>
                <a:gd name="T19" fmla="*/ 2147483647 h 176"/>
                <a:gd name="T20" fmla="*/ 2147483647 w 80"/>
                <a:gd name="T21" fmla="*/ 2147483647 h 176"/>
                <a:gd name="T22" fmla="*/ 2147483647 w 80"/>
                <a:gd name="T23" fmla="*/ 2147483647 h 176"/>
                <a:gd name="T24" fmla="*/ 2147483647 w 80"/>
                <a:gd name="T25" fmla="*/ 2147483647 h 176"/>
                <a:gd name="T26" fmla="*/ 2147483647 w 80"/>
                <a:gd name="T27" fmla="*/ 2147483647 h 176"/>
                <a:gd name="T28" fmla="*/ 2147483647 w 80"/>
                <a:gd name="T29" fmla="*/ 2147483647 h 176"/>
                <a:gd name="T30" fmla="*/ 0 w 80"/>
                <a:gd name="T31" fmla="*/ 2147483647 h 176"/>
                <a:gd name="T32" fmla="*/ 0 w 80"/>
                <a:gd name="T33" fmla="*/ 2147483647 h 1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176"/>
                <a:gd name="T53" fmla="*/ 80 w 80"/>
                <a:gd name="T54" fmla="*/ 176 h 17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176">
                  <a:moveTo>
                    <a:pt x="0" y="144"/>
                  </a:moveTo>
                  <a:lnTo>
                    <a:pt x="0" y="128"/>
                  </a:lnTo>
                  <a:lnTo>
                    <a:pt x="8" y="112"/>
                  </a:lnTo>
                  <a:lnTo>
                    <a:pt x="16" y="88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32" y="40"/>
                  </a:lnTo>
                  <a:lnTo>
                    <a:pt x="48" y="16"/>
                  </a:lnTo>
                  <a:lnTo>
                    <a:pt x="72" y="0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0" y="56"/>
                  </a:lnTo>
                  <a:lnTo>
                    <a:pt x="48" y="168"/>
                  </a:lnTo>
                  <a:lnTo>
                    <a:pt x="32" y="168"/>
                  </a:lnTo>
                  <a:lnTo>
                    <a:pt x="16" y="176"/>
                  </a:lnTo>
                  <a:lnTo>
                    <a:pt x="0" y="160"/>
                  </a:lnTo>
                  <a:lnTo>
                    <a:pt x="0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565"/>
            <p:cNvSpPr>
              <a:spLocks/>
            </p:cNvSpPr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566"/>
            <p:cNvSpPr>
              <a:spLocks/>
            </p:cNvSpPr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567"/>
            <p:cNvSpPr>
              <a:spLocks/>
            </p:cNvSpPr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568"/>
            <p:cNvSpPr>
              <a:spLocks/>
            </p:cNvSpPr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569"/>
            <p:cNvSpPr>
              <a:spLocks/>
            </p:cNvSpPr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570"/>
            <p:cNvSpPr>
              <a:spLocks/>
            </p:cNvSpPr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571"/>
            <p:cNvSpPr>
              <a:spLocks/>
            </p:cNvSpPr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572"/>
            <p:cNvSpPr>
              <a:spLocks/>
            </p:cNvSpPr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573"/>
            <p:cNvSpPr>
              <a:spLocks/>
            </p:cNvSpPr>
            <p:nvPr/>
          </p:nvSpPr>
          <p:spPr bwMode="auto">
            <a:xfrm>
              <a:off x="6716433" y="2724060"/>
              <a:ext cx="235773" cy="257704"/>
            </a:xfrm>
            <a:custGeom>
              <a:avLst/>
              <a:gdLst>
                <a:gd name="T0" fmla="*/ 0 w 176"/>
                <a:gd name="T1" fmla="*/ 2147483647 h 192"/>
                <a:gd name="T2" fmla="*/ 2147483647 w 176"/>
                <a:gd name="T3" fmla="*/ 2147483647 h 192"/>
                <a:gd name="T4" fmla="*/ 2147483647 w 176"/>
                <a:gd name="T5" fmla="*/ 2147483647 h 192"/>
                <a:gd name="T6" fmla="*/ 2147483647 w 176"/>
                <a:gd name="T7" fmla="*/ 2147483647 h 192"/>
                <a:gd name="T8" fmla="*/ 2147483647 w 176"/>
                <a:gd name="T9" fmla="*/ 2147483647 h 192"/>
                <a:gd name="T10" fmla="*/ 2147483647 w 176"/>
                <a:gd name="T11" fmla="*/ 2147483647 h 192"/>
                <a:gd name="T12" fmla="*/ 2147483647 w 176"/>
                <a:gd name="T13" fmla="*/ 2147483647 h 192"/>
                <a:gd name="T14" fmla="*/ 2147483647 w 176"/>
                <a:gd name="T15" fmla="*/ 2147483647 h 192"/>
                <a:gd name="T16" fmla="*/ 2147483647 w 176"/>
                <a:gd name="T17" fmla="*/ 2147483647 h 192"/>
                <a:gd name="T18" fmla="*/ 2147483647 w 176"/>
                <a:gd name="T19" fmla="*/ 2147483647 h 192"/>
                <a:gd name="T20" fmla="*/ 2147483647 w 176"/>
                <a:gd name="T21" fmla="*/ 0 h 192"/>
                <a:gd name="T22" fmla="*/ 2147483647 w 176"/>
                <a:gd name="T23" fmla="*/ 2147483647 h 192"/>
                <a:gd name="T24" fmla="*/ 2147483647 w 176"/>
                <a:gd name="T25" fmla="*/ 2147483647 h 192"/>
                <a:gd name="T26" fmla="*/ 2147483647 w 176"/>
                <a:gd name="T27" fmla="*/ 2147483647 h 192"/>
                <a:gd name="T28" fmla="*/ 2147483647 w 176"/>
                <a:gd name="T29" fmla="*/ 2147483647 h 192"/>
                <a:gd name="T30" fmla="*/ 2147483647 w 176"/>
                <a:gd name="T31" fmla="*/ 2147483647 h 192"/>
                <a:gd name="T32" fmla="*/ 2147483647 w 176"/>
                <a:gd name="T33" fmla="*/ 2147483647 h 192"/>
                <a:gd name="T34" fmla="*/ 2147483647 w 176"/>
                <a:gd name="T35" fmla="*/ 2147483647 h 192"/>
                <a:gd name="T36" fmla="*/ 2147483647 w 176"/>
                <a:gd name="T37" fmla="*/ 2147483647 h 192"/>
                <a:gd name="T38" fmla="*/ 2147483647 w 176"/>
                <a:gd name="T39" fmla="*/ 2147483647 h 192"/>
                <a:gd name="T40" fmla="*/ 2147483647 w 176"/>
                <a:gd name="T41" fmla="*/ 2147483647 h 192"/>
                <a:gd name="T42" fmla="*/ 2147483647 w 176"/>
                <a:gd name="T43" fmla="*/ 2147483647 h 192"/>
                <a:gd name="T44" fmla="*/ 2147483647 w 176"/>
                <a:gd name="T45" fmla="*/ 2147483647 h 192"/>
                <a:gd name="T46" fmla="*/ 2147483647 w 176"/>
                <a:gd name="T47" fmla="*/ 2147483647 h 192"/>
                <a:gd name="T48" fmla="*/ 2147483647 w 176"/>
                <a:gd name="T49" fmla="*/ 2147483647 h 192"/>
                <a:gd name="T50" fmla="*/ 2147483647 w 176"/>
                <a:gd name="T51" fmla="*/ 2147483647 h 192"/>
                <a:gd name="T52" fmla="*/ 2147483647 w 176"/>
                <a:gd name="T53" fmla="*/ 2147483647 h 192"/>
                <a:gd name="T54" fmla="*/ 2147483647 w 176"/>
                <a:gd name="T55" fmla="*/ 2147483647 h 192"/>
                <a:gd name="T56" fmla="*/ 2147483647 w 176"/>
                <a:gd name="T57" fmla="*/ 2147483647 h 192"/>
                <a:gd name="T58" fmla="*/ 2147483647 w 176"/>
                <a:gd name="T59" fmla="*/ 2147483647 h 192"/>
                <a:gd name="T60" fmla="*/ 2147483647 w 176"/>
                <a:gd name="T61" fmla="*/ 2147483647 h 192"/>
                <a:gd name="T62" fmla="*/ 2147483647 w 176"/>
                <a:gd name="T63" fmla="*/ 2147483647 h 192"/>
                <a:gd name="T64" fmla="*/ 2147483647 w 176"/>
                <a:gd name="T65" fmla="*/ 2147483647 h 192"/>
                <a:gd name="T66" fmla="*/ 0 w 176"/>
                <a:gd name="T67" fmla="*/ 2147483647 h 192"/>
                <a:gd name="T68" fmla="*/ 0 w 176"/>
                <a:gd name="T69" fmla="*/ 2147483647 h 1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6"/>
                <a:gd name="T106" fmla="*/ 0 h 192"/>
                <a:gd name="T107" fmla="*/ 176 w 176"/>
                <a:gd name="T108" fmla="*/ 192 h 1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6" h="192">
                  <a:moveTo>
                    <a:pt x="0" y="160"/>
                  </a:moveTo>
                  <a:lnTo>
                    <a:pt x="24" y="152"/>
                  </a:lnTo>
                  <a:lnTo>
                    <a:pt x="40" y="152"/>
                  </a:lnTo>
                  <a:lnTo>
                    <a:pt x="72" y="128"/>
                  </a:lnTo>
                  <a:lnTo>
                    <a:pt x="88" y="120"/>
                  </a:lnTo>
                  <a:lnTo>
                    <a:pt x="96" y="104"/>
                  </a:lnTo>
                  <a:lnTo>
                    <a:pt x="104" y="72"/>
                  </a:lnTo>
                  <a:lnTo>
                    <a:pt x="104" y="48"/>
                  </a:lnTo>
                  <a:lnTo>
                    <a:pt x="112" y="32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36" y="8"/>
                  </a:lnTo>
                  <a:lnTo>
                    <a:pt x="160" y="16"/>
                  </a:lnTo>
                  <a:lnTo>
                    <a:pt x="176" y="16"/>
                  </a:lnTo>
                  <a:lnTo>
                    <a:pt x="160" y="32"/>
                  </a:lnTo>
                  <a:lnTo>
                    <a:pt x="144" y="40"/>
                  </a:lnTo>
                  <a:lnTo>
                    <a:pt x="136" y="56"/>
                  </a:lnTo>
                  <a:lnTo>
                    <a:pt x="120" y="40"/>
                  </a:lnTo>
                  <a:lnTo>
                    <a:pt x="104" y="64"/>
                  </a:lnTo>
                  <a:lnTo>
                    <a:pt x="120" y="88"/>
                  </a:lnTo>
                  <a:lnTo>
                    <a:pt x="112" y="112"/>
                  </a:lnTo>
                  <a:lnTo>
                    <a:pt x="104" y="128"/>
                  </a:lnTo>
                  <a:lnTo>
                    <a:pt x="104" y="152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80" y="160"/>
                  </a:lnTo>
                  <a:lnTo>
                    <a:pt x="64" y="160"/>
                  </a:lnTo>
                  <a:lnTo>
                    <a:pt x="56" y="160"/>
                  </a:lnTo>
                  <a:lnTo>
                    <a:pt x="40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8" y="192"/>
                  </a:lnTo>
                  <a:lnTo>
                    <a:pt x="0" y="168"/>
                  </a:lnTo>
                  <a:lnTo>
                    <a:pt x="0" y="16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574"/>
            <p:cNvSpPr>
              <a:spLocks/>
            </p:cNvSpPr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75"/>
            <p:cNvSpPr>
              <a:spLocks/>
            </p:cNvSpPr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76"/>
            <p:cNvSpPr>
              <a:spLocks/>
            </p:cNvSpPr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77"/>
            <p:cNvSpPr>
              <a:spLocks/>
            </p:cNvSpPr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78"/>
            <p:cNvSpPr>
              <a:spLocks/>
            </p:cNvSpPr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579"/>
            <p:cNvSpPr>
              <a:spLocks/>
            </p:cNvSpPr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580"/>
            <p:cNvSpPr>
              <a:spLocks/>
            </p:cNvSpPr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581"/>
            <p:cNvSpPr>
              <a:spLocks/>
            </p:cNvSpPr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582"/>
            <p:cNvSpPr>
              <a:spLocks/>
            </p:cNvSpPr>
            <p:nvPr/>
          </p:nvSpPr>
          <p:spPr bwMode="auto">
            <a:xfrm>
              <a:off x="6931370" y="4324023"/>
              <a:ext cx="53735" cy="74570"/>
            </a:xfrm>
            <a:custGeom>
              <a:avLst/>
              <a:gdLst>
                <a:gd name="T0" fmla="*/ 0 w 40"/>
                <a:gd name="T1" fmla="*/ 2147483647 h 56"/>
                <a:gd name="T2" fmla="*/ 2147483647 w 40"/>
                <a:gd name="T3" fmla="*/ 2147483647 h 56"/>
                <a:gd name="T4" fmla="*/ 2147483647 w 40"/>
                <a:gd name="T5" fmla="*/ 2147483647 h 56"/>
                <a:gd name="T6" fmla="*/ 2147483647 w 40"/>
                <a:gd name="T7" fmla="*/ 2147483647 h 56"/>
                <a:gd name="T8" fmla="*/ 2147483647 w 40"/>
                <a:gd name="T9" fmla="*/ 2147483647 h 56"/>
                <a:gd name="T10" fmla="*/ 2147483647 w 40"/>
                <a:gd name="T11" fmla="*/ 2147483647 h 56"/>
                <a:gd name="T12" fmla="*/ 2147483647 w 40"/>
                <a:gd name="T13" fmla="*/ 0 h 56"/>
                <a:gd name="T14" fmla="*/ 2147483647 w 40"/>
                <a:gd name="T15" fmla="*/ 2147483647 h 56"/>
                <a:gd name="T16" fmla="*/ 0 w 40"/>
                <a:gd name="T17" fmla="*/ 2147483647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56"/>
                <a:gd name="T29" fmla="*/ 40 w 40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56">
                  <a:moveTo>
                    <a:pt x="0" y="8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32" y="40"/>
                  </a:lnTo>
                  <a:lnTo>
                    <a:pt x="40" y="16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583"/>
            <p:cNvSpPr>
              <a:spLocks/>
            </p:cNvSpPr>
            <p:nvPr/>
          </p:nvSpPr>
          <p:spPr bwMode="auto">
            <a:xfrm>
              <a:off x="6104521" y="3486208"/>
              <a:ext cx="172169" cy="183135"/>
            </a:xfrm>
            <a:custGeom>
              <a:avLst/>
              <a:gdLst>
                <a:gd name="T0" fmla="*/ 0 w 128"/>
                <a:gd name="T1" fmla="*/ 0 h 136"/>
                <a:gd name="T2" fmla="*/ 2147483647 w 128"/>
                <a:gd name="T3" fmla="*/ 0 h 136"/>
                <a:gd name="T4" fmla="*/ 2147483647 w 128"/>
                <a:gd name="T5" fmla="*/ 2147483647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2147483647 h 136"/>
                <a:gd name="T14" fmla="*/ 2147483647 w 128"/>
                <a:gd name="T15" fmla="*/ 2147483647 h 136"/>
                <a:gd name="T16" fmla="*/ 2147483647 w 128"/>
                <a:gd name="T17" fmla="*/ 2147483647 h 136"/>
                <a:gd name="T18" fmla="*/ 2147483647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0 w 128"/>
                <a:gd name="T33" fmla="*/ 0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8"/>
                <a:gd name="T52" fmla="*/ 0 h 136"/>
                <a:gd name="T53" fmla="*/ 128 w 128"/>
                <a:gd name="T54" fmla="*/ 136 h 1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8" h="136">
                  <a:moveTo>
                    <a:pt x="0" y="0"/>
                  </a:moveTo>
                  <a:lnTo>
                    <a:pt x="16" y="0"/>
                  </a:lnTo>
                  <a:lnTo>
                    <a:pt x="32" y="24"/>
                  </a:lnTo>
                  <a:lnTo>
                    <a:pt x="48" y="32"/>
                  </a:lnTo>
                  <a:lnTo>
                    <a:pt x="64" y="40"/>
                  </a:lnTo>
                  <a:lnTo>
                    <a:pt x="96" y="72"/>
                  </a:lnTo>
                  <a:lnTo>
                    <a:pt x="104" y="80"/>
                  </a:lnTo>
                  <a:lnTo>
                    <a:pt x="120" y="104"/>
                  </a:lnTo>
                  <a:lnTo>
                    <a:pt x="128" y="128"/>
                  </a:lnTo>
                  <a:lnTo>
                    <a:pt x="112" y="136"/>
                  </a:lnTo>
                  <a:lnTo>
                    <a:pt x="88" y="120"/>
                  </a:lnTo>
                  <a:lnTo>
                    <a:pt x="64" y="104"/>
                  </a:lnTo>
                  <a:lnTo>
                    <a:pt x="48" y="72"/>
                  </a:lnTo>
                  <a:lnTo>
                    <a:pt x="40" y="64"/>
                  </a:lnTo>
                  <a:lnTo>
                    <a:pt x="24" y="48"/>
                  </a:lnTo>
                  <a:lnTo>
                    <a:pt x="8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584"/>
            <p:cNvSpPr>
              <a:spLocks/>
            </p:cNvSpPr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585"/>
            <p:cNvSpPr>
              <a:spLocks/>
            </p:cNvSpPr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586"/>
            <p:cNvSpPr>
              <a:spLocks/>
            </p:cNvSpPr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587"/>
            <p:cNvSpPr>
              <a:spLocks/>
            </p:cNvSpPr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588"/>
            <p:cNvSpPr>
              <a:spLocks/>
            </p:cNvSpPr>
            <p:nvPr/>
          </p:nvSpPr>
          <p:spPr bwMode="auto">
            <a:xfrm>
              <a:off x="6501497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589"/>
            <p:cNvSpPr>
              <a:spLocks/>
            </p:cNvSpPr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590"/>
            <p:cNvSpPr>
              <a:spLocks/>
            </p:cNvSpPr>
            <p:nvPr/>
          </p:nvSpPr>
          <p:spPr bwMode="auto">
            <a:xfrm>
              <a:off x="6505883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591"/>
            <p:cNvSpPr>
              <a:spLocks/>
            </p:cNvSpPr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92"/>
            <p:cNvSpPr>
              <a:spLocks/>
            </p:cNvSpPr>
            <p:nvPr/>
          </p:nvSpPr>
          <p:spPr bwMode="auto">
            <a:xfrm>
              <a:off x="6490530" y="3550909"/>
              <a:ext cx="97599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0 w 72"/>
                <a:gd name="T5" fmla="*/ 2147483647 h 88"/>
                <a:gd name="T6" fmla="*/ 0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2147483647 h 88"/>
                <a:gd name="T14" fmla="*/ 2147483647 w 72"/>
                <a:gd name="T15" fmla="*/ 0 h 88"/>
                <a:gd name="T16" fmla="*/ 2147483647 w 72"/>
                <a:gd name="T17" fmla="*/ 2147483647 h 88"/>
                <a:gd name="T18" fmla="*/ 2147483647 w 72"/>
                <a:gd name="T19" fmla="*/ 2147483647 h 88"/>
                <a:gd name="T20" fmla="*/ 2147483647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2147483647 w 72"/>
                <a:gd name="T35" fmla="*/ 2147483647 h 88"/>
                <a:gd name="T36" fmla="*/ 2147483647 w 72"/>
                <a:gd name="T37" fmla="*/ 2147483647 h 88"/>
                <a:gd name="T38" fmla="*/ 2147483647 w 72"/>
                <a:gd name="T39" fmla="*/ 2147483647 h 88"/>
                <a:gd name="T40" fmla="*/ 2147483647 w 72"/>
                <a:gd name="T41" fmla="*/ 2147483647 h 88"/>
                <a:gd name="T42" fmla="*/ 2147483647 w 72"/>
                <a:gd name="T43" fmla="*/ 2147483647 h 88"/>
                <a:gd name="T44" fmla="*/ 2147483647 w 72"/>
                <a:gd name="T45" fmla="*/ 2147483647 h 88"/>
                <a:gd name="T46" fmla="*/ 2147483647 w 72"/>
                <a:gd name="T47" fmla="*/ 2147483647 h 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88"/>
                <a:gd name="T74" fmla="*/ 72 w 72"/>
                <a:gd name="T75" fmla="*/ 88 h 8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88">
                  <a:moveTo>
                    <a:pt x="8" y="88"/>
                  </a:moveTo>
                  <a:lnTo>
                    <a:pt x="8" y="72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16" y="16"/>
                  </a:lnTo>
                  <a:lnTo>
                    <a:pt x="24" y="8"/>
                  </a:lnTo>
                  <a:lnTo>
                    <a:pt x="40" y="8"/>
                  </a:lnTo>
                  <a:lnTo>
                    <a:pt x="72" y="0"/>
                  </a:lnTo>
                  <a:lnTo>
                    <a:pt x="72" y="8"/>
                  </a:lnTo>
                  <a:lnTo>
                    <a:pt x="56" y="8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56" y="32"/>
                  </a:lnTo>
                  <a:lnTo>
                    <a:pt x="56" y="40"/>
                  </a:lnTo>
                  <a:lnTo>
                    <a:pt x="48" y="48"/>
                  </a:lnTo>
                  <a:lnTo>
                    <a:pt x="40" y="56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48" y="88"/>
                  </a:lnTo>
                  <a:lnTo>
                    <a:pt x="32" y="72"/>
                  </a:lnTo>
                  <a:lnTo>
                    <a:pt x="24" y="56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93"/>
            <p:cNvSpPr>
              <a:spLocks/>
            </p:cNvSpPr>
            <p:nvPr/>
          </p:nvSpPr>
          <p:spPr bwMode="auto">
            <a:xfrm>
              <a:off x="6265724" y="3690179"/>
              <a:ext cx="182038" cy="42768"/>
            </a:xfrm>
            <a:custGeom>
              <a:avLst/>
              <a:gdLst>
                <a:gd name="T0" fmla="*/ 0 w 136"/>
                <a:gd name="T1" fmla="*/ 0 h 32"/>
                <a:gd name="T2" fmla="*/ 2147483647 w 136"/>
                <a:gd name="T3" fmla="*/ 0 h 32"/>
                <a:gd name="T4" fmla="*/ 2147483647 w 136"/>
                <a:gd name="T5" fmla="*/ 0 h 32"/>
                <a:gd name="T6" fmla="*/ 2147483647 w 136"/>
                <a:gd name="T7" fmla="*/ 0 h 32"/>
                <a:gd name="T8" fmla="*/ 2147483647 w 136"/>
                <a:gd name="T9" fmla="*/ 2147483647 h 32"/>
                <a:gd name="T10" fmla="*/ 2147483647 w 136"/>
                <a:gd name="T11" fmla="*/ 2147483647 h 32"/>
                <a:gd name="T12" fmla="*/ 2147483647 w 136"/>
                <a:gd name="T13" fmla="*/ 2147483647 h 32"/>
                <a:gd name="T14" fmla="*/ 2147483647 w 136"/>
                <a:gd name="T15" fmla="*/ 2147483647 h 32"/>
                <a:gd name="T16" fmla="*/ 2147483647 w 136"/>
                <a:gd name="T17" fmla="*/ 2147483647 h 32"/>
                <a:gd name="T18" fmla="*/ 2147483647 w 136"/>
                <a:gd name="T19" fmla="*/ 2147483647 h 32"/>
                <a:gd name="T20" fmla="*/ 0 w 136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32"/>
                <a:gd name="T35" fmla="*/ 136 w 136"/>
                <a:gd name="T36" fmla="*/ 32 h 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32">
                  <a:moveTo>
                    <a:pt x="0" y="0"/>
                  </a:moveTo>
                  <a:lnTo>
                    <a:pt x="40" y="0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96" y="8"/>
                  </a:lnTo>
                  <a:lnTo>
                    <a:pt x="128" y="16"/>
                  </a:lnTo>
                  <a:lnTo>
                    <a:pt x="136" y="32"/>
                  </a:lnTo>
                  <a:lnTo>
                    <a:pt x="104" y="24"/>
                  </a:lnTo>
                  <a:lnTo>
                    <a:pt x="80" y="24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594"/>
            <p:cNvSpPr>
              <a:spLocks/>
            </p:cNvSpPr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595"/>
            <p:cNvSpPr>
              <a:spLocks/>
            </p:cNvSpPr>
            <p:nvPr/>
          </p:nvSpPr>
          <p:spPr bwMode="auto">
            <a:xfrm>
              <a:off x="3012063" y="3174769"/>
              <a:ext cx="193004" cy="53735"/>
            </a:xfrm>
            <a:custGeom>
              <a:avLst/>
              <a:gdLst>
                <a:gd name="T0" fmla="*/ 2147483647 w 144"/>
                <a:gd name="T1" fmla="*/ 2147483647 h 40"/>
                <a:gd name="T2" fmla="*/ 2147483647 w 144"/>
                <a:gd name="T3" fmla="*/ 0 h 40"/>
                <a:gd name="T4" fmla="*/ 2147483647 w 144"/>
                <a:gd name="T5" fmla="*/ 0 h 40"/>
                <a:gd name="T6" fmla="*/ 2147483647 w 144"/>
                <a:gd name="T7" fmla="*/ 2147483647 h 40"/>
                <a:gd name="T8" fmla="*/ 2147483647 w 144"/>
                <a:gd name="T9" fmla="*/ 2147483647 h 40"/>
                <a:gd name="T10" fmla="*/ 2147483647 w 144"/>
                <a:gd name="T11" fmla="*/ 2147483647 h 40"/>
                <a:gd name="T12" fmla="*/ 2147483647 w 144"/>
                <a:gd name="T13" fmla="*/ 2147483647 h 40"/>
                <a:gd name="T14" fmla="*/ 2147483647 w 144"/>
                <a:gd name="T15" fmla="*/ 2147483647 h 40"/>
                <a:gd name="T16" fmla="*/ 2147483647 w 144"/>
                <a:gd name="T17" fmla="*/ 2147483647 h 40"/>
                <a:gd name="T18" fmla="*/ 2147483647 w 144"/>
                <a:gd name="T19" fmla="*/ 2147483647 h 40"/>
                <a:gd name="T20" fmla="*/ 2147483647 w 144"/>
                <a:gd name="T21" fmla="*/ 2147483647 h 40"/>
                <a:gd name="T22" fmla="*/ 2147483647 w 144"/>
                <a:gd name="T23" fmla="*/ 2147483647 h 40"/>
                <a:gd name="T24" fmla="*/ 2147483647 w 144"/>
                <a:gd name="T25" fmla="*/ 2147483647 h 40"/>
                <a:gd name="T26" fmla="*/ 2147483647 w 144"/>
                <a:gd name="T27" fmla="*/ 2147483647 h 40"/>
                <a:gd name="T28" fmla="*/ 0 w 144"/>
                <a:gd name="T29" fmla="*/ 2147483647 h 40"/>
                <a:gd name="T30" fmla="*/ 2147483647 w 144"/>
                <a:gd name="T31" fmla="*/ 2147483647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40"/>
                <a:gd name="T50" fmla="*/ 144 w 144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40">
                  <a:moveTo>
                    <a:pt x="8" y="8"/>
                  </a:moveTo>
                  <a:lnTo>
                    <a:pt x="32" y="0"/>
                  </a:lnTo>
                  <a:lnTo>
                    <a:pt x="80" y="0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36" y="32"/>
                  </a:lnTo>
                  <a:lnTo>
                    <a:pt x="144" y="40"/>
                  </a:lnTo>
                  <a:lnTo>
                    <a:pt x="136" y="40"/>
                  </a:lnTo>
                  <a:lnTo>
                    <a:pt x="104" y="40"/>
                  </a:lnTo>
                  <a:lnTo>
                    <a:pt x="96" y="32"/>
                  </a:lnTo>
                  <a:lnTo>
                    <a:pt x="88" y="24"/>
                  </a:lnTo>
                  <a:lnTo>
                    <a:pt x="64" y="16"/>
                  </a:lnTo>
                  <a:lnTo>
                    <a:pt x="40" y="16"/>
                  </a:lnTo>
                  <a:lnTo>
                    <a:pt x="24" y="16"/>
                  </a:lnTo>
                  <a:lnTo>
                    <a:pt x="0" y="16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596"/>
            <p:cNvSpPr>
              <a:spLocks/>
            </p:cNvSpPr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597"/>
            <p:cNvSpPr>
              <a:spLocks/>
            </p:cNvSpPr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598"/>
            <p:cNvSpPr>
              <a:spLocks/>
            </p:cNvSpPr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599"/>
            <p:cNvSpPr>
              <a:spLocks/>
            </p:cNvSpPr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600"/>
            <p:cNvSpPr>
              <a:spLocks/>
            </p:cNvSpPr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601"/>
            <p:cNvSpPr>
              <a:spLocks/>
            </p:cNvSpPr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602"/>
            <p:cNvSpPr>
              <a:spLocks/>
            </p:cNvSpPr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603"/>
            <p:cNvSpPr>
              <a:spLocks/>
            </p:cNvSpPr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604"/>
            <p:cNvSpPr>
              <a:spLocks/>
            </p:cNvSpPr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605"/>
            <p:cNvSpPr>
              <a:spLocks/>
            </p:cNvSpPr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606"/>
            <p:cNvSpPr>
              <a:spLocks/>
            </p:cNvSpPr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Rectangle 607"/>
            <p:cNvSpPr>
              <a:spLocks noChangeArrowheads="1"/>
            </p:cNvSpPr>
            <p:nvPr/>
          </p:nvSpPr>
          <p:spPr bwMode="auto">
            <a:xfrm>
              <a:off x="5062736" y="3057432"/>
              <a:ext cx="0" cy="0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7" name="Freeform 608"/>
            <p:cNvSpPr>
              <a:spLocks/>
            </p:cNvSpPr>
            <p:nvPr/>
          </p:nvSpPr>
          <p:spPr bwMode="auto">
            <a:xfrm>
              <a:off x="4912500" y="2799726"/>
              <a:ext cx="311439" cy="117338"/>
            </a:xfrm>
            <a:custGeom>
              <a:avLst/>
              <a:gdLst>
                <a:gd name="T0" fmla="*/ 2147483647 w 232"/>
                <a:gd name="T1" fmla="*/ 2147483647 h 88"/>
                <a:gd name="T2" fmla="*/ 2147483647 w 232"/>
                <a:gd name="T3" fmla="*/ 2147483647 h 88"/>
                <a:gd name="T4" fmla="*/ 2147483647 w 232"/>
                <a:gd name="T5" fmla="*/ 2147483647 h 88"/>
                <a:gd name="T6" fmla="*/ 2147483647 w 232"/>
                <a:gd name="T7" fmla="*/ 2147483647 h 88"/>
                <a:gd name="T8" fmla="*/ 2147483647 w 232"/>
                <a:gd name="T9" fmla="*/ 2147483647 h 88"/>
                <a:gd name="T10" fmla="*/ 2147483647 w 232"/>
                <a:gd name="T11" fmla="*/ 2147483647 h 88"/>
                <a:gd name="T12" fmla="*/ 2147483647 w 232"/>
                <a:gd name="T13" fmla="*/ 2147483647 h 88"/>
                <a:gd name="T14" fmla="*/ 2147483647 w 232"/>
                <a:gd name="T15" fmla="*/ 2147483647 h 88"/>
                <a:gd name="T16" fmla="*/ 2147483647 w 232"/>
                <a:gd name="T17" fmla="*/ 2147483647 h 88"/>
                <a:gd name="T18" fmla="*/ 2147483647 w 232"/>
                <a:gd name="T19" fmla="*/ 0 h 88"/>
                <a:gd name="T20" fmla="*/ 2147483647 w 232"/>
                <a:gd name="T21" fmla="*/ 0 h 88"/>
                <a:gd name="T22" fmla="*/ 2147483647 w 232"/>
                <a:gd name="T23" fmla="*/ 0 h 88"/>
                <a:gd name="T24" fmla="*/ 2147483647 w 232"/>
                <a:gd name="T25" fmla="*/ 2147483647 h 88"/>
                <a:gd name="T26" fmla="*/ 2147483647 w 232"/>
                <a:gd name="T27" fmla="*/ 2147483647 h 88"/>
                <a:gd name="T28" fmla="*/ 2147483647 w 232"/>
                <a:gd name="T29" fmla="*/ 2147483647 h 88"/>
                <a:gd name="T30" fmla="*/ 2147483647 w 232"/>
                <a:gd name="T31" fmla="*/ 0 h 88"/>
                <a:gd name="T32" fmla="*/ 2147483647 w 232"/>
                <a:gd name="T33" fmla="*/ 0 h 88"/>
                <a:gd name="T34" fmla="*/ 2147483647 w 232"/>
                <a:gd name="T35" fmla="*/ 0 h 88"/>
                <a:gd name="T36" fmla="*/ 2147483647 w 232"/>
                <a:gd name="T37" fmla="*/ 0 h 88"/>
                <a:gd name="T38" fmla="*/ 2147483647 w 232"/>
                <a:gd name="T39" fmla="*/ 0 h 88"/>
                <a:gd name="T40" fmla="*/ 2147483647 w 232"/>
                <a:gd name="T41" fmla="*/ 2147483647 h 88"/>
                <a:gd name="T42" fmla="*/ 2147483647 w 232"/>
                <a:gd name="T43" fmla="*/ 2147483647 h 88"/>
                <a:gd name="T44" fmla="*/ 2147483647 w 232"/>
                <a:gd name="T45" fmla="*/ 2147483647 h 88"/>
                <a:gd name="T46" fmla="*/ 2147483647 w 232"/>
                <a:gd name="T47" fmla="*/ 2147483647 h 88"/>
                <a:gd name="T48" fmla="*/ 2147483647 w 232"/>
                <a:gd name="T49" fmla="*/ 2147483647 h 88"/>
                <a:gd name="T50" fmla="*/ 0 w 232"/>
                <a:gd name="T51" fmla="*/ 2147483647 h 88"/>
                <a:gd name="T52" fmla="*/ 2147483647 w 232"/>
                <a:gd name="T53" fmla="*/ 2147483647 h 88"/>
                <a:gd name="T54" fmla="*/ 2147483647 w 232"/>
                <a:gd name="T55" fmla="*/ 2147483647 h 88"/>
                <a:gd name="T56" fmla="*/ 2147483647 w 232"/>
                <a:gd name="T57" fmla="*/ 2147483647 h 88"/>
                <a:gd name="T58" fmla="*/ 2147483647 w 232"/>
                <a:gd name="T59" fmla="*/ 2147483647 h 88"/>
                <a:gd name="T60" fmla="*/ 2147483647 w 232"/>
                <a:gd name="T61" fmla="*/ 2147483647 h 88"/>
                <a:gd name="T62" fmla="*/ 2147483647 w 232"/>
                <a:gd name="T63" fmla="*/ 2147483647 h 88"/>
                <a:gd name="T64" fmla="*/ 2147483647 w 232"/>
                <a:gd name="T65" fmla="*/ 2147483647 h 88"/>
                <a:gd name="T66" fmla="*/ 2147483647 w 232"/>
                <a:gd name="T67" fmla="*/ 2147483647 h 88"/>
                <a:gd name="T68" fmla="*/ 2147483647 w 232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2"/>
                <a:gd name="T106" fmla="*/ 0 h 88"/>
                <a:gd name="T107" fmla="*/ 232 w 232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2" h="88">
                  <a:moveTo>
                    <a:pt x="136" y="80"/>
                  </a:moveTo>
                  <a:lnTo>
                    <a:pt x="144" y="80"/>
                  </a:lnTo>
                  <a:lnTo>
                    <a:pt x="184" y="80"/>
                  </a:lnTo>
                  <a:lnTo>
                    <a:pt x="208" y="72"/>
                  </a:lnTo>
                  <a:lnTo>
                    <a:pt x="224" y="72"/>
                  </a:lnTo>
                  <a:lnTo>
                    <a:pt x="232" y="72"/>
                  </a:lnTo>
                  <a:lnTo>
                    <a:pt x="232" y="64"/>
                  </a:lnTo>
                  <a:lnTo>
                    <a:pt x="232" y="32"/>
                  </a:lnTo>
                  <a:lnTo>
                    <a:pt x="216" y="8"/>
                  </a:lnTo>
                  <a:lnTo>
                    <a:pt x="208" y="0"/>
                  </a:lnTo>
                  <a:lnTo>
                    <a:pt x="200" y="0"/>
                  </a:lnTo>
                  <a:lnTo>
                    <a:pt x="192" y="0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52" y="8"/>
                  </a:lnTo>
                  <a:lnTo>
                    <a:pt x="136" y="0"/>
                  </a:lnTo>
                  <a:lnTo>
                    <a:pt x="128" y="0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64" y="8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24" y="80"/>
                  </a:lnTo>
                  <a:lnTo>
                    <a:pt x="56" y="80"/>
                  </a:lnTo>
                  <a:lnTo>
                    <a:pt x="64" y="80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120" y="88"/>
                  </a:lnTo>
                  <a:lnTo>
                    <a:pt x="136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609"/>
            <p:cNvSpPr>
              <a:spLocks/>
            </p:cNvSpPr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0 w 88"/>
                <a:gd name="T25" fmla="*/ 2147483647 h 80"/>
                <a:gd name="T26" fmla="*/ 2147483647 w 88"/>
                <a:gd name="T27" fmla="*/ 2147483647 h 80"/>
                <a:gd name="T28" fmla="*/ 2147483647 w 88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80"/>
                <a:gd name="T47" fmla="*/ 88 w 88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610"/>
            <p:cNvSpPr>
              <a:spLocks/>
            </p:cNvSpPr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4"/>
                <a:gd name="T49" fmla="*/ 0 h 56"/>
                <a:gd name="T50" fmla="*/ 64 w 64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611"/>
            <p:cNvSpPr>
              <a:spLocks/>
            </p:cNvSpPr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2147483647 w 88"/>
                <a:gd name="T25" fmla="*/ 2147483647 h 80"/>
                <a:gd name="T26" fmla="*/ 0 w 88"/>
                <a:gd name="T27" fmla="*/ 2147483647 h 80"/>
                <a:gd name="T28" fmla="*/ 2147483647 w 88"/>
                <a:gd name="T29" fmla="*/ 2147483647 h 80"/>
                <a:gd name="T30" fmla="*/ 2147483647 w 88"/>
                <a:gd name="T31" fmla="*/ 2147483647 h 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8"/>
                <a:gd name="T49" fmla="*/ 0 h 80"/>
                <a:gd name="T50" fmla="*/ 88 w 88"/>
                <a:gd name="T51" fmla="*/ 80 h 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612"/>
            <p:cNvSpPr>
              <a:spLocks/>
            </p:cNvSpPr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2147483647 w 64"/>
                <a:gd name="T33" fmla="*/ 2147483647 h 56"/>
                <a:gd name="T34" fmla="*/ 2147483647 w 64"/>
                <a:gd name="T35" fmla="*/ 2147483647 h 56"/>
                <a:gd name="T36" fmla="*/ 2147483647 w 64"/>
                <a:gd name="T37" fmla="*/ 2147483647 h 56"/>
                <a:gd name="T38" fmla="*/ 2147483647 w 64"/>
                <a:gd name="T39" fmla="*/ 2147483647 h 56"/>
                <a:gd name="T40" fmla="*/ 2147483647 w 64"/>
                <a:gd name="T41" fmla="*/ 0 h 56"/>
                <a:gd name="T42" fmla="*/ 2147483647 w 64"/>
                <a:gd name="T43" fmla="*/ 0 h 56"/>
                <a:gd name="T44" fmla="*/ 2147483647 w 64"/>
                <a:gd name="T45" fmla="*/ 2147483647 h 56"/>
                <a:gd name="T46" fmla="*/ 2147483647 w 64"/>
                <a:gd name="T47" fmla="*/ 2147483647 h 56"/>
                <a:gd name="T48" fmla="*/ 2147483647 w 64"/>
                <a:gd name="T49" fmla="*/ 2147483647 h 56"/>
                <a:gd name="T50" fmla="*/ 2147483647 w 64"/>
                <a:gd name="T51" fmla="*/ 2147483647 h 56"/>
                <a:gd name="T52" fmla="*/ 0 w 64"/>
                <a:gd name="T53" fmla="*/ 2147483647 h 56"/>
                <a:gd name="T54" fmla="*/ 2147483647 w 64"/>
                <a:gd name="T55" fmla="*/ 2147483647 h 56"/>
                <a:gd name="T56" fmla="*/ 2147483647 w 64"/>
                <a:gd name="T57" fmla="*/ 2147483647 h 56"/>
                <a:gd name="T58" fmla="*/ 2147483647 w 64"/>
                <a:gd name="T59" fmla="*/ 2147483647 h 56"/>
                <a:gd name="T60" fmla="*/ 2147483647 w 64"/>
                <a:gd name="T61" fmla="*/ 2147483647 h 56"/>
                <a:gd name="T62" fmla="*/ 2147483647 w 64"/>
                <a:gd name="T63" fmla="*/ 2147483647 h 56"/>
                <a:gd name="T64" fmla="*/ 2147483647 w 64"/>
                <a:gd name="T65" fmla="*/ 2147483647 h 56"/>
                <a:gd name="T66" fmla="*/ 2147483647 w 64"/>
                <a:gd name="T67" fmla="*/ 2147483647 h 56"/>
                <a:gd name="T68" fmla="*/ 2147483647 w 64"/>
                <a:gd name="T69" fmla="*/ 2147483647 h 56"/>
                <a:gd name="T70" fmla="*/ 2147483647 w 64"/>
                <a:gd name="T71" fmla="*/ 2147483647 h 56"/>
                <a:gd name="T72" fmla="*/ 2147483647 w 64"/>
                <a:gd name="T73" fmla="*/ 2147483647 h 56"/>
                <a:gd name="T74" fmla="*/ 2147483647 w 64"/>
                <a:gd name="T75" fmla="*/ 2147483647 h 56"/>
                <a:gd name="T76" fmla="*/ 2147483647 w 64"/>
                <a:gd name="T77" fmla="*/ 2147483647 h 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4"/>
                <a:gd name="T118" fmla="*/ 0 h 56"/>
                <a:gd name="T119" fmla="*/ 64 w 64"/>
                <a:gd name="T120" fmla="*/ 56 h 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613"/>
            <p:cNvSpPr>
              <a:spLocks/>
            </p:cNvSpPr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614"/>
            <p:cNvSpPr>
              <a:spLocks/>
            </p:cNvSpPr>
            <p:nvPr/>
          </p:nvSpPr>
          <p:spPr bwMode="auto">
            <a:xfrm>
              <a:off x="5353340" y="3153934"/>
              <a:ext cx="128304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0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2147483647 h 112"/>
                <a:gd name="T16" fmla="*/ 2147483647 w 96"/>
                <a:gd name="T17" fmla="*/ 2147483647 h 112"/>
                <a:gd name="T18" fmla="*/ 2147483647 w 96"/>
                <a:gd name="T19" fmla="*/ 2147483647 h 112"/>
                <a:gd name="T20" fmla="*/ 2147483647 w 96"/>
                <a:gd name="T21" fmla="*/ 0 h 112"/>
                <a:gd name="T22" fmla="*/ 2147483647 w 96"/>
                <a:gd name="T23" fmla="*/ 0 h 112"/>
                <a:gd name="T24" fmla="*/ 2147483647 w 96"/>
                <a:gd name="T25" fmla="*/ 0 h 112"/>
                <a:gd name="T26" fmla="*/ 2147483647 w 96"/>
                <a:gd name="T27" fmla="*/ 2147483647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6"/>
                <a:gd name="T43" fmla="*/ 0 h 112"/>
                <a:gd name="T44" fmla="*/ 96 w 96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6" h="112">
                  <a:moveTo>
                    <a:pt x="40" y="24"/>
                  </a:moveTo>
                  <a:lnTo>
                    <a:pt x="40" y="48"/>
                  </a:lnTo>
                  <a:lnTo>
                    <a:pt x="16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112"/>
                  </a:lnTo>
                  <a:lnTo>
                    <a:pt x="48" y="88"/>
                  </a:lnTo>
                  <a:lnTo>
                    <a:pt x="72" y="56"/>
                  </a:lnTo>
                  <a:lnTo>
                    <a:pt x="80" y="40"/>
                  </a:lnTo>
                  <a:lnTo>
                    <a:pt x="96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615"/>
            <p:cNvSpPr>
              <a:spLocks/>
            </p:cNvSpPr>
            <p:nvPr/>
          </p:nvSpPr>
          <p:spPr bwMode="auto">
            <a:xfrm>
              <a:off x="5192137" y="3250436"/>
              <a:ext cx="182038" cy="107468"/>
            </a:xfrm>
            <a:custGeom>
              <a:avLst/>
              <a:gdLst>
                <a:gd name="T0" fmla="*/ 2147483647 w 136"/>
                <a:gd name="T1" fmla="*/ 0 h 80"/>
                <a:gd name="T2" fmla="*/ 2147483647 w 136"/>
                <a:gd name="T3" fmla="*/ 2147483647 h 80"/>
                <a:gd name="T4" fmla="*/ 2147483647 w 136"/>
                <a:gd name="T5" fmla="*/ 2147483647 h 80"/>
                <a:gd name="T6" fmla="*/ 2147483647 w 136"/>
                <a:gd name="T7" fmla="*/ 2147483647 h 80"/>
                <a:gd name="T8" fmla="*/ 0 w 136"/>
                <a:gd name="T9" fmla="*/ 2147483647 h 80"/>
                <a:gd name="T10" fmla="*/ 2147483647 w 136"/>
                <a:gd name="T11" fmla="*/ 2147483647 h 80"/>
                <a:gd name="T12" fmla="*/ 2147483647 w 136"/>
                <a:gd name="T13" fmla="*/ 2147483647 h 80"/>
                <a:gd name="T14" fmla="*/ 2147483647 w 136"/>
                <a:gd name="T15" fmla="*/ 2147483647 h 80"/>
                <a:gd name="T16" fmla="*/ 2147483647 w 136"/>
                <a:gd name="T17" fmla="*/ 2147483647 h 80"/>
                <a:gd name="T18" fmla="*/ 2147483647 w 136"/>
                <a:gd name="T19" fmla="*/ 2147483647 h 80"/>
                <a:gd name="T20" fmla="*/ 2147483647 w 136"/>
                <a:gd name="T21" fmla="*/ 2147483647 h 80"/>
                <a:gd name="T22" fmla="*/ 2147483647 w 136"/>
                <a:gd name="T23" fmla="*/ 2147483647 h 80"/>
                <a:gd name="T24" fmla="*/ 2147483647 w 136"/>
                <a:gd name="T25" fmla="*/ 2147483647 h 80"/>
                <a:gd name="T26" fmla="*/ 2147483647 w 136"/>
                <a:gd name="T27" fmla="*/ 0 h 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6"/>
                <a:gd name="T43" fmla="*/ 0 h 80"/>
                <a:gd name="T44" fmla="*/ 136 w 136"/>
                <a:gd name="T45" fmla="*/ 80 h 8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6" h="80">
                  <a:moveTo>
                    <a:pt x="120" y="0"/>
                  </a:moveTo>
                  <a:lnTo>
                    <a:pt x="72" y="16"/>
                  </a:lnTo>
                  <a:lnTo>
                    <a:pt x="56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80"/>
                  </a:lnTo>
                  <a:lnTo>
                    <a:pt x="48" y="72"/>
                  </a:lnTo>
                  <a:lnTo>
                    <a:pt x="64" y="72"/>
                  </a:lnTo>
                  <a:lnTo>
                    <a:pt x="80" y="56"/>
                  </a:lnTo>
                  <a:lnTo>
                    <a:pt x="104" y="48"/>
                  </a:lnTo>
                  <a:lnTo>
                    <a:pt x="136" y="40"/>
                  </a:lnTo>
                  <a:lnTo>
                    <a:pt x="128" y="8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616"/>
            <p:cNvSpPr>
              <a:spLocks/>
            </p:cNvSpPr>
            <p:nvPr/>
          </p:nvSpPr>
          <p:spPr bwMode="auto">
            <a:xfrm>
              <a:off x="5062736" y="3003697"/>
              <a:ext cx="344338" cy="289507"/>
            </a:xfrm>
            <a:custGeom>
              <a:avLst/>
              <a:gdLst>
                <a:gd name="T0" fmla="*/ 2147483647 w 256"/>
                <a:gd name="T1" fmla="*/ 2147483647 h 216"/>
                <a:gd name="T2" fmla="*/ 2147483647 w 256"/>
                <a:gd name="T3" fmla="*/ 2147483647 h 216"/>
                <a:gd name="T4" fmla="*/ 2147483647 w 256"/>
                <a:gd name="T5" fmla="*/ 2147483647 h 216"/>
                <a:gd name="T6" fmla="*/ 2147483647 w 256"/>
                <a:gd name="T7" fmla="*/ 2147483647 h 216"/>
                <a:gd name="T8" fmla="*/ 2147483647 w 256"/>
                <a:gd name="T9" fmla="*/ 2147483647 h 216"/>
                <a:gd name="T10" fmla="*/ 2147483647 w 256"/>
                <a:gd name="T11" fmla="*/ 2147483647 h 216"/>
                <a:gd name="T12" fmla="*/ 2147483647 w 256"/>
                <a:gd name="T13" fmla="*/ 2147483647 h 216"/>
                <a:gd name="T14" fmla="*/ 2147483647 w 256"/>
                <a:gd name="T15" fmla="*/ 2147483647 h 216"/>
                <a:gd name="T16" fmla="*/ 2147483647 w 256"/>
                <a:gd name="T17" fmla="*/ 2147483647 h 216"/>
                <a:gd name="T18" fmla="*/ 2147483647 w 256"/>
                <a:gd name="T19" fmla="*/ 2147483647 h 216"/>
                <a:gd name="T20" fmla="*/ 2147483647 w 256"/>
                <a:gd name="T21" fmla="*/ 2147483647 h 216"/>
                <a:gd name="T22" fmla="*/ 2147483647 w 256"/>
                <a:gd name="T23" fmla="*/ 2147483647 h 216"/>
                <a:gd name="T24" fmla="*/ 2147483647 w 256"/>
                <a:gd name="T25" fmla="*/ 0 h 216"/>
                <a:gd name="T26" fmla="*/ 2147483647 w 256"/>
                <a:gd name="T27" fmla="*/ 0 h 216"/>
                <a:gd name="T28" fmla="*/ 2147483647 w 256"/>
                <a:gd name="T29" fmla="*/ 0 h 216"/>
                <a:gd name="T30" fmla="*/ 2147483647 w 256"/>
                <a:gd name="T31" fmla="*/ 2147483647 h 216"/>
                <a:gd name="T32" fmla="*/ 2147483647 w 256"/>
                <a:gd name="T33" fmla="*/ 2147483647 h 216"/>
                <a:gd name="T34" fmla="*/ 2147483647 w 256"/>
                <a:gd name="T35" fmla="*/ 2147483647 h 216"/>
                <a:gd name="T36" fmla="*/ 2147483647 w 256"/>
                <a:gd name="T37" fmla="*/ 2147483647 h 216"/>
                <a:gd name="T38" fmla="*/ 2147483647 w 256"/>
                <a:gd name="T39" fmla="*/ 2147483647 h 216"/>
                <a:gd name="T40" fmla="*/ 0 w 256"/>
                <a:gd name="T41" fmla="*/ 2147483647 h 216"/>
                <a:gd name="T42" fmla="*/ 2147483647 w 256"/>
                <a:gd name="T43" fmla="*/ 2147483647 h 216"/>
                <a:gd name="T44" fmla="*/ 2147483647 w 256"/>
                <a:gd name="T45" fmla="*/ 2147483647 h 216"/>
                <a:gd name="T46" fmla="*/ 2147483647 w 256"/>
                <a:gd name="T47" fmla="*/ 2147483647 h 216"/>
                <a:gd name="T48" fmla="*/ 2147483647 w 256"/>
                <a:gd name="T49" fmla="*/ 2147483647 h 216"/>
                <a:gd name="T50" fmla="*/ 2147483647 w 256"/>
                <a:gd name="T51" fmla="*/ 2147483647 h 216"/>
                <a:gd name="T52" fmla="*/ 2147483647 w 256"/>
                <a:gd name="T53" fmla="*/ 2147483647 h 216"/>
                <a:gd name="T54" fmla="*/ 2147483647 w 256"/>
                <a:gd name="T55" fmla="*/ 2147483647 h 216"/>
                <a:gd name="T56" fmla="*/ 2147483647 w 256"/>
                <a:gd name="T57" fmla="*/ 2147483647 h 216"/>
                <a:gd name="T58" fmla="*/ 2147483647 w 256"/>
                <a:gd name="T59" fmla="*/ 2147483647 h 216"/>
                <a:gd name="T60" fmla="*/ 2147483647 w 256"/>
                <a:gd name="T61" fmla="*/ 2147483647 h 216"/>
                <a:gd name="T62" fmla="*/ 2147483647 w 256"/>
                <a:gd name="T63" fmla="*/ 2147483647 h 216"/>
                <a:gd name="T64" fmla="*/ 2147483647 w 256"/>
                <a:gd name="T65" fmla="*/ 2147483647 h 2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6"/>
                <a:gd name="T101" fmla="*/ 256 w 256"/>
                <a:gd name="T102" fmla="*/ 216 h 2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6">
                  <a:moveTo>
                    <a:pt x="256" y="136"/>
                  </a:moveTo>
                  <a:lnTo>
                    <a:pt x="224" y="128"/>
                  </a:lnTo>
                  <a:lnTo>
                    <a:pt x="208" y="112"/>
                  </a:lnTo>
                  <a:lnTo>
                    <a:pt x="216" y="96"/>
                  </a:lnTo>
                  <a:lnTo>
                    <a:pt x="208" y="96"/>
                  </a:lnTo>
                  <a:lnTo>
                    <a:pt x="192" y="88"/>
                  </a:lnTo>
                  <a:lnTo>
                    <a:pt x="184" y="64"/>
                  </a:lnTo>
                  <a:lnTo>
                    <a:pt x="168" y="48"/>
                  </a:lnTo>
                  <a:lnTo>
                    <a:pt x="160" y="48"/>
                  </a:lnTo>
                  <a:lnTo>
                    <a:pt x="144" y="40"/>
                  </a:lnTo>
                  <a:lnTo>
                    <a:pt x="112" y="32"/>
                  </a:lnTo>
                  <a:lnTo>
                    <a:pt x="104" y="24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8" y="56"/>
                  </a:lnTo>
                  <a:lnTo>
                    <a:pt x="40" y="112"/>
                  </a:lnTo>
                  <a:lnTo>
                    <a:pt x="56" y="128"/>
                  </a:lnTo>
                  <a:lnTo>
                    <a:pt x="64" y="152"/>
                  </a:lnTo>
                  <a:lnTo>
                    <a:pt x="72" y="184"/>
                  </a:lnTo>
                  <a:lnTo>
                    <a:pt x="96" y="208"/>
                  </a:lnTo>
                  <a:lnTo>
                    <a:pt x="96" y="216"/>
                  </a:lnTo>
                  <a:lnTo>
                    <a:pt x="112" y="208"/>
                  </a:lnTo>
                  <a:lnTo>
                    <a:pt x="152" y="208"/>
                  </a:lnTo>
                  <a:lnTo>
                    <a:pt x="168" y="200"/>
                  </a:lnTo>
                  <a:lnTo>
                    <a:pt x="216" y="184"/>
                  </a:lnTo>
                  <a:lnTo>
                    <a:pt x="256" y="1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617"/>
            <p:cNvSpPr>
              <a:spLocks/>
            </p:cNvSpPr>
            <p:nvPr/>
          </p:nvSpPr>
          <p:spPr bwMode="auto">
            <a:xfrm>
              <a:off x="5353340" y="3185735"/>
              <a:ext cx="53734" cy="64701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0 h 48"/>
                <a:gd name="T8" fmla="*/ 0 w 4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8"/>
                <a:gd name="T17" fmla="*/ 40 w 4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8">
                  <a:moveTo>
                    <a:pt x="0" y="48"/>
                  </a:moveTo>
                  <a:lnTo>
                    <a:pt x="16" y="40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618"/>
            <p:cNvSpPr>
              <a:spLocks/>
            </p:cNvSpPr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619"/>
            <p:cNvSpPr>
              <a:spLocks/>
            </p:cNvSpPr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620"/>
            <p:cNvSpPr>
              <a:spLocks/>
            </p:cNvSpPr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621"/>
            <p:cNvSpPr>
              <a:spLocks/>
            </p:cNvSpPr>
            <p:nvPr/>
          </p:nvSpPr>
          <p:spPr bwMode="auto">
            <a:xfrm>
              <a:off x="5223939" y="2842495"/>
              <a:ext cx="322405" cy="300473"/>
            </a:xfrm>
            <a:custGeom>
              <a:avLst/>
              <a:gdLst>
                <a:gd name="T0" fmla="*/ 2147483647 w 240"/>
                <a:gd name="T1" fmla="*/ 2147483647 h 224"/>
                <a:gd name="T2" fmla="*/ 2147483647 w 240"/>
                <a:gd name="T3" fmla="*/ 2147483647 h 224"/>
                <a:gd name="T4" fmla="*/ 2147483647 w 240"/>
                <a:gd name="T5" fmla="*/ 2147483647 h 224"/>
                <a:gd name="T6" fmla="*/ 2147483647 w 240"/>
                <a:gd name="T7" fmla="*/ 2147483647 h 224"/>
                <a:gd name="T8" fmla="*/ 2147483647 w 240"/>
                <a:gd name="T9" fmla="*/ 2147483647 h 224"/>
                <a:gd name="T10" fmla="*/ 2147483647 w 240"/>
                <a:gd name="T11" fmla="*/ 2147483647 h 224"/>
                <a:gd name="T12" fmla="*/ 2147483647 w 240"/>
                <a:gd name="T13" fmla="*/ 2147483647 h 224"/>
                <a:gd name="T14" fmla="*/ 2147483647 w 240"/>
                <a:gd name="T15" fmla="*/ 2147483647 h 224"/>
                <a:gd name="T16" fmla="*/ 2147483647 w 240"/>
                <a:gd name="T17" fmla="*/ 2147483647 h 224"/>
                <a:gd name="T18" fmla="*/ 2147483647 w 240"/>
                <a:gd name="T19" fmla="*/ 2147483647 h 224"/>
                <a:gd name="T20" fmla="*/ 2147483647 w 240"/>
                <a:gd name="T21" fmla="*/ 2147483647 h 224"/>
                <a:gd name="T22" fmla="*/ 2147483647 w 240"/>
                <a:gd name="T23" fmla="*/ 2147483647 h 224"/>
                <a:gd name="T24" fmla="*/ 2147483647 w 240"/>
                <a:gd name="T25" fmla="*/ 2147483647 h 224"/>
                <a:gd name="T26" fmla="*/ 2147483647 w 240"/>
                <a:gd name="T27" fmla="*/ 2147483647 h 224"/>
                <a:gd name="T28" fmla="*/ 2147483647 w 240"/>
                <a:gd name="T29" fmla="*/ 2147483647 h 224"/>
                <a:gd name="T30" fmla="*/ 2147483647 w 240"/>
                <a:gd name="T31" fmla="*/ 2147483647 h 224"/>
                <a:gd name="T32" fmla="*/ 2147483647 w 240"/>
                <a:gd name="T33" fmla="*/ 2147483647 h 224"/>
                <a:gd name="T34" fmla="*/ 2147483647 w 240"/>
                <a:gd name="T35" fmla="*/ 2147483647 h 224"/>
                <a:gd name="T36" fmla="*/ 2147483647 w 240"/>
                <a:gd name="T37" fmla="*/ 2147483647 h 224"/>
                <a:gd name="T38" fmla="*/ 2147483647 w 240"/>
                <a:gd name="T39" fmla="*/ 0 h 224"/>
                <a:gd name="T40" fmla="*/ 2147483647 w 240"/>
                <a:gd name="T41" fmla="*/ 2147483647 h 224"/>
                <a:gd name="T42" fmla="*/ 2147483647 w 240"/>
                <a:gd name="T43" fmla="*/ 2147483647 h 224"/>
                <a:gd name="T44" fmla="*/ 0 w 240"/>
                <a:gd name="T45" fmla="*/ 0 h 224"/>
                <a:gd name="T46" fmla="*/ 0 w 240"/>
                <a:gd name="T47" fmla="*/ 2147483647 h 224"/>
                <a:gd name="T48" fmla="*/ 0 w 240"/>
                <a:gd name="T49" fmla="*/ 2147483647 h 224"/>
                <a:gd name="T50" fmla="*/ 2147483647 w 240"/>
                <a:gd name="T51" fmla="*/ 2147483647 h 224"/>
                <a:gd name="T52" fmla="*/ 2147483647 w 240"/>
                <a:gd name="T53" fmla="*/ 2147483647 h 224"/>
                <a:gd name="T54" fmla="*/ 2147483647 w 240"/>
                <a:gd name="T55" fmla="*/ 2147483647 h 224"/>
                <a:gd name="T56" fmla="*/ 2147483647 w 240"/>
                <a:gd name="T57" fmla="*/ 2147483647 h 224"/>
                <a:gd name="T58" fmla="*/ 2147483647 w 240"/>
                <a:gd name="T59" fmla="*/ 2147483647 h 224"/>
                <a:gd name="T60" fmla="*/ 2147483647 w 240"/>
                <a:gd name="T61" fmla="*/ 2147483647 h 224"/>
                <a:gd name="T62" fmla="*/ 2147483647 w 240"/>
                <a:gd name="T63" fmla="*/ 2147483647 h 224"/>
                <a:gd name="T64" fmla="*/ 2147483647 w 240"/>
                <a:gd name="T65" fmla="*/ 2147483647 h 224"/>
                <a:gd name="T66" fmla="*/ 2147483647 w 240"/>
                <a:gd name="T67" fmla="*/ 2147483647 h 224"/>
                <a:gd name="T68" fmla="*/ 2147483647 w 240"/>
                <a:gd name="T69" fmla="*/ 2147483647 h 224"/>
                <a:gd name="T70" fmla="*/ 2147483647 w 240"/>
                <a:gd name="T71" fmla="*/ 2147483647 h 224"/>
                <a:gd name="T72" fmla="*/ 2147483647 w 240"/>
                <a:gd name="T73" fmla="*/ 2147483647 h 224"/>
                <a:gd name="T74" fmla="*/ 2147483647 w 240"/>
                <a:gd name="T75" fmla="*/ 2147483647 h 224"/>
                <a:gd name="T76" fmla="*/ 2147483647 w 240"/>
                <a:gd name="T77" fmla="*/ 2147483647 h 224"/>
                <a:gd name="T78" fmla="*/ 2147483647 w 240"/>
                <a:gd name="T79" fmla="*/ 2147483647 h 224"/>
                <a:gd name="T80" fmla="*/ 2147483647 w 240"/>
                <a:gd name="T81" fmla="*/ 2147483647 h 224"/>
                <a:gd name="T82" fmla="*/ 2147483647 w 240"/>
                <a:gd name="T83" fmla="*/ 2147483647 h 224"/>
                <a:gd name="T84" fmla="*/ 2147483647 w 240"/>
                <a:gd name="T85" fmla="*/ 2147483647 h 224"/>
                <a:gd name="T86" fmla="*/ 2147483647 w 240"/>
                <a:gd name="T87" fmla="*/ 2147483647 h 224"/>
                <a:gd name="T88" fmla="*/ 2147483647 w 240"/>
                <a:gd name="T89" fmla="*/ 2147483647 h 224"/>
                <a:gd name="T90" fmla="*/ 2147483647 w 240"/>
                <a:gd name="T91" fmla="*/ 2147483647 h 2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24"/>
                <a:gd name="T140" fmla="*/ 240 w 240"/>
                <a:gd name="T141" fmla="*/ 224 h 2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24">
                  <a:moveTo>
                    <a:pt x="208" y="152"/>
                  </a:moveTo>
                  <a:lnTo>
                    <a:pt x="216" y="128"/>
                  </a:lnTo>
                  <a:lnTo>
                    <a:pt x="200" y="120"/>
                  </a:lnTo>
                  <a:lnTo>
                    <a:pt x="200" y="104"/>
                  </a:lnTo>
                  <a:lnTo>
                    <a:pt x="208" y="88"/>
                  </a:lnTo>
                  <a:lnTo>
                    <a:pt x="208" y="48"/>
                  </a:lnTo>
                  <a:lnTo>
                    <a:pt x="192" y="48"/>
                  </a:lnTo>
                  <a:lnTo>
                    <a:pt x="176" y="32"/>
                  </a:lnTo>
                  <a:lnTo>
                    <a:pt x="160" y="24"/>
                  </a:lnTo>
                  <a:lnTo>
                    <a:pt x="144" y="24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72" y="40"/>
                  </a:lnTo>
                  <a:lnTo>
                    <a:pt x="56" y="40"/>
                  </a:lnTo>
                  <a:lnTo>
                    <a:pt x="56" y="24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24" y="16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16" y="80"/>
                  </a:lnTo>
                  <a:lnTo>
                    <a:pt x="16" y="96"/>
                  </a:lnTo>
                  <a:lnTo>
                    <a:pt x="40" y="120"/>
                  </a:lnTo>
                  <a:lnTo>
                    <a:pt x="48" y="136"/>
                  </a:lnTo>
                  <a:lnTo>
                    <a:pt x="56" y="152"/>
                  </a:lnTo>
                  <a:lnTo>
                    <a:pt x="56" y="144"/>
                  </a:lnTo>
                  <a:lnTo>
                    <a:pt x="72" y="160"/>
                  </a:lnTo>
                  <a:lnTo>
                    <a:pt x="88" y="176"/>
                  </a:lnTo>
                  <a:lnTo>
                    <a:pt x="112" y="192"/>
                  </a:lnTo>
                  <a:lnTo>
                    <a:pt x="136" y="200"/>
                  </a:lnTo>
                  <a:lnTo>
                    <a:pt x="152" y="192"/>
                  </a:lnTo>
                  <a:lnTo>
                    <a:pt x="168" y="208"/>
                  </a:lnTo>
                  <a:lnTo>
                    <a:pt x="208" y="224"/>
                  </a:lnTo>
                  <a:lnTo>
                    <a:pt x="216" y="224"/>
                  </a:lnTo>
                  <a:lnTo>
                    <a:pt x="216" y="208"/>
                  </a:lnTo>
                  <a:lnTo>
                    <a:pt x="240" y="200"/>
                  </a:lnTo>
                  <a:lnTo>
                    <a:pt x="232" y="184"/>
                  </a:lnTo>
                  <a:lnTo>
                    <a:pt x="232" y="176"/>
                  </a:lnTo>
                  <a:lnTo>
                    <a:pt x="216" y="160"/>
                  </a:lnTo>
                  <a:lnTo>
                    <a:pt x="208" y="1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622"/>
            <p:cNvSpPr>
              <a:spLocks/>
            </p:cNvSpPr>
            <p:nvPr/>
          </p:nvSpPr>
          <p:spPr bwMode="auto">
            <a:xfrm>
              <a:off x="5503576" y="2907195"/>
              <a:ext cx="278541" cy="256608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2147483647 h 192"/>
                <a:gd name="T24" fmla="*/ 2147483647 w 208"/>
                <a:gd name="T25" fmla="*/ 0 h 192"/>
                <a:gd name="T26" fmla="*/ 2147483647 w 208"/>
                <a:gd name="T27" fmla="*/ 0 h 192"/>
                <a:gd name="T28" fmla="*/ 2147483647 w 208"/>
                <a:gd name="T29" fmla="*/ 0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2147483647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0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2147483647 w 208"/>
                <a:gd name="T67" fmla="*/ 2147483647 h 192"/>
                <a:gd name="T68" fmla="*/ 2147483647 w 208"/>
                <a:gd name="T69" fmla="*/ 2147483647 h 192"/>
                <a:gd name="T70" fmla="*/ 2147483647 w 208"/>
                <a:gd name="T71" fmla="*/ 2147483647 h 192"/>
                <a:gd name="T72" fmla="*/ 2147483647 w 208"/>
                <a:gd name="T73" fmla="*/ 2147483647 h 192"/>
                <a:gd name="T74" fmla="*/ 2147483647 w 208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192"/>
                <a:gd name="T116" fmla="*/ 208 w 208"/>
                <a:gd name="T117" fmla="*/ 192 h 19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192">
                  <a:moveTo>
                    <a:pt x="112" y="184"/>
                  </a:moveTo>
                  <a:lnTo>
                    <a:pt x="128" y="176"/>
                  </a:lnTo>
                  <a:lnTo>
                    <a:pt x="120" y="160"/>
                  </a:lnTo>
                  <a:lnTo>
                    <a:pt x="112" y="144"/>
                  </a:lnTo>
                  <a:lnTo>
                    <a:pt x="120" y="136"/>
                  </a:lnTo>
                  <a:lnTo>
                    <a:pt x="136" y="136"/>
                  </a:lnTo>
                  <a:lnTo>
                    <a:pt x="160" y="96"/>
                  </a:lnTo>
                  <a:lnTo>
                    <a:pt x="168" y="80"/>
                  </a:lnTo>
                  <a:lnTo>
                    <a:pt x="176" y="64"/>
                  </a:lnTo>
                  <a:lnTo>
                    <a:pt x="168" y="56"/>
                  </a:lnTo>
                  <a:lnTo>
                    <a:pt x="168" y="32"/>
                  </a:lnTo>
                  <a:lnTo>
                    <a:pt x="208" y="24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2" y="0"/>
                  </a:lnTo>
                  <a:lnTo>
                    <a:pt x="128" y="8"/>
                  </a:lnTo>
                  <a:lnTo>
                    <a:pt x="128" y="24"/>
                  </a:lnTo>
                  <a:lnTo>
                    <a:pt x="120" y="40"/>
                  </a:lnTo>
                  <a:lnTo>
                    <a:pt x="112" y="48"/>
                  </a:lnTo>
                  <a:lnTo>
                    <a:pt x="112" y="56"/>
                  </a:lnTo>
                  <a:lnTo>
                    <a:pt x="104" y="72"/>
                  </a:lnTo>
                  <a:lnTo>
                    <a:pt x="80" y="80"/>
                  </a:lnTo>
                  <a:lnTo>
                    <a:pt x="72" y="88"/>
                  </a:lnTo>
                  <a:lnTo>
                    <a:pt x="56" y="112"/>
                  </a:lnTo>
                  <a:lnTo>
                    <a:pt x="32" y="112"/>
                  </a:lnTo>
                  <a:lnTo>
                    <a:pt x="16" y="104"/>
                  </a:lnTo>
                  <a:lnTo>
                    <a:pt x="0" y="104"/>
                  </a:lnTo>
                  <a:lnTo>
                    <a:pt x="8" y="112"/>
                  </a:lnTo>
                  <a:lnTo>
                    <a:pt x="24" y="128"/>
                  </a:lnTo>
                  <a:lnTo>
                    <a:pt x="24" y="136"/>
                  </a:lnTo>
                  <a:lnTo>
                    <a:pt x="32" y="152"/>
                  </a:lnTo>
                  <a:lnTo>
                    <a:pt x="8" y="160"/>
                  </a:lnTo>
                  <a:lnTo>
                    <a:pt x="8" y="176"/>
                  </a:lnTo>
                  <a:lnTo>
                    <a:pt x="32" y="168"/>
                  </a:lnTo>
                  <a:lnTo>
                    <a:pt x="72" y="168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112" y="18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623"/>
            <p:cNvSpPr>
              <a:spLocks/>
            </p:cNvSpPr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2147483647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2147483647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8"/>
                <a:gd name="T109" fmla="*/ 0 h 384"/>
                <a:gd name="T110" fmla="*/ 368 w 368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624"/>
            <p:cNvSpPr>
              <a:spLocks/>
            </p:cNvSpPr>
            <p:nvPr/>
          </p:nvSpPr>
          <p:spPr bwMode="auto">
            <a:xfrm>
              <a:off x="5492609" y="2874296"/>
              <a:ext cx="246739" cy="183135"/>
            </a:xfrm>
            <a:custGeom>
              <a:avLst/>
              <a:gdLst>
                <a:gd name="T0" fmla="*/ 2147483647 w 184"/>
                <a:gd name="T1" fmla="*/ 2147483647 h 136"/>
                <a:gd name="T2" fmla="*/ 2147483647 w 184"/>
                <a:gd name="T3" fmla="*/ 2147483647 h 136"/>
                <a:gd name="T4" fmla="*/ 2147483647 w 184"/>
                <a:gd name="T5" fmla="*/ 2147483647 h 136"/>
                <a:gd name="T6" fmla="*/ 2147483647 w 184"/>
                <a:gd name="T7" fmla="*/ 0 h 136"/>
                <a:gd name="T8" fmla="*/ 2147483647 w 184"/>
                <a:gd name="T9" fmla="*/ 2147483647 h 136"/>
                <a:gd name="T10" fmla="*/ 2147483647 w 184"/>
                <a:gd name="T11" fmla="*/ 2147483647 h 136"/>
                <a:gd name="T12" fmla="*/ 2147483647 w 184"/>
                <a:gd name="T13" fmla="*/ 2147483647 h 136"/>
                <a:gd name="T14" fmla="*/ 2147483647 w 184"/>
                <a:gd name="T15" fmla="*/ 2147483647 h 136"/>
                <a:gd name="T16" fmla="*/ 2147483647 w 184"/>
                <a:gd name="T17" fmla="*/ 2147483647 h 136"/>
                <a:gd name="T18" fmla="*/ 2147483647 w 184"/>
                <a:gd name="T19" fmla="*/ 2147483647 h 136"/>
                <a:gd name="T20" fmla="*/ 2147483647 w 184"/>
                <a:gd name="T21" fmla="*/ 2147483647 h 136"/>
                <a:gd name="T22" fmla="*/ 2147483647 w 184"/>
                <a:gd name="T23" fmla="*/ 2147483647 h 136"/>
                <a:gd name="T24" fmla="*/ 2147483647 w 184"/>
                <a:gd name="T25" fmla="*/ 2147483647 h 136"/>
                <a:gd name="T26" fmla="*/ 2147483647 w 184"/>
                <a:gd name="T27" fmla="*/ 2147483647 h 136"/>
                <a:gd name="T28" fmla="*/ 2147483647 w 184"/>
                <a:gd name="T29" fmla="*/ 2147483647 h 136"/>
                <a:gd name="T30" fmla="*/ 2147483647 w 184"/>
                <a:gd name="T31" fmla="*/ 2147483647 h 136"/>
                <a:gd name="T32" fmla="*/ 0 w 184"/>
                <a:gd name="T33" fmla="*/ 2147483647 h 136"/>
                <a:gd name="T34" fmla="*/ 0 w 184"/>
                <a:gd name="T35" fmla="*/ 2147483647 h 136"/>
                <a:gd name="T36" fmla="*/ 2147483647 w 184"/>
                <a:gd name="T37" fmla="*/ 2147483647 h 136"/>
                <a:gd name="T38" fmla="*/ 2147483647 w 184"/>
                <a:gd name="T39" fmla="*/ 2147483647 h 136"/>
                <a:gd name="T40" fmla="*/ 2147483647 w 184"/>
                <a:gd name="T41" fmla="*/ 2147483647 h 136"/>
                <a:gd name="T42" fmla="*/ 2147483647 w 184"/>
                <a:gd name="T43" fmla="*/ 2147483647 h 136"/>
                <a:gd name="T44" fmla="*/ 2147483647 w 184"/>
                <a:gd name="T45" fmla="*/ 2147483647 h 136"/>
                <a:gd name="T46" fmla="*/ 2147483647 w 184"/>
                <a:gd name="T47" fmla="*/ 2147483647 h 136"/>
                <a:gd name="T48" fmla="*/ 2147483647 w 184"/>
                <a:gd name="T49" fmla="*/ 2147483647 h 136"/>
                <a:gd name="T50" fmla="*/ 2147483647 w 184"/>
                <a:gd name="T51" fmla="*/ 2147483647 h 136"/>
                <a:gd name="T52" fmla="*/ 2147483647 w 184"/>
                <a:gd name="T53" fmla="*/ 2147483647 h 136"/>
                <a:gd name="T54" fmla="*/ 2147483647 w 184"/>
                <a:gd name="T55" fmla="*/ 2147483647 h 136"/>
                <a:gd name="T56" fmla="*/ 2147483647 w 184"/>
                <a:gd name="T57" fmla="*/ 2147483647 h 136"/>
                <a:gd name="T58" fmla="*/ 2147483647 w 184"/>
                <a:gd name="T59" fmla="*/ 2147483647 h 136"/>
                <a:gd name="T60" fmla="*/ 2147483647 w 184"/>
                <a:gd name="T61" fmla="*/ 2147483647 h 136"/>
                <a:gd name="T62" fmla="*/ 2147483647 w 184"/>
                <a:gd name="T63" fmla="*/ 2147483647 h 136"/>
                <a:gd name="T64" fmla="*/ 2147483647 w 184"/>
                <a:gd name="T65" fmla="*/ 2147483647 h 136"/>
                <a:gd name="T66" fmla="*/ 2147483647 w 184"/>
                <a:gd name="T67" fmla="*/ 2147483647 h 136"/>
                <a:gd name="T68" fmla="*/ 2147483647 w 184"/>
                <a:gd name="T69" fmla="*/ 2147483647 h 1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4"/>
                <a:gd name="T106" fmla="*/ 0 h 136"/>
                <a:gd name="T107" fmla="*/ 184 w 184"/>
                <a:gd name="T108" fmla="*/ 136 h 1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4" h="136">
                  <a:moveTo>
                    <a:pt x="168" y="8"/>
                  </a:moveTo>
                  <a:lnTo>
                    <a:pt x="152" y="16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8"/>
                  </a:lnTo>
                  <a:lnTo>
                    <a:pt x="112" y="16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32"/>
                  </a:lnTo>
                  <a:lnTo>
                    <a:pt x="40" y="40"/>
                  </a:lnTo>
                  <a:lnTo>
                    <a:pt x="32" y="48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0" y="96"/>
                  </a:lnTo>
                  <a:lnTo>
                    <a:pt x="16" y="104"/>
                  </a:lnTo>
                  <a:lnTo>
                    <a:pt x="8" y="128"/>
                  </a:lnTo>
                  <a:lnTo>
                    <a:pt x="24" y="128"/>
                  </a:lnTo>
                  <a:lnTo>
                    <a:pt x="40" y="136"/>
                  </a:lnTo>
                  <a:lnTo>
                    <a:pt x="64" y="136"/>
                  </a:lnTo>
                  <a:lnTo>
                    <a:pt x="80" y="112"/>
                  </a:lnTo>
                  <a:lnTo>
                    <a:pt x="88" y="104"/>
                  </a:lnTo>
                  <a:lnTo>
                    <a:pt x="112" y="96"/>
                  </a:lnTo>
                  <a:lnTo>
                    <a:pt x="120" y="80"/>
                  </a:lnTo>
                  <a:lnTo>
                    <a:pt x="120" y="72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36" y="32"/>
                  </a:lnTo>
                  <a:lnTo>
                    <a:pt x="160" y="24"/>
                  </a:lnTo>
                  <a:lnTo>
                    <a:pt x="184" y="24"/>
                  </a:lnTo>
                  <a:lnTo>
                    <a:pt x="176" y="8"/>
                  </a:lnTo>
                  <a:lnTo>
                    <a:pt x="16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625"/>
            <p:cNvSpPr>
              <a:spLocks/>
            </p:cNvSpPr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2147483647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2147483647 w 152"/>
                <a:gd name="T17" fmla="*/ 2147483647 h 352"/>
                <a:gd name="T18" fmla="*/ 2147483647 w 152"/>
                <a:gd name="T19" fmla="*/ 0 h 352"/>
                <a:gd name="T20" fmla="*/ 2147483647 w 152"/>
                <a:gd name="T21" fmla="*/ 0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0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2147483647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2147483647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626"/>
            <p:cNvSpPr>
              <a:spLocks/>
            </p:cNvSpPr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0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0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2147483647 w 368"/>
                <a:gd name="T73" fmla="*/ 2147483647 h 384"/>
                <a:gd name="T74" fmla="*/ 2147483647 w 368"/>
                <a:gd name="T75" fmla="*/ 2147483647 h 3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8"/>
                <a:gd name="T115" fmla="*/ 0 h 384"/>
                <a:gd name="T116" fmla="*/ 368 w 368"/>
                <a:gd name="T117" fmla="*/ 384 h 3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627"/>
            <p:cNvSpPr>
              <a:spLocks/>
            </p:cNvSpPr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0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0 w 152"/>
                <a:gd name="T17" fmla="*/ 2147483647 h 352"/>
                <a:gd name="T18" fmla="*/ 2147483647 w 152"/>
                <a:gd name="T19" fmla="*/ 2147483647 h 352"/>
                <a:gd name="T20" fmla="*/ 2147483647 w 152"/>
                <a:gd name="T21" fmla="*/ 2147483647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2147483647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0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0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628"/>
            <p:cNvSpPr>
              <a:spLocks/>
            </p:cNvSpPr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629"/>
            <p:cNvSpPr>
              <a:spLocks/>
            </p:cNvSpPr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"/>
                <a:gd name="T43" fmla="*/ 0 h 56"/>
                <a:gd name="T44" fmla="*/ 64 w 64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630"/>
            <p:cNvSpPr>
              <a:spLocks/>
            </p:cNvSpPr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631"/>
            <p:cNvSpPr>
              <a:spLocks/>
            </p:cNvSpPr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4"/>
                <a:gd name="T46" fmla="*/ 0 h 56"/>
                <a:gd name="T47" fmla="*/ 64 w 64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632"/>
            <p:cNvSpPr>
              <a:spLocks/>
            </p:cNvSpPr>
            <p:nvPr/>
          </p:nvSpPr>
          <p:spPr bwMode="auto">
            <a:xfrm>
              <a:off x="4815998" y="2412621"/>
              <a:ext cx="107468" cy="75666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0 h 56"/>
                <a:gd name="T6" fmla="*/ 2147483647 w 80"/>
                <a:gd name="T7" fmla="*/ 2147483647 h 56"/>
                <a:gd name="T8" fmla="*/ 2147483647 w 80"/>
                <a:gd name="T9" fmla="*/ 0 h 56"/>
                <a:gd name="T10" fmla="*/ 2147483647 w 80"/>
                <a:gd name="T11" fmla="*/ 0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0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2147483647 h 56"/>
                <a:gd name="T24" fmla="*/ 2147483647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2147483647 w 80"/>
                <a:gd name="T39" fmla="*/ 2147483647 h 56"/>
                <a:gd name="T40" fmla="*/ 2147483647 w 80"/>
                <a:gd name="T41" fmla="*/ 2147483647 h 56"/>
                <a:gd name="T42" fmla="*/ 2147483647 w 80"/>
                <a:gd name="T43" fmla="*/ 2147483647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0"/>
                <a:gd name="T67" fmla="*/ 0 h 56"/>
                <a:gd name="T68" fmla="*/ 80 w 80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0" h="56">
                  <a:moveTo>
                    <a:pt x="80" y="16"/>
                  </a:moveTo>
                  <a:lnTo>
                    <a:pt x="72" y="8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8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48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8" y="56"/>
                  </a:lnTo>
                  <a:lnTo>
                    <a:pt x="56" y="48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72" y="32"/>
                  </a:lnTo>
                  <a:lnTo>
                    <a:pt x="8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633"/>
            <p:cNvSpPr>
              <a:spLocks/>
            </p:cNvSpPr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634"/>
            <p:cNvSpPr>
              <a:spLocks/>
            </p:cNvSpPr>
            <p:nvPr/>
          </p:nvSpPr>
          <p:spPr bwMode="auto">
            <a:xfrm>
              <a:off x="4858765" y="2423587"/>
              <a:ext cx="161203" cy="139270"/>
            </a:xfrm>
            <a:custGeom>
              <a:avLst/>
              <a:gdLst>
                <a:gd name="T0" fmla="*/ 2147483647 w 120"/>
                <a:gd name="T1" fmla="*/ 2147483647 h 104"/>
                <a:gd name="T2" fmla="*/ 2147483647 w 120"/>
                <a:gd name="T3" fmla="*/ 2147483647 h 104"/>
                <a:gd name="T4" fmla="*/ 2147483647 w 120"/>
                <a:gd name="T5" fmla="*/ 2147483647 h 104"/>
                <a:gd name="T6" fmla="*/ 2147483647 w 120"/>
                <a:gd name="T7" fmla="*/ 2147483647 h 104"/>
                <a:gd name="T8" fmla="*/ 2147483647 w 120"/>
                <a:gd name="T9" fmla="*/ 0 h 104"/>
                <a:gd name="T10" fmla="*/ 2147483647 w 120"/>
                <a:gd name="T11" fmla="*/ 2147483647 h 104"/>
                <a:gd name="T12" fmla="*/ 2147483647 w 120"/>
                <a:gd name="T13" fmla="*/ 2147483647 h 104"/>
                <a:gd name="T14" fmla="*/ 2147483647 w 120"/>
                <a:gd name="T15" fmla="*/ 2147483647 h 104"/>
                <a:gd name="T16" fmla="*/ 2147483647 w 120"/>
                <a:gd name="T17" fmla="*/ 2147483647 h 104"/>
                <a:gd name="T18" fmla="*/ 2147483647 w 120"/>
                <a:gd name="T19" fmla="*/ 2147483647 h 104"/>
                <a:gd name="T20" fmla="*/ 2147483647 w 120"/>
                <a:gd name="T21" fmla="*/ 2147483647 h 104"/>
                <a:gd name="T22" fmla="*/ 2147483647 w 120"/>
                <a:gd name="T23" fmla="*/ 2147483647 h 104"/>
                <a:gd name="T24" fmla="*/ 2147483647 w 120"/>
                <a:gd name="T25" fmla="*/ 2147483647 h 104"/>
                <a:gd name="T26" fmla="*/ 2147483647 w 120"/>
                <a:gd name="T27" fmla="*/ 2147483647 h 104"/>
                <a:gd name="T28" fmla="*/ 2147483647 w 120"/>
                <a:gd name="T29" fmla="*/ 2147483647 h 104"/>
                <a:gd name="T30" fmla="*/ 0 w 120"/>
                <a:gd name="T31" fmla="*/ 2147483647 h 104"/>
                <a:gd name="T32" fmla="*/ 2147483647 w 120"/>
                <a:gd name="T33" fmla="*/ 2147483647 h 104"/>
                <a:gd name="T34" fmla="*/ 2147483647 w 120"/>
                <a:gd name="T35" fmla="*/ 2147483647 h 104"/>
                <a:gd name="T36" fmla="*/ 2147483647 w 120"/>
                <a:gd name="T37" fmla="*/ 2147483647 h 104"/>
                <a:gd name="T38" fmla="*/ 2147483647 w 120"/>
                <a:gd name="T39" fmla="*/ 2147483647 h 104"/>
                <a:gd name="T40" fmla="*/ 2147483647 w 120"/>
                <a:gd name="T41" fmla="*/ 2147483647 h 104"/>
                <a:gd name="T42" fmla="*/ 2147483647 w 120"/>
                <a:gd name="T43" fmla="*/ 2147483647 h 104"/>
                <a:gd name="T44" fmla="*/ 2147483647 w 120"/>
                <a:gd name="T45" fmla="*/ 2147483647 h 104"/>
                <a:gd name="T46" fmla="*/ 2147483647 w 120"/>
                <a:gd name="T47" fmla="*/ 2147483647 h 104"/>
                <a:gd name="T48" fmla="*/ 2147483647 w 120"/>
                <a:gd name="T49" fmla="*/ 2147483647 h 104"/>
                <a:gd name="T50" fmla="*/ 2147483647 w 120"/>
                <a:gd name="T51" fmla="*/ 2147483647 h 104"/>
                <a:gd name="T52" fmla="*/ 2147483647 w 120"/>
                <a:gd name="T53" fmla="*/ 2147483647 h 104"/>
                <a:gd name="T54" fmla="*/ 2147483647 w 120"/>
                <a:gd name="T55" fmla="*/ 2147483647 h 1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"/>
                <a:gd name="T85" fmla="*/ 0 h 104"/>
                <a:gd name="T86" fmla="*/ 120 w 120"/>
                <a:gd name="T87" fmla="*/ 104 h 1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" h="104">
                  <a:moveTo>
                    <a:pt x="120" y="56"/>
                  </a:moveTo>
                  <a:lnTo>
                    <a:pt x="112" y="40"/>
                  </a:lnTo>
                  <a:lnTo>
                    <a:pt x="96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24"/>
                  </a:lnTo>
                  <a:lnTo>
                    <a:pt x="32" y="32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8" y="72"/>
                  </a:lnTo>
                  <a:lnTo>
                    <a:pt x="0" y="80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56" y="104"/>
                  </a:lnTo>
                  <a:lnTo>
                    <a:pt x="80" y="104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12" y="80"/>
                  </a:lnTo>
                  <a:lnTo>
                    <a:pt x="104" y="64"/>
                  </a:lnTo>
                  <a:lnTo>
                    <a:pt x="120" y="64"/>
                  </a:lnTo>
                  <a:lnTo>
                    <a:pt x="120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635"/>
            <p:cNvSpPr>
              <a:spLocks/>
            </p:cNvSpPr>
            <p:nvPr/>
          </p:nvSpPr>
          <p:spPr bwMode="auto">
            <a:xfrm>
              <a:off x="4826964" y="2358887"/>
              <a:ext cx="129401" cy="75667"/>
            </a:xfrm>
            <a:custGeom>
              <a:avLst/>
              <a:gdLst>
                <a:gd name="T0" fmla="*/ 2147483647 w 96"/>
                <a:gd name="T1" fmla="*/ 2147483647 h 56"/>
                <a:gd name="T2" fmla="*/ 2147483647 w 96"/>
                <a:gd name="T3" fmla="*/ 2147483647 h 56"/>
                <a:gd name="T4" fmla="*/ 2147483647 w 96"/>
                <a:gd name="T5" fmla="*/ 2147483647 h 56"/>
                <a:gd name="T6" fmla="*/ 2147483647 w 96"/>
                <a:gd name="T7" fmla="*/ 2147483647 h 56"/>
                <a:gd name="T8" fmla="*/ 2147483647 w 96"/>
                <a:gd name="T9" fmla="*/ 2147483647 h 56"/>
                <a:gd name="T10" fmla="*/ 2147483647 w 96"/>
                <a:gd name="T11" fmla="*/ 2147483647 h 56"/>
                <a:gd name="T12" fmla="*/ 2147483647 w 96"/>
                <a:gd name="T13" fmla="*/ 2147483647 h 56"/>
                <a:gd name="T14" fmla="*/ 2147483647 w 96"/>
                <a:gd name="T15" fmla="*/ 2147483647 h 56"/>
                <a:gd name="T16" fmla="*/ 2147483647 w 96"/>
                <a:gd name="T17" fmla="*/ 2147483647 h 56"/>
                <a:gd name="T18" fmla="*/ 2147483647 w 96"/>
                <a:gd name="T19" fmla="*/ 2147483647 h 56"/>
                <a:gd name="T20" fmla="*/ 2147483647 w 96"/>
                <a:gd name="T21" fmla="*/ 2147483647 h 56"/>
                <a:gd name="T22" fmla="*/ 2147483647 w 96"/>
                <a:gd name="T23" fmla="*/ 0 h 56"/>
                <a:gd name="T24" fmla="*/ 2147483647 w 96"/>
                <a:gd name="T25" fmla="*/ 2147483647 h 56"/>
                <a:gd name="T26" fmla="*/ 2147483647 w 96"/>
                <a:gd name="T27" fmla="*/ 2147483647 h 56"/>
                <a:gd name="T28" fmla="*/ 2147483647 w 96"/>
                <a:gd name="T29" fmla="*/ 2147483647 h 56"/>
                <a:gd name="T30" fmla="*/ 2147483647 w 96"/>
                <a:gd name="T31" fmla="*/ 2147483647 h 56"/>
                <a:gd name="T32" fmla="*/ 0 w 96"/>
                <a:gd name="T33" fmla="*/ 2147483647 h 56"/>
                <a:gd name="T34" fmla="*/ 0 w 96"/>
                <a:gd name="T35" fmla="*/ 2147483647 h 56"/>
                <a:gd name="T36" fmla="*/ 2147483647 w 96"/>
                <a:gd name="T37" fmla="*/ 2147483647 h 56"/>
                <a:gd name="T38" fmla="*/ 2147483647 w 96"/>
                <a:gd name="T39" fmla="*/ 214748364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56"/>
                <a:gd name="T62" fmla="*/ 96 w 96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56">
                  <a:moveTo>
                    <a:pt x="32" y="40"/>
                  </a:moveTo>
                  <a:lnTo>
                    <a:pt x="48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96" y="48"/>
                  </a:lnTo>
                  <a:lnTo>
                    <a:pt x="88" y="40"/>
                  </a:lnTo>
                  <a:lnTo>
                    <a:pt x="80" y="24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0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6" y="40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636"/>
            <p:cNvSpPr>
              <a:spLocks/>
            </p:cNvSpPr>
            <p:nvPr/>
          </p:nvSpPr>
          <p:spPr bwMode="auto">
            <a:xfrm>
              <a:off x="4202989" y="3357905"/>
              <a:ext cx="129401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2147483647 h 72"/>
                <a:gd name="T14" fmla="*/ 2147483647 w 96"/>
                <a:gd name="T15" fmla="*/ 2147483647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2147483647 w 96"/>
                <a:gd name="T21" fmla="*/ 2147483647 h 72"/>
                <a:gd name="T22" fmla="*/ 2147483647 w 96"/>
                <a:gd name="T23" fmla="*/ 2147483647 h 72"/>
                <a:gd name="T24" fmla="*/ 2147483647 w 96"/>
                <a:gd name="T25" fmla="*/ 2147483647 h 72"/>
                <a:gd name="T26" fmla="*/ 2147483647 w 96"/>
                <a:gd name="T27" fmla="*/ 0 h 72"/>
                <a:gd name="T28" fmla="*/ 2147483647 w 96"/>
                <a:gd name="T29" fmla="*/ 0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0 w 96"/>
                <a:gd name="T37" fmla="*/ 2147483647 h 72"/>
                <a:gd name="T38" fmla="*/ 2147483647 w 96"/>
                <a:gd name="T39" fmla="*/ 2147483647 h 72"/>
                <a:gd name="T40" fmla="*/ 2147483647 w 96"/>
                <a:gd name="T41" fmla="*/ 2147483647 h 72"/>
                <a:gd name="T42" fmla="*/ 2147483647 w 96"/>
                <a:gd name="T43" fmla="*/ 2147483647 h 72"/>
                <a:gd name="T44" fmla="*/ 2147483647 w 96"/>
                <a:gd name="T45" fmla="*/ 2147483647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72"/>
                <a:gd name="T71" fmla="*/ 96 w 96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72">
                  <a:moveTo>
                    <a:pt x="40" y="40"/>
                  </a:moveTo>
                  <a:lnTo>
                    <a:pt x="56" y="40"/>
                  </a:lnTo>
                  <a:lnTo>
                    <a:pt x="64" y="56"/>
                  </a:lnTo>
                  <a:lnTo>
                    <a:pt x="72" y="64"/>
                  </a:lnTo>
                  <a:lnTo>
                    <a:pt x="80" y="72"/>
                  </a:lnTo>
                  <a:lnTo>
                    <a:pt x="88" y="72"/>
                  </a:lnTo>
                  <a:lnTo>
                    <a:pt x="96" y="64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637"/>
            <p:cNvSpPr>
              <a:spLocks/>
            </p:cNvSpPr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0 h 56"/>
                <a:gd name="T20" fmla="*/ 2147483647 w 80"/>
                <a:gd name="T21" fmla="*/ 0 h 56"/>
                <a:gd name="T22" fmla="*/ 2147483647 w 80"/>
                <a:gd name="T23" fmla="*/ 0 h 56"/>
                <a:gd name="T24" fmla="*/ 0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56"/>
                <a:gd name="T50" fmla="*/ 80 w 80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638"/>
            <p:cNvSpPr>
              <a:spLocks/>
            </p:cNvSpPr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2147483647 w 56"/>
                <a:gd name="T15" fmla="*/ 0 h 48"/>
                <a:gd name="T16" fmla="*/ 0 w 56"/>
                <a:gd name="T17" fmla="*/ 2147483647 h 48"/>
                <a:gd name="T18" fmla="*/ 0 w 56"/>
                <a:gd name="T19" fmla="*/ 2147483647 h 48"/>
                <a:gd name="T20" fmla="*/ 0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2147483647 w 56"/>
                <a:gd name="T29" fmla="*/ 2147483647 h 48"/>
                <a:gd name="T30" fmla="*/ 2147483647 w 56"/>
                <a:gd name="T31" fmla="*/ 2147483647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6"/>
                <a:gd name="T49" fmla="*/ 0 h 48"/>
                <a:gd name="T50" fmla="*/ 56 w 56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639"/>
            <p:cNvSpPr>
              <a:spLocks/>
            </p:cNvSpPr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0 h 56"/>
                <a:gd name="T24" fmla="*/ 2147483647 w 80"/>
                <a:gd name="T25" fmla="*/ 0 h 56"/>
                <a:gd name="T26" fmla="*/ 2147483647 w 80"/>
                <a:gd name="T27" fmla="*/ 0 h 56"/>
                <a:gd name="T28" fmla="*/ 0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56"/>
                <a:gd name="T59" fmla="*/ 80 w 80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640"/>
            <p:cNvSpPr>
              <a:spLocks/>
            </p:cNvSpPr>
            <p:nvPr/>
          </p:nvSpPr>
          <p:spPr bwMode="auto">
            <a:xfrm>
              <a:off x="4182153" y="3100199"/>
              <a:ext cx="203971" cy="224807"/>
            </a:xfrm>
            <a:custGeom>
              <a:avLst/>
              <a:gdLst>
                <a:gd name="T0" fmla="*/ 2147483647 w 152"/>
                <a:gd name="T1" fmla="*/ 2147483647 h 168"/>
                <a:gd name="T2" fmla="*/ 2147483647 w 152"/>
                <a:gd name="T3" fmla="*/ 2147483647 h 168"/>
                <a:gd name="T4" fmla="*/ 2147483647 w 152"/>
                <a:gd name="T5" fmla="*/ 2147483647 h 168"/>
                <a:gd name="T6" fmla="*/ 2147483647 w 152"/>
                <a:gd name="T7" fmla="*/ 2147483647 h 168"/>
                <a:gd name="T8" fmla="*/ 2147483647 w 152"/>
                <a:gd name="T9" fmla="*/ 2147483647 h 168"/>
                <a:gd name="T10" fmla="*/ 2147483647 w 152"/>
                <a:gd name="T11" fmla="*/ 2147483647 h 168"/>
                <a:gd name="T12" fmla="*/ 2147483647 w 152"/>
                <a:gd name="T13" fmla="*/ 2147483647 h 168"/>
                <a:gd name="T14" fmla="*/ 2147483647 w 152"/>
                <a:gd name="T15" fmla="*/ 2147483647 h 168"/>
                <a:gd name="T16" fmla="*/ 2147483647 w 152"/>
                <a:gd name="T17" fmla="*/ 2147483647 h 168"/>
                <a:gd name="T18" fmla="*/ 2147483647 w 152"/>
                <a:gd name="T19" fmla="*/ 2147483647 h 168"/>
                <a:gd name="T20" fmla="*/ 2147483647 w 152"/>
                <a:gd name="T21" fmla="*/ 2147483647 h 168"/>
                <a:gd name="T22" fmla="*/ 2147483647 w 152"/>
                <a:gd name="T23" fmla="*/ 0 h 168"/>
                <a:gd name="T24" fmla="*/ 2147483647 w 152"/>
                <a:gd name="T25" fmla="*/ 2147483647 h 168"/>
                <a:gd name="T26" fmla="*/ 2147483647 w 152"/>
                <a:gd name="T27" fmla="*/ 2147483647 h 168"/>
                <a:gd name="T28" fmla="*/ 2147483647 w 152"/>
                <a:gd name="T29" fmla="*/ 2147483647 h 168"/>
                <a:gd name="T30" fmla="*/ 2147483647 w 152"/>
                <a:gd name="T31" fmla="*/ 2147483647 h 168"/>
                <a:gd name="T32" fmla="*/ 2147483647 w 152"/>
                <a:gd name="T33" fmla="*/ 2147483647 h 168"/>
                <a:gd name="T34" fmla="*/ 0 w 152"/>
                <a:gd name="T35" fmla="*/ 2147483647 h 168"/>
                <a:gd name="T36" fmla="*/ 2147483647 w 152"/>
                <a:gd name="T37" fmla="*/ 2147483647 h 168"/>
                <a:gd name="T38" fmla="*/ 2147483647 w 152"/>
                <a:gd name="T39" fmla="*/ 2147483647 h 168"/>
                <a:gd name="T40" fmla="*/ 0 w 152"/>
                <a:gd name="T41" fmla="*/ 2147483647 h 168"/>
                <a:gd name="T42" fmla="*/ 2147483647 w 152"/>
                <a:gd name="T43" fmla="*/ 2147483647 h 168"/>
                <a:gd name="T44" fmla="*/ 2147483647 w 152"/>
                <a:gd name="T45" fmla="*/ 2147483647 h 1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2"/>
                <a:gd name="T70" fmla="*/ 0 h 168"/>
                <a:gd name="T71" fmla="*/ 152 w 152"/>
                <a:gd name="T72" fmla="*/ 168 h 1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2" h="168">
                  <a:moveTo>
                    <a:pt x="24" y="144"/>
                  </a:moveTo>
                  <a:lnTo>
                    <a:pt x="40" y="152"/>
                  </a:lnTo>
                  <a:lnTo>
                    <a:pt x="48" y="160"/>
                  </a:lnTo>
                  <a:lnTo>
                    <a:pt x="56" y="168"/>
                  </a:lnTo>
                  <a:lnTo>
                    <a:pt x="72" y="152"/>
                  </a:lnTo>
                  <a:lnTo>
                    <a:pt x="80" y="160"/>
                  </a:lnTo>
                  <a:lnTo>
                    <a:pt x="136" y="160"/>
                  </a:lnTo>
                  <a:lnTo>
                    <a:pt x="152" y="152"/>
                  </a:lnTo>
                  <a:lnTo>
                    <a:pt x="144" y="144"/>
                  </a:lnTo>
                  <a:lnTo>
                    <a:pt x="128" y="32"/>
                  </a:lnTo>
                  <a:lnTo>
                    <a:pt x="144" y="32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64" y="16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80"/>
                  </a:lnTo>
                  <a:lnTo>
                    <a:pt x="0" y="80"/>
                  </a:lnTo>
                  <a:lnTo>
                    <a:pt x="8" y="104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16" y="144"/>
                  </a:lnTo>
                  <a:lnTo>
                    <a:pt x="24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641"/>
            <p:cNvSpPr>
              <a:spLocks/>
            </p:cNvSpPr>
            <p:nvPr/>
          </p:nvSpPr>
          <p:spPr bwMode="auto">
            <a:xfrm>
              <a:off x="4880698" y="3013567"/>
              <a:ext cx="193004" cy="183135"/>
            </a:xfrm>
            <a:custGeom>
              <a:avLst/>
              <a:gdLst>
                <a:gd name="T0" fmla="*/ 0 w 144"/>
                <a:gd name="T1" fmla="*/ 2147483647 h 136"/>
                <a:gd name="T2" fmla="*/ 2147483647 w 144"/>
                <a:gd name="T3" fmla="*/ 2147483647 h 136"/>
                <a:gd name="T4" fmla="*/ 2147483647 w 144"/>
                <a:gd name="T5" fmla="*/ 2147483647 h 136"/>
                <a:gd name="T6" fmla="*/ 2147483647 w 144"/>
                <a:gd name="T7" fmla="*/ 2147483647 h 136"/>
                <a:gd name="T8" fmla="*/ 2147483647 w 144"/>
                <a:gd name="T9" fmla="*/ 2147483647 h 136"/>
                <a:gd name="T10" fmla="*/ 2147483647 w 144"/>
                <a:gd name="T11" fmla="*/ 2147483647 h 136"/>
                <a:gd name="T12" fmla="*/ 2147483647 w 144"/>
                <a:gd name="T13" fmla="*/ 2147483647 h 136"/>
                <a:gd name="T14" fmla="*/ 2147483647 w 144"/>
                <a:gd name="T15" fmla="*/ 2147483647 h 136"/>
                <a:gd name="T16" fmla="*/ 2147483647 w 144"/>
                <a:gd name="T17" fmla="*/ 2147483647 h 136"/>
                <a:gd name="T18" fmla="*/ 2147483647 w 144"/>
                <a:gd name="T19" fmla="*/ 2147483647 h 136"/>
                <a:gd name="T20" fmla="*/ 2147483647 w 144"/>
                <a:gd name="T21" fmla="*/ 2147483647 h 136"/>
                <a:gd name="T22" fmla="*/ 2147483647 w 144"/>
                <a:gd name="T23" fmla="*/ 2147483647 h 136"/>
                <a:gd name="T24" fmla="*/ 2147483647 w 144"/>
                <a:gd name="T25" fmla="*/ 2147483647 h 136"/>
                <a:gd name="T26" fmla="*/ 2147483647 w 144"/>
                <a:gd name="T27" fmla="*/ 0 h 136"/>
                <a:gd name="T28" fmla="*/ 2147483647 w 144"/>
                <a:gd name="T29" fmla="*/ 2147483647 h 136"/>
                <a:gd name="T30" fmla="*/ 2147483647 w 144"/>
                <a:gd name="T31" fmla="*/ 2147483647 h 136"/>
                <a:gd name="T32" fmla="*/ 2147483647 w 144"/>
                <a:gd name="T33" fmla="*/ 0 h 136"/>
                <a:gd name="T34" fmla="*/ 2147483647 w 144"/>
                <a:gd name="T35" fmla="*/ 2147483647 h 136"/>
                <a:gd name="T36" fmla="*/ 2147483647 w 144"/>
                <a:gd name="T37" fmla="*/ 0 h 136"/>
                <a:gd name="T38" fmla="*/ 2147483647 w 144"/>
                <a:gd name="T39" fmla="*/ 0 h 136"/>
                <a:gd name="T40" fmla="*/ 2147483647 w 144"/>
                <a:gd name="T41" fmla="*/ 2147483647 h 136"/>
                <a:gd name="T42" fmla="*/ 0 w 144"/>
                <a:gd name="T43" fmla="*/ 2147483647 h 1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4"/>
                <a:gd name="T67" fmla="*/ 0 h 136"/>
                <a:gd name="T68" fmla="*/ 144 w 144"/>
                <a:gd name="T69" fmla="*/ 136 h 1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4" h="136">
                  <a:moveTo>
                    <a:pt x="0" y="16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8" y="136"/>
                  </a:lnTo>
                  <a:lnTo>
                    <a:pt x="16" y="136"/>
                  </a:lnTo>
                  <a:lnTo>
                    <a:pt x="120" y="136"/>
                  </a:lnTo>
                  <a:lnTo>
                    <a:pt x="136" y="128"/>
                  </a:lnTo>
                  <a:lnTo>
                    <a:pt x="144" y="120"/>
                  </a:lnTo>
                  <a:lnTo>
                    <a:pt x="136" y="88"/>
                  </a:lnTo>
                  <a:lnTo>
                    <a:pt x="120" y="56"/>
                  </a:lnTo>
                  <a:lnTo>
                    <a:pt x="96" y="32"/>
                  </a:lnTo>
                  <a:lnTo>
                    <a:pt x="128" y="48"/>
                  </a:lnTo>
                  <a:lnTo>
                    <a:pt x="136" y="32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88" y="8"/>
                  </a:lnTo>
                  <a:lnTo>
                    <a:pt x="80" y="0"/>
                  </a:lnTo>
                  <a:lnTo>
                    <a:pt x="48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642"/>
            <p:cNvSpPr>
              <a:spLocks/>
            </p:cNvSpPr>
            <p:nvPr/>
          </p:nvSpPr>
          <p:spPr bwMode="auto">
            <a:xfrm>
              <a:off x="4622993" y="2981765"/>
              <a:ext cx="279637" cy="268671"/>
            </a:xfrm>
            <a:custGeom>
              <a:avLst/>
              <a:gdLst>
                <a:gd name="T0" fmla="*/ 2147483647 w 208"/>
                <a:gd name="T1" fmla="*/ 2147483647 h 200"/>
                <a:gd name="T2" fmla="*/ 2147483647 w 208"/>
                <a:gd name="T3" fmla="*/ 2147483647 h 200"/>
                <a:gd name="T4" fmla="*/ 2147483647 w 208"/>
                <a:gd name="T5" fmla="*/ 2147483647 h 200"/>
                <a:gd name="T6" fmla="*/ 0 w 208"/>
                <a:gd name="T7" fmla="*/ 2147483647 h 200"/>
                <a:gd name="T8" fmla="*/ 0 w 208"/>
                <a:gd name="T9" fmla="*/ 2147483647 h 200"/>
                <a:gd name="T10" fmla="*/ 2147483647 w 208"/>
                <a:gd name="T11" fmla="*/ 2147483647 h 200"/>
                <a:gd name="T12" fmla="*/ 2147483647 w 208"/>
                <a:gd name="T13" fmla="*/ 2147483647 h 200"/>
                <a:gd name="T14" fmla="*/ 2147483647 w 208"/>
                <a:gd name="T15" fmla="*/ 2147483647 h 200"/>
                <a:gd name="T16" fmla="*/ 2147483647 w 208"/>
                <a:gd name="T17" fmla="*/ 2147483647 h 200"/>
                <a:gd name="T18" fmla="*/ 2147483647 w 208"/>
                <a:gd name="T19" fmla="*/ 2147483647 h 200"/>
                <a:gd name="T20" fmla="*/ 2147483647 w 208"/>
                <a:gd name="T21" fmla="*/ 2147483647 h 200"/>
                <a:gd name="T22" fmla="*/ 2147483647 w 208"/>
                <a:gd name="T23" fmla="*/ 2147483647 h 200"/>
                <a:gd name="T24" fmla="*/ 2147483647 w 208"/>
                <a:gd name="T25" fmla="*/ 2147483647 h 200"/>
                <a:gd name="T26" fmla="*/ 2147483647 w 208"/>
                <a:gd name="T27" fmla="*/ 2147483647 h 200"/>
                <a:gd name="T28" fmla="*/ 2147483647 w 208"/>
                <a:gd name="T29" fmla="*/ 2147483647 h 200"/>
                <a:gd name="T30" fmla="*/ 2147483647 w 208"/>
                <a:gd name="T31" fmla="*/ 2147483647 h 200"/>
                <a:gd name="T32" fmla="*/ 2147483647 w 208"/>
                <a:gd name="T33" fmla="*/ 2147483647 h 200"/>
                <a:gd name="T34" fmla="*/ 2147483647 w 208"/>
                <a:gd name="T35" fmla="*/ 2147483647 h 200"/>
                <a:gd name="T36" fmla="*/ 2147483647 w 208"/>
                <a:gd name="T37" fmla="*/ 2147483647 h 200"/>
                <a:gd name="T38" fmla="*/ 2147483647 w 208"/>
                <a:gd name="T39" fmla="*/ 2147483647 h 200"/>
                <a:gd name="T40" fmla="*/ 2147483647 w 208"/>
                <a:gd name="T41" fmla="*/ 2147483647 h 200"/>
                <a:gd name="T42" fmla="*/ 2147483647 w 208"/>
                <a:gd name="T43" fmla="*/ 2147483647 h 200"/>
                <a:gd name="T44" fmla="*/ 2147483647 w 208"/>
                <a:gd name="T45" fmla="*/ 2147483647 h 200"/>
                <a:gd name="T46" fmla="*/ 2147483647 w 208"/>
                <a:gd name="T47" fmla="*/ 2147483647 h 200"/>
                <a:gd name="T48" fmla="*/ 2147483647 w 208"/>
                <a:gd name="T49" fmla="*/ 2147483647 h 200"/>
                <a:gd name="T50" fmla="*/ 2147483647 w 208"/>
                <a:gd name="T51" fmla="*/ 2147483647 h 200"/>
                <a:gd name="T52" fmla="*/ 2147483647 w 208"/>
                <a:gd name="T53" fmla="*/ 2147483647 h 200"/>
                <a:gd name="T54" fmla="*/ 2147483647 w 208"/>
                <a:gd name="T55" fmla="*/ 2147483647 h 200"/>
                <a:gd name="T56" fmla="*/ 2147483647 w 208"/>
                <a:gd name="T57" fmla="*/ 2147483647 h 200"/>
                <a:gd name="T58" fmla="*/ 2147483647 w 208"/>
                <a:gd name="T59" fmla="*/ 2147483647 h 200"/>
                <a:gd name="T60" fmla="*/ 2147483647 w 208"/>
                <a:gd name="T61" fmla="*/ 2147483647 h 200"/>
                <a:gd name="T62" fmla="*/ 2147483647 w 208"/>
                <a:gd name="T63" fmla="*/ 0 h 200"/>
                <a:gd name="T64" fmla="*/ 2147483647 w 208"/>
                <a:gd name="T65" fmla="*/ 2147483647 h 200"/>
                <a:gd name="T66" fmla="*/ 2147483647 w 208"/>
                <a:gd name="T67" fmla="*/ 2147483647 h 2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8"/>
                <a:gd name="T103" fmla="*/ 0 h 200"/>
                <a:gd name="T104" fmla="*/ 208 w 208"/>
                <a:gd name="T105" fmla="*/ 200 h 2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8" h="200">
                  <a:moveTo>
                    <a:pt x="16" y="24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0" y="112"/>
                  </a:lnTo>
                  <a:lnTo>
                    <a:pt x="24" y="136"/>
                  </a:lnTo>
                  <a:lnTo>
                    <a:pt x="32" y="136"/>
                  </a:lnTo>
                  <a:lnTo>
                    <a:pt x="64" y="144"/>
                  </a:lnTo>
                  <a:lnTo>
                    <a:pt x="72" y="152"/>
                  </a:lnTo>
                  <a:lnTo>
                    <a:pt x="88" y="144"/>
                  </a:lnTo>
                  <a:lnTo>
                    <a:pt x="184" y="192"/>
                  </a:lnTo>
                  <a:lnTo>
                    <a:pt x="192" y="200"/>
                  </a:lnTo>
                  <a:lnTo>
                    <a:pt x="192" y="184"/>
                  </a:lnTo>
                  <a:lnTo>
                    <a:pt x="200" y="184"/>
                  </a:lnTo>
                  <a:lnTo>
                    <a:pt x="208" y="160"/>
                  </a:lnTo>
                  <a:lnTo>
                    <a:pt x="200" y="160"/>
                  </a:lnTo>
                  <a:lnTo>
                    <a:pt x="200" y="64"/>
                  </a:lnTo>
                  <a:lnTo>
                    <a:pt x="200" y="56"/>
                  </a:lnTo>
                  <a:lnTo>
                    <a:pt x="192" y="40"/>
                  </a:lnTo>
                  <a:lnTo>
                    <a:pt x="200" y="32"/>
                  </a:lnTo>
                  <a:lnTo>
                    <a:pt x="200" y="24"/>
                  </a:lnTo>
                  <a:lnTo>
                    <a:pt x="192" y="16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36" y="16"/>
                  </a:lnTo>
                  <a:lnTo>
                    <a:pt x="136" y="32"/>
                  </a:lnTo>
                  <a:lnTo>
                    <a:pt x="112" y="40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643"/>
            <p:cNvSpPr>
              <a:spLocks/>
            </p:cNvSpPr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104"/>
                <a:gd name="T65" fmla="*/ 56 w 56"/>
                <a:gd name="T66" fmla="*/ 104 h 10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644"/>
            <p:cNvSpPr>
              <a:spLocks/>
            </p:cNvSpPr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645"/>
            <p:cNvSpPr>
              <a:spLocks/>
            </p:cNvSpPr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2147483647 w 56"/>
                <a:gd name="T43" fmla="*/ 2147483647 h 1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6"/>
                <a:gd name="T67" fmla="*/ 0 h 104"/>
                <a:gd name="T68" fmla="*/ 56 w 56"/>
                <a:gd name="T69" fmla="*/ 104 h 1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646"/>
            <p:cNvSpPr>
              <a:spLocks/>
            </p:cNvSpPr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647"/>
            <p:cNvSpPr>
              <a:spLocks/>
            </p:cNvSpPr>
            <p:nvPr/>
          </p:nvSpPr>
          <p:spPr bwMode="auto">
            <a:xfrm>
              <a:off x="4182153" y="3089233"/>
              <a:ext cx="139270" cy="118435"/>
            </a:xfrm>
            <a:custGeom>
              <a:avLst/>
              <a:gdLst>
                <a:gd name="T0" fmla="*/ 2147483647 w 104"/>
                <a:gd name="T1" fmla="*/ 2147483647 h 88"/>
                <a:gd name="T2" fmla="*/ 2147483647 w 104"/>
                <a:gd name="T3" fmla="*/ 2147483647 h 88"/>
                <a:gd name="T4" fmla="*/ 2147483647 w 104"/>
                <a:gd name="T5" fmla="*/ 2147483647 h 88"/>
                <a:gd name="T6" fmla="*/ 2147483647 w 104"/>
                <a:gd name="T7" fmla="*/ 2147483647 h 88"/>
                <a:gd name="T8" fmla="*/ 2147483647 w 104"/>
                <a:gd name="T9" fmla="*/ 2147483647 h 88"/>
                <a:gd name="T10" fmla="*/ 2147483647 w 104"/>
                <a:gd name="T11" fmla="*/ 0 h 88"/>
                <a:gd name="T12" fmla="*/ 2147483647 w 104"/>
                <a:gd name="T13" fmla="*/ 0 h 88"/>
                <a:gd name="T14" fmla="*/ 2147483647 w 104"/>
                <a:gd name="T15" fmla="*/ 2147483647 h 88"/>
                <a:gd name="T16" fmla="*/ 2147483647 w 104"/>
                <a:gd name="T17" fmla="*/ 2147483647 h 88"/>
                <a:gd name="T18" fmla="*/ 0 w 104"/>
                <a:gd name="T19" fmla="*/ 2147483647 h 88"/>
                <a:gd name="T20" fmla="*/ 2147483647 w 104"/>
                <a:gd name="T21" fmla="*/ 2147483647 h 88"/>
                <a:gd name="T22" fmla="*/ 2147483647 w 104"/>
                <a:gd name="T23" fmla="*/ 2147483647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88"/>
                <a:gd name="T38" fmla="*/ 104 w 104"/>
                <a:gd name="T39" fmla="*/ 88 h 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88">
                  <a:moveTo>
                    <a:pt x="56" y="64"/>
                  </a:moveTo>
                  <a:lnTo>
                    <a:pt x="64" y="56"/>
                  </a:lnTo>
                  <a:lnTo>
                    <a:pt x="64" y="24"/>
                  </a:lnTo>
                  <a:lnTo>
                    <a:pt x="104" y="24"/>
                  </a:lnTo>
                  <a:lnTo>
                    <a:pt x="104" y="8"/>
                  </a:lnTo>
                  <a:lnTo>
                    <a:pt x="104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16" y="48"/>
                  </a:lnTo>
                  <a:lnTo>
                    <a:pt x="0" y="88"/>
                  </a:lnTo>
                  <a:lnTo>
                    <a:pt x="48" y="88"/>
                  </a:lnTo>
                  <a:lnTo>
                    <a:pt x="56" y="6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648"/>
            <p:cNvSpPr>
              <a:spLocks/>
            </p:cNvSpPr>
            <p:nvPr/>
          </p:nvSpPr>
          <p:spPr bwMode="auto">
            <a:xfrm>
              <a:off x="4192022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24"/>
                <a:gd name="T26" fmla="*/ 32 w 32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649"/>
            <p:cNvSpPr>
              <a:spLocks/>
            </p:cNvSpPr>
            <p:nvPr/>
          </p:nvSpPr>
          <p:spPr bwMode="auto">
            <a:xfrm>
              <a:off x="4837930" y="3174769"/>
              <a:ext cx="278541" cy="344338"/>
            </a:xfrm>
            <a:custGeom>
              <a:avLst/>
              <a:gdLst>
                <a:gd name="T0" fmla="*/ 2147483647 w 208"/>
                <a:gd name="T1" fmla="*/ 2147483647 h 256"/>
                <a:gd name="T2" fmla="*/ 2147483647 w 208"/>
                <a:gd name="T3" fmla="*/ 2147483647 h 256"/>
                <a:gd name="T4" fmla="*/ 2147483647 w 208"/>
                <a:gd name="T5" fmla="*/ 2147483647 h 256"/>
                <a:gd name="T6" fmla="*/ 2147483647 w 208"/>
                <a:gd name="T7" fmla="*/ 2147483647 h 256"/>
                <a:gd name="T8" fmla="*/ 2147483647 w 208"/>
                <a:gd name="T9" fmla="*/ 2147483647 h 256"/>
                <a:gd name="T10" fmla="*/ 2147483647 w 208"/>
                <a:gd name="T11" fmla="*/ 2147483647 h 256"/>
                <a:gd name="T12" fmla="*/ 2147483647 w 208"/>
                <a:gd name="T13" fmla="*/ 2147483647 h 256"/>
                <a:gd name="T14" fmla="*/ 2147483647 w 208"/>
                <a:gd name="T15" fmla="*/ 2147483647 h 256"/>
                <a:gd name="T16" fmla="*/ 2147483647 w 208"/>
                <a:gd name="T17" fmla="*/ 2147483647 h 256"/>
                <a:gd name="T18" fmla="*/ 0 w 208"/>
                <a:gd name="T19" fmla="*/ 2147483647 h 256"/>
                <a:gd name="T20" fmla="*/ 2147483647 w 208"/>
                <a:gd name="T21" fmla="*/ 2147483647 h 256"/>
                <a:gd name="T22" fmla="*/ 2147483647 w 208"/>
                <a:gd name="T23" fmla="*/ 2147483647 h 256"/>
                <a:gd name="T24" fmla="*/ 2147483647 w 208"/>
                <a:gd name="T25" fmla="*/ 2147483647 h 256"/>
                <a:gd name="T26" fmla="*/ 2147483647 w 208"/>
                <a:gd name="T27" fmla="*/ 2147483647 h 256"/>
                <a:gd name="T28" fmla="*/ 2147483647 w 208"/>
                <a:gd name="T29" fmla="*/ 2147483647 h 256"/>
                <a:gd name="T30" fmla="*/ 2147483647 w 208"/>
                <a:gd name="T31" fmla="*/ 2147483647 h 256"/>
                <a:gd name="T32" fmla="*/ 2147483647 w 208"/>
                <a:gd name="T33" fmla="*/ 2147483647 h 256"/>
                <a:gd name="T34" fmla="*/ 2147483647 w 208"/>
                <a:gd name="T35" fmla="*/ 2147483647 h 256"/>
                <a:gd name="T36" fmla="*/ 2147483647 w 208"/>
                <a:gd name="T37" fmla="*/ 2147483647 h 256"/>
                <a:gd name="T38" fmla="*/ 2147483647 w 208"/>
                <a:gd name="T39" fmla="*/ 2147483647 h 256"/>
                <a:gd name="T40" fmla="*/ 2147483647 w 208"/>
                <a:gd name="T41" fmla="*/ 2147483647 h 256"/>
                <a:gd name="T42" fmla="*/ 2147483647 w 208"/>
                <a:gd name="T43" fmla="*/ 2147483647 h 256"/>
                <a:gd name="T44" fmla="*/ 2147483647 w 208"/>
                <a:gd name="T45" fmla="*/ 2147483647 h 256"/>
                <a:gd name="T46" fmla="*/ 2147483647 w 208"/>
                <a:gd name="T47" fmla="*/ 2147483647 h 256"/>
                <a:gd name="T48" fmla="*/ 2147483647 w 208"/>
                <a:gd name="T49" fmla="*/ 2147483647 h 256"/>
                <a:gd name="T50" fmla="*/ 2147483647 w 208"/>
                <a:gd name="T51" fmla="*/ 2147483647 h 256"/>
                <a:gd name="T52" fmla="*/ 2147483647 w 208"/>
                <a:gd name="T53" fmla="*/ 2147483647 h 256"/>
                <a:gd name="T54" fmla="*/ 2147483647 w 208"/>
                <a:gd name="T55" fmla="*/ 2147483647 h 256"/>
                <a:gd name="T56" fmla="*/ 2147483647 w 208"/>
                <a:gd name="T57" fmla="*/ 2147483647 h 256"/>
                <a:gd name="T58" fmla="*/ 2147483647 w 208"/>
                <a:gd name="T59" fmla="*/ 2147483647 h 256"/>
                <a:gd name="T60" fmla="*/ 2147483647 w 208"/>
                <a:gd name="T61" fmla="*/ 2147483647 h 256"/>
                <a:gd name="T62" fmla="*/ 2147483647 w 208"/>
                <a:gd name="T63" fmla="*/ 2147483647 h 256"/>
                <a:gd name="T64" fmla="*/ 2147483647 w 208"/>
                <a:gd name="T65" fmla="*/ 2147483647 h 256"/>
                <a:gd name="T66" fmla="*/ 2147483647 w 208"/>
                <a:gd name="T67" fmla="*/ 2147483647 h 256"/>
                <a:gd name="T68" fmla="*/ 2147483647 w 208"/>
                <a:gd name="T69" fmla="*/ 2147483647 h 256"/>
                <a:gd name="T70" fmla="*/ 2147483647 w 208"/>
                <a:gd name="T71" fmla="*/ 0 h 256"/>
                <a:gd name="T72" fmla="*/ 2147483647 w 208"/>
                <a:gd name="T73" fmla="*/ 2147483647 h 256"/>
                <a:gd name="T74" fmla="*/ 2147483647 w 208"/>
                <a:gd name="T75" fmla="*/ 2147483647 h 2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256"/>
                <a:gd name="T116" fmla="*/ 208 w 208"/>
                <a:gd name="T117" fmla="*/ 256 h 25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256">
                  <a:moveTo>
                    <a:pt x="152" y="16"/>
                  </a:moveTo>
                  <a:lnTo>
                    <a:pt x="48" y="16"/>
                  </a:lnTo>
                  <a:lnTo>
                    <a:pt x="40" y="40"/>
                  </a:lnTo>
                  <a:lnTo>
                    <a:pt x="32" y="40"/>
                  </a:lnTo>
                  <a:lnTo>
                    <a:pt x="32" y="56"/>
                  </a:lnTo>
                  <a:lnTo>
                    <a:pt x="24" y="48"/>
                  </a:lnTo>
                  <a:lnTo>
                    <a:pt x="24" y="96"/>
                  </a:lnTo>
                  <a:lnTo>
                    <a:pt x="8" y="104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16" y="160"/>
                  </a:lnTo>
                  <a:lnTo>
                    <a:pt x="24" y="176"/>
                  </a:lnTo>
                  <a:lnTo>
                    <a:pt x="32" y="200"/>
                  </a:lnTo>
                  <a:lnTo>
                    <a:pt x="48" y="208"/>
                  </a:lnTo>
                  <a:lnTo>
                    <a:pt x="72" y="232"/>
                  </a:lnTo>
                  <a:lnTo>
                    <a:pt x="80" y="240"/>
                  </a:lnTo>
                  <a:lnTo>
                    <a:pt x="104" y="240"/>
                  </a:lnTo>
                  <a:lnTo>
                    <a:pt x="120" y="256"/>
                  </a:lnTo>
                  <a:lnTo>
                    <a:pt x="144" y="248"/>
                  </a:lnTo>
                  <a:lnTo>
                    <a:pt x="168" y="240"/>
                  </a:lnTo>
                  <a:lnTo>
                    <a:pt x="176" y="240"/>
                  </a:lnTo>
                  <a:lnTo>
                    <a:pt x="176" y="232"/>
                  </a:lnTo>
                  <a:lnTo>
                    <a:pt x="168" y="224"/>
                  </a:lnTo>
                  <a:lnTo>
                    <a:pt x="160" y="216"/>
                  </a:lnTo>
                  <a:lnTo>
                    <a:pt x="144" y="200"/>
                  </a:lnTo>
                  <a:lnTo>
                    <a:pt x="144" y="192"/>
                  </a:lnTo>
                  <a:lnTo>
                    <a:pt x="152" y="192"/>
                  </a:lnTo>
                  <a:lnTo>
                    <a:pt x="160" y="168"/>
                  </a:lnTo>
                  <a:lnTo>
                    <a:pt x="176" y="152"/>
                  </a:lnTo>
                  <a:lnTo>
                    <a:pt x="184" y="128"/>
                  </a:lnTo>
                  <a:lnTo>
                    <a:pt x="192" y="80"/>
                  </a:lnTo>
                  <a:lnTo>
                    <a:pt x="200" y="72"/>
                  </a:lnTo>
                  <a:lnTo>
                    <a:pt x="208" y="72"/>
                  </a:lnTo>
                  <a:lnTo>
                    <a:pt x="200" y="48"/>
                  </a:lnTo>
                  <a:lnTo>
                    <a:pt x="192" y="16"/>
                  </a:lnTo>
                  <a:lnTo>
                    <a:pt x="176" y="0"/>
                  </a:lnTo>
                  <a:lnTo>
                    <a:pt x="168" y="8"/>
                  </a:lnTo>
                  <a:lnTo>
                    <a:pt x="152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650"/>
            <p:cNvSpPr>
              <a:spLocks/>
            </p:cNvSpPr>
            <p:nvPr/>
          </p:nvSpPr>
          <p:spPr bwMode="auto">
            <a:xfrm>
              <a:off x="4321423" y="3400672"/>
              <a:ext cx="107468" cy="96502"/>
            </a:xfrm>
            <a:custGeom>
              <a:avLst/>
              <a:gdLst>
                <a:gd name="T0" fmla="*/ 2147483647 w 80"/>
                <a:gd name="T1" fmla="*/ 2147483647 h 72"/>
                <a:gd name="T2" fmla="*/ 2147483647 w 80"/>
                <a:gd name="T3" fmla="*/ 2147483647 h 72"/>
                <a:gd name="T4" fmla="*/ 2147483647 w 80"/>
                <a:gd name="T5" fmla="*/ 2147483647 h 72"/>
                <a:gd name="T6" fmla="*/ 2147483647 w 80"/>
                <a:gd name="T7" fmla="*/ 2147483647 h 72"/>
                <a:gd name="T8" fmla="*/ 2147483647 w 80"/>
                <a:gd name="T9" fmla="*/ 0 h 72"/>
                <a:gd name="T10" fmla="*/ 2147483647 w 80"/>
                <a:gd name="T11" fmla="*/ 0 h 72"/>
                <a:gd name="T12" fmla="*/ 2147483647 w 80"/>
                <a:gd name="T13" fmla="*/ 0 h 72"/>
                <a:gd name="T14" fmla="*/ 2147483647 w 80"/>
                <a:gd name="T15" fmla="*/ 0 h 72"/>
                <a:gd name="T16" fmla="*/ 2147483647 w 80"/>
                <a:gd name="T17" fmla="*/ 0 h 72"/>
                <a:gd name="T18" fmla="*/ 2147483647 w 80"/>
                <a:gd name="T19" fmla="*/ 2147483647 h 72"/>
                <a:gd name="T20" fmla="*/ 2147483647 w 80"/>
                <a:gd name="T21" fmla="*/ 2147483647 h 72"/>
                <a:gd name="T22" fmla="*/ 0 w 80"/>
                <a:gd name="T23" fmla="*/ 2147483647 h 72"/>
                <a:gd name="T24" fmla="*/ 2147483647 w 80"/>
                <a:gd name="T25" fmla="*/ 2147483647 h 72"/>
                <a:gd name="T26" fmla="*/ 2147483647 w 80"/>
                <a:gd name="T27" fmla="*/ 2147483647 h 72"/>
                <a:gd name="T28" fmla="*/ 2147483647 w 80"/>
                <a:gd name="T29" fmla="*/ 2147483647 h 72"/>
                <a:gd name="T30" fmla="*/ 2147483647 w 80"/>
                <a:gd name="T31" fmla="*/ 2147483647 h 72"/>
                <a:gd name="T32" fmla="*/ 2147483647 w 80"/>
                <a:gd name="T33" fmla="*/ 2147483647 h 72"/>
                <a:gd name="T34" fmla="*/ 2147483647 w 80"/>
                <a:gd name="T35" fmla="*/ 2147483647 h 72"/>
                <a:gd name="T36" fmla="*/ 2147483647 w 80"/>
                <a:gd name="T37" fmla="*/ 2147483647 h 72"/>
                <a:gd name="T38" fmla="*/ 2147483647 w 80"/>
                <a:gd name="T39" fmla="*/ 2147483647 h 72"/>
                <a:gd name="T40" fmla="*/ 2147483647 w 80"/>
                <a:gd name="T41" fmla="*/ 2147483647 h 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0"/>
                <a:gd name="T64" fmla="*/ 0 h 72"/>
                <a:gd name="T65" fmla="*/ 80 w 80"/>
                <a:gd name="T66" fmla="*/ 72 h 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0" h="72">
                  <a:moveTo>
                    <a:pt x="72" y="40"/>
                  </a:moveTo>
                  <a:lnTo>
                    <a:pt x="80" y="24"/>
                  </a:lnTo>
                  <a:lnTo>
                    <a:pt x="72" y="8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64" y="64"/>
                  </a:lnTo>
                  <a:lnTo>
                    <a:pt x="72" y="64"/>
                  </a:lnTo>
                  <a:lnTo>
                    <a:pt x="72" y="48"/>
                  </a:lnTo>
                  <a:lnTo>
                    <a:pt x="72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651"/>
            <p:cNvSpPr>
              <a:spLocks/>
            </p:cNvSpPr>
            <p:nvPr/>
          </p:nvSpPr>
          <p:spPr bwMode="auto">
            <a:xfrm>
              <a:off x="4267689" y="3432474"/>
              <a:ext cx="74570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2147483647 h 48"/>
                <a:gd name="T10" fmla="*/ 2147483647 w 56"/>
                <a:gd name="T11" fmla="*/ 0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0 w 56"/>
                <a:gd name="T17" fmla="*/ 2147483647 h 48"/>
                <a:gd name="T18" fmla="*/ 2147483647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48" y="32"/>
                  </a:moveTo>
                  <a:lnTo>
                    <a:pt x="48" y="16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652"/>
            <p:cNvSpPr>
              <a:spLocks/>
            </p:cNvSpPr>
            <p:nvPr/>
          </p:nvSpPr>
          <p:spPr bwMode="auto">
            <a:xfrm>
              <a:off x="4234791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0 h 40"/>
                <a:gd name="T6" fmla="*/ 2147483647 w 40"/>
                <a:gd name="T7" fmla="*/ 0 h 40"/>
                <a:gd name="T8" fmla="*/ 2147483647 w 40"/>
                <a:gd name="T9" fmla="*/ 2147483647 h 40"/>
                <a:gd name="T10" fmla="*/ 0 w 40"/>
                <a:gd name="T11" fmla="*/ 2147483647 h 40"/>
                <a:gd name="T12" fmla="*/ 2147483647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40"/>
                <a:gd name="T32" fmla="*/ 40 w 4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653"/>
            <p:cNvSpPr>
              <a:spLocks/>
            </p:cNvSpPr>
            <p:nvPr/>
          </p:nvSpPr>
          <p:spPr bwMode="auto">
            <a:xfrm>
              <a:off x="4196409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0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4"/>
                <a:gd name="T29" fmla="*/ 32 w 32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654"/>
            <p:cNvSpPr>
              <a:spLocks/>
            </p:cNvSpPr>
            <p:nvPr/>
          </p:nvSpPr>
          <p:spPr bwMode="auto">
            <a:xfrm>
              <a:off x="4239177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2147483647 h 40"/>
                <a:gd name="T6" fmla="*/ 2147483647 w 40"/>
                <a:gd name="T7" fmla="*/ 0 h 40"/>
                <a:gd name="T8" fmla="*/ 2147483647 w 40"/>
                <a:gd name="T9" fmla="*/ 0 h 40"/>
                <a:gd name="T10" fmla="*/ 2147483647 w 40"/>
                <a:gd name="T11" fmla="*/ 2147483647 h 40"/>
                <a:gd name="T12" fmla="*/ 0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2147483647 w 40"/>
                <a:gd name="T21" fmla="*/ 2147483647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40"/>
                <a:gd name="T35" fmla="*/ 40 w 40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655"/>
            <p:cNvSpPr>
              <a:spLocks/>
            </p:cNvSpPr>
            <p:nvPr/>
          </p:nvSpPr>
          <p:spPr bwMode="auto">
            <a:xfrm>
              <a:off x="4321423" y="3089233"/>
              <a:ext cx="1097" cy="10966"/>
            </a:xfrm>
            <a:custGeom>
              <a:avLst/>
              <a:gdLst>
                <a:gd name="T0" fmla="*/ 0 w 1942"/>
                <a:gd name="T1" fmla="*/ 0 h 8"/>
                <a:gd name="T2" fmla="*/ 0 w 1942"/>
                <a:gd name="T3" fmla="*/ 2147483647 h 8"/>
                <a:gd name="T4" fmla="*/ 0 w 1942"/>
                <a:gd name="T5" fmla="*/ 0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0"/>
                  </a:move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656"/>
            <p:cNvSpPr>
              <a:spLocks/>
            </p:cNvSpPr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2147483647 w 257"/>
                <a:gd name="T39" fmla="*/ 2147483647 h 264"/>
                <a:gd name="T40" fmla="*/ 2147483647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0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0 w 257"/>
                <a:gd name="T73" fmla="*/ 2147483647 h 264"/>
                <a:gd name="T74" fmla="*/ 0 w 257"/>
                <a:gd name="T75" fmla="*/ 2147483647 h 264"/>
                <a:gd name="T76" fmla="*/ 0 w 257"/>
                <a:gd name="T77" fmla="*/ 2147483647 h 264"/>
                <a:gd name="T78" fmla="*/ 2147483647 w 257"/>
                <a:gd name="T79" fmla="*/ 2147483647 h 2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7"/>
                <a:gd name="T121" fmla="*/ 0 h 264"/>
                <a:gd name="T122" fmla="*/ 257 w 257"/>
                <a:gd name="T123" fmla="*/ 264 h 2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Rectangle 657"/>
            <p:cNvSpPr>
              <a:spLocks noChangeArrowheads="1"/>
            </p:cNvSpPr>
            <p:nvPr/>
          </p:nvSpPr>
          <p:spPr bwMode="auto">
            <a:xfrm>
              <a:off x="4321423" y="3089233"/>
              <a:ext cx="0" cy="10966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17" name="Freeform 658"/>
            <p:cNvSpPr>
              <a:spLocks/>
            </p:cNvSpPr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0 w 257"/>
                <a:gd name="T39" fmla="*/ 2147483647 h 264"/>
                <a:gd name="T40" fmla="*/ 0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2147483647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2147483647 w 257"/>
                <a:gd name="T73" fmla="*/ 2147483647 h 264"/>
                <a:gd name="T74" fmla="*/ 2147483647 w 257"/>
                <a:gd name="T75" fmla="*/ 2147483647 h 264"/>
                <a:gd name="T76" fmla="*/ 2147483647 w 257"/>
                <a:gd name="T77" fmla="*/ 2147483647 h 264"/>
                <a:gd name="T78" fmla="*/ 2147483647 w 257"/>
                <a:gd name="T79" fmla="*/ 2147483647 h 264"/>
                <a:gd name="T80" fmla="*/ 0 w 257"/>
                <a:gd name="T81" fmla="*/ 2147483647 h 264"/>
                <a:gd name="T82" fmla="*/ 0 w 257"/>
                <a:gd name="T83" fmla="*/ 2147483647 h 2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64"/>
                <a:gd name="T128" fmla="*/ 257 w 257"/>
                <a:gd name="T129" fmla="*/ 264 h 2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659"/>
            <p:cNvSpPr>
              <a:spLocks/>
            </p:cNvSpPr>
            <p:nvPr/>
          </p:nvSpPr>
          <p:spPr bwMode="auto">
            <a:xfrm>
              <a:off x="4342259" y="2874296"/>
              <a:ext cx="10966" cy="1097"/>
            </a:xfrm>
            <a:custGeom>
              <a:avLst/>
              <a:gdLst>
                <a:gd name="T0" fmla="*/ 2147483647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660"/>
            <p:cNvSpPr>
              <a:spLocks/>
            </p:cNvSpPr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Rectangle 661"/>
            <p:cNvSpPr>
              <a:spLocks noChangeArrowheads="1"/>
            </p:cNvSpPr>
            <p:nvPr/>
          </p:nvSpPr>
          <p:spPr bwMode="auto">
            <a:xfrm>
              <a:off x="4342259" y="2874296"/>
              <a:ext cx="10966" cy="0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21" name="Freeform 662"/>
            <p:cNvSpPr>
              <a:spLocks/>
            </p:cNvSpPr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w 8"/>
                <a:gd name="T7" fmla="*/ 0 h 19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943"/>
                <a:gd name="T14" fmla="*/ 8 w 8"/>
                <a:gd name="T15" fmla="*/ 1943 h 19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663"/>
            <p:cNvSpPr>
              <a:spLocks/>
            </p:cNvSpPr>
            <p:nvPr/>
          </p:nvSpPr>
          <p:spPr bwMode="auto">
            <a:xfrm>
              <a:off x="4310457" y="2755862"/>
              <a:ext cx="203971" cy="161203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0 h 120"/>
                <a:gd name="T12" fmla="*/ 2147483647 w 152"/>
                <a:gd name="T13" fmla="*/ 0 h 120"/>
                <a:gd name="T14" fmla="*/ 2147483647 w 152"/>
                <a:gd name="T15" fmla="*/ 0 h 120"/>
                <a:gd name="T16" fmla="*/ 2147483647 w 152"/>
                <a:gd name="T17" fmla="*/ 0 h 120"/>
                <a:gd name="T18" fmla="*/ 0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2147483647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2147483647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2147483647 w 152"/>
                <a:gd name="T45" fmla="*/ 2147483647 h 120"/>
                <a:gd name="T46" fmla="*/ 2147483647 w 152"/>
                <a:gd name="T47" fmla="*/ 2147483647 h 120"/>
                <a:gd name="T48" fmla="*/ 2147483647 w 152"/>
                <a:gd name="T49" fmla="*/ 2147483647 h 120"/>
                <a:gd name="T50" fmla="*/ 2147483647 w 152"/>
                <a:gd name="T51" fmla="*/ 2147483647 h 120"/>
                <a:gd name="T52" fmla="*/ 2147483647 w 152"/>
                <a:gd name="T53" fmla="*/ 2147483647 h 120"/>
                <a:gd name="T54" fmla="*/ 2147483647 w 152"/>
                <a:gd name="T55" fmla="*/ 2147483647 h 120"/>
                <a:gd name="T56" fmla="*/ 2147483647 w 152"/>
                <a:gd name="T57" fmla="*/ 2147483647 h 120"/>
                <a:gd name="T58" fmla="*/ 2147483647 w 152"/>
                <a:gd name="T59" fmla="*/ 2147483647 h 120"/>
                <a:gd name="T60" fmla="*/ 2147483647 w 152"/>
                <a:gd name="T61" fmla="*/ 2147483647 h 120"/>
                <a:gd name="T62" fmla="*/ 2147483647 w 152"/>
                <a:gd name="T63" fmla="*/ 2147483647 h 120"/>
                <a:gd name="T64" fmla="*/ 2147483647 w 152"/>
                <a:gd name="T65" fmla="*/ 2147483647 h 120"/>
                <a:gd name="T66" fmla="*/ 2147483647 w 152"/>
                <a:gd name="T67" fmla="*/ 2147483647 h 1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20"/>
                <a:gd name="T104" fmla="*/ 152 w 152"/>
                <a:gd name="T105" fmla="*/ 120 h 1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20">
                  <a:moveTo>
                    <a:pt x="136" y="16"/>
                  </a:moveTo>
                  <a:lnTo>
                    <a:pt x="128" y="16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32"/>
                  </a:lnTo>
                  <a:lnTo>
                    <a:pt x="16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32"/>
                  </a:lnTo>
                  <a:lnTo>
                    <a:pt x="32" y="48"/>
                  </a:lnTo>
                  <a:lnTo>
                    <a:pt x="32" y="64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24" y="96"/>
                  </a:lnTo>
                  <a:lnTo>
                    <a:pt x="24" y="104"/>
                  </a:lnTo>
                  <a:lnTo>
                    <a:pt x="32" y="104"/>
                  </a:lnTo>
                  <a:lnTo>
                    <a:pt x="48" y="120"/>
                  </a:lnTo>
                  <a:lnTo>
                    <a:pt x="72" y="112"/>
                  </a:lnTo>
                  <a:lnTo>
                    <a:pt x="96" y="104"/>
                  </a:lnTo>
                  <a:lnTo>
                    <a:pt x="104" y="88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664"/>
            <p:cNvSpPr>
              <a:spLocks/>
            </p:cNvSpPr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0 h 80"/>
                <a:gd name="T20" fmla="*/ 2147483647 w 40"/>
                <a:gd name="T21" fmla="*/ 0 h 80"/>
                <a:gd name="T22" fmla="*/ 2147483647 w 40"/>
                <a:gd name="T23" fmla="*/ 0 h 80"/>
                <a:gd name="T24" fmla="*/ 2147483647 w 40"/>
                <a:gd name="T25" fmla="*/ 2147483647 h 80"/>
                <a:gd name="T26" fmla="*/ 0 w 40"/>
                <a:gd name="T27" fmla="*/ 2147483647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2147483647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80"/>
                <a:gd name="T68" fmla="*/ 40 w 4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80">
                  <a:moveTo>
                    <a:pt x="24" y="64"/>
                  </a:move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665"/>
            <p:cNvSpPr>
              <a:spLocks/>
            </p:cNvSpPr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666"/>
            <p:cNvSpPr>
              <a:spLocks/>
            </p:cNvSpPr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2147483647 h 80"/>
                <a:gd name="T20" fmla="*/ 2147483647 w 40"/>
                <a:gd name="T21" fmla="*/ 2147483647 h 80"/>
                <a:gd name="T22" fmla="*/ 2147483647 w 40"/>
                <a:gd name="T23" fmla="*/ 0 h 80"/>
                <a:gd name="T24" fmla="*/ 2147483647 w 40"/>
                <a:gd name="T25" fmla="*/ 0 h 80"/>
                <a:gd name="T26" fmla="*/ 2147483647 w 40"/>
                <a:gd name="T27" fmla="*/ 0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0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2147483647 w 40"/>
                <a:gd name="T45" fmla="*/ 2147483647 h 80"/>
                <a:gd name="T46" fmla="*/ 2147483647 w 40"/>
                <a:gd name="T47" fmla="*/ 2147483647 h 80"/>
                <a:gd name="T48" fmla="*/ 2147483647 w 40"/>
                <a:gd name="T49" fmla="*/ 2147483647 h 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80"/>
                <a:gd name="T77" fmla="*/ 40 w 40"/>
                <a:gd name="T78" fmla="*/ 80 h 8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80">
                  <a:moveTo>
                    <a:pt x="24" y="64"/>
                  </a:moveTo>
                  <a:lnTo>
                    <a:pt x="24" y="6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667"/>
            <p:cNvSpPr>
              <a:spLocks/>
            </p:cNvSpPr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668"/>
            <p:cNvSpPr>
              <a:spLocks/>
            </p:cNvSpPr>
            <p:nvPr/>
          </p:nvSpPr>
          <p:spPr bwMode="auto">
            <a:xfrm>
              <a:off x="4342259" y="2874296"/>
              <a:ext cx="2193" cy="21932"/>
            </a:xfrm>
            <a:custGeom>
              <a:avLst/>
              <a:gdLst>
                <a:gd name="T0" fmla="*/ 0 w 1942"/>
                <a:gd name="T1" fmla="*/ 0 h 16"/>
                <a:gd name="T2" fmla="*/ 0 w 1942"/>
                <a:gd name="T3" fmla="*/ 2147483647 h 16"/>
                <a:gd name="T4" fmla="*/ 0 w 1942"/>
                <a:gd name="T5" fmla="*/ 2147483647 h 16"/>
                <a:gd name="T6" fmla="*/ 0 w 1942"/>
                <a:gd name="T7" fmla="*/ 2147483647 h 16"/>
                <a:gd name="T8" fmla="*/ 0 w 1942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2"/>
                <a:gd name="T16" fmla="*/ 0 h 16"/>
                <a:gd name="T17" fmla="*/ 1942 w 194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2" h="16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669"/>
            <p:cNvSpPr>
              <a:spLocks/>
            </p:cNvSpPr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70"/>
            <p:cNvSpPr>
              <a:spLocks/>
            </p:cNvSpPr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671"/>
            <p:cNvSpPr>
              <a:spLocks/>
            </p:cNvSpPr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672"/>
            <p:cNvSpPr>
              <a:spLocks/>
            </p:cNvSpPr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w 1942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2"/>
                <a:gd name="T13" fmla="*/ 0 h 8"/>
                <a:gd name="T14" fmla="*/ 1942 w 1942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673"/>
            <p:cNvSpPr>
              <a:spLocks/>
            </p:cNvSpPr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0 w 8"/>
                <a:gd name="T5" fmla="*/ 0 h 8"/>
                <a:gd name="T6" fmla="*/ 0 60000 65536"/>
                <a:gd name="T7" fmla="*/ 0 60000 65536"/>
                <a:gd name="T8" fmla="*/ 0 60000 65536"/>
                <a:gd name="T9" fmla="*/ 0 w 8"/>
                <a:gd name="T10" fmla="*/ 0 h 8"/>
                <a:gd name="T11" fmla="*/ 8 w 8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674"/>
            <p:cNvSpPr>
              <a:spLocks/>
            </p:cNvSpPr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675"/>
            <p:cNvSpPr>
              <a:spLocks/>
            </p:cNvSpPr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0 w 8"/>
                <a:gd name="T7" fmla="*/ 0 h 8"/>
                <a:gd name="T8" fmla="*/ 0 w 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676"/>
            <p:cNvSpPr>
              <a:spLocks/>
            </p:cNvSpPr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677"/>
            <p:cNvSpPr>
              <a:spLocks/>
            </p:cNvSpPr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2147483647 h 152"/>
                <a:gd name="T26" fmla="*/ 0 w 96"/>
                <a:gd name="T27" fmla="*/ 2147483647 h 152"/>
                <a:gd name="T28" fmla="*/ 2147483647 w 96"/>
                <a:gd name="T29" fmla="*/ 2147483647 h 152"/>
                <a:gd name="T30" fmla="*/ 2147483647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6"/>
                <a:gd name="T82" fmla="*/ 0 h 152"/>
                <a:gd name="T83" fmla="*/ 96 w 96"/>
                <a:gd name="T84" fmla="*/ 152 h 1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678"/>
            <p:cNvSpPr>
              <a:spLocks/>
            </p:cNvSpPr>
            <p:nvPr/>
          </p:nvSpPr>
          <p:spPr bwMode="auto">
            <a:xfrm>
              <a:off x="6211990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2147483647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0 h 18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8"/>
                <a:gd name="T85" fmla="*/ 0 h 184"/>
                <a:gd name="T86" fmla="*/ 88 w 88"/>
                <a:gd name="T87" fmla="*/ 184 h 18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679"/>
            <p:cNvSpPr>
              <a:spLocks/>
            </p:cNvSpPr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0 h 152"/>
                <a:gd name="T26" fmla="*/ 2147483647 w 96"/>
                <a:gd name="T27" fmla="*/ 2147483647 h 152"/>
                <a:gd name="T28" fmla="*/ 0 w 96"/>
                <a:gd name="T29" fmla="*/ 2147483647 h 152"/>
                <a:gd name="T30" fmla="*/ 0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2147483647 w 96"/>
                <a:gd name="T55" fmla="*/ 2147483647 h 152"/>
                <a:gd name="T56" fmla="*/ 2147483647 w 96"/>
                <a:gd name="T57" fmla="*/ 2147483647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6"/>
                <a:gd name="T88" fmla="*/ 0 h 152"/>
                <a:gd name="T89" fmla="*/ 96 w 96"/>
                <a:gd name="T90" fmla="*/ 152 h 1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680"/>
            <p:cNvSpPr>
              <a:spLocks/>
            </p:cNvSpPr>
            <p:nvPr/>
          </p:nvSpPr>
          <p:spPr bwMode="auto">
            <a:xfrm>
              <a:off x="6216376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0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2147483647 h 184"/>
                <a:gd name="T56" fmla="*/ 2147483647 w 88"/>
                <a:gd name="T57" fmla="*/ 0 h 1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8"/>
                <a:gd name="T88" fmla="*/ 0 h 184"/>
                <a:gd name="T89" fmla="*/ 88 w 88"/>
                <a:gd name="T90" fmla="*/ 184 h 1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681"/>
            <p:cNvSpPr>
              <a:spLocks/>
            </p:cNvSpPr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48"/>
                <a:gd name="T38" fmla="*/ 104 w 104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682"/>
            <p:cNvSpPr>
              <a:spLocks/>
            </p:cNvSpPr>
            <p:nvPr/>
          </p:nvSpPr>
          <p:spPr bwMode="auto">
            <a:xfrm>
              <a:off x="5728382" y="2509124"/>
              <a:ext cx="1030819" cy="719380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683"/>
            <p:cNvSpPr>
              <a:spLocks/>
            </p:cNvSpPr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684"/>
            <p:cNvSpPr>
              <a:spLocks/>
            </p:cNvSpPr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2147483647 w 104"/>
                <a:gd name="T25" fmla="*/ 2147483647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4"/>
                <a:gd name="T40" fmla="*/ 0 h 48"/>
                <a:gd name="T41" fmla="*/ 104 w 10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685"/>
            <p:cNvSpPr>
              <a:spLocks/>
            </p:cNvSpPr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686"/>
            <p:cNvSpPr>
              <a:spLocks/>
            </p:cNvSpPr>
            <p:nvPr/>
          </p:nvSpPr>
          <p:spPr bwMode="auto">
            <a:xfrm>
              <a:off x="4815998" y="1897212"/>
              <a:ext cx="183135" cy="398071"/>
            </a:xfrm>
            <a:custGeom>
              <a:avLst/>
              <a:gdLst>
                <a:gd name="T0" fmla="*/ 2147483647 w 136"/>
                <a:gd name="T1" fmla="*/ 2147483647 h 296"/>
                <a:gd name="T2" fmla="*/ 2147483647 w 136"/>
                <a:gd name="T3" fmla="*/ 2147483647 h 296"/>
                <a:gd name="T4" fmla="*/ 2147483647 w 136"/>
                <a:gd name="T5" fmla="*/ 2147483647 h 296"/>
                <a:gd name="T6" fmla="*/ 2147483647 w 136"/>
                <a:gd name="T7" fmla="*/ 2147483647 h 296"/>
                <a:gd name="T8" fmla="*/ 2147483647 w 136"/>
                <a:gd name="T9" fmla="*/ 2147483647 h 296"/>
                <a:gd name="T10" fmla="*/ 2147483647 w 136"/>
                <a:gd name="T11" fmla="*/ 2147483647 h 296"/>
                <a:gd name="T12" fmla="*/ 2147483647 w 136"/>
                <a:gd name="T13" fmla="*/ 2147483647 h 296"/>
                <a:gd name="T14" fmla="*/ 2147483647 w 136"/>
                <a:gd name="T15" fmla="*/ 2147483647 h 296"/>
                <a:gd name="T16" fmla="*/ 2147483647 w 136"/>
                <a:gd name="T17" fmla="*/ 2147483647 h 296"/>
                <a:gd name="T18" fmla="*/ 2147483647 w 136"/>
                <a:gd name="T19" fmla="*/ 2147483647 h 296"/>
                <a:gd name="T20" fmla="*/ 2147483647 w 136"/>
                <a:gd name="T21" fmla="*/ 2147483647 h 296"/>
                <a:gd name="T22" fmla="*/ 2147483647 w 136"/>
                <a:gd name="T23" fmla="*/ 2147483647 h 296"/>
                <a:gd name="T24" fmla="*/ 2147483647 w 136"/>
                <a:gd name="T25" fmla="*/ 2147483647 h 296"/>
                <a:gd name="T26" fmla="*/ 2147483647 w 136"/>
                <a:gd name="T27" fmla="*/ 2147483647 h 296"/>
                <a:gd name="T28" fmla="*/ 2147483647 w 136"/>
                <a:gd name="T29" fmla="*/ 2147483647 h 296"/>
                <a:gd name="T30" fmla="*/ 2147483647 w 136"/>
                <a:gd name="T31" fmla="*/ 2147483647 h 296"/>
                <a:gd name="T32" fmla="*/ 2147483647 w 136"/>
                <a:gd name="T33" fmla="*/ 2147483647 h 296"/>
                <a:gd name="T34" fmla="*/ 2147483647 w 136"/>
                <a:gd name="T35" fmla="*/ 0 h 296"/>
                <a:gd name="T36" fmla="*/ 2147483647 w 136"/>
                <a:gd name="T37" fmla="*/ 0 h 296"/>
                <a:gd name="T38" fmla="*/ 2147483647 w 136"/>
                <a:gd name="T39" fmla="*/ 2147483647 h 296"/>
                <a:gd name="T40" fmla="*/ 2147483647 w 136"/>
                <a:gd name="T41" fmla="*/ 2147483647 h 296"/>
                <a:gd name="T42" fmla="*/ 2147483647 w 136"/>
                <a:gd name="T43" fmla="*/ 2147483647 h 296"/>
                <a:gd name="T44" fmla="*/ 2147483647 w 136"/>
                <a:gd name="T45" fmla="*/ 2147483647 h 296"/>
                <a:gd name="T46" fmla="*/ 2147483647 w 136"/>
                <a:gd name="T47" fmla="*/ 2147483647 h 296"/>
                <a:gd name="T48" fmla="*/ 2147483647 w 136"/>
                <a:gd name="T49" fmla="*/ 2147483647 h 296"/>
                <a:gd name="T50" fmla="*/ 2147483647 w 136"/>
                <a:gd name="T51" fmla="*/ 2147483647 h 296"/>
                <a:gd name="T52" fmla="*/ 2147483647 w 136"/>
                <a:gd name="T53" fmla="*/ 2147483647 h 296"/>
                <a:gd name="T54" fmla="*/ 0 w 136"/>
                <a:gd name="T55" fmla="*/ 2147483647 h 296"/>
                <a:gd name="T56" fmla="*/ 2147483647 w 136"/>
                <a:gd name="T57" fmla="*/ 2147483647 h 296"/>
                <a:gd name="T58" fmla="*/ 2147483647 w 136"/>
                <a:gd name="T59" fmla="*/ 2147483647 h 296"/>
                <a:gd name="T60" fmla="*/ 2147483647 w 136"/>
                <a:gd name="T61" fmla="*/ 2147483647 h 296"/>
                <a:gd name="T62" fmla="*/ 2147483647 w 136"/>
                <a:gd name="T63" fmla="*/ 2147483647 h 296"/>
                <a:gd name="T64" fmla="*/ 2147483647 w 136"/>
                <a:gd name="T65" fmla="*/ 2147483647 h 296"/>
                <a:gd name="T66" fmla="*/ 2147483647 w 136"/>
                <a:gd name="T67" fmla="*/ 2147483647 h 296"/>
                <a:gd name="T68" fmla="*/ 2147483647 w 136"/>
                <a:gd name="T69" fmla="*/ 2147483647 h 296"/>
                <a:gd name="T70" fmla="*/ 2147483647 w 136"/>
                <a:gd name="T71" fmla="*/ 2147483647 h 296"/>
                <a:gd name="T72" fmla="*/ 2147483647 w 136"/>
                <a:gd name="T73" fmla="*/ 2147483647 h 296"/>
                <a:gd name="T74" fmla="*/ 2147483647 w 136"/>
                <a:gd name="T75" fmla="*/ 2147483647 h 296"/>
                <a:gd name="T76" fmla="*/ 2147483647 w 136"/>
                <a:gd name="T77" fmla="*/ 2147483647 h 296"/>
                <a:gd name="T78" fmla="*/ 2147483647 w 136"/>
                <a:gd name="T79" fmla="*/ 2147483647 h 296"/>
                <a:gd name="T80" fmla="*/ 2147483647 w 136"/>
                <a:gd name="T81" fmla="*/ 2147483647 h 296"/>
                <a:gd name="T82" fmla="*/ 2147483647 w 136"/>
                <a:gd name="T83" fmla="*/ 2147483647 h 296"/>
                <a:gd name="T84" fmla="*/ 2147483647 w 136"/>
                <a:gd name="T85" fmla="*/ 2147483647 h 296"/>
                <a:gd name="T86" fmla="*/ 2147483647 w 136"/>
                <a:gd name="T87" fmla="*/ 2147483647 h 296"/>
                <a:gd name="T88" fmla="*/ 2147483647 w 136"/>
                <a:gd name="T89" fmla="*/ 2147483647 h 296"/>
                <a:gd name="T90" fmla="*/ 2147483647 w 136"/>
                <a:gd name="T91" fmla="*/ 2147483647 h 296"/>
                <a:gd name="T92" fmla="*/ 2147483647 w 136"/>
                <a:gd name="T93" fmla="*/ 2147483647 h 296"/>
                <a:gd name="T94" fmla="*/ 2147483647 w 136"/>
                <a:gd name="T95" fmla="*/ 2147483647 h 296"/>
                <a:gd name="T96" fmla="*/ 2147483647 w 136"/>
                <a:gd name="T97" fmla="*/ 2147483647 h 296"/>
                <a:gd name="T98" fmla="*/ 2147483647 w 136"/>
                <a:gd name="T99" fmla="*/ 2147483647 h 296"/>
                <a:gd name="T100" fmla="*/ 2147483647 w 136"/>
                <a:gd name="T101" fmla="*/ 2147483647 h 296"/>
                <a:gd name="T102" fmla="*/ 2147483647 w 136"/>
                <a:gd name="T103" fmla="*/ 2147483647 h 296"/>
                <a:gd name="T104" fmla="*/ 2147483647 w 136"/>
                <a:gd name="T105" fmla="*/ 2147483647 h 2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96"/>
                <a:gd name="T161" fmla="*/ 136 w 136"/>
                <a:gd name="T162" fmla="*/ 296 h 29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96">
                  <a:moveTo>
                    <a:pt x="136" y="216"/>
                  </a:moveTo>
                  <a:lnTo>
                    <a:pt x="128" y="216"/>
                  </a:lnTo>
                  <a:lnTo>
                    <a:pt x="120" y="208"/>
                  </a:lnTo>
                  <a:lnTo>
                    <a:pt x="128" y="184"/>
                  </a:lnTo>
                  <a:lnTo>
                    <a:pt x="120" y="176"/>
                  </a:lnTo>
                  <a:lnTo>
                    <a:pt x="120" y="168"/>
                  </a:lnTo>
                  <a:lnTo>
                    <a:pt x="120" y="160"/>
                  </a:lnTo>
                  <a:lnTo>
                    <a:pt x="112" y="152"/>
                  </a:lnTo>
                  <a:lnTo>
                    <a:pt x="120" y="144"/>
                  </a:lnTo>
                  <a:lnTo>
                    <a:pt x="112" y="104"/>
                  </a:lnTo>
                  <a:lnTo>
                    <a:pt x="120" y="80"/>
                  </a:lnTo>
                  <a:lnTo>
                    <a:pt x="112" y="64"/>
                  </a:lnTo>
                  <a:lnTo>
                    <a:pt x="104" y="56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12" y="24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0"/>
                  </a:lnTo>
                  <a:lnTo>
                    <a:pt x="72" y="8"/>
                  </a:lnTo>
                  <a:lnTo>
                    <a:pt x="64" y="32"/>
                  </a:lnTo>
                  <a:lnTo>
                    <a:pt x="48" y="40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56"/>
                  </a:lnTo>
                  <a:lnTo>
                    <a:pt x="32" y="56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0" y="112"/>
                  </a:lnTo>
                  <a:lnTo>
                    <a:pt x="40" y="120"/>
                  </a:lnTo>
                  <a:lnTo>
                    <a:pt x="40" y="136"/>
                  </a:lnTo>
                  <a:lnTo>
                    <a:pt x="40" y="144"/>
                  </a:lnTo>
                  <a:lnTo>
                    <a:pt x="48" y="144"/>
                  </a:lnTo>
                  <a:lnTo>
                    <a:pt x="56" y="160"/>
                  </a:lnTo>
                  <a:lnTo>
                    <a:pt x="40" y="192"/>
                  </a:lnTo>
                  <a:lnTo>
                    <a:pt x="16" y="208"/>
                  </a:lnTo>
                  <a:lnTo>
                    <a:pt x="8" y="232"/>
                  </a:lnTo>
                  <a:lnTo>
                    <a:pt x="8" y="264"/>
                  </a:lnTo>
                  <a:lnTo>
                    <a:pt x="16" y="280"/>
                  </a:lnTo>
                  <a:lnTo>
                    <a:pt x="24" y="288"/>
                  </a:lnTo>
                  <a:lnTo>
                    <a:pt x="32" y="296"/>
                  </a:lnTo>
                  <a:lnTo>
                    <a:pt x="48" y="296"/>
                  </a:lnTo>
                  <a:lnTo>
                    <a:pt x="80" y="288"/>
                  </a:lnTo>
                  <a:lnTo>
                    <a:pt x="88" y="288"/>
                  </a:lnTo>
                  <a:lnTo>
                    <a:pt x="136" y="232"/>
                  </a:lnTo>
                  <a:lnTo>
                    <a:pt x="136" y="2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 687"/>
            <p:cNvSpPr>
              <a:spLocks/>
            </p:cNvSpPr>
            <p:nvPr/>
          </p:nvSpPr>
          <p:spPr bwMode="auto">
            <a:xfrm>
              <a:off x="5010098" y="2531056"/>
              <a:ext cx="9870" cy="10966"/>
            </a:xfrm>
            <a:custGeom>
              <a:avLst/>
              <a:gdLst>
                <a:gd name="T0" fmla="*/ 2147483647 w 8"/>
                <a:gd name="T1" fmla="*/ 2147483647 h 8"/>
                <a:gd name="T2" fmla="*/ 0 w 8"/>
                <a:gd name="T3" fmla="*/ 0 h 8"/>
                <a:gd name="T4" fmla="*/ 0 w 8"/>
                <a:gd name="T5" fmla="*/ 2147483647 h 8"/>
                <a:gd name="T6" fmla="*/ 2147483647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Freeform 688"/>
            <p:cNvSpPr>
              <a:spLocks/>
            </p:cNvSpPr>
            <p:nvPr/>
          </p:nvSpPr>
          <p:spPr bwMode="auto">
            <a:xfrm>
              <a:off x="4934432" y="1446502"/>
              <a:ext cx="2597884" cy="1395993"/>
            </a:xfrm>
            <a:custGeom>
              <a:avLst/>
              <a:gdLst>
                <a:gd name="T0" fmla="*/ 2147483647 w 1936"/>
                <a:gd name="T1" fmla="*/ 2147483647 h 1040"/>
                <a:gd name="T2" fmla="*/ 2147483647 w 1936"/>
                <a:gd name="T3" fmla="*/ 2147483647 h 1040"/>
                <a:gd name="T4" fmla="*/ 2147483647 w 1936"/>
                <a:gd name="T5" fmla="*/ 2147483647 h 1040"/>
                <a:gd name="T6" fmla="*/ 2147483647 w 1936"/>
                <a:gd name="T7" fmla="*/ 2147483647 h 1040"/>
                <a:gd name="T8" fmla="*/ 2147483647 w 1936"/>
                <a:gd name="T9" fmla="*/ 2147483647 h 1040"/>
                <a:gd name="T10" fmla="*/ 2147483647 w 1936"/>
                <a:gd name="T11" fmla="*/ 2147483647 h 1040"/>
                <a:gd name="T12" fmla="*/ 2147483647 w 1936"/>
                <a:gd name="T13" fmla="*/ 2147483647 h 1040"/>
                <a:gd name="T14" fmla="*/ 2147483647 w 1936"/>
                <a:gd name="T15" fmla="*/ 2147483647 h 1040"/>
                <a:gd name="T16" fmla="*/ 2147483647 w 1936"/>
                <a:gd name="T17" fmla="*/ 2147483647 h 1040"/>
                <a:gd name="T18" fmla="*/ 2147483647 w 1936"/>
                <a:gd name="T19" fmla="*/ 2147483647 h 1040"/>
                <a:gd name="T20" fmla="*/ 2147483647 w 1936"/>
                <a:gd name="T21" fmla="*/ 2147483647 h 1040"/>
                <a:gd name="T22" fmla="*/ 2147483647 w 1936"/>
                <a:gd name="T23" fmla="*/ 2147483647 h 1040"/>
                <a:gd name="T24" fmla="*/ 2147483647 w 1936"/>
                <a:gd name="T25" fmla="*/ 2147483647 h 1040"/>
                <a:gd name="T26" fmla="*/ 2147483647 w 1936"/>
                <a:gd name="T27" fmla="*/ 2147483647 h 1040"/>
                <a:gd name="T28" fmla="*/ 2147483647 w 1936"/>
                <a:gd name="T29" fmla="*/ 2147483647 h 1040"/>
                <a:gd name="T30" fmla="*/ 2147483647 w 1936"/>
                <a:gd name="T31" fmla="*/ 2147483647 h 1040"/>
                <a:gd name="T32" fmla="*/ 2147483647 w 1936"/>
                <a:gd name="T33" fmla="*/ 2147483647 h 1040"/>
                <a:gd name="T34" fmla="*/ 2147483647 w 1936"/>
                <a:gd name="T35" fmla="*/ 2147483647 h 1040"/>
                <a:gd name="T36" fmla="*/ 2147483647 w 1936"/>
                <a:gd name="T37" fmla="*/ 2147483647 h 1040"/>
                <a:gd name="T38" fmla="*/ 2147483647 w 1936"/>
                <a:gd name="T39" fmla="*/ 2147483647 h 1040"/>
                <a:gd name="T40" fmla="*/ 2147483647 w 1936"/>
                <a:gd name="T41" fmla="*/ 2147483647 h 1040"/>
                <a:gd name="T42" fmla="*/ 2147483647 w 1936"/>
                <a:gd name="T43" fmla="*/ 2147483647 h 1040"/>
                <a:gd name="T44" fmla="*/ 2147483647 w 1936"/>
                <a:gd name="T45" fmla="*/ 2147483647 h 1040"/>
                <a:gd name="T46" fmla="*/ 2147483647 w 1936"/>
                <a:gd name="T47" fmla="*/ 2147483647 h 1040"/>
                <a:gd name="T48" fmla="*/ 2147483647 w 1936"/>
                <a:gd name="T49" fmla="*/ 2147483647 h 1040"/>
                <a:gd name="T50" fmla="*/ 2147483647 w 1936"/>
                <a:gd name="T51" fmla="*/ 2147483647 h 1040"/>
                <a:gd name="T52" fmla="*/ 2147483647 w 1936"/>
                <a:gd name="T53" fmla="*/ 2147483647 h 1040"/>
                <a:gd name="T54" fmla="*/ 2147483647 w 1936"/>
                <a:gd name="T55" fmla="*/ 2147483647 h 1040"/>
                <a:gd name="T56" fmla="*/ 2147483647 w 1936"/>
                <a:gd name="T57" fmla="*/ 2147483647 h 1040"/>
                <a:gd name="T58" fmla="*/ 2147483647 w 1936"/>
                <a:gd name="T59" fmla="*/ 2147483647 h 1040"/>
                <a:gd name="T60" fmla="*/ 2147483647 w 1936"/>
                <a:gd name="T61" fmla="*/ 2147483647 h 1040"/>
                <a:gd name="T62" fmla="*/ 2147483647 w 1936"/>
                <a:gd name="T63" fmla="*/ 2147483647 h 1040"/>
                <a:gd name="T64" fmla="*/ 2147483647 w 1936"/>
                <a:gd name="T65" fmla="*/ 2147483647 h 1040"/>
                <a:gd name="T66" fmla="*/ 2147483647 w 1936"/>
                <a:gd name="T67" fmla="*/ 2147483647 h 1040"/>
                <a:gd name="T68" fmla="*/ 2147483647 w 1936"/>
                <a:gd name="T69" fmla="*/ 2147483647 h 1040"/>
                <a:gd name="T70" fmla="*/ 2147483647 w 1936"/>
                <a:gd name="T71" fmla="*/ 2147483647 h 1040"/>
                <a:gd name="T72" fmla="*/ 2147483647 w 1936"/>
                <a:gd name="T73" fmla="*/ 2147483647 h 1040"/>
                <a:gd name="T74" fmla="*/ 2147483647 w 1936"/>
                <a:gd name="T75" fmla="*/ 2147483647 h 1040"/>
                <a:gd name="T76" fmla="*/ 2147483647 w 1936"/>
                <a:gd name="T77" fmla="*/ 2147483647 h 1040"/>
                <a:gd name="T78" fmla="*/ 2147483647 w 1936"/>
                <a:gd name="T79" fmla="*/ 2147483647 h 1040"/>
                <a:gd name="T80" fmla="*/ 2147483647 w 1936"/>
                <a:gd name="T81" fmla="*/ 2147483647 h 1040"/>
                <a:gd name="T82" fmla="*/ 2147483647 w 1936"/>
                <a:gd name="T83" fmla="*/ 2147483647 h 1040"/>
                <a:gd name="T84" fmla="*/ 2147483647 w 1936"/>
                <a:gd name="T85" fmla="*/ 2147483647 h 1040"/>
                <a:gd name="T86" fmla="*/ 2147483647 w 1936"/>
                <a:gd name="T87" fmla="*/ 2147483647 h 1040"/>
                <a:gd name="T88" fmla="*/ 2147483647 w 1936"/>
                <a:gd name="T89" fmla="*/ 2147483647 h 1040"/>
                <a:gd name="T90" fmla="*/ 2147483647 w 1936"/>
                <a:gd name="T91" fmla="*/ 2147483647 h 1040"/>
                <a:gd name="T92" fmla="*/ 2147483647 w 1936"/>
                <a:gd name="T93" fmla="*/ 2147483647 h 1040"/>
                <a:gd name="T94" fmla="*/ 2147483647 w 1936"/>
                <a:gd name="T95" fmla="*/ 2147483647 h 1040"/>
                <a:gd name="T96" fmla="*/ 2147483647 w 1936"/>
                <a:gd name="T97" fmla="*/ 2147483647 h 1040"/>
                <a:gd name="T98" fmla="*/ 2147483647 w 1936"/>
                <a:gd name="T99" fmla="*/ 2147483647 h 1040"/>
                <a:gd name="T100" fmla="*/ 2147483647 w 1936"/>
                <a:gd name="T101" fmla="*/ 2147483647 h 1040"/>
                <a:gd name="T102" fmla="*/ 2147483647 w 1936"/>
                <a:gd name="T103" fmla="*/ 2147483647 h 1040"/>
                <a:gd name="T104" fmla="*/ 2147483647 w 1936"/>
                <a:gd name="T105" fmla="*/ 2147483647 h 1040"/>
                <a:gd name="T106" fmla="*/ 2147483647 w 1936"/>
                <a:gd name="T107" fmla="*/ 2147483647 h 1040"/>
                <a:gd name="T108" fmla="*/ 2147483647 w 1936"/>
                <a:gd name="T109" fmla="*/ 2147483647 h 1040"/>
                <a:gd name="T110" fmla="*/ 2147483647 w 1936"/>
                <a:gd name="T111" fmla="*/ 2147483647 h 1040"/>
                <a:gd name="T112" fmla="*/ 2147483647 w 1936"/>
                <a:gd name="T113" fmla="*/ 2147483647 h 1040"/>
                <a:gd name="T114" fmla="*/ 2147483647 w 1936"/>
                <a:gd name="T115" fmla="*/ 2147483647 h 1040"/>
                <a:gd name="T116" fmla="*/ 2147483647 w 1936"/>
                <a:gd name="T117" fmla="*/ 2147483647 h 1040"/>
                <a:gd name="T118" fmla="*/ 2147483647 w 1936"/>
                <a:gd name="T119" fmla="*/ 2147483647 h 1040"/>
                <a:gd name="T120" fmla="*/ 2147483647 w 1936"/>
                <a:gd name="T121" fmla="*/ 2147483647 h 10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36"/>
                <a:gd name="T184" fmla="*/ 0 h 1040"/>
                <a:gd name="T185" fmla="*/ 1936 w 1936"/>
                <a:gd name="T186" fmla="*/ 1040 h 104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36" h="1040">
                  <a:moveTo>
                    <a:pt x="1928" y="504"/>
                  </a:moveTo>
                  <a:lnTo>
                    <a:pt x="1936" y="384"/>
                  </a:lnTo>
                  <a:lnTo>
                    <a:pt x="1920" y="376"/>
                  </a:lnTo>
                  <a:lnTo>
                    <a:pt x="1912" y="376"/>
                  </a:lnTo>
                  <a:lnTo>
                    <a:pt x="1896" y="360"/>
                  </a:lnTo>
                  <a:lnTo>
                    <a:pt x="1880" y="352"/>
                  </a:lnTo>
                  <a:lnTo>
                    <a:pt x="1856" y="352"/>
                  </a:lnTo>
                  <a:lnTo>
                    <a:pt x="1840" y="344"/>
                  </a:lnTo>
                  <a:lnTo>
                    <a:pt x="1824" y="344"/>
                  </a:lnTo>
                  <a:lnTo>
                    <a:pt x="1816" y="344"/>
                  </a:lnTo>
                  <a:lnTo>
                    <a:pt x="1824" y="376"/>
                  </a:lnTo>
                  <a:lnTo>
                    <a:pt x="1808" y="384"/>
                  </a:lnTo>
                  <a:lnTo>
                    <a:pt x="1792" y="376"/>
                  </a:lnTo>
                  <a:lnTo>
                    <a:pt x="1784" y="360"/>
                  </a:lnTo>
                  <a:lnTo>
                    <a:pt x="1784" y="352"/>
                  </a:lnTo>
                  <a:lnTo>
                    <a:pt x="1760" y="352"/>
                  </a:lnTo>
                  <a:lnTo>
                    <a:pt x="1752" y="360"/>
                  </a:lnTo>
                  <a:lnTo>
                    <a:pt x="1728" y="352"/>
                  </a:lnTo>
                  <a:lnTo>
                    <a:pt x="1704" y="352"/>
                  </a:lnTo>
                  <a:lnTo>
                    <a:pt x="1696" y="360"/>
                  </a:lnTo>
                  <a:lnTo>
                    <a:pt x="1680" y="344"/>
                  </a:lnTo>
                  <a:lnTo>
                    <a:pt x="1680" y="320"/>
                  </a:lnTo>
                  <a:lnTo>
                    <a:pt x="1656" y="304"/>
                  </a:lnTo>
                  <a:lnTo>
                    <a:pt x="1616" y="304"/>
                  </a:lnTo>
                  <a:lnTo>
                    <a:pt x="1576" y="304"/>
                  </a:lnTo>
                  <a:lnTo>
                    <a:pt x="1576" y="296"/>
                  </a:lnTo>
                  <a:lnTo>
                    <a:pt x="1568" y="288"/>
                  </a:lnTo>
                  <a:lnTo>
                    <a:pt x="1544" y="272"/>
                  </a:lnTo>
                  <a:lnTo>
                    <a:pt x="1544" y="256"/>
                  </a:lnTo>
                  <a:lnTo>
                    <a:pt x="1448" y="232"/>
                  </a:lnTo>
                  <a:lnTo>
                    <a:pt x="1448" y="240"/>
                  </a:lnTo>
                  <a:lnTo>
                    <a:pt x="1424" y="256"/>
                  </a:lnTo>
                  <a:lnTo>
                    <a:pt x="1432" y="280"/>
                  </a:lnTo>
                  <a:lnTo>
                    <a:pt x="1408" y="288"/>
                  </a:lnTo>
                  <a:lnTo>
                    <a:pt x="1392" y="288"/>
                  </a:lnTo>
                  <a:lnTo>
                    <a:pt x="1368" y="280"/>
                  </a:lnTo>
                  <a:lnTo>
                    <a:pt x="1360" y="288"/>
                  </a:lnTo>
                  <a:lnTo>
                    <a:pt x="1344" y="280"/>
                  </a:lnTo>
                  <a:lnTo>
                    <a:pt x="1328" y="272"/>
                  </a:lnTo>
                  <a:lnTo>
                    <a:pt x="1328" y="296"/>
                  </a:lnTo>
                  <a:lnTo>
                    <a:pt x="1312" y="312"/>
                  </a:lnTo>
                  <a:lnTo>
                    <a:pt x="1296" y="288"/>
                  </a:lnTo>
                  <a:lnTo>
                    <a:pt x="1280" y="264"/>
                  </a:lnTo>
                  <a:lnTo>
                    <a:pt x="1296" y="240"/>
                  </a:lnTo>
                  <a:lnTo>
                    <a:pt x="1296" y="224"/>
                  </a:lnTo>
                  <a:lnTo>
                    <a:pt x="1280" y="208"/>
                  </a:lnTo>
                  <a:lnTo>
                    <a:pt x="1264" y="200"/>
                  </a:lnTo>
                  <a:lnTo>
                    <a:pt x="1248" y="200"/>
                  </a:lnTo>
                  <a:lnTo>
                    <a:pt x="1240" y="192"/>
                  </a:lnTo>
                  <a:lnTo>
                    <a:pt x="1224" y="184"/>
                  </a:lnTo>
                  <a:lnTo>
                    <a:pt x="1216" y="200"/>
                  </a:lnTo>
                  <a:lnTo>
                    <a:pt x="1208" y="216"/>
                  </a:lnTo>
                  <a:lnTo>
                    <a:pt x="1168" y="216"/>
                  </a:lnTo>
                  <a:lnTo>
                    <a:pt x="1152" y="208"/>
                  </a:lnTo>
                  <a:lnTo>
                    <a:pt x="1144" y="192"/>
                  </a:lnTo>
                  <a:lnTo>
                    <a:pt x="1112" y="192"/>
                  </a:lnTo>
                  <a:lnTo>
                    <a:pt x="1088" y="208"/>
                  </a:lnTo>
                  <a:lnTo>
                    <a:pt x="1088" y="192"/>
                  </a:lnTo>
                  <a:lnTo>
                    <a:pt x="1072" y="176"/>
                  </a:lnTo>
                  <a:lnTo>
                    <a:pt x="1056" y="176"/>
                  </a:lnTo>
                  <a:lnTo>
                    <a:pt x="1040" y="192"/>
                  </a:lnTo>
                  <a:lnTo>
                    <a:pt x="1016" y="208"/>
                  </a:lnTo>
                  <a:lnTo>
                    <a:pt x="992" y="224"/>
                  </a:lnTo>
                  <a:lnTo>
                    <a:pt x="1008" y="200"/>
                  </a:lnTo>
                  <a:lnTo>
                    <a:pt x="1024" y="192"/>
                  </a:lnTo>
                  <a:lnTo>
                    <a:pt x="1048" y="152"/>
                  </a:lnTo>
                  <a:lnTo>
                    <a:pt x="1064" y="136"/>
                  </a:lnTo>
                  <a:lnTo>
                    <a:pt x="1080" y="112"/>
                  </a:lnTo>
                  <a:lnTo>
                    <a:pt x="1072" y="72"/>
                  </a:lnTo>
                  <a:lnTo>
                    <a:pt x="1040" y="48"/>
                  </a:lnTo>
                  <a:lnTo>
                    <a:pt x="1016" y="40"/>
                  </a:lnTo>
                  <a:lnTo>
                    <a:pt x="1016" y="32"/>
                  </a:lnTo>
                  <a:lnTo>
                    <a:pt x="1000" y="0"/>
                  </a:lnTo>
                  <a:lnTo>
                    <a:pt x="968" y="0"/>
                  </a:lnTo>
                  <a:lnTo>
                    <a:pt x="936" y="32"/>
                  </a:lnTo>
                  <a:lnTo>
                    <a:pt x="928" y="64"/>
                  </a:lnTo>
                  <a:lnTo>
                    <a:pt x="888" y="88"/>
                  </a:lnTo>
                  <a:lnTo>
                    <a:pt x="864" y="72"/>
                  </a:lnTo>
                  <a:lnTo>
                    <a:pt x="824" y="88"/>
                  </a:lnTo>
                  <a:lnTo>
                    <a:pt x="784" y="112"/>
                  </a:lnTo>
                  <a:lnTo>
                    <a:pt x="760" y="136"/>
                  </a:lnTo>
                  <a:lnTo>
                    <a:pt x="752" y="184"/>
                  </a:lnTo>
                  <a:lnTo>
                    <a:pt x="688" y="200"/>
                  </a:lnTo>
                  <a:lnTo>
                    <a:pt x="680" y="216"/>
                  </a:lnTo>
                  <a:lnTo>
                    <a:pt x="680" y="256"/>
                  </a:lnTo>
                  <a:lnTo>
                    <a:pt x="672" y="248"/>
                  </a:lnTo>
                  <a:lnTo>
                    <a:pt x="648" y="240"/>
                  </a:lnTo>
                  <a:lnTo>
                    <a:pt x="632" y="264"/>
                  </a:lnTo>
                  <a:lnTo>
                    <a:pt x="624" y="256"/>
                  </a:lnTo>
                  <a:lnTo>
                    <a:pt x="624" y="248"/>
                  </a:lnTo>
                  <a:lnTo>
                    <a:pt x="608" y="232"/>
                  </a:lnTo>
                  <a:lnTo>
                    <a:pt x="600" y="232"/>
                  </a:lnTo>
                  <a:lnTo>
                    <a:pt x="592" y="256"/>
                  </a:lnTo>
                  <a:lnTo>
                    <a:pt x="592" y="280"/>
                  </a:lnTo>
                  <a:lnTo>
                    <a:pt x="592" y="312"/>
                  </a:lnTo>
                  <a:lnTo>
                    <a:pt x="584" y="320"/>
                  </a:lnTo>
                  <a:lnTo>
                    <a:pt x="576" y="304"/>
                  </a:lnTo>
                  <a:lnTo>
                    <a:pt x="584" y="272"/>
                  </a:lnTo>
                  <a:lnTo>
                    <a:pt x="576" y="248"/>
                  </a:lnTo>
                  <a:lnTo>
                    <a:pt x="576" y="232"/>
                  </a:lnTo>
                  <a:lnTo>
                    <a:pt x="552" y="224"/>
                  </a:lnTo>
                  <a:lnTo>
                    <a:pt x="528" y="224"/>
                  </a:lnTo>
                  <a:lnTo>
                    <a:pt x="512" y="280"/>
                  </a:lnTo>
                  <a:lnTo>
                    <a:pt x="504" y="288"/>
                  </a:lnTo>
                  <a:lnTo>
                    <a:pt x="496" y="304"/>
                  </a:lnTo>
                  <a:lnTo>
                    <a:pt x="504" y="320"/>
                  </a:lnTo>
                  <a:lnTo>
                    <a:pt x="504" y="344"/>
                  </a:lnTo>
                  <a:lnTo>
                    <a:pt x="504" y="352"/>
                  </a:lnTo>
                  <a:lnTo>
                    <a:pt x="528" y="376"/>
                  </a:lnTo>
                  <a:lnTo>
                    <a:pt x="512" y="400"/>
                  </a:lnTo>
                  <a:lnTo>
                    <a:pt x="488" y="376"/>
                  </a:lnTo>
                  <a:lnTo>
                    <a:pt x="456" y="352"/>
                  </a:lnTo>
                  <a:lnTo>
                    <a:pt x="432" y="352"/>
                  </a:lnTo>
                  <a:lnTo>
                    <a:pt x="416" y="352"/>
                  </a:lnTo>
                  <a:lnTo>
                    <a:pt x="416" y="376"/>
                  </a:lnTo>
                  <a:lnTo>
                    <a:pt x="408" y="384"/>
                  </a:lnTo>
                  <a:lnTo>
                    <a:pt x="392" y="376"/>
                  </a:lnTo>
                  <a:lnTo>
                    <a:pt x="376" y="384"/>
                  </a:lnTo>
                  <a:lnTo>
                    <a:pt x="360" y="392"/>
                  </a:lnTo>
                  <a:lnTo>
                    <a:pt x="344" y="392"/>
                  </a:lnTo>
                  <a:lnTo>
                    <a:pt x="336" y="384"/>
                  </a:lnTo>
                  <a:lnTo>
                    <a:pt x="320" y="392"/>
                  </a:lnTo>
                  <a:lnTo>
                    <a:pt x="296" y="408"/>
                  </a:lnTo>
                  <a:lnTo>
                    <a:pt x="264" y="424"/>
                  </a:lnTo>
                  <a:lnTo>
                    <a:pt x="256" y="424"/>
                  </a:lnTo>
                  <a:lnTo>
                    <a:pt x="248" y="448"/>
                  </a:lnTo>
                  <a:lnTo>
                    <a:pt x="240" y="448"/>
                  </a:lnTo>
                  <a:lnTo>
                    <a:pt x="224" y="432"/>
                  </a:lnTo>
                  <a:lnTo>
                    <a:pt x="232" y="424"/>
                  </a:lnTo>
                  <a:lnTo>
                    <a:pt x="240" y="416"/>
                  </a:lnTo>
                  <a:lnTo>
                    <a:pt x="240" y="400"/>
                  </a:lnTo>
                  <a:lnTo>
                    <a:pt x="224" y="392"/>
                  </a:lnTo>
                  <a:lnTo>
                    <a:pt x="216" y="392"/>
                  </a:lnTo>
                  <a:lnTo>
                    <a:pt x="200" y="392"/>
                  </a:lnTo>
                  <a:lnTo>
                    <a:pt x="208" y="408"/>
                  </a:lnTo>
                  <a:lnTo>
                    <a:pt x="208" y="432"/>
                  </a:lnTo>
                  <a:lnTo>
                    <a:pt x="216" y="448"/>
                  </a:lnTo>
                  <a:lnTo>
                    <a:pt x="208" y="472"/>
                  </a:lnTo>
                  <a:lnTo>
                    <a:pt x="200" y="464"/>
                  </a:lnTo>
                  <a:lnTo>
                    <a:pt x="184" y="464"/>
                  </a:lnTo>
                  <a:lnTo>
                    <a:pt x="176" y="472"/>
                  </a:lnTo>
                  <a:lnTo>
                    <a:pt x="160" y="480"/>
                  </a:lnTo>
                  <a:lnTo>
                    <a:pt x="152" y="488"/>
                  </a:lnTo>
                  <a:lnTo>
                    <a:pt x="168" y="520"/>
                  </a:lnTo>
                  <a:lnTo>
                    <a:pt x="160" y="512"/>
                  </a:lnTo>
                  <a:lnTo>
                    <a:pt x="136" y="512"/>
                  </a:lnTo>
                  <a:lnTo>
                    <a:pt x="120" y="504"/>
                  </a:lnTo>
                  <a:lnTo>
                    <a:pt x="120" y="512"/>
                  </a:lnTo>
                  <a:lnTo>
                    <a:pt x="128" y="528"/>
                  </a:lnTo>
                  <a:lnTo>
                    <a:pt x="136" y="536"/>
                  </a:lnTo>
                  <a:lnTo>
                    <a:pt x="128" y="544"/>
                  </a:lnTo>
                  <a:lnTo>
                    <a:pt x="104" y="528"/>
                  </a:lnTo>
                  <a:lnTo>
                    <a:pt x="96" y="520"/>
                  </a:lnTo>
                  <a:lnTo>
                    <a:pt x="96" y="512"/>
                  </a:lnTo>
                  <a:lnTo>
                    <a:pt x="88" y="488"/>
                  </a:lnTo>
                  <a:lnTo>
                    <a:pt x="96" y="480"/>
                  </a:lnTo>
                  <a:lnTo>
                    <a:pt x="96" y="472"/>
                  </a:lnTo>
                  <a:lnTo>
                    <a:pt x="80" y="464"/>
                  </a:lnTo>
                  <a:lnTo>
                    <a:pt x="64" y="448"/>
                  </a:lnTo>
                  <a:lnTo>
                    <a:pt x="56" y="440"/>
                  </a:lnTo>
                  <a:lnTo>
                    <a:pt x="64" y="440"/>
                  </a:lnTo>
                  <a:lnTo>
                    <a:pt x="72" y="448"/>
                  </a:lnTo>
                  <a:lnTo>
                    <a:pt x="88" y="448"/>
                  </a:lnTo>
                  <a:lnTo>
                    <a:pt x="96" y="464"/>
                  </a:lnTo>
                  <a:lnTo>
                    <a:pt x="128" y="472"/>
                  </a:lnTo>
                  <a:lnTo>
                    <a:pt x="152" y="464"/>
                  </a:lnTo>
                  <a:lnTo>
                    <a:pt x="168" y="456"/>
                  </a:lnTo>
                  <a:lnTo>
                    <a:pt x="176" y="432"/>
                  </a:lnTo>
                  <a:lnTo>
                    <a:pt x="144" y="400"/>
                  </a:lnTo>
                  <a:lnTo>
                    <a:pt x="120" y="384"/>
                  </a:lnTo>
                  <a:lnTo>
                    <a:pt x="104" y="368"/>
                  </a:lnTo>
                  <a:lnTo>
                    <a:pt x="80" y="360"/>
                  </a:lnTo>
                  <a:lnTo>
                    <a:pt x="72" y="360"/>
                  </a:lnTo>
                  <a:lnTo>
                    <a:pt x="72" y="344"/>
                  </a:lnTo>
                  <a:lnTo>
                    <a:pt x="56" y="344"/>
                  </a:lnTo>
                  <a:lnTo>
                    <a:pt x="40" y="344"/>
                  </a:lnTo>
                  <a:lnTo>
                    <a:pt x="32" y="352"/>
                  </a:lnTo>
                  <a:lnTo>
                    <a:pt x="16" y="368"/>
                  </a:lnTo>
                  <a:lnTo>
                    <a:pt x="16" y="376"/>
                  </a:lnTo>
                  <a:lnTo>
                    <a:pt x="16" y="384"/>
                  </a:lnTo>
                  <a:lnTo>
                    <a:pt x="8" y="392"/>
                  </a:lnTo>
                  <a:lnTo>
                    <a:pt x="16" y="400"/>
                  </a:lnTo>
                  <a:lnTo>
                    <a:pt x="24" y="408"/>
                  </a:lnTo>
                  <a:lnTo>
                    <a:pt x="32" y="424"/>
                  </a:lnTo>
                  <a:lnTo>
                    <a:pt x="16" y="448"/>
                  </a:lnTo>
                  <a:lnTo>
                    <a:pt x="32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24" y="504"/>
                  </a:lnTo>
                  <a:lnTo>
                    <a:pt x="32" y="512"/>
                  </a:lnTo>
                  <a:lnTo>
                    <a:pt x="32" y="520"/>
                  </a:lnTo>
                  <a:lnTo>
                    <a:pt x="40" y="528"/>
                  </a:lnTo>
                  <a:lnTo>
                    <a:pt x="32" y="544"/>
                  </a:lnTo>
                  <a:lnTo>
                    <a:pt x="40" y="560"/>
                  </a:lnTo>
                  <a:lnTo>
                    <a:pt x="48" y="560"/>
                  </a:lnTo>
                  <a:lnTo>
                    <a:pt x="48" y="568"/>
                  </a:lnTo>
                  <a:lnTo>
                    <a:pt x="0" y="624"/>
                  </a:lnTo>
                  <a:lnTo>
                    <a:pt x="8" y="624"/>
                  </a:lnTo>
                  <a:lnTo>
                    <a:pt x="16" y="632"/>
                  </a:lnTo>
                  <a:lnTo>
                    <a:pt x="16" y="648"/>
                  </a:lnTo>
                  <a:lnTo>
                    <a:pt x="8" y="648"/>
                  </a:lnTo>
                  <a:lnTo>
                    <a:pt x="8" y="656"/>
                  </a:lnTo>
                  <a:lnTo>
                    <a:pt x="8" y="672"/>
                  </a:lnTo>
                  <a:lnTo>
                    <a:pt x="8" y="680"/>
                  </a:lnTo>
                  <a:lnTo>
                    <a:pt x="0" y="712"/>
                  </a:lnTo>
                  <a:lnTo>
                    <a:pt x="8" y="728"/>
                  </a:lnTo>
                  <a:lnTo>
                    <a:pt x="24" y="736"/>
                  </a:lnTo>
                  <a:lnTo>
                    <a:pt x="40" y="744"/>
                  </a:lnTo>
                  <a:lnTo>
                    <a:pt x="56" y="776"/>
                  </a:lnTo>
                  <a:lnTo>
                    <a:pt x="64" y="784"/>
                  </a:lnTo>
                  <a:lnTo>
                    <a:pt x="64" y="792"/>
                  </a:lnTo>
                  <a:lnTo>
                    <a:pt x="48" y="800"/>
                  </a:lnTo>
                  <a:lnTo>
                    <a:pt x="56" y="816"/>
                  </a:lnTo>
                  <a:lnTo>
                    <a:pt x="64" y="816"/>
                  </a:lnTo>
                  <a:lnTo>
                    <a:pt x="72" y="816"/>
                  </a:lnTo>
                  <a:lnTo>
                    <a:pt x="88" y="832"/>
                  </a:lnTo>
                  <a:lnTo>
                    <a:pt x="136" y="856"/>
                  </a:lnTo>
                  <a:lnTo>
                    <a:pt x="144" y="856"/>
                  </a:lnTo>
                  <a:lnTo>
                    <a:pt x="136" y="872"/>
                  </a:lnTo>
                  <a:lnTo>
                    <a:pt x="128" y="880"/>
                  </a:lnTo>
                  <a:lnTo>
                    <a:pt x="120" y="888"/>
                  </a:lnTo>
                  <a:lnTo>
                    <a:pt x="112" y="896"/>
                  </a:lnTo>
                  <a:lnTo>
                    <a:pt x="128" y="896"/>
                  </a:lnTo>
                  <a:lnTo>
                    <a:pt x="120" y="912"/>
                  </a:lnTo>
                  <a:lnTo>
                    <a:pt x="104" y="928"/>
                  </a:lnTo>
                  <a:lnTo>
                    <a:pt x="120" y="944"/>
                  </a:lnTo>
                  <a:lnTo>
                    <a:pt x="144" y="952"/>
                  </a:lnTo>
                  <a:lnTo>
                    <a:pt x="160" y="976"/>
                  </a:lnTo>
                  <a:lnTo>
                    <a:pt x="160" y="984"/>
                  </a:lnTo>
                  <a:lnTo>
                    <a:pt x="168" y="992"/>
                  </a:lnTo>
                  <a:lnTo>
                    <a:pt x="184" y="992"/>
                  </a:lnTo>
                  <a:lnTo>
                    <a:pt x="192" y="1000"/>
                  </a:lnTo>
                  <a:lnTo>
                    <a:pt x="200" y="1016"/>
                  </a:lnTo>
                  <a:lnTo>
                    <a:pt x="200" y="1024"/>
                  </a:lnTo>
                  <a:lnTo>
                    <a:pt x="208" y="1032"/>
                  </a:lnTo>
                  <a:lnTo>
                    <a:pt x="224" y="1032"/>
                  </a:lnTo>
                  <a:lnTo>
                    <a:pt x="240" y="1024"/>
                  </a:lnTo>
                  <a:lnTo>
                    <a:pt x="248" y="1032"/>
                  </a:lnTo>
                  <a:lnTo>
                    <a:pt x="248" y="1040"/>
                  </a:lnTo>
                  <a:lnTo>
                    <a:pt x="256" y="1024"/>
                  </a:lnTo>
                  <a:lnTo>
                    <a:pt x="272" y="1008"/>
                  </a:lnTo>
                  <a:lnTo>
                    <a:pt x="256" y="976"/>
                  </a:lnTo>
                  <a:lnTo>
                    <a:pt x="224" y="936"/>
                  </a:lnTo>
                  <a:lnTo>
                    <a:pt x="240" y="912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40" y="888"/>
                  </a:lnTo>
                  <a:lnTo>
                    <a:pt x="256" y="856"/>
                  </a:lnTo>
                  <a:lnTo>
                    <a:pt x="296" y="840"/>
                  </a:lnTo>
                  <a:lnTo>
                    <a:pt x="328" y="832"/>
                  </a:lnTo>
                  <a:lnTo>
                    <a:pt x="352" y="848"/>
                  </a:lnTo>
                  <a:lnTo>
                    <a:pt x="376" y="840"/>
                  </a:lnTo>
                  <a:lnTo>
                    <a:pt x="400" y="848"/>
                  </a:lnTo>
                  <a:lnTo>
                    <a:pt x="432" y="840"/>
                  </a:lnTo>
                  <a:lnTo>
                    <a:pt x="424" y="816"/>
                  </a:lnTo>
                  <a:lnTo>
                    <a:pt x="440" y="784"/>
                  </a:lnTo>
                  <a:lnTo>
                    <a:pt x="488" y="760"/>
                  </a:lnTo>
                  <a:lnTo>
                    <a:pt x="536" y="752"/>
                  </a:lnTo>
                  <a:lnTo>
                    <a:pt x="568" y="792"/>
                  </a:lnTo>
                  <a:lnTo>
                    <a:pt x="608" y="776"/>
                  </a:lnTo>
                  <a:lnTo>
                    <a:pt x="624" y="776"/>
                  </a:lnTo>
                  <a:lnTo>
                    <a:pt x="640" y="808"/>
                  </a:lnTo>
                  <a:lnTo>
                    <a:pt x="656" y="848"/>
                  </a:lnTo>
                  <a:lnTo>
                    <a:pt x="696" y="848"/>
                  </a:lnTo>
                  <a:lnTo>
                    <a:pt x="728" y="864"/>
                  </a:lnTo>
                  <a:lnTo>
                    <a:pt x="760" y="864"/>
                  </a:lnTo>
                  <a:lnTo>
                    <a:pt x="760" y="888"/>
                  </a:lnTo>
                  <a:lnTo>
                    <a:pt x="768" y="888"/>
                  </a:lnTo>
                  <a:lnTo>
                    <a:pt x="776" y="872"/>
                  </a:lnTo>
                  <a:lnTo>
                    <a:pt x="808" y="856"/>
                  </a:lnTo>
                  <a:lnTo>
                    <a:pt x="848" y="848"/>
                  </a:lnTo>
                  <a:lnTo>
                    <a:pt x="880" y="864"/>
                  </a:lnTo>
                  <a:lnTo>
                    <a:pt x="896" y="840"/>
                  </a:lnTo>
                  <a:lnTo>
                    <a:pt x="912" y="824"/>
                  </a:lnTo>
                  <a:lnTo>
                    <a:pt x="960" y="840"/>
                  </a:lnTo>
                  <a:lnTo>
                    <a:pt x="976" y="856"/>
                  </a:lnTo>
                  <a:lnTo>
                    <a:pt x="1016" y="856"/>
                  </a:lnTo>
                  <a:lnTo>
                    <a:pt x="1040" y="880"/>
                  </a:lnTo>
                  <a:lnTo>
                    <a:pt x="1104" y="864"/>
                  </a:lnTo>
                  <a:lnTo>
                    <a:pt x="1128" y="872"/>
                  </a:lnTo>
                  <a:lnTo>
                    <a:pt x="1136" y="864"/>
                  </a:lnTo>
                  <a:lnTo>
                    <a:pt x="1160" y="864"/>
                  </a:lnTo>
                  <a:lnTo>
                    <a:pt x="1184" y="816"/>
                  </a:lnTo>
                  <a:lnTo>
                    <a:pt x="1192" y="800"/>
                  </a:lnTo>
                  <a:lnTo>
                    <a:pt x="1232" y="800"/>
                  </a:lnTo>
                  <a:lnTo>
                    <a:pt x="1272" y="872"/>
                  </a:lnTo>
                  <a:lnTo>
                    <a:pt x="1304" y="880"/>
                  </a:lnTo>
                  <a:lnTo>
                    <a:pt x="1312" y="896"/>
                  </a:lnTo>
                  <a:lnTo>
                    <a:pt x="1360" y="888"/>
                  </a:lnTo>
                  <a:lnTo>
                    <a:pt x="1336" y="952"/>
                  </a:lnTo>
                  <a:lnTo>
                    <a:pt x="1320" y="952"/>
                  </a:lnTo>
                  <a:lnTo>
                    <a:pt x="1304" y="1000"/>
                  </a:lnTo>
                  <a:lnTo>
                    <a:pt x="1312" y="1000"/>
                  </a:lnTo>
                  <a:lnTo>
                    <a:pt x="1320" y="1000"/>
                  </a:lnTo>
                  <a:lnTo>
                    <a:pt x="1328" y="992"/>
                  </a:lnTo>
                  <a:lnTo>
                    <a:pt x="1344" y="1000"/>
                  </a:lnTo>
                  <a:lnTo>
                    <a:pt x="1368" y="976"/>
                  </a:lnTo>
                  <a:lnTo>
                    <a:pt x="1384" y="960"/>
                  </a:lnTo>
                  <a:lnTo>
                    <a:pt x="1416" y="920"/>
                  </a:lnTo>
                  <a:lnTo>
                    <a:pt x="1432" y="888"/>
                  </a:lnTo>
                  <a:lnTo>
                    <a:pt x="1432" y="856"/>
                  </a:lnTo>
                  <a:lnTo>
                    <a:pt x="1440" y="808"/>
                  </a:lnTo>
                  <a:lnTo>
                    <a:pt x="1440" y="792"/>
                  </a:lnTo>
                  <a:lnTo>
                    <a:pt x="1424" y="776"/>
                  </a:lnTo>
                  <a:lnTo>
                    <a:pt x="1400" y="792"/>
                  </a:lnTo>
                  <a:lnTo>
                    <a:pt x="1384" y="784"/>
                  </a:lnTo>
                  <a:lnTo>
                    <a:pt x="1376" y="768"/>
                  </a:lnTo>
                  <a:lnTo>
                    <a:pt x="1368" y="768"/>
                  </a:lnTo>
                  <a:lnTo>
                    <a:pt x="1376" y="760"/>
                  </a:lnTo>
                  <a:lnTo>
                    <a:pt x="1400" y="736"/>
                  </a:lnTo>
                  <a:lnTo>
                    <a:pt x="1416" y="720"/>
                  </a:lnTo>
                  <a:lnTo>
                    <a:pt x="1416" y="712"/>
                  </a:lnTo>
                  <a:lnTo>
                    <a:pt x="1472" y="656"/>
                  </a:lnTo>
                  <a:lnTo>
                    <a:pt x="1488" y="656"/>
                  </a:lnTo>
                  <a:lnTo>
                    <a:pt x="1528" y="656"/>
                  </a:lnTo>
                  <a:lnTo>
                    <a:pt x="1544" y="648"/>
                  </a:lnTo>
                  <a:lnTo>
                    <a:pt x="1568" y="656"/>
                  </a:lnTo>
                  <a:lnTo>
                    <a:pt x="1568" y="672"/>
                  </a:lnTo>
                  <a:lnTo>
                    <a:pt x="1608" y="664"/>
                  </a:lnTo>
                  <a:lnTo>
                    <a:pt x="1616" y="664"/>
                  </a:lnTo>
                  <a:lnTo>
                    <a:pt x="1608" y="656"/>
                  </a:lnTo>
                  <a:lnTo>
                    <a:pt x="1616" y="632"/>
                  </a:lnTo>
                  <a:lnTo>
                    <a:pt x="1624" y="608"/>
                  </a:lnTo>
                  <a:lnTo>
                    <a:pt x="1648" y="592"/>
                  </a:lnTo>
                  <a:lnTo>
                    <a:pt x="1680" y="600"/>
                  </a:lnTo>
                  <a:lnTo>
                    <a:pt x="1688" y="616"/>
                  </a:lnTo>
                  <a:lnTo>
                    <a:pt x="1704" y="600"/>
                  </a:lnTo>
                  <a:lnTo>
                    <a:pt x="1736" y="576"/>
                  </a:lnTo>
                  <a:lnTo>
                    <a:pt x="1736" y="608"/>
                  </a:lnTo>
                  <a:lnTo>
                    <a:pt x="1712" y="632"/>
                  </a:lnTo>
                  <a:lnTo>
                    <a:pt x="1696" y="640"/>
                  </a:lnTo>
                  <a:lnTo>
                    <a:pt x="1680" y="664"/>
                  </a:lnTo>
                  <a:lnTo>
                    <a:pt x="1664" y="680"/>
                  </a:lnTo>
                  <a:lnTo>
                    <a:pt x="1648" y="696"/>
                  </a:lnTo>
                  <a:lnTo>
                    <a:pt x="1640" y="696"/>
                  </a:lnTo>
                  <a:lnTo>
                    <a:pt x="1624" y="744"/>
                  </a:lnTo>
                  <a:lnTo>
                    <a:pt x="1640" y="840"/>
                  </a:lnTo>
                  <a:lnTo>
                    <a:pt x="1664" y="808"/>
                  </a:lnTo>
                  <a:lnTo>
                    <a:pt x="1672" y="800"/>
                  </a:lnTo>
                  <a:lnTo>
                    <a:pt x="1680" y="784"/>
                  </a:lnTo>
                  <a:lnTo>
                    <a:pt x="1688" y="768"/>
                  </a:lnTo>
                  <a:lnTo>
                    <a:pt x="1704" y="760"/>
                  </a:lnTo>
                  <a:lnTo>
                    <a:pt x="1704" y="744"/>
                  </a:lnTo>
                  <a:lnTo>
                    <a:pt x="1712" y="736"/>
                  </a:lnTo>
                  <a:lnTo>
                    <a:pt x="1720" y="704"/>
                  </a:lnTo>
                  <a:lnTo>
                    <a:pt x="1720" y="696"/>
                  </a:lnTo>
                  <a:lnTo>
                    <a:pt x="1704" y="696"/>
                  </a:lnTo>
                  <a:lnTo>
                    <a:pt x="1720" y="656"/>
                  </a:lnTo>
                  <a:lnTo>
                    <a:pt x="1728" y="648"/>
                  </a:lnTo>
                  <a:lnTo>
                    <a:pt x="1744" y="640"/>
                  </a:lnTo>
                  <a:lnTo>
                    <a:pt x="1752" y="640"/>
                  </a:lnTo>
                  <a:lnTo>
                    <a:pt x="1760" y="648"/>
                  </a:lnTo>
                  <a:lnTo>
                    <a:pt x="1784" y="624"/>
                  </a:lnTo>
                  <a:lnTo>
                    <a:pt x="1808" y="648"/>
                  </a:lnTo>
                  <a:lnTo>
                    <a:pt x="1816" y="624"/>
                  </a:lnTo>
                  <a:lnTo>
                    <a:pt x="1832" y="624"/>
                  </a:lnTo>
                  <a:lnTo>
                    <a:pt x="1856" y="592"/>
                  </a:lnTo>
                  <a:lnTo>
                    <a:pt x="1888" y="576"/>
                  </a:lnTo>
                  <a:lnTo>
                    <a:pt x="1904" y="576"/>
                  </a:lnTo>
                  <a:lnTo>
                    <a:pt x="1920" y="584"/>
                  </a:lnTo>
                  <a:lnTo>
                    <a:pt x="1920" y="576"/>
                  </a:lnTo>
                  <a:lnTo>
                    <a:pt x="1920" y="560"/>
                  </a:lnTo>
                  <a:lnTo>
                    <a:pt x="1912" y="536"/>
                  </a:lnTo>
                  <a:lnTo>
                    <a:pt x="1896" y="520"/>
                  </a:lnTo>
                  <a:lnTo>
                    <a:pt x="1912" y="512"/>
                  </a:lnTo>
                  <a:lnTo>
                    <a:pt x="1928" y="5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8" name="Freeform 689"/>
            <p:cNvSpPr>
              <a:spLocks/>
            </p:cNvSpPr>
            <p:nvPr/>
          </p:nvSpPr>
          <p:spPr bwMode="auto">
            <a:xfrm>
              <a:off x="5331407" y="2896229"/>
              <a:ext cx="53734" cy="10966"/>
            </a:xfrm>
            <a:custGeom>
              <a:avLst/>
              <a:gdLst>
                <a:gd name="T0" fmla="*/ 2147483647 w 40"/>
                <a:gd name="T1" fmla="*/ 2147483647 h 8"/>
                <a:gd name="T2" fmla="*/ 2147483647 w 40"/>
                <a:gd name="T3" fmla="*/ 2147483647 h 8"/>
                <a:gd name="T4" fmla="*/ 2147483647 w 40"/>
                <a:gd name="T5" fmla="*/ 0 h 8"/>
                <a:gd name="T6" fmla="*/ 0 w 40"/>
                <a:gd name="T7" fmla="*/ 2147483647 h 8"/>
                <a:gd name="T8" fmla="*/ 2147483647 w 40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8"/>
                <a:gd name="T17" fmla="*/ 40 w 40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8">
                  <a:moveTo>
                    <a:pt x="8" y="8"/>
                  </a:moveTo>
                  <a:lnTo>
                    <a:pt x="24" y="8"/>
                  </a:lnTo>
                  <a:lnTo>
                    <a:pt x="4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690"/>
            <p:cNvSpPr>
              <a:spLocks/>
            </p:cNvSpPr>
            <p:nvPr/>
          </p:nvSpPr>
          <p:spPr bwMode="auto">
            <a:xfrm>
              <a:off x="5256837" y="2445520"/>
              <a:ext cx="697448" cy="493477"/>
            </a:xfrm>
            <a:custGeom>
              <a:avLst/>
              <a:gdLst>
                <a:gd name="T0" fmla="*/ 2147483647 w 520"/>
                <a:gd name="T1" fmla="*/ 2147483647 h 368"/>
                <a:gd name="T2" fmla="*/ 2147483647 w 520"/>
                <a:gd name="T3" fmla="*/ 2147483647 h 368"/>
                <a:gd name="T4" fmla="*/ 2147483647 w 520"/>
                <a:gd name="T5" fmla="*/ 2147483647 h 368"/>
                <a:gd name="T6" fmla="*/ 2147483647 w 520"/>
                <a:gd name="T7" fmla="*/ 2147483647 h 368"/>
                <a:gd name="T8" fmla="*/ 2147483647 w 520"/>
                <a:gd name="T9" fmla="*/ 2147483647 h 368"/>
                <a:gd name="T10" fmla="*/ 2147483647 w 520"/>
                <a:gd name="T11" fmla="*/ 2147483647 h 368"/>
                <a:gd name="T12" fmla="*/ 2147483647 w 520"/>
                <a:gd name="T13" fmla="*/ 2147483647 h 368"/>
                <a:gd name="T14" fmla="*/ 2147483647 w 520"/>
                <a:gd name="T15" fmla="*/ 2147483647 h 368"/>
                <a:gd name="T16" fmla="*/ 2147483647 w 520"/>
                <a:gd name="T17" fmla="*/ 2147483647 h 368"/>
                <a:gd name="T18" fmla="*/ 2147483647 w 520"/>
                <a:gd name="T19" fmla="*/ 2147483647 h 368"/>
                <a:gd name="T20" fmla="*/ 2147483647 w 520"/>
                <a:gd name="T21" fmla="*/ 2147483647 h 368"/>
                <a:gd name="T22" fmla="*/ 2147483647 w 520"/>
                <a:gd name="T23" fmla="*/ 2147483647 h 368"/>
                <a:gd name="T24" fmla="*/ 2147483647 w 520"/>
                <a:gd name="T25" fmla="*/ 2147483647 h 368"/>
                <a:gd name="T26" fmla="*/ 2147483647 w 520"/>
                <a:gd name="T27" fmla="*/ 2147483647 h 368"/>
                <a:gd name="T28" fmla="*/ 2147483647 w 520"/>
                <a:gd name="T29" fmla="*/ 2147483647 h 368"/>
                <a:gd name="T30" fmla="*/ 0 w 520"/>
                <a:gd name="T31" fmla="*/ 2147483647 h 368"/>
                <a:gd name="T32" fmla="*/ 2147483647 w 520"/>
                <a:gd name="T33" fmla="*/ 2147483647 h 368"/>
                <a:gd name="T34" fmla="*/ 2147483647 w 520"/>
                <a:gd name="T35" fmla="*/ 2147483647 h 368"/>
                <a:gd name="T36" fmla="*/ 2147483647 w 520"/>
                <a:gd name="T37" fmla="*/ 2147483647 h 368"/>
                <a:gd name="T38" fmla="*/ 2147483647 w 520"/>
                <a:gd name="T39" fmla="*/ 2147483647 h 368"/>
                <a:gd name="T40" fmla="*/ 2147483647 w 520"/>
                <a:gd name="T41" fmla="*/ 2147483647 h 368"/>
                <a:gd name="T42" fmla="*/ 2147483647 w 520"/>
                <a:gd name="T43" fmla="*/ 2147483647 h 368"/>
                <a:gd name="T44" fmla="*/ 2147483647 w 520"/>
                <a:gd name="T45" fmla="*/ 2147483647 h 368"/>
                <a:gd name="T46" fmla="*/ 2147483647 w 520"/>
                <a:gd name="T47" fmla="*/ 2147483647 h 368"/>
                <a:gd name="T48" fmla="*/ 2147483647 w 520"/>
                <a:gd name="T49" fmla="*/ 2147483647 h 368"/>
                <a:gd name="T50" fmla="*/ 2147483647 w 520"/>
                <a:gd name="T51" fmla="*/ 2147483647 h 368"/>
                <a:gd name="T52" fmla="*/ 2147483647 w 520"/>
                <a:gd name="T53" fmla="*/ 2147483647 h 368"/>
                <a:gd name="T54" fmla="*/ 2147483647 w 520"/>
                <a:gd name="T55" fmla="*/ 2147483647 h 368"/>
                <a:gd name="T56" fmla="*/ 2147483647 w 520"/>
                <a:gd name="T57" fmla="*/ 2147483647 h 368"/>
                <a:gd name="T58" fmla="*/ 2147483647 w 520"/>
                <a:gd name="T59" fmla="*/ 2147483647 h 368"/>
                <a:gd name="T60" fmla="*/ 2147483647 w 520"/>
                <a:gd name="T61" fmla="*/ 2147483647 h 368"/>
                <a:gd name="T62" fmla="*/ 2147483647 w 520"/>
                <a:gd name="T63" fmla="*/ 2147483647 h 368"/>
                <a:gd name="T64" fmla="*/ 2147483647 w 520"/>
                <a:gd name="T65" fmla="*/ 2147483647 h 368"/>
                <a:gd name="T66" fmla="*/ 2147483647 w 520"/>
                <a:gd name="T67" fmla="*/ 2147483647 h 368"/>
                <a:gd name="T68" fmla="*/ 2147483647 w 520"/>
                <a:gd name="T69" fmla="*/ 2147483647 h 3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0"/>
                <a:gd name="T106" fmla="*/ 0 h 368"/>
                <a:gd name="T107" fmla="*/ 520 w 520"/>
                <a:gd name="T108" fmla="*/ 368 h 3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0" h="368">
                  <a:moveTo>
                    <a:pt x="360" y="320"/>
                  </a:moveTo>
                  <a:lnTo>
                    <a:pt x="352" y="312"/>
                  </a:lnTo>
                  <a:lnTo>
                    <a:pt x="352" y="296"/>
                  </a:lnTo>
                  <a:lnTo>
                    <a:pt x="384" y="288"/>
                  </a:lnTo>
                  <a:lnTo>
                    <a:pt x="408" y="272"/>
                  </a:lnTo>
                  <a:lnTo>
                    <a:pt x="424" y="256"/>
                  </a:lnTo>
                  <a:lnTo>
                    <a:pt x="432" y="208"/>
                  </a:lnTo>
                  <a:lnTo>
                    <a:pt x="456" y="200"/>
                  </a:lnTo>
                  <a:lnTo>
                    <a:pt x="464" y="160"/>
                  </a:lnTo>
                  <a:lnTo>
                    <a:pt x="496" y="168"/>
                  </a:lnTo>
                  <a:lnTo>
                    <a:pt x="504" y="144"/>
                  </a:lnTo>
                  <a:lnTo>
                    <a:pt x="520" y="136"/>
                  </a:lnTo>
                  <a:lnTo>
                    <a:pt x="520" y="120"/>
                  </a:lnTo>
                  <a:lnTo>
                    <a:pt x="488" y="112"/>
                  </a:lnTo>
                  <a:lnTo>
                    <a:pt x="456" y="96"/>
                  </a:lnTo>
                  <a:lnTo>
                    <a:pt x="416" y="96"/>
                  </a:lnTo>
                  <a:lnTo>
                    <a:pt x="400" y="56"/>
                  </a:lnTo>
                  <a:lnTo>
                    <a:pt x="384" y="24"/>
                  </a:lnTo>
                  <a:lnTo>
                    <a:pt x="368" y="24"/>
                  </a:lnTo>
                  <a:lnTo>
                    <a:pt x="328" y="40"/>
                  </a:lnTo>
                  <a:lnTo>
                    <a:pt x="296" y="0"/>
                  </a:lnTo>
                  <a:lnTo>
                    <a:pt x="248" y="16"/>
                  </a:lnTo>
                  <a:lnTo>
                    <a:pt x="200" y="32"/>
                  </a:lnTo>
                  <a:lnTo>
                    <a:pt x="184" y="64"/>
                  </a:lnTo>
                  <a:lnTo>
                    <a:pt x="192" y="96"/>
                  </a:lnTo>
                  <a:lnTo>
                    <a:pt x="160" y="96"/>
                  </a:lnTo>
                  <a:lnTo>
                    <a:pt x="136" y="96"/>
                  </a:lnTo>
                  <a:lnTo>
                    <a:pt x="112" y="96"/>
                  </a:lnTo>
                  <a:lnTo>
                    <a:pt x="88" y="80"/>
                  </a:lnTo>
                  <a:lnTo>
                    <a:pt x="56" y="88"/>
                  </a:lnTo>
                  <a:lnTo>
                    <a:pt x="16" y="104"/>
                  </a:lnTo>
                  <a:lnTo>
                    <a:pt x="0" y="136"/>
                  </a:lnTo>
                  <a:lnTo>
                    <a:pt x="16" y="152"/>
                  </a:lnTo>
                  <a:lnTo>
                    <a:pt x="24" y="168"/>
                  </a:lnTo>
                  <a:lnTo>
                    <a:pt x="56" y="168"/>
                  </a:lnTo>
                  <a:lnTo>
                    <a:pt x="80" y="168"/>
                  </a:lnTo>
                  <a:lnTo>
                    <a:pt x="104" y="200"/>
                  </a:lnTo>
                  <a:lnTo>
                    <a:pt x="80" y="200"/>
                  </a:lnTo>
                  <a:lnTo>
                    <a:pt x="64" y="200"/>
                  </a:lnTo>
                  <a:lnTo>
                    <a:pt x="56" y="208"/>
                  </a:lnTo>
                  <a:lnTo>
                    <a:pt x="64" y="240"/>
                  </a:lnTo>
                  <a:lnTo>
                    <a:pt x="80" y="256"/>
                  </a:lnTo>
                  <a:lnTo>
                    <a:pt x="80" y="288"/>
                  </a:lnTo>
                  <a:lnTo>
                    <a:pt x="96" y="304"/>
                  </a:lnTo>
                  <a:lnTo>
                    <a:pt x="96" y="336"/>
                  </a:lnTo>
                  <a:lnTo>
                    <a:pt x="96" y="328"/>
                  </a:lnTo>
                  <a:lnTo>
                    <a:pt x="120" y="320"/>
                  </a:lnTo>
                  <a:lnTo>
                    <a:pt x="136" y="320"/>
                  </a:lnTo>
                  <a:lnTo>
                    <a:pt x="152" y="328"/>
                  </a:lnTo>
                  <a:lnTo>
                    <a:pt x="168" y="344"/>
                  </a:lnTo>
                  <a:lnTo>
                    <a:pt x="184" y="344"/>
                  </a:lnTo>
                  <a:lnTo>
                    <a:pt x="184" y="360"/>
                  </a:lnTo>
                  <a:lnTo>
                    <a:pt x="192" y="360"/>
                  </a:lnTo>
                  <a:lnTo>
                    <a:pt x="208" y="368"/>
                  </a:lnTo>
                  <a:lnTo>
                    <a:pt x="216" y="360"/>
                  </a:lnTo>
                  <a:lnTo>
                    <a:pt x="232" y="352"/>
                  </a:lnTo>
                  <a:lnTo>
                    <a:pt x="240" y="328"/>
                  </a:lnTo>
                  <a:lnTo>
                    <a:pt x="256" y="336"/>
                  </a:lnTo>
                  <a:lnTo>
                    <a:pt x="264" y="336"/>
                  </a:lnTo>
                  <a:lnTo>
                    <a:pt x="272" y="344"/>
                  </a:lnTo>
                  <a:lnTo>
                    <a:pt x="288" y="336"/>
                  </a:lnTo>
                  <a:lnTo>
                    <a:pt x="296" y="328"/>
                  </a:lnTo>
                  <a:lnTo>
                    <a:pt x="312" y="320"/>
                  </a:lnTo>
                  <a:lnTo>
                    <a:pt x="320" y="336"/>
                  </a:lnTo>
                  <a:lnTo>
                    <a:pt x="328" y="336"/>
                  </a:lnTo>
                  <a:lnTo>
                    <a:pt x="344" y="328"/>
                  </a:lnTo>
                  <a:lnTo>
                    <a:pt x="352" y="328"/>
                  </a:lnTo>
                  <a:lnTo>
                    <a:pt x="352" y="336"/>
                  </a:lnTo>
                  <a:lnTo>
                    <a:pt x="360" y="328"/>
                  </a:lnTo>
                  <a:lnTo>
                    <a:pt x="360" y="3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691"/>
            <p:cNvSpPr>
              <a:spLocks/>
            </p:cNvSpPr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692"/>
            <p:cNvSpPr>
              <a:spLocks/>
            </p:cNvSpPr>
            <p:nvPr/>
          </p:nvSpPr>
          <p:spPr bwMode="auto">
            <a:xfrm>
              <a:off x="4741428" y="2627558"/>
              <a:ext cx="10966" cy="1096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693"/>
            <p:cNvSpPr>
              <a:spLocks/>
            </p:cNvSpPr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Rectangle 694"/>
            <p:cNvSpPr>
              <a:spLocks noChangeArrowheads="1"/>
            </p:cNvSpPr>
            <p:nvPr/>
          </p:nvSpPr>
          <p:spPr bwMode="auto">
            <a:xfrm>
              <a:off x="4741428" y="2627558"/>
              <a:ext cx="10966" cy="0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54" name="Freeform 695"/>
            <p:cNvSpPr>
              <a:spLocks/>
            </p:cNvSpPr>
            <p:nvPr/>
          </p:nvSpPr>
          <p:spPr bwMode="auto">
            <a:xfrm>
              <a:off x="4622993" y="2627558"/>
              <a:ext cx="129401" cy="53734"/>
            </a:xfrm>
            <a:custGeom>
              <a:avLst/>
              <a:gdLst>
                <a:gd name="T0" fmla="*/ 2147483647 w 96"/>
                <a:gd name="T1" fmla="*/ 2147483647 h 40"/>
                <a:gd name="T2" fmla="*/ 2147483647 w 96"/>
                <a:gd name="T3" fmla="*/ 2147483647 h 40"/>
                <a:gd name="T4" fmla="*/ 2147483647 w 96"/>
                <a:gd name="T5" fmla="*/ 2147483647 h 40"/>
                <a:gd name="T6" fmla="*/ 2147483647 w 96"/>
                <a:gd name="T7" fmla="*/ 0 h 40"/>
                <a:gd name="T8" fmla="*/ 2147483647 w 96"/>
                <a:gd name="T9" fmla="*/ 0 h 40"/>
                <a:gd name="T10" fmla="*/ 2147483647 w 96"/>
                <a:gd name="T11" fmla="*/ 0 h 40"/>
                <a:gd name="T12" fmla="*/ 2147483647 w 96"/>
                <a:gd name="T13" fmla="*/ 0 h 40"/>
                <a:gd name="T14" fmla="*/ 2147483647 w 96"/>
                <a:gd name="T15" fmla="*/ 2147483647 h 40"/>
                <a:gd name="T16" fmla="*/ 2147483647 w 96"/>
                <a:gd name="T17" fmla="*/ 2147483647 h 40"/>
                <a:gd name="T18" fmla="*/ 2147483647 w 96"/>
                <a:gd name="T19" fmla="*/ 2147483647 h 40"/>
                <a:gd name="T20" fmla="*/ 2147483647 w 96"/>
                <a:gd name="T21" fmla="*/ 2147483647 h 40"/>
                <a:gd name="T22" fmla="*/ 2147483647 w 96"/>
                <a:gd name="T23" fmla="*/ 2147483647 h 40"/>
                <a:gd name="T24" fmla="*/ 2147483647 w 96"/>
                <a:gd name="T25" fmla="*/ 2147483647 h 40"/>
                <a:gd name="T26" fmla="*/ 2147483647 w 96"/>
                <a:gd name="T27" fmla="*/ 2147483647 h 40"/>
                <a:gd name="T28" fmla="*/ 2147483647 w 96"/>
                <a:gd name="T29" fmla="*/ 2147483647 h 40"/>
                <a:gd name="T30" fmla="*/ 0 w 96"/>
                <a:gd name="T31" fmla="*/ 2147483647 h 40"/>
                <a:gd name="T32" fmla="*/ 2147483647 w 96"/>
                <a:gd name="T33" fmla="*/ 2147483647 h 40"/>
                <a:gd name="T34" fmla="*/ 2147483647 w 96"/>
                <a:gd name="T35" fmla="*/ 2147483647 h 40"/>
                <a:gd name="T36" fmla="*/ 2147483647 w 96"/>
                <a:gd name="T37" fmla="*/ 2147483647 h 40"/>
                <a:gd name="T38" fmla="*/ 2147483647 w 96"/>
                <a:gd name="T39" fmla="*/ 2147483647 h 40"/>
                <a:gd name="T40" fmla="*/ 2147483647 w 96"/>
                <a:gd name="T41" fmla="*/ 2147483647 h 40"/>
                <a:gd name="T42" fmla="*/ 2147483647 w 96"/>
                <a:gd name="T43" fmla="*/ 2147483647 h 40"/>
                <a:gd name="T44" fmla="*/ 2147483647 w 96"/>
                <a:gd name="T45" fmla="*/ 2147483647 h 40"/>
                <a:gd name="T46" fmla="*/ 2147483647 w 96"/>
                <a:gd name="T47" fmla="*/ 2147483647 h 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6"/>
                <a:gd name="T73" fmla="*/ 0 h 40"/>
                <a:gd name="T74" fmla="*/ 96 w 96"/>
                <a:gd name="T75" fmla="*/ 40 h 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6" h="40">
                  <a:moveTo>
                    <a:pt x="96" y="24"/>
                  </a:moveTo>
                  <a:lnTo>
                    <a:pt x="96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40" y="24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40" y="40"/>
                  </a:lnTo>
                  <a:lnTo>
                    <a:pt x="56" y="40"/>
                  </a:lnTo>
                  <a:lnTo>
                    <a:pt x="72" y="40"/>
                  </a:lnTo>
                  <a:lnTo>
                    <a:pt x="88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696"/>
            <p:cNvSpPr>
              <a:spLocks/>
            </p:cNvSpPr>
            <p:nvPr/>
          </p:nvSpPr>
          <p:spPr bwMode="auto">
            <a:xfrm>
              <a:off x="4386124" y="2562857"/>
              <a:ext cx="216033" cy="225903"/>
            </a:xfrm>
            <a:custGeom>
              <a:avLst/>
              <a:gdLst>
                <a:gd name="T0" fmla="*/ 2147483647 w 161"/>
                <a:gd name="T1" fmla="*/ 2147483647 h 168"/>
                <a:gd name="T2" fmla="*/ 2147483647 w 161"/>
                <a:gd name="T3" fmla="*/ 2147483647 h 168"/>
                <a:gd name="T4" fmla="*/ 2147483647 w 161"/>
                <a:gd name="T5" fmla="*/ 2147483647 h 168"/>
                <a:gd name="T6" fmla="*/ 2147483647 w 161"/>
                <a:gd name="T7" fmla="*/ 2147483647 h 168"/>
                <a:gd name="T8" fmla="*/ 2147483647 w 161"/>
                <a:gd name="T9" fmla="*/ 2147483647 h 168"/>
                <a:gd name="T10" fmla="*/ 2147483647 w 161"/>
                <a:gd name="T11" fmla="*/ 2147483647 h 168"/>
                <a:gd name="T12" fmla="*/ 2147483647 w 161"/>
                <a:gd name="T13" fmla="*/ 2147483647 h 168"/>
                <a:gd name="T14" fmla="*/ 2147483647 w 161"/>
                <a:gd name="T15" fmla="*/ 2147483647 h 168"/>
                <a:gd name="T16" fmla="*/ 2147483647 w 161"/>
                <a:gd name="T17" fmla="*/ 2147483647 h 168"/>
                <a:gd name="T18" fmla="*/ 2147483647 w 161"/>
                <a:gd name="T19" fmla="*/ 2147483647 h 168"/>
                <a:gd name="T20" fmla="*/ 2147483647 w 161"/>
                <a:gd name="T21" fmla="*/ 2147483647 h 168"/>
                <a:gd name="T22" fmla="*/ 2147483647 w 161"/>
                <a:gd name="T23" fmla="*/ 2147483647 h 168"/>
                <a:gd name="T24" fmla="*/ 2147483647 w 161"/>
                <a:gd name="T25" fmla="*/ 2147483647 h 168"/>
                <a:gd name="T26" fmla="*/ 2147483647 w 161"/>
                <a:gd name="T27" fmla="*/ 2147483647 h 168"/>
                <a:gd name="T28" fmla="*/ 2147483647 w 161"/>
                <a:gd name="T29" fmla="*/ 2147483647 h 168"/>
                <a:gd name="T30" fmla="*/ 2147483647 w 161"/>
                <a:gd name="T31" fmla="*/ 2147483647 h 168"/>
                <a:gd name="T32" fmla="*/ 2147483647 w 161"/>
                <a:gd name="T33" fmla="*/ 0 h 168"/>
                <a:gd name="T34" fmla="*/ 2147483647 w 161"/>
                <a:gd name="T35" fmla="*/ 2147483647 h 168"/>
                <a:gd name="T36" fmla="*/ 2147483647 w 161"/>
                <a:gd name="T37" fmla="*/ 2147483647 h 168"/>
                <a:gd name="T38" fmla="*/ 2147483647 w 161"/>
                <a:gd name="T39" fmla="*/ 2147483647 h 168"/>
                <a:gd name="T40" fmla="*/ 2147483647 w 161"/>
                <a:gd name="T41" fmla="*/ 2147483647 h 168"/>
                <a:gd name="T42" fmla="*/ 2147483647 w 161"/>
                <a:gd name="T43" fmla="*/ 2147483647 h 168"/>
                <a:gd name="T44" fmla="*/ 2147483647 w 161"/>
                <a:gd name="T45" fmla="*/ 2147483647 h 168"/>
                <a:gd name="T46" fmla="*/ 2147483647 w 161"/>
                <a:gd name="T47" fmla="*/ 2147483647 h 168"/>
                <a:gd name="T48" fmla="*/ 2147483647 w 161"/>
                <a:gd name="T49" fmla="*/ 2147483647 h 168"/>
                <a:gd name="T50" fmla="*/ 2147483647 w 161"/>
                <a:gd name="T51" fmla="*/ 2147483647 h 168"/>
                <a:gd name="T52" fmla="*/ 2147483647 w 161"/>
                <a:gd name="T53" fmla="*/ 2147483647 h 168"/>
                <a:gd name="T54" fmla="*/ 2147483647 w 161"/>
                <a:gd name="T55" fmla="*/ 2147483647 h 168"/>
                <a:gd name="T56" fmla="*/ 2147483647 w 161"/>
                <a:gd name="T57" fmla="*/ 2147483647 h 168"/>
                <a:gd name="T58" fmla="*/ 0 w 161"/>
                <a:gd name="T59" fmla="*/ 2147483647 h 168"/>
                <a:gd name="T60" fmla="*/ 0 w 161"/>
                <a:gd name="T61" fmla="*/ 2147483647 h 168"/>
                <a:gd name="T62" fmla="*/ 2147483647 w 161"/>
                <a:gd name="T63" fmla="*/ 2147483647 h 168"/>
                <a:gd name="T64" fmla="*/ 2147483647 w 161"/>
                <a:gd name="T65" fmla="*/ 2147483647 h 168"/>
                <a:gd name="T66" fmla="*/ 2147483647 w 161"/>
                <a:gd name="T67" fmla="*/ 2147483647 h 168"/>
                <a:gd name="T68" fmla="*/ 2147483647 w 161"/>
                <a:gd name="T69" fmla="*/ 2147483647 h 168"/>
                <a:gd name="T70" fmla="*/ 2147483647 w 161"/>
                <a:gd name="T71" fmla="*/ 2147483647 h 168"/>
                <a:gd name="T72" fmla="*/ 2147483647 w 161"/>
                <a:gd name="T73" fmla="*/ 2147483647 h 168"/>
                <a:gd name="T74" fmla="*/ 2147483647 w 161"/>
                <a:gd name="T75" fmla="*/ 2147483647 h 168"/>
                <a:gd name="T76" fmla="*/ 2147483647 w 161"/>
                <a:gd name="T77" fmla="*/ 2147483647 h 168"/>
                <a:gd name="T78" fmla="*/ 2147483647 w 161"/>
                <a:gd name="T79" fmla="*/ 2147483647 h 168"/>
                <a:gd name="T80" fmla="*/ 2147483647 w 161"/>
                <a:gd name="T81" fmla="*/ 2147483647 h 168"/>
                <a:gd name="T82" fmla="*/ 2147483647 w 161"/>
                <a:gd name="T83" fmla="*/ 2147483647 h 168"/>
                <a:gd name="T84" fmla="*/ 2147483647 w 161"/>
                <a:gd name="T85" fmla="*/ 2147483647 h 168"/>
                <a:gd name="T86" fmla="*/ 2147483647 w 161"/>
                <a:gd name="T87" fmla="*/ 2147483647 h 168"/>
                <a:gd name="T88" fmla="*/ 2147483647 w 161"/>
                <a:gd name="T89" fmla="*/ 2147483647 h 168"/>
                <a:gd name="T90" fmla="*/ 2147483647 w 161"/>
                <a:gd name="T91" fmla="*/ 2147483647 h 168"/>
                <a:gd name="T92" fmla="*/ 2147483647 w 161"/>
                <a:gd name="T93" fmla="*/ 2147483647 h 168"/>
                <a:gd name="T94" fmla="*/ 2147483647 w 161"/>
                <a:gd name="T95" fmla="*/ 2147483647 h 168"/>
                <a:gd name="T96" fmla="*/ 2147483647 w 161"/>
                <a:gd name="T97" fmla="*/ 2147483647 h 168"/>
                <a:gd name="T98" fmla="*/ 2147483647 w 161"/>
                <a:gd name="T99" fmla="*/ 2147483647 h 168"/>
                <a:gd name="T100" fmla="*/ 2147483647 w 161"/>
                <a:gd name="T101" fmla="*/ 2147483647 h 168"/>
                <a:gd name="T102" fmla="*/ 2147483647 w 161"/>
                <a:gd name="T103" fmla="*/ 2147483647 h 1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1"/>
                <a:gd name="T157" fmla="*/ 0 h 168"/>
                <a:gd name="T158" fmla="*/ 161 w 161"/>
                <a:gd name="T159" fmla="*/ 168 h 1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1" h="168">
                  <a:moveTo>
                    <a:pt x="145" y="120"/>
                  </a:moveTo>
                  <a:lnTo>
                    <a:pt x="153" y="112"/>
                  </a:lnTo>
                  <a:lnTo>
                    <a:pt x="153" y="104"/>
                  </a:lnTo>
                  <a:lnTo>
                    <a:pt x="145" y="96"/>
                  </a:lnTo>
                  <a:lnTo>
                    <a:pt x="137" y="96"/>
                  </a:lnTo>
                  <a:lnTo>
                    <a:pt x="137" y="88"/>
                  </a:lnTo>
                  <a:lnTo>
                    <a:pt x="153" y="72"/>
                  </a:lnTo>
                  <a:lnTo>
                    <a:pt x="153" y="56"/>
                  </a:lnTo>
                  <a:lnTo>
                    <a:pt x="161" y="48"/>
                  </a:lnTo>
                  <a:lnTo>
                    <a:pt x="153" y="40"/>
                  </a:lnTo>
                  <a:lnTo>
                    <a:pt x="145" y="40"/>
                  </a:lnTo>
                  <a:lnTo>
                    <a:pt x="128" y="32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8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64" y="40"/>
                  </a:lnTo>
                  <a:lnTo>
                    <a:pt x="48" y="40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32" y="80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8" y="104"/>
                  </a:lnTo>
                  <a:lnTo>
                    <a:pt x="48" y="120"/>
                  </a:lnTo>
                  <a:lnTo>
                    <a:pt x="40" y="152"/>
                  </a:lnTo>
                  <a:lnTo>
                    <a:pt x="48" y="160"/>
                  </a:lnTo>
                  <a:lnTo>
                    <a:pt x="56" y="160"/>
                  </a:lnTo>
                  <a:lnTo>
                    <a:pt x="72" y="160"/>
                  </a:lnTo>
                  <a:lnTo>
                    <a:pt x="80" y="160"/>
                  </a:lnTo>
                  <a:lnTo>
                    <a:pt x="88" y="168"/>
                  </a:lnTo>
                  <a:lnTo>
                    <a:pt x="96" y="168"/>
                  </a:lnTo>
                  <a:lnTo>
                    <a:pt x="104" y="152"/>
                  </a:lnTo>
                  <a:lnTo>
                    <a:pt x="112" y="152"/>
                  </a:lnTo>
                  <a:lnTo>
                    <a:pt x="128" y="152"/>
                  </a:lnTo>
                  <a:lnTo>
                    <a:pt x="153" y="136"/>
                  </a:lnTo>
                  <a:lnTo>
                    <a:pt x="161" y="136"/>
                  </a:lnTo>
                  <a:lnTo>
                    <a:pt x="153" y="128"/>
                  </a:lnTo>
                  <a:lnTo>
                    <a:pt x="145" y="1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697"/>
            <p:cNvSpPr>
              <a:spLocks/>
            </p:cNvSpPr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2147483647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0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2147483647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0 h 1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52"/>
                <a:gd name="T94" fmla="*/ 0 h 144"/>
                <a:gd name="T95" fmla="*/ 152 w 152"/>
                <a:gd name="T96" fmla="*/ 144 h 14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698"/>
            <p:cNvSpPr>
              <a:spLocks/>
            </p:cNvSpPr>
            <p:nvPr/>
          </p:nvSpPr>
          <p:spPr bwMode="auto">
            <a:xfrm>
              <a:off x="4557196" y="2455389"/>
              <a:ext cx="162299" cy="203971"/>
            </a:xfrm>
            <a:custGeom>
              <a:avLst/>
              <a:gdLst>
                <a:gd name="T0" fmla="*/ 2147483647 w 121"/>
                <a:gd name="T1" fmla="*/ 2147483647 h 152"/>
                <a:gd name="T2" fmla="*/ 2147483647 w 121"/>
                <a:gd name="T3" fmla="*/ 2147483647 h 152"/>
                <a:gd name="T4" fmla="*/ 2147483647 w 121"/>
                <a:gd name="T5" fmla="*/ 2147483647 h 152"/>
                <a:gd name="T6" fmla="*/ 2147483647 w 121"/>
                <a:gd name="T7" fmla="*/ 2147483647 h 152"/>
                <a:gd name="T8" fmla="*/ 2147483647 w 121"/>
                <a:gd name="T9" fmla="*/ 2147483647 h 152"/>
                <a:gd name="T10" fmla="*/ 2147483647 w 121"/>
                <a:gd name="T11" fmla="*/ 2147483647 h 152"/>
                <a:gd name="T12" fmla="*/ 2147483647 w 121"/>
                <a:gd name="T13" fmla="*/ 2147483647 h 152"/>
                <a:gd name="T14" fmla="*/ 2147483647 w 121"/>
                <a:gd name="T15" fmla="*/ 2147483647 h 152"/>
                <a:gd name="T16" fmla="*/ 0 w 121"/>
                <a:gd name="T17" fmla="*/ 2147483647 h 152"/>
                <a:gd name="T18" fmla="*/ 2147483647 w 121"/>
                <a:gd name="T19" fmla="*/ 2147483647 h 152"/>
                <a:gd name="T20" fmla="*/ 2147483647 w 121"/>
                <a:gd name="T21" fmla="*/ 2147483647 h 152"/>
                <a:gd name="T22" fmla="*/ 2147483647 w 121"/>
                <a:gd name="T23" fmla="*/ 2147483647 h 152"/>
                <a:gd name="T24" fmla="*/ 2147483647 w 121"/>
                <a:gd name="T25" fmla="*/ 2147483647 h 152"/>
                <a:gd name="T26" fmla="*/ 2147483647 w 121"/>
                <a:gd name="T27" fmla="*/ 2147483647 h 152"/>
                <a:gd name="T28" fmla="*/ 2147483647 w 121"/>
                <a:gd name="T29" fmla="*/ 2147483647 h 152"/>
                <a:gd name="T30" fmla="*/ 2147483647 w 121"/>
                <a:gd name="T31" fmla="*/ 2147483647 h 152"/>
                <a:gd name="T32" fmla="*/ 2147483647 w 121"/>
                <a:gd name="T33" fmla="*/ 2147483647 h 152"/>
                <a:gd name="T34" fmla="*/ 2147483647 w 121"/>
                <a:gd name="T35" fmla="*/ 2147483647 h 152"/>
                <a:gd name="T36" fmla="*/ 2147483647 w 121"/>
                <a:gd name="T37" fmla="*/ 2147483647 h 152"/>
                <a:gd name="T38" fmla="*/ 2147483647 w 121"/>
                <a:gd name="T39" fmla="*/ 2147483647 h 152"/>
                <a:gd name="T40" fmla="*/ 2147483647 w 121"/>
                <a:gd name="T41" fmla="*/ 2147483647 h 152"/>
                <a:gd name="T42" fmla="*/ 2147483647 w 121"/>
                <a:gd name="T43" fmla="*/ 2147483647 h 152"/>
                <a:gd name="T44" fmla="*/ 2147483647 w 121"/>
                <a:gd name="T45" fmla="*/ 2147483647 h 152"/>
                <a:gd name="T46" fmla="*/ 2147483647 w 121"/>
                <a:gd name="T47" fmla="*/ 2147483647 h 152"/>
                <a:gd name="T48" fmla="*/ 2147483647 w 121"/>
                <a:gd name="T49" fmla="*/ 2147483647 h 152"/>
                <a:gd name="T50" fmla="*/ 2147483647 w 121"/>
                <a:gd name="T51" fmla="*/ 2147483647 h 152"/>
                <a:gd name="T52" fmla="*/ 2147483647 w 121"/>
                <a:gd name="T53" fmla="*/ 2147483647 h 152"/>
                <a:gd name="T54" fmla="*/ 2147483647 w 121"/>
                <a:gd name="T55" fmla="*/ 2147483647 h 152"/>
                <a:gd name="T56" fmla="*/ 2147483647 w 121"/>
                <a:gd name="T57" fmla="*/ 2147483647 h 152"/>
                <a:gd name="T58" fmla="*/ 2147483647 w 121"/>
                <a:gd name="T59" fmla="*/ 2147483647 h 152"/>
                <a:gd name="T60" fmla="*/ 2147483647 w 121"/>
                <a:gd name="T61" fmla="*/ 2147483647 h 152"/>
                <a:gd name="T62" fmla="*/ 2147483647 w 121"/>
                <a:gd name="T63" fmla="*/ 2147483647 h 152"/>
                <a:gd name="T64" fmla="*/ 2147483647 w 121"/>
                <a:gd name="T65" fmla="*/ 2147483647 h 152"/>
                <a:gd name="T66" fmla="*/ 2147483647 w 121"/>
                <a:gd name="T67" fmla="*/ 2147483647 h 152"/>
                <a:gd name="T68" fmla="*/ 2147483647 w 121"/>
                <a:gd name="T69" fmla="*/ 2147483647 h 152"/>
                <a:gd name="T70" fmla="*/ 2147483647 w 121"/>
                <a:gd name="T71" fmla="*/ 2147483647 h 152"/>
                <a:gd name="T72" fmla="*/ 2147483647 w 121"/>
                <a:gd name="T73" fmla="*/ 2147483647 h 152"/>
                <a:gd name="T74" fmla="*/ 2147483647 w 121"/>
                <a:gd name="T75" fmla="*/ 2147483647 h 152"/>
                <a:gd name="T76" fmla="*/ 2147483647 w 121"/>
                <a:gd name="T77" fmla="*/ 2147483647 h 152"/>
                <a:gd name="T78" fmla="*/ 2147483647 w 121"/>
                <a:gd name="T79" fmla="*/ 2147483647 h 152"/>
                <a:gd name="T80" fmla="*/ 2147483647 w 121"/>
                <a:gd name="T81" fmla="*/ 2147483647 h 152"/>
                <a:gd name="T82" fmla="*/ 2147483647 w 121"/>
                <a:gd name="T83" fmla="*/ 2147483647 h 152"/>
                <a:gd name="T84" fmla="*/ 2147483647 w 121"/>
                <a:gd name="T85" fmla="*/ 2147483647 h 152"/>
                <a:gd name="T86" fmla="*/ 2147483647 w 121"/>
                <a:gd name="T87" fmla="*/ 2147483647 h 152"/>
                <a:gd name="T88" fmla="*/ 2147483647 w 121"/>
                <a:gd name="T89" fmla="*/ 2147483647 h 152"/>
                <a:gd name="T90" fmla="*/ 2147483647 w 121"/>
                <a:gd name="T91" fmla="*/ 0 h 152"/>
                <a:gd name="T92" fmla="*/ 2147483647 w 121"/>
                <a:gd name="T93" fmla="*/ 2147483647 h 152"/>
                <a:gd name="T94" fmla="*/ 2147483647 w 121"/>
                <a:gd name="T95" fmla="*/ 2147483647 h 152"/>
                <a:gd name="T96" fmla="*/ 2147483647 w 121"/>
                <a:gd name="T97" fmla="*/ 2147483647 h 152"/>
                <a:gd name="T98" fmla="*/ 2147483647 w 121"/>
                <a:gd name="T99" fmla="*/ 2147483647 h 152"/>
                <a:gd name="T100" fmla="*/ 2147483647 w 121"/>
                <a:gd name="T101" fmla="*/ 2147483647 h 152"/>
                <a:gd name="T102" fmla="*/ 2147483647 w 121"/>
                <a:gd name="T103" fmla="*/ 2147483647 h 1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1"/>
                <a:gd name="T157" fmla="*/ 0 h 152"/>
                <a:gd name="T158" fmla="*/ 121 w 121"/>
                <a:gd name="T159" fmla="*/ 152 h 1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1" h="152">
                  <a:moveTo>
                    <a:pt x="25" y="40"/>
                  </a:moveTo>
                  <a:lnTo>
                    <a:pt x="17" y="48"/>
                  </a:lnTo>
                  <a:lnTo>
                    <a:pt x="17" y="64"/>
                  </a:lnTo>
                  <a:lnTo>
                    <a:pt x="9" y="72"/>
                  </a:lnTo>
                  <a:lnTo>
                    <a:pt x="9" y="80"/>
                  </a:lnTo>
                  <a:lnTo>
                    <a:pt x="9" y="88"/>
                  </a:lnTo>
                  <a:lnTo>
                    <a:pt x="9" y="96"/>
                  </a:lnTo>
                  <a:lnTo>
                    <a:pt x="9" y="104"/>
                  </a:lnTo>
                  <a:lnTo>
                    <a:pt x="0" y="112"/>
                  </a:lnTo>
                  <a:lnTo>
                    <a:pt x="17" y="120"/>
                  </a:lnTo>
                  <a:lnTo>
                    <a:pt x="25" y="120"/>
                  </a:lnTo>
                  <a:lnTo>
                    <a:pt x="33" y="128"/>
                  </a:lnTo>
                  <a:lnTo>
                    <a:pt x="25" y="136"/>
                  </a:lnTo>
                  <a:lnTo>
                    <a:pt x="25" y="152"/>
                  </a:lnTo>
                  <a:lnTo>
                    <a:pt x="33" y="152"/>
                  </a:lnTo>
                  <a:lnTo>
                    <a:pt x="41" y="152"/>
                  </a:lnTo>
                  <a:lnTo>
                    <a:pt x="49" y="152"/>
                  </a:lnTo>
                  <a:lnTo>
                    <a:pt x="57" y="152"/>
                  </a:lnTo>
                  <a:lnTo>
                    <a:pt x="65" y="152"/>
                  </a:lnTo>
                  <a:lnTo>
                    <a:pt x="73" y="152"/>
                  </a:lnTo>
                  <a:lnTo>
                    <a:pt x="89" y="152"/>
                  </a:lnTo>
                  <a:lnTo>
                    <a:pt x="97" y="152"/>
                  </a:lnTo>
                  <a:lnTo>
                    <a:pt x="97" y="144"/>
                  </a:lnTo>
                  <a:lnTo>
                    <a:pt x="97" y="136"/>
                  </a:lnTo>
                  <a:lnTo>
                    <a:pt x="105" y="136"/>
                  </a:lnTo>
                  <a:lnTo>
                    <a:pt x="105" y="128"/>
                  </a:lnTo>
                  <a:lnTo>
                    <a:pt x="97" y="112"/>
                  </a:lnTo>
                  <a:lnTo>
                    <a:pt x="89" y="104"/>
                  </a:lnTo>
                  <a:lnTo>
                    <a:pt x="81" y="104"/>
                  </a:lnTo>
                  <a:lnTo>
                    <a:pt x="89" y="96"/>
                  </a:lnTo>
                  <a:lnTo>
                    <a:pt x="97" y="96"/>
                  </a:lnTo>
                  <a:lnTo>
                    <a:pt x="105" y="88"/>
                  </a:lnTo>
                  <a:lnTo>
                    <a:pt x="113" y="88"/>
                  </a:lnTo>
                  <a:lnTo>
                    <a:pt x="121" y="88"/>
                  </a:lnTo>
                  <a:lnTo>
                    <a:pt x="121" y="72"/>
                  </a:lnTo>
                  <a:lnTo>
                    <a:pt x="113" y="56"/>
                  </a:lnTo>
                  <a:lnTo>
                    <a:pt x="113" y="48"/>
                  </a:lnTo>
                  <a:lnTo>
                    <a:pt x="113" y="40"/>
                  </a:lnTo>
                  <a:lnTo>
                    <a:pt x="113" y="32"/>
                  </a:lnTo>
                  <a:lnTo>
                    <a:pt x="113" y="24"/>
                  </a:lnTo>
                  <a:lnTo>
                    <a:pt x="97" y="16"/>
                  </a:lnTo>
                  <a:lnTo>
                    <a:pt x="81" y="24"/>
                  </a:lnTo>
                  <a:lnTo>
                    <a:pt x="73" y="16"/>
                  </a:lnTo>
                  <a:lnTo>
                    <a:pt x="73" y="8"/>
                  </a:lnTo>
                  <a:lnTo>
                    <a:pt x="57" y="8"/>
                  </a:lnTo>
                  <a:lnTo>
                    <a:pt x="49" y="0"/>
                  </a:lnTo>
                  <a:lnTo>
                    <a:pt x="49" y="8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33" y="32"/>
                  </a:lnTo>
                  <a:lnTo>
                    <a:pt x="25" y="32"/>
                  </a:lnTo>
                  <a:lnTo>
                    <a:pt x="25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699"/>
            <p:cNvSpPr>
              <a:spLocks/>
            </p:cNvSpPr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2147483647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0 w 49"/>
                <a:gd name="T31" fmla="*/ 2147483647 h 56"/>
                <a:gd name="T32" fmla="*/ 2147483647 w 49"/>
                <a:gd name="T33" fmla="*/ 2147483647 h 56"/>
                <a:gd name="T34" fmla="*/ 2147483647 w 49"/>
                <a:gd name="T35" fmla="*/ 2147483647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"/>
                <a:gd name="T55" fmla="*/ 0 h 56"/>
                <a:gd name="T56" fmla="*/ 49 w 49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700"/>
            <p:cNvSpPr>
              <a:spLocks/>
            </p:cNvSpPr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0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2147483647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0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2147483647 h 144"/>
                <a:gd name="T62" fmla="*/ 2147483647 w 152"/>
                <a:gd name="T63" fmla="*/ 2147483647 h 144"/>
                <a:gd name="T64" fmla="*/ 2147483647 w 152"/>
                <a:gd name="T65" fmla="*/ 2147483647 h 144"/>
                <a:gd name="T66" fmla="*/ 2147483647 w 152"/>
                <a:gd name="T67" fmla="*/ 0 h 1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44"/>
                <a:gd name="T104" fmla="*/ 152 w 152"/>
                <a:gd name="T105" fmla="*/ 144 h 14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701"/>
            <p:cNvSpPr>
              <a:spLocks/>
            </p:cNvSpPr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0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2147483647 w 49"/>
                <a:gd name="T31" fmla="*/ 2147483647 h 56"/>
                <a:gd name="T32" fmla="*/ 0 w 49"/>
                <a:gd name="T33" fmla="*/ 2147483647 h 56"/>
                <a:gd name="T34" fmla="*/ 2147483647 w 49"/>
                <a:gd name="T35" fmla="*/ 2147483647 h 56"/>
                <a:gd name="T36" fmla="*/ 2147483647 w 49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9"/>
                <a:gd name="T58" fmla="*/ 0 h 56"/>
                <a:gd name="T59" fmla="*/ 49 w 49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702"/>
            <p:cNvSpPr>
              <a:spLocks/>
            </p:cNvSpPr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0 w 80"/>
                <a:gd name="T17" fmla="*/ 2147483647 h 80"/>
                <a:gd name="T18" fmla="*/ 2147483647 w 80"/>
                <a:gd name="T19" fmla="*/ 2147483647 h 80"/>
                <a:gd name="T20" fmla="*/ 2147483647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0"/>
                <a:gd name="T73" fmla="*/ 0 h 80"/>
                <a:gd name="T74" fmla="*/ 80 w 80"/>
                <a:gd name="T75" fmla="*/ 80 h 8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703"/>
            <p:cNvSpPr>
              <a:spLocks/>
            </p:cNvSpPr>
            <p:nvPr/>
          </p:nvSpPr>
          <p:spPr bwMode="auto">
            <a:xfrm>
              <a:off x="4546230" y="1833608"/>
              <a:ext cx="441936" cy="525279"/>
            </a:xfrm>
            <a:custGeom>
              <a:avLst/>
              <a:gdLst>
                <a:gd name="T0" fmla="*/ 2147483647 w 329"/>
                <a:gd name="T1" fmla="*/ 2147483647 h 392"/>
                <a:gd name="T2" fmla="*/ 2147483647 w 329"/>
                <a:gd name="T3" fmla="*/ 2147483647 h 392"/>
                <a:gd name="T4" fmla="*/ 2147483647 w 329"/>
                <a:gd name="T5" fmla="*/ 2147483647 h 392"/>
                <a:gd name="T6" fmla="*/ 2147483647 w 329"/>
                <a:gd name="T7" fmla="*/ 2147483647 h 392"/>
                <a:gd name="T8" fmla="*/ 2147483647 w 329"/>
                <a:gd name="T9" fmla="*/ 2147483647 h 392"/>
                <a:gd name="T10" fmla="*/ 2147483647 w 329"/>
                <a:gd name="T11" fmla="*/ 2147483647 h 392"/>
                <a:gd name="T12" fmla="*/ 2147483647 w 329"/>
                <a:gd name="T13" fmla="*/ 2147483647 h 392"/>
                <a:gd name="T14" fmla="*/ 2147483647 w 329"/>
                <a:gd name="T15" fmla="*/ 2147483647 h 392"/>
                <a:gd name="T16" fmla="*/ 2147483647 w 329"/>
                <a:gd name="T17" fmla="*/ 2147483647 h 392"/>
                <a:gd name="T18" fmla="*/ 2147483647 w 329"/>
                <a:gd name="T19" fmla="*/ 2147483647 h 392"/>
                <a:gd name="T20" fmla="*/ 2147483647 w 329"/>
                <a:gd name="T21" fmla="*/ 2147483647 h 392"/>
                <a:gd name="T22" fmla="*/ 2147483647 w 329"/>
                <a:gd name="T23" fmla="*/ 2147483647 h 392"/>
                <a:gd name="T24" fmla="*/ 2147483647 w 329"/>
                <a:gd name="T25" fmla="*/ 2147483647 h 392"/>
                <a:gd name="T26" fmla="*/ 2147483647 w 329"/>
                <a:gd name="T27" fmla="*/ 2147483647 h 392"/>
                <a:gd name="T28" fmla="*/ 2147483647 w 329"/>
                <a:gd name="T29" fmla="*/ 2147483647 h 392"/>
                <a:gd name="T30" fmla="*/ 2147483647 w 329"/>
                <a:gd name="T31" fmla="*/ 2147483647 h 392"/>
                <a:gd name="T32" fmla="*/ 2147483647 w 329"/>
                <a:gd name="T33" fmla="*/ 2147483647 h 392"/>
                <a:gd name="T34" fmla="*/ 2147483647 w 329"/>
                <a:gd name="T35" fmla="*/ 2147483647 h 392"/>
                <a:gd name="T36" fmla="*/ 2147483647 w 329"/>
                <a:gd name="T37" fmla="*/ 2147483647 h 392"/>
                <a:gd name="T38" fmla="*/ 2147483647 w 329"/>
                <a:gd name="T39" fmla="*/ 2147483647 h 392"/>
                <a:gd name="T40" fmla="*/ 2147483647 w 329"/>
                <a:gd name="T41" fmla="*/ 2147483647 h 392"/>
                <a:gd name="T42" fmla="*/ 2147483647 w 329"/>
                <a:gd name="T43" fmla="*/ 2147483647 h 392"/>
                <a:gd name="T44" fmla="*/ 2147483647 w 329"/>
                <a:gd name="T45" fmla="*/ 2147483647 h 392"/>
                <a:gd name="T46" fmla="*/ 2147483647 w 329"/>
                <a:gd name="T47" fmla="*/ 2147483647 h 392"/>
                <a:gd name="T48" fmla="*/ 2147483647 w 329"/>
                <a:gd name="T49" fmla="*/ 2147483647 h 392"/>
                <a:gd name="T50" fmla="*/ 2147483647 w 329"/>
                <a:gd name="T51" fmla="*/ 2147483647 h 392"/>
                <a:gd name="T52" fmla="*/ 2147483647 w 329"/>
                <a:gd name="T53" fmla="*/ 2147483647 h 392"/>
                <a:gd name="T54" fmla="*/ 2147483647 w 329"/>
                <a:gd name="T55" fmla="*/ 2147483647 h 392"/>
                <a:gd name="T56" fmla="*/ 2147483647 w 329"/>
                <a:gd name="T57" fmla="*/ 2147483647 h 392"/>
                <a:gd name="T58" fmla="*/ 2147483647 w 329"/>
                <a:gd name="T59" fmla="*/ 2147483647 h 392"/>
                <a:gd name="T60" fmla="*/ 2147483647 w 329"/>
                <a:gd name="T61" fmla="*/ 2147483647 h 392"/>
                <a:gd name="T62" fmla="*/ 2147483647 w 329"/>
                <a:gd name="T63" fmla="*/ 2147483647 h 392"/>
                <a:gd name="T64" fmla="*/ 2147483647 w 329"/>
                <a:gd name="T65" fmla="*/ 2147483647 h 392"/>
                <a:gd name="T66" fmla="*/ 2147483647 w 329"/>
                <a:gd name="T67" fmla="*/ 2147483647 h 392"/>
                <a:gd name="T68" fmla="*/ 2147483647 w 329"/>
                <a:gd name="T69" fmla="*/ 2147483647 h 392"/>
                <a:gd name="T70" fmla="*/ 2147483647 w 329"/>
                <a:gd name="T71" fmla="*/ 2147483647 h 392"/>
                <a:gd name="T72" fmla="*/ 2147483647 w 329"/>
                <a:gd name="T73" fmla="*/ 2147483647 h 392"/>
                <a:gd name="T74" fmla="*/ 2147483647 w 329"/>
                <a:gd name="T75" fmla="*/ 2147483647 h 392"/>
                <a:gd name="T76" fmla="*/ 0 w 329"/>
                <a:gd name="T77" fmla="*/ 2147483647 h 392"/>
                <a:gd name="T78" fmla="*/ 2147483647 w 329"/>
                <a:gd name="T79" fmla="*/ 2147483647 h 392"/>
                <a:gd name="T80" fmla="*/ 2147483647 w 329"/>
                <a:gd name="T81" fmla="*/ 2147483647 h 392"/>
                <a:gd name="T82" fmla="*/ 2147483647 w 329"/>
                <a:gd name="T83" fmla="*/ 2147483647 h 392"/>
                <a:gd name="T84" fmla="*/ 2147483647 w 329"/>
                <a:gd name="T85" fmla="*/ 2147483647 h 392"/>
                <a:gd name="T86" fmla="*/ 2147483647 w 329"/>
                <a:gd name="T87" fmla="*/ 2147483647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9"/>
                <a:gd name="T133" fmla="*/ 0 h 392"/>
                <a:gd name="T134" fmla="*/ 329 w 329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9" h="392">
                  <a:moveTo>
                    <a:pt x="89" y="352"/>
                  </a:moveTo>
                  <a:lnTo>
                    <a:pt x="97" y="344"/>
                  </a:lnTo>
                  <a:lnTo>
                    <a:pt x="97" y="328"/>
                  </a:lnTo>
                  <a:lnTo>
                    <a:pt x="97" y="320"/>
                  </a:lnTo>
                  <a:lnTo>
                    <a:pt x="105" y="312"/>
                  </a:lnTo>
                  <a:lnTo>
                    <a:pt x="97" y="304"/>
                  </a:lnTo>
                  <a:lnTo>
                    <a:pt x="89" y="280"/>
                  </a:lnTo>
                  <a:lnTo>
                    <a:pt x="97" y="264"/>
                  </a:lnTo>
                  <a:lnTo>
                    <a:pt x="97" y="248"/>
                  </a:lnTo>
                  <a:lnTo>
                    <a:pt x="105" y="240"/>
                  </a:lnTo>
                  <a:lnTo>
                    <a:pt x="121" y="240"/>
                  </a:lnTo>
                  <a:lnTo>
                    <a:pt x="121" y="224"/>
                  </a:lnTo>
                  <a:lnTo>
                    <a:pt x="113" y="216"/>
                  </a:lnTo>
                  <a:lnTo>
                    <a:pt x="121" y="200"/>
                  </a:lnTo>
                  <a:lnTo>
                    <a:pt x="129" y="176"/>
                  </a:lnTo>
                  <a:lnTo>
                    <a:pt x="137" y="176"/>
                  </a:lnTo>
                  <a:lnTo>
                    <a:pt x="145" y="152"/>
                  </a:lnTo>
                  <a:lnTo>
                    <a:pt x="153" y="144"/>
                  </a:lnTo>
                  <a:lnTo>
                    <a:pt x="145" y="128"/>
                  </a:lnTo>
                  <a:lnTo>
                    <a:pt x="153" y="120"/>
                  </a:lnTo>
                  <a:lnTo>
                    <a:pt x="161" y="112"/>
                  </a:lnTo>
                  <a:lnTo>
                    <a:pt x="169" y="112"/>
                  </a:lnTo>
                  <a:lnTo>
                    <a:pt x="177" y="96"/>
                  </a:lnTo>
                  <a:lnTo>
                    <a:pt x="185" y="96"/>
                  </a:lnTo>
                  <a:lnTo>
                    <a:pt x="193" y="96"/>
                  </a:lnTo>
                  <a:lnTo>
                    <a:pt x="193" y="88"/>
                  </a:lnTo>
                  <a:lnTo>
                    <a:pt x="201" y="80"/>
                  </a:lnTo>
                  <a:lnTo>
                    <a:pt x="209" y="80"/>
                  </a:lnTo>
                  <a:lnTo>
                    <a:pt x="209" y="72"/>
                  </a:lnTo>
                  <a:lnTo>
                    <a:pt x="217" y="80"/>
                  </a:lnTo>
                  <a:lnTo>
                    <a:pt x="225" y="88"/>
                  </a:lnTo>
                  <a:lnTo>
                    <a:pt x="233" y="88"/>
                  </a:lnTo>
                  <a:lnTo>
                    <a:pt x="249" y="88"/>
                  </a:lnTo>
                  <a:lnTo>
                    <a:pt x="265" y="80"/>
                  </a:lnTo>
                  <a:lnTo>
                    <a:pt x="273" y="56"/>
                  </a:lnTo>
                  <a:lnTo>
                    <a:pt x="281" y="48"/>
                  </a:lnTo>
                  <a:lnTo>
                    <a:pt x="297" y="48"/>
                  </a:lnTo>
                  <a:lnTo>
                    <a:pt x="313" y="56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21" y="64"/>
                  </a:lnTo>
                  <a:lnTo>
                    <a:pt x="329" y="56"/>
                  </a:lnTo>
                  <a:lnTo>
                    <a:pt x="321" y="48"/>
                  </a:lnTo>
                  <a:lnTo>
                    <a:pt x="321" y="40"/>
                  </a:lnTo>
                  <a:lnTo>
                    <a:pt x="329" y="24"/>
                  </a:lnTo>
                  <a:lnTo>
                    <a:pt x="321" y="16"/>
                  </a:lnTo>
                  <a:lnTo>
                    <a:pt x="305" y="0"/>
                  </a:lnTo>
                  <a:lnTo>
                    <a:pt x="289" y="16"/>
                  </a:lnTo>
                  <a:lnTo>
                    <a:pt x="273" y="8"/>
                  </a:lnTo>
                  <a:lnTo>
                    <a:pt x="265" y="8"/>
                  </a:lnTo>
                  <a:lnTo>
                    <a:pt x="249" y="8"/>
                  </a:lnTo>
                  <a:lnTo>
                    <a:pt x="233" y="24"/>
                  </a:lnTo>
                  <a:lnTo>
                    <a:pt x="225" y="24"/>
                  </a:lnTo>
                  <a:lnTo>
                    <a:pt x="217" y="24"/>
                  </a:lnTo>
                  <a:lnTo>
                    <a:pt x="209" y="32"/>
                  </a:lnTo>
                  <a:lnTo>
                    <a:pt x="201" y="32"/>
                  </a:lnTo>
                  <a:lnTo>
                    <a:pt x="193" y="56"/>
                  </a:lnTo>
                  <a:lnTo>
                    <a:pt x="169" y="56"/>
                  </a:lnTo>
                  <a:lnTo>
                    <a:pt x="161" y="80"/>
                  </a:lnTo>
                  <a:lnTo>
                    <a:pt x="161" y="88"/>
                  </a:lnTo>
                  <a:lnTo>
                    <a:pt x="145" y="88"/>
                  </a:lnTo>
                  <a:lnTo>
                    <a:pt x="129" y="112"/>
                  </a:lnTo>
                  <a:lnTo>
                    <a:pt x="129" y="128"/>
                  </a:lnTo>
                  <a:lnTo>
                    <a:pt x="113" y="152"/>
                  </a:lnTo>
                  <a:lnTo>
                    <a:pt x="105" y="168"/>
                  </a:lnTo>
                  <a:lnTo>
                    <a:pt x="97" y="184"/>
                  </a:lnTo>
                  <a:lnTo>
                    <a:pt x="89" y="200"/>
                  </a:lnTo>
                  <a:lnTo>
                    <a:pt x="65" y="240"/>
                  </a:lnTo>
                  <a:lnTo>
                    <a:pt x="49" y="256"/>
                  </a:lnTo>
                  <a:lnTo>
                    <a:pt x="33" y="264"/>
                  </a:lnTo>
                  <a:lnTo>
                    <a:pt x="25" y="280"/>
                  </a:lnTo>
                  <a:lnTo>
                    <a:pt x="17" y="288"/>
                  </a:lnTo>
                  <a:lnTo>
                    <a:pt x="8" y="296"/>
                  </a:lnTo>
                  <a:lnTo>
                    <a:pt x="8" y="304"/>
                  </a:lnTo>
                  <a:lnTo>
                    <a:pt x="0" y="320"/>
                  </a:lnTo>
                  <a:lnTo>
                    <a:pt x="0" y="336"/>
                  </a:lnTo>
                  <a:lnTo>
                    <a:pt x="8" y="352"/>
                  </a:lnTo>
                  <a:lnTo>
                    <a:pt x="8" y="368"/>
                  </a:lnTo>
                  <a:lnTo>
                    <a:pt x="8" y="384"/>
                  </a:lnTo>
                  <a:lnTo>
                    <a:pt x="25" y="392"/>
                  </a:lnTo>
                  <a:lnTo>
                    <a:pt x="41" y="392"/>
                  </a:lnTo>
                  <a:lnTo>
                    <a:pt x="65" y="376"/>
                  </a:lnTo>
                  <a:lnTo>
                    <a:pt x="73" y="368"/>
                  </a:lnTo>
                  <a:lnTo>
                    <a:pt x="81" y="368"/>
                  </a:lnTo>
                  <a:lnTo>
                    <a:pt x="81" y="376"/>
                  </a:lnTo>
                  <a:lnTo>
                    <a:pt x="81" y="368"/>
                  </a:lnTo>
                  <a:lnTo>
                    <a:pt x="89" y="3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Freeform 704"/>
            <p:cNvSpPr>
              <a:spLocks/>
            </p:cNvSpPr>
            <p:nvPr/>
          </p:nvSpPr>
          <p:spPr bwMode="auto">
            <a:xfrm>
              <a:off x="4654795" y="1941076"/>
              <a:ext cx="214937" cy="504443"/>
            </a:xfrm>
            <a:custGeom>
              <a:avLst/>
              <a:gdLst>
                <a:gd name="T0" fmla="*/ 2147483647 w 160"/>
                <a:gd name="T1" fmla="*/ 2147483647 h 376"/>
                <a:gd name="T2" fmla="*/ 2147483647 w 160"/>
                <a:gd name="T3" fmla="*/ 2147483647 h 376"/>
                <a:gd name="T4" fmla="*/ 2147483647 w 160"/>
                <a:gd name="T5" fmla="*/ 2147483647 h 376"/>
                <a:gd name="T6" fmla="*/ 2147483647 w 160"/>
                <a:gd name="T7" fmla="*/ 2147483647 h 376"/>
                <a:gd name="T8" fmla="*/ 2147483647 w 160"/>
                <a:gd name="T9" fmla="*/ 0 h 376"/>
                <a:gd name="T10" fmla="*/ 2147483647 w 160"/>
                <a:gd name="T11" fmla="*/ 2147483647 h 376"/>
                <a:gd name="T12" fmla="*/ 2147483647 w 160"/>
                <a:gd name="T13" fmla="*/ 2147483647 h 376"/>
                <a:gd name="T14" fmla="*/ 2147483647 w 160"/>
                <a:gd name="T15" fmla="*/ 2147483647 h 376"/>
                <a:gd name="T16" fmla="*/ 2147483647 w 160"/>
                <a:gd name="T17" fmla="*/ 2147483647 h 376"/>
                <a:gd name="T18" fmla="*/ 2147483647 w 160"/>
                <a:gd name="T19" fmla="*/ 2147483647 h 376"/>
                <a:gd name="T20" fmla="*/ 2147483647 w 160"/>
                <a:gd name="T21" fmla="*/ 2147483647 h 376"/>
                <a:gd name="T22" fmla="*/ 2147483647 w 160"/>
                <a:gd name="T23" fmla="*/ 2147483647 h 376"/>
                <a:gd name="T24" fmla="*/ 2147483647 w 160"/>
                <a:gd name="T25" fmla="*/ 2147483647 h 376"/>
                <a:gd name="T26" fmla="*/ 2147483647 w 160"/>
                <a:gd name="T27" fmla="*/ 2147483647 h 376"/>
                <a:gd name="T28" fmla="*/ 2147483647 w 160"/>
                <a:gd name="T29" fmla="*/ 2147483647 h 376"/>
                <a:gd name="T30" fmla="*/ 2147483647 w 160"/>
                <a:gd name="T31" fmla="*/ 2147483647 h 376"/>
                <a:gd name="T32" fmla="*/ 2147483647 w 160"/>
                <a:gd name="T33" fmla="*/ 2147483647 h 376"/>
                <a:gd name="T34" fmla="*/ 2147483647 w 160"/>
                <a:gd name="T35" fmla="*/ 2147483647 h 376"/>
                <a:gd name="T36" fmla="*/ 0 w 160"/>
                <a:gd name="T37" fmla="*/ 2147483647 h 376"/>
                <a:gd name="T38" fmla="*/ 2147483647 w 160"/>
                <a:gd name="T39" fmla="*/ 2147483647 h 376"/>
                <a:gd name="T40" fmla="*/ 2147483647 w 160"/>
                <a:gd name="T41" fmla="*/ 2147483647 h 376"/>
                <a:gd name="T42" fmla="*/ 2147483647 w 160"/>
                <a:gd name="T43" fmla="*/ 2147483647 h 376"/>
                <a:gd name="T44" fmla="*/ 2147483647 w 160"/>
                <a:gd name="T45" fmla="*/ 2147483647 h 376"/>
                <a:gd name="T46" fmla="*/ 2147483647 w 160"/>
                <a:gd name="T47" fmla="*/ 2147483647 h 376"/>
                <a:gd name="T48" fmla="*/ 2147483647 w 160"/>
                <a:gd name="T49" fmla="*/ 2147483647 h 376"/>
                <a:gd name="T50" fmla="*/ 2147483647 w 160"/>
                <a:gd name="T51" fmla="*/ 2147483647 h 376"/>
                <a:gd name="T52" fmla="*/ 2147483647 w 160"/>
                <a:gd name="T53" fmla="*/ 2147483647 h 376"/>
                <a:gd name="T54" fmla="*/ 2147483647 w 160"/>
                <a:gd name="T55" fmla="*/ 2147483647 h 376"/>
                <a:gd name="T56" fmla="*/ 2147483647 w 160"/>
                <a:gd name="T57" fmla="*/ 2147483647 h 376"/>
                <a:gd name="T58" fmla="*/ 2147483647 w 160"/>
                <a:gd name="T59" fmla="*/ 2147483647 h 376"/>
                <a:gd name="T60" fmla="*/ 2147483647 w 160"/>
                <a:gd name="T61" fmla="*/ 2147483647 h 376"/>
                <a:gd name="T62" fmla="*/ 2147483647 w 160"/>
                <a:gd name="T63" fmla="*/ 2147483647 h 376"/>
                <a:gd name="T64" fmla="*/ 2147483647 w 160"/>
                <a:gd name="T65" fmla="*/ 2147483647 h 376"/>
                <a:gd name="T66" fmla="*/ 2147483647 w 160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0"/>
                <a:gd name="T103" fmla="*/ 0 h 376"/>
                <a:gd name="T104" fmla="*/ 160 w 160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0" h="376">
                  <a:moveTo>
                    <a:pt x="160" y="88"/>
                  </a:moveTo>
                  <a:lnTo>
                    <a:pt x="160" y="80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0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lnTo>
                    <a:pt x="128" y="8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16"/>
                  </a:lnTo>
                  <a:lnTo>
                    <a:pt x="88" y="32"/>
                  </a:lnTo>
                  <a:lnTo>
                    <a:pt x="80" y="32"/>
                  </a:lnTo>
                  <a:lnTo>
                    <a:pt x="72" y="40"/>
                  </a:lnTo>
                  <a:lnTo>
                    <a:pt x="64" y="48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96"/>
                  </a:lnTo>
                  <a:lnTo>
                    <a:pt x="48" y="96"/>
                  </a:lnTo>
                  <a:lnTo>
                    <a:pt x="40" y="120"/>
                  </a:lnTo>
                  <a:lnTo>
                    <a:pt x="32" y="136"/>
                  </a:lnTo>
                  <a:lnTo>
                    <a:pt x="40" y="144"/>
                  </a:lnTo>
                  <a:lnTo>
                    <a:pt x="40" y="160"/>
                  </a:lnTo>
                  <a:lnTo>
                    <a:pt x="24" y="160"/>
                  </a:lnTo>
                  <a:lnTo>
                    <a:pt x="16" y="168"/>
                  </a:lnTo>
                  <a:lnTo>
                    <a:pt x="16" y="184"/>
                  </a:lnTo>
                  <a:lnTo>
                    <a:pt x="8" y="200"/>
                  </a:lnTo>
                  <a:lnTo>
                    <a:pt x="16" y="224"/>
                  </a:lnTo>
                  <a:lnTo>
                    <a:pt x="24" y="232"/>
                  </a:lnTo>
                  <a:lnTo>
                    <a:pt x="16" y="240"/>
                  </a:lnTo>
                  <a:lnTo>
                    <a:pt x="16" y="248"/>
                  </a:lnTo>
                  <a:lnTo>
                    <a:pt x="16" y="264"/>
                  </a:lnTo>
                  <a:lnTo>
                    <a:pt x="8" y="272"/>
                  </a:lnTo>
                  <a:lnTo>
                    <a:pt x="0" y="288"/>
                  </a:lnTo>
                  <a:lnTo>
                    <a:pt x="0" y="296"/>
                  </a:lnTo>
                  <a:lnTo>
                    <a:pt x="8" y="312"/>
                  </a:lnTo>
                  <a:lnTo>
                    <a:pt x="8" y="328"/>
                  </a:lnTo>
                  <a:lnTo>
                    <a:pt x="16" y="352"/>
                  </a:lnTo>
                  <a:lnTo>
                    <a:pt x="16" y="360"/>
                  </a:lnTo>
                  <a:lnTo>
                    <a:pt x="24" y="368"/>
                  </a:lnTo>
                  <a:lnTo>
                    <a:pt x="24" y="376"/>
                  </a:lnTo>
                  <a:lnTo>
                    <a:pt x="40" y="376"/>
                  </a:lnTo>
                  <a:lnTo>
                    <a:pt x="40" y="368"/>
                  </a:lnTo>
                  <a:lnTo>
                    <a:pt x="48" y="360"/>
                  </a:lnTo>
                  <a:lnTo>
                    <a:pt x="64" y="360"/>
                  </a:lnTo>
                  <a:lnTo>
                    <a:pt x="72" y="344"/>
                  </a:lnTo>
                  <a:lnTo>
                    <a:pt x="72" y="312"/>
                  </a:lnTo>
                  <a:lnTo>
                    <a:pt x="72" y="296"/>
                  </a:lnTo>
                  <a:lnTo>
                    <a:pt x="80" y="296"/>
                  </a:lnTo>
                  <a:lnTo>
                    <a:pt x="96" y="288"/>
                  </a:lnTo>
                  <a:lnTo>
                    <a:pt x="96" y="272"/>
                  </a:lnTo>
                  <a:lnTo>
                    <a:pt x="88" y="256"/>
                  </a:lnTo>
                  <a:lnTo>
                    <a:pt x="80" y="248"/>
                  </a:lnTo>
                  <a:lnTo>
                    <a:pt x="80" y="224"/>
                  </a:lnTo>
                  <a:lnTo>
                    <a:pt x="80" y="200"/>
                  </a:lnTo>
                  <a:lnTo>
                    <a:pt x="96" y="184"/>
                  </a:lnTo>
                  <a:lnTo>
                    <a:pt x="104" y="176"/>
                  </a:lnTo>
                  <a:lnTo>
                    <a:pt x="128" y="160"/>
                  </a:lnTo>
                  <a:lnTo>
                    <a:pt x="136" y="144"/>
                  </a:lnTo>
                  <a:lnTo>
                    <a:pt x="128" y="136"/>
                  </a:lnTo>
                  <a:lnTo>
                    <a:pt x="136" y="120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60" y="104"/>
                  </a:lnTo>
                  <a:lnTo>
                    <a:pt x="160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705"/>
            <p:cNvSpPr>
              <a:spLocks/>
            </p:cNvSpPr>
            <p:nvPr/>
          </p:nvSpPr>
          <p:spPr bwMode="auto">
            <a:xfrm>
              <a:off x="4837930" y="2531056"/>
              <a:ext cx="311439" cy="203971"/>
            </a:xfrm>
            <a:custGeom>
              <a:avLst/>
              <a:gdLst>
                <a:gd name="T0" fmla="*/ 2147483647 w 232"/>
                <a:gd name="T1" fmla="*/ 2147483647 h 152"/>
                <a:gd name="T2" fmla="*/ 2147483647 w 232"/>
                <a:gd name="T3" fmla="*/ 2147483647 h 152"/>
                <a:gd name="T4" fmla="*/ 2147483647 w 232"/>
                <a:gd name="T5" fmla="*/ 2147483647 h 152"/>
                <a:gd name="T6" fmla="*/ 2147483647 w 232"/>
                <a:gd name="T7" fmla="*/ 2147483647 h 152"/>
                <a:gd name="T8" fmla="*/ 2147483647 w 232"/>
                <a:gd name="T9" fmla="*/ 2147483647 h 152"/>
                <a:gd name="T10" fmla="*/ 2147483647 w 232"/>
                <a:gd name="T11" fmla="*/ 2147483647 h 152"/>
                <a:gd name="T12" fmla="*/ 2147483647 w 232"/>
                <a:gd name="T13" fmla="*/ 2147483647 h 152"/>
                <a:gd name="T14" fmla="*/ 2147483647 w 232"/>
                <a:gd name="T15" fmla="*/ 2147483647 h 152"/>
                <a:gd name="T16" fmla="*/ 2147483647 w 232"/>
                <a:gd name="T17" fmla="*/ 2147483647 h 152"/>
                <a:gd name="T18" fmla="*/ 2147483647 w 232"/>
                <a:gd name="T19" fmla="*/ 2147483647 h 152"/>
                <a:gd name="T20" fmla="*/ 2147483647 w 232"/>
                <a:gd name="T21" fmla="*/ 2147483647 h 152"/>
                <a:gd name="T22" fmla="*/ 2147483647 w 232"/>
                <a:gd name="T23" fmla="*/ 0 h 152"/>
                <a:gd name="T24" fmla="*/ 2147483647 w 232"/>
                <a:gd name="T25" fmla="*/ 0 h 152"/>
                <a:gd name="T26" fmla="*/ 2147483647 w 232"/>
                <a:gd name="T27" fmla="*/ 2147483647 h 152"/>
                <a:gd name="T28" fmla="*/ 2147483647 w 232"/>
                <a:gd name="T29" fmla="*/ 2147483647 h 152"/>
                <a:gd name="T30" fmla="*/ 2147483647 w 232"/>
                <a:gd name="T31" fmla="*/ 2147483647 h 152"/>
                <a:gd name="T32" fmla="*/ 2147483647 w 232"/>
                <a:gd name="T33" fmla="*/ 2147483647 h 152"/>
                <a:gd name="T34" fmla="*/ 2147483647 w 232"/>
                <a:gd name="T35" fmla="*/ 2147483647 h 152"/>
                <a:gd name="T36" fmla="*/ 2147483647 w 232"/>
                <a:gd name="T37" fmla="*/ 2147483647 h 152"/>
                <a:gd name="T38" fmla="*/ 2147483647 w 232"/>
                <a:gd name="T39" fmla="*/ 2147483647 h 152"/>
                <a:gd name="T40" fmla="*/ 2147483647 w 232"/>
                <a:gd name="T41" fmla="*/ 2147483647 h 152"/>
                <a:gd name="T42" fmla="*/ 2147483647 w 232"/>
                <a:gd name="T43" fmla="*/ 2147483647 h 152"/>
                <a:gd name="T44" fmla="*/ 0 w 232"/>
                <a:gd name="T45" fmla="*/ 2147483647 h 152"/>
                <a:gd name="T46" fmla="*/ 0 w 232"/>
                <a:gd name="T47" fmla="*/ 2147483647 h 152"/>
                <a:gd name="T48" fmla="*/ 2147483647 w 232"/>
                <a:gd name="T49" fmla="*/ 2147483647 h 152"/>
                <a:gd name="T50" fmla="*/ 2147483647 w 232"/>
                <a:gd name="T51" fmla="*/ 2147483647 h 152"/>
                <a:gd name="T52" fmla="*/ 2147483647 w 232"/>
                <a:gd name="T53" fmla="*/ 2147483647 h 152"/>
                <a:gd name="T54" fmla="*/ 2147483647 w 232"/>
                <a:gd name="T55" fmla="*/ 2147483647 h 152"/>
                <a:gd name="T56" fmla="*/ 2147483647 w 232"/>
                <a:gd name="T57" fmla="*/ 2147483647 h 152"/>
                <a:gd name="T58" fmla="*/ 2147483647 w 232"/>
                <a:gd name="T59" fmla="*/ 2147483647 h 152"/>
                <a:gd name="T60" fmla="*/ 2147483647 w 232"/>
                <a:gd name="T61" fmla="*/ 2147483647 h 152"/>
                <a:gd name="T62" fmla="*/ 2147483647 w 232"/>
                <a:gd name="T63" fmla="*/ 2147483647 h 152"/>
                <a:gd name="T64" fmla="*/ 2147483647 w 232"/>
                <a:gd name="T65" fmla="*/ 2147483647 h 152"/>
                <a:gd name="T66" fmla="*/ 2147483647 w 232"/>
                <a:gd name="T67" fmla="*/ 2147483647 h 152"/>
                <a:gd name="T68" fmla="*/ 2147483647 w 232"/>
                <a:gd name="T69" fmla="*/ 2147483647 h 152"/>
                <a:gd name="T70" fmla="*/ 2147483647 w 232"/>
                <a:gd name="T71" fmla="*/ 2147483647 h 152"/>
                <a:gd name="T72" fmla="*/ 2147483647 w 232"/>
                <a:gd name="T73" fmla="*/ 2147483647 h 152"/>
                <a:gd name="T74" fmla="*/ 2147483647 w 232"/>
                <a:gd name="T75" fmla="*/ 2147483647 h 152"/>
                <a:gd name="T76" fmla="*/ 2147483647 w 232"/>
                <a:gd name="T77" fmla="*/ 2147483647 h 152"/>
                <a:gd name="T78" fmla="*/ 2147483647 w 232"/>
                <a:gd name="T79" fmla="*/ 2147483647 h 152"/>
                <a:gd name="T80" fmla="*/ 2147483647 w 232"/>
                <a:gd name="T81" fmla="*/ 2147483647 h 152"/>
                <a:gd name="T82" fmla="*/ 2147483647 w 232"/>
                <a:gd name="T83" fmla="*/ 2147483647 h 152"/>
                <a:gd name="T84" fmla="*/ 2147483647 w 232"/>
                <a:gd name="T85" fmla="*/ 2147483647 h 152"/>
                <a:gd name="T86" fmla="*/ 2147483647 w 232"/>
                <a:gd name="T87" fmla="*/ 2147483647 h 152"/>
                <a:gd name="T88" fmla="*/ 2147483647 w 232"/>
                <a:gd name="T89" fmla="*/ 2147483647 h 1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32"/>
                <a:gd name="T136" fmla="*/ 0 h 152"/>
                <a:gd name="T137" fmla="*/ 232 w 232"/>
                <a:gd name="T138" fmla="*/ 152 h 1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32" h="152">
                  <a:moveTo>
                    <a:pt x="216" y="88"/>
                  </a:moveTo>
                  <a:lnTo>
                    <a:pt x="224" y="88"/>
                  </a:lnTo>
                  <a:lnTo>
                    <a:pt x="232" y="64"/>
                  </a:lnTo>
                  <a:lnTo>
                    <a:pt x="232" y="56"/>
                  </a:lnTo>
                  <a:lnTo>
                    <a:pt x="208" y="48"/>
                  </a:lnTo>
                  <a:lnTo>
                    <a:pt x="192" y="40"/>
                  </a:lnTo>
                  <a:lnTo>
                    <a:pt x="184" y="40"/>
                  </a:lnTo>
                  <a:lnTo>
                    <a:pt x="168" y="32"/>
                  </a:lnTo>
                  <a:lnTo>
                    <a:pt x="160" y="16"/>
                  </a:lnTo>
                  <a:lnTo>
                    <a:pt x="136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96" y="24"/>
                  </a:lnTo>
                  <a:lnTo>
                    <a:pt x="72" y="24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16" y="40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88"/>
                  </a:lnTo>
                  <a:lnTo>
                    <a:pt x="48" y="80"/>
                  </a:lnTo>
                  <a:lnTo>
                    <a:pt x="72" y="80"/>
                  </a:lnTo>
                  <a:lnTo>
                    <a:pt x="96" y="96"/>
                  </a:lnTo>
                  <a:lnTo>
                    <a:pt x="104" y="112"/>
                  </a:lnTo>
                  <a:lnTo>
                    <a:pt x="88" y="120"/>
                  </a:lnTo>
                  <a:lnTo>
                    <a:pt x="88" y="136"/>
                  </a:lnTo>
                  <a:lnTo>
                    <a:pt x="96" y="136"/>
                  </a:lnTo>
                  <a:lnTo>
                    <a:pt x="104" y="128"/>
                  </a:lnTo>
                  <a:lnTo>
                    <a:pt x="120" y="120"/>
                  </a:lnTo>
                  <a:lnTo>
                    <a:pt x="136" y="120"/>
                  </a:lnTo>
                  <a:lnTo>
                    <a:pt x="144" y="128"/>
                  </a:lnTo>
                  <a:lnTo>
                    <a:pt x="136" y="136"/>
                  </a:lnTo>
                  <a:lnTo>
                    <a:pt x="152" y="152"/>
                  </a:lnTo>
                  <a:lnTo>
                    <a:pt x="184" y="136"/>
                  </a:lnTo>
                  <a:lnTo>
                    <a:pt x="168" y="128"/>
                  </a:lnTo>
                  <a:lnTo>
                    <a:pt x="176" y="112"/>
                  </a:lnTo>
                  <a:lnTo>
                    <a:pt x="200" y="112"/>
                  </a:lnTo>
                  <a:lnTo>
                    <a:pt x="208" y="104"/>
                  </a:lnTo>
                  <a:lnTo>
                    <a:pt x="216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706"/>
            <p:cNvSpPr>
              <a:spLocks/>
            </p:cNvSpPr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6"/>
                <a:gd name="T14" fmla="*/ 24 w 2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6" name="Freeform 707"/>
            <p:cNvSpPr>
              <a:spLocks/>
            </p:cNvSpPr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2147483647 w 80"/>
                <a:gd name="T49" fmla="*/ 2147483647 h 80"/>
                <a:gd name="T50" fmla="*/ 2147483647 w 80"/>
                <a:gd name="T51" fmla="*/ 2147483647 h 80"/>
                <a:gd name="T52" fmla="*/ 2147483647 w 80"/>
                <a:gd name="T53" fmla="*/ 2147483647 h 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0"/>
                <a:gd name="T82" fmla="*/ 0 h 80"/>
                <a:gd name="T83" fmla="*/ 80 w 80"/>
                <a:gd name="T84" fmla="*/ 80 h 8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7" name="Freeform 708"/>
            <p:cNvSpPr>
              <a:spLocks/>
            </p:cNvSpPr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6"/>
                <a:gd name="T17" fmla="*/ 24 w 2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8" name="Freeform 709"/>
            <p:cNvSpPr>
              <a:spLocks/>
            </p:cNvSpPr>
            <p:nvPr/>
          </p:nvSpPr>
          <p:spPr bwMode="auto">
            <a:xfrm>
              <a:off x="4806128" y="2638524"/>
              <a:ext cx="171072" cy="117338"/>
            </a:xfrm>
            <a:custGeom>
              <a:avLst/>
              <a:gdLst>
                <a:gd name="T0" fmla="*/ 2147483647 w 128"/>
                <a:gd name="T1" fmla="*/ 2147483647 h 88"/>
                <a:gd name="T2" fmla="*/ 2147483647 w 128"/>
                <a:gd name="T3" fmla="*/ 2147483647 h 88"/>
                <a:gd name="T4" fmla="*/ 2147483647 w 128"/>
                <a:gd name="T5" fmla="*/ 2147483647 h 88"/>
                <a:gd name="T6" fmla="*/ 2147483647 w 128"/>
                <a:gd name="T7" fmla="*/ 0 h 88"/>
                <a:gd name="T8" fmla="*/ 2147483647 w 128"/>
                <a:gd name="T9" fmla="*/ 0 h 88"/>
                <a:gd name="T10" fmla="*/ 2147483647 w 128"/>
                <a:gd name="T11" fmla="*/ 2147483647 h 88"/>
                <a:gd name="T12" fmla="*/ 2147483647 w 128"/>
                <a:gd name="T13" fmla="*/ 0 h 88"/>
                <a:gd name="T14" fmla="*/ 2147483647 w 128"/>
                <a:gd name="T15" fmla="*/ 2147483647 h 88"/>
                <a:gd name="T16" fmla="*/ 2147483647 w 128"/>
                <a:gd name="T17" fmla="*/ 2147483647 h 88"/>
                <a:gd name="T18" fmla="*/ 0 w 128"/>
                <a:gd name="T19" fmla="*/ 2147483647 h 88"/>
                <a:gd name="T20" fmla="*/ 2147483647 w 128"/>
                <a:gd name="T21" fmla="*/ 2147483647 h 88"/>
                <a:gd name="T22" fmla="*/ 2147483647 w 128"/>
                <a:gd name="T23" fmla="*/ 2147483647 h 88"/>
                <a:gd name="T24" fmla="*/ 2147483647 w 128"/>
                <a:gd name="T25" fmla="*/ 2147483647 h 88"/>
                <a:gd name="T26" fmla="*/ 2147483647 w 128"/>
                <a:gd name="T27" fmla="*/ 2147483647 h 88"/>
                <a:gd name="T28" fmla="*/ 2147483647 w 128"/>
                <a:gd name="T29" fmla="*/ 2147483647 h 88"/>
                <a:gd name="T30" fmla="*/ 2147483647 w 128"/>
                <a:gd name="T31" fmla="*/ 2147483647 h 88"/>
                <a:gd name="T32" fmla="*/ 2147483647 w 128"/>
                <a:gd name="T33" fmla="*/ 2147483647 h 88"/>
                <a:gd name="T34" fmla="*/ 2147483647 w 128"/>
                <a:gd name="T35" fmla="*/ 2147483647 h 88"/>
                <a:gd name="T36" fmla="*/ 2147483647 w 128"/>
                <a:gd name="T37" fmla="*/ 2147483647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8"/>
                <a:gd name="T58" fmla="*/ 0 h 88"/>
                <a:gd name="T59" fmla="*/ 128 w 128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8" h="88">
                  <a:moveTo>
                    <a:pt x="112" y="40"/>
                  </a:moveTo>
                  <a:lnTo>
                    <a:pt x="128" y="32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64" y="80"/>
                  </a:lnTo>
                  <a:lnTo>
                    <a:pt x="88" y="80"/>
                  </a:lnTo>
                  <a:lnTo>
                    <a:pt x="112" y="88"/>
                  </a:lnTo>
                  <a:lnTo>
                    <a:pt x="112" y="64"/>
                  </a:lnTo>
                  <a:lnTo>
                    <a:pt x="120" y="56"/>
                  </a:lnTo>
                  <a:lnTo>
                    <a:pt x="112" y="56"/>
                  </a:lnTo>
                  <a:lnTo>
                    <a:pt x="112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710"/>
            <p:cNvSpPr>
              <a:spLocks/>
            </p:cNvSpPr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711"/>
            <p:cNvSpPr>
              <a:spLocks/>
            </p:cNvSpPr>
            <p:nvPr/>
          </p:nvSpPr>
          <p:spPr bwMode="auto">
            <a:xfrm>
              <a:off x="4665761" y="2573824"/>
              <a:ext cx="118435" cy="64701"/>
            </a:xfrm>
            <a:custGeom>
              <a:avLst/>
              <a:gdLst>
                <a:gd name="T0" fmla="*/ 2147483647 w 88"/>
                <a:gd name="T1" fmla="*/ 2147483647 h 48"/>
                <a:gd name="T2" fmla="*/ 2147483647 w 88"/>
                <a:gd name="T3" fmla="*/ 2147483647 h 48"/>
                <a:gd name="T4" fmla="*/ 2147483647 w 88"/>
                <a:gd name="T5" fmla="*/ 2147483647 h 48"/>
                <a:gd name="T6" fmla="*/ 2147483647 w 88"/>
                <a:gd name="T7" fmla="*/ 2147483647 h 48"/>
                <a:gd name="T8" fmla="*/ 2147483647 w 88"/>
                <a:gd name="T9" fmla="*/ 2147483647 h 48"/>
                <a:gd name="T10" fmla="*/ 2147483647 w 88"/>
                <a:gd name="T11" fmla="*/ 2147483647 h 48"/>
                <a:gd name="T12" fmla="*/ 2147483647 w 88"/>
                <a:gd name="T13" fmla="*/ 2147483647 h 48"/>
                <a:gd name="T14" fmla="*/ 2147483647 w 88"/>
                <a:gd name="T15" fmla="*/ 2147483647 h 48"/>
                <a:gd name="T16" fmla="*/ 2147483647 w 88"/>
                <a:gd name="T17" fmla="*/ 2147483647 h 48"/>
                <a:gd name="T18" fmla="*/ 2147483647 w 88"/>
                <a:gd name="T19" fmla="*/ 0 h 48"/>
                <a:gd name="T20" fmla="*/ 2147483647 w 88"/>
                <a:gd name="T21" fmla="*/ 0 h 48"/>
                <a:gd name="T22" fmla="*/ 2147483647 w 88"/>
                <a:gd name="T23" fmla="*/ 0 h 48"/>
                <a:gd name="T24" fmla="*/ 2147483647 w 88"/>
                <a:gd name="T25" fmla="*/ 2147483647 h 48"/>
                <a:gd name="T26" fmla="*/ 2147483647 w 88"/>
                <a:gd name="T27" fmla="*/ 2147483647 h 48"/>
                <a:gd name="T28" fmla="*/ 0 w 88"/>
                <a:gd name="T29" fmla="*/ 2147483647 h 48"/>
                <a:gd name="T30" fmla="*/ 2147483647 w 88"/>
                <a:gd name="T31" fmla="*/ 2147483647 h 48"/>
                <a:gd name="T32" fmla="*/ 2147483647 w 88"/>
                <a:gd name="T33" fmla="*/ 2147483647 h 48"/>
                <a:gd name="T34" fmla="*/ 2147483647 w 88"/>
                <a:gd name="T35" fmla="*/ 2147483647 h 48"/>
                <a:gd name="T36" fmla="*/ 2147483647 w 88"/>
                <a:gd name="T37" fmla="*/ 2147483647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8"/>
                <a:gd name="T58" fmla="*/ 0 h 48"/>
                <a:gd name="T59" fmla="*/ 88 w 88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8" h="48">
                  <a:moveTo>
                    <a:pt x="40" y="40"/>
                  </a:moveTo>
                  <a:lnTo>
                    <a:pt x="56" y="40"/>
                  </a:lnTo>
                  <a:lnTo>
                    <a:pt x="64" y="40"/>
                  </a:lnTo>
                  <a:lnTo>
                    <a:pt x="64" y="48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88" y="24"/>
                  </a:lnTo>
                  <a:lnTo>
                    <a:pt x="72" y="16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1" name="Freeform 712"/>
            <p:cNvSpPr>
              <a:spLocks/>
            </p:cNvSpPr>
            <p:nvPr/>
          </p:nvSpPr>
          <p:spPr bwMode="auto">
            <a:xfrm>
              <a:off x="4741428" y="2638524"/>
              <a:ext cx="107468" cy="64700"/>
            </a:xfrm>
            <a:custGeom>
              <a:avLst/>
              <a:gdLst>
                <a:gd name="T0" fmla="*/ 2147483647 w 80"/>
                <a:gd name="T1" fmla="*/ 0 h 48"/>
                <a:gd name="T2" fmla="*/ 2147483647 w 80"/>
                <a:gd name="T3" fmla="*/ 0 h 48"/>
                <a:gd name="T4" fmla="*/ 2147483647 w 80"/>
                <a:gd name="T5" fmla="*/ 2147483647 h 48"/>
                <a:gd name="T6" fmla="*/ 2147483647 w 80"/>
                <a:gd name="T7" fmla="*/ 2147483647 h 48"/>
                <a:gd name="T8" fmla="*/ 2147483647 w 80"/>
                <a:gd name="T9" fmla="*/ 2147483647 h 48"/>
                <a:gd name="T10" fmla="*/ 2147483647 w 80"/>
                <a:gd name="T11" fmla="*/ 2147483647 h 48"/>
                <a:gd name="T12" fmla="*/ 2147483647 w 80"/>
                <a:gd name="T13" fmla="*/ 2147483647 h 48"/>
                <a:gd name="T14" fmla="*/ 0 w 80"/>
                <a:gd name="T15" fmla="*/ 2147483647 h 48"/>
                <a:gd name="T16" fmla="*/ 0 w 80"/>
                <a:gd name="T17" fmla="*/ 2147483647 h 48"/>
                <a:gd name="T18" fmla="*/ 2147483647 w 80"/>
                <a:gd name="T19" fmla="*/ 2147483647 h 48"/>
                <a:gd name="T20" fmla="*/ 2147483647 w 80"/>
                <a:gd name="T21" fmla="*/ 2147483647 h 48"/>
                <a:gd name="T22" fmla="*/ 2147483647 w 80"/>
                <a:gd name="T23" fmla="*/ 2147483647 h 48"/>
                <a:gd name="T24" fmla="*/ 2147483647 w 80"/>
                <a:gd name="T25" fmla="*/ 2147483647 h 48"/>
                <a:gd name="T26" fmla="*/ 2147483647 w 80"/>
                <a:gd name="T27" fmla="*/ 2147483647 h 48"/>
                <a:gd name="T28" fmla="*/ 2147483647 w 80"/>
                <a:gd name="T29" fmla="*/ 0 h 48"/>
                <a:gd name="T30" fmla="*/ 2147483647 w 80"/>
                <a:gd name="T31" fmla="*/ 0 h 48"/>
                <a:gd name="T32" fmla="*/ 2147483647 w 80"/>
                <a:gd name="T33" fmla="*/ 0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48"/>
                <a:gd name="T53" fmla="*/ 80 w 80"/>
                <a:gd name="T54" fmla="*/ 48 h 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48">
                  <a:moveTo>
                    <a:pt x="56" y="0"/>
                  </a:moveTo>
                  <a:lnTo>
                    <a:pt x="48" y="0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6" y="40"/>
                  </a:lnTo>
                  <a:lnTo>
                    <a:pt x="32" y="48"/>
                  </a:lnTo>
                  <a:lnTo>
                    <a:pt x="48" y="40"/>
                  </a:lnTo>
                  <a:lnTo>
                    <a:pt x="64" y="40"/>
                  </a:lnTo>
                  <a:lnTo>
                    <a:pt x="72" y="24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2" name="Freeform 713"/>
            <p:cNvSpPr>
              <a:spLocks/>
            </p:cNvSpPr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2147483647 h 32"/>
                <a:gd name="T6" fmla="*/ 2147483647 w 72"/>
                <a:gd name="T7" fmla="*/ 2147483647 h 32"/>
                <a:gd name="T8" fmla="*/ 0 w 72"/>
                <a:gd name="T9" fmla="*/ 2147483647 h 32"/>
                <a:gd name="T10" fmla="*/ 0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32"/>
                <a:gd name="T53" fmla="*/ 72 w 72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3" name="Freeform 714"/>
            <p:cNvSpPr>
              <a:spLocks/>
            </p:cNvSpPr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715"/>
            <p:cNvSpPr>
              <a:spLocks/>
            </p:cNvSpPr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2147483647 w 72"/>
                <a:gd name="T7" fmla="*/ 2147483647 h 32"/>
                <a:gd name="T8" fmla="*/ 2147483647 w 72"/>
                <a:gd name="T9" fmla="*/ 2147483647 h 32"/>
                <a:gd name="T10" fmla="*/ 0 w 72"/>
                <a:gd name="T11" fmla="*/ 2147483647 h 32"/>
                <a:gd name="T12" fmla="*/ 0 w 72"/>
                <a:gd name="T13" fmla="*/ 2147483647 h 32"/>
                <a:gd name="T14" fmla="*/ 0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2147483647 w 72"/>
                <a:gd name="T35" fmla="*/ 2147483647 h 32"/>
                <a:gd name="T36" fmla="*/ 2147483647 w 72"/>
                <a:gd name="T37" fmla="*/ 2147483647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32"/>
                <a:gd name="T59" fmla="*/ 72 w 72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5" name="Freeform 716"/>
            <p:cNvSpPr>
              <a:spLocks/>
            </p:cNvSpPr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0 h 72"/>
                <a:gd name="T44" fmla="*/ 2147483647 w 88"/>
                <a:gd name="T45" fmla="*/ 0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8"/>
                <a:gd name="T70" fmla="*/ 0 h 72"/>
                <a:gd name="T71" fmla="*/ 88 w 88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6" name="Freeform 717"/>
            <p:cNvSpPr>
              <a:spLocks/>
            </p:cNvSpPr>
            <p:nvPr/>
          </p:nvSpPr>
          <p:spPr bwMode="auto">
            <a:xfrm>
              <a:off x="4773229" y="2692258"/>
              <a:ext cx="85536" cy="150237"/>
            </a:xfrm>
            <a:custGeom>
              <a:avLst/>
              <a:gdLst>
                <a:gd name="T0" fmla="*/ 2147483647 w 64"/>
                <a:gd name="T1" fmla="*/ 2147483647 h 112"/>
                <a:gd name="T2" fmla="*/ 2147483647 w 64"/>
                <a:gd name="T3" fmla="*/ 2147483647 h 112"/>
                <a:gd name="T4" fmla="*/ 2147483647 w 64"/>
                <a:gd name="T5" fmla="*/ 2147483647 h 112"/>
                <a:gd name="T6" fmla="*/ 2147483647 w 64"/>
                <a:gd name="T7" fmla="*/ 2147483647 h 112"/>
                <a:gd name="T8" fmla="*/ 2147483647 w 64"/>
                <a:gd name="T9" fmla="*/ 2147483647 h 112"/>
                <a:gd name="T10" fmla="*/ 2147483647 w 64"/>
                <a:gd name="T11" fmla="*/ 2147483647 h 112"/>
                <a:gd name="T12" fmla="*/ 2147483647 w 64"/>
                <a:gd name="T13" fmla="*/ 2147483647 h 112"/>
                <a:gd name="T14" fmla="*/ 2147483647 w 64"/>
                <a:gd name="T15" fmla="*/ 2147483647 h 112"/>
                <a:gd name="T16" fmla="*/ 2147483647 w 64"/>
                <a:gd name="T17" fmla="*/ 2147483647 h 112"/>
                <a:gd name="T18" fmla="*/ 2147483647 w 64"/>
                <a:gd name="T19" fmla="*/ 2147483647 h 112"/>
                <a:gd name="T20" fmla="*/ 2147483647 w 64"/>
                <a:gd name="T21" fmla="*/ 0 h 112"/>
                <a:gd name="T22" fmla="*/ 2147483647 w 64"/>
                <a:gd name="T23" fmla="*/ 2147483647 h 112"/>
                <a:gd name="T24" fmla="*/ 2147483647 w 64"/>
                <a:gd name="T25" fmla="*/ 2147483647 h 112"/>
                <a:gd name="T26" fmla="*/ 2147483647 w 64"/>
                <a:gd name="T27" fmla="*/ 2147483647 h 112"/>
                <a:gd name="T28" fmla="*/ 2147483647 w 64"/>
                <a:gd name="T29" fmla="*/ 2147483647 h 112"/>
                <a:gd name="T30" fmla="*/ 2147483647 w 64"/>
                <a:gd name="T31" fmla="*/ 2147483647 h 112"/>
                <a:gd name="T32" fmla="*/ 0 w 64"/>
                <a:gd name="T33" fmla="*/ 2147483647 h 112"/>
                <a:gd name="T34" fmla="*/ 2147483647 w 64"/>
                <a:gd name="T35" fmla="*/ 2147483647 h 112"/>
                <a:gd name="T36" fmla="*/ 2147483647 w 64"/>
                <a:gd name="T37" fmla="*/ 2147483647 h 112"/>
                <a:gd name="T38" fmla="*/ 2147483647 w 64"/>
                <a:gd name="T39" fmla="*/ 2147483647 h 112"/>
                <a:gd name="T40" fmla="*/ 2147483647 w 64"/>
                <a:gd name="T41" fmla="*/ 2147483647 h 112"/>
                <a:gd name="T42" fmla="*/ 2147483647 w 64"/>
                <a:gd name="T43" fmla="*/ 2147483647 h 1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"/>
                <a:gd name="T67" fmla="*/ 0 h 112"/>
                <a:gd name="T68" fmla="*/ 64 w 64"/>
                <a:gd name="T69" fmla="*/ 112 h 1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" h="112">
                  <a:moveTo>
                    <a:pt x="40" y="96"/>
                  </a:moveTo>
                  <a:lnTo>
                    <a:pt x="56" y="88"/>
                  </a:lnTo>
                  <a:lnTo>
                    <a:pt x="64" y="88"/>
                  </a:lnTo>
                  <a:lnTo>
                    <a:pt x="64" y="80"/>
                  </a:lnTo>
                  <a:lnTo>
                    <a:pt x="56" y="72"/>
                  </a:lnTo>
                  <a:lnTo>
                    <a:pt x="64" y="56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56" y="32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16" y="88"/>
                  </a:lnTo>
                  <a:lnTo>
                    <a:pt x="16" y="96"/>
                  </a:lnTo>
                  <a:lnTo>
                    <a:pt x="24" y="112"/>
                  </a:lnTo>
                  <a:lnTo>
                    <a:pt x="32" y="104"/>
                  </a:lnTo>
                  <a:lnTo>
                    <a:pt x="40" y="9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7" name="Freeform 718"/>
            <p:cNvSpPr>
              <a:spLocks/>
            </p:cNvSpPr>
            <p:nvPr/>
          </p:nvSpPr>
          <p:spPr bwMode="auto">
            <a:xfrm>
              <a:off x="4698659" y="2670326"/>
              <a:ext cx="96502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2147483647 w 72"/>
                <a:gd name="T5" fmla="*/ 2147483647 h 88"/>
                <a:gd name="T6" fmla="*/ 2147483647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0 h 88"/>
                <a:gd name="T14" fmla="*/ 2147483647 w 72"/>
                <a:gd name="T15" fmla="*/ 2147483647 h 88"/>
                <a:gd name="T16" fmla="*/ 0 w 72"/>
                <a:gd name="T17" fmla="*/ 2147483647 h 88"/>
                <a:gd name="T18" fmla="*/ 0 w 72"/>
                <a:gd name="T19" fmla="*/ 2147483647 h 88"/>
                <a:gd name="T20" fmla="*/ 0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88"/>
                <a:gd name="T53" fmla="*/ 72 w 72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88">
                  <a:moveTo>
                    <a:pt x="72" y="56"/>
                  </a:moveTo>
                  <a:lnTo>
                    <a:pt x="72" y="40"/>
                  </a:lnTo>
                  <a:lnTo>
                    <a:pt x="72" y="32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24" y="48"/>
                  </a:lnTo>
                  <a:lnTo>
                    <a:pt x="32" y="72"/>
                  </a:lnTo>
                  <a:lnTo>
                    <a:pt x="56" y="88"/>
                  </a:lnTo>
                  <a:lnTo>
                    <a:pt x="64" y="72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8" name="Freeform 719"/>
            <p:cNvSpPr>
              <a:spLocks/>
            </p:cNvSpPr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9" name="Freeform 720"/>
            <p:cNvSpPr>
              <a:spLocks/>
            </p:cNvSpPr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2147483647 h 72"/>
                <a:gd name="T44" fmla="*/ 2147483647 w 88"/>
                <a:gd name="T45" fmla="*/ 2147483647 h 72"/>
                <a:gd name="T46" fmla="*/ 2147483647 w 88"/>
                <a:gd name="T47" fmla="*/ 2147483647 h 72"/>
                <a:gd name="T48" fmla="*/ 2147483647 w 88"/>
                <a:gd name="T49" fmla="*/ 0 h 72"/>
                <a:gd name="T50" fmla="*/ 2147483647 w 88"/>
                <a:gd name="T51" fmla="*/ 0 h 7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"/>
                <a:gd name="T79" fmla="*/ 0 h 72"/>
                <a:gd name="T80" fmla="*/ 88 w 88"/>
                <a:gd name="T81" fmla="*/ 72 h 7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0" name="Freeform 721"/>
            <p:cNvSpPr>
              <a:spLocks/>
            </p:cNvSpPr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1" name="Freeform 722"/>
            <p:cNvSpPr>
              <a:spLocks/>
            </p:cNvSpPr>
            <p:nvPr/>
          </p:nvSpPr>
          <p:spPr bwMode="auto">
            <a:xfrm>
              <a:off x="4708529" y="2466355"/>
              <a:ext cx="161202" cy="150237"/>
            </a:xfrm>
            <a:custGeom>
              <a:avLst/>
              <a:gdLst>
                <a:gd name="T0" fmla="*/ 0 w 120"/>
                <a:gd name="T1" fmla="*/ 2147483647 h 112"/>
                <a:gd name="T2" fmla="*/ 0 w 120"/>
                <a:gd name="T3" fmla="*/ 2147483647 h 112"/>
                <a:gd name="T4" fmla="*/ 0 w 120"/>
                <a:gd name="T5" fmla="*/ 2147483647 h 112"/>
                <a:gd name="T6" fmla="*/ 2147483647 w 120"/>
                <a:gd name="T7" fmla="*/ 2147483647 h 112"/>
                <a:gd name="T8" fmla="*/ 2147483647 w 120"/>
                <a:gd name="T9" fmla="*/ 2147483647 h 112"/>
                <a:gd name="T10" fmla="*/ 2147483647 w 120"/>
                <a:gd name="T11" fmla="*/ 2147483647 h 112"/>
                <a:gd name="T12" fmla="*/ 2147483647 w 120"/>
                <a:gd name="T13" fmla="*/ 2147483647 h 112"/>
                <a:gd name="T14" fmla="*/ 2147483647 w 120"/>
                <a:gd name="T15" fmla="*/ 2147483647 h 112"/>
                <a:gd name="T16" fmla="*/ 2147483647 w 120"/>
                <a:gd name="T17" fmla="*/ 2147483647 h 112"/>
                <a:gd name="T18" fmla="*/ 2147483647 w 120"/>
                <a:gd name="T19" fmla="*/ 2147483647 h 112"/>
                <a:gd name="T20" fmla="*/ 2147483647 w 120"/>
                <a:gd name="T21" fmla="*/ 2147483647 h 112"/>
                <a:gd name="T22" fmla="*/ 2147483647 w 120"/>
                <a:gd name="T23" fmla="*/ 2147483647 h 112"/>
                <a:gd name="T24" fmla="*/ 2147483647 w 120"/>
                <a:gd name="T25" fmla="*/ 2147483647 h 112"/>
                <a:gd name="T26" fmla="*/ 2147483647 w 120"/>
                <a:gd name="T27" fmla="*/ 2147483647 h 112"/>
                <a:gd name="T28" fmla="*/ 2147483647 w 120"/>
                <a:gd name="T29" fmla="*/ 2147483647 h 112"/>
                <a:gd name="T30" fmla="*/ 2147483647 w 120"/>
                <a:gd name="T31" fmla="*/ 2147483647 h 112"/>
                <a:gd name="T32" fmla="*/ 2147483647 w 120"/>
                <a:gd name="T33" fmla="*/ 2147483647 h 112"/>
                <a:gd name="T34" fmla="*/ 2147483647 w 120"/>
                <a:gd name="T35" fmla="*/ 2147483647 h 112"/>
                <a:gd name="T36" fmla="*/ 2147483647 w 120"/>
                <a:gd name="T37" fmla="*/ 2147483647 h 112"/>
                <a:gd name="T38" fmla="*/ 2147483647 w 120"/>
                <a:gd name="T39" fmla="*/ 2147483647 h 112"/>
                <a:gd name="T40" fmla="*/ 2147483647 w 120"/>
                <a:gd name="T41" fmla="*/ 2147483647 h 112"/>
                <a:gd name="T42" fmla="*/ 2147483647 w 120"/>
                <a:gd name="T43" fmla="*/ 2147483647 h 112"/>
                <a:gd name="T44" fmla="*/ 2147483647 w 120"/>
                <a:gd name="T45" fmla="*/ 0 h 112"/>
                <a:gd name="T46" fmla="*/ 2147483647 w 120"/>
                <a:gd name="T47" fmla="*/ 0 h 112"/>
                <a:gd name="T48" fmla="*/ 2147483647 w 120"/>
                <a:gd name="T49" fmla="*/ 0 h 112"/>
                <a:gd name="T50" fmla="*/ 2147483647 w 120"/>
                <a:gd name="T51" fmla="*/ 2147483647 h 112"/>
                <a:gd name="T52" fmla="*/ 0 w 120"/>
                <a:gd name="T53" fmla="*/ 2147483647 h 112"/>
                <a:gd name="T54" fmla="*/ 0 w 120"/>
                <a:gd name="T55" fmla="*/ 2147483647 h 112"/>
                <a:gd name="T56" fmla="*/ 0 w 120"/>
                <a:gd name="T57" fmla="*/ 2147483647 h 1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0"/>
                <a:gd name="T88" fmla="*/ 0 h 112"/>
                <a:gd name="T89" fmla="*/ 120 w 120"/>
                <a:gd name="T90" fmla="*/ 112 h 1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0" h="112">
                  <a:moveTo>
                    <a:pt x="0" y="32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8"/>
                  </a:lnTo>
                  <a:lnTo>
                    <a:pt x="40" y="96"/>
                  </a:lnTo>
                  <a:lnTo>
                    <a:pt x="56" y="104"/>
                  </a:lnTo>
                  <a:lnTo>
                    <a:pt x="72" y="112"/>
                  </a:lnTo>
                  <a:lnTo>
                    <a:pt x="88" y="112"/>
                  </a:lnTo>
                  <a:lnTo>
                    <a:pt x="96" y="112"/>
                  </a:lnTo>
                  <a:lnTo>
                    <a:pt x="104" y="112"/>
                  </a:lnTo>
                  <a:lnTo>
                    <a:pt x="112" y="88"/>
                  </a:lnTo>
                  <a:lnTo>
                    <a:pt x="120" y="80"/>
                  </a:lnTo>
                  <a:lnTo>
                    <a:pt x="120" y="64"/>
                  </a:lnTo>
                  <a:lnTo>
                    <a:pt x="120" y="56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120" y="24"/>
                  </a:lnTo>
                  <a:lnTo>
                    <a:pt x="112" y="8"/>
                  </a:lnTo>
                  <a:lnTo>
                    <a:pt x="104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2" name="Freeform 723"/>
            <p:cNvSpPr>
              <a:spLocks/>
            </p:cNvSpPr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0 w 56"/>
                <a:gd name="T11" fmla="*/ 2147483647 h 32"/>
                <a:gd name="T12" fmla="*/ 0 w 56"/>
                <a:gd name="T13" fmla="*/ 2147483647 h 32"/>
                <a:gd name="T14" fmla="*/ 2147483647 w 56"/>
                <a:gd name="T15" fmla="*/ 2147483647 h 32"/>
                <a:gd name="T16" fmla="*/ 2147483647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32"/>
                <a:gd name="T41" fmla="*/ 56 w 56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3" name="Freeform 724"/>
            <p:cNvSpPr>
              <a:spLocks/>
            </p:cNvSpPr>
            <p:nvPr/>
          </p:nvSpPr>
          <p:spPr bwMode="auto">
            <a:xfrm>
              <a:off x="4602157" y="2380819"/>
              <a:ext cx="52638" cy="85536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2147483647 w 40"/>
                <a:gd name="T5" fmla="*/ 2147483647 h 64"/>
                <a:gd name="T6" fmla="*/ 2147483647 w 40"/>
                <a:gd name="T7" fmla="*/ 2147483647 h 64"/>
                <a:gd name="T8" fmla="*/ 2147483647 w 40"/>
                <a:gd name="T9" fmla="*/ 2147483647 h 64"/>
                <a:gd name="T10" fmla="*/ 2147483647 w 40"/>
                <a:gd name="T11" fmla="*/ 2147483647 h 64"/>
                <a:gd name="T12" fmla="*/ 2147483647 w 40"/>
                <a:gd name="T13" fmla="*/ 2147483647 h 64"/>
                <a:gd name="T14" fmla="*/ 2147483647 w 40"/>
                <a:gd name="T15" fmla="*/ 0 h 64"/>
                <a:gd name="T16" fmla="*/ 2147483647 w 40"/>
                <a:gd name="T17" fmla="*/ 2147483647 h 64"/>
                <a:gd name="T18" fmla="*/ 2147483647 w 40"/>
                <a:gd name="T19" fmla="*/ 2147483647 h 64"/>
                <a:gd name="T20" fmla="*/ 0 w 40"/>
                <a:gd name="T21" fmla="*/ 2147483647 h 64"/>
                <a:gd name="T22" fmla="*/ 0 w 40"/>
                <a:gd name="T23" fmla="*/ 2147483647 h 64"/>
                <a:gd name="T24" fmla="*/ 2147483647 w 40"/>
                <a:gd name="T25" fmla="*/ 2147483647 h 64"/>
                <a:gd name="T26" fmla="*/ 2147483647 w 40"/>
                <a:gd name="T27" fmla="*/ 2147483647 h 64"/>
                <a:gd name="T28" fmla="*/ 2147483647 w 40"/>
                <a:gd name="T29" fmla="*/ 2147483647 h 64"/>
                <a:gd name="T30" fmla="*/ 2147483647 w 40"/>
                <a:gd name="T31" fmla="*/ 2147483647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"/>
                <a:gd name="T49" fmla="*/ 0 h 64"/>
                <a:gd name="T50" fmla="*/ 40 w 40"/>
                <a:gd name="T51" fmla="*/ 64 h 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" h="64">
                  <a:moveTo>
                    <a:pt x="24" y="64"/>
                  </a:moveTo>
                  <a:lnTo>
                    <a:pt x="24" y="48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16" y="56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4" name="Freeform 725"/>
            <p:cNvSpPr>
              <a:spLocks/>
            </p:cNvSpPr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0 h 40"/>
                <a:gd name="T24" fmla="*/ 0 w 41"/>
                <a:gd name="T25" fmla="*/ 2147483647 h 40"/>
                <a:gd name="T26" fmla="*/ 0 w 41"/>
                <a:gd name="T27" fmla="*/ 2147483647 h 40"/>
                <a:gd name="T28" fmla="*/ 2147483647 w 41"/>
                <a:gd name="T29" fmla="*/ 2147483647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40"/>
                <a:gd name="T47" fmla="*/ 41 w 41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5" name="Freeform 726"/>
            <p:cNvSpPr>
              <a:spLocks/>
            </p:cNvSpPr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2147483647 w 56"/>
                <a:gd name="T11" fmla="*/ 0 h 32"/>
                <a:gd name="T12" fmla="*/ 2147483647 w 56"/>
                <a:gd name="T13" fmla="*/ 0 h 32"/>
                <a:gd name="T14" fmla="*/ 0 w 56"/>
                <a:gd name="T15" fmla="*/ 2147483647 h 32"/>
                <a:gd name="T16" fmla="*/ 0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2147483647 w 56"/>
                <a:gd name="T27" fmla="*/ 2147483647 h 32"/>
                <a:gd name="T28" fmla="*/ 2147483647 w 56"/>
                <a:gd name="T29" fmla="*/ 2147483647 h 32"/>
                <a:gd name="T30" fmla="*/ 2147483647 w 56"/>
                <a:gd name="T31" fmla="*/ 2147483647 h 32"/>
                <a:gd name="T32" fmla="*/ 2147483647 w 56"/>
                <a:gd name="T33" fmla="*/ 2147483647 h 32"/>
                <a:gd name="T34" fmla="*/ 2147483647 w 56"/>
                <a:gd name="T35" fmla="*/ 2147483647 h 32"/>
                <a:gd name="T36" fmla="*/ 2147483647 w 56"/>
                <a:gd name="T37" fmla="*/ 2147483647 h 32"/>
                <a:gd name="T38" fmla="*/ 2147483647 w 56"/>
                <a:gd name="T39" fmla="*/ 2147483647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6"/>
                <a:gd name="T61" fmla="*/ 0 h 32"/>
                <a:gd name="T62" fmla="*/ 56 w 56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6" name="Freeform 727"/>
            <p:cNvSpPr>
              <a:spLocks/>
            </p:cNvSpPr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2147483647 h 40"/>
                <a:gd name="T24" fmla="*/ 2147483647 w 41"/>
                <a:gd name="T25" fmla="*/ 2147483647 h 40"/>
                <a:gd name="T26" fmla="*/ 2147483647 w 41"/>
                <a:gd name="T27" fmla="*/ 0 h 40"/>
                <a:gd name="T28" fmla="*/ 0 w 41"/>
                <a:gd name="T29" fmla="*/ 2147483647 h 40"/>
                <a:gd name="T30" fmla="*/ 0 w 41"/>
                <a:gd name="T31" fmla="*/ 2147483647 h 40"/>
                <a:gd name="T32" fmla="*/ 0 w 41"/>
                <a:gd name="T33" fmla="*/ 2147483647 h 40"/>
                <a:gd name="T34" fmla="*/ 2147483647 w 41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40"/>
                <a:gd name="T56" fmla="*/ 41 w 41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7" name="Freeform 728"/>
            <p:cNvSpPr>
              <a:spLocks/>
            </p:cNvSpPr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0 h 152"/>
                <a:gd name="T28" fmla="*/ 2147483647 w 201"/>
                <a:gd name="T29" fmla="*/ 2147483647 h 152"/>
                <a:gd name="T30" fmla="*/ 2147483647 w 201"/>
                <a:gd name="T31" fmla="*/ 2147483647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0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2147483647 w 201"/>
                <a:gd name="T45" fmla="*/ 2147483647 h 152"/>
                <a:gd name="T46" fmla="*/ 2147483647 w 201"/>
                <a:gd name="T47" fmla="*/ 2147483647 h 1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01"/>
                <a:gd name="T73" fmla="*/ 0 h 152"/>
                <a:gd name="T74" fmla="*/ 201 w 201"/>
                <a:gd name="T75" fmla="*/ 152 h 1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8" name="Freeform 729"/>
            <p:cNvSpPr>
              <a:spLocks/>
            </p:cNvSpPr>
            <p:nvPr/>
          </p:nvSpPr>
          <p:spPr bwMode="auto">
            <a:xfrm>
              <a:off x="4256723" y="3142968"/>
              <a:ext cx="279637" cy="257704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0 h 192"/>
                <a:gd name="T24" fmla="*/ 2147483647 w 208"/>
                <a:gd name="T25" fmla="*/ 0 h 192"/>
                <a:gd name="T26" fmla="*/ 2147483647 w 208"/>
                <a:gd name="T27" fmla="*/ 2147483647 h 192"/>
                <a:gd name="T28" fmla="*/ 2147483647 w 208"/>
                <a:gd name="T29" fmla="*/ 2147483647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0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2147483647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8"/>
                <a:gd name="T100" fmla="*/ 0 h 192"/>
                <a:gd name="T101" fmla="*/ 208 w 208"/>
                <a:gd name="T102" fmla="*/ 192 h 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8" h="192">
                  <a:moveTo>
                    <a:pt x="96" y="176"/>
                  </a:moveTo>
                  <a:lnTo>
                    <a:pt x="112" y="160"/>
                  </a:lnTo>
                  <a:lnTo>
                    <a:pt x="128" y="144"/>
                  </a:lnTo>
                  <a:lnTo>
                    <a:pt x="152" y="128"/>
                  </a:lnTo>
                  <a:lnTo>
                    <a:pt x="160" y="128"/>
                  </a:lnTo>
                  <a:lnTo>
                    <a:pt x="176" y="128"/>
                  </a:lnTo>
                  <a:lnTo>
                    <a:pt x="200" y="128"/>
                  </a:lnTo>
                  <a:lnTo>
                    <a:pt x="208" y="112"/>
                  </a:lnTo>
                  <a:lnTo>
                    <a:pt x="208" y="80"/>
                  </a:lnTo>
                  <a:lnTo>
                    <a:pt x="200" y="80"/>
                  </a:lnTo>
                  <a:lnTo>
                    <a:pt x="192" y="72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88" y="112"/>
                  </a:lnTo>
                  <a:lnTo>
                    <a:pt x="96" y="120"/>
                  </a:lnTo>
                  <a:lnTo>
                    <a:pt x="80" y="128"/>
                  </a:lnTo>
                  <a:lnTo>
                    <a:pt x="24" y="128"/>
                  </a:lnTo>
                  <a:lnTo>
                    <a:pt x="16" y="120"/>
                  </a:lnTo>
                  <a:lnTo>
                    <a:pt x="0" y="136"/>
                  </a:lnTo>
                  <a:lnTo>
                    <a:pt x="8" y="152"/>
                  </a:lnTo>
                  <a:lnTo>
                    <a:pt x="16" y="168"/>
                  </a:lnTo>
                  <a:lnTo>
                    <a:pt x="8" y="168"/>
                  </a:lnTo>
                  <a:lnTo>
                    <a:pt x="24" y="168"/>
                  </a:lnTo>
                  <a:lnTo>
                    <a:pt x="40" y="168"/>
                  </a:lnTo>
                  <a:lnTo>
                    <a:pt x="48" y="176"/>
                  </a:lnTo>
                  <a:lnTo>
                    <a:pt x="56" y="192"/>
                  </a:lnTo>
                  <a:lnTo>
                    <a:pt x="64" y="192"/>
                  </a:lnTo>
                  <a:lnTo>
                    <a:pt x="72" y="192"/>
                  </a:lnTo>
                  <a:lnTo>
                    <a:pt x="80" y="192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96" y="184"/>
                  </a:lnTo>
                  <a:lnTo>
                    <a:pt x="96" y="17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9" name="Freeform 730"/>
            <p:cNvSpPr>
              <a:spLocks/>
            </p:cNvSpPr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0 w 120"/>
                <a:gd name="T25" fmla="*/ 2147483647 h 168"/>
                <a:gd name="T26" fmla="*/ 0 w 120"/>
                <a:gd name="T27" fmla="*/ 2147483647 h 168"/>
                <a:gd name="T28" fmla="*/ 2147483647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0 h 168"/>
                <a:gd name="T40" fmla="*/ 2147483647 w 120"/>
                <a:gd name="T41" fmla="*/ 2147483647 h 1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168"/>
                <a:gd name="T65" fmla="*/ 120 w 120"/>
                <a:gd name="T66" fmla="*/ 168 h 1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0" name="Freeform 731"/>
            <p:cNvSpPr>
              <a:spLocks/>
            </p:cNvSpPr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2147483647 h 152"/>
                <a:gd name="T28" fmla="*/ 2147483647 w 201"/>
                <a:gd name="T29" fmla="*/ 2147483647 h 152"/>
                <a:gd name="T30" fmla="*/ 2147483647 w 201"/>
                <a:gd name="T31" fmla="*/ 0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2147483647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0 w 201"/>
                <a:gd name="T45" fmla="*/ 2147483647 h 152"/>
                <a:gd name="T46" fmla="*/ 2147483647 w 201"/>
                <a:gd name="T47" fmla="*/ 2147483647 h 152"/>
                <a:gd name="T48" fmla="*/ 2147483647 w 201"/>
                <a:gd name="T49" fmla="*/ 2147483647 h 152"/>
                <a:gd name="T50" fmla="*/ 2147483647 w 201"/>
                <a:gd name="T51" fmla="*/ 2147483647 h 152"/>
                <a:gd name="T52" fmla="*/ 2147483647 w 201"/>
                <a:gd name="T53" fmla="*/ 2147483647 h 152"/>
                <a:gd name="T54" fmla="*/ 2147483647 w 201"/>
                <a:gd name="T55" fmla="*/ 2147483647 h 152"/>
                <a:gd name="T56" fmla="*/ 2147483647 w 201"/>
                <a:gd name="T57" fmla="*/ 2147483647 h 152"/>
                <a:gd name="T58" fmla="*/ 2147483647 w 201"/>
                <a:gd name="T59" fmla="*/ 2147483647 h 152"/>
                <a:gd name="T60" fmla="*/ 2147483647 w 201"/>
                <a:gd name="T61" fmla="*/ 2147483647 h 152"/>
                <a:gd name="T62" fmla="*/ 2147483647 w 201"/>
                <a:gd name="T63" fmla="*/ 2147483647 h 152"/>
                <a:gd name="T64" fmla="*/ 2147483647 w 201"/>
                <a:gd name="T65" fmla="*/ 2147483647 h 152"/>
                <a:gd name="T66" fmla="*/ 2147483647 w 201"/>
                <a:gd name="T67" fmla="*/ 2147483647 h 152"/>
                <a:gd name="T68" fmla="*/ 2147483647 w 201"/>
                <a:gd name="T69" fmla="*/ 2147483647 h 152"/>
                <a:gd name="T70" fmla="*/ 2147483647 w 201"/>
                <a:gd name="T71" fmla="*/ 2147483647 h 152"/>
                <a:gd name="T72" fmla="*/ 2147483647 w 201"/>
                <a:gd name="T73" fmla="*/ 2147483647 h 152"/>
                <a:gd name="T74" fmla="*/ 2147483647 w 201"/>
                <a:gd name="T75" fmla="*/ 2147483647 h 152"/>
                <a:gd name="T76" fmla="*/ 2147483647 w 201"/>
                <a:gd name="T77" fmla="*/ 2147483647 h 152"/>
                <a:gd name="T78" fmla="*/ 2147483647 w 201"/>
                <a:gd name="T79" fmla="*/ 2147483647 h 152"/>
                <a:gd name="T80" fmla="*/ 2147483647 w 201"/>
                <a:gd name="T81" fmla="*/ 2147483647 h 152"/>
                <a:gd name="T82" fmla="*/ 2147483647 w 201"/>
                <a:gd name="T83" fmla="*/ 2147483647 h 152"/>
                <a:gd name="T84" fmla="*/ 2147483647 w 201"/>
                <a:gd name="T85" fmla="*/ 0 h 152"/>
                <a:gd name="T86" fmla="*/ 2147483647 w 201"/>
                <a:gd name="T87" fmla="*/ 2147483647 h 152"/>
                <a:gd name="T88" fmla="*/ 2147483647 w 201"/>
                <a:gd name="T89" fmla="*/ 2147483647 h 152"/>
                <a:gd name="T90" fmla="*/ 2147483647 w 201"/>
                <a:gd name="T91" fmla="*/ 2147483647 h 152"/>
                <a:gd name="T92" fmla="*/ 2147483647 w 201"/>
                <a:gd name="T93" fmla="*/ 2147483647 h 152"/>
                <a:gd name="T94" fmla="*/ 2147483647 w 201"/>
                <a:gd name="T95" fmla="*/ 2147483647 h 152"/>
                <a:gd name="T96" fmla="*/ 2147483647 w 201"/>
                <a:gd name="T97" fmla="*/ 2147483647 h 152"/>
                <a:gd name="T98" fmla="*/ 0 w 201"/>
                <a:gd name="T99" fmla="*/ 2147483647 h 152"/>
                <a:gd name="T100" fmla="*/ 2147483647 w 201"/>
                <a:gd name="T101" fmla="*/ 2147483647 h 152"/>
                <a:gd name="T102" fmla="*/ 2147483647 w 201"/>
                <a:gd name="T103" fmla="*/ 2147483647 h 152"/>
                <a:gd name="T104" fmla="*/ 2147483647 w 201"/>
                <a:gd name="T105" fmla="*/ 2147483647 h 152"/>
                <a:gd name="T106" fmla="*/ 2147483647 w 201"/>
                <a:gd name="T107" fmla="*/ 2147483647 h 152"/>
                <a:gd name="T108" fmla="*/ 2147483647 w 201"/>
                <a:gd name="T109" fmla="*/ 2147483647 h 1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01"/>
                <a:gd name="T166" fmla="*/ 0 h 152"/>
                <a:gd name="T167" fmla="*/ 201 w 201"/>
                <a:gd name="T168" fmla="*/ 152 h 15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1" name="Freeform 732"/>
            <p:cNvSpPr>
              <a:spLocks/>
            </p:cNvSpPr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2147483647 w 120"/>
                <a:gd name="T25" fmla="*/ 2147483647 h 168"/>
                <a:gd name="T26" fmla="*/ 0 w 120"/>
                <a:gd name="T27" fmla="*/ 2147483647 h 168"/>
                <a:gd name="T28" fmla="*/ 0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2147483647 h 168"/>
                <a:gd name="T40" fmla="*/ 2147483647 w 120"/>
                <a:gd name="T41" fmla="*/ 0 h 168"/>
                <a:gd name="T42" fmla="*/ 2147483647 w 120"/>
                <a:gd name="T43" fmla="*/ 2147483647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68"/>
                <a:gd name="T68" fmla="*/ 120 w 120"/>
                <a:gd name="T69" fmla="*/ 168 h 16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733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2147483647 h 64"/>
                <a:gd name="T4" fmla="*/ 0 w 16"/>
                <a:gd name="T5" fmla="*/ 2147483647 h 64"/>
                <a:gd name="T6" fmla="*/ 0 w 16"/>
                <a:gd name="T7" fmla="*/ 2147483647 h 64"/>
                <a:gd name="T8" fmla="*/ 2147483647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3" name="Freeform 734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735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5" name="Freeform 736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0 h 208"/>
                <a:gd name="T24" fmla="*/ 2147483647 w 128"/>
                <a:gd name="T25" fmla="*/ 2147483647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0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2147483647 w 128"/>
                <a:gd name="T41" fmla="*/ 2147483647 h 208"/>
                <a:gd name="T42" fmla="*/ 2147483647 w 128"/>
                <a:gd name="T43" fmla="*/ 2147483647 h 208"/>
                <a:gd name="T44" fmla="*/ 2147483647 w 128"/>
                <a:gd name="T45" fmla="*/ 2147483647 h 2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208"/>
                <a:gd name="T71" fmla="*/ 128 w 128"/>
                <a:gd name="T72" fmla="*/ 208 h 20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  <a:lnTo>
                    <a:pt x="24" y="20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737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738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8" name="Freeform 739"/>
            <p:cNvSpPr>
              <a:spLocks/>
            </p:cNvSpPr>
            <p:nvPr/>
          </p:nvSpPr>
          <p:spPr bwMode="auto">
            <a:xfrm>
              <a:off x="4752394" y="3958850"/>
              <a:ext cx="267574" cy="246738"/>
            </a:xfrm>
            <a:custGeom>
              <a:avLst/>
              <a:gdLst>
                <a:gd name="T0" fmla="*/ 2147483647 w 200"/>
                <a:gd name="T1" fmla="*/ 2147483647 h 184"/>
                <a:gd name="T2" fmla="*/ 2147483647 w 200"/>
                <a:gd name="T3" fmla="*/ 2147483647 h 184"/>
                <a:gd name="T4" fmla="*/ 2147483647 w 200"/>
                <a:gd name="T5" fmla="*/ 0 h 184"/>
                <a:gd name="T6" fmla="*/ 2147483647 w 200"/>
                <a:gd name="T7" fmla="*/ 2147483647 h 184"/>
                <a:gd name="T8" fmla="*/ 2147483647 w 200"/>
                <a:gd name="T9" fmla="*/ 2147483647 h 184"/>
                <a:gd name="T10" fmla="*/ 2147483647 w 200"/>
                <a:gd name="T11" fmla="*/ 2147483647 h 184"/>
                <a:gd name="T12" fmla="*/ 2147483647 w 200"/>
                <a:gd name="T13" fmla="*/ 2147483647 h 184"/>
                <a:gd name="T14" fmla="*/ 2147483647 w 200"/>
                <a:gd name="T15" fmla="*/ 2147483647 h 184"/>
                <a:gd name="T16" fmla="*/ 2147483647 w 200"/>
                <a:gd name="T17" fmla="*/ 2147483647 h 184"/>
                <a:gd name="T18" fmla="*/ 2147483647 w 200"/>
                <a:gd name="T19" fmla="*/ 2147483647 h 184"/>
                <a:gd name="T20" fmla="*/ 2147483647 w 200"/>
                <a:gd name="T21" fmla="*/ 2147483647 h 184"/>
                <a:gd name="T22" fmla="*/ 2147483647 w 200"/>
                <a:gd name="T23" fmla="*/ 2147483647 h 184"/>
                <a:gd name="T24" fmla="*/ 2147483647 w 200"/>
                <a:gd name="T25" fmla="*/ 2147483647 h 184"/>
                <a:gd name="T26" fmla="*/ 2147483647 w 200"/>
                <a:gd name="T27" fmla="*/ 2147483647 h 184"/>
                <a:gd name="T28" fmla="*/ 0 w 200"/>
                <a:gd name="T29" fmla="*/ 2147483647 h 184"/>
                <a:gd name="T30" fmla="*/ 0 w 200"/>
                <a:gd name="T31" fmla="*/ 2147483647 h 184"/>
                <a:gd name="T32" fmla="*/ 2147483647 w 200"/>
                <a:gd name="T33" fmla="*/ 2147483647 h 184"/>
                <a:gd name="T34" fmla="*/ 2147483647 w 200"/>
                <a:gd name="T35" fmla="*/ 2147483647 h 184"/>
                <a:gd name="T36" fmla="*/ 2147483647 w 200"/>
                <a:gd name="T37" fmla="*/ 2147483647 h 184"/>
                <a:gd name="T38" fmla="*/ 2147483647 w 200"/>
                <a:gd name="T39" fmla="*/ 2147483647 h 184"/>
                <a:gd name="T40" fmla="*/ 2147483647 w 200"/>
                <a:gd name="T41" fmla="*/ 2147483647 h 184"/>
                <a:gd name="T42" fmla="*/ 2147483647 w 200"/>
                <a:gd name="T43" fmla="*/ 2147483647 h 184"/>
                <a:gd name="T44" fmla="*/ 2147483647 w 200"/>
                <a:gd name="T45" fmla="*/ 2147483647 h 184"/>
                <a:gd name="T46" fmla="*/ 2147483647 w 200"/>
                <a:gd name="T47" fmla="*/ 2147483647 h 184"/>
                <a:gd name="T48" fmla="*/ 2147483647 w 200"/>
                <a:gd name="T49" fmla="*/ 2147483647 h 184"/>
                <a:gd name="T50" fmla="*/ 2147483647 w 200"/>
                <a:gd name="T51" fmla="*/ 2147483647 h 184"/>
                <a:gd name="T52" fmla="*/ 2147483647 w 200"/>
                <a:gd name="T53" fmla="*/ 2147483647 h 1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00"/>
                <a:gd name="T82" fmla="*/ 0 h 184"/>
                <a:gd name="T83" fmla="*/ 200 w 200"/>
                <a:gd name="T84" fmla="*/ 184 h 1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00" h="184">
                  <a:moveTo>
                    <a:pt x="192" y="8"/>
                  </a:moveTo>
                  <a:lnTo>
                    <a:pt x="184" y="8"/>
                  </a:lnTo>
                  <a:lnTo>
                    <a:pt x="160" y="0"/>
                  </a:lnTo>
                  <a:lnTo>
                    <a:pt x="136" y="24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64" y="64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40" y="40"/>
                  </a:lnTo>
                  <a:lnTo>
                    <a:pt x="32" y="96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44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64" y="176"/>
                  </a:lnTo>
                  <a:lnTo>
                    <a:pt x="96" y="168"/>
                  </a:lnTo>
                  <a:lnTo>
                    <a:pt x="128" y="168"/>
                  </a:lnTo>
                  <a:lnTo>
                    <a:pt x="184" y="104"/>
                  </a:lnTo>
                  <a:lnTo>
                    <a:pt x="200" y="64"/>
                  </a:lnTo>
                  <a:lnTo>
                    <a:pt x="192" y="64"/>
                  </a:lnTo>
                  <a:lnTo>
                    <a:pt x="192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9" name="Freeform 740"/>
            <p:cNvSpPr>
              <a:spLocks/>
            </p:cNvSpPr>
            <p:nvPr/>
          </p:nvSpPr>
          <p:spPr bwMode="auto">
            <a:xfrm>
              <a:off x="4806128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0" name="Freeform 741"/>
            <p:cNvSpPr>
              <a:spLocks/>
            </p:cNvSpPr>
            <p:nvPr/>
          </p:nvSpPr>
          <p:spPr bwMode="auto">
            <a:xfrm>
              <a:off x="4977200" y="3754880"/>
              <a:ext cx="183135" cy="289507"/>
            </a:xfrm>
            <a:custGeom>
              <a:avLst/>
              <a:gdLst>
                <a:gd name="T0" fmla="*/ 2147483647 w 136"/>
                <a:gd name="T1" fmla="*/ 2147483647 h 216"/>
                <a:gd name="T2" fmla="*/ 2147483647 w 136"/>
                <a:gd name="T3" fmla="*/ 2147483647 h 216"/>
                <a:gd name="T4" fmla="*/ 2147483647 w 136"/>
                <a:gd name="T5" fmla="*/ 2147483647 h 216"/>
                <a:gd name="T6" fmla="*/ 2147483647 w 136"/>
                <a:gd name="T7" fmla="*/ 2147483647 h 216"/>
                <a:gd name="T8" fmla="*/ 2147483647 w 136"/>
                <a:gd name="T9" fmla="*/ 2147483647 h 216"/>
                <a:gd name="T10" fmla="*/ 2147483647 w 136"/>
                <a:gd name="T11" fmla="*/ 2147483647 h 216"/>
                <a:gd name="T12" fmla="*/ 2147483647 w 136"/>
                <a:gd name="T13" fmla="*/ 2147483647 h 216"/>
                <a:gd name="T14" fmla="*/ 2147483647 w 136"/>
                <a:gd name="T15" fmla="*/ 2147483647 h 216"/>
                <a:gd name="T16" fmla="*/ 2147483647 w 136"/>
                <a:gd name="T17" fmla="*/ 2147483647 h 216"/>
                <a:gd name="T18" fmla="*/ 0 w 136"/>
                <a:gd name="T19" fmla="*/ 2147483647 h 216"/>
                <a:gd name="T20" fmla="*/ 2147483647 w 136"/>
                <a:gd name="T21" fmla="*/ 2147483647 h 216"/>
                <a:gd name="T22" fmla="*/ 0 w 136"/>
                <a:gd name="T23" fmla="*/ 2147483647 h 216"/>
                <a:gd name="T24" fmla="*/ 2147483647 w 136"/>
                <a:gd name="T25" fmla="*/ 2147483647 h 216"/>
                <a:gd name="T26" fmla="*/ 2147483647 w 136"/>
                <a:gd name="T27" fmla="*/ 2147483647 h 216"/>
                <a:gd name="T28" fmla="*/ 2147483647 w 136"/>
                <a:gd name="T29" fmla="*/ 2147483647 h 216"/>
                <a:gd name="T30" fmla="*/ 2147483647 w 136"/>
                <a:gd name="T31" fmla="*/ 2147483647 h 216"/>
                <a:gd name="T32" fmla="*/ 2147483647 w 136"/>
                <a:gd name="T33" fmla="*/ 2147483647 h 216"/>
                <a:gd name="T34" fmla="*/ 2147483647 w 136"/>
                <a:gd name="T35" fmla="*/ 2147483647 h 216"/>
                <a:gd name="T36" fmla="*/ 2147483647 w 136"/>
                <a:gd name="T37" fmla="*/ 2147483647 h 216"/>
                <a:gd name="T38" fmla="*/ 2147483647 w 136"/>
                <a:gd name="T39" fmla="*/ 2147483647 h 216"/>
                <a:gd name="T40" fmla="*/ 2147483647 w 136"/>
                <a:gd name="T41" fmla="*/ 2147483647 h 216"/>
                <a:gd name="T42" fmla="*/ 2147483647 w 136"/>
                <a:gd name="T43" fmla="*/ 2147483647 h 216"/>
                <a:gd name="T44" fmla="*/ 2147483647 w 136"/>
                <a:gd name="T45" fmla="*/ 2147483647 h 216"/>
                <a:gd name="T46" fmla="*/ 2147483647 w 136"/>
                <a:gd name="T47" fmla="*/ 2147483647 h 216"/>
                <a:gd name="T48" fmla="*/ 2147483647 w 136"/>
                <a:gd name="T49" fmla="*/ 2147483647 h 216"/>
                <a:gd name="T50" fmla="*/ 2147483647 w 136"/>
                <a:gd name="T51" fmla="*/ 2147483647 h 216"/>
                <a:gd name="T52" fmla="*/ 2147483647 w 136"/>
                <a:gd name="T53" fmla="*/ 2147483647 h 216"/>
                <a:gd name="T54" fmla="*/ 2147483647 w 136"/>
                <a:gd name="T55" fmla="*/ 2147483647 h 216"/>
                <a:gd name="T56" fmla="*/ 2147483647 w 136"/>
                <a:gd name="T57" fmla="*/ 2147483647 h 216"/>
                <a:gd name="T58" fmla="*/ 2147483647 w 136"/>
                <a:gd name="T59" fmla="*/ 0 h 216"/>
                <a:gd name="T60" fmla="*/ 2147483647 w 136"/>
                <a:gd name="T61" fmla="*/ 2147483647 h 216"/>
                <a:gd name="T62" fmla="*/ 2147483647 w 136"/>
                <a:gd name="T63" fmla="*/ 2147483647 h 2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6"/>
                <a:gd name="T97" fmla="*/ 0 h 216"/>
                <a:gd name="T98" fmla="*/ 136 w 136"/>
                <a:gd name="T99" fmla="*/ 216 h 21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6" h="216">
                  <a:moveTo>
                    <a:pt x="88" y="8"/>
                  </a:moveTo>
                  <a:lnTo>
                    <a:pt x="64" y="16"/>
                  </a:lnTo>
                  <a:lnTo>
                    <a:pt x="64" y="32"/>
                  </a:lnTo>
                  <a:lnTo>
                    <a:pt x="72" y="56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32" y="48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32" y="80"/>
                  </a:lnTo>
                  <a:lnTo>
                    <a:pt x="32" y="96"/>
                  </a:lnTo>
                  <a:lnTo>
                    <a:pt x="32" y="112"/>
                  </a:lnTo>
                  <a:lnTo>
                    <a:pt x="24" y="144"/>
                  </a:lnTo>
                  <a:lnTo>
                    <a:pt x="16" y="160"/>
                  </a:lnTo>
                  <a:lnTo>
                    <a:pt x="24" y="160"/>
                  </a:lnTo>
                  <a:lnTo>
                    <a:pt x="24" y="216"/>
                  </a:lnTo>
                  <a:lnTo>
                    <a:pt x="32" y="216"/>
                  </a:lnTo>
                  <a:lnTo>
                    <a:pt x="32" y="208"/>
                  </a:lnTo>
                  <a:lnTo>
                    <a:pt x="64" y="184"/>
                  </a:lnTo>
                  <a:lnTo>
                    <a:pt x="72" y="160"/>
                  </a:lnTo>
                  <a:lnTo>
                    <a:pt x="64" y="128"/>
                  </a:lnTo>
                  <a:lnTo>
                    <a:pt x="80" y="104"/>
                  </a:lnTo>
                  <a:lnTo>
                    <a:pt x="120" y="80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28" y="16"/>
                  </a:lnTo>
                  <a:lnTo>
                    <a:pt x="128" y="0"/>
                  </a:lnTo>
                  <a:lnTo>
                    <a:pt x="120" y="8"/>
                  </a:lnTo>
                  <a:lnTo>
                    <a:pt x="8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742"/>
            <p:cNvSpPr>
              <a:spLocks/>
            </p:cNvSpPr>
            <p:nvPr/>
          </p:nvSpPr>
          <p:spPr bwMode="auto">
            <a:xfrm>
              <a:off x="4977200" y="3593677"/>
              <a:ext cx="172169" cy="182038"/>
            </a:xfrm>
            <a:custGeom>
              <a:avLst/>
              <a:gdLst>
                <a:gd name="T0" fmla="*/ 2147483647 w 128"/>
                <a:gd name="T1" fmla="*/ 2147483647 h 136"/>
                <a:gd name="T2" fmla="*/ 2147483647 w 128"/>
                <a:gd name="T3" fmla="*/ 0 h 136"/>
                <a:gd name="T4" fmla="*/ 2147483647 w 128"/>
                <a:gd name="T5" fmla="*/ 0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0 h 136"/>
                <a:gd name="T14" fmla="*/ 0 w 128"/>
                <a:gd name="T15" fmla="*/ 0 h 136"/>
                <a:gd name="T16" fmla="*/ 2147483647 w 128"/>
                <a:gd name="T17" fmla="*/ 2147483647 h 136"/>
                <a:gd name="T18" fmla="*/ 0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2147483647 w 128"/>
                <a:gd name="T33" fmla="*/ 2147483647 h 136"/>
                <a:gd name="T34" fmla="*/ 2147483647 w 128"/>
                <a:gd name="T35" fmla="*/ 2147483647 h 136"/>
                <a:gd name="T36" fmla="*/ 2147483647 w 128"/>
                <a:gd name="T37" fmla="*/ 2147483647 h 136"/>
                <a:gd name="T38" fmla="*/ 2147483647 w 128"/>
                <a:gd name="T39" fmla="*/ 2147483647 h 136"/>
                <a:gd name="T40" fmla="*/ 2147483647 w 128"/>
                <a:gd name="T41" fmla="*/ 2147483647 h 136"/>
                <a:gd name="T42" fmla="*/ 2147483647 w 128"/>
                <a:gd name="T43" fmla="*/ 2147483647 h 136"/>
                <a:gd name="T44" fmla="*/ 2147483647 w 128"/>
                <a:gd name="T45" fmla="*/ 2147483647 h 136"/>
                <a:gd name="T46" fmla="*/ 2147483647 w 128"/>
                <a:gd name="T47" fmla="*/ 2147483647 h 136"/>
                <a:gd name="T48" fmla="*/ 2147483647 w 128"/>
                <a:gd name="T49" fmla="*/ 2147483647 h 1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136"/>
                <a:gd name="T77" fmla="*/ 128 w 128"/>
                <a:gd name="T78" fmla="*/ 136 h 1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136">
                  <a:moveTo>
                    <a:pt x="96" y="24"/>
                  </a:moveTo>
                  <a:lnTo>
                    <a:pt x="5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72"/>
                  </a:lnTo>
                  <a:lnTo>
                    <a:pt x="16" y="96"/>
                  </a:lnTo>
                  <a:lnTo>
                    <a:pt x="32" y="104"/>
                  </a:lnTo>
                  <a:lnTo>
                    <a:pt x="56" y="104"/>
                  </a:lnTo>
                  <a:lnTo>
                    <a:pt x="56" y="112"/>
                  </a:lnTo>
                  <a:lnTo>
                    <a:pt x="64" y="136"/>
                  </a:lnTo>
                  <a:lnTo>
                    <a:pt x="88" y="128"/>
                  </a:lnTo>
                  <a:lnTo>
                    <a:pt x="120" y="128"/>
                  </a:lnTo>
                  <a:lnTo>
                    <a:pt x="128" y="120"/>
                  </a:lnTo>
                  <a:lnTo>
                    <a:pt x="120" y="112"/>
                  </a:lnTo>
                  <a:lnTo>
                    <a:pt x="120" y="72"/>
                  </a:lnTo>
                  <a:lnTo>
                    <a:pt x="112" y="56"/>
                  </a:lnTo>
                  <a:lnTo>
                    <a:pt x="120" y="48"/>
                  </a:lnTo>
                  <a:lnTo>
                    <a:pt x="96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2" name="Freeform 743"/>
            <p:cNvSpPr>
              <a:spLocks/>
            </p:cNvSpPr>
            <p:nvPr/>
          </p:nvSpPr>
          <p:spPr bwMode="auto">
            <a:xfrm>
              <a:off x="4676727" y="3679213"/>
              <a:ext cx="203971" cy="203971"/>
            </a:xfrm>
            <a:custGeom>
              <a:avLst/>
              <a:gdLst>
                <a:gd name="T0" fmla="*/ 2147483647 w 152"/>
                <a:gd name="T1" fmla="*/ 2147483647 h 152"/>
                <a:gd name="T2" fmla="*/ 2147483647 w 152"/>
                <a:gd name="T3" fmla="*/ 2147483647 h 152"/>
                <a:gd name="T4" fmla="*/ 2147483647 w 152"/>
                <a:gd name="T5" fmla="*/ 2147483647 h 152"/>
                <a:gd name="T6" fmla="*/ 2147483647 w 152"/>
                <a:gd name="T7" fmla="*/ 2147483647 h 152"/>
                <a:gd name="T8" fmla="*/ 2147483647 w 152"/>
                <a:gd name="T9" fmla="*/ 2147483647 h 152"/>
                <a:gd name="T10" fmla="*/ 2147483647 w 152"/>
                <a:gd name="T11" fmla="*/ 2147483647 h 152"/>
                <a:gd name="T12" fmla="*/ 2147483647 w 152"/>
                <a:gd name="T13" fmla="*/ 2147483647 h 152"/>
                <a:gd name="T14" fmla="*/ 2147483647 w 152"/>
                <a:gd name="T15" fmla="*/ 2147483647 h 152"/>
                <a:gd name="T16" fmla="*/ 2147483647 w 152"/>
                <a:gd name="T17" fmla="*/ 2147483647 h 152"/>
                <a:gd name="T18" fmla="*/ 2147483647 w 152"/>
                <a:gd name="T19" fmla="*/ 2147483647 h 152"/>
                <a:gd name="T20" fmla="*/ 2147483647 w 152"/>
                <a:gd name="T21" fmla="*/ 2147483647 h 152"/>
                <a:gd name="T22" fmla="*/ 2147483647 w 152"/>
                <a:gd name="T23" fmla="*/ 2147483647 h 152"/>
                <a:gd name="T24" fmla="*/ 2147483647 w 152"/>
                <a:gd name="T25" fmla="*/ 2147483647 h 152"/>
                <a:gd name="T26" fmla="*/ 2147483647 w 152"/>
                <a:gd name="T27" fmla="*/ 2147483647 h 152"/>
                <a:gd name="T28" fmla="*/ 2147483647 w 152"/>
                <a:gd name="T29" fmla="*/ 2147483647 h 152"/>
                <a:gd name="T30" fmla="*/ 2147483647 w 152"/>
                <a:gd name="T31" fmla="*/ 2147483647 h 152"/>
                <a:gd name="T32" fmla="*/ 2147483647 w 152"/>
                <a:gd name="T33" fmla="*/ 0 h 152"/>
                <a:gd name="T34" fmla="*/ 2147483647 w 152"/>
                <a:gd name="T35" fmla="*/ 0 h 152"/>
                <a:gd name="T36" fmla="*/ 0 w 152"/>
                <a:gd name="T37" fmla="*/ 2147483647 h 152"/>
                <a:gd name="T38" fmla="*/ 2147483647 w 152"/>
                <a:gd name="T39" fmla="*/ 2147483647 h 152"/>
                <a:gd name="T40" fmla="*/ 2147483647 w 152"/>
                <a:gd name="T41" fmla="*/ 2147483647 h 152"/>
                <a:gd name="T42" fmla="*/ 0 w 152"/>
                <a:gd name="T43" fmla="*/ 2147483647 h 152"/>
                <a:gd name="T44" fmla="*/ 0 w 152"/>
                <a:gd name="T45" fmla="*/ 2147483647 h 152"/>
                <a:gd name="T46" fmla="*/ 2147483647 w 152"/>
                <a:gd name="T47" fmla="*/ 2147483647 h 152"/>
                <a:gd name="T48" fmla="*/ 2147483647 w 152"/>
                <a:gd name="T49" fmla="*/ 2147483647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2"/>
                <a:gd name="T76" fmla="*/ 0 h 152"/>
                <a:gd name="T77" fmla="*/ 152 w 152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2" h="152">
                  <a:moveTo>
                    <a:pt x="16" y="144"/>
                  </a:moveTo>
                  <a:lnTo>
                    <a:pt x="72" y="144"/>
                  </a:lnTo>
                  <a:lnTo>
                    <a:pt x="80" y="152"/>
                  </a:lnTo>
                  <a:lnTo>
                    <a:pt x="112" y="152"/>
                  </a:lnTo>
                  <a:lnTo>
                    <a:pt x="136" y="144"/>
                  </a:lnTo>
                  <a:lnTo>
                    <a:pt x="128" y="128"/>
                  </a:lnTo>
                  <a:lnTo>
                    <a:pt x="128" y="88"/>
                  </a:lnTo>
                  <a:lnTo>
                    <a:pt x="152" y="80"/>
                  </a:lnTo>
                  <a:lnTo>
                    <a:pt x="152" y="64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28" y="64"/>
                  </a:lnTo>
                  <a:lnTo>
                    <a:pt x="120" y="16"/>
                  </a:lnTo>
                  <a:lnTo>
                    <a:pt x="96" y="16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56"/>
                  </a:lnTo>
                  <a:lnTo>
                    <a:pt x="16" y="80"/>
                  </a:lnTo>
                  <a:lnTo>
                    <a:pt x="0" y="112"/>
                  </a:lnTo>
                  <a:lnTo>
                    <a:pt x="0" y="144"/>
                  </a:lnTo>
                  <a:lnTo>
                    <a:pt x="8" y="136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3" name="Freeform 744"/>
            <p:cNvSpPr>
              <a:spLocks/>
            </p:cNvSpPr>
            <p:nvPr/>
          </p:nvSpPr>
          <p:spPr bwMode="auto">
            <a:xfrm>
              <a:off x="4676727" y="3486208"/>
              <a:ext cx="311439" cy="311439"/>
            </a:xfrm>
            <a:custGeom>
              <a:avLst/>
              <a:gdLst>
                <a:gd name="T0" fmla="*/ 2147483647 w 232"/>
                <a:gd name="T1" fmla="*/ 2147483647 h 232"/>
                <a:gd name="T2" fmla="*/ 2147483647 w 232"/>
                <a:gd name="T3" fmla="*/ 2147483647 h 232"/>
                <a:gd name="T4" fmla="*/ 2147483647 w 232"/>
                <a:gd name="T5" fmla="*/ 2147483647 h 232"/>
                <a:gd name="T6" fmla="*/ 2147483647 w 232"/>
                <a:gd name="T7" fmla="*/ 2147483647 h 232"/>
                <a:gd name="T8" fmla="*/ 2147483647 w 232"/>
                <a:gd name="T9" fmla="*/ 2147483647 h 232"/>
                <a:gd name="T10" fmla="*/ 2147483647 w 232"/>
                <a:gd name="T11" fmla="*/ 2147483647 h 232"/>
                <a:gd name="T12" fmla="*/ 0 w 232"/>
                <a:gd name="T13" fmla="*/ 2147483647 h 232"/>
                <a:gd name="T14" fmla="*/ 0 w 232"/>
                <a:gd name="T15" fmla="*/ 2147483647 h 232"/>
                <a:gd name="T16" fmla="*/ 2147483647 w 232"/>
                <a:gd name="T17" fmla="*/ 2147483647 h 232"/>
                <a:gd name="T18" fmla="*/ 2147483647 w 232"/>
                <a:gd name="T19" fmla="*/ 2147483647 h 232"/>
                <a:gd name="T20" fmla="*/ 2147483647 w 232"/>
                <a:gd name="T21" fmla="*/ 2147483647 h 232"/>
                <a:gd name="T22" fmla="*/ 2147483647 w 232"/>
                <a:gd name="T23" fmla="*/ 2147483647 h 232"/>
                <a:gd name="T24" fmla="*/ 2147483647 w 232"/>
                <a:gd name="T25" fmla="*/ 2147483647 h 232"/>
                <a:gd name="T26" fmla="*/ 2147483647 w 232"/>
                <a:gd name="T27" fmla="*/ 2147483647 h 232"/>
                <a:gd name="T28" fmla="*/ 2147483647 w 232"/>
                <a:gd name="T29" fmla="*/ 2147483647 h 232"/>
                <a:gd name="T30" fmla="*/ 2147483647 w 232"/>
                <a:gd name="T31" fmla="*/ 2147483647 h 232"/>
                <a:gd name="T32" fmla="*/ 2147483647 w 232"/>
                <a:gd name="T33" fmla="*/ 2147483647 h 232"/>
                <a:gd name="T34" fmla="*/ 2147483647 w 232"/>
                <a:gd name="T35" fmla="*/ 2147483647 h 232"/>
                <a:gd name="T36" fmla="*/ 2147483647 w 232"/>
                <a:gd name="T37" fmla="*/ 2147483647 h 232"/>
                <a:gd name="T38" fmla="*/ 2147483647 w 232"/>
                <a:gd name="T39" fmla="*/ 2147483647 h 232"/>
                <a:gd name="T40" fmla="*/ 2147483647 w 232"/>
                <a:gd name="T41" fmla="*/ 2147483647 h 232"/>
                <a:gd name="T42" fmla="*/ 2147483647 w 232"/>
                <a:gd name="T43" fmla="*/ 2147483647 h 232"/>
                <a:gd name="T44" fmla="*/ 2147483647 w 232"/>
                <a:gd name="T45" fmla="*/ 2147483647 h 232"/>
                <a:gd name="T46" fmla="*/ 2147483647 w 232"/>
                <a:gd name="T47" fmla="*/ 2147483647 h 232"/>
                <a:gd name="T48" fmla="*/ 2147483647 w 232"/>
                <a:gd name="T49" fmla="*/ 2147483647 h 232"/>
                <a:gd name="T50" fmla="*/ 2147483647 w 232"/>
                <a:gd name="T51" fmla="*/ 2147483647 h 232"/>
                <a:gd name="T52" fmla="*/ 2147483647 w 232"/>
                <a:gd name="T53" fmla="*/ 2147483647 h 232"/>
                <a:gd name="T54" fmla="*/ 2147483647 w 232"/>
                <a:gd name="T55" fmla="*/ 2147483647 h 232"/>
                <a:gd name="T56" fmla="*/ 2147483647 w 232"/>
                <a:gd name="T57" fmla="*/ 2147483647 h 232"/>
                <a:gd name="T58" fmla="*/ 2147483647 w 232"/>
                <a:gd name="T59" fmla="*/ 2147483647 h 232"/>
                <a:gd name="T60" fmla="*/ 2147483647 w 232"/>
                <a:gd name="T61" fmla="*/ 2147483647 h 232"/>
                <a:gd name="T62" fmla="*/ 2147483647 w 232"/>
                <a:gd name="T63" fmla="*/ 2147483647 h 232"/>
                <a:gd name="T64" fmla="*/ 2147483647 w 232"/>
                <a:gd name="T65" fmla="*/ 0 h 232"/>
                <a:gd name="T66" fmla="*/ 2147483647 w 232"/>
                <a:gd name="T67" fmla="*/ 0 h 232"/>
                <a:gd name="T68" fmla="*/ 2147483647 w 232"/>
                <a:gd name="T69" fmla="*/ 2147483647 h 232"/>
                <a:gd name="T70" fmla="*/ 2147483647 w 232"/>
                <a:gd name="T71" fmla="*/ 0 h 232"/>
                <a:gd name="T72" fmla="*/ 2147483647 w 232"/>
                <a:gd name="T73" fmla="*/ 2147483647 h 232"/>
                <a:gd name="T74" fmla="*/ 2147483647 w 232"/>
                <a:gd name="T75" fmla="*/ 2147483647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2"/>
                <a:gd name="T115" fmla="*/ 0 h 232"/>
                <a:gd name="T116" fmla="*/ 232 w 232"/>
                <a:gd name="T117" fmla="*/ 232 h 2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2" h="232">
                  <a:moveTo>
                    <a:pt x="80" y="24"/>
                  </a:moveTo>
                  <a:lnTo>
                    <a:pt x="72" y="72"/>
                  </a:lnTo>
                  <a:lnTo>
                    <a:pt x="56" y="80"/>
                  </a:lnTo>
                  <a:lnTo>
                    <a:pt x="40" y="112"/>
                  </a:lnTo>
                  <a:lnTo>
                    <a:pt x="24" y="128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16" y="144"/>
                  </a:lnTo>
                  <a:lnTo>
                    <a:pt x="48" y="144"/>
                  </a:lnTo>
                  <a:lnTo>
                    <a:pt x="72" y="168"/>
                  </a:lnTo>
                  <a:lnTo>
                    <a:pt x="80" y="168"/>
                  </a:lnTo>
                  <a:lnTo>
                    <a:pt x="96" y="160"/>
                  </a:lnTo>
                  <a:lnTo>
                    <a:pt x="120" y="160"/>
                  </a:lnTo>
                  <a:lnTo>
                    <a:pt x="128" y="208"/>
                  </a:lnTo>
                  <a:lnTo>
                    <a:pt x="152" y="208"/>
                  </a:lnTo>
                  <a:lnTo>
                    <a:pt x="168" y="208"/>
                  </a:lnTo>
                  <a:lnTo>
                    <a:pt x="192" y="224"/>
                  </a:lnTo>
                  <a:lnTo>
                    <a:pt x="216" y="232"/>
                  </a:lnTo>
                  <a:lnTo>
                    <a:pt x="216" y="224"/>
                  </a:lnTo>
                  <a:lnTo>
                    <a:pt x="208" y="208"/>
                  </a:lnTo>
                  <a:lnTo>
                    <a:pt x="208" y="200"/>
                  </a:lnTo>
                  <a:lnTo>
                    <a:pt x="216" y="176"/>
                  </a:lnTo>
                  <a:lnTo>
                    <a:pt x="224" y="168"/>
                  </a:lnTo>
                  <a:lnTo>
                    <a:pt x="216" y="144"/>
                  </a:lnTo>
                  <a:lnTo>
                    <a:pt x="216" y="120"/>
                  </a:lnTo>
                  <a:lnTo>
                    <a:pt x="208" y="96"/>
                  </a:lnTo>
                  <a:lnTo>
                    <a:pt x="216" y="72"/>
                  </a:lnTo>
                  <a:lnTo>
                    <a:pt x="232" y="40"/>
                  </a:lnTo>
                  <a:lnTo>
                    <a:pt x="232" y="16"/>
                  </a:lnTo>
                  <a:lnTo>
                    <a:pt x="224" y="8"/>
                  </a:lnTo>
                  <a:lnTo>
                    <a:pt x="200" y="8"/>
                  </a:lnTo>
                  <a:lnTo>
                    <a:pt x="192" y="0"/>
                  </a:lnTo>
                  <a:lnTo>
                    <a:pt x="160" y="0"/>
                  </a:lnTo>
                  <a:lnTo>
                    <a:pt x="128" y="8"/>
                  </a:lnTo>
                  <a:lnTo>
                    <a:pt x="104" y="0"/>
                  </a:lnTo>
                  <a:lnTo>
                    <a:pt x="80" y="8"/>
                  </a:lnTo>
                  <a:lnTo>
                    <a:pt x="8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4" name="Freeform 745"/>
            <p:cNvSpPr>
              <a:spLocks/>
            </p:cNvSpPr>
            <p:nvPr/>
          </p:nvSpPr>
          <p:spPr bwMode="auto">
            <a:xfrm>
              <a:off x="5030934" y="3271271"/>
              <a:ext cx="246738" cy="236869"/>
            </a:xfrm>
            <a:custGeom>
              <a:avLst/>
              <a:gdLst>
                <a:gd name="T0" fmla="*/ 2147483647 w 184"/>
                <a:gd name="T1" fmla="*/ 2147483647 h 176"/>
                <a:gd name="T2" fmla="*/ 2147483647 w 184"/>
                <a:gd name="T3" fmla="*/ 2147483647 h 176"/>
                <a:gd name="T4" fmla="*/ 2147483647 w 184"/>
                <a:gd name="T5" fmla="*/ 2147483647 h 176"/>
                <a:gd name="T6" fmla="*/ 2147483647 w 184"/>
                <a:gd name="T7" fmla="*/ 2147483647 h 176"/>
                <a:gd name="T8" fmla="*/ 2147483647 w 184"/>
                <a:gd name="T9" fmla="*/ 2147483647 h 176"/>
                <a:gd name="T10" fmla="*/ 2147483647 w 184"/>
                <a:gd name="T11" fmla="*/ 2147483647 h 176"/>
                <a:gd name="T12" fmla="*/ 2147483647 w 184"/>
                <a:gd name="T13" fmla="*/ 2147483647 h 176"/>
                <a:gd name="T14" fmla="*/ 2147483647 w 184"/>
                <a:gd name="T15" fmla="*/ 2147483647 h 176"/>
                <a:gd name="T16" fmla="*/ 2147483647 w 184"/>
                <a:gd name="T17" fmla="*/ 2147483647 h 176"/>
                <a:gd name="T18" fmla="*/ 2147483647 w 184"/>
                <a:gd name="T19" fmla="*/ 2147483647 h 176"/>
                <a:gd name="T20" fmla="*/ 2147483647 w 184"/>
                <a:gd name="T21" fmla="*/ 2147483647 h 176"/>
                <a:gd name="T22" fmla="*/ 2147483647 w 184"/>
                <a:gd name="T23" fmla="*/ 2147483647 h 176"/>
                <a:gd name="T24" fmla="*/ 2147483647 w 184"/>
                <a:gd name="T25" fmla="*/ 2147483647 h 176"/>
                <a:gd name="T26" fmla="*/ 2147483647 w 184"/>
                <a:gd name="T27" fmla="*/ 2147483647 h 176"/>
                <a:gd name="T28" fmla="*/ 2147483647 w 184"/>
                <a:gd name="T29" fmla="*/ 0 h 176"/>
                <a:gd name="T30" fmla="*/ 2147483647 w 184"/>
                <a:gd name="T31" fmla="*/ 0 h 176"/>
                <a:gd name="T32" fmla="*/ 2147483647 w 184"/>
                <a:gd name="T33" fmla="*/ 2147483647 h 176"/>
                <a:gd name="T34" fmla="*/ 2147483647 w 184"/>
                <a:gd name="T35" fmla="*/ 2147483647 h 176"/>
                <a:gd name="T36" fmla="*/ 2147483647 w 184"/>
                <a:gd name="T37" fmla="*/ 2147483647 h 176"/>
                <a:gd name="T38" fmla="*/ 2147483647 w 184"/>
                <a:gd name="T39" fmla="*/ 2147483647 h 176"/>
                <a:gd name="T40" fmla="*/ 2147483647 w 184"/>
                <a:gd name="T41" fmla="*/ 2147483647 h 176"/>
                <a:gd name="T42" fmla="*/ 0 w 184"/>
                <a:gd name="T43" fmla="*/ 2147483647 h 176"/>
                <a:gd name="T44" fmla="*/ 0 w 184"/>
                <a:gd name="T45" fmla="*/ 2147483647 h 176"/>
                <a:gd name="T46" fmla="*/ 2147483647 w 184"/>
                <a:gd name="T47" fmla="*/ 2147483647 h 176"/>
                <a:gd name="T48" fmla="*/ 2147483647 w 184"/>
                <a:gd name="T49" fmla="*/ 2147483647 h 176"/>
                <a:gd name="T50" fmla="*/ 2147483647 w 184"/>
                <a:gd name="T51" fmla="*/ 2147483647 h 176"/>
                <a:gd name="T52" fmla="*/ 2147483647 w 184"/>
                <a:gd name="T53" fmla="*/ 2147483647 h 176"/>
                <a:gd name="T54" fmla="*/ 2147483647 w 184"/>
                <a:gd name="T55" fmla="*/ 2147483647 h 176"/>
                <a:gd name="T56" fmla="*/ 2147483647 w 184"/>
                <a:gd name="T57" fmla="*/ 2147483647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4"/>
                <a:gd name="T88" fmla="*/ 0 h 176"/>
                <a:gd name="T89" fmla="*/ 184 w 184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4" h="176">
                  <a:moveTo>
                    <a:pt x="88" y="176"/>
                  </a:moveTo>
                  <a:lnTo>
                    <a:pt x="96" y="176"/>
                  </a:lnTo>
                  <a:lnTo>
                    <a:pt x="104" y="176"/>
                  </a:lnTo>
                  <a:lnTo>
                    <a:pt x="112" y="176"/>
                  </a:lnTo>
                  <a:lnTo>
                    <a:pt x="128" y="168"/>
                  </a:lnTo>
                  <a:lnTo>
                    <a:pt x="152" y="160"/>
                  </a:lnTo>
                  <a:lnTo>
                    <a:pt x="184" y="128"/>
                  </a:lnTo>
                  <a:lnTo>
                    <a:pt x="160" y="120"/>
                  </a:lnTo>
                  <a:lnTo>
                    <a:pt x="128" y="104"/>
                  </a:lnTo>
                  <a:lnTo>
                    <a:pt x="120" y="96"/>
                  </a:lnTo>
                  <a:lnTo>
                    <a:pt x="136" y="88"/>
                  </a:lnTo>
                  <a:lnTo>
                    <a:pt x="128" y="80"/>
                  </a:lnTo>
                  <a:lnTo>
                    <a:pt x="96" y="32"/>
                  </a:lnTo>
                  <a:lnTo>
                    <a:pt x="80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8"/>
                  </a:lnTo>
                  <a:lnTo>
                    <a:pt x="40" y="56"/>
                  </a:lnTo>
                  <a:lnTo>
                    <a:pt x="32" y="80"/>
                  </a:lnTo>
                  <a:lnTo>
                    <a:pt x="16" y="96"/>
                  </a:lnTo>
                  <a:lnTo>
                    <a:pt x="8" y="120"/>
                  </a:lnTo>
                  <a:lnTo>
                    <a:pt x="0" y="120"/>
                  </a:lnTo>
                  <a:lnTo>
                    <a:pt x="0" y="128"/>
                  </a:lnTo>
                  <a:lnTo>
                    <a:pt x="16" y="144"/>
                  </a:lnTo>
                  <a:lnTo>
                    <a:pt x="24" y="152"/>
                  </a:lnTo>
                  <a:lnTo>
                    <a:pt x="32" y="160"/>
                  </a:lnTo>
                  <a:lnTo>
                    <a:pt x="32" y="168"/>
                  </a:lnTo>
                  <a:lnTo>
                    <a:pt x="48" y="168"/>
                  </a:lnTo>
                  <a:lnTo>
                    <a:pt x="88" y="17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5" name="Freeform 746"/>
            <p:cNvSpPr>
              <a:spLocks/>
            </p:cNvSpPr>
            <p:nvPr/>
          </p:nvSpPr>
          <p:spPr bwMode="auto">
            <a:xfrm>
              <a:off x="5041900" y="3497174"/>
              <a:ext cx="139270" cy="161203"/>
            </a:xfrm>
            <a:custGeom>
              <a:avLst/>
              <a:gdLst>
                <a:gd name="T0" fmla="*/ 2147483647 w 104"/>
                <a:gd name="T1" fmla="*/ 2147483647 h 120"/>
                <a:gd name="T2" fmla="*/ 2147483647 w 104"/>
                <a:gd name="T3" fmla="*/ 2147483647 h 120"/>
                <a:gd name="T4" fmla="*/ 2147483647 w 104"/>
                <a:gd name="T5" fmla="*/ 2147483647 h 120"/>
                <a:gd name="T6" fmla="*/ 2147483647 w 104"/>
                <a:gd name="T7" fmla="*/ 2147483647 h 120"/>
                <a:gd name="T8" fmla="*/ 2147483647 w 104"/>
                <a:gd name="T9" fmla="*/ 2147483647 h 120"/>
                <a:gd name="T10" fmla="*/ 2147483647 w 104"/>
                <a:gd name="T11" fmla="*/ 2147483647 h 120"/>
                <a:gd name="T12" fmla="*/ 2147483647 w 104"/>
                <a:gd name="T13" fmla="*/ 0 h 120"/>
                <a:gd name="T14" fmla="*/ 2147483647 w 104"/>
                <a:gd name="T15" fmla="*/ 0 h 120"/>
                <a:gd name="T16" fmla="*/ 2147483647 w 104"/>
                <a:gd name="T17" fmla="*/ 0 h 120"/>
                <a:gd name="T18" fmla="*/ 0 w 104"/>
                <a:gd name="T19" fmla="*/ 2147483647 h 120"/>
                <a:gd name="T20" fmla="*/ 2147483647 w 104"/>
                <a:gd name="T21" fmla="*/ 2147483647 h 120"/>
                <a:gd name="T22" fmla="*/ 2147483647 w 104"/>
                <a:gd name="T23" fmla="*/ 2147483647 h 120"/>
                <a:gd name="T24" fmla="*/ 0 w 104"/>
                <a:gd name="T25" fmla="*/ 2147483647 h 120"/>
                <a:gd name="T26" fmla="*/ 2147483647 w 104"/>
                <a:gd name="T27" fmla="*/ 2147483647 h 120"/>
                <a:gd name="T28" fmla="*/ 2147483647 w 104"/>
                <a:gd name="T29" fmla="*/ 2147483647 h 120"/>
                <a:gd name="T30" fmla="*/ 2147483647 w 104"/>
                <a:gd name="T31" fmla="*/ 2147483647 h 120"/>
                <a:gd name="T32" fmla="*/ 2147483647 w 104"/>
                <a:gd name="T33" fmla="*/ 2147483647 h 120"/>
                <a:gd name="T34" fmla="*/ 2147483647 w 104"/>
                <a:gd name="T35" fmla="*/ 2147483647 h 120"/>
                <a:gd name="T36" fmla="*/ 2147483647 w 104"/>
                <a:gd name="T37" fmla="*/ 2147483647 h 120"/>
                <a:gd name="T38" fmla="*/ 2147483647 w 104"/>
                <a:gd name="T39" fmla="*/ 2147483647 h 120"/>
                <a:gd name="T40" fmla="*/ 2147483647 w 104"/>
                <a:gd name="T41" fmla="*/ 2147483647 h 120"/>
                <a:gd name="T42" fmla="*/ 2147483647 w 104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4"/>
                <a:gd name="T67" fmla="*/ 0 h 120"/>
                <a:gd name="T68" fmla="*/ 104 w 104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4" h="120">
                  <a:moveTo>
                    <a:pt x="96" y="24"/>
                  </a:moveTo>
                  <a:lnTo>
                    <a:pt x="104" y="16"/>
                  </a:lnTo>
                  <a:lnTo>
                    <a:pt x="104" y="8"/>
                  </a:lnTo>
                  <a:lnTo>
                    <a:pt x="96" y="8"/>
                  </a:lnTo>
                  <a:lnTo>
                    <a:pt x="88" y="8"/>
                  </a:lnTo>
                  <a:lnTo>
                    <a:pt x="80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48" y="96"/>
                  </a:lnTo>
                  <a:lnTo>
                    <a:pt x="48" y="104"/>
                  </a:lnTo>
                  <a:lnTo>
                    <a:pt x="72" y="120"/>
                  </a:lnTo>
                  <a:lnTo>
                    <a:pt x="72" y="112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96" y="64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Freeform 747"/>
            <p:cNvSpPr>
              <a:spLocks/>
            </p:cNvSpPr>
            <p:nvPr/>
          </p:nvSpPr>
          <p:spPr bwMode="auto">
            <a:xfrm>
              <a:off x="4891664" y="3840416"/>
              <a:ext cx="128304" cy="129401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0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6"/>
                <a:gd name="T55" fmla="*/ 0 h 96"/>
                <a:gd name="T56" fmla="*/ 96 w 96"/>
                <a:gd name="T57" fmla="*/ 96 h 9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6" h="96">
                  <a:moveTo>
                    <a:pt x="40" y="24"/>
                  </a:moveTo>
                  <a:lnTo>
                    <a:pt x="24" y="32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48"/>
                  </a:lnTo>
                  <a:lnTo>
                    <a:pt x="24" y="64"/>
                  </a:lnTo>
                  <a:lnTo>
                    <a:pt x="32" y="64"/>
                  </a:lnTo>
                  <a:lnTo>
                    <a:pt x="40" y="80"/>
                  </a:lnTo>
                  <a:lnTo>
                    <a:pt x="56" y="88"/>
                  </a:lnTo>
                  <a:lnTo>
                    <a:pt x="80" y="96"/>
                  </a:lnTo>
                  <a:lnTo>
                    <a:pt x="88" y="80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96" y="16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7" name="Freeform 748"/>
            <p:cNvSpPr>
              <a:spLocks/>
            </p:cNvSpPr>
            <p:nvPr/>
          </p:nvSpPr>
          <p:spPr bwMode="auto">
            <a:xfrm>
              <a:off x="4848896" y="3508141"/>
              <a:ext cx="224806" cy="375043"/>
            </a:xfrm>
            <a:custGeom>
              <a:avLst/>
              <a:gdLst>
                <a:gd name="T0" fmla="*/ 2147483647 w 168"/>
                <a:gd name="T1" fmla="*/ 2147483647 h 280"/>
                <a:gd name="T2" fmla="*/ 2147483647 w 168"/>
                <a:gd name="T3" fmla="*/ 2147483647 h 280"/>
                <a:gd name="T4" fmla="*/ 2147483647 w 168"/>
                <a:gd name="T5" fmla="*/ 2147483647 h 280"/>
                <a:gd name="T6" fmla="*/ 2147483647 w 168"/>
                <a:gd name="T7" fmla="*/ 2147483647 h 280"/>
                <a:gd name="T8" fmla="*/ 2147483647 w 168"/>
                <a:gd name="T9" fmla="*/ 2147483647 h 280"/>
                <a:gd name="T10" fmla="*/ 2147483647 w 168"/>
                <a:gd name="T11" fmla="*/ 2147483647 h 280"/>
                <a:gd name="T12" fmla="*/ 2147483647 w 168"/>
                <a:gd name="T13" fmla="*/ 2147483647 h 280"/>
                <a:gd name="T14" fmla="*/ 2147483647 w 168"/>
                <a:gd name="T15" fmla="*/ 2147483647 h 280"/>
                <a:gd name="T16" fmla="*/ 2147483647 w 168"/>
                <a:gd name="T17" fmla="*/ 2147483647 h 280"/>
                <a:gd name="T18" fmla="*/ 2147483647 w 168"/>
                <a:gd name="T19" fmla="*/ 2147483647 h 280"/>
                <a:gd name="T20" fmla="*/ 2147483647 w 168"/>
                <a:gd name="T21" fmla="*/ 2147483647 h 280"/>
                <a:gd name="T22" fmla="*/ 2147483647 w 168"/>
                <a:gd name="T23" fmla="*/ 2147483647 h 280"/>
                <a:gd name="T24" fmla="*/ 2147483647 w 168"/>
                <a:gd name="T25" fmla="*/ 2147483647 h 280"/>
                <a:gd name="T26" fmla="*/ 2147483647 w 168"/>
                <a:gd name="T27" fmla="*/ 2147483647 h 280"/>
                <a:gd name="T28" fmla="*/ 2147483647 w 168"/>
                <a:gd name="T29" fmla="*/ 2147483647 h 280"/>
                <a:gd name="T30" fmla="*/ 0 w 168"/>
                <a:gd name="T31" fmla="*/ 2147483647 h 280"/>
                <a:gd name="T32" fmla="*/ 0 w 168"/>
                <a:gd name="T33" fmla="*/ 2147483647 h 280"/>
                <a:gd name="T34" fmla="*/ 2147483647 w 168"/>
                <a:gd name="T35" fmla="*/ 2147483647 h 280"/>
                <a:gd name="T36" fmla="*/ 2147483647 w 168"/>
                <a:gd name="T37" fmla="*/ 2147483647 h 280"/>
                <a:gd name="T38" fmla="*/ 2147483647 w 168"/>
                <a:gd name="T39" fmla="*/ 2147483647 h 280"/>
                <a:gd name="T40" fmla="*/ 2147483647 w 168"/>
                <a:gd name="T41" fmla="*/ 2147483647 h 280"/>
                <a:gd name="T42" fmla="*/ 2147483647 w 168"/>
                <a:gd name="T43" fmla="*/ 2147483647 h 280"/>
                <a:gd name="T44" fmla="*/ 2147483647 w 168"/>
                <a:gd name="T45" fmla="*/ 2147483647 h 280"/>
                <a:gd name="T46" fmla="*/ 2147483647 w 168"/>
                <a:gd name="T47" fmla="*/ 2147483647 h 280"/>
                <a:gd name="T48" fmla="*/ 2147483647 w 168"/>
                <a:gd name="T49" fmla="*/ 2147483647 h 280"/>
                <a:gd name="T50" fmla="*/ 2147483647 w 168"/>
                <a:gd name="T51" fmla="*/ 2147483647 h 280"/>
                <a:gd name="T52" fmla="*/ 2147483647 w 168"/>
                <a:gd name="T53" fmla="*/ 2147483647 h 280"/>
                <a:gd name="T54" fmla="*/ 2147483647 w 168"/>
                <a:gd name="T55" fmla="*/ 2147483647 h 280"/>
                <a:gd name="T56" fmla="*/ 2147483647 w 168"/>
                <a:gd name="T57" fmla="*/ 2147483647 h 280"/>
                <a:gd name="T58" fmla="*/ 2147483647 w 168"/>
                <a:gd name="T59" fmla="*/ 2147483647 h 280"/>
                <a:gd name="T60" fmla="*/ 2147483647 w 168"/>
                <a:gd name="T61" fmla="*/ 2147483647 h 280"/>
                <a:gd name="T62" fmla="*/ 2147483647 w 168"/>
                <a:gd name="T63" fmla="*/ 2147483647 h 280"/>
                <a:gd name="T64" fmla="*/ 2147483647 w 168"/>
                <a:gd name="T65" fmla="*/ 2147483647 h 280"/>
                <a:gd name="T66" fmla="*/ 2147483647 w 168"/>
                <a:gd name="T67" fmla="*/ 2147483647 h 280"/>
                <a:gd name="T68" fmla="*/ 2147483647 w 168"/>
                <a:gd name="T69" fmla="*/ 2147483647 h 280"/>
                <a:gd name="T70" fmla="*/ 2147483647 w 168"/>
                <a:gd name="T71" fmla="*/ 2147483647 h 280"/>
                <a:gd name="T72" fmla="*/ 2147483647 w 168"/>
                <a:gd name="T73" fmla="*/ 2147483647 h 280"/>
                <a:gd name="T74" fmla="*/ 2147483647 w 168"/>
                <a:gd name="T75" fmla="*/ 2147483647 h 280"/>
                <a:gd name="T76" fmla="*/ 2147483647 w 168"/>
                <a:gd name="T77" fmla="*/ 2147483647 h 280"/>
                <a:gd name="T78" fmla="*/ 2147483647 w 168"/>
                <a:gd name="T79" fmla="*/ 2147483647 h 280"/>
                <a:gd name="T80" fmla="*/ 2147483647 w 168"/>
                <a:gd name="T81" fmla="*/ 2147483647 h 280"/>
                <a:gd name="T82" fmla="*/ 2147483647 w 168"/>
                <a:gd name="T83" fmla="*/ 2147483647 h 280"/>
                <a:gd name="T84" fmla="*/ 2147483647 w 168"/>
                <a:gd name="T85" fmla="*/ 2147483647 h 280"/>
                <a:gd name="T86" fmla="*/ 2147483647 w 168"/>
                <a:gd name="T87" fmla="*/ 2147483647 h 280"/>
                <a:gd name="T88" fmla="*/ 2147483647 w 168"/>
                <a:gd name="T89" fmla="*/ 2147483647 h 280"/>
                <a:gd name="T90" fmla="*/ 2147483647 w 168"/>
                <a:gd name="T91" fmla="*/ 2147483647 h 280"/>
                <a:gd name="T92" fmla="*/ 2147483647 w 168"/>
                <a:gd name="T93" fmla="*/ 2147483647 h 280"/>
                <a:gd name="T94" fmla="*/ 2147483647 w 168"/>
                <a:gd name="T95" fmla="*/ 2147483647 h 280"/>
                <a:gd name="T96" fmla="*/ 2147483647 w 168"/>
                <a:gd name="T97" fmla="*/ 2147483647 h 280"/>
                <a:gd name="T98" fmla="*/ 2147483647 w 168"/>
                <a:gd name="T99" fmla="*/ 2147483647 h 280"/>
                <a:gd name="T100" fmla="*/ 2147483647 w 168"/>
                <a:gd name="T101" fmla="*/ 2147483647 h 280"/>
                <a:gd name="T102" fmla="*/ 2147483647 w 168"/>
                <a:gd name="T103" fmla="*/ 2147483647 h 280"/>
                <a:gd name="T104" fmla="*/ 2147483647 w 168"/>
                <a:gd name="T105" fmla="*/ 0 h 280"/>
                <a:gd name="T106" fmla="*/ 2147483647 w 168"/>
                <a:gd name="T107" fmla="*/ 0 h 280"/>
                <a:gd name="T108" fmla="*/ 2147483647 w 168"/>
                <a:gd name="T109" fmla="*/ 2147483647 h 280"/>
                <a:gd name="T110" fmla="*/ 2147483647 w 168"/>
                <a:gd name="T111" fmla="*/ 0 h 280"/>
                <a:gd name="T112" fmla="*/ 2147483647 w 168"/>
                <a:gd name="T113" fmla="*/ 2147483647 h 28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8"/>
                <a:gd name="T172" fmla="*/ 0 h 280"/>
                <a:gd name="T173" fmla="*/ 168 w 168"/>
                <a:gd name="T174" fmla="*/ 280 h 28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8" h="280">
                  <a:moveTo>
                    <a:pt x="104" y="24"/>
                  </a:moveTo>
                  <a:lnTo>
                    <a:pt x="88" y="56"/>
                  </a:lnTo>
                  <a:lnTo>
                    <a:pt x="80" y="80"/>
                  </a:lnTo>
                  <a:lnTo>
                    <a:pt x="88" y="104"/>
                  </a:lnTo>
                  <a:lnTo>
                    <a:pt x="88" y="128"/>
                  </a:lnTo>
                  <a:lnTo>
                    <a:pt x="96" y="152"/>
                  </a:lnTo>
                  <a:lnTo>
                    <a:pt x="88" y="160"/>
                  </a:lnTo>
                  <a:lnTo>
                    <a:pt x="80" y="184"/>
                  </a:lnTo>
                  <a:lnTo>
                    <a:pt x="80" y="192"/>
                  </a:lnTo>
                  <a:lnTo>
                    <a:pt x="88" y="208"/>
                  </a:lnTo>
                  <a:lnTo>
                    <a:pt x="88" y="216"/>
                  </a:lnTo>
                  <a:lnTo>
                    <a:pt x="64" y="208"/>
                  </a:lnTo>
                  <a:lnTo>
                    <a:pt x="40" y="192"/>
                  </a:lnTo>
                  <a:lnTo>
                    <a:pt x="24" y="192"/>
                  </a:lnTo>
                  <a:lnTo>
                    <a:pt x="24" y="208"/>
                  </a:lnTo>
                  <a:lnTo>
                    <a:pt x="0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24" y="272"/>
                  </a:lnTo>
                  <a:lnTo>
                    <a:pt x="32" y="280"/>
                  </a:lnTo>
                  <a:lnTo>
                    <a:pt x="24" y="280"/>
                  </a:lnTo>
                  <a:lnTo>
                    <a:pt x="32" y="280"/>
                  </a:lnTo>
                  <a:lnTo>
                    <a:pt x="40" y="280"/>
                  </a:lnTo>
                  <a:lnTo>
                    <a:pt x="56" y="280"/>
                  </a:lnTo>
                  <a:lnTo>
                    <a:pt x="72" y="272"/>
                  </a:lnTo>
                  <a:lnTo>
                    <a:pt x="88" y="256"/>
                  </a:lnTo>
                  <a:lnTo>
                    <a:pt x="96" y="248"/>
                  </a:lnTo>
                  <a:lnTo>
                    <a:pt x="128" y="232"/>
                  </a:lnTo>
                  <a:lnTo>
                    <a:pt x="144" y="240"/>
                  </a:lnTo>
                  <a:lnTo>
                    <a:pt x="152" y="248"/>
                  </a:lnTo>
                  <a:lnTo>
                    <a:pt x="160" y="256"/>
                  </a:lnTo>
                  <a:lnTo>
                    <a:pt x="168" y="248"/>
                  </a:lnTo>
                  <a:lnTo>
                    <a:pt x="168" y="240"/>
                  </a:lnTo>
                  <a:lnTo>
                    <a:pt x="160" y="216"/>
                  </a:lnTo>
                  <a:lnTo>
                    <a:pt x="160" y="200"/>
                  </a:lnTo>
                  <a:lnTo>
                    <a:pt x="152" y="176"/>
                  </a:lnTo>
                  <a:lnTo>
                    <a:pt x="152" y="168"/>
                  </a:lnTo>
                  <a:lnTo>
                    <a:pt x="128" y="168"/>
                  </a:lnTo>
                  <a:lnTo>
                    <a:pt x="112" y="160"/>
                  </a:lnTo>
                  <a:lnTo>
                    <a:pt x="104" y="136"/>
                  </a:lnTo>
                  <a:lnTo>
                    <a:pt x="96" y="104"/>
                  </a:lnTo>
                  <a:lnTo>
                    <a:pt x="104" y="96"/>
                  </a:lnTo>
                  <a:lnTo>
                    <a:pt x="96" y="64"/>
                  </a:lnTo>
                  <a:lnTo>
                    <a:pt x="120" y="64"/>
                  </a:lnTo>
                  <a:lnTo>
                    <a:pt x="128" y="80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44" y="40"/>
                  </a:lnTo>
                  <a:lnTo>
                    <a:pt x="152" y="24"/>
                  </a:lnTo>
                  <a:lnTo>
                    <a:pt x="152" y="8"/>
                  </a:lnTo>
                  <a:lnTo>
                    <a:pt x="144" y="0"/>
                  </a:lnTo>
                  <a:lnTo>
                    <a:pt x="136" y="0"/>
                  </a:lnTo>
                  <a:lnTo>
                    <a:pt x="112" y="8"/>
                  </a:lnTo>
                  <a:lnTo>
                    <a:pt x="104" y="0"/>
                  </a:lnTo>
                  <a:lnTo>
                    <a:pt x="104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749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9" name="Freeform 750"/>
            <p:cNvSpPr>
              <a:spLocks/>
            </p:cNvSpPr>
            <p:nvPr/>
          </p:nvSpPr>
          <p:spPr bwMode="auto">
            <a:xfrm>
              <a:off x="4797355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0" name="Freeform 751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1" name="Freeform 752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2" name="Freeform 753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754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755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5" name="Freeform 756"/>
            <p:cNvSpPr>
              <a:spLocks/>
            </p:cNvSpPr>
            <p:nvPr/>
          </p:nvSpPr>
          <p:spPr bwMode="auto">
            <a:xfrm>
              <a:off x="4417925" y="3389706"/>
              <a:ext cx="64701" cy="96502"/>
            </a:xfrm>
            <a:custGeom>
              <a:avLst/>
              <a:gdLst>
                <a:gd name="T0" fmla="*/ 2147483647 w 48"/>
                <a:gd name="T1" fmla="*/ 2147483647 h 72"/>
                <a:gd name="T2" fmla="*/ 2147483647 w 48"/>
                <a:gd name="T3" fmla="*/ 0 h 72"/>
                <a:gd name="T4" fmla="*/ 2147483647 w 48"/>
                <a:gd name="T5" fmla="*/ 0 h 72"/>
                <a:gd name="T6" fmla="*/ 0 w 48"/>
                <a:gd name="T7" fmla="*/ 0 h 72"/>
                <a:gd name="T8" fmla="*/ 0 w 48"/>
                <a:gd name="T9" fmla="*/ 2147483647 h 72"/>
                <a:gd name="T10" fmla="*/ 2147483647 w 48"/>
                <a:gd name="T11" fmla="*/ 2147483647 h 72"/>
                <a:gd name="T12" fmla="*/ 0 w 48"/>
                <a:gd name="T13" fmla="*/ 2147483647 h 72"/>
                <a:gd name="T14" fmla="*/ 0 w 48"/>
                <a:gd name="T15" fmla="*/ 2147483647 h 72"/>
                <a:gd name="T16" fmla="*/ 0 w 48"/>
                <a:gd name="T17" fmla="*/ 2147483647 h 72"/>
                <a:gd name="T18" fmla="*/ 2147483647 w 48"/>
                <a:gd name="T19" fmla="*/ 2147483647 h 72"/>
                <a:gd name="T20" fmla="*/ 2147483647 w 48"/>
                <a:gd name="T21" fmla="*/ 2147483647 h 72"/>
                <a:gd name="T22" fmla="*/ 2147483647 w 48"/>
                <a:gd name="T23" fmla="*/ 2147483647 h 72"/>
                <a:gd name="T24" fmla="*/ 2147483647 w 48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"/>
                <a:gd name="T40" fmla="*/ 0 h 72"/>
                <a:gd name="T41" fmla="*/ 48 w 4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" h="72">
                  <a:moveTo>
                    <a:pt x="40" y="8"/>
                  </a:moveTo>
                  <a:lnTo>
                    <a:pt x="4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48" y="64"/>
                  </a:lnTo>
                  <a:lnTo>
                    <a:pt x="40" y="24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6" name="Freeform 757"/>
            <p:cNvSpPr>
              <a:spLocks/>
            </p:cNvSpPr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2147483647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0 w 153"/>
                <a:gd name="T37" fmla="*/ 2147483647 h 136"/>
                <a:gd name="T38" fmla="*/ 0 w 153"/>
                <a:gd name="T39" fmla="*/ 2147483647 h 136"/>
                <a:gd name="T40" fmla="*/ 2147483647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3"/>
                <a:gd name="T79" fmla="*/ 0 h 136"/>
                <a:gd name="T80" fmla="*/ 153 w 153"/>
                <a:gd name="T81" fmla="*/ 136 h 1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7" name="Freeform 758"/>
            <p:cNvSpPr>
              <a:spLocks/>
            </p:cNvSpPr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0 h 96"/>
                <a:gd name="T38" fmla="*/ 2147483647 w 160"/>
                <a:gd name="T39" fmla="*/ 2147483647 h 96"/>
                <a:gd name="T40" fmla="*/ 2147483647 w 160"/>
                <a:gd name="T41" fmla="*/ 2147483647 h 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0"/>
                <a:gd name="T64" fmla="*/ 0 h 96"/>
                <a:gd name="T65" fmla="*/ 160 w 160"/>
                <a:gd name="T66" fmla="*/ 96 h 9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8" name="Freeform 759"/>
            <p:cNvSpPr>
              <a:spLocks/>
            </p:cNvSpPr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0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2147483647 w 153"/>
                <a:gd name="T37" fmla="*/ 2147483647 h 136"/>
                <a:gd name="T38" fmla="*/ 0 w 153"/>
                <a:gd name="T39" fmla="*/ 2147483647 h 136"/>
                <a:gd name="T40" fmla="*/ 0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2147483647 w 153"/>
                <a:gd name="T53" fmla="*/ 2147483647 h 1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53"/>
                <a:gd name="T82" fmla="*/ 0 h 136"/>
                <a:gd name="T83" fmla="*/ 153 w 153"/>
                <a:gd name="T84" fmla="*/ 136 h 1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760"/>
            <p:cNvSpPr>
              <a:spLocks/>
            </p:cNvSpPr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2147483647 h 96"/>
                <a:gd name="T38" fmla="*/ 2147483647 w 160"/>
                <a:gd name="T39" fmla="*/ 0 h 96"/>
                <a:gd name="T40" fmla="*/ 2147483647 w 160"/>
                <a:gd name="T41" fmla="*/ 2147483647 h 96"/>
                <a:gd name="T42" fmla="*/ 2147483647 w 160"/>
                <a:gd name="T43" fmla="*/ 2147483647 h 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0"/>
                <a:gd name="T67" fmla="*/ 0 h 96"/>
                <a:gd name="T68" fmla="*/ 160 w 160"/>
                <a:gd name="T69" fmla="*/ 96 h 9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0" name="Freeform 761"/>
            <p:cNvSpPr>
              <a:spLocks/>
            </p:cNvSpPr>
            <p:nvPr/>
          </p:nvSpPr>
          <p:spPr bwMode="auto">
            <a:xfrm>
              <a:off x="4654795" y="3508141"/>
              <a:ext cx="129401" cy="161203"/>
            </a:xfrm>
            <a:custGeom>
              <a:avLst/>
              <a:gdLst>
                <a:gd name="T0" fmla="*/ 2147483647 w 96"/>
                <a:gd name="T1" fmla="*/ 2147483647 h 120"/>
                <a:gd name="T2" fmla="*/ 2147483647 w 96"/>
                <a:gd name="T3" fmla="*/ 2147483647 h 120"/>
                <a:gd name="T4" fmla="*/ 2147483647 w 96"/>
                <a:gd name="T5" fmla="*/ 2147483647 h 120"/>
                <a:gd name="T6" fmla="*/ 2147483647 w 96"/>
                <a:gd name="T7" fmla="*/ 2147483647 h 120"/>
                <a:gd name="T8" fmla="*/ 2147483647 w 96"/>
                <a:gd name="T9" fmla="*/ 2147483647 h 120"/>
                <a:gd name="T10" fmla="*/ 2147483647 w 96"/>
                <a:gd name="T11" fmla="*/ 0 h 120"/>
                <a:gd name="T12" fmla="*/ 2147483647 w 96"/>
                <a:gd name="T13" fmla="*/ 0 h 120"/>
                <a:gd name="T14" fmla="*/ 2147483647 w 96"/>
                <a:gd name="T15" fmla="*/ 2147483647 h 120"/>
                <a:gd name="T16" fmla="*/ 2147483647 w 96"/>
                <a:gd name="T17" fmla="*/ 2147483647 h 120"/>
                <a:gd name="T18" fmla="*/ 2147483647 w 96"/>
                <a:gd name="T19" fmla="*/ 2147483647 h 120"/>
                <a:gd name="T20" fmla="*/ 2147483647 w 96"/>
                <a:gd name="T21" fmla="*/ 2147483647 h 120"/>
                <a:gd name="T22" fmla="*/ 2147483647 w 96"/>
                <a:gd name="T23" fmla="*/ 2147483647 h 120"/>
                <a:gd name="T24" fmla="*/ 2147483647 w 96"/>
                <a:gd name="T25" fmla="*/ 2147483647 h 120"/>
                <a:gd name="T26" fmla="*/ 2147483647 w 96"/>
                <a:gd name="T27" fmla="*/ 2147483647 h 120"/>
                <a:gd name="T28" fmla="*/ 2147483647 w 96"/>
                <a:gd name="T29" fmla="*/ 2147483647 h 120"/>
                <a:gd name="T30" fmla="*/ 2147483647 w 96"/>
                <a:gd name="T31" fmla="*/ 2147483647 h 120"/>
                <a:gd name="T32" fmla="*/ 2147483647 w 96"/>
                <a:gd name="T33" fmla="*/ 2147483647 h 120"/>
                <a:gd name="T34" fmla="*/ 0 w 96"/>
                <a:gd name="T35" fmla="*/ 2147483647 h 120"/>
                <a:gd name="T36" fmla="*/ 2147483647 w 96"/>
                <a:gd name="T37" fmla="*/ 2147483647 h 120"/>
                <a:gd name="T38" fmla="*/ 2147483647 w 96"/>
                <a:gd name="T39" fmla="*/ 2147483647 h 120"/>
                <a:gd name="T40" fmla="*/ 2147483647 w 96"/>
                <a:gd name="T41" fmla="*/ 2147483647 h 120"/>
                <a:gd name="T42" fmla="*/ 2147483647 w 96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120"/>
                <a:gd name="T68" fmla="*/ 96 w 96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120">
                  <a:moveTo>
                    <a:pt x="40" y="112"/>
                  </a:moveTo>
                  <a:lnTo>
                    <a:pt x="56" y="96"/>
                  </a:lnTo>
                  <a:lnTo>
                    <a:pt x="72" y="64"/>
                  </a:lnTo>
                  <a:lnTo>
                    <a:pt x="88" y="56"/>
                  </a:lnTo>
                  <a:lnTo>
                    <a:pt x="96" y="8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16" y="80"/>
                  </a:lnTo>
                  <a:lnTo>
                    <a:pt x="8" y="88"/>
                  </a:lnTo>
                  <a:lnTo>
                    <a:pt x="0" y="96"/>
                  </a:lnTo>
                  <a:lnTo>
                    <a:pt x="8" y="104"/>
                  </a:lnTo>
                  <a:lnTo>
                    <a:pt x="16" y="120"/>
                  </a:lnTo>
                  <a:lnTo>
                    <a:pt x="24" y="112"/>
                  </a:lnTo>
                  <a:lnTo>
                    <a:pt x="40" y="1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1" name="Freeform 762"/>
            <p:cNvSpPr>
              <a:spLocks/>
            </p:cNvSpPr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2" name="Freeform 763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2147483647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0 w 96"/>
                <a:gd name="T31" fmla="*/ 2147483647 h 128"/>
                <a:gd name="T32" fmla="*/ 2147483647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  <a:lnTo>
                    <a:pt x="96" y="1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3" name="Freeform 764"/>
            <p:cNvSpPr>
              <a:spLocks/>
            </p:cNvSpPr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4" name="Freeform 765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5" name="Freeform 766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6" name="Freeform 767"/>
            <p:cNvSpPr>
              <a:spLocks/>
            </p:cNvSpPr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0 h 80"/>
                <a:gd name="T8" fmla="*/ 2147483647 w 32"/>
                <a:gd name="T9" fmla="*/ 2147483647 h 80"/>
                <a:gd name="T10" fmla="*/ 2147483647 w 32"/>
                <a:gd name="T11" fmla="*/ 2147483647 h 80"/>
                <a:gd name="T12" fmla="*/ 0 w 32"/>
                <a:gd name="T13" fmla="*/ 2147483647 h 80"/>
                <a:gd name="T14" fmla="*/ 0 w 32"/>
                <a:gd name="T15" fmla="*/ 2147483647 h 80"/>
                <a:gd name="T16" fmla="*/ 2147483647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"/>
                <a:gd name="T40" fmla="*/ 0 h 80"/>
                <a:gd name="T41" fmla="*/ 32 w 32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7" name="Freeform 768"/>
            <p:cNvSpPr>
              <a:spLocks/>
            </p:cNvSpPr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2147483647 h 64"/>
                <a:gd name="T8" fmla="*/ 0 w 24"/>
                <a:gd name="T9" fmla="*/ 2147483647 h 64"/>
                <a:gd name="T10" fmla="*/ 2147483647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64"/>
                <a:gd name="T29" fmla="*/ 24 w 24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8" name="Freeform 769"/>
            <p:cNvSpPr>
              <a:spLocks/>
            </p:cNvSpPr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2147483647 h 80"/>
                <a:gd name="T8" fmla="*/ 2147483647 w 32"/>
                <a:gd name="T9" fmla="*/ 0 h 80"/>
                <a:gd name="T10" fmla="*/ 2147483647 w 32"/>
                <a:gd name="T11" fmla="*/ 2147483647 h 80"/>
                <a:gd name="T12" fmla="*/ 2147483647 w 32"/>
                <a:gd name="T13" fmla="*/ 2147483647 h 80"/>
                <a:gd name="T14" fmla="*/ 0 w 32"/>
                <a:gd name="T15" fmla="*/ 2147483647 h 80"/>
                <a:gd name="T16" fmla="*/ 0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2147483647 w 32"/>
                <a:gd name="T27" fmla="*/ 2147483647 h 80"/>
                <a:gd name="T28" fmla="*/ 2147483647 w 32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80"/>
                <a:gd name="T47" fmla="*/ 32 w 32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9" name="Freeform 770"/>
            <p:cNvSpPr>
              <a:spLocks/>
            </p:cNvSpPr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0 h 64"/>
                <a:gd name="T8" fmla="*/ 0 w 24"/>
                <a:gd name="T9" fmla="*/ 2147483647 h 64"/>
                <a:gd name="T10" fmla="*/ 0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2147483647 w 24"/>
                <a:gd name="T19" fmla="*/ 2147483647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64"/>
                <a:gd name="T32" fmla="*/ 24 w 24"/>
                <a:gd name="T33" fmla="*/ 64 h 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0" name="Freeform 771"/>
            <p:cNvSpPr>
              <a:spLocks/>
            </p:cNvSpPr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0 h 168"/>
                <a:gd name="T36" fmla="*/ 2147483647 w 168"/>
                <a:gd name="T37" fmla="*/ 2147483647 h 168"/>
                <a:gd name="T38" fmla="*/ 0 w 168"/>
                <a:gd name="T39" fmla="*/ 2147483647 h 168"/>
                <a:gd name="T40" fmla="*/ 2147483647 w 168"/>
                <a:gd name="T41" fmla="*/ 2147483647 h 168"/>
                <a:gd name="T42" fmla="*/ 2147483647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8"/>
                <a:gd name="T79" fmla="*/ 0 h 168"/>
                <a:gd name="T80" fmla="*/ 168 w 168"/>
                <a:gd name="T81" fmla="*/ 168 h 1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1" name="Freeform 772"/>
            <p:cNvSpPr>
              <a:spLocks/>
            </p:cNvSpPr>
            <p:nvPr/>
          </p:nvSpPr>
          <p:spPr bwMode="auto">
            <a:xfrm>
              <a:off x="4482626" y="3250436"/>
              <a:ext cx="53734" cy="64700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0 w 40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8"/>
                <a:gd name="T20" fmla="*/ 40 w 40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8">
                  <a:moveTo>
                    <a:pt x="0" y="48"/>
                  </a:moveTo>
                  <a:lnTo>
                    <a:pt x="16" y="48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774"/>
            <p:cNvSpPr>
              <a:spLocks/>
            </p:cNvSpPr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2147483647 h 168"/>
                <a:gd name="T36" fmla="*/ 2147483647 w 168"/>
                <a:gd name="T37" fmla="*/ 2147483647 h 168"/>
                <a:gd name="T38" fmla="*/ 2147483647 w 168"/>
                <a:gd name="T39" fmla="*/ 0 h 168"/>
                <a:gd name="T40" fmla="*/ 2147483647 w 168"/>
                <a:gd name="T41" fmla="*/ 2147483647 h 168"/>
                <a:gd name="T42" fmla="*/ 0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2147483647 w 168"/>
                <a:gd name="T53" fmla="*/ 2147483647 h 168"/>
                <a:gd name="T54" fmla="*/ 2147483647 w 168"/>
                <a:gd name="T55" fmla="*/ 2147483647 h 1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68"/>
                <a:gd name="T86" fmla="*/ 168 w 168"/>
                <a:gd name="T87" fmla="*/ 168 h 1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775"/>
            <p:cNvSpPr>
              <a:spLocks/>
            </p:cNvSpPr>
            <p:nvPr/>
          </p:nvSpPr>
          <p:spPr bwMode="auto">
            <a:xfrm>
              <a:off x="1611683" y="1831415"/>
              <a:ext cx="461675" cy="632747"/>
            </a:xfrm>
            <a:custGeom>
              <a:avLst/>
              <a:gdLst>
                <a:gd name="T0" fmla="*/ 2147483647 w 344"/>
                <a:gd name="T1" fmla="*/ 2147483647 h 472"/>
                <a:gd name="T2" fmla="*/ 2147483647 w 344"/>
                <a:gd name="T3" fmla="*/ 2147483647 h 472"/>
                <a:gd name="T4" fmla="*/ 2147483647 w 344"/>
                <a:gd name="T5" fmla="*/ 2147483647 h 472"/>
                <a:gd name="T6" fmla="*/ 2147483647 w 344"/>
                <a:gd name="T7" fmla="*/ 2147483647 h 472"/>
                <a:gd name="T8" fmla="*/ 2147483647 w 344"/>
                <a:gd name="T9" fmla="*/ 2147483647 h 472"/>
                <a:gd name="T10" fmla="*/ 2147483647 w 344"/>
                <a:gd name="T11" fmla="*/ 2147483647 h 472"/>
                <a:gd name="T12" fmla="*/ 2147483647 w 344"/>
                <a:gd name="T13" fmla="*/ 2147483647 h 472"/>
                <a:gd name="T14" fmla="*/ 2147483647 w 344"/>
                <a:gd name="T15" fmla="*/ 0 h 472"/>
                <a:gd name="T16" fmla="*/ 2147483647 w 344"/>
                <a:gd name="T17" fmla="*/ 2147483647 h 472"/>
                <a:gd name="T18" fmla="*/ 2147483647 w 344"/>
                <a:gd name="T19" fmla="*/ 2147483647 h 472"/>
                <a:gd name="T20" fmla="*/ 2147483647 w 344"/>
                <a:gd name="T21" fmla="*/ 2147483647 h 472"/>
                <a:gd name="T22" fmla="*/ 2147483647 w 344"/>
                <a:gd name="T23" fmla="*/ 2147483647 h 472"/>
                <a:gd name="T24" fmla="*/ 2147483647 w 344"/>
                <a:gd name="T25" fmla="*/ 2147483647 h 472"/>
                <a:gd name="T26" fmla="*/ 2147483647 w 344"/>
                <a:gd name="T27" fmla="*/ 2147483647 h 472"/>
                <a:gd name="T28" fmla="*/ 2147483647 w 344"/>
                <a:gd name="T29" fmla="*/ 2147483647 h 472"/>
                <a:gd name="T30" fmla="*/ 2147483647 w 344"/>
                <a:gd name="T31" fmla="*/ 2147483647 h 472"/>
                <a:gd name="T32" fmla="*/ 2147483647 w 344"/>
                <a:gd name="T33" fmla="*/ 2147483647 h 472"/>
                <a:gd name="T34" fmla="*/ 2147483647 w 344"/>
                <a:gd name="T35" fmla="*/ 2147483647 h 472"/>
                <a:gd name="T36" fmla="*/ 2147483647 w 344"/>
                <a:gd name="T37" fmla="*/ 2147483647 h 472"/>
                <a:gd name="T38" fmla="*/ 0 w 344"/>
                <a:gd name="T39" fmla="*/ 2147483647 h 472"/>
                <a:gd name="T40" fmla="*/ 2147483647 w 344"/>
                <a:gd name="T41" fmla="*/ 2147483647 h 472"/>
                <a:gd name="T42" fmla="*/ 2147483647 w 344"/>
                <a:gd name="T43" fmla="*/ 2147483647 h 472"/>
                <a:gd name="T44" fmla="*/ 2147483647 w 344"/>
                <a:gd name="T45" fmla="*/ 2147483647 h 472"/>
                <a:gd name="T46" fmla="*/ 2147483647 w 344"/>
                <a:gd name="T47" fmla="*/ 2147483647 h 472"/>
                <a:gd name="T48" fmla="*/ 2147483647 w 344"/>
                <a:gd name="T49" fmla="*/ 2147483647 h 472"/>
                <a:gd name="T50" fmla="*/ 2147483647 w 344"/>
                <a:gd name="T51" fmla="*/ 2147483647 h 472"/>
                <a:gd name="T52" fmla="*/ 2147483647 w 344"/>
                <a:gd name="T53" fmla="*/ 2147483647 h 472"/>
                <a:gd name="T54" fmla="*/ 2147483647 w 344"/>
                <a:gd name="T55" fmla="*/ 2147483647 h 472"/>
                <a:gd name="T56" fmla="*/ 2147483647 w 344"/>
                <a:gd name="T57" fmla="*/ 2147483647 h 472"/>
                <a:gd name="T58" fmla="*/ 2147483647 w 344"/>
                <a:gd name="T59" fmla="*/ 2147483647 h 472"/>
                <a:gd name="T60" fmla="*/ 2147483647 w 344"/>
                <a:gd name="T61" fmla="*/ 2147483647 h 472"/>
                <a:gd name="T62" fmla="*/ 2147483647 w 344"/>
                <a:gd name="T63" fmla="*/ 2147483647 h 472"/>
                <a:gd name="T64" fmla="*/ 2147483647 w 344"/>
                <a:gd name="T65" fmla="*/ 2147483647 h 472"/>
                <a:gd name="T66" fmla="*/ 2147483647 w 344"/>
                <a:gd name="T67" fmla="*/ 2147483647 h 472"/>
                <a:gd name="T68" fmla="*/ 2147483647 w 344"/>
                <a:gd name="T69" fmla="*/ 2147483647 h 472"/>
                <a:gd name="T70" fmla="*/ 2147483647 w 344"/>
                <a:gd name="T71" fmla="*/ 2147483647 h 472"/>
                <a:gd name="T72" fmla="*/ 2147483647 w 344"/>
                <a:gd name="T73" fmla="*/ 2147483647 h 472"/>
                <a:gd name="T74" fmla="*/ 2147483647 w 344"/>
                <a:gd name="T75" fmla="*/ 2147483647 h 472"/>
                <a:gd name="T76" fmla="*/ 2147483647 w 344"/>
                <a:gd name="T77" fmla="*/ 2147483647 h 472"/>
                <a:gd name="T78" fmla="*/ 2147483647 w 344"/>
                <a:gd name="T79" fmla="*/ 2147483647 h 472"/>
                <a:gd name="T80" fmla="*/ 2147483647 w 344"/>
                <a:gd name="T81" fmla="*/ 2147483647 h 472"/>
                <a:gd name="T82" fmla="*/ 2147483647 w 344"/>
                <a:gd name="T83" fmla="*/ 2147483647 h 472"/>
                <a:gd name="T84" fmla="*/ 2147483647 w 344"/>
                <a:gd name="T85" fmla="*/ 2147483647 h 472"/>
                <a:gd name="T86" fmla="*/ 2147483647 w 344"/>
                <a:gd name="T87" fmla="*/ 2147483647 h 472"/>
                <a:gd name="T88" fmla="*/ 2147483647 w 344"/>
                <a:gd name="T89" fmla="*/ 2147483647 h 472"/>
                <a:gd name="T90" fmla="*/ 2147483647 w 344"/>
                <a:gd name="T91" fmla="*/ 2147483647 h 472"/>
                <a:gd name="T92" fmla="*/ 2147483647 w 344"/>
                <a:gd name="T93" fmla="*/ 2147483647 h 472"/>
                <a:gd name="T94" fmla="*/ 2147483647 w 344"/>
                <a:gd name="T95" fmla="*/ 2147483647 h 47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44"/>
                <a:gd name="T145" fmla="*/ 0 h 472"/>
                <a:gd name="T146" fmla="*/ 344 w 344"/>
                <a:gd name="T147" fmla="*/ 472 h 47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44" h="472">
                  <a:moveTo>
                    <a:pt x="336" y="64"/>
                  </a:moveTo>
                  <a:lnTo>
                    <a:pt x="328" y="48"/>
                  </a:lnTo>
                  <a:lnTo>
                    <a:pt x="288" y="56"/>
                  </a:lnTo>
                  <a:lnTo>
                    <a:pt x="240" y="32"/>
                  </a:lnTo>
                  <a:lnTo>
                    <a:pt x="216" y="32"/>
                  </a:lnTo>
                  <a:lnTo>
                    <a:pt x="192" y="24"/>
                  </a:lnTo>
                  <a:lnTo>
                    <a:pt x="192" y="8"/>
                  </a:lnTo>
                  <a:lnTo>
                    <a:pt x="152" y="0"/>
                  </a:lnTo>
                  <a:lnTo>
                    <a:pt x="136" y="16"/>
                  </a:lnTo>
                  <a:lnTo>
                    <a:pt x="104" y="24"/>
                  </a:lnTo>
                  <a:lnTo>
                    <a:pt x="80" y="40"/>
                  </a:lnTo>
                  <a:lnTo>
                    <a:pt x="64" y="80"/>
                  </a:lnTo>
                  <a:lnTo>
                    <a:pt x="32" y="88"/>
                  </a:lnTo>
                  <a:lnTo>
                    <a:pt x="32" y="112"/>
                  </a:lnTo>
                  <a:lnTo>
                    <a:pt x="56" y="144"/>
                  </a:lnTo>
                  <a:lnTo>
                    <a:pt x="80" y="160"/>
                  </a:lnTo>
                  <a:lnTo>
                    <a:pt x="80" y="176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0" y="200"/>
                  </a:lnTo>
                  <a:lnTo>
                    <a:pt x="16" y="216"/>
                  </a:lnTo>
                  <a:lnTo>
                    <a:pt x="32" y="232"/>
                  </a:lnTo>
                  <a:lnTo>
                    <a:pt x="64" y="232"/>
                  </a:lnTo>
                  <a:lnTo>
                    <a:pt x="96" y="232"/>
                  </a:lnTo>
                  <a:lnTo>
                    <a:pt x="80" y="264"/>
                  </a:lnTo>
                  <a:lnTo>
                    <a:pt x="48" y="272"/>
                  </a:lnTo>
                  <a:lnTo>
                    <a:pt x="24" y="288"/>
                  </a:lnTo>
                  <a:lnTo>
                    <a:pt x="24" y="312"/>
                  </a:lnTo>
                  <a:lnTo>
                    <a:pt x="48" y="328"/>
                  </a:lnTo>
                  <a:lnTo>
                    <a:pt x="56" y="352"/>
                  </a:lnTo>
                  <a:lnTo>
                    <a:pt x="72" y="360"/>
                  </a:lnTo>
                  <a:lnTo>
                    <a:pt x="80" y="384"/>
                  </a:lnTo>
                  <a:lnTo>
                    <a:pt x="104" y="384"/>
                  </a:lnTo>
                  <a:lnTo>
                    <a:pt x="144" y="384"/>
                  </a:lnTo>
                  <a:lnTo>
                    <a:pt x="120" y="416"/>
                  </a:lnTo>
                  <a:lnTo>
                    <a:pt x="64" y="472"/>
                  </a:lnTo>
                  <a:lnTo>
                    <a:pt x="128" y="432"/>
                  </a:lnTo>
                  <a:lnTo>
                    <a:pt x="184" y="376"/>
                  </a:lnTo>
                  <a:lnTo>
                    <a:pt x="176" y="368"/>
                  </a:lnTo>
                  <a:lnTo>
                    <a:pt x="208" y="328"/>
                  </a:lnTo>
                  <a:lnTo>
                    <a:pt x="216" y="344"/>
                  </a:lnTo>
                  <a:lnTo>
                    <a:pt x="224" y="360"/>
                  </a:lnTo>
                  <a:lnTo>
                    <a:pt x="248" y="344"/>
                  </a:lnTo>
                  <a:lnTo>
                    <a:pt x="272" y="328"/>
                  </a:lnTo>
                  <a:lnTo>
                    <a:pt x="288" y="336"/>
                  </a:lnTo>
                  <a:lnTo>
                    <a:pt x="344" y="344"/>
                  </a:lnTo>
                  <a:lnTo>
                    <a:pt x="344" y="64"/>
                  </a:lnTo>
                  <a:lnTo>
                    <a:pt x="336" y="64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4" name="Freeform 777"/>
            <p:cNvSpPr>
              <a:spLocks/>
            </p:cNvSpPr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0 h 376"/>
                <a:gd name="T50" fmla="*/ 2147483647 w 728"/>
                <a:gd name="T51" fmla="*/ 2147483647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0 w 728"/>
                <a:gd name="T57" fmla="*/ 2147483647 h 376"/>
                <a:gd name="T58" fmla="*/ 2147483647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8"/>
                <a:gd name="T100" fmla="*/ 0 h 376"/>
                <a:gd name="T101" fmla="*/ 728 w 728"/>
                <a:gd name="T102" fmla="*/ 376 h 3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5" name="Freeform 779"/>
            <p:cNvSpPr>
              <a:spLocks/>
            </p:cNvSpPr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2147483647 h 376"/>
                <a:gd name="T50" fmla="*/ 2147483647 w 728"/>
                <a:gd name="T51" fmla="*/ 0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2147483647 w 728"/>
                <a:gd name="T57" fmla="*/ 2147483647 h 376"/>
                <a:gd name="T58" fmla="*/ 0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2147483647 w 728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8"/>
                <a:gd name="T103" fmla="*/ 0 h 376"/>
                <a:gd name="T104" fmla="*/ 728 w 728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36" name="Freeform 780"/>
            <p:cNvSpPr>
              <a:spLocks/>
            </p:cNvSpPr>
            <p:nvPr/>
          </p:nvSpPr>
          <p:spPr bwMode="auto">
            <a:xfrm>
              <a:off x="2968199" y="3315136"/>
              <a:ext cx="75667" cy="74570"/>
            </a:xfrm>
            <a:custGeom>
              <a:avLst/>
              <a:gdLst>
                <a:gd name="T0" fmla="*/ 2147483647 w 56"/>
                <a:gd name="T1" fmla="*/ 2147483647 h 56"/>
                <a:gd name="T2" fmla="*/ 2147483647 w 56"/>
                <a:gd name="T3" fmla="*/ 2147483647 h 56"/>
                <a:gd name="T4" fmla="*/ 2147483647 w 56"/>
                <a:gd name="T5" fmla="*/ 0 h 56"/>
                <a:gd name="T6" fmla="*/ 2147483647 w 56"/>
                <a:gd name="T7" fmla="*/ 2147483647 h 56"/>
                <a:gd name="T8" fmla="*/ 0 w 56"/>
                <a:gd name="T9" fmla="*/ 2147483647 h 56"/>
                <a:gd name="T10" fmla="*/ 2147483647 w 56"/>
                <a:gd name="T11" fmla="*/ 2147483647 h 56"/>
                <a:gd name="T12" fmla="*/ 2147483647 w 56"/>
                <a:gd name="T13" fmla="*/ 2147483647 h 56"/>
                <a:gd name="T14" fmla="*/ 2147483647 w 56"/>
                <a:gd name="T15" fmla="*/ 2147483647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6"/>
                <a:gd name="T26" fmla="*/ 56 w 5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6">
                  <a:moveTo>
                    <a:pt x="56" y="56"/>
                  </a:moveTo>
                  <a:lnTo>
                    <a:pt x="56" y="48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0" y="24"/>
                  </a:lnTo>
                  <a:lnTo>
                    <a:pt x="24" y="56"/>
                  </a:lnTo>
                  <a:lnTo>
                    <a:pt x="40" y="56"/>
                  </a:lnTo>
                  <a:lnTo>
                    <a:pt x="56" y="5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7" name="Freeform 781"/>
            <p:cNvSpPr>
              <a:spLocks/>
            </p:cNvSpPr>
            <p:nvPr/>
          </p:nvSpPr>
          <p:spPr bwMode="auto">
            <a:xfrm>
              <a:off x="3001097" y="3389706"/>
              <a:ext cx="63604" cy="42768"/>
            </a:xfrm>
            <a:custGeom>
              <a:avLst/>
              <a:gdLst>
                <a:gd name="T0" fmla="*/ 2147483647 w 48"/>
                <a:gd name="T1" fmla="*/ 0 h 32"/>
                <a:gd name="T2" fmla="*/ 2147483647 w 48"/>
                <a:gd name="T3" fmla="*/ 0 h 32"/>
                <a:gd name="T4" fmla="*/ 0 w 48"/>
                <a:gd name="T5" fmla="*/ 0 h 32"/>
                <a:gd name="T6" fmla="*/ 2147483647 w 48"/>
                <a:gd name="T7" fmla="*/ 2147483647 h 32"/>
                <a:gd name="T8" fmla="*/ 2147483647 w 48"/>
                <a:gd name="T9" fmla="*/ 2147483647 h 32"/>
                <a:gd name="T10" fmla="*/ 2147483647 w 48"/>
                <a:gd name="T11" fmla="*/ 2147483647 h 32"/>
                <a:gd name="T12" fmla="*/ 2147483647 w 48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32"/>
                <a:gd name="T23" fmla="*/ 48 w 4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32">
                  <a:moveTo>
                    <a:pt x="32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40" y="32"/>
                  </a:lnTo>
                  <a:lnTo>
                    <a:pt x="48" y="16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8" name="Freeform 782"/>
            <p:cNvSpPr>
              <a:spLocks/>
            </p:cNvSpPr>
            <p:nvPr/>
          </p:nvSpPr>
          <p:spPr bwMode="auto">
            <a:xfrm>
              <a:off x="3054832" y="3411638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2147483647 h 32"/>
                <a:gd name="T4" fmla="*/ 2147483647 w 72"/>
                <a:gd name="T5" fmla="*/ 2147483647 h 32"/>
                <a:gd name="T6" fmla="*/ 2147483647 w 72"/>
                <a:gd name="T7" fmla="*/ 0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32"/>
                <a:gd name="T41" fmla="*/ 72 w 72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32">
                  <a:moveTo>
                    <a:pt x="56" y="8"/>
                  </a:moveTo>
                  <a:lnTo>
                    <a:pt x="4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16"/>
                  </a:lnTo>
                  <a:lnTo>
                    <a:pt x="64" y="32"/>
                  </a:lnTo>
                  <a:lnTo>
                    <a:pt x="72" y="16"/>
                  </a:lnTo>
                  <a:lnTo>
                    <a:pt x="56" y="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9" name="Freeform 783"/>
            <p:cNvSpPr>
              <a:spLocks/>
            </p:cNvSpPr>
            <p:nvPr/>
          </p:nvSpPr>
          <p:spPr bwMode="auto">
            <a:xfrm>
              <a:off x="3118435" y="3367774"/>
              <a:ext cx="203971" cy="214937"/>
            </a:xfrm>
            <a:custGeom>
              <a:avLst/>
              <a:gdLst>
                <a:gd name="T0" fmla="*/ 2147483647 w 152"/>
                <a:gd name="T1" fmla="*/ 2147483647 h 160"/>
                <a:gd name="T2" fmla="*/ 2147483647 w 152"/>
                <a:gd name="T3" fmla="*/ 2147483647 h 160"/>
                <a:gd name="T4" fmla="*/ 2147483647 w 152"/>
                <a:gd name="T5" fmla="*/ 2147483647 h 160"/>
                <a:gd name="T6" fmla="*/ 2147483647 w 152"/>
                <a:gd name="T7" fmla="*/ 2147483647 h 160"/>
                <a:gd name="T8" fmla="*/ 2147483647 w 152"/>
                <a:gd name="T9" fmla="*/ 2147483647 h 160"/>
                <a:gd name="T10" fmla="*/ 2147483647 w 152"/>
                <a:gd name="T11" fmla="*/ 2147483647 h 160"/>
                <a:gd name="T12" fmla="*/ 2147483647 w 152"/>
                <a:gd name="T13" fmla="*/ 2147483647 h 160"/>
                <a:gd name="T14" fmla="*/ 2147483647 w 152"/>
                <a:gd name="T15" fmla="*/ 2147483647 h 160"/>
                <a:gd name="T16" fmla="*/ 2147483647 w 152"/>
                <a:gd name="T17" fmla="*/ 0 h 160"/>
                <a:gd name="T18" fmla="*/ 2147483647 w 152"/>
                <a:gd name="T19" fmla="*/ 2147483647 h 160"/>
                <a:gd name="T20" fmla="*/ 2147483647 w 152"/>
                <a:gd name="T21" fmla="*/ 2147483647 h 160"/>
                <a:gd name="T22" fmla="*/ 2147483647 w 152"/>
                <a:gd name="T23" fmla="*/ 2147483647 h 160"/>
                <a:gd name="T24" fmla="*/ 2147483647 w 152"/>
                <a:gd name="T25" fmla="*/ 2147483647 h 160"/>
                <a:gd name="T26" fmla="*/ 2147483647 w 152"/>
                <a:gd name="T27" fmla="*/ 2147483647 h 160"/>
                <a:gd name="T28" fmla="*/ 2147483647 w 152"/>
                <a:gd name="T29" fmla="*/ 2147483647 h 160"/>
                <a:gd name="T30" fmla="*/ 2147483647 w 152"/>
                <a:gd name="T31" fmla="*/ 2147483647 h 160"/>
                <a:gd name="T32" fmla="*/ 2147483647 w 152"/>
                <a:gd name="T33" fmla="*/ 2147483647 h 160"/>
                <a:gd name="T34" fmla="*/ 2147483647 w 152"/>
                <a:gd name="T35" fmla="*/ 2147483647 h 160"/>
                <a:gd name="T36" fmla="*/ 2147483647 w 152"/>
                <a:gd name="T37" fmla="*/ 2147483647 h 160"/>
                <a:gd name="T38" fmla="*/ 2147483647 w 152"/>
                <a:gd name="T39" fmla="*/ 2147483647 h 160"/>
                <a:gd name="T40" fmla="*/ 0 w 152"/>
                <a:gd name="T41" fmla="*/ 2147483647 h 160"/>
                <a:gd name="T42" fmla="*/ 2147483647 w 152"/>
                <a:gd name="T43" fmla="*/ 2147483647 h 160"/>
                <a:gd name="T44" fmla="*/ 2147483647 w 152"/>
                <a:gd name="T45" fmla="*/ 2147483647 h 160"/>
                <a:gd name="T46" fmla="*/ 2147483647 w 152"/>
                <a:gd name="T47" fmla="*/ 2147483647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2"/>
                <a:gd name="T73" fmla="*/ 0 h 160"/>
                <a:gd name="T74" fmla="*/ 152 w 152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2" h="160">
                  <a:moveTo>
                    <a:pt x="152" y="136"/>
                  </a:moveTo>
                  <a:lnTo>
                    <a:pt x="152" y="104"/>
                  </a:lnTo>
                  <a:lnTo>
                    <a:pt x="144" y="88"/>
                  </a:lnTo>
                  <a:lnTo>
                    <a:pt x="144" y="80"/>
                  </a:lnTo>
                  <a:lnTo>
                    <a:pt x="128" y="80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8"/>
                  </a:lnTo>
                  <a:lnTo>
                    <a:pt x="96" y="0"/>
                  </a:lnTo>
                  <a:lnTo>
                    <a:pt x="72" y="8"/>
                  </a:lnTo>
                  <a:lnTo>
                    <a:pt x="56" y="16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24" y="48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24" y="88"/>
                  </a:lnTo>
                  <a:lnTo>
                    <a:pt x="24" y="104"/>
                  </a:lnTo>
                  <a:lnTo>
                    <a:pt x="24" y="120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32" y="152"/>
                  </a:lnTo>
                  <a:lnTo>
                    <a:pt x="48" y="160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0" name="Freeform 784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2147483647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0 h 72"/>
                <a:gd name="T22" fmla="*/ 0 w 104"/>
                <a:gd name="T23" fmla="*/ 2147483647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1" name="Freeform 785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2" name="Freeform 786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3" name="Freeform 787"/>
            <p:cNvSpPr>
              <a:spLocks/>
            </p:cNvSpPr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88"/>
                <a:gd name="T53" fmla="*/ 64 w 64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4" name="Freeform 788"/>
            <p:cNvSpPr>
              <a:spLocks/>
            </p:cNvSpPr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2147483647 w 40"/>
                <a:gd name="T11" fmla="*/ 0 h 48"/>
                <a:gd name="T12" fmla="*/ 0 w 40"/>
                <a:gd name="T13" fmla="*/ 2147483647 h 48"/>
                <a:gd name="T14" fmla="*/ 2147483647 w 40"/>
                <a:gd name="T15" fmla="*/ 2147483647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8"/>
                <a:gd name="T26" fmla="*/ 40 w 40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5" name="Freeform 789"/>
            <p:cNvSpPr>
              <a:spLocks/>
            </p:cNvSpPr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2147483647 w 64"/>
                <a:gd name="T35" fmla="*/ 2147483647 h 88"/>
                <a:gd name="T36" fmla="*/ 2147483647 w 64"/>
                <a:gd name="T37" fmla="*/ 2147483647 h 88"/>
                <a:gd name="T38" fmla="*/ 2147483647 w 64"/>
                <a:gd name="T39" fmla="*/ 2147483647 h 88"/>
                <a:gd name="T40" fmla="*/ 2147483647 w 64"/>
                <a:gd name="T41" fmla="*/ 2147483647 h 88"/>
                <a:gd name="T42" fmla="*/ 2147483647 w 64"/>
                <a:gd name="T43" fmla="*/ 2147483647 h 88"/>
                <a:gd name="T44" fmla="*/ 2147483647 w 64"/>
                <a:gd name="T45" fmla="*/ 2147483647 h 88"/>
                <a:gd name="T46" fmla="*/ 2147483647 w 64"/>
                <a:gd name="T47" fmla="*/ 2147483647 h 88"/>
                <a:gd name="T48" fmla="*/ 2147483647 w 64"/>
                <a:gd name="T49" fmla="*/ 0 h 88"/>
                <a:gd name="T50" fmla="*/ 2147483647 w 64"/>
                <a:gd name="T51" fmla="*/ 2147483647 h 88"/>
                <a:gd name="T52" fmla="*/ 0 w 64"/>
                <a:gd name="T53" fmla="*/ 2147483647 h 88"/>
                <a:gd name="T54" fmla="*/ 2147483647 w 64"/>
                <a:gd name="T55" fmla="*/ 2147483647 h 88"/>
                <a:gd name="T56" fmla="*/ 2147483647 w 64"/>
                <a:gd name="T57" fmla="*/ 2147483647 h 88"/>
                <a:gd name="T58" fmla="*/ 2147483647 w 64"/>
                <a:gd name="T59" fmla="*/ 2147483647 h 88"/>
                <a:gd name="T60" fmla="*/ 2147483647 w 64"/>
                <a:gd name="T61" fmla="*/ 2147483647 h 88"/>
                <a:gd name="T62" fmla="*/ 2147483647 w 64"/>
                <a:gd name="T63" fmla="*/ 2147483647 h 88"/>
                <a:gd name="T64" fmla="*/ 2147483647 w 64"/>
                <a:gd name="T65" fmla="*/ 2147483647 h 88"/>
                <a:gd name="T66" fmla="*/ 2147483647 w 64"/>
                <a:gd name="T67" fmla="*/ 2147483647 h 88"/>
                <a:gd name="T68" fmla="*/ 2147483647 w 64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"/>
                <a:gd name="T106" fmla="*/ 0 h 88"/>
                <a:gd name="T107" fmla="*/ 64 w 64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6" name="Freeform 790"/>
            <p:cNvSpPr>
              <a:spLocks/>
            </p:cNvSpPr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2147483647 h 48"/>
                <a:gd name="T10" fmla="*/ 2147483647 w 40"/>
                <a:gd name="T11" fmla="*/ 0 h 48"/>
                <a:gd name="T12" fmla="*/ 2147483647 w 40"/>
                <a:gd name="T13" fmla="*/ 0 h 48"/>
                <a:gd name="T14" fmla="*/ 0 w 40"/>
                <a:gd name="T15" fmla="*/ 2147483647 h 48"/>
                <a:gd name="T16" fmla="*/ 2147483647 w 40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48"/>
                <a:gd name="T29" fmla="*/ 40 w 40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7" name="Freeform 792"/>
            <p:cNvSpPr>
              <a:spLocks/>
            </p:cNvSpPr>
            <p:nvPr/>
          </p:nvSpPr>
          <p:spPr bwMode="auto">
            <a:xfrm>
              <a:off x="3398072" y="3916082"/>
              <a:ext cx="150237" cy="139271"/>
            </a:xfrm>
            <a:custGeom>
              <a:avLst/>
              <a:gdLst>
                <a:gd name="T0" fmla="*/ 2147483647 w 112"/>
                <a:gd name="T1" fmla="*/ 0 h 104"/>
                <a:gd name="T2" fmla="*/ 0 w 112"/>
                <a:gd name="T3" fmla="*/ 2147483647 h 104"/>
                <a:gd name="T4" fmla="*/ 0 w 112"/>
                <a:gd name="T5" fmla="*/ 2147483647 h 104"/>
                <a:gd name="T6" fmla="*/ 2147483647 w 112"/>
                <a:gd name="T7" fmla="*/ 2147483647 h 104"/>
                <a:gd name="T8" fmla="*/ 2147483647 w 112"/>
                <a:gd name="T9" fmla="*/ 2147483647 h 104"/>
                <a:gd name="T10" fmla="*/ 2147483647 w 112"/>
                <a:gd name="T11" fmla="*/ 2147483647 h 104"/>
                <a:gd name="T12" fmla="*/ 2147483647 w 112"/>
                <a:gd name="T13" fmla="*/ 2147483647 h 104"/>
                <a:gd name="T14" fmla="*/ 2147483647 w 112"/>
                <a:gd name="T15" fmla="*/ 2147483647 h 104"/>
                <a:gd name="T16" fmla="*/ 2147483647 w 112"/>
                <a:gd name="T17" fmla="*/ 2147483647 h 104"/>
                <a:gd name="T18" fmla="*/ 2147483647 w 112"/>
                <a:gd name="T19" fmla="*/ 2147483647 h 104"/>
                <a:gd name="T20" fmla="*/ 2147483647 w 112"/>
                <a:gd name="T21" fmla="*/ 2147483647 h 104"/>
                <a:gd name="T22" fmla="*/ 2147483647 w 112"/>
                <a:gd name="T23" fmla="*/ 2147483647 h 104"/>
                <a:gd name="T24" fmla="*/ 2147483647 w 112"/>
                <a:gd name="T25" fmla="*/ 2147483647 h 104"/>
                <a:gd name="T26" fmla="*/ 2147483647 w 112"/>
                <a:gd name="T27" fmla="*/ 2147483647 h 104"/>
                <a:gd name="T28" fmla="*/ 2147483647 w 112"/>
                <a:gd name="T29" fmla="*/ 2147483647 h 104"/>
                <a:gd name="T30" fmla="*/ 2147483647 w 112"/>
                <a:gd name="T31" fmla="*/ 2147483647 h 104"/>
                <a:gd name="T32" fmla="*/ 2147483647 w 112"/>
                <a:gd name="T33" fmla="*/ 2147483647 h 104"/>
                <a:gd name="T34" fmla="*/ 2147483647 w 112"/>
                <a:gd name="T35" fmla="*/ 0 h 104"/>
                <a:gd name="T36" fmla="*/ 2147483647 w 112"/>
                <a:gd name="T37" fmla="*/ 0 h 104"/>
                <a:gd name="T38" fmla="*/ 2147483647 w 112"/>
                <a:gd name="T39" fmla="*/ 0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2"/>
                <a:gd name="T61" fmla="*/ 0 h 104"/>
                <a:gd name="T62" fmla="*/ 112 w 112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2" h="104">
                  <a:moveTo>
                    <a:pt x="32" y="0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48" y="64"/>
                  </a:lnTo>
                  <a:lnTo>
                    <a:pt x="56" y="72"/>
                  </a:lnTo>
                  <a:lnTo>
                    <a:pt x="56" y="96"/>
                  </a:lnTo>
                  <a:lnTo>
                    <a:pt x="72" y="104"/>
                  </a:lnTo>
                  <a:lnTo>
                    <a:pt x="96" y="88"/>
                  </a:lnTo>
                  <a:lnTo>
                    <a:pt x="112" y="80"/>
                  </a:lnTo>
                  <a:lnTo>
                    <a:pt x="104" y="72"/>
                  </a:lnTo>
                  <a:lnTo>
                    <a:pt x="104" y="56"/>
                  </a:lnTo>
                  <a:lnTo>
                    <a:pt x="96" y="56"/>
                  </a:lnTo>
                  <a:lnTo>
                    <a:pt x="80" y="32"/>
                  </a:lnTo>
                  <a:lnTo>
                    <a:pt x="72" y="24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8" name="Freeform 793"/>
            <p:cNvSpPr>
              <a:spLocks/>
            </p:cNvSpPr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9" name="Freeform 794"/>
            <p:cNvSpPr>
              <a:spLocks/>
            </p:cNvSpPr>
            <p:nvPr/>
          </p:nvSpPr>
          <p:spPr bwMode="auto">
            <a:xfrm>
              <a:off x="3279638" y="3743913"/>
              <a:ext cx="193004" cy="225903"/>
            </a:xfrm>
            <a:custGeom>
              <a:avLst/>
              <a:gdLst>
                <a:gd name="T0" fmla="*/ 2147483647 w 144"/>
                <a:gd name="T1" fmla="*/ 2147483647 h 168"/>
                <a:gd name="T2" fmla="*/ 2147483647 w 144"/>
                <a:gd name="T3" fmla="*/ 2147483647 h 168"/>
                <a:gd name="T4" fmla="*/ 2147483647 w 144"/>
                <a:gd name="T5" fmla="*/ 2147483647 h 168"/>
                <a:gd name="T6" fmla="*/ 2147483647 w 144"/>
                <a:gd name="T7" fmla="*/ 2147483647 h 168"/>
                <a:gd name="T8" fmla="*/ 2147483647 w 144"/>
                <a:gd name="T9" fmla="*/ 2147483647 h 168"/>
                <a:gd name="T10" fmla="*/ 2147483647 w 144"/>
                <a:gd name="T11" fmla="*/ 2147483647 h 168"/>
                <a:gd name="T12" fmla="*/ 2147483647 w 144"/>
                <a:gd name="T13" fmla="*/ 2147483647 h 168"/>
                <a:gd name="T14" fmla="*/ 2147483647 w 144"/>
                <a:gd name="T15" fmla="*/ 2147483647 h 168"/>
                <a:gd name="T16" fmla="*/ 2147483647 w 144"/>
                <a:gd name="T17" fmla="*/ 2147483647 h 168"/>
                <a:gd name="T18" fmla="*/ 2147483647 w 144"/>
                <a:gd name="T19" fmla="*/ 2147483647 h 168"/>
                <a:gd name="T20" fmla="*/ 2147483647 w 144"/>
                <a:gd name="T21" fmla="*/ 2147483647 h 168"/>
                <a:gd name="T22" fmla="*/ 2147483647 w 144"/>
                <a:gd name="T23" fmla="*/ 2147483647 h 168"/>
                <a:gd name="T24" fmla="*/ 2147483647 w 144"/>
                <a:gd name="T25" fmla="*/ 2147483647 h 168"/>
                <a:gd name="T26" fmla="*/ 2147483647 w 144"/>
                <a:gd name="T27" fmla="*/ 0 h 168"/>
                <a:gd name="T28" fmla="*/ 2147483647 w 144"/>
                <a:gd name="T29" fmla="*/ 2147483647 h 168"/>
                <a:gd name="T30" fmla="*/ 0 w 144"/>
                <a:gd name="T31" fmla="*/ 2147483647 h 168"/>
                <a:gd name="T32" fmla="*/ 2147483647 w 144"/>
                <a:gd name="T33" fmla="*/ 2147483647 h 168"/>
                <a:gd name="T34" fmla="*/ 2147483647 w 144"/>
                <a:gd name="T35" fmla="*/ 2147483647 h 168"/>
                <a:gd name="T36" fmla="*/ 0 w 144"/>
                <a:gd name="T37" fmla="*/ 2147483647 h 168"/>
                <a:gd name="T38" fmla="*/ 0 w 144"/>
                <a:gd name="T39" fmla="*/ 2147483647 h 168"/>
                <a:gd name="T40" fmla="*/ 2147483647 w 144"/>
                <a:gd name="T41" fmla="*/ 2147483647 h 168"/>
                <a:gd name="T42" fmla="*/ 2147483647 w 144"/>
                <a:gd name="T43" fmla="*/ 2147483647 h 168"/>
                <a:gd name="T44" fmla="*/ 2147483647 w 144"/>
                <a:gd name="T45" fmla="*/ 2147483647 h 168"/>
                <a:gd name="T46" fmla="*/ 2147483647 w 144"/>
                <a:gd name="T47" fmla="*/ 2147483647 h 168"/>
                <a:gd name="T48" fmla="*/ 2147483647 w 144"/>
                <a:gd name="T49" fmla="*/ 2147483647 h 168"/>
                <a:gd name="T50" fmla="*/ 2147483647 w 144"/>
                <a:gd name="T51" fmla="*/ 2147483647 h 168"/>
                <a:gd name="T52" fmla="*/ 2147483647 w 144"/>
                <a:gd name="T53" fmla="*/ 2147483647 h 168"/>
                <a:gd name="T54" fmla="*/ 2147483647 w 144"/>
                <a:gd name="T55" fmla="*/ 2147483647 h 168"/>
                <a:gd name="T56" fmla="*/ 2147483647 w 144"/>
                <a:gd name="T57" fmla="*/ 2147483647 h 1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68"/>
                <a:gd name="T89" fmla="*/ 144 w 144"/>
                <a:gd name="T90" fmla="*/ 168 h 1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68">
                  <a:moveTo>
                    <a:pt x="88" y="160"/>
                  </a:moveTo>
                  <a:lnTo>
                    <a:pt x="88" y="152"/>
                  </a:lnTo>
                  <a:lnTo>
                    <a:pt x="120" y="128"/>
                  </a:lnTo>
                  <a:lnTo>
                    <a:pt x="136" y="128"/>
                  </a:lnTo>
                  <a:lnTo>
                    <a:pt x="144" y="128"/>
                  </a:lnTo>
                  <a:lnTo>
                    <a:pt x="144" y="104"/>
                  </a:lnTo>
                  <a:lnTo>
                    <a:pt x="144" y="88"/>
                  </a:lnTo>
                  <a:lnTo>
                    <a:pt x="120" y="80"/>
                  </a:lnTo>
                  <a:lnTo>
                    <a:pt x="112" y="72"/>
                  </a:lnTo>
                  <a:lnTo>
                    <a:pt x="112" y="56"/>
                  </a:lnTo>
                  <a:lnTo>
                    <a:pt x="88" y="40"/>
                  </a:lnTo>
                  <a:lnTo>
                    <a:pt x="64" y="32"/>
                  </a:lnTo>
                  <a:lnTo>
                    <a:pt x="56" y="8"/>
                  </a:lnTo>
                  <a:lnTo>
                    <a:pt x="32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8" y="64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12"/>
                  </a:lnTo>
                  <a:lnTo>
                    <a:pt x="8" y="128"/>
                  </a:lnTo>
                  <a:lnTo>
                    <a:pt x="24" y="160"/>
                  </a:lnTo>
                  <a:lnTo>
                    <a:pt x="32" y="168"/>
                  </a:lnTo>
                  <a:lnTo>
                    <a:pt x="40" y="160"/>
                  </a:lnTo>
                  <a:lnTo>
                    <a:pt x="48" y="160"/>
                  </a:lnTo>
                  <a:lnTo>
                    <a:pt x="64" y="168"/>
                  </a:lnTo>
                  <a:lnTo>
                    <a:pt x="72" y="160"/>
                  </a:lnTo>
                  <a:lnTo>
                    <a:pt x="88" y="16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0" name="Freeform 795"/>
            <p:cNvSpPr>
              <a:spLocks/>
            </p:cNvSpPr>
            <p:nvPr/>
          </p:nvSpPr>
          <p:spPr bwMode="auto">
            <a:xfrm>
              <a:off x="3216034" y="3486208"/>
              <a:ext cx="654680" cy="697448"/>
            </a:xfrm>
            <a:custGeom>
              <a:avLst/>
              <a:gdLst>
                <a:gd name="T0" fmla="*/ 2147483647 w 488"/>
                <a:gd name="T1" fmla="*/ 2147483647 h 520"/>
                <a:gd name="T2" fmla="*/ 2147483647 w 488"/>
                <a:gd name="T3" fmla="*/ 2147483647 h 520"/>
                <a:gd name="T4" fmla="*/ 2147483647 w 488"/>
                <a:gd name="T5" fmla="*/ 2147483647 h 520"/>
                <a:gd name="T6" fmla="*/ 2147483647 w 488"/>
                <a:gd name="T7" fmla="*/ 2147483647 h 520"/>
                <a:gd name="T8" fmla="*/ 2147483647 w 488"/>
                <a:gd name="T9" fmla="*/ 2147483647 h 520"/>
                <a:gd name="T10" fmla="*/ 2147483647 w 488"/>
                <a:gd name="T11" fmla="*/ 2147483647 h 520"/>
                <a:gd name="T12" fmla="*/ 2147483647 w 488"/>
                <a:gd name="T13" fmla="*/ 2147483647 h 520"/>
                <a:gd name="T14" fmla="*/ 2147483647 w 488"/>
                <a:gd name="T15" fmla="*/ 2147483647 h 520"/>
                <a:gd name="T16" fmla="*/ 2147483647 w 488"/>
                <a:gd name="T17" fmla="*/ 2147483647 h 520"/>
                <a:gd name="T18" fmla="*/ 2147483647 w 488"/>
                <a:gd name="T19" fmla="*/ 2147483647 h 520"/>
                <a:gd name="T20" fmla="*/ 2147483647 w 488"/>
                <a:gd name="T21" fmla="*/ 2147483647 h 520"/>
                <a:gd name="T22" fmla="*/ 2147483647 w 488"/>
                <a:gd name="T23" fmla="*/ 2147483647 h 520"/>
                <a:gd name="T24" fmla="*/ 2147483647 w 488"/>
                <a:gd name="T25" fmla="*/ 2147483647 h 520"/>
                <a:gd name="T26" fmla="*/ 2147483647 w 488"/>
                <a:gd name="T27" fmla="*/ 2147483647 h 520"/>
                <a:gd name="T28" fmla="*/ 2147483647 w 488"/>
                <a:gd name="T29" fmla="*/ 2147483647 h 520"/>
                <a:gd name="T30" fmla="*/ 2147483647 w 488"/>
                <a:gd name="T31" fmla="*/ 2147483647 h 520"/>
                <a:gd name="T32" fmla="*/ 2147483647 w 488"/>
                <a:gd name="T33" fmla="*/ 2147483647 h 520"/>
                <a:gd name="T34" fmla="*/ 2147483647 w 488"/>
                <a:gd name="T35" fmla="*/ 2147483647 h 520"/>
                <a:gd name="T36" fmla="*/ 2147483647 w 488"/>
                <a:gd name="T37" fmla="*/ 2147483647 h 520"/>
                <a:gd name="T38" fmla="*/ 2147483647 w 488"/>
                <a:gd name="T39" fmla="*/ 2147483647 h 520"/>
                <a:gd name="T40" fmla="*/ 2147483647 w 488"/>
                <a:gd name="T41" fmla="*/ 2147483647 h 520"/>
                <a:gd name="T42" fmla="*/ 2147483647 w 488"/>
                <a:gd name="T43" fmla="*/ 2147483647 h 520"/>
                <a:gd name="T44" fmla="*/ 2147483647 w 488"/>
                <a:gd name="T45" fmla="*/ 2147483647 h 520"/>
                <a:gd name="T46" fmla="*/ 2147483647 w 488"/>
                <a:gd name="T47" fmla="*/ 0 h 520"/>
                <a:gd name="T48" fmla="*/ 2147483647 w 488"/>
                <a:gd name="T49" fmla="*/ 2147483647 h 520"/>
                <a:gd name="T50" fmla="*/ 2147483647 w 488"/>
                <a:gd name="T51" fmla="*/ 2147483647 h 520"/>
                <a:gd name="T52" fmla="*/ 2147483647 w 488"/>
                <a:gd name="T53" fmla="*/ 2147483647 h 520"/>
                <a:gd name="T54" fmla="*/ 2147483647 w 488"/>
                <a:gd name="T55" fmla="*/ 2147483647 h 520"/>
                <a:gd name="T56" fmla="*/ 2147483647 w 488"/>
                <a:gd name="T57" fmla="*/ 2147483647 h 520"/>
                <a:gd name="T58" fmla="*/ 2147483647 w 488"/>
                <a:gd name="T59" fmla="*/ 2147483647 h 520"/>
                <a:gd name="T60" fmla="*/ 0 w 488"/>
                <a:gd name="T61" fmla="*/ 2147483647 h 520"/>
                <a:gd name="T62" fmla="*/ 2147483647 w 488"/>
                <a:gd name="T63" fmla="*/ 2147483647 h 520"/>
                <a:gd name="T64" fmla="*/ 2147483647 w 488"/>
                <a:gd name="T65" fmla="*/ 2147483647 h 520"/>
                <a:gd name="T66" fmla="*/ 2147483647 w 488"/>
                <a:gd name="T67" fmla="*/ 2147483647 h 520"/>
                <a:gd name="T68" fmla="*/ 2147483647 w 488"/>
                <a:gd name="T69" fmla="*/ 2147483647 h 520"/>
                <a:gd name="T70" fmla="*/ 2147483647 w 488"/>
                <a:gd name="T71" fmla="*/ 2147483647 h 520"/>
                <a:gd name="T72" fmla="*/ 2147483647 w 488"/>
                <a:gd name="T73" fmla="*/ 2147483647 h 520"/>
                <a:gd name="T74" fmla="*/ 2147483647 w 488"/>
                <a:gd name="T75" fmla="*/ 2147483647 h 520"/>
                <a:gd name="T76" fmla="*/ 2147483647 w 488"/>
                <a:gd name="T77" fmla="*/ 2147483647 h 5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88"/>
                <a:gd name="T118" fmla="*/ 0 h 520"/>
                <a:gd name="T119" fmla="*/ 488 w 488"/>
                <a:gd name="T120" fmla="*/ 520 h 52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88" h="520">
                  <a:moveTo>
                    <a:pt x="248" y="400"/>
                  </a:moveTo>
                  <a:lnTo>
                    <a:pt x="248" y="408"/>
                  </a:lnTo>
                  <a:lnTo>
                    <a:pt x="240" y="432"/>
                  </a:lnTo>
                  <a:lnTo>
                    <a:pt x="232" y="440"/>
                  </a:lnTo>
                  <a:lnTo>
                    <a:pt x="200" y="464"/>
                  </a:lnTo>
                  <a:lnTo>
                    <a:pt x="208" y="464"/>
                  </a:lnTo>
                  <a:lnTo>
                    <a:pt x="200" y="464"/>
                  </a:lnTo>
                  <a:lnTo>
                    <a:pt x="216" y="472"/>
                  </a:lnTo>
                  <a:lnTo>
                    <a:pt x="232" y="480"/>
                  </a:lnTo>
                  <a:lnTo>
                    <a:pt x="248" y="496"/>
                  </a:lnTo>
                  <a:lnTo>
                    <a:pt x="256" y="520"/>
                  </a:lnTo>
                  <a:lnTo>
                    <a:pt x="264" y="504"/>
                  </a:lnTo>
                  <a:lnTo>
                    <a:pt x="280" y="488"/>
                  </a:lnTo>
                  <a:lnTo>
                    <a:pt x="296" y="472"/>
                  </a:lnTo>
                  <a:lnTo>
                    <a:pt x="312" y="416"/>
                  </a:lnTo>
                  <a:lnTo>
                    <a:pt x="328" y="392"/>
                  </a:lnTo>
                  <a:lnTo>
                    <a:pt x="368" y="368"/>
                  </a:lnTo>
                  <a:lnTo>
                    <a:pt x="400" y="360"/>
                  </a:lnTo>
                  <a:lnTo>
                    <a:pt x="408" y="360"/>
                  </a:lnTo>
                  <a:lnTo>
                    <a:pt x="416" y="344"/>
                  </a:lnTo>
                  <a:lnTo>
                    <a:pt x="416" y="328"/>
                  </a:lnTo>
                  <a:lnTo>
                    <a:pt x="432" y="304"/>
                  </a:lnTo>
                  <a:lnTo>
                    <a:pt x="432" y="296"/>
                  </a:lnTo>
                  <a:lnTo>
                    <a:pt x="440" y="232"/>
                  </a:lnTo>
                  <a:lnTo>
                    <a:pt x="448" y="224"/>
                  </a:lnTo>
                  <a:lnTo>
                    <a:pt x="488" y="176"/>
                  </a:lnTo>
                  <a:lnTo>
                    <a:pt x="488" y="160"/>
                  </a:lnTo>
                  <a:lnTo>
                    <a:pt x="480" y="136"/>
                  </a:lnTo>
                  <a:lnTo>
                    <a:pt x="456" y="128"/>
                  </a:lnTo>
                  <a:lnTo>
                    <a:pt x="424" y="104"/>
                  </a:lnTo>
                  <a:lnTo>
                    <a:pt x="384" y="104"/>
                  </a:lnTo>
                  <a:lnTo>
                    <a:pt x="368" y="96"/>
                  </a:lnTo>
                  <a:lnTo>
                    <a:pt x="360" y="88"/>
                  </a:lnTo>
                  <a:lnTo>
                    <a:pt x="328" y="72"/>
                  </a:lnTo>
                  <a:lnTo>
                    <a:pt x="304" y="56"/>
                  </a:lnTo>
                  <a:lnTo>
                    <a:pt x="296" y="40"/>
                  </a:lnTo>
                  <a:lnTo>
                    <a:pt x="288" y="8"/>
                  </a:lnTo>
                  <a:lnTo>
                    <a:pt x="280" y="8"/>
                  </a:lnTo>
                  <a:lnTo>
                    <a:pt x="264" y="32"/>
                  </a:lnTo>
                  <a:lnTo>
                    <a:pt x="248" y="40"/>
                  </a:lnTo>
                  <a:lnTo>
                    <a:pt x="224" y="40"/>
                  </a:lnTo>
                  <a:lnTo>
                    <a:pt x="216" y="40"/>
                  </a:lnTo>
                  <a:lnTo>
                    <a:pt x="192" y="48"/>
                  </a:lnTo>
                  <a:lnTo>
                    <a:pt x="184" y="48"/>
                  </a:lnTo>
                  <a:lnTo>
                    <a:pt x="168" y="40"/>
                  </a:lnTo>
                  <a:lnTo>
                    <a:pt x="176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0" y="8"/>
                  </a:lnTo>
                  <a:lnTo>
                    <a:pt x="144" y="16"/>
                  </a:lnTo>
                  <a:lnTo>
                    <a:pt x="112" y="16"/>
                  </a:lnTo>
                  <a:lnTo>
                    <a:pt x="120" y="32"/>
                  </a:lnTo>
                  <a:lnTo>
                    <a:pt x="128" y="48"/>
                  </a:lnTo>
                  <a:lnTo>
                    <a:pt x="88" y="56"/>
                  </a:lnTo>
                  <a:lnTo>
                    <a:pt x="80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120"/>
                  </a:lnTo>
                  <a:lnTo>
                    <a:pt x="32" y="112"/>
                  </a:lnTo>
                  <a:lnTo>
                    <a:pt x="32" y="120"/>
                  </a:lnTo>
                  <a:lnTo>
                    <a:pt x="16" y="128"/>
                  </a:lnTo>
                  <a:lnTo>
                    <a:pt x="0" y="152"/>
                  </a:lnTo>
                  <a:lnTo>
                    <a:pt x="0" y="176"/>
                  </a:lnTo>
                  <a:lnTo>
                    <a:pt x="16" y="192"/>
                  </a:lnTo>
                  <a:lnTo>
                    <a:pt x="40" y="184"/>
                  </a:lnTo>
                  <a:lnTo>
                    <a:pt x="40" y="208"/>
                  </a:lnTo>
                  <a:lnTo>
                    <a:pt x="48" y="208"/>
                  </a:lnTo>
                  <a:lnTo>
                    <a:pt x="64" y="208"/>
                  </a:lnTo>
                  <a:lnTo>
                    <a:pt x="80" y="192"/>
                  </a:lnTo>
                  <a:lnTo>
                    <a:pt x="104" y="200"/>
                  </a:lnTo>
                  <a:lnTo>
                    <a:pt x="112" y="224"/>
                  </a:lnTo>
                  <a:lnTo>
                    <a:pt x="136" y="232"/>
                  </a:lnTo>
                  <a:lnTo>
                    <a:pt x="160" y="248"/>
                  </a:lnTo>
                  <a:lnTo>
                    <a:pt x="160" y="264"/>
                  </a:lnTo>
                  <a:lnTo>
                    <a:pt x="168" y="272"/>
                  </a:lnTo>
                  <a:lnTo>
                    <a:pt x="192" y="280"/>
                  </a:lnTo>
                  <a:lnTo>
                    <a:pt x="192" y="296"/>
                  </a:lnTo>
                  <a:lnTo>
                    <a:pt x="192" y="320"/>
                  </a:lnTo>
                  <a:lnTo>
                    <a:pt x="248" y="40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51" name="Freeform 796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w 56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80"/>
                <a:gd name="T29" fmla="*/ 56 w 56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2" name="Freeform 797"/>
            <p:cNvSpPr>
              <a:spLocks/>
            </p:cNvSpPr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3" name="Freeform 798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4" name="Freeform 799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5" name="Freeform 800"/>
            <p:cNvSpPr>
              <a:spLocks/>
            </p:cNvSpPr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8"/>
                <a:gd name="T37" fmla="*/ 0 h 56"/>
                <a:gd name="T38" fmla="*/ 48 w 4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6" name="Freeform 801"/>
            <p:cNvSpPr>
              <a:spLocks/>
            </p:cNvSpPr>
            <p:nvPr/>
          </p:nvSpPr>
          <p:spPr bwMode="auto">
            <a:xfrm>
              <a:off x="3225904" y="3367774"/>
              <a:ext cx="225903" cy="194101"/>
            </a:xfrm>
            <a:custGeom>
              <a:avLst/>
              <a:gdLst>
                <a:gd name="T0" fmla="*/ 2147483647 w 168"/>
                <a:gd name="T1" fmla="*/ 2147483647 h 144"/>
                <a:gd name="T2" fmla="*/ 2147483647 w 168"/>
                <a:gd name="T3" fmla="*/ 2147483647 h 144"/>
                <a:gd name="T4" fmla="*/ 2147483647 w 168"/>
                <a:gd name="T5" fmla="*/ 2147483647 h 144"/>
                <a:gd name="T6" fmla="*/ 2147483647 w 168"/>
                <a:gd name="T7" fmla="*/ 2147483647 h 144"/>
                <a:gd name="T8" fmla="*/ 2147483647 w 168"/>
                <a:gd name="T9" fmla="*/ 2147483647 h 144"/>
                <a:gd name="T10" fmla="*/ 2147483647 w 168"/>
                <a:gd name="T11" fmla="*/ 2147483647 h 144"/>
                <a:gd name="T12" fmla="*/ 2147483647 w 168"/>
                <a:gd name="T13" fmla="*/ 2147483647 h 144"/>
                <a:gd name="T14" fmla="*/ 2147483647 w 168"/>
                <a:gd name="T15" fmla="*/ 2147483647 h 144"/>
                <a:gd name="T16" fmla="*/ 2147483647 w 168"/>
                <a:gd name="T17" fmla="*/ 2147483647 h 144"/>
                <a:gd name="T18" fmla="*/ 2147483647 w 168"/>
                <a:gd name="T19" fmla="*/ 2147483647 h 144"/>
                <a:gd name="T20" fmla="*/ 2147483647 w 168"/>
                <a:gd name="T21" fmla="*/ 2147483647 h 144"/>
                <a:gd name="T22" fmla="*/ 2147483647 w 168"/>
                <a:gd name="T23" fmla="*/ 2147483647 h 144"/>
                <a:gd name="T24" fmla="*/ 2147483647 w 168"/>
                <a:gd name="T25" fmla="*/ 0 h 144"/>
                <a:gd name="T26" fmla="*/ 0 w 168"/>
                <a:gd name="T27" fmla="*/ 2147483647 h 144"/>
                <a:gd name="T28" fmla="*/ 0 w 168"/>
                <a:gd name="T29" fmla="*/ 2147483647 h 144"/>
                <a:gd name="T30" fmla="*/ 2147483647 w 168"/>
                <a:gd name="T31" fmla="*/ 2147483647 h 144"/>
                <a:gd name="T32" fmla="*/ 2147483647 w 168"/>
                <a:gd name="T33" fmla="*/ 2147483647 h 144"/>
                <a:gd name="T34" fmla="*/ 2147483647 w 168"/>
                <a:gd name="T35" fmla="*/ 2147483647 h 144"/>
                <a:gd name="T36" fmla="*/ 2147483647 w 168"/>
                <a:gd name="T37" fmla="*/ 2147483647 h 144"/>
                <a:gd name="T38" fmla="*/ 2147483647 w 168"/>
                <a:gd name="T39" fmla="*/ 2147483647 h 144"/>
                <a:gd name="T40" fmla="*/ 2147483647 w 168"/>
                <a:gd name="T41" fmla="*/ 2147483647 h 144"/>
                <a:gd name="T42" fmla="*/ 2147483647 w 168"/>
                <a:gd name="T43" fmla="*/ 2147483647 h 144"/>
                <a:gd name="T44" fmla="*/ 2147483647 w 168"/>
                <a:gd name="T45" fmla="*/ 2147483647 h 144"/>
                <a:gd name="T46" fmla="*/ 2147483647 w 168"/>
                <a:gd name="T47" fmla="*/ 2147483647 h 144"/>
                <a:gd name="T48" fmla="*/ 2147483647 w 168"/>
                <a:gd name="T49" fmla="*/ 2147483647 h 144"/>
                <a:gd name="T50" fmla="*/ 2147483647 w 168"/>
                <a:gd name="T51" fmla="*/ 2147483647 h 144"/>
                <a:gd name="T52" fmla="*/ 2147483647 w 168"/>
                <a:gd name="T53" fmla="*/ 2147483647 h 144"/>
                <a:gd name="T54" fmla="*/ 2147483647 w 168"/>
                <a:gd name="T55" fmla="*/ 2147483647 h 1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44"/>
                <a:gd name="T86" fmla="*/ 168 w 168"/>
                <a:gd name="T87" fmla="*/ 144 h 14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44">
                  <a:moveTo>
                    <a:pt x="152" y="88"/>
                  </a:moveTo>
                  <a:lnTo>
                    <a:pt x="144" y="72"/>
                  </a:lnTo>
                  <a:lnTo>
                    <a:pt x="152" y="64"/>
                  </a:lnTo>
                  <a:lnTo>
                    <a:pt x="168" y="48"/>
                  </a:lnTo>
                  <a:lnTo>
                    <a:pt x="152" y="40"/>
                  </a:lnTo>
                  <a:lnTo>
                    <a:pt x="152" y="32"/>
                  </a:lnTo>
                  <a:lnTo>
                    <a:pt x="128" y="24"/>
                  </a:lnTo>
                  <a:lnTo>
                    <a:pt x="88" y="24"/>
                  </a:lnTo>
                  <a:lnTo>
                    <a:pt x="64" y="24"/>
                  </a:lnTo>
                  <a:lnTo>
                    <a:pt x="64" y="16"/>
                  </a:lnTo>
                  <a:lnTo>
                    <a:pt x="40" y="8"/>
                  </a:lnTo>
                  <a:lnTo>
                    <a:pt x="24" y="16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48" y="80"/>
                  </a:lnTo>
                  <a:lnTo>
                    <a:pt x="64" y="80"/>
                  </a:lnTo>
                  <a:lnTo>
                    <a:pt x="64" y="88"/>
                  </a:lnTo>
                  <a:lnTo>
                    <a:pt x="72" y="104"/>
                  </a:lnTo>
                  <a:lnTo>
                    <a:pt x="72" y="136"/>
                  </a:lnTo>
                  <a:lnTo>
                    <a:pt x="80" y="144"/>
                  </a:lnTo>
                  <a:lnTo>
                    <a:pt x="120" y="136"/>
                  </a:lnTo>
                  <a:lnTo>
                    <a:pt x="112" y="120"/>
                  </a:lnTo>
                  <a:lnTo>
                    <a:pt x="104" y="104"/>
                  </a:lnTo>
                  <a:lnTo>
                    <a:pt x="136" y="104"/>
                  </a:lnTo>
                  <a:lnTo>
                    <a:pt x="152" y="96"/>
                  </a:lnTo>
                  <a:lnTo>
                    <a:pt x="152" y="8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7" name="Freeform 802"/>
            <p:cNvSpPr>
              <a:spLocks/>
            </p:cNvSpPr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0 h 224"/>
                <a:gd name="T26" fmla="*/ 2147483647 w 160"/>
                <a:gd name="T27" fmla="*/ 2147483647 h 224"/>
                <a:gd name="T28" fmla="*/ 2147483647 w 160"/>
                <a:gd name="T29" fmla="*/ 2147483647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0 w 160"/>
                <a:gd name="T39" fmla="*/ 2147483647 h 224"/>
                <a:gd name="T40" fmla="*/ 2147483647 w 160"/>
                <a:gd name="T41" fmla="*/ 2147483647 h 224"/>
                <a:gd name="T42" fmla="*/ 2147483647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0"/>
                <a:gd name="T91" fmla="*/ 0 h 224"/>
                <a:gd name="T92" fmla="*/ 160 w 160"/>
                <a:gd name="T93" fmla="*/ 224 h 22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0" h="224">
                  <a:moveTo>
                    <a:pt x="152" y="136"/>
                  </a:move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8" name="Freeform 803"/>
            <p:cNvSpPr>
              <a:spLocks/>
            </p:cNvSpPr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2147483647 w 48"/>
                <a:gd name="T25" fmla="*/ 2147483647 h 56"/>
                <a:gd name="T26" fmla="*/ 2147483647 w 48"/>
                <a:gd name="T27" fmla="*/ 2147483647 h 56"/>
                <a:gd name="T28" fmla="*/ 2147483647 w 48"/>
                <a:gd name="T29" fmla="*/ 2147483647 h 56"/>
                <a:gd name="T30" fmla="*/ 2147483647 w 48"/>
                <a:gd name="T31" fmla="*/ 2147483647 h 56"/>
                <a:gd name="T32" fmla="*/ 2147483647 w 48"/>
                <a:gd name="T33" fmla="*/ 2147483647 h 56"/>
                <a:gd name="T34" fmla="*/ 2147483647 w 48"/>
                <a:gd name="T35" fmla="*/ 2147483647 h 56"/>
                <a:gd name="T36" fmla="*/ 2147483647 w 48"/>
                <a:gd name="T37" fmla="*/ 0 h 56"/>
                <a:gd name="T38" fmla="*/ 2147483647 w 48"/>
                <a:gd name="T39" fmla="*/ 2147483647 h 56"/>
                <a:gd name="T40" fmla="*/ 0 w 48"/>
                <a:gd name="T41" fmla="*/ 2147483647 h 56"/>
                <a:gd name="T42" fmla="*/ 2147483647 w 48"/>
                <a:gd name="T43" fmla="*/ 2147483647 h 56"/>
                <a:gd name="T44" fmla="*/ 2147483647 w 48"/>
                <a:gd name="T45" fmla="*/ 2147483647 h 56"/>
                <a:gd name="T46" fmla="*/ 2147483647 w 48"/>
                <a:gd name="T47" fmla="*/ 2147483647 h 56"/>
                <a:gd name="T48" fmla="*/ 2147483647 w 48"/>
                <a:gd name="T49" fmla="*/ 2147483647 h 56"/>
                <a:gd name="T50" fmla="*/ 2147483647 w 48"/>
                <a:gd name="T51" fmla="*/ 2147483647 h 56"/>
                <a:gd name="T52" fmla="*/ 2147483647 w 48"/>
                <a:gd name="T53" fmla="*/ 2147483647 h 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"/>
                <a:gd name="T82" fmla="*/ 0 h 56"/>
                <a:gd name="T83" fmla="*/ 48 w 48"/>
                <a:gd name="T84" fmla="*/ 56 h 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9" name="Freeform 804"/>
            <p:cNvSpPr>
              <a:spLocks/>
            </p:cNvSpPr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2147483647 h 224"/>
                <a:gd name="T26" fmla="*/ 2147483647 w 160"/>
                <a:gd name="T27" fmla="*/ 0 h 224"/>
                <a:gd name="T28" fmla="*/ 2147483647 w 160"/>
                <a:gd name="T29" fmla="*/ 0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2147483647 w 160"/>
                <a:gd name="T39" fmla="*/ 2147483647 h 224"/>
                <a:gd name="T40" fmla="*/ 2147483647 w 160"/>
                <a:gd name="T41" fmla="*/ 2147483647 h 224"/>
                <a:gd name="T42" fmla="*/ 0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2147483647 w 160"/>
                <a:gd name="T61" fmla="*/ 2147483647 h 224"/>
                <a:gd name="T62" fmla="*/ 2147483647 w 160"/>
                <a:gd name="T63" fmla="*/ 2147483647 h 224"/>
                <a:gd name="T64" fmla="*/ 2147483647 w 160"/>
                <a:gd name="T65" fmla="*/ 2147483647 h 224"/>
                <a:gd name="T66" fmla="*/ 2147483647 w 160"/>
                <a:gd name="T67" fmla="*/ 2147483647 h 224"/>
                <a:gd name="T68" fmla="*/ 2147483647 w 160"/>
                <a:gd name="T69" fmla="*/ 2147483647 h 224"/>
                <a:gd name="T70" fmla="*/ 2147483647 w 160"/>
                <a:gd name="T71" fmla="*/ 2147483647 h 224"/>
                <a:gd name="T72" fmla="*/ 2147483647 w 160"/>
                <a:gd name="T73" fmla="*/ 2147483647 h 224"/>
                <a:gd name="T74" fmla="*/ 2147483647 w 160"/>
                <a:gd name="T75" fmla="*/ 2147483647 h 224"/>
                <a:gd name="T76" fmla="*/ 2147483647 w 160"/>
                <a:gd name="T77" fmla="*/ 2147483647 h 224"/>
                <a:gd name="T78" fmla="*/ 2147483647 w 160"/>
                <a:gd name="T79" fmla="*/ 2147483647 h 224"/>
                <a:gd name="T80" fmla="*/ 2147483647 w 160"/>
                <a:gd name="T81" fmla="*/ 2147483647 h 224"/>
                <a:gd name="T82" fmla="*/ 2147483647 w 160"/>
                <a:gd name="T83" fmla="*/ 2147483647 h 224"/>
                <a:gd name="T84" fmla="*/ 2147483647 w 160"/>
                <a:gd name="T85" fmla="*/ 2147483647 h 224"/>
                <a:gd name="T86" fmla="*/ 2147483647 w 160"/>
                <a:gd name="T87" fmla="*/ 2147483647 h 224"/>
                <a:gd name="T88" fmla="*/ 2147483647 w 160"/>
                <a:gd name="T89" fmla="*/ 0 h 224"/>
                <a:gd name="T90" fmla="*/ 2147483647 w 160"/>
                <a:gd name="T91" fmla="*/ 0 h 224"/>
                <a:gd name="T92" fmla="*/ 2147483647 w 160"/>
                <a:gd name="T93" fmla="*/ 2147483647 h 224"/>
                <a:gd name="T94" fmla="*/ 2147483647 w 160"/>
                <a:gd name="T95" fmla="*/ 2147483647 h 224"/>
                <a:gd name="T96" fmla="*/ 2147483647 w 160"/>
                <a:gd name="T97" fmla="*/ 2147483647 h 224"/>
                <a:gd name="T98" fmla="*/ 2147483647 w 160"/>
                <a:gd name="T99" fmla="*/ 2147483647 h 224"/>
                <a:gd name="T100" fmla="*/ 2147483647 w 160"/>
                <a:gd name="T101" fmla="*/ 2147483647 h 224"/>
                <a:gd name="T102" fmla="*/ 2147483647 w 160"/>
                <a:gd name="T103" fmla="*/ 2147483647 h 224"/>
                <a:gd name="T104" fmla="*/ 0 w 160"/>
                <a:gd name="T105" fmla="*/ 2147483647 h 224"/>
                <a:gd name="T106" fmla="*/ 2147483647 w 160"/>
                <a:gd name="T107" fmla="*/ 2147483647 h 224"/>
                <a:gd name="T108" fmla="*/ 2147483647 w 160"/>
                <a:gd name="T109" fmla="*/ 2147483647 h 224"/>
                <a:gd name="T110" fmla="*/ 2147483647 w 160"/>
                <a:gd name="T111" fmla="*/ 2147483647 h 224"/>
                <a:gd name="T112" fmla="*/ 2147483647 w 160"/>
                <a:gd name="T113" fmla="*/ 2147483647 h 224"/>
                <a:gd name="T114" fmla="*/ 2147483647 w 160"/>
                <a:gd name="T115" fmla="*/ 2147483647 h 224"/>
                <a:gd name="T116" fmla="*/ 2147483647 w 160"/>
                <a:gd name="T117" fmla="*/ 2147483647 h 224"/>
                <a:gd name="T118" fmla="*/ 2147483647 w 160"/>
                <a:gd name="T119" fmla="*/ 2147483647 h 224"/>
                <a:gd name="T120" fmla="*/ 2147483647 w 160"/>
                <a:gd name="T121" fmla="*/ 2147483647 h 224"/>
                <a:gd name="T122" fmla="*/ 2147483647 w 160"/>
                <a:gd name="T123" fmla="*/ 2147483647 h 224"/>
                <a:gd name="T124" fmla="*/ 2147483647 w 160"/>
                <a:gd name="T125" fmla="*/ 2147483647 h 2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0"/>
                <a:gd name="T190" fmla="*/ 0 h 224"/>
                <a:gd name="T191" fmla="*/ 160 w 160"/>
                <a:gd name="T192" fmla="*/ 224 h 22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0" h="224">
                  <a:moveTo>
                    <a:pt x="152" y="136"/>
                  </a:move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0" name="Freeform 805"/>
            <p:cNvSpPr>
              <a:spLocks/>
            </p:cNvSpPr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1" name="Freeform 806"/>
            <p:cNvSpPr>
              <a:spLocks/>
            </p:cNvSpPr>
            <p:nvPr/>
          </p:nvSpPr>
          <p:spPr bwMode="auto">
            <a:xfrm>
              <a:off x="2947363" y="3304170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0 w 72"/>
                <a:gd name="T7" fmla="*/ 2147483647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2"/>
                <a:gd name="T26" fmla="*/ 72 w 72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2">
                  <a:moveTo>
                    <a:pt x="72" y="8"/>
                  </a:moveTo>
                  <a:lnTo>
                    <a:pt x="32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16" y="32"/>
                  </a:lnTo>
                  <a:lnTo>
                    <a:pt x="48" y="24"/>
                  </a:lnTo>
                  <a:lnTo>
                    <a:pt x="72" y="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2" name="Freeform 807"/>
            <p:cNvSpPr>
              <a:spLocks/>
            </p:cNvSpPr>
            <p:nvPr/>
          </p:nvSpPr>
          <p:spPr bwMode="auto">
            <a:xfrm>
              <a:off x="2893629" y="3271271"/>
              <a:ext cx="74570" cy="64701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0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56" y="24"/>
                  </a:moveTo>
                  <a:lnTo>
                    <a:pt x="40" y="16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24" y="24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0" y="32"/>
                  </a:lnTo>
                  <a:lnTo>
                    <a:pt x="56" y="24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3" name="Freeform 808"/>
            <p:cNvSpPr>
              <a:spLocks/>
            </p:cNvSpPr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0 h 248"/>
                <a:gd name="T48" fmla="*/ 0 w 384"/>
                <a:gd name="T49" fmla="*/ 0 h 248"/>
                <a:gd name="T50" fmla="*/ 2147483647 w 384"/>
                <a:gd name="T51" fmla="*/ 2147483647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84"/>
                <a:gd name="T166" fmla="*/ 0 h 248"/>
                <a:gd name="T167" fmla="*/ 384 w 384"/>
                <a:gd name="T168" fmla="*/ 248 h 24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4" name="Freeform 809"/>
            <p:cNvSpPr>
              <a:spLocks/>
            </p:cNvSpPr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5" name="Freeform 810"/>
            <p:cNvSpPr>
              <a:spLocks/>
            </p:cNvSpPr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2147483647 h 248"/>
                <a:gd name="T48" fmla="*/ 2147483647 w 384"/>
                <a:gd name="T49" fmla="*/ 0 h 248"/>
                <a:gd name="T50" fmla="*/ 0 w 384"/>
                <a:gd name="T51" fmla="*/ 0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2147483647 w 384"/>
                <a:gd name="T111" fmla="*/ 2147483647 h 2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84"/>
                <a:gd name="T169" fmla="*/ 0 h 248"/>
                <a:gd name="T170" fmla="*/ 384 w 384"/>
                <a:gd name="T171" fmla="*/ 248 h 2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6" name="Freeform 778"/>
            <p:cNvSpPr>
              <a:spLocks/>
            </p:cNvSpPr>
            <p:nvPr/>
          </p:nvSpPr>
          <p:spPr bwMode="auto">
            <a:xfrm>
              <a:off x="2071166" y="1789743"/>
              <a:ext cx="1449727" cy="999017"/>
            </a:xfrm>
            <a:custGeom>
              <a:avLst/>
              <a:gdLst>
                <a:gd name="T0" fmla="*/ 2147483647 w 1080"/>
                <a:gd name="T1" fmla="*/ 2147483647 h 744"/>
                <a:gd name="T2" fmla="*/ 2147483647 w 1080"/>
                <a:gd name="T3" fmla="*/ 2147483647 h 744"/>
                <a:gd name="T4" fmla="*/ 2147483647 w 1080"/>
                <a:gd name="T5" fmla="*/ 2147483647 h 744"/>
                <a:gd name="T6" fmla="*/ 2147483647 w 1080"/>
                <a:gd name="T7" fmla="*/ 2147483647 h 744"/>
                <a:gd name="T8" fmla="*/ 2147483647 w 1080"/>
                <a:gd name="T9" fmla="*/ 2147483647 h 744"/>
                <a:gd name="T10" fmla="*/ 2147483647 w 1080"/>
                <a:gd name="T11" fmla="*/ 2147483647 h 744"/>
                <a:gd name="T12" fmla="*/ 2147483647 w 1080"/>
                <a:gd name="T13" fmla="*/ 2147483647 h 744"/>
                <a:gd name="T14" fmla="*/ 2147483647 w 1080"/>
                <a:gd name="T15" fmla="*/ 2147483647 h 744"/>
                <a:gd name="T16" fmla="*/ 2147483647 w 1080"/>
                <a:gd name="T17" fmla="*/ 2147483647 h 744"/>
                <a:gd name="T18" fmla="*/ 2147483647 w 1080"/>
                <a:gd name="T19" fmla="*/ 2147483647 h 744"/>
                <a:gd name="T20" fmla="*/ 2147483647 w 1080"/>
                <a:gd name="T21" fmla="*/ 2147483647 h 744"/>
                <a:gd name="T22" fmla="*/ 2147483647 w 1080"/>
                <a:gd name="T23" fmla="*/ 2147483647 h 744"/>
                <a:gd name="T24" fmla="*/ 2147483647 w 1080"/>
                <a:gd name="T25" fmla="*/ 2147483647 h 744"/>
                <a:gd name="T26" fmla="*/ 2147483647 w 1080"/>
                <a:gd name="T27" fmla="*/ 2147483647 h 744"/>
                <a:gd name="T28" fmla="*/ 2147483647 w 1080"/>
                <a:gd name="T29" fmla="*/ 2147483647 h 744"/>
                <a:gd name="T30" fmla="*/ 2147483647 w 1080"/>
                <a:gd name="T31" fmla="*/ 2147483647 h 744"/>
                <a:gd name="T32" fmla="*/ 2147483647 w 1080"/>
                <a:gd name="T33" fmla="*/ 2147483647 h 744"/>
                <a:gd name="T34" fmla="*/ 2147483647 w 1080"/>
                <a:gd name="T35" fmla="*/ 2147483647 h 744"/>
                <a:gd name="T36" fmla="*/ 2147483647 w 1080"/>
                <a:gd name="T37" fmla="*/ 2147483647 h 744"/>
                <a:gd name="T38" fmla="*/ 2147483647 w 1080"/>
                <a:gd name="T39" fmla="*/ 2147483647 h 744"/>
                <a:gd name="T40" fmla="*/ 2147483647 w 1080"/>
                <a:gd name="T41" fmla="*/ 2147483647 h 744"/>
                <a:gd name="T42" fmla="*/ 2147483647 w 1080"/>
                <a:gd name="T43" fmla="*/ 2147483647 h 744"/>
                <a:gd name="T44" fmla="*/ 2147483647 w 1080"/>
                <a:gd name="T45" fmla="*/ 2147483647 h 744"/>
                <a:gd name="T46" fmla="*/ 2147483647 w 1080"/>
                <a:gd name="T47" fmla="*/ 2147483647 h 744"/>
                <a:gd name="T48" fmla="*/ 2147483647 w 1080"/>
                <a:gd name="T49" fmla="*/ 2147483647 h 744"/>
                <a:gd name="T50" fmla="*/ 2147483647 w 1080"/>
                <a:gd name="T51" fmla="*/ 2147483647 h 744"/>
                <a:gd name="T52" fmla="*/ 2147483647 w 1080"/>
                <a:gd name="T53" fmla="*/ 2147483647 h 744"/>
                <a:gd name="T54" fmla="*/ 2147483647 w 1080"/>
                <a:gd name="T55" fmla="*/ 2147483647 h 744"/>
                <a:gd name="T56" fmla="*/ 2147483647 w 1080"/>
                <a:gd name="T57" fmla="*/ 2147483647 h 744"/>
                <a:gd name="T58" fmla="*/ 2147483647 w 1080"/>
                <a:gd name="T59" fmla="*/ 2147483647 h 744"/>
                <a:gd name="T60" fmla="*/ 2147483647 w 1080"/>
                <a:gd name="T61" fmla="*/ 2147483647 h 744"/>
                <a:gd name="T62" fmla="*/ 2147483647 w 1080"/>
                <a:gd name="T63" fmla="*/ 2147483647 h 744"/>
                <a:gd name="T64" fmla="*/ 2147483647 w 1080"/>
                <a:gd name="T65" fmla="*/ 2147483647 h 744"/>
                <a:gd name="T66" fmla="*/ 2147483647 w 1080"/>
                <a:gd name="T67" fmla="*/ 2147483647 h 744"/>
                <a:gd name="T68" fmla="*/ 2147483647 w 1080"/>
                <a:gd name="T69" fmla="*/ 2147483647 h 744"/>
                <a:gd name="T70" fmla="*/ 2147483647 w 1080"/>
                <a:gd name="T71" fmla="*/ 2147483647 h 744"/>
                <a:gd name="T72" fmla="*/ 2147483647 w 1080"/>
                <a:gd name="T73" fmla="*/ 2147483647 h 744"/>
                <a:gd name="T74" fmla="*/ 2147483647 w 1080"/>
                <a:gd name="T75" fmla="*/ 2147483647 h 744"/>
                <a:gd name="T76" fmla="*/ 2147483647 w 1080"/>
                <a:gd name="T77" fmla="*/ 2147483647 h 744"/>
                <a:gd name="T78" fmla="*/ 2147483647 w 1080"/>
                <a:gd name="T79" fmla="*/ 2147483647 h 744"/>
                <a:gd name="T80" fmla="*/ 2147483647 w 1080"/>
                <a:gd name="T81" fmla="*/ 0 h 744"/>
                <a:gd name="T82" fmla="*/ 2147483647 w 1080"/>
                <a:gd name="T83" fmla="*/ 2147483647 h 744"/>
                <a:gd name="T84" fmla="*/ 2147483647 w 1080"/>
                <a:gd name="T85" fmla="*/ 2147483647 h 744"/>
                <a:gd name="T86" fmla="*/ 2147483647 w 1080"/>
                <a:gd name="T87" fmla="*/ 2147483647 h 744"/>
                <a:gd name="T88" fmla="*/ 2147483647 w 1080"/>
                <a:gd name="T89" fmla="*/ 2147483647 h 744"/>
                <a:gd name="T90" fmla="*/ 2147483647 w 1080"/>
                <a:gd name="T91" fmla="*/ 2147483647 h 744"/>
                <a:gd name="T92" fmla="*/ 2147483647 w 1080"/>
                <a:gd name="T93" fmla="*/ 2147483647 h 744"/>
                <a:gd name="T94" fmla="*/ 2147483647 w 1080"/>
                <a:gd name="T95" fmla="*/ 2147483647 h 744"/>
                <a:gd name="T96" fmla="*/ 2147483647 w 1080"/>
                <a:gd name="T97" fmla="*/ 2147483647 h 744"/>
                <a:gd name="T98" fmla="*/ 2147483647 w 1080"/>
                <a:gd name="T99" fmla="*/ 2147483647 h 744"/>
                <a:gd name="T100" fmla="*/ 2147483647 w 1080"/>
                <a:gd name="T101" fmla="*/ 2147483647 h 744"/>
                <a:gd name="T102" fmla="*/ 2147483647 w 1080"/>
                <a:gd name="T103" fmla="*/ 2147483647 h 744"/>
                <a:gd name="T104" fmla="*/ 2147483647 w 1080"/>
                <a:gd name="T105" fmla="*/ 2147483647 h 744"/>
                <a:gd name="T106" fmla="*/ 2147483647 w 1080"/>
                <a:gd name="T107" fmla="*/ 2147483647 h 744"/>
                <a:gd name="T108" fmla="*/ 2147483647 w 1080"/>
                <a:gd name="T109" fmla="*/ 2147483647 h 744"/>
                <a:gd name="T110" fmla="*/ 0 w 1080"/>
                <a:gd name="T111" fmla="*/ 2147483647 h 744"/>
                <a:gd name="T112" fmla="*/ 2147483647 w 1080"/>
                <a:gd name="T113" fmla="*/ 2147483647 h 744"/>
                <a:gd name="T114" fmla="*/ 2147483647 w 1080"/>
                <a:gd name="T115" fmla="*/ 2147483647 h 744"/>
                <a:gd name="T116" fmla="*/ 2147483647 w 1080"/>
                <a:gd name="T117" fmla="*/ 2147483647 h 744"/>
                <a:gd name="T118" fmla="*/ 2147483647 w 1080"/>
                <a:gd name="T119" fmla="*/ 2147483647 h 744"/>
                <a:gd name="T120" fmla="*/ 2147483647 w 1080"/>
                <a:gd name="T121" fmla="*/ 2147483647 h 744"/>
                <a:gd name="T122" fmla="*/ 2147483647 w 1080"/>
                <a:gd name="T123" fmla="*/ 2147483647 h 7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80"/>
                <a:gd name="T187" fmla="*/ 0 h 744"/>
                <a:gd name="T188" fmla="*/ 1080 w 1080"/>
                <a:gd name="T189" fmla="*/ 744 h 7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80" h="744">
                  <a:moveTo>
                    <a:pt x="624" y="632"/>
                  </a:moveTo>
                  <a:lnTo>
                    <a:pt x="648" y="640"/>
                  </a:lnTo>
                  <a:lnTo>
                    <a:pt x="720" y="672"/>
                  </a:lnTo>
                  <a:lnTo>
                    <a:pt x="744" y="720"/>
                  </a:lnTo>
                  <a:lnTo>
                    <a:pt x="744" y="744"/>
                  </a:lnTo>
                  <a:lnTo>
                    <a:pt x="792" y="728"/>
                  </a:lnTo>
                  <a:lnTo>
                    <a:pt x="824" y="704"/>
                  </a:lnTo>
                  <a:lnTo>
                    <a:pt x="840" y="704"/>
                  </a:lnTo>
                  <a:lnTo>
                    <a:pt x="880" y="696"/>
                  </a:lnTo>
                  <a:lnTo>
                    <a:pt x="912" y="656"/>
                  </a:lnTo>
                  <a:lnTo>
                    <a:pt x="928" y="656"/>
                  </a:lnTo>
                  <a:lnTo>
                    <a:pt x="936" y="696"/>
                  </a:lnTo>
                  <a:lnTo>
                    <a:pt x="952" y="688"/>
                  </a:lnTo>
                  <a:lnTo>
                    <a:pt x="968" y="688"/>
                  </a:lnTo>
                  <a:lnTo>
                    <a:pt x="960" y="704"/>
                  </a:lnTo>
                  <a:lnTo>
                    <a:pt x="968" y="720"/>
                  </a:lnTo>
                  <a:lnTo>
                    <a:pt x="1000" y="688"/>
                  </a:lnTo>
                  <a:lnTo>
                    <a:pt x="1016" y="672"/>
                  </a:lnTo>
                  <a:lnTo>
                    <a:pt x="976" y="672"/>
                  </a:lnTo>
                  <a:lnTo>
                    <a:pt x="960" y="648"/>
                  </a:lnTo>
                  <a:lnTo>
                    <a:pt x="976" y="632"/>
                  </a:lnTo>
                  <a:lnTo>
                    <a:pt x="976" y="616"/>
                  </a:lnTo>
                  <a:lnTo>
                    <a:pt x="920" y="632"/>
                  </a:lnTo>
                  <a:lnTo>
                    <a:pt x="896" y="656"/>
                  </a:lnTo>
                  <a:lnTo>
                    <a:pt x="904" y="624"/>
                  </a:lnTo>
                  <a:lnTo>
                    <a:pt x="936" y="608"/>
                  </a:lnTo>
                  <a:lnTo>
                    <a:pt x="952" y="592"/>
                  </a:lnTo>
                  <a:lnTo>
                    <a:pt x="1000" y="600"/>
                  </a:lnTo>
                  <a:lnTo>
                    <a:pt x="1032" y="592"/>
                  </a:lnTo>
                  <a:lnTo>
                    <a:pt x="1064" y="576"/>
                  </a:lnTo>
                  <a:lnTo>
                    <a:pt x="1080" y="560"/>
                  </a:lnTo>
                  <a:lnTo>
                    <a:pt x="1064" y="520"/>
                  </a:lnTo>
                  <a:lnTo>
                    <a:pt x="1064" y="496"/>
                  </a:lnTo>
                  <a:lnTo>
                    <a:pt x="1008" y="472"/>
                  </a:lnTo>
                  <a:lnTo>
                    <a:pt x="1008" y="456"/>
                  </a:lnTo>
                  <a:lnTo>
                    <a:pt x="968" y="368"/>
                  </a:lnTo>
                  <a:lnTo>
                    <a:pt x="952" y="408"/>
                  </a:lnTo>
                  <a:lnTo>
                    <a:pt x="928" y="416"/>
                  </a:lnTo>
                  <a:lnTo>
                    <a:pt x="920" y="408"/>
                  </a:lnTo>
                  <a:lnTo>
                    <a:pt x="904" y="408"/>
                  </a:lnTo>
                  <a:lnTo>
                    <a:pt x="904" y="352"/>
                  </a:lnTo>
                  <a:lnTo>
                    <a:pt x="880" y="344"/>
                  </a:lnTo>
                  <a:lnTo>
                    <a:pt x="864" y="320"/>
                  </a:lnTo>
                  <a:lnTo>
                    <a:pt x="840" y="320"/>
                  </a:lnTo>
                  <a:lnTo>
                    <a:pt x="816" y="312"/>
                  </a:lnTo>
                  <a:lnTo>
                    <a:pt x="800" y="320"/>
                  </a:lnTo>
                  <a:lnTo>
                    <a:pt x="800" y="336"/>
                  </a:lnTo>
                  <a:lnTo>
                    <a:pt x="800" y="360"/>
                  </a:lnTo>
                  <a:lnTo>
                    <a:pt x="800" y="400"/>
                  </a:lnTo>
                  <a:lnTo>
                    <a:pt x="792" y="416"/>
                  </a:lnTo>
                  <a:lnTo>
                    <a:pt x="816" y="464"/>
                  </a:lnTo>
                  <a:lnTo>
                    <a:pt x="776" y="504"/>
                  </a:lnTo>
                  <a:lnTo>
                    <a:pt x="784" y="560"/>
                  </a:lnTo>
                  <a:lnTo>
                    <a:pt x="768" y="576"/>
                  </a:lnTo>
                  <a:lnTo>
                    <a:pt x="752" y="568"/>
                  </a:lnTo>
                  <a:lnTo>
                    <a:pt x="744" y="496"/>
                  </a:lnTo>
                  <a:lnTo>
                    <a:pt x="704" y="488"/>
                  </a:lnTo>
                  <a:lnTo>
                    <a:pt x="632" y="448"/>
                  </a:lnTo>
                  <a:lnTo>
                    <a:pt x="616" y="448"/>
                  </a:lnTo>
                  <a:lnTo>
                    <a:pt x="600" y="408"/>
                  </a:lnTo>
                  <a:lnTo>
                    <a:pt x="592" y="400"/>
                  </a:lnTo>
                  <a:lnTo>
                    <a:pt x="624" y="304"/>
                  </a:lnTo>
                  <a:lnTo>
                    <a:pt x="640" y="280"/>
                  </a:lnTo>
                  <a:lnTo>
                    <a:pt x="664" y="272"/>
                  </a:lnTo>
                  <a:lnTo>
                    <a:pt x="672" y="272"/>
                  </a:lnTo>
                  <a:lnTo>
                    <a:pt x="688" y="232"/>
                  </a:lnTo>
                  <a:lnTo>
                    <a:pt x="696" y="200"/>
                  </a:lnTo>
                  <a:lnTo>
                    <a:pt x="736" y="192"/>
                  </a:lnTo>
                  <a:lnTo>
                    <a:pt x="752" y="176"/>
                  </a:lnTo>
                  <a:lnTo>
                    <a:pt x="744" y="136"/>
                  </a:lnTo>
                  <a:lnTo>
                    <a:pt x="752" y="112"/>
                  </a:lnTo>
                  <a:lnTo>
                    <a:pt x="736" y="96"/>
                  </a:lnTo>
                  <a:lnTo>
                    <a:pt x="712" y="88"/>
                  </a:lnTo>
                  <a:lnTo>
                    <a:pt x="704" y="128"/>
                  </a:lnTo>
                  <a:lnTo>
                    <a:pt x="680" y="168"/>
                  </a:lnTo>
                  <a:lnTo>
                    <a:pt x="672" y="120"/>
                  </a:lnTo>
                  <a:lnTo>
                    <a:pt x="656" y="104"/>
                  </a:lnTo>
                  <a:lnTo>
                    <a:pt x="640" y="128"/>
                  </a:lnTo>
                  <a:lnTo>
                    <a:pt x="632" y="104"/>
                  </a:lnTo>
                  <a:lnTo>
                    <a:pt x="616" y="80"/>
                  </a:lnTo>
                  <a:lnTo>
                    <a:pt x="608" y="40"/>
                  </a:lnTo>
                  <a:lnTo>
                    <a:pt x="584" y="0"/>
                  </a:lnTo>
                  <a:lnTo>
                    <a:pt x="568" y="56"/>
                  </a:lnTo>
                  <a:lnTo>
                    <a:pt x="568" y="80"/>
                  </a:lnTo>
                  <a:lnTo>
                    <a:pt x="592" y="104"/>
                  </a:lnTo>
                  <a:lnTo>
                    <a:pt x="600" y="128"/>
                  </a:lnTo>
                  <a:lnTo>
                    <a:pt x="576" y="144"/>
                  </a:lnTo>
                  <a:lnTo>
                    <a:pt x="568" y="136"/>
                  </a:lnTo>
                  <a:lnTo>
                    <a:pt x="552" y="136"/>
                  </a:lnTo>
                  <a:lnTo>
                    <a:pt x="544" y="160"/>
                  </a:lnTo>
                  <a:lnTo>
                    <a:pt x="512" y="152"/>
                  </a:lnTo>
                  <a:lnTo>
                    <a:pt x="472" y="152"/>
                  </a:lnTo>
                  <a:lnTo>
                    <a:pt x="448" y="136"/>
                  </a:lnTo>
                  <a:lnTo>
                    <a:pt x="416" y="144"/>
                  </a:lnTo>
                  <a:lnTo>
                    <a:pt x="416" y="152"/>
                  </a:lnTo>
                  <a:lnTo>
                    <a:pt x="424" y="176"/>
                  </a:lnTo>
                  <a:lnTo>
                    <a:pt x="408" y="176"/>
                  </a:lnTo>
                  <a:lnTo>
                    <a:pt x="392" y="152"/>
                  </a:lnTo>
                  <a:lnTo>
                    <a:pt x="344" y="160"/>
                  </a:lnTo>
                  <a:lnTo>
                    <a:pt x="328" y="144"/>
                  </a:lnTo>
                  <a:lnTo>
                    <a:pt x="336" y="128"/>
                  </a:lnTo>
                  <a:lnTo>
                    <a:pt x="304" y="120"/>
                  </a:lnTo>
                  <a:lnTo>
                    <a:pt x="272" y="104"/>
                  </a:lnTo>
                  <a:lnTo>
                    <a:pt x="232" y="88"/>
                  </a:lnTo>
                  <a:lnTo>
                    <a:pt x="200" y="96"/>
                  </a:lnTo>
                  <a:lnTo>
                    <a:pt x="176" y="64"/>
                  </a:lnTo>
                  <a:lnTo>
                    <a:pt x="96" y="104"/>
                  </a:lnTo>
                  <a:lnTo>
                    <a:pt x="80" y="120"/>
                  </a:lnTo>
                  <a:lnTo>
                    <a:pt x="48" y="112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368"/>
                  </a:lnTo>
                  <a:lnTo>
                    <a:pt x="40" y="392"/>
                  </a:lnTo>
                  <a:lnTo>
                    <a:pt x="72" y="376"/>
                  </a:lnTo>
                  <a:lnTo>
                    <a:pt x="120" y="456"/>
                  </a:lnTo>
                  <a:lnTo>
                    <a:pt x="144" y="472"/>
                  </a:lnTo>
                  <a:lnTo>
                    <a:pt x="144" y="504"/>
                  </a:lnTo>
                  <a:lnTo>
                    <a:pt x="152" y="528"/>
                  </a:lnTo>
                  <a:lnTo>
                    <a:pt x="184" y="576"/>
                  </a:lnTo>
                  <a:lnTo>
                    <a:pt x="232" y="600"/>
                  </a:lnTo>
                  <a:lnTo>
                    <a:pt x="232" y="624"/>
                  </a:lnTo>
                  <a:lnTo>
                    <a:pt x="584" y="624"/>
                  </a:lnTo>
                  <a:lnTo>
                    <a:pt x="624" y="632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171418" y="184665"/>
            <a:ext cx="1502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CN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Features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2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DE83CA-72A7-42D5-B843-C0E13E058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693" y="184666"/>
            <a:ext cx="7568323" cy="6487068"/>
          </a:xfrm>
          <a:prstGeom prst="rect">
            <a:avLst/>
          </a:prstGeom>
        </p:spPr>
      </p:pic>
      <p:grpSp>
        <p:nvGrpSpPr>
          <p:cNvPr id="268" name="组合 267">
            <a:extLst>
              <a:ext uri="{FF2B5EF4-FFF2-40B4-BE49-F238E27FC236}">
                <a16:creationId xmlns:a16="http://schemas.microsoft.com/office/drawing/2014/main" id="{B6494D03-277F-487D-8428-5AC6D7F239CF}"/>
              </a:ext>
            </a:extLst>
          </p:cNvPr>
          <p:cNvGrpSpPr/>
          <p:nvPr/>
        </p:nvGrpSpPr>
        <p:grpSpPr>
          <a:xfrm>
            <a:off x="556610" y="3319440"/>
            <a:ext cx="1974253" cy="2936253"/>
            <a:chOff x="951228" y="1329267"/>
            <a:chExt cx="4419600" cy="4419600"/>
          </a:xfrm>
        </p:grpSpPr>
        <p:sp>
          <p:nvSpPr>
            <p:cNvPr id="269" name="等腰三角形 268">
              <a:extLst>
                <a:ext uri="{FF2B5EF4-FFF2-40B4-BE49-F238E27FC236}">
                  <a16:creationId xmlns:a16="http://schemas.microsoft.com/office/drawing/2014/main" id="{D068022F-3C07-40E6-AAE7-1485C0B04CC2}"/>
                </a:ext>
              </a:extLst>
            </p:cNvPr>
            <p:cNvSpPr/>
            <p:nvPr/>
          </p:nvSpPr>
          <p:spPr>
            <a:xfrm>
              <a:off x="951228" y="1329267"/>
              <a:ext cx="4419600" cy="4419600"/>
            </a:xfrm>
            <a:prstGeom prst="triangle">
              <a:avLst/>
            </a:prstGeom>
            <a:solidFill>
              <a:srgbClr val="79A5B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0" name="等腰三角形 269">
              <a:extLst>
                <a:ext uri="{FF2B5EF4-FFF2-40B4-BE49-F238E27FC236}">
                  <a16:creationId xmlns:a16="http://schemas.microsoft.com/office/drawing/2014/main" id="{904BC5DF-2088-4E08-8DA2-AD96F1766BF3}"/>
                </a:ext>
              </a:extLst>
            </p:cNvPr>
            <p:cNvSpPr/>
            <p:nvPr/>
          </p:nvSpPr>
          <p:spPr>
            <a:xfrm>
              <a:off x="1107861" y="1574658"/>
              <a:ext cx="4106334" cy="4106334"/>
            </a:xfrm>
            <a:prstGeom prst="triangle">
              <a:avLst/>
            </a:prstGeom>
            <a:noFill/>
            <a:ln w="38100">
              <a:solidFill>
                <a:srgbClr val="F5F0EA"/>
              </a:solidFill>
              <a:prstDash val="dash"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020683329"/>
      </p:ext>
    </p:extLst>
  </p:cSld>
  <p:clrMapOvr>
    <a:masterClrMapping/>
  </p:clrMapOvr>
  <p:transition spd="slow" advClick="0" advTm="3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0"/>
            <a:ext cx="12193057" cy="6078239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 rot="10800000">
            <a:off x="178065" y="142981"/>
            <a:ext cx="11835867" cy="5718804"/>
          </a:xfrm>
          <a:custGeom>
            <a:avLst/>
            <a:gdLst>
              <a:gd name="connsiteX0" fmla="*/ 12192000 w 12192000"/>
              <a:gd name="connsiteY0" fmla="*/ 6074228 h 6074228"/>
              <a:gd name="connsiteX1" fmla="*/ 0 w 12192000"/>
              <a:gd name="connsiteY1" fmla="*/ 6074228 h 6074228"/>
              <a:gd name="connsiteX2" fmla="*/ 0 w 12192000"/>
              <a:gd name="connsiteY2" fmla="*/ 293914 h 6074228"/>
              <a:gd name="connsiteX3" fmla="*/ 5632768 w 12192000"/>
              <a:gd name="connsiteY3" fmla="*/ 293914 h 6074228"/>
              <a:gd name="connsiteX4" fmla="*/ 6096002 w 12192000"/>
              <a:gd name="connsiteY4" fmla="*/ 0 h 6074228"/>
              <a:gd name="connsiteX5" fmla="*/ 6559235 w 12192000"/>
              <a:gd name="connsiteY5" fmla="*/ 293914 h 6074228"/>
              <a:gd name="connsiteX6" fmla="*/ 12192000 w 12192000"/>
              <a:gd name="connsiteY6" fmla="*/ 293914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74228">
                <a:moveTo>
                  <a:pt x="12192000" y="6074228"/>
                </a:moveTo>
                <a:lnTo>
                  <a:pt x="0" y="6074228"/>
                </a:lnTo>
                <a:lnTo>
                  <a:pt x="0" y="293914"/>
                </a:lnTo>
                <a:lnTo>
                  <a:pt x="5632768" y="293914"/>
                </a:lnTo>
                <a:lnTo>
                  <a:pt x="6096002" y="0"/>
                </a:lnTo>
                <a:lnTo>
                  <a:pt x="6559235" y="293914"/>
                </a:lnTo>
                <a:lnTo>
                  <a:pt x="12192000" y="293914"/>
                </a:lnTo>
                <a:close/>
              </a:path>
            </a:pathLst>
          </a:custGeom>
          <a:noFill/>
          <a:ln w="19050">
            <a:solidFill>
              <a:srgbClr val="F5F0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45" name="组合 144"/>
          <p:cNvGrpSpPr/>
          <p:nvPr/>
        </p:nvGrpSpPr>
        <p:grpSpPr>
          <a:xfrm>
            <a:off x="3672462" y="345797"/>
            <a:ext cx="4841197" cy="4822970"/>
            <a:chOff x="4161825" y="833056"/>
            <a:chExt cx="3862994" cy="3848451"/>
          </a:xfrm>
        </p:grpSpPr>
        <p:grpSp>
          <p:nvGrpSpPr>
            <p:cNvPr id="131" name="组合 130"/>
            <p:cNvGrpSpPr/>
            <p:nvPr/>
          </p:nvGrpSpPr>
          <p:grpSpPr>
            <a:xfrm>
              <a:off x="4170953" y="833056"/>
              <a:ext cx="3846813" cy="3848451"/>
              <a:chOff x="4170953" y="833056"/>
              <a:chExt cx="3846813" cy="3848451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4273247" y="926495"/>
                <a:ext cx="3645505" cy="3645505"/>
                <a:chOff x="3651549" y="975481"/>
                <a:chExt cx="2929467" cy="2929467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3651549" y="975481"/>
                  <a:ext cx="2929467" cy="2929467"/>
                </a:xfrm>
                <a:prstGeom prst="ellipse">
                  <a:avLst/>
                </a:prstGeom>
                <a:solidFill>
                  <a:srgbClr val="F5F0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3856282" y="1186757"/>
                  <a:ext cx="2520000" cy="2519829"/>
                </a:xfrm>
                <a:prstGeom prst="ellipse">
                  <a:avLst/>
                </a:prstGeom>
                <a:solidFill>
                  <a:srgbClr val="79A5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1" name="直接连接符 30"/>
              <p:cNvCxnSpPr/>
              <p:nvPr/>
            </p:nvCxnSpPr>
            <p:spPr>
              <a:xfrm rot="-5400000" flipH="1">
                <a:off x="4224639" y="255943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rot="-4976471" flipH="1">
                <a:off x="4237730" y="234718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rot="-4552941" flipH="1">
                <a:off x="4276806" y="21381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rot="-4129412" flipH="1">
                <a:off x="4341273" y="193550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-3705882" flipH="1">
                <a:off x="4430155" y="174231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rot="-3282353" flipH="1">
                <a:off x="4542104" y="156150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rot="-2858823" flipH="1">
                <a:off x="4675423" y="139583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rot="-2435294" flipH="1">
                <a:off x="4828091" y="124779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rot="-2011765" flipH="1">
                <a:off x="4997794" y="111963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rot="-1588235" flipH="1">
                <a:off x="5181960" y="101331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rot="-1164706" flipH="1">
                <a:off x="5377796" y="93042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-741177" flipH="1">
                <a:off x="5582334" y="8722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rot="-317647" flipH="1">
                <a:off x="5792473" y="83960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rot="105883" flipH="1">
                <a:off x="6005028" y="83305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529412" flipH="1">
                <a:off x="6216777" y="85267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952941" flipH="1">
                <a:off x="6424510" y="8981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rot="1376471" flipH="1">
                <a:off x="6625077" y="9688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rot="1800000" flipH="1">
                <a:off x="6815439" y="10636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rot="2223529" flipH="1">
                <a:off x="6992710" y="11811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rot="2647059" flipH="1">
                <a:off x="7154201" y="13194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rot="3070588" flipH="1">
                <a:off x="7297467" y="147661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rot="3494117" flipH="1">
                <a:off x="7420334" y="165018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rot="3917647" flipH="1">
                <a:off x="7520940" y="18375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rot="4341176" flipH="1">
                <a:off x="7597760" y="203583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rot="4764706" flipH="1">
                <a:off x="7649630" y="22420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rot="5188236" flipH="1">
                <a:off x="7675763" y="24531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rot="5611765" flipH="1">
                <a:off x="7675763" y="26657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rot="6035294" flipH="1">
                <a:off x="7649630" y="28768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rot="6458824" flipH="1">
                <a:off x="7597760" y="308304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rot="6882353" flipH="1">
                <a:off x="7520940" y="32813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rot="7305883" flipH="1">
                <a:off x="7420334" y="346869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7729412" flipH="1">
                <a:off x="7297467" y="36422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rot="8152941" flipH="1">
                <a:off x="7154201" y="379941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rot="8576471" flipH="1">
                <a:off x="6992710" y="39377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rot="9000000" flipH="1">
                <a:off x="6815439" y="40552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rot="9423529" flipH="1">
                <a:off x="6625077" y="41500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rot="9847059" flipH="1">
                <a:off x="6424509" y="42207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rot="10270589" flipH="1">
                <a:off x="6216777" y="426619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rot="10694117" flipH="1">
                <a:off x="6005028" y="428581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rot="11117648" flipH="1">
                <a:off x="5792473" y="42792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rot="11541176" flipH="1">
                <a:off x="5582334" y="42466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rot="11964706" flipH="1">
                <a:off x="5377796" y="418845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2388235" flipH="1">
                <a:off x="5181960" y="410556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2811765" flipH="1">
                <a:off x="4997794" y="399923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rot="13235294" flipH="1">
                <a:off x="4828092" y="387108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13658824" flipH="1">
                <a:off x="4675423" y="372304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rot="14082352" flipH="1">
                <a:off x="4542104" y="35573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14505883" flipH="1">
                <a:off x="4430155" y="337656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rot="14929413" flipH="1">
                <a:off x="4341273" y="318337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rot="15352941" flipH="1">
                <a:off x="4276806" y="29807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rot="15776472" flipH="1">
                <a:off x="4237730" y="277168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组合 136"/>
            <p:cNvGrpSpPr/>
            <p:nvPr/>
          </p:nvGrpSpPr>
          <p:grpSpPr>
            <a:xfrm>
              <a:off x="5093797" y="2186051"/>
              <a:ext cx="1999050" cy="158900"/>
              <a:chOff x="5010088" y="1993966"/>
              <a:chExt cx="1999050" cy="158900"/>
            </a:xfrm>
          </p:grpSpPr>
          <p:cxnSp>
            <p:nvCxnSpPr>
              <p:cNvPr id="133" name="直接连接符 132"/>
              <p:cNvCxnSpPr/>
              <p:nvPr/>
            </p:nvCxnSpPr>
            <p:spPr>
              <a:xfrm>
                <a:off x="5010088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6109586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椭圆 135"/>
              <p:cNvSpPr/>
              <p:nvPr/>
            </p:nvSpPr>
            <p:spPr>
              <a:xfrm>
                <a:off x="5932484" y="1993966"/>
                <a:ext cx="158900" cy="158900"/>
              </a:xfrm>
              <a:prstGeom prst="ellipse">
                <a:avLst/>
              </a:prstGeom>
              <a:noFill/>
              <a:ln>
                <a:solidFill>
                  <a:srgbClr val="F5F0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38" name="矩形 137"/>
            <p:cNvSpPr/>
            <p:nvPr/>
          </p:nvSpPr>
          <p:spPr>
            <a:xfrm>
              <a:off x="5504170" y="1616208"/>
              <a:ext cx="1178310" cy="5157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/>
              <a:r>
                <a:rPr lang="en-US" altLang="zh-CN" sz="3600" kern="0" dirty="0">
                  <a:solidFill>
                    <a:srgbClr val="F5F0E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3</a:t>
              </a:r>
              <a:endParaRPr lang="zh-CN" altLang="en-US" sz="3600" kern="0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4161825" y="2396875"/>
              <a:ext cx="3862994" cy="6630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F5F0EA"/>
                  </a:solidFill>
                </a:rPr>
                <a:t>『</a:t>
              </a:r>
              <a:r>
                <a:rPr lang="en-US" altLang="zh-CN" sz="3600" b="1" dirty="0">
                  <a:solidFill>
                    <a:srgbClr val="F5F0EA"/>
                  </a:solidFill>
                </a:rPr>
                <a:t> CONTRIBUTIONS </a:t>
              </a:r>
              <a:r>
                <a:rPr lang="en-US" altLang="zh-CN" sz="4800" b="1" dirty="0">
                  <a:solidFill>
                    <a:srgbClr val="F5F0EA"/>
                  </a:solidFill>
                </a:rPr>
                <a:t>』</a:t>
              </a:r>
            </a:p>
          </p:txBody>
        </p:sp>
        <p:grpSp>
          <p:nvGrpSpPr>
            <p:cNvPr id="140" name="Group 67"/>
            <p:cNvGrpSpPr>
              <a:grpSpLocks noChangeAspect="1"/>
            </p:cNvGrpSpPr>
            <p:nvPr/>
          </p:nvGrpSpPr>
          <p:grpSpPr bwMode="auto">
            <a:xfrm>
              <a:off x="5486103" y="3161047"/>
              <a:ext cx="1214438" cy="898525"/>
              <a:chOff x="6149" y="2123"/>
              <a:chExt cx="765" cy="566"/>
            </a:xfrm>
            <a:solidFill>
              <a:srgbClr val="F5F0EA"/>
            </a:solidFill>
          </p:grpSpPr>
          <p:sp>
            <p:nvSpPr>
              <p:cNvPr id="141" name="Freeform 68"/>
              <p:cNvSpPr>
                <a:spLocks/>
              </p:cNvSpPr>
              <p:nvPr/>
            </p:nvSpPr>
            <p:spPr bwMode="auto">
              <a:xfrm>
                <a:off x="6281" y="2401"/>
                <a:ext cx="501" cy="288"/>
              </a:xfrm>
              <a:custGeom>
                <a:avLst/>
                <a:gdLst>
                  <a:gd name="T0" fmla="*/ 485 w 524"/>
                  <a:gd name="T1" fmla="*/ 56 h 300"/>
                  <a:gd name="T2" fmla="*/ 473 w 524"/>
                  <a:gd name="T3" fmla="*/ 36 h 300"/>
                  <a:gd name="T4" fmla="*/ 450 w 524"/>
                  <a:gd name="T5" fmla="*/ 26 h 300"/>
                  <a:gd name="T6" fmla="*/ 318 w 524"/>
                  <a:gd name="T7" fmla="*/ 0 h 300"/>
                  <a:gd name="T8" fmla="*/ 356 w 524"/>
                  <a:gd name="T9" fmla="*/ 25 h 300"/>
                  <a:gd name="T10" fmla="*/ 296 w 524"/>
                  <a:gd name="T11" fmla="*/ 215 h 300"/>
                  <a:gd name="T12" fmla="*/ 262 w 524"/>
                  <a:gd name="T13" fmla="*/ 74 h 300"/>
                  <a:gd name="T14" fmla="*/ 228 w 524"/>
                  <a:gd name="T15" fmla="*/ 215 h 300"/>
                  <a:gd name="T16" fmla="*/ 168 w 524"/>
                  <a:gd name="T17" fmla="*/ 25 h 300"/>
                  <a:gd name="T18" fmla="*/ 206 w 524"/>
                  <a:gd name="T19" fmla="*/ 0 h 300"/>
                  <a:gd name="T20" fmla="*/ 74 w 524"/>
                  <a:gd name="T21" fmla="*/ 26 h 300"/>
                  <a:gd name="T22" fmla="*/ 51 w 524"/>
                  <a:gd name="T23" fmla="*/ 36 h 300"/>
                  <a:gd name="T24" fmla="*/ 39 w 524"/>
                  <a:gd name="T25" fmla="*/ 56 h 300"/>
                  <a:gd name="T26" fmla="*/ 0 w 524"/>
                  <a:gd name="T27" fmla="*/ 228 h 300"/>
                  <a:gd name="T28" fmla="*/ 73 w 524"/>
                  <a:gd name="T29" fmla="*/ 254 h 300"/>
                  <a:gd name="T30" fmla="*/ 249 w 524"/>
                  <a:gd name="T31" fmla="*/ 300 h 300"/>
                  <a:gd name="T32" fmla="*/ 262 w 524"/>
                  <a:gd name="T33" fmla="*/ 300 h 300"/>
                  <a:gd name="T34" fmla="*/ 275 w 524"/>
                  <a:gd name="T35" fmla="*/ 300 h 300"/>
                  <a:gd name="T36" fmla="*/ 451 w 524"/>
                  <a:gd name="T37" fmla="*/ 254 h 300"/>
                  <a:gd name="T38" fmla="*/ 524 w 524"/>
                  <a:gd name="T39" fmla="*/ 228 h 300"/>
                  <a:gd name="T40" fmla="*/ 485 w 524"/>
                  <a:gd name="T41" fmla="*/ 5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4" h="300">
                    <a:moveTo>
                      <a:pt x="485" y="56"/>
                    </a:moveTo>
                    <a:cubicBezTo>
                      <a:pt x="484" y="48"/>
                      <a:pt x="479" y="41"/>
                      <a:pt x="473" y="36"/>
                    </a:cubicBezTo>
                    <a:cubicBezTo>
                      <a:pt x="467" y="30"/>
                      <a:pt x="459" y="27"/>
                      <a:pt x="450" y="26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6" y="25"/>
                      <a:pt x="356" y="25"/>
                      <a:pt x="356" y="25"/>
                    </a:cubicBezTo>
                    <a:cubicBezTo>
                      <a:pt x="296" y="215"/>
                      <a:pt x="296" y="215"/>
                      <a:pt x="296" y="215"/>
                    </a:cubicBezTo>
                    <a:cubicBezTo>
                      <a:pt x="262" y="74"/>
                      <a:pt x="262" y="74"/>
                      <a:pt x="262" y="74"/>
                    </a:cubicBezTo>
                    <a:cubicBezTo>
                      <a:pt x="228" y="215"/>
                      <a:pt x="228" y="215"/>
                      <a:pt x="228" y="215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65" y="27"/>
                      <a:pt x="57" y="30"/>
                      <a:pt x="51" y="36"/>
                    </a:cubicBezTo>
                    <a:cubicBezTo>
                      <a:pt x="45" y="41"/>
                      <a:pt x="40" y="48"/>
                      <a:pt x="39" y="56"/>
                    </a:cubicBezTo>
                    <a:cubicBezTo>
                      <a:pt x="0" y="228"/>
                      <a:pt x="0" y="228"/>
                      <a:pt x="0" y="228"/>
                    </a:cubicBezTo>
                    <a:cubicBezTo>
                      <a:pt x="73" y="254"/>
                      <a:pt x="73" y="254"/>
                      <a:pt x="73" y="254"/>
                    </a:cubicBezTo>
                    <a:cubicBezTo>
                      <a:pt x="98" y="279"/>
                      <a:pt x="167" y="298"/>
                      <a:pt x="249" y="300"/>
                    </a:cubicBezTo>
                    <a:cubicBezTo>
                      <a:pt x="262" y="300"/>
                      <a:pt x="262" y="300"/>
                      <a:pt x="262" y="300"/>
                    </a:cubicBezTo>
                    <a:cubicBezTo>
                      <a:pt x="275" y="300"/>
                      <a:pt x="275" y="300"/>
                      <a:pt x="275" y="300"/>
                    </a:cubicBezTo>
                    <a:cubicBezTo>
                      <a:pt x="357" y="298"/>
                      <a:pt x="426" y="279"/>
                      <a:pt x="451" y="254"/>
                    </a:cubicBezTo>
                    <a:cubicBezTo>
                      <a:pt x="524" y="228"/>
                      <a:pt x="524" y="228"/>
                      <a:pt x="524" y="228"/>
                    </a:cubicBezTo>
                    <a:lnTo>
                      <a:pt x="48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69"/>
              <p:cNvSpPr>
                <a:spLocks/>
              </p:cNvSpPr>
              <p:nvPr/>
            </p:nvSpPr>
            <p:spPr bwMode="auto">
              <a:xfrm>
                <a:off x="6503" y="2419"/>
                <a:ext cx="57" cy="53"/>
              </a:xfrm>
              <a:custGeom>
                <a:avLst/>
                <a:gdLst>
                  <a:gd name="T0" fmla="*/ 29 w 57"/>
                  <a:gd name="T1" fmla="*/ 0 h 53"/>
                  <a:gd name="T2" fmla="*/ 0 w 57"/>
                  <a:gd name="T3" fmla="*/ 11 h 53"/>
                  <a:gd name="T4" fmla="*/ 29 w 57"/>
                  <a:gd name="T5" fmla="*/ 53 h 53"/>
                  <a:gd name="T6" fmla="*/ 57 w 57"/>
                  <a:gd name="T7" fmla="*/ 11 h 53"/>
                  <a:gd name="T8" fmla="*/ 29 w 5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3">
                    <a:moveTo>
                      <a:pt x="29" y="0"/>
                    </a:moveTo>
                    <a:lnTo>
                      <a:pt x="0" y="11"/>
                    </a:lnTo>
                    <a:lnTo>
                      <a:pt x="29" y="53"/>
                    </a:lnTo>
                    <a:lnTo>
                      <a:pt x="57" y="11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70"/>
              <p:cNvSpPr>
                <a:spLocks/>
              </p:cNvSpPr>
              <p:nvPr/>
            </p:nvSpPr>
            <p:spPr bwMode="auto">
              <a:xfrm>
                <a:off x="6410" y="2123"/>
                <a:ext cx="243" cy="292"/>
              </a:xfrm>
              <a:custGeom>
                <a:avLst/>
                <a:gdLst>
                  <a:gd name="T0" fmla="*/ 240 w 254"/>
                  <a:gd name="T1" fmla="*/ 140 h 304"/>
                  <a:gd name="T2" fmla="*/ 127 w 254"/>
                  <a:gd name="T3" fmla="*/ 0 h 304"/>
                  <a:gd name="T4" fmla="*/ 14 w 254"/>
                  <a:gd name="T5" fmla="*/ 140 h 304"/>
                  <a:gd name="T6" fmla="*/ 8 w 254"/>
                  <a:gd name="T7" fmla="*/ 177 h 304"/>
                  <a:gd name="T8" fmla="*/ 26 w 254"/>
                  <a:gd name="T9" fmla="*/ 202 h 304"/>
                  <a:gd name="T10" fmla="*/ 127 w 254"/>
                  <a:gd name="T11" fmla="*/ 304 h 304"/>
                  <a:gd name="T12" fmla="*/ 228 w 254"/>
                  <a:gd name="T13" fmla="*/ 202 h 304"/>
                  <a:gd name="T14" fmla="*/ 246 w 254"/>
                  <a:gd name="T15" fmla="*/ 177 h 304"/>
                  <a:gd name="T16" fmla="*/ 240 w 254"/>
                  <a:gd name="T17" fmla="*/ 14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4" h="304">
                    <a:moveTo>
                      <a:pt x="240" y="140"/>
                    </a:moveTo>
                    <a:cubicBezTo>
                      <a:pt x="240" y="61"/>
                      <a:pt x="208" y="0"/>
                      <a:pt x="127" y="0"/>
                    </a:cubicBezTo>
                    <a:cubicBezTo>
                      <a:pt x="46" y="0"/>
                      <a:pt x="14" y="62"/>
                      <a:pt x="14" y="140"/>
                    </a:cubicBezTo>
                    <a:cubicBezTo>
                      <a:pt x="5" y="144"/>
                      <a:pt x="0" y="154"/>
                      <a:pt x="8" y="177"/>
                    </a:cubicBezTo>
                    <a:cubicBezTo>
                      <a:pt x="12" y="188"/>
                      <a:pt x="20" y="197"/>
                      <a:pt x="26" y="202"/>
                    </a:cubicBezTo>
                    <a:cubicBezTo>
                      <a:pt x="49" y="260"/>
                      <a:pt x="94" y="304"/>
                      <a:pt x="127" y="304"/>
                    </a:cubicBezTo>
                    <a:cubicBezTo>
                      <a:pt x="160" y="304"/>
                      <a:pt x="205" y="260"/>
                      <a:pt x="228" y="202"/>
                    </a:cubicBezTo>
                    <a:cubicBezTo>
                      <a:pt x="234" y="197"/>
                      <a:pt x="242" y="188"/>
                      <a:pt x="246" y="177"/>
                    </a:cubicBezTo>
                    <a:cubicBezTo>
                      <a:pt x="254" y="154"/>
                      <a:pt x="249" y="144"/>
                      <a:pt x="240" y="1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71"/>
              <p:cNvSpPr>
                <a:spLocks noEditPoints="1"/>
              </p:cNvSpPr>
              <p:nvPr/>
            </p:nvSpPr>
            <p:spPr bwMode="auto">
              <a:xfrm>
                <a:off x="6149" y="2218"/>
                <a:ext cx="765" cy="365"/>
              </a:xfrm>
              <a:custGeom>
                <a:avLst/>
                <a:gdLst>
                  <a:gd name="T0" fmla="*/ 128 w 800"/>
                  <a:gd name="T1" fmla="*/ 380 h 380"/>
                  <a:gd name="T2" fmla="*/ 48 w 800"/>
                  <a:gd name="T3" fmla="*/ 352 h 380"/>
                  <a:gd name="T4" fmla="*/ 0 w 800"/>
                  <a:gd name="T5" fmla="*/ 336 h 380"/>
                  <a:gd name="T6" fmla="*/ 25 w 800"/>
                  <a:gd name="T7" fmla="*/ 224 h 380"/>
                  <a:gd name="T8" fmla="*/ 33 w 800"/>
                  <a:gd name="T9" fmla="*/ 211 h 380"/>
                  <a:gd name="T10" fmla="*/ 48 w 800"/>
                  <a:gd name="T11" fmla="*/ 204 h 380"/>
                  <a:gd name="T12" fmla="*/ 141 w 800"/>
                  <a:gd name="T13" fmla="*/ 183 h 380"/>
                  <a:gd name="T14" fmla="*/ 105 w 800"/>
                  <a:gd name="T15" fmla="*/ 131 h 380"/>
                  <a:gd name="T16" fmla="*/ 93 w 800"/>
                  <a:gd name="T17" fmla="*/ 114 h 380"/>
                  <a:gd name="T18" fmla="*/ 97 w 800"/>
                  <a:gd name="T19" fmla="*/ 90 h 380"/>
                  <a:gd name="T20" fmla="*/ 170 w 800"/>
                  <a:gd name="T21" fmla="*/ 0 h 380"/>
                  <a:gd name="T22" fmla="*/ 170 w 800"/>
                  <a:gd name="T23" fmla="*/ 0 h 380"/>
                  <a:gd name="T24" fmla="*/ 244 w 800"/>
                  <a:gd name="T25" fmla="*/ 90 h 380"/>
                  <a:gd name="T26" fmla="*/ 247 w 800"/>
                  <a:gd name="T27" fmla="*/ 114 h 380"/>
                  <a:gd name="T28" fmla="*/ 236 w 800"/>
                  <a:gd name="T29" fmla="*/ 131 h 380"/>
                  <a:gd name="T30" fmla="*/ 199 w 800"/>
                  <a:gd name="T31" fmla="*/ 183 h 380"/>
                  <a:gd name="T32" fmla="*/ 240 w 800"/>
                  <a:gd name="T33" fmla="*/ 192 h 380"/>
                  <a:gd name="T34" fmla="*/ 209 w 800"/>
                  <a:gd name="T35" fmla="*/ 199 h 380"/>
                  <a:gd name="T36" fmla="*/ 177 w 800"/>
                  <a:gd name="T37" fmla="*/ 213 h 380"/>
                  <a:gd name="T38" fmla="*/ 159 w 800"/>
                  <a:gd name="T39" fmla="*/ 243 h 380"/>
                  <a:gd name="T40" fmla="*/ 128 w 800"/>
                  <a:gd name="T41" fmla="*/ 380 h 380"/>
                  <a:gd name="T42" fmla="*/ 775 w 800"/>
                  <a:gd name="T43" fmla="*/ 224 h 380"/>
                  <a:gd name="T44" fmla="*/ 767 w 800"/>
                  <a:gd name="T45" fmla="*/ 211 h 380"/>
                  <a:gd name="T46" fmla="*/ 752 w 800"/>
                  <a:gd name="T47" fmla="*/ 204 h 380"/>
                  <a:gd name="T48" fmla="*/ 659 w 800"/>
                  <a:gd name="T49" fmla="*/ 183 h 380"/>
                  <a:gd name="T50" fmla="*/ 695 w 800"/>
                  <a:gd name="T51" fmla="*/ 131 h 380"/>
                  <a:gd name="T52" fmla="*/ 707 w 800"/>
                  <a:gd name="T53" fmla="*/ 114 h 380"/>
                  <a:gd name="T54" fmla="*/ 703 w 800"/>
                  <a:gd name="T55" fmla="*/ 90 h 380"/>
                  <a:gd name="T56" fmla="*/ 630 w 800"/>
                  <a:gd name="T57" fmla="*/ 0 h 380"/>
                  <a:gd name="T58" fmla="*/ 630 w 800"/>
                  <a:gd name="T59" fmla="*/ 0 h 380"/>
                  <a:gd name="T60" fmla="*/ 556 w 800"/>
                  <a:gd name="T61" fmla="*/ 90 h 380"/>
                  <a:gd name="T62" fmla="*/ 553 w 800"/>
                  <a:gd name="T63" fmla="*/ 114 h 380"/>
                  <a:gd name="T64" fmla="*/ 564 w 800"/>
                  <a:gd name="T65" fmla="*/ 131 h 380"/>
                  <a:gd name="T66" fmla="*/ 601 w 800"/>
                  <a:gd name="T67" fmla="*/ 183 h 380"/>
                  <a:gd name="T68" fmla="*/ 560 w 800"/>
                  <a:gd name="T69" fmla="*/ 192 h 380"/>
                  <a:gd name="T70" fmla="*/ 591 w 800"/>
                  <a:gd name="T71" fmla="*/ 199 h 380"/>
                  <a:gd name="T72" fmla="*/ 623 w 800"/>
                  <a:gd name="T73" fmla="*/ 213 h 380"/>
                  <a:gd name="T74" fmla="*/ 641 w 800"/>
                  <a:gd name="T75" fmla="*/ 243 h 380"/>
                  <a:gd name="T76" fmla="*/ 672 w 800"/>
                  <a:gd name="T77" fmla="*/ 380 h 380"/>
                  <a:gd name="T78" fmla="*/ 752 w 800"/>
                  <a:gd name="T79" fmla="*/ 352 h 380"/>
                  <a:gd name="T80" fmla="*/ 800 w 800"/>
                  <a:gd name="T81" fmla="*/ 336 h 380"/>
                  <a:gd name="T82" fmla="*/ 775 w 800"/>
                  <a:gd name="T83" fmla="*/ 224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00" h="380">
                    <a:moveTo>
                      <a:pt x="128" y="380"/>
                    </a:moveTo>
                    <a:cubicBezTo>
                      <a:pt x="90" y="375"/>
                      <a:pt x="60" y="365"/>
                      <a:pt x="48" y="352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25" y="224"/>
                      <a:pt x="25" y="224"/>
                      <a:pt x="25" y="224"/>
                    </a:cubicBezTo>
                    <a:cubicBezTo>
                      <a:pt x="27" y="219"/>
                      <a:pt x="29" y="215"/>
                      <a:pt x="33" y="211"/>
                    </a:cubicBezTo>
                    <a:cubicBezTo>
                      <a:pt x="38" y="207"/>
                      <a:pt x="43" y="205"/>
                      <a:pt x="48" y="204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27" y="171"/>
                      <a:pt x="113" y="152"/>
                      <a:pt x="105" y="131"/>
                    </a:cubicBezTo>
                    <a:cubicBezTo>
                      <a:pt x="101" y="128"/>
                      <a:pt x="96" y="122"/>
                      <a:pt x="93" y="114"/>
                    </a:cubicBezTo>
                    <a:cubicBezTo>
                      <a:pt x="88" y="100"/>
                      <a:pt x="91" y="93"/>
                      <a:pt x="97" y="90"/>
                    </a:cubicBezTo>
                    <a:cubicBezTo>
                      <a:pt x="97" y="40"/>
                      <a:pt x="118" y="0"/>
                      <a:pt x="170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223" y="0"/>
                      <a:pt x="244" y="40"/>
                      <a:pt x="244" y="90"/>
                    </a:cubicBezTo>
                    <a:cubicBezTo>
                      <a:pt x="249" y="93"/>
                      <a:pt x="253" y="100"/>
                      <a:pt x="247" y="114"/>
                    </a:cubicBezTo>
                    <a:cubicBezTo>
                      <a:pt x="245" y="122"/>
                      <a:pt x="240" y="128"/>
                      <a:pt x="236" y="131"/>
                    </a:cubicBezTo>
                    <a:cubicBezTo>
                      <a:pt x="227" y="152"/>
                      <a:pt x="213" y="171"/>
                      <a:pt x="199" y="183"/>
                    </a:cubicBezTo>
                    <a:cubicBezTo>
                      <a:pt x="240" y="192"/>
                      <a:pt x="240" y="192"/>
                      <a:pt x="240" y="192"/>
                    </a:cubicBezTo>
                    <a:cubicBezTo>
                      <a:pt x="209" y="199"/>
                      <a:pt x="209" y="199"/>
                      <a:pt x="209" y="199"/>
                    </a:cubicBezTo>
                    <a:cubicBezTo>
                      <a:pt x="197" y="200"/>
                      <a:pt x="186" y="205"/>
                      <a:pt x="177" y="213"/>
                    </a:cubicBezTo>
                    <a:cubicBezTo>
                      <a:pt x="168" y="221"/>
                      <a:pt x="162" y="231"/>
                      <a:pt x="159" y="243"/>
                    </a:cubicBezTo>
                    <a:lnTo>
                      <a:pt x="128" y="380"/>
                    </a:lnTo>
                    <a:close/>
                    <a:moveTo>
                      <a:pt x="775" y="224"/>
                    </a:moveTo>
                    <a:cubicBezTo>
                      <a:pt x="773" y="219"/>
                      <a:pt x="771" y="215"/>
                      <a:pt x="767" y="211"/>
                    </a:cubicBezTo>
                    <a:cubicBezTo>
                      <a:pt x="762" y="207"/>
                      <a:pt x="757" y="205"/>
                      <a:pt x="752" y="204"/>
                    </a:cubicBezTo>
                    <a:cubicBezTo>
                      <a:pt x="659" y="183"/>
                      <a:pt x="659" y="183"/>
                      <a:pt x="659" y="183"/>
                    </a:cubicBezTo>
                    <a:cubicBezTo>
                      <a:pt x="673" y="171"/>
                      <a:pt x="687" y="152"/>
                      <a:pt x="695" y="131"/>
                    </a:cubicBezTo>
                    <a:cubicBezTo>
                      <a:pt x="699" y="128"/>
                      <a:pt x="704" y="121"/>
                      <a:pt x="707" y="114"/>
                    </a:cubicBezTo>
                    <a:cubicBezTo>
                      <a:pt x="712" y="100"/>
                      <a:pt x="709" y="93"/>
                      <a:pt x="703" y="90"/>
                    </a:cubicBezTo>
                    <a:cubicBezTo>
                      <a:pt x="703" y="40"/>
                      <a:pt x="682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ubicBezTo>
                      <a:pt x="577" y="0"/>
                      <a:pt x="556" y="40"/>
                      <a:pt x="556" y="90"/>
                    </a:cubicBezTo>
                    <a:cubicBezTo>
                      <a:pt x="551" y="93"/>
                      <a:pt x="547" y="100"/>
                      <a:pt x="553" y="114"/>
                    </a:cubicBezTo>
                    <a:cubicBezTo>
                      <a:pt x="555" y="121"/>
                      <a:pt x="560" y="128"/>
                      <a:pt x="564" y="131"/>
                    </a:cubicBezTo>
                    <a:cubicBezTo>
                      <a:pt x="573" y="152"/>
                      <a:pt x="587" y="171"/>
                      <a:pt x="601" y="183"/>
                    </a:cubicBezTo>
                    <a:cubicBezTo>
                      <a:pt x="560" y="192"/>
                      <a:pt x="560" y="192"/>
                      <a:pt x="560" y="192"/>
                    </a:cubicBezTo>
                    <a:cubicBezTo>
                      <a:pt x="591" y="199"/>
                      <a:pt x="591" y="199"/>
                      <a:pt x="591" y="199"/>
                    </a:cubicBezTo>
                    <a:cubicBezTo>
                      <a:pt x="603" y="200"/>
                      <a:pt x="614" y="205"/>
                      <a:pt x="623" y="213"/>
                    </a:cubicBezTo>
                    <a:cubicBezTo>
                      <a:pt x="632" y="221"/>
                      <a:pt x="638" y="231"/>
                      <a:pt x="641" y="243"/>
                    </a:cubicBezTo>
                    <a:cubicBezTo>
                      <a:pt x="672" y="380"/>
                      <a:pt x="672" y="380"/>
                      <a:pt x="672" y="380"/>
                    </a:cubicBezTo>
                    <a:cubicBezTo>
                      <a:pt x="710" y="375"/>
                      <a:pt x="740" y="365"/>
                      <a:pt x="752" y="352"/>
                    </a:cubicBezTo>
                    <a:cubicBezTo>
                      <a:pt x="800" y="336"/>
                      <a:pt x="800" y="336"/>
                      <a:pt x="800" y="336"/>
                    </a:cubicBezTo>
                    <a:lnTo>
                      <a:pt x="775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8412313"/>
      </p:ext>
    </p:extLst>
  </p:cSld>
  <p:clrMapOvr>
    <a:masterClrMapping/>
  </p:clrMapOvr>
  <p:transition spd="slow" advClick="0" advTm="3000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B9B8B17-6D48-4C89-BC5C-0FC8D5D9F7A0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RESENTATION_TITLE" val="56"/>
  <p:tag name="ISPRING_PLAYERS_CUSTOMIZATION" val="UEsDBBQAAgAIAA50CEs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OdAhLu1C4NysDAACGDAAAJwAAAHVuaXZlcnNhbC9mbGFzaF9wdWJsaXNoaW5nX3NldHRpbmdzLnhtbNVX21IaMRi+5yky6XgpqxarMgtOKzBlVGCEtnrlhE1gM+aw3WRBvOrT9MH6JP2zAYTR2vXATHvBQP7D95//hPD4Vgo0YanhWtXwbnkHI6YiTbka1/CXQWv7ECNjiaJEaMVqWGmMjuulMMmGgpu4z6wFUYMARplqYms4tjapBsF0Oi1zk6SOq0VmAd+UIy2DJGWGKcvSIBFkBl92ljCD5wgFAOAjtZqr1UslhEKPdK5pJhjiFDxX3AVFREsQE+PAiw1JdDNOdaboiRY6Rel4WMPvWgeto9anhYyHanDJlMuJqQPRkW2VUMqdF0T0+R1DMePjGNw9qGA05dTGNbxXcSggHTxEybF96MShnGjIgbJzeMksocQSf/T2LLu1ZkHwJDpTRPJoABzk4q/hxuD681WveXHW7pxeD7rds0G7553IdYJ1nDBYNxSCQzpLI7a0ExJrSRSD36AzIsKwMFglLcRGWq05585oqAXkPteCNpJDRjtEspVq9G+4aoHkLkYjCETMavhjyonAiFsieLRUNtnQWG7zqrdWJRFgQXsydN7H9+Z9dqKYpIaturXgGJfzqP5NZ4Kimc6Q4DcMWY0g/kzCr5ih1eKgUaplToX2scgIDhYnnE0ZPc5zOgf8k6ErMCEz0IReTQSz3sL3jN+hIRvpFHAZmUBnA50bj19+FnBCjLkHJQsft/pn7Ubzut1pNC+3XICEToiKngkOBWcysRvBJzOktF3oQToikhmWF4VymvOKxFZ+eRkMl5nwZX7rYqxAb7Akm7HynML81YPCZmMyyQfRDVcODSPIoSQeExgRrAuuMlYUMCIKaSVmiESw1owb6wnXmQGKH2APbV7uoddHXOWnMaw2sJhSlhaC3Nnde1/Z/3BweFQtB79+/Nx+Umm+8HuCOHN+4588ufKXa//hNgwDt6UfX9o2zf7Nnd27aH4tktdO83JQqKTNfiG4bhGp7mkRqQt/yfRWLphCLsBSGvshg7UkuOSW0bdssRe0yavudt9jm2mTDcb8mtH4b0L2p+Uzce1dGAaPPlwdR3LFJSTCrcTla7e+X9mBl+ajrFIJ0Nb/O9RLvwFQSwMEFAACAAgADnQISzDzi8S5AgAAUQoAACEAAAB1bml2ZXJzYWwvZmxhc2hfc2tpbl9zZXR0aW5ncy54bWyVVttO4zAQfd+vqLrvpOyNRTKVoLQSErsgQLw7yTSx6tiRPSnbv187sYndNjR0hFTPnGOPx2emEL1hYv5lMiGZ5FI9AyIThbYe75uw/GqaNohSnGVSIAg8E1JVlE/nX1fthyQt8hRLbkGN5axpBv0xs9lidnk+huLO+HlhbYiQyaqmYncvC3mW0mxTKNmI/GRq5a4GxZnY2IwuLxbLwQM403iHUEU5LX9bG0epFWgNNqVfS2snWZymwP1Js/YzktMf9fHt92hbphm2tOtza0O0mhawV+SL1eXqZhgvzO6fJiD8QwP9/s3aIJTTHah48+XK2iBD1k39GY3USha2oDHn40d853BJc9N+hnA7s3aSYC9kDzr5Cq48P26tBSD3Nex7YttVSf5o67o3EOyjpxzmqBogiV91MV3Kt4cGTX/AfE25NoDQ1YMeTdKPtNF+m9jX457gjYk8ADlHj3iVvKlg0eUbAGN/j18sbtpREeb37gsSVLB1ziDD3tkj/5qyHiADZ4985iyHB8F3hxnshzqSf+Mb6l7z4/KbKAhqlr5gfuWj9qR727k6SNU5PKaSOcy1TeeFVWCfjSStr0spOciJCLplBUUmxR+LS3ftZTRJ9gJOaseFRZAhh2N6a3M0UzosV7uO5eiisR67X4X+ct16gmaIX00pIs3Kyvwq6enE8UyXmMJMk+MMOyYNHNSdWMuRnIqqDagXKfnYU4RECLHtzYbAsmutIThJghKQ5HiRidvkWPVFU6WglubRGHjVxL4OV7Ki5OYPXxm8QR4TBoIdE0uznaDsXZSBwykAqMpKL9lu0UWqhiPjsAXf+YGjvfDQzYg2Eh1S2zXewxpDvTnPKEG6QdELJcTFgSOEV5OXjEdOGBiheaSpbm8Wtb0fwf3O0VD2s8xKLxxj7dopKdrYxA8raJz2X8n/UEsDBBQAAgAIAA50CEs1CTVsAQMAAJcLAAAmAAAAdW5pdmVyc2FsL2h0bWxfcHVibGlzaGluZ19zZXR0aW5ncy54bWzNlt1SGjEUgO95ikw6XsqqtVWZXZxWYGT8gRHa6pUTNoHNmE22SRbEqz5NH6xP0pMNIIyWro50esEsOcn5zl9ykvD4PhVozLThSkZ4t7qDEZOxolyOIvyl39o+xMhYIikRSrIIS4XRcb0SZvlAcJP0mLWw1CDASFPLbIQTa7NaEEwmkyo3mXazSuQW+KYaqzTINDNMWqaDTJApfOw0YwbPCCUA8EuVnKnVKxWEQk+6UDQXDHEKnkvugiLi1KYCB37VgMR3I61ySU+UUBrp0SDC71oHraPW5/kaT2rwlEmXElMHoRPbGqGUOyeI6PEHhhLGRwl4e7CP0YRTm0R4b99RYHXwlFKwfeTEUU4UpEDaGT5lllBiiR96e5bdWzMXeBGdSpLyuA8zyIUf4Ub/9vSm27w6b1+e3fY7nfN+u+udKHSCVU4YrBoKwSGV65gt7ITEWhIn4DfoDIkwLAyWRfNlQyVXnHNjNFACUl9oYTQET8U0wp80JwIjbong8WLWEj1itsUFxOB0d6tDafEj0McbJ0QbtmxoPmNcFuP6N5ULiqYqR4LfMWQVgojyFP4lDC2nGw21SgupIMYiIzhlaMzZhNHjIksz4J8M3YCJNAdN2HyZYNZb+J7zBzRgQ6WBy8gYtirIufH86ovAGTHmEUrmPm71ztuN5m37stG83nIBEjomMn4hHErI0sxuhE+mSCo714N0xCQ3rCgK5bSYKxNb9fVlMDzNhS/zWxdjCb3BkmzGyksK81cPSptNyLg4iO5wFWg4ghxK4pkwEcNx5zJnZYExkUhJMUUkhkZl3LEec5UbkPgD7NHm9R56fcRlMRrBzQEWNWW6FHJnd+/9/oePB4dHtWrw68fP7bVKsxbeFcSZ8z38ZG0TXzTyp90wDFzvfL4NW53/qy7cvWp+LZOpy+Z1v1SRmr1SuE6ZVZ2zMquu/LXRXboySrkAbWbkjw00GsFTbhl9y03zisKvv3/9tnijwm8wirXb9/8Nwo8Wz62V91UYPPsArIB89TFdr/wGUEsDBBQAAgAIAA50CEtjqZVpowEAAC4GAAAfAAAAdW5pdmVyc2FsL2h0bWxfc2tpbl9zZXR0aW5ncy5qc42UTW/CMAyG7/wKlF0nVPbF2G2DIiFxmDRu0w6hmFKRxlESOhjiv68uA5o2HcSX5u2T17WreNdq54tFrP3S3hXPxf7d3RcakGb1Gm5dXTToKenMiGQO0yQFkUhgFSQ7Hj3J+zPhM2ayMJ1tP8jWlPwY0psFF6aMK4+F9mjGo2Ue7dujbXyJf05iq1TWoaRSn2dra1F2IpQWpO1I1CkvGHYzKla5wgqMGegL6IJH4JgGwSDod5vIs+Njj6LMRZgqLrcTjLEz49Eq1riW86b8y60Cnf/x1V/afm8QOnYiMXZsIa0mDp8pmkmlwRj4y/sUUnhhwWcgSr5Bsf5BHeN6QRU6S0xij/Rrl6JMKx5DvUu9UX/05mIy97qWs7CxB+L+jsIhBN+CrlmFIwoHRLVWV/xApTGmjtTQes9PqEA+T2R84IYBhZejjyXbpu6dC30YUjDnCmHlCi09VzJtmhxXXHvrzKRjVlPJOvFdeuETfXnRoynf4cw/Rmx1jND+s824tTxapvl0yEcjdRxM/gx6LBdIQsr1CvQUUeT1fF368mry1v4XUEsDBBQAAgAIAA50CEs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A50CEuUE7MiaQAAAG4AAAAcAAAAdW5pdmVyc2FsL2xvY2FsX3NldHRpbmdzLnhtbA3MMQ6DMAxA0Z1TWN4p7daBwMZWltIDWMRFkRwbkYDg9mT7w9Nv+zMKHLylYOrw9XgisM7mgy4Of9NQvxFSJvUkpuxQDaHvqlZsJvlyzgUmWIUu3iaOJTKPFIscdhGo4VNe/8Aem666AV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AOdAhLNdvZrWgBAADzAgAAKQAAAHVuaXZlcnNhbC9za2luX2N1c3RvbWl6YXRpb25fc2V0dGluZ3MueG1sjVLbahsxEH3PV4j8gCWNbgtbg67FkIdCE/K89aphiaMtK4WEoo+vNq1x3Lq0mqeZc+YMMzp9fpySfc5lfpq+D2Wa0+dYypQe8vYKoX4/H+bl0xJzLHlzqtxPaZxfdunrvNZaNZchjcMy2hXNW4zC20NKauVUy5hhFEnmqVfIeW4b1oHrwDbMUWL7zW8SP3WXuI+pXFbtN2fonw27lONSdmmMr1s4Z7+Hzjf4uAzj1Hh5K9ga9Ti1OrYGYoRL7ivVACCQ5Y44XKXspCbIY8YxVKMoUECEc9KJSiTl0LLQiabCfCcQk4xRV6mnrRtpbRy1VUJHiG7TvOpsDcFIjBEhBJirXEAwGDU2NA0Naj0gODAgqjaaKEDBBhNY9c4Ly5GiXmBcmTGA8em4p+3en+tU/e91juf8h+DFL7iIrt7aXDBXv39elka+jU/fDkOJ6MuQ4278cB3ubm6uf3nyzb9HxmrUtvFfff0DUEsDBBQAAgAIAA90CEvt/6nm7g4AABMkAAAXAAAAdW5pdmVyc2FsL3VuaXZlcnNhbC5wbmftmmtYktnaxzGzmslDTTt11LRydvOOkVZmniFLO+zUcjRFTbFxJ5MJaoqHEJhql00q1hzU8EDZpKkpGimKqNlBMlQyQTJEnUhJEAgZQEBkPzjXft/58H57r/ebH7ie517X+q31X/f9rHutxbV+PBl6xOJzu89BIJDFsaOB34JAq8EgkGn0ujVAyfMYcgrwMMn49shBUNOQwyxgrEYEhASAQC3F6xfPmAH2Z2lHozNAIMtnxp8JI/XBP0Eg5wfHAgMicuIlfDg5JTuOIVeY561ZMN/9uyOdYet29KttIeaXdl4qsT++ymXV3btfBRIMdq+ri8oO1B8UWeDNr2//226zc3bbtrLZsPCrNd+Y/QPjoEEttPZQhrKXJNiZCtbt3MYPv3axHrYmDcZgkkiaLsTg3PGGcxeXNMIolp9iQDRbS4IoPvx8YhUg0OH5RyvO9vpjAyPre9/nQxfPdO4FSp8UnUR+F4zofT+GICFtVgMl7bfqwyrMCnZGNT1eD5igcXOOiytHF0i7bbQ8D7XeOH7CXxnhuwmwppIeRKbXlZsAr2nun1kDjwMOvcbOrjvDjLXTVxub2EpIMNZ4vhHwKOgHr8tGd2040mys8H7dCrQCrUAr0Aq0Aq1AK9AKtAKtQCvQCrQCrUAr0Aq0Aq1AK9D/D3RaO0xhNRpff/o/dFqRYVbAIGl6RcjJpaeiaSt+z8V+G+hj2h9WpQK2pJ4XRaWgUqlOxj9TYYqcR/ZMvotIVeqJE1AwRd7nx2IQDyfj1I3VKMM2xjhmbUGqn7KL47Y44i8pCjlFpaKyqVAjamuFM8jf2nS5VfdVtKbyIazk27FIv64C7W3pI4PunS9sXPXy63f2ZU1GwEbpide1uPPp96l6lexht+Ij/nSGBoqX93Kc9HJShaZAtzRP1DgMcZ1wH64mGvpP6PWnFDOk47s8WeUcVgpY/dyAM9TnCubj8E1iqTM30Z5XgmHxs1PHWQXE41rlwgkRHRF2f9wS9EN4uNt2eLEQXodTwp2+V2MimZlixyvasXjZJjOVpTU12aKex5ewgthPZGfdMGNjW5vLe/6gcbuWiEyXLPa0h5crOW+aXIGNc2WcYbeQT4YxFgmePZqr34eFJSyCX5F7tJzzieGNUfDz/BjUQIMuKOgHomc3iSvJVN8StxSFMDndo0outmOGJY5zy4e4NzRhSuGEb6imoCk2e72vm34+nyc8yfiNp46mDu2pI8mVeRtTZQnD/AexQVSo8JQp3c5rlGsHymIOJDfzLHaINytzb8K4rUxlejp6XNiLr4w7eau6G24p2hnKYdV3k1/uwyU55xROi5Z2D7XXgXaTLOQ3oujVRY7PaLqXudQw3e7uycenJYp2qJMLbPy6OyXLu8BlOgsEqiD62LdipJkpNCwJLXYo10Zn63COl194F4ULsy3MPaYq11aKvZ6976sj9c8jokx1Wpr5MaXeS3e3+um6NR6fnJi/pOMf2Db7xVYvdc0iOqWQCxNIthoN5beNr7NRnOXytrGSbZPt+W2I5eH/wkbYZ7LKCWFUAwVVmRjOyidzhdHrrG32rSnm06O7Lvv3POXXBcznbCY9E+OynGHgtTKl/sJreN/8s/YhlAYZkMDHfqjmvUV3IKmy7TSGYFsmrwpQfpCKBOIekWrlNcNqhIkIvQ9jhbac2EM0/WRpQnpA4qe3g+W71hZS7H4bzWt53yfCZXm6wzK58NUFfPRfGsgccNo7NrtMwzgklITQC1ldsN7uCgM1cbJWQ46t+S4Im3VAPWbmENnVmEgIVCBg7GkB0unsknlB9C7oxLdhfcLj7LMC2rUQ0pmWWciFYeQcbXzQ0rpH9WmyEaKCTsZjVf2MyB55Kim5dKyGpwJ62kBDmgKRsIKo0nSnZ8vQjDOjjRkDEO2CJ0/Q3FBuDS4ZaVK4VvNIBe/+DosohKmF289v8IPMpcEsv/Iu9BnySHOCApEr/K+wgDs4182/HI6wM7nXTbikp4fGsRxWuXwxIAbf603hYT/48R7opiHU6SSzArj2FbyxW/vHJij+sSHloi7bKaWUv6wHUY6m3q+Rzr9B2gMBc9CSKfdFhBeAzjIOdmo7PuhEc/sdu8WiS1M+zBF5vjzy5n0kl6EMZ9AmLoQdvmOrcPmiMBcd+aw9b+n14Eb3vgsKFur5VRq9G3XDRJkhc3UT8g/HCa9v7RwvCRn+UE1jJNbBEyb1w+FQ/G/koW7ZUHO7IJbkWx5VmqotJi8LqnwXyi8h0jRiVzd+mwkotD9o6V/nuhIeRyAEBE3PwgurOA9y1c6l+SiDdu5qM5IbLvKebidIByZoTcQoeKmibdaoH1FO29VarDgr2D+KY/ech4omK4lwBrmbVJxYJ25kijtk9KE3uYQXabdYlA3gH66IHYvPrr5EFNmcoQbXUW8MjJCgSy89DNt+RfEo0/NittuHr0k6OYuaJZHVas7X8vaDntQ9YLl+rHKWJPP3rZEoTyP5ESx7atwJ/7WNGoFmYt6sJV0lu26i+0hgGOXsGRy+U+XLKh1kNZSGD5KFQx4cSLG+MSdsxMuxvCaExclOn/hvKacuMSJMqmOTYJ678OlZvKpBpiuSWMIchPsuu6T3a1LOYyzucTGxbyst4kGZm33vdzhXWPqZig7fg4dCFEowJ+M1cYZik8wnusQMMKX1vjuAGYjsi9B5usbagPsWh2C1qs7qF+v2M3e7E2Q1idmO6MmPhP4dl83S0viC9AqPsJ6c0lOY/a9kZSKb8/pHkhvZVMnYBc1YzbkBWXfW8jd8WSyPCkiOsSxhRFspsTbgVzKo6vXYdOIG+EhNgNpLnEDY5EzITN08FpQdnMT34Q2MvBUqVhfsJQhguFxz5t3LQXxPWuKjHxNMHE6rcxzC9Yw3g06HNY4jNe/4SMxoo3sKsW9R+qevv/lYZS9pqLk4FGUq3HswsCvtlEJogrZoZ164ne7P32f1hhH9pUDSl3igZ9asNYSWuFc8OlZT845LQ7bilU/5tISWipLhM4FE4oz7/qT8z63v++4oX2dtnyee7KFop0hLY/WQwrTIUg4dtWUqBnBAcBynkrMo3xaQKCrZCeQzvs+zv45c2jHcPRoiMHVm/HDx+TVi8lY44tMQ4ncC8/yUfzmryvYuMCOpV1IwnfM7+Htuo8Up4eF8actkK0l8+QWddFbzfmox8iYRyrJfXUCKCe0c6ryOwvtsdnYJHscxtjR0TuomONPMUvK8tFMao5+xn0hrK0wz4aGLGXt24X9scl9yr6srh9OQLBr6WshI2SRWkslbA/Iyczs30dZJBsYI7ruTZ2sqkj/l2tLdSFGjj5Gv/fG20zm+L+fdzs3d+/NrSLbT7RmCNOG5+wiDC2p6PAIXmxWiEGabCxbiZQlh6iJpWcp2GDhP1l8b2YMWViLC3nfrpLHiCYzMP7ampBFNE6/C1WD8CPB6cWhQrF2tkMNF4Wbb/MWjX+4PYU7PkCtRPBCodqqreOm4bvF7Jw+kHdjtStCXrM2l+L//szRAnVfT18QK4c4S+o0zhNiHG0AcZT8+0WzrdBHOHLqbRN+S5BXR/EB3ODt4/0awtauh16lpQjtKbbtVHc4c9eGjTaAj/o7Cni/2GhAjt6E5lIYnh6iSaGooIkK7Z1DR18Pghi5nevl8vjSV5Cyprwm5Mu0KK6RmsPetkXugUz+Ljld7Uapr4lhLcbW+jstuIaYqFsdzvgTPYB1cjrLldYlhfbykPpwbfINfICAmMNuvbSN4Bxy/cItCvZh55rufeahOpFJejM9TtpKxRbEDevVkD02v4o1N6WU9CyA6xq+kI4lcYK1cnxvxQUubNb25HLrROjg7sZO/iC4tXfbTezkClya1agR7nJz4m2UyKJ4JNvx0xOKJeF5Of9QNR8ST13wSzO8pg5KlOQM0dFsdr9XPUTl6k5ZXsSVMwYCAOXvRwSLddAFecHGG2lsowAznuLOxd6Wb+PK3h5vL2PnnRhGR4CvPa6H6WY4QatC4A6vtUueEsonjOyEnZB0I7kbdHOLQGEzIcqK+5vw5OwJNxd22FPhnJb5T4Z4CyRBVGSIqBTKCdIbDjotfng4/nYDIv9f5zb5FM74DFrO55cUssaUAWMxQ11D4pNS8kfJIp4Una5tubLTy+/TEw3SclhI/U4WRRnfNeJA7krxRFnxQZQO6uBSbWcy466LKYf1Oq6vu8+Ijf17u8tDHNgtQWvKESuL2mPUrITrbAUgojLm2I5Bhx/y4z6x/BrZzyqir199YpDEvdER1iU5JLnwQr/l4uhFDn7uH8RsSBV/z8UfiCo6GKGU+m4FFQ7EcAsu7y8nl4mwpdBwC94nk7ykDdgcN2oatQuzOl1thwasLRtgWrzti1DljR9Q5fv/6i5ob3XK22vWPXGsqUWoLxIPAuTKJp/uv0W0A7+DHHhS57ywxHZ8WwnKOv2xstL+T0SqVPyq2l5MikPd4KvDyfuwnrfkVae7IHpEKD/itELLw9plkSXYcCBXpawkkU+FO0gysv8LT4rx7IJmUJfqs37qZ0eH/6OnKbsQEx5/opENd/9zd2cv9wAFUmXGvleFPspJtAaM4I7lZuRxFrxv+LFq3Jfv0pq/aciXn4Z3al0cgbyyv9avuu2HrttxRVPvK6BQsfU7wunbVKJq7H/DOt6i1RtdoDqmprLuEIGzSIeokJaYmVg1js9p5MoVxy19/NoX7StGZaujidMpoDRabKmPaRmeb1ueEdeVLNhiOcdBSxVL7LzwTIHgEvQKc9WWGo+L2jvwcOUqWkL5zol/lnWbQwA1YVbS1LE/oyzuwZxwj60Iw2Y9aQ7PjgHMH/UH8lHff9y3iMgXsXohkZFs8necL++VQ18HcdcJcDmVVILbqRWVqLlM0P83kPr+h7pJhEalb6s4+/xw4LvH5/xD0x835zvgp9ZOMjssv6hbmhEvpyqpOGUSXUUuhPZxBi41HKZuv/5cjV8cfgpmDxlNX+f2YF/dJfuq8/7l2MvvqV8N5xKr/3FBpxPl4M43W0ZNF1TWUhLCRDBb83J83WjbWhxTOXgWKFFFND6v0P1J2Gdu0r40J9PjRppYjMpg8TJ72tj1VyzBKOBYUGth0MOHyvwFQSwMEFAACAAgAD3QISxyY8wZLAAAAawAAABsAAAB1bml2ZXJzYWwvdW5pdmVyc2FsLnBuZy54bWyzsa/IzVEoSy0qzszPs1Uy1DNQsrfj5bIpKEoty0wtV6gAigEFIUBJoRLINUJwyzNTSjKAQgYmJgjBjNTM9IwSWyVzC2O4oD7QTABQSwECAAAUAAIACAAOdAhLFQ6tKGQEAAAHEQAAHQAAAAAAAAABAAAAAAAAAAAAdW5pdmVyc2FsL2NvbW1vbl9tZXNzYWdlcy5sbmdQSwECAAAUAAIACAAOdAhLu1C4NysDAACGDAAAJwAAAAAAAAABAAAAAACfBAAAdW5pdmVyc2FsL2ZsYXNoX3B1Ymxpc2hpbmdfc2V0dGluZ3MueG1sUEsBAgAAFAACAAgADnQISzDzi8S5AgAAUQoAACEAAAAAAAAAAQAAAAAADwgAAHVuaXZlcnNhbC9mbGFzaF9za2luX3NldHRpbmdzLnhtbFBLAQIAABQAAgAIAA50CEs1CTVsAQMAAJcLAAAmAAAAAAAAAAEAAAAAAAcLAAB1bml2ZXJzYWwvaHRtbF9wdWJsaXNoaW5nX3NldHRpbmdzLnhtbFBLAQIAABQAAgAIAA50CEtjqZVpowEAAC4GAAAfAAAAAAAAAAEAAAAAAEwOAAB1bml2ZXJzYWwvaHRtbF9za2luX3NldHRpbmdzLmpzUEsBAgAAFAACAAgADnQISz08L9HBAAAA5QEAABoAAAAAAAAAAQAAAAAALBAAAHVuaXZlcnNhbC9pMThuX3ByZXNldHMueG1sUEsBAgAAFAACAAgADnQIS5QTsyJpAAAAbgAAABwAAAAAAAAAAQAAAAAAJREAAHVuaXZlcnNhbC9sb2NhbF9zZXR0aW5ncy54bWxQSwECAAAUAAIACABElFdHI7RO+/sCAACwCAAAFAAAAAAAAAABAAAAAADIEQAAdW5pdmVyc2FsL3BsYXllci54bWxQSwECAAAUAAIACAAOdAhLNdvZrWgBAADzAgAAKQAAAAAAAAABAAAAAAD1FAAAdW5pdmVyc2FsL3NraW5fY3VzdG9taXphdGlvbl9zZXR0aW5ncy54bWxQSwECAAAUAAIACAAPdAhL7f+p5u4OAAATJAAAFwAAAAAAAAAAAAAAAACkFgAAdW5pdmVyc2FsL3VuaXZlcnNhbC5wbmdQSwECAAAUAAIACAAPdAhLHJjzBksAAABrAAAAGwAAAAAAAAABAAAAAADHJQAAdW5pdmVyc2FsL3VuaXZlcnNhbC5wbmcueG1sUEsFBgAAAAALAAsASQMAAEsm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1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67666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1073</TotalTime>
  <Words>359</Words>
  <Application>Microsoft Office PowerPoint</Application>
  <PresentationFormat>宽屏</PresentationFormat>
  <Paragraphs>140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微软雅黑</vt:lpstr>
      <vt:lpstr>微软雅黑</vt:lpstr>
      <vt:lpstr>Arial</vt:lpstr>
      <vt:lpstr>Calibri</vt:lpstr>
      <vt:lpstr>Segoe UI Light</vt:lpstr>
      <vt:lpstr>Sitka Small</vt:lpstr>
      <vt:lpstr>office 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56</dc:title>
  <dc:creator>win10</dc:creator>
  <cp:lastModifiedBy>Lynn Wei</cp:lastModifiedBy>
  <cp:revision>64</cp:revision>
  <dcterms:created xsi:type="dcterms:W3CDTF">2015-08-18T02:51:41Z</dcterms:created>
  <dcterms:modified xsi:type="dcterms:W3CDTF">2021-12-13T00:50:53Z</dcterms:modified>
</cp:coreProperties>
</file>