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4" r:id="rId2"/>
    <p:sldId id="287" r:id="rId3"/>
    <p:sldId id="288" r:id="rId4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31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672" autoAdjust="0"/>
  </p:normalViewPr>
  <p:slideViewPr>
    <p:cSldViewPr snapToGrid="0">
      <p:cViewPr varScale="1">
        <p:scale>
          <a:sx n="203" d="100"/>
          <a:sy n="203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162330" y="1604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1F9D14-F62E-5B42-A50D-342D6B98A3F2}"/>
              </a:ext>
            </a:extLst>
          </p:cNvPr>
          <p:cNvSpPr txBox="1"/>
          <p:nvPr/>
        </p:nvSpPr>
        <p:spPr>
          <a:xfrm>
            <a:off x="-34390" y="814192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dirty="0">
                <a:latin typeface="SimHei" panose="02010609060101010101" pitchFamily="49" charset="-122"/>
                <a:ea typeface="SimHei" panose="02010609060101010101" pitchFamily="49" charset="-122"/>
              </a:rPr>
              <a:t>技术插图</a:t>
            </a:r>
          </a:p>
        </p:txBody>
      </p:sp>
    </p:spTree>
    <p:extLst>
      <p:ext uri="{BB962C8B-B14F-4D97-AF65-F5344CB8AC3E}">
        <p14:creationId xmlns:p14="http://schemas.microsoft.com/office/powerpoint/2010/main" val="29519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 kumimoji="1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96827</TotalTime>
  <Words>174</Words>
  <Application>Microsoft Macintosh PowerPoint</Application>
  <PresentationFormat>自定义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方正舒体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Microsoft Office User</cp:lastModifiedBy>
  <cp:revision>1222</cp:revision>
  <dcterms:created xsi:type="dcterms:W3CDTF">2019-12-17T12:03:56Z</dcterms:created>
  <dcterms:modified xsi:type="dcterms:W3CDTF">2021-08-01T03:25:40Z</dcterms:modified>
</cp:coreProperties>
</file>