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6" r:id="rId14"/>
    <p:sldId id="268" r:id="rId15"/>
    <p:sldId id="269" r:id="rId16"/>
    <p:sldId id="271" r:id="rId17"/>
    <p:sldId id="270" r:id="rId18"/>
    <p:sldId id="273" r:id="rId19"/>
    <p:sldId id="272" r:id="rId20"/>
    <p:sldId id="274" r:id="rId21"/>
    <p:sldId id="276" r:id="rId22"/>
    <p:sldId id="275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0E1"/>
    <a:srgbClr val="10507E"/>
    <a:srgbClr val="0A314E"/>
    <a:srgbClr val="D8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4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3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0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51312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55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6" Type="http://schemas.openxmlformats.org/officeDocument/2006/relationships/image" Target="../media/image2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image" Target="../media/image2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hyperlink" Target="https://www.freeppt7.com/" TargetMode="Externa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km-img-a-in.tosshub.com/businesstoday/images/story/202111/stock-market-1_1-sixteen_nine.jpg?size=948:533">
            <a:extLst>
              <a:ext uri="{FF2B5EF4-FFF2-40B4-BE49-F238E27FC236}">
                <a16:creationId xmlns:a16="http://schemas.microsoft.com/office/drawing/2014/main" id="{81F2C8BD-E5D3-4352-94D4-2387322DB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0811667D-97E9-4AB1-A8EB-0996F295A219}"/>
              </a:ext>
            </a:extLst>
          </p:cNvPr>
          <p:cNvSpPr/>
          <p:nvPr/>
        </p:nvSpPr>
        <p:spPr>
          <a:xfrm>
            <a:off x="0" y="0"/>
            <a:ext cx="12192000" cy="592885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7B197EB-D0EE-4592-BC5C-ABFE280E1037}"/>
              </a:ext>
            </a:extLst>
          </p:cNvPr>
          <p:cNvSpPr/>
          <p:nvPr/>
        </p:nvSpPr>
        <p:spPr>
          <a:xfrm>
            <a:off x="-3788173" y="495299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4B54366-4875-480D-9B36-CD4954F21F06}"/>
              </a:ext>
            </a:extLst>
          </p:cNvPr>
          <p:cNvSpPr/>
          <p:nvPr/>
        </p:nvSpPr>
        <p:spPr>
          <a:xfrm>
            <a:off x="-1997473" y="550544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69C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013069B-022B-4E5B-B54C-1B213E21EF96}"/>
              </a:ext>
            </a:extLst>
          </p:cNvPr>
          <p:cNvSpPr/>
          <p:nvPr/>
        </p:nvSpPr>
        <p:spPr>
          <a:xfrm>
            <a:off x="-9315449" y="5505441"/>
            <a:ext cx="24898350" cy="5233163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CAB1160-ECF5-41A2-9772-4DFFD2E46B76}"/>
              </a:ext>
            </a:extLst>
          </p:cNvPr>
          <p:cNvGrpSpPr/>
          <p:nvPr/>
        </p:nvGrpSpPr>
        <p:grpSpPr>
          <a:xfrm>
            <a:off x="543337" y="1105166"/>
            <a:ext cx="11105324" cy="2622801"/>
            <a:chOff x="543337" y="1067066"/>
            <a:chExt cx="11105324" cy="2622801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A73380E-20AB-4E80-ACF1-C38EFF8B7169}"/>
                </a:ext>
              </a:extLst>
            </p:cNvPr>
            <p:cNvSpPr txBox="1"/>
            <p:nvPr/>
          </p:nvSpPr>
          <p:spPr>
            <a:xfrm>
              <a:off x="543337" y="1067066"/>
              <a:ext cx="111053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3600" dirty="0">
                  <a:latin typeface="Arial Black" panose="020B0A04020102020204" pitchFamily="34" charset="0"/>
                </a:rPr>
                <a:t>ANALYSIS OF THE IMPACT OF </a:t>
              </a:r>
            </a:p>
            <a:p>
              <a:pPr lvl="0" algn="ctr">
                <a:defRPr/>
              </a:pPr>
              <a:r>
                <a:rPr lang="en-US" sz="3600" dirty="0">
                  <a:latin typeface="Arial Black" panose="020B0A04020102020204" pitchFamily="34" charset="0"/>
                </a:rPr>
                <a:t>COVID19 OUTBREAK ON THE </a:t>
              </a:r>
            </a:p>
            <a:p>
              <a:pPr lvl="0" algn="ctr">
                <a:defRPr/>
              </a:pPr>
              <a:r>
                <a:rPr lang="en-US" sz="3600" dirty="0">
                  <a:latin typeface="Arial Black" panose="020B0A04020102020204" pitchFamily="34" charset="0"/>
                </a:rPr>
                <a:t>INDIAN BANKING SYSTEM</a:t>
              </a:r>
              <a:endParaRPr kumimoji="0" lang="zh-CN" altLang="en-US" sz="9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D004915-2468-4E42-99D4-B0754B2B4E6B}"/>
                </a:ext>
              </a:extLst>
            </p:cNvPr>
            <p:cNvSpPr txBox="1"/>
            <p:nvPr/>
          </p:nvSpPr>
          <p:spPr>
            <a:xfrm>
              <a:off x="2312590" y="3320535"/>
              <a:ext cx="7566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微软雅黑"/>
                  <a:ea typeface="微软雅黑"/>
                  <a:cs typeface="+mn-ea"/>
                  <a:sym typeface="+mn-lt"/>
                </a:rPr>
                <a:t>By-Krishnakanta Maity	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399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344">
        <p:random/>
      </p:transition>
    </mc:Choice>
    <mc:Fallback xmlns="">
      <p:transition spd="slow" advTm="434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112" objId="59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02.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B3DAAA2-6967-4067-AA14-4269DE474926}"/>
              </a:ext>
            </a:extLst>
          </p:cNvPr>
          <p:cNvGrpSpPr/>
          <p:nvPr/>
        </p:nvGrpSpPr>
        <p:grpSpPr>
          <a:xfrm>
            <a:off x="285723" y="1915838"/>
            <a:ext cx="2765606" cy="3656725"/>
            <a:chOff x="285723" y="1915838"/>
            <a:chExt cx="2765606" cy="365672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EA5AFE7-6B67-44C2-9F17-827E7EC9D6A9}"/>
                </a:ext>
              </a:extLst>
            </p:cNvPr>
            <p:cNvGrpSpPr/>
            <p:nvPr/>
          </p:nvGrpSpPr>
          <p:grpSpPr>
            <a:xfrm>
              <a:off x="285723" y="1915838"/>
              <a:ext cx="2765606" cy="3656725"/>
              <a:chOff x="291057" y="1924050"/>
              <a:chExt cx="2765606" cy="3656725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EE08F85-04D4-475A-83FF-CE3E3C6025A1}"/>
                  </a:ext>
                </a:extLst>
              </p:cNvPr>
              <p:cNvSpPr/>
              <p:nvPr/>
            </p:nvSpPr>
            <p:spPr>
              <a:xfrm>
                <a:off x="547485" y="1985585"/>
                <a:ext cx="2509178" cy="3595190"/>
              </a:xfrm>
              <a:prstGeom prst="rect">
                <a:avLst/>
              </a:prstGeom>
              <a:noFill/>
              <a:ln>
                <a:solidFill>
                  <a:srgbClr val="105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13D86C9-F802-44BC-859B-FEE7899F7FAA}"/>
                  </a:ext>
                </a:extLst>
              </p:cNvPr>
              <p:cNvGrpSpPr/>
              <p:nvPr/>
            </p:nvGrpSpPr>
            <p:grpSpPr>
              <a:xfrm>
                <a:off x="291057" y="1924050"/>
                <a:ext cx="801939" cy="595936"/>
                <a:chOff x="291057" y="1924050"/>
                <a:chExt cx="801939" cy="595936"/>
              </a:xfrm>
            </p:grpSpPr>
            <p:sp>
              <p:nvSpPr>
                <p:cNvPr id="4" name="梯形 3">
                  <a:extLst>
                    <a:ext uri="{FF2B5EF4-FFF2-40B4-BE49-F238E27FC236}">
                      <a16:creationId xmlns:a16="http://schemas.microsoft.com/office/drawing/2014/main" id="{3798A56D-A19C-486E-803A-03F3E0F13039}"/>
                    </a:ext>
                  </a:extLst>
                </p:cNvPr>
                <p:cNvSpPr/>
                <p:nvPr/>
              </p:nvSpPr>
              <p:spPr>
                <a:xfrm rot="18953237">
                  <a:off x="291057" y="1990695"/>
                  <a:ext cx="769390" cy="232809"/>
                </a:xfrm>
                <a:prstGeom prst="trapezoid">
                  <a:avLst>
                    <a:gd name="adj" fmla="val 106174"/>
                  </a:avLst>
                </a:prstGeom>
                <a:solidFill>
                  <a:srgbClr val="1050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D85C81C6-A3F6-454A-B60A-D1833F81F0CC}"/>
                    </a:ext>
                  </a:extLst>
                </p:cNvPr>
                <p:cNvSpPr/>
                <p:nvPr/>
              </p:nvSpPr>
              <p:spPr>
                <a:xfrm>
                  <a:off x="964445" y="1924050"/>
                  <a:ext cx="128551" cy="61535"/>
                </a:xfrm>
                <a:prstGeom prst="triangle">
                  <a:avLst/>
                </a:prstGeom>
                <a:solidFill>
                  <a:srgbClr val="0A31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等腰三角形 20">
                  <a:extLst>
                    <a:ext uri="{FF2B5EF4-FFF2-40B4-BE49-F238E27FC236}">
                      <a16:creationId xmlns:a16="http://schemas.microsoft.com/office/drawing/2014/main" id="{9D5E26C7-BA69-4D52-9AA2-33ADAFE0B4AF}"/>
                    </a:ext>
                  </a:extLst>
                </p:cNvPr>
                <p:cNvSpPr/>
                <p:nvPr/>
              </p:nvSpPr>
              <p:spPr>
                <a:xfrm rot="16200000">
                  <a:off x="450081" y="2424943"/>
                  <a:ext cx="128551" cy="61535"/>
                </a:xfrm>
                <a:prstGeom prst="triangle">
                  <a:avLst/>
                </a:prstGeom>
                <a:solidFill>
                  <a:srgbClr val="0A31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09DAB15-F27C-4CB0-A63F-B0F513EAD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513" y="2223250"/>
              <a:ext cx="714454" cy="726496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D5C8347-7F7D-4448-B0C0-1FFCD8CD05E7}"/>
                </a:ext>
              </a:extLst>
            </p:cNvPr>
            <p:cNvSpPr txBox="1"/>
            <p:nvPr/>
          </p:nvSpPr>
          <p:spPr>
            <a:xfrm>
              <a:off x="670418" y="3116273"/>
              <a:ext cx="2056702" cy="186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FA3BF2A3-57DA-4E2F-97FC-6E8DA3C79DC1}"/>
                </a:ext>
              </a:extLst>
            </p:cNvPr>
            <p:cNvGrpSpPr/>
            <p:nvPr/>
          </p:nvGrpSpPr>
          <p:grpSpPr>
            <a:xfrm>
              <a:off x="843526" y="4996439"/>
              <a:ext cx="1876225" cy="310310"/>
              <a:chOff x="843526" y="4996439"/>
              <a:chExt cx="1876225" cy="310310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6FA5D9CB-9762-449B-92E4-11A823B6AB3E}"/>
                  </a:ext>
                </a:extLst>
              </p:cNvPr>
              <p:cNvSpPr/>
              <p:nvPr/>
            </p:nvSpPr>
            <p:spPr>
              <a:xfrm>
                <a:off x="1007552" y="4996439"/>
                <a:ext cx="1567521" cy="310310"/>
              </a:xfrm>
              <a:prstGeom prst="roundRect">
                <a:avLst>
                  <a:gd name="adj" fmla="val 50000"/>
                </a:avLst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747EF2D-D98B-4512-A7F7-D5C40952E888}"/>
                  </a:ext>
                </a:extLst>
              </p:cNvPr>
              <p:cNvSpPr txBox="1"/>
              <p:nvPr/>
            </p:nvSpPr>
            <p:spPr>
              <a:xfrm>
                <a:off x="843526" y="4996439"/>
                <a:ext cx="1876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DBB9AB6-BE04-4786-BCD9-3574F0ECE4FE}"/>
              </a:ext>
            </a:extLst>
          </p:cNvPr>
          <p:cNvGrpSpPr/>
          <p:nvPr/>
        </p:nvGrpSpPr>
        <p:grpSpPr>
          <a:xfrm>
            <a:off x="3169639" y="1915838"/>
            <a:ext cx="2765606" cy="3656725"/>
            <a:chOff x="3169639" y="1915838"/>
            <a:chExt cx="2765606" cy="365672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76357DB-EBC0-4067-9A1E-B35C88C3A321}"/>
                </a:ext>
              </a:extLst>
            </p:cNvPr>
            <p:cNvGrpSpPr/>
            <p:nvPr/>
          </p:nvGrpSpPr>
          <p:grpSpPr>
            <a:xfrm>
              <a:off x="3169639" y="1915838"/>
              <a:ext cx="2765606" cy="3656725"/>
              <a:chOff x="291057" y="1924050"/>
              <a:chExt cx="2765606" cy="365672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AB3D4BD-04A2-44E7-AA6B-491A543203BB}"/>
                  </a:ext>
                </a:extLst>
              </p:cNvPr>
              <p:cNvSpPr/>
              <p:nvPr/>
            </p:nvSpPr>
            <p:spPr>
              <a:xfrm>
                <a:off x="547485" y="1985585"/>
                <a:ext cx="2509178" cy="3595190"/>
              </a:xfrm>
              <a:prstGeom prst="rect">
                <a:avLst/>
              </a:prstGeom>
              <a:noFill/>
              <a:ln>
                <a:solidFill>
                  <a:srgbClr val="105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50EBF86E-A923-44AF-A2B1-DA6FCEA4A7CD}"/>
                  </a:ext>
                </a:extLst>
              </p:cNvPr>
              <p:cNvGrpSpPr/>
              <p:nvPr/>
            </p:nvGrpSpPr>
            <p:grpSpPr>
              <a:xfrm>
                <a:off x="291057" y="1924050"/>
                <a:ext cx="801939" cy="595936"/>
                <a:chOff x="291057" y="1924050"/>
                <a:chExt cx="801939" cy="595936"/>
              </a:xfrm>
            </p:grpSpPr>
            <p:sp>
              <p:nvSpPr>
                <p:cNvPr id="25" name="梯形 24">
                  <a:extLst>
                    <a:ext uri="{FF2B5EF4-FFF2-40B4-BE49-F238E27FC236}">
                      <a16:creationId xmlns:a16="http://schemas.microsoft.com/office/drawing/2014/main" id="{B30EF9CD-0B73-4769-8BB5-659886EF8E04}"/>
                    </a:ext>
                  </a:extLst>
                </p:cNvPr>
                <p:cNvSpPr/>
                <p:nvPr/>
              </p:nvSpPr>
              <p:spPr>
                <a:xfrm rot="18953237">
                  <a:off x="291057" y="1990695"/>
                  <a:ext cx="769390" cy="232809"/>
                </a:xfrm>
                <a:prstGeom prst="trapezoid">
                  <a:avLst>
                    <a:gd name="adj" fmla="val 106174"/>
                  </a:avLst>
                </a:prstGeom>
                <a:solidFill>
                  <a:srgbClr val="1050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等腰三角形 25">
                  <a:extLst>
                    <a:ext uri="{FF2B5EF4-FFF2-40B4-BE49-F238E27FC236}">
                      <a16:creationId xmlns:a16="http://schemas.microsoft.com/office/drawing/2014/main" id="{D4591062-51AA-46EB-84EF-BBAB0E1A0C18}"/>
                    </a:ext>
                  </a:extLst>
                </p:cNvPr>
                <p:cNvSpPr/>
                <p:nvPr/>
              </p:nvSpPr>
              <p:spPr>
                <a:xfrm>
                  <a:off x="964445" y="1924050"/>
                  <a:ext cx="128551" cy="61535"/>
                </a:xfrm>
                <a:prstGeom prst="triangle">
                  <a:avLst/>
                </a:prstGeom>
                <a:solidFill>
                  <a:srgbClr val="0A31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47D40F97-BC16-4881-B145-1559893B7541}"/>
                    </a:ext>
                  </a:extLst>
                </p:cNvPr>
                <p:cNvSpPr/>
                <p:nvPr/>
              </p:nvSpPr>
              <p:spPr>
                <a:xfrm rot="16200000">
                  <a:off x="450081" y="2424943"/>
                  <a:ext cx="128551" cy="61535"/>
                </a:xfrm>
                <a:prstGeom prst="triangle">
                  <a:avLst/>
                </a:prstGeom>
                <a:solidFill>
                  <a:srgbClr val="0A31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3C259143-5B58-42DC-96B7-84778DA7C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310" y="2296499"/>
              <a:ext cx="827999" cy="579999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320D8A4-4CD0-4B90-8068-12B4BA0C59BB}"/>
                </a:ext>
              </a:extLst>
            </p:cNvPr>
            <p:cNvSpPr txBox="1"/>
            <p:nvPr/>
          </p:nvSpPr>
          <p:spPr>
            <a:xfrm>
              <a:off x="3652305" y="3116273"/>
              <a:ext cx="2056702" cy="186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D0C70F7-ADAC-4482-BA10-7A3BA16FC51C}"/>
                </a:ext>
              </a:extLst>
            </p:cNvPr>
            <p:cNvGrpSpPr/>
            <p:nvPr/>
          </p:nvGrpSpPr>
          <p:grpSpPr>
            <a:xfrm>
              <a:off x="3777296" y="4996439"/>
              <a:ext cx="1876225" cy="313116"/>
              <a:chOff x="3777296" y="4996439"/>
              <a:chExt cx="1876225" cy="313116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F6158BBE-057B-46A1-B06F-465CC1CEC414}"/>
                  </a:ext>
                </a:extLst>
              </p:cNvPr>
              <p:cNvSpPr/>
              <p:nvPr/>
            </p:nvSpPr>
            <p:spPr>
              <a:xfrm>
                <a:off x="3893277" y="4996439"/>
                <a:ext cx="1567521" cy="310310"/>
              </a:xfrm>
              <a:prstGeom prst="roundRect">
                <a:avLst>
                  <a:gd name="adj" fmla="val 50000"/>
                </a:avLst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5EC410-E71C-46C3-B623-426901AE51C9}"/>
                  </a:ext>
                </a:extLst>
              </p:cNvPr>
              <p:cNvSpPr txBox="1"/>
              <p:nvPr/>
            </p:nvSpPr>
            <p:spPr>
              <a:xfrm>
                <a:off x="3777296" y="5001778"/>
                <a:ext cx="1876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AD15D02-4CA5-4C7E-9C8C-D23A14F970C2}"/>
              </a:ext>
            </a:extLst>
          </p:cNvPr>
          <p:cNvGrpSpPr/>
          <p:nvPr/>
        </p:nvGrpSpPr>
        <p:grpSpPr>
          <a:xfrm>
            <a:off x="6053555" y="1915838"/>
            <a:ext cx="2765606" cy="3656725"/>
            <a:chOff x="6053555" y="1915838"/>
            <a:chExt cx="2765606" cy="365672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B9491F5-CD24-4A8A-8E75-4E09CE59A7DA}"/>
                </a:ext>
              </a:extLst>
            </p:cNvPr>
            <p:cNvGrpSpPr/>
            <p:nvPr/>
          </p:nvGrpSpPr>
          <p:grpSpPr>
            <a:xfrm>
              <a:off x="6053555" y="1915838"/>
              <a:ext cx="2765606" cy="3656725"/>
              <a:chOff x="291057" y="1924050"/>
              <a:chExt cx="2765606" cy="365672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F757517-A6DA-4C87-9FFD-A625E3ED60FA}"/>
                  </a:ext>
                </a:extLst>
              </p:cNvPr>
              <p:cNvSpPr/>
              <p:nvPr/>
            </p:nvSpPr>
            <p:spPr>
              <a:xfrm>
                <a:off x="547485" y="1985585"/>
                <a:ext cx="2509178" cy="3595190"/>
              </a:xfrm>
              <a:prstGeom prst="rect">
                <a:avLst/>
              </a:prstGeom>
              <a:noFill/>
              <a:ln>
                <a:solidFill>
                  <a:srgbClr val="105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F2B95638-A906-4D2D-92B3-9656BD87F089}"/>
                  </a:ext>
                </a:extLst>
              </p:cNvPr>
              <p:cNvGrpSpPr/>
              <p:nvPr/>
            </p:nvGrpSpPr>
            <p:grpSpPr>
              <a:xfrm>
                <a:off x="291057" y="1924050"/>
                <a:ext cx="801939" cy="595936"/>
                <a:chOff x="291057" y="1924050"/>
                <a:chExt cx="801939" cy="595936"/>
              </a:xfrm>
            </p:grpSpPr>
            <p:sp>
              <p:nvSpPr>
                <p:cNvPr id="31" name="梯形 30">
                  <a:extLst>
                    <a:ext uri="{FF2B5EF4-FFF2-40B4-BE49-F238E27FC236}">
                      <a16:creationId xmlns:a16="http://schemas.microsoft.com/office/drawing/2014/main" id="{57C3E8A9-51D0-4032-B9FC-99DC689E3E4C}"/>
                    </a:ext>
                  </a:extLst>
                </p:cNvPr>
                <p:cNvSpPr/>
                <p:nvPr/>
              </p:nvSpPr>
              <p:spPr>
                <a:xfrm rot="18953237">
                  <a:off x="291057" y="1990695"/>
                  <a:ext cx="769390" cy="232809"/>
                </a:xfrm>
                <a:prstGeom prst="trapezoid">
                  <a:avLst>
                    <a:gd name="adj" fmla="val 106174"/>
                  </a:avLst>
                </a:prstGeom>
                <a:solidFill>
                  <a:srgbClr val="1050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FB15141A-5F3C-44AD-A83E-DECA61FEB720}"/>
                    </a:ext>
                  </a:extLst>
                </p:cNvPr>
                <p:cNvSpPr/>
                <p:nvPr/>
              </p:nvSpPr>
              <p:spPr>
                <a:xfrm>
                  <a:off x="964445" y="1924050"/>
                  <a:ext cx="128551" cy="61535"/>
                </a:xfrm>
                <a:prstGeom prst="triangle">
                  <a:avLst/>
                </a:prstGeom>
                <a:solidFill>
                  <a:srgbClr val="0A31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B759C71-E291-402C-8D55-4611E66795C5}"/>
                    </a:ext>
                  </a:extLst>
                </p:cNvPr>
                <p:cNvSpPr/>
                <p:nvPr/>
              </p:nvSpPr>
              <p:spPr>
                <a:xfrm rot="16200000">
                  <a:off x="450081" y="2424943"/>
                  <a:ext cx="128551" cy="61535"/>
                </a:xfrm>
                <a:prstGeom prst="triangle">
                  <a:avLst/>
                </a:prstGeom>
                <a:solidFill>
                  <a:srgbClr val="0A31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402A7D1B-33CA-420C-B3EB-E3C0A3D83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8377" y="2196361"/>
              <a:ext cx="511839" cy="654755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4347847-4EB6-4687-9BF1-55F6A46C398A}"/>
                </a:ext>
              </a:extLst>
            </p:cNvPr>
            <p:cNvSpPr txBox="1"/>
            <p:nvPr/>
          </p:nvSpPr>
          <p:spPr>
            <a:xfrm>
              <a:off x="6536221" y="3116273"/>
              <a:ext cx="2056702" cy="186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B16AEB1-74A5-4500-A753-6CD19A70760C}"/>
                </a:ext>
              </a:extLst>
            </p:cNvPr>
            <p:cNvGrpSpPr/>
            <p:nvPr/>
          </p:nvGrpSpPr>
          <p:grpSpPr>
            <a:xfrm>
              <a:off x="6624649" y="4996439"/>
              <a:ext cx="1876225" cy="310310"/>
              <a:chOff x="6624649" y="4996439"/>
              <a:chExt cx="1876225" cy="310310"/>
            </a:xfrm>
          </p:grpSpPr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ADFC9E0F-874A-49C7-8C36-8A374EC1BDB9}"/>
                  </a:ext>
                </a:extLst>
              </p:cNvPr>
              <p:cNvSpPr/>
              <p:nvPr/>
            </p:nvSpPr>
            <p:spPr>
              <a:xfrm>
                <a:off x="6779002" y="4996439"/>
                <a:ext cx="1567521" cy="310310"/>
              </a:xfrm>
              <a:prstGeom prst="roundRect">
                <a:avLst>
                  <a:gd name="adj" fmla="val 50000"/>
                </a:avLst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AD054C9-59BD-4F0B-BB55-1A4AE13D41EB}"/>
                  </a:ext>
                </a:extLst>
              </p:cNvPr>
              <p:cNvSpPr txBox="1"/>
              <p:nvPr/>
            </p:nvSpPr>
            <p:spPr>
              <a:xfrm>
                <a:off x="6624649" y="4996439"/>
                <a:ext cx="1876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Add title text</a:t>
                </a: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三</a:t>
                </a:r>
              </a:p>
            </p:txBody>
          </p: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3E0A30B-1FF2-4AC9-B8FE-0CDABD90D774}"/>
              </a:ext>
            </a:extLst>
          </p:cNvPr>
          <p:cNvGrpSpPr/>
          <p:nvPr/>
        </p:nvGrpSpPr>
        <p:grpSpPr>
          <a:xfrm>
            <a:off x="8937471" y="1915838"/>
            <a:ext cx="2765606" cy="3656725"/>
            <a:chOff x="8937471" y="1915838"/>
            <a:chExt cx="2765606" cy="3656725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879EE78-A41D-4449-924E-465AB98F05A9}"/>
                </a:ext>
              </a:extLst>
            </p:cNvPr>
            <p:cNvGrpSpPr/>
            <p:nvPr/>
          </p:nvGrpSpPr>
          <p:grpSpPr>
            <a:xfrm>
              <a:off x="8937471" y="1915838"/>
              <a:ext cx="2765606" cy="3656725"/>
              <a:chOff x="291057" y="1924050"/>
              <a:chExt cx="2765606" cy="365672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5C1EC91-887D-4F1F-8806-46C170AEA0A1}"/>
                  </a:ext>
                </a:extLst>
              </p:cNvPr>
              <p:cNvSpPr/>
              <p:nvPr/>
            </p:nvSpPr>
            <p:spPr>
              <a:xfrm>
                <a:off x="547485" y="1985585"/>
                <a:ext cx="2509178" cy="3595190"/>
              </a:xfrm>
              <a:prstGeom prst="rect">
                <a:avLst/>
              </a:prstGeom>
              <a:noFill/>
              <a:ln>
                <a:solidFill>
                  <a:srgbClr val="105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DD6677D6-10C1-4891-AED0-EE630E9FDCD5}"/>
                  </a:ext>
                </a:extLst>
              </p:cNvPr>
              <p:cNvGrpSpPr/>
              <p:nvPr/>
            </p:nvGrpSpPr>
            <p:grpSpPr>
              <a:xfrm>
                <a:off x="291057" y="1924050"/>
                <a:ext cx="801939" cy="595936"/>
                <a:chOff x="291057" y="1924050"/>
                <a:chExt cx="801939" cy="595936"/>
              </a:xfrm>
            </p:grpSpPr>
            <p:sp>
              <p:nvSpPr>
                <p:cNvPr id="37" name="梯形 36">
                  <a:extLst>
                    <a:ext uri="{FF2B5EF4-FFF2-40B4-BE49-F238E27FC236}">
                      <a16:creationId xmlns:a16="http://schemas.microsoft.com/office/drawing/2014/main" id="{605E5E6A-9E34-4175-BD08-1F5A8176045E}"/>
                    </a:ext>
                  </a:extLst>
                </p:cNvPr>
                <p:cNvSpPr/>
                <p:nvPr/>
              </p:nvSpPr>
              <p:spPr>
                <a:xfrm rot="18953237">
                  <a:off x="291057" y="1990695"/>
                  <a:ext cx="769390" cy="232809"/>
                </a:xfrm>
                <a:prstGeom prst="trapezoid">
                  <a:avLst>
                    <a:gd name="adj" fmla="val 106174"/>
                  </a:avLst>
                </a:prstGeom>
                <a:solidFill>
                  <a:srgbClr val="1050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等腰三角形 37">
                  <a:extLst>
                    <a:ext uri="{FF2B5EF4-FFF2-40B4-BE49-F238E27FC236}">
                      <a16:creationId xmlns:a16="http://schemas.microsoft.com/office/drawing/2014/main" id="{6766C5BC-C60D-4B81-8B45-DB108FC2017A}"/>
                    </a:ext>
                  </a:extLst>
                </p:cNvPr>
                <p:cNvSpPr/>
                <p:nvPr/>
              </p:nvSpPr>
              <p:spPr>
                <a:xfrm>
                  <a:off x="964445" y="1924050"/>
                  <a:ext cx="128551" cy="61535"/>
                </a:xfrm>
                <a:prstGeom prst="triangle">
                  <a:avLst/>
                </a:prstGeom>
                <a:solidFill>
                  <a:srgbClr val="0A31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等腰三角形 38">
                  <a:extLst>
                    <a:ext uri="{FF2B5EF4-FFF2-40B4-BE49-F238E27FC236}">
                      <a16:creationId xmlns:a16="http://schemas.microsoft.com/office/drawing/2014/main" id="{79BD598C-9251-4635-995B-11B63F694CE8}"/>
                    </a:ext>
                  </a:extLst>
                </p:cNvPr>
                <p:cNvSpPr/>
                <p:nvPr/>
              </p:nvSpPr>
              <p:spPr>
                <a:xfrm rot="16200000">
                  <a:off x="450081" y="2424943"/>
                  <a:ext cx="128551" cy="61535"/>
                </a:xfrm>
                <a:prstGeom prst="triangle">
                  <a:avLst/>
                </a:prstGeom>
                <a:solidFill>
                  <a:srgbClr val="0A31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BE86C007-54C5-4A0C-A6AC-67C1A6BC5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59579" y="2222865"/>
              <a:ext cx="577817" cy="577817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119EFF1-C4D5-47DE-9C21-355AA83E21CC}"/>
                </a:ext>
              </a:extLst>
            </p:cNvPr>
            <p:cNvSpPr txBox="1"/>
            <p:nvPr/>
          </p:nvSpPr>
          <p:spPr>
            <a:xfrm>
              <a:off x="9420136" y="3116273"/>
              <a:ext cx="2056702" cy="186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DE0AD99-0E73-4F30-A42F-FC7363C22117}"/>
                </a:ext>
              </a:extLst>
            </p:cNvPr>
            <p:cNvGrpSpPr/>
            <p:nvPr/>
          </p:nvGrpSpPr>
          <p:grpSpPr>
            <a:xfrm>
              <a:off x="9510373" y="4996439"/>
              <a:ext cx="1876225" cy="330133"/>
              <a:chOff x="9510373" y="4996439"/>
              <a:chExt cx="1876225" cy="330133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2F4B4E19-F96F-4C5C-85C3-02B1D1EAFD9D}"/>
                  </a:ext>
                </a:extLst>
              </p:cNvPr>
              <p:cNvSpPr/>
              <p:nvPr/>
            </p:nvSpPr>
            <p:spPr>
              <a:xfrm>
                <a:off x="9664726" y="4996439"/>
                <a:ext cx="1567521" cy="310310"/>
              </a:xfrm>
              <a:prstGeom prst="roundRect">
                <a:avLst>
                  <a:gd name="adj" fmla="val 50000"/>
                </a:avLst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74D50E9-CBAC-4815-96CA-5E16737F5D70}"/>
                  </a:ext>
                </a:extLst>
              </p:cNvPr>
              <p:cNvSpPr txBox="1"/>
              <p:nvPr/>
            </p:nvSpPr>
            <p:spPr>
              <a:xfrm>
                <a:off x="9510373" y="5018795"/>
                <a:ext cx="1876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Add title text</a:t>
                </a: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四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89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352">
        <p:random/>
      </p:transition>
    </mc:Choice>
    <mc:Fallback xmlns="">
      <p:transition spd="slow" advTm="135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02.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777BCF2-3A2C-4583-846B-62C5889968A5}"/>
              </a:ext>
            </a:extLst>
          </p:cNvPr>
          <p:cNvGrpSpPr/>
          <p:nvPr/>
        </p:nvGrpSpPr>
        <p:grpSpPr>
          <a:xfrm>
            <a:off x="0" y="1334871"/>
            <a:ext cx="12192000" cy="3277927"/>
            <a:chOff x="0" y="1334871"/>
            <a:chExt cx="12192000" cy="327792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C92E1A2-99EB-45D9-B26C-9E5C7304FFE7}"/>
                </a:ext>
              </a:extLst>
            </p:cNvPr>
            <p:cNvGrpSpPr/>
            <p:nvPr/>
          </p:nvGrpSpPr>
          <p:grpSpPr>
            <a:xfrm>
              <a:off x="0" y="1580427"/>
              <a:ext cx="12192000" cy="1768642"/>
              <a:chOff x="0" y="1580427"/>
              <a:chExt cx="12192000" cy="176864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F550F0D-B2B5-4CC7-91D0-8A0722B25DD8}"/>
                  </a:ext>
                </a:extLst>
              </p:cNvPr>
              <p:cNvSpPr/>
              <p:nvPr/>
            </p:nvSpPr>
            <p:spPr>
              <a:xfrm>
                <a:off x="0" y="1580427"/>
                <a:ext cx="12192000" cy="1768642"/>
              </a:xfrm>
              <a:prstGeom prst="rect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442361C-97CE-45B6-A8D8-F064684E0DF1}"/>
                  </a:ext>
                </a:extLst>
              </p:cNvPr>
              <p:cNvGrpSpPr/>
              <p:nvPr/>
            </p:nvGrpSpPr>
            <p:grpSpPr>
              <a:xfrm>
                <a:off x="5759450" y="1943817"/>
                <a:ext cx="5610726" cy="1059520"/>
                <a:chOff x="6096000" y="2190640"/>
                <a:chExt cx="5610726" cy="1059520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1D61A94-F72F-46D7-9E35-76659B3DABDA}"/>
                    </a:ext>
                  </a:extLst>
                </p:cNvPr>
                <p:cNvSpPr txBox="1"/>
                <p:nvPr/>
              </p:nvSpPr>
              <p:spPr>
                <a:xfrm>
                  <a:off x="6096000" y="2190640"/>
                  <a:ext cx="24966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cs typeface="+mn-ea"/>
                      <a:sym typeface="+mn-lt"/>
                    </a:rPr>
                    <a:t>Add title text</a:t>
                  </a:r>
                  <a:endParaRPr lang="zh-CN" altLang="en-US" sz="240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8295470-D7A3-4844-9424-C2C5451566CE}"/>
                    </a:ext>
                  </a:extLst>
                </p:cNvPr>
                <p:cNvSpPr txBox="1"/>
                <p:nvPr/>
              </p:nvSpPr>
              <p:spPr>
                <a:xfrm>
                  <a:off x="6096000" y="2666282"/>
                  <a:ext cx="5610726" cy="5838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00"/>
                    </a:lnSpc>
                  </a:pPr>
                  <a:r>
                    <a:rPr lang="en-US" altLang="zh-CN" sz="1400" dirty="0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cs typeface="+mn-ea"/>
                      <a:sym typeface="+mn-lt"/>
                    </a:rPr>
                    <a:t>Click here to add the title content, pay attention to the defense sequence and writing ideas, control the defense time, answer </a:t>
                  </a:r>
                  <a:endParaRPr lang="zh-CN" altLang="en-US" sz="140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1205403-FD8D-4BEC-897D-AC81F14AD31A}"/>
                </a:ext>
              </a:extLst>
            </p:cNvPr>
            <p:cNvGrpSpPr/>
            <p:nvPr/>
          </p:nvGrpSpPr>
          <p:grpSpPr>
            <a:xfrm>
              <a:off x="5759450" y="3508932"/>
              <a:ext cx="5610726" cy="997639"/>
              <a:chOff x="6096000" y="2252521"/>
              <a:chExt cx="5610726" cy="997639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2598AE-AE3A-49DB-9E40-B1BF1F270F76}"/>
                  </a:ext>
                </a:extLst>
              </p:cNvPr>
              <p:cNvSpPr txBox="1"/>
              <p:nvPr/>
            </p:nvSpPr>
            <p:spPr>
              <a:xfrm>
                <a:off x="6096000" y="2252521"/>
                <a:ext cx="24966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4D45F85-55F9-46D8-B4B9-FA2DDD39521B}"/>
                  </a:ext>
                </a:extLst>
              </p:cNvPr>
              <p:cNvSpPr txBox="1"/>
              <p:nvPr/>
            </p:nvSpPr>
            <p:spPr>
              <a:xfrm>
                <a:off x="6096000" y="2666282"/>
                <a:ext cx="5610726" cy="58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the title content, pay attention to the defense sequence and writing ideas, control the defense time, answer 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4D4CA38-BCF6-404D-874F-609D691EB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8" y="1334871"/>
              <a:ext cx="4911552" cy="3277927"/>
            </a:xfrm>
            <a:prstGeom prst="rect">
              <a:avLst/>
            </a:prstGeo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48BB081-B8FC-4CF4-9A9A-DED6720E7B45}"/>
              </a:ext>
            </a:extLst>
          </p:cNvPr>
          <p:cNvGrpSpPr/>
          <p:nvPr/>
        </p:nvGrpSpPr>
        <p:grpSpPr>
          <a:xfrm>
            <a:off x="1624263" y="4926945"/>
            <a:ext cx="1612231" cy="1290181"/>
            <a:chOff x="1624263" y="4926945"/>
            <a:chExt cx="1612231" cy="129018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84CBF74-652E-4788-A0B2-C3DE7226FFA4}"/>
                </a:ext>
              </a:extLst>
            </p:cNvPr>
            <p:cNvGrpSpPr/>
            <p:nvPr/>
          </p:nvGrpSpPr>
          <p:grpSpPr>
            <a:xfrm>
              <a:off x="2009274" y="4926945"/>
              <a:ext cx="842210" cy="842210"/>
              <a:chOff x="2009274" y="4926945"/>
              <a:chExt cx="842210" cy="842210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315EFB5-3D7A-4424-A49B-0ACFD23B3D0A}"/>
                  </a:ext>
                </a:extLst>
              </p:cNvPr>
              <p:cNvSpPr/>
              <p:nvPr/>
            </p:nvSpPr>
            <p:spPr>
              <a:xfrm>
                <a:off x="2009274" y="4926945"/>
                <a:ext cx="842210" cy="84221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0ED316-ABDB-4B95-9C7B-F629A2AD7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9546" y="5117217"/>
                <a:ext cx="461666" cy="461666"/>
              </a:xfrm>
              <a:prstGeom prst="rect">
                <a:avLst/>
              </a:prstGeom>
            </p:spPr>
          </p:pic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DADA7C-F66D-49F5-B944-6AE9DC6EA0AF}"/>
                </a:ext>
              </a:extLst>
            </p:cNvPr>
            <p:cNvSpPr txBox="1"/>
            <p:nvPr/>
          </p:nvSpPr>
          <p:spPr>
            <a:xfrm>
              <a:off x="1624263" y="5847794"/>
              <a:ext cx="161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Add title text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8129958-CE49-4645-934C-1A6E0764D6F1}"/>
              </a:ext>
            </a:extLst>
          </p:cNvPr>
          <p:cNvGrpSpPr/>
          <p:nvPr/>
        </p:nvGrpSpPr>
        <p:grpSpPr>
          <a:xfrm>
            <a:off x="4068010" y="4926945"/>
            <a:ext cx="1612231" cy="1290181"/>
            <a:chOff x="4068010" y="4926945"/>
            <a:chExt cx="1612231" cy="129018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E48E3BB-CBF6-4245-80D6-E3A9586BC58B}"/>
                </a:ext>
              </a:extLst>
            </p:cNvPr>
            <p:cNvGrpSpPr/>
            <p:nvPr/>
          </p:nvGrpSpPr>
          <p:grpSpPr>
            <a:xfrm>
              <a:off x="4453021" y="4926945"/>
              <a:ext cx="842210" cy="842210"/>
              <a:chOff x="4453021" y="4926945"/>
              <a:chExt cx="842210" cy="84221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FA677C8-5C88-4CB2-91F5-E01C1A0836C8}"/>
                  </a:ext>
                </a:extLst>
              </p:cNvPr>
              <p:cNvSpPr/>
              <p:nvPr/>
            </p:nvSpPr>
            <p:spPr>
              <a:xfrm>
                <a:off x="4453021" y="4926945"/>
                <a:ext cx="842210" cy="84221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341D1DFF-4F3C-4CCD-9FF7-EBDE63929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9016" y="5104444"/>
                <a:ext cx="570220" cy="487213"/>
              </a:xfrm>
              <a:prstGeom prst="rect">
                <a:avLst/>
              </a:prstGeom>
            </p:spPr>
          </p:pic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AA1ED-C0F0-4E88-BF9A-4F3902B15FFC}"/>
                </a:ext>
              </a:extLst>
            </p:cNvPr>
            <p:cNvSpPr txBox="1"/>
            <p:nvPr/>
          </p:nvSpPr>
          <p:spPr>
            <a:xfrm>
              <a:off x="4068010" y="5847794"/>
              <a:ext cx="161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Add title text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652B741-E32C-4842-A08B-F5D0AD75B968}"/>
              </a:ext>
            </a:extLst>
          </p:cNvPr>
          <p:cNvGrpSpPr/>
          <p:nvPr/>
        </p:nvGrpSpPr>
        <p:grpSpPr>
          <a:xfrm>
            <a:off x="6511757" y="4926945"/>
            <a:ext cx="1612231" cy="1290181"/>
            <a:chOff x="6511757" y="4926945"/>
            <a:chExt cx="1612231" cy="129018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DE6702D-8293-47FC-9F9B-953A4AEEC7DC}"/>
                </a:ext>
              </a:extLst>
            </p:cNvPr>
            <p:cNvGrpSpPr/>
            <p:nvPr/>
          </p:nvGrpSpPr>
          <p:grpSpPr>
            <a:xfrm>
              <a:off x="6896768" y="4926945"/>
              <a:ext cx="842210" cy="842210"/>
              <a:chOff x="6896768" y="4926945"/>
              <a:chExt cx="842210" cy="84221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812C161-FA3D-4435-8F71-1B27B7D449D4}"/>
                  </a:ext>
                </a:extLst>
              </p:cNvPr>
              <p:cNvSpPr/>
              <p:nvPr/>
            </p:nvSpPr>
            <p:spPr>
              <a:xfrm>
                <a:off x="6896768" y="4926945"/>
                <a:ext cx="842210" cy="84221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C4E29BB7-817B-46B6-B884-50275C211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0597" y="5094596"/>
                <a:ext cx="474553" cy="506909"/>
              </a:xfrm>
              <a:prstGeom prst="rect">
                <a:avLst/>
              </a:prstGeom>
            </p:spPr>
          </p:pic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7B4B4F1-9A27-4143-9BFE-A4A87E54D6A1}"/>
                </a:ext>
              </a:extLst>
            </p:cNvPr>
            <p:cNvSpPr txBox="1"/>
            <p:nvPr/>
          </p:nvSpPr>
          <p:spPr>
            <a:xfrm>
              <a:off x="6511757" y="5847794"/>
              <a:ext cx="161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Add title text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3EB45AB-3F5F-4AF9-9E8E-BBDA36F4C5A3}"/>
              </a:ext>
            </a:extLst>
          </p:cNvPr>
          <p:cNvGrpSpPr/>
          <p:nvPr/>
        </p:nvGrpSpPr>
        <p:grpSpPr>
          <a:xfrm>
            <a:off x="8955506" y="4926945"/>
            <a:ext cx="1612231" cy="1290181"/>
            <a:chOff x="8955506" y="4926945"/>
            <a:chExt cx="1612231" cy="129018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9FA36F9-C818-46E7-8F14-19442B9987FA}"/>
                </a:ext>
              </a:extLst>
            </p:cNvPr>
            <p:cNvGrpSpPr/>
            <p:nvPr/>
          </p:nvGrpSpPr>
          <p:grpSpPr>
            <a:xfrm>
              <a:off x="9340516" y="4926945"/>
              <a:ext cx="842210" cy="842210"/>
              <a:chOff x="9340516" y="4926945"/>
              <a:chExt cx="842210" cy="84221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36A9D8D-A7A4-402A-9719-85585D208D3C}"/>
                  </a:ext>
                </a:extLst>
              </p:cNvPr>
              <p:cNvSpPr/>
              <p:nvPr/>
            </p:nvSpPr>
            <p:spPr>
              <a:xfrm>
                <a:off x="9340516" y="4926945"/>
                <a:ext cx="842210" cy="84221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60910B6A-FCDE-4A96-BBAE-774BAF824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0161" y="5095038"/>
                <a:ext cx="502920" cy="506024"/>
              </a:xfrm>
              <a:prstGeom prst="rect">
                <a:avLst/>
              </a:prstGeom>
            </p:spPr>
          </p:pic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694B7B0-4962-4339-B41A-90176D269DA7}"/>
                </a:ext>
              </a:extLst>
            </p:cNvPr>
            <p:cNvSpPr txBox="1"/>
            <p:nvPr/>
          </p:nvSpPr>
          <p:spPr>
            <a:xfrm>
              <a:off x="8955506" y="5847794"/>
              <a:ext cx="161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Add title text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079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775">
        <p:random/>
      </p:transition>
    </mc:Choice>
    <mc:Fallback xmlns="">
      <p:transition spd="slow" advTm="177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02.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46FC600-2C49-46D6-B4D3-E99645812915}"/>
              </a:ext>
            </a:extLst>
          </p:cNvPr>
          <p:cNvGrpSpPr/>
          <p:nvPr/>
        </p:nvGrpSpPr>
        <p:grpSpPr>
          <a:xfrm>
            <a:off x="1133908" y="1129393"/>
            <a:ext cx="2745333" cy="4706976"/>
            <a:chOff x="1133908" y="1129393"/>
            <a:chExt cx="2745333" cy="470697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2CBE19A-34C8-4BDB-B5B4-FA1E621107A9}"/>
                </a:ext>
              </a:extLst>
            </p:cNvPr>
            <p:cNvGrpSpPr/>
            <p:nvPr/>
          </p:nvGrpSpPr>
          <p:grpSpPr>
            <a:xfrm>
              <a:off x="1133908" y="1129393"/>
              <a:ext cx="2745333" cy="3526270"/>
              <a:chOff x="1133908" y="1225649"/>
              <a:chExt cx="2745333" cy="352627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E35CF47F-AD1B-482E-BDD1-EC46D6BAC161}"/>
                  </a:ext>
                </a:extLst>
              </p:cNvPr>
              <p:cNvGrpSpPr/>
              <p:nvPr/>
            </p:nvGrpSpPr>
            <p:grpSpPr>
              <a:xfrm>
                <a:off x="1133908" y="1225649"/>
                <a:ext cx="2745333" cy="3526270"/>
                <a:chOff x="1661567" y="1158772"/>
                <a:chExt cx="2114828" cy="2716412"/>
              </a:xfrm>
            </p:grpSpPr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29AD2294-B9CF-4178-A689-1C523F3D28F8}"/>
                    </a:ext>
                  </a:extLst>
                </p:cNvPr>
                <p:cNvSpPr/>
                <p:nvPr/>
              </p:nvSpPr>
              <p:spPr>
                <a:xfrm>
                  <a:off x="1661567" y="1759746"/>
                  <a:ext cx="2114828" cy="2115438"/>
                </a:xfrm>
                <a:custGeom>
                  <a:avLst/>
                  <a:gdLst>
                    <a:gd name="connsiteX0" fmla="*/ 1021346 w 2114828"/>
                    <a:gd name="connsiteY0" fmla="*/ 0 h 2115438"/>
                    <a:gd name="connsiteX1" fmla="*/ 2114828 w 2114828"/>
                    <a:gd name="connsiteY1" fmla="*/ 1013603 h 2115438"/>
                    <a:gd name="connsiteX2" fmla="*/ 1093482 w 2114828"/>
                    <a:gd name="connsiteY2" fmla="*/ 2115438 h 2115438"/>
                    <a:gd name="connsiteX3" fmla="*/ 0 w 2114828"/>
                    <a:gd name="connsiteY3" fmla="*/ 1101835 h 2115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4828" h="2115438">
                      <a:moveTo>
                        <a:pt x="1021346" y="0"/>
                      </a:moveTo>
                      <a:lnTo>
                        <a:pt x="2114828" y="1013603"/>
                      </a:lnTo>
                      <a:lnTo>
                        <a:pt x="1093482" y="2115438"/>
                      </a:lnTo>
                      <a:lnTo>
                        <a:pt x="0" y="1101835"/>
                      </a:lnTo>
                      <a:close/>
                    </a:path>
                  </a:pathLst>
                </a:custGeom>
                <a:noFill/>
                <a:ln>
                  <a:solidFill>
                    <a:srgbClr val="10507E"/>
                  </a:solidFill>
                </a:ln>
                <a:scene3d>
                  <a:camera prst="perspectiveRelaxedModerately">
                    <a:rot lat="17090574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03805845-BD56-4D8E-ABDE-B9F7A59CF9CB}"/>
                    </a:ext>
                  </a:extLst>
                </p:cNvPr>
                <p:cNvSpPr/>
                <p:nvPr/>
              </p:nvSpPr>
              <p:spPr>
                <a:xfrm>
                  <a:off x="1661567" y="1658146"/>
                  <a:ext cx="2114828" cy="2115438"/>
                </a:xfrm>
                <a:custGeom>
                  <a:avLst/>
                  <a:gdLst>
                    <a:gd name="connsiteX0" fmla="*/ 1021346 w 2114828"/>
                    <a:gd name="connsiteY0" fmla="*/ 0 h 2115438"/>
                    <a:gd name="connsiteX1" fmla="*/ 2114828 w 2114828"/>
                    <a:gd name="connsiteY1" fmla="*/ 1013603 h 2115438"/>
                    <a:gd name="connsiteX2" fmla="*/ 1093482 w 2114828"/>
                    <a:gd name="connsiteY2" fmla="*/ 2115438 h 2115438"/>
                    <a:gd name="connsiteX3" fmla="*/ 0 w 2114828"/>
                    <a:gd name="connsiteY3" fmla="*/ 1101835 h 2115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4828" h="2115438">
                      <a:moveTo>
                        <a:pt x="1021346" y="0"/>
                      </a:moveTo>
                      <a:lnTo>
                        <a:pt x="2114828" y="1013603"/>
                      </a:lnTo>
                      <a:lnTo>
                        <a:pt x="1093482" y="2115438"/>
                      </a:lnTo>
                      <a:lnTo>
                        <a:pt x="0" y="1101835"/>
                      </a:lnTo>
                      <a:close/>
                    </a:path>
                  </a:pathLst>
                </a:custGeom>
                <a:gradFill flip="none" rotWithShape="1">
                  <a:gsLst>
                    <a:gs pos="37000">
                      <a:srgbClr val="10507E">
                        <a:alpha val="31000"/>
                      </a:srgbClr>
                    </a:gs>
                    <a:gs pos="1000">
                      <a:srgbClr val="10507E">
                        <a:alpha val="15000"/>
                      </a:srgbClr>
                    </a:gs>
                    <a:gs pos="61000">
                      <a:srgbClr val="10507E">
                        <a:alpha val="58000"/>
                      </a:srgbClr>
                    </a:gs>
                    <a:gs pos="83000">
                      <a:srgbClr val="10507E">
                        <a:alpha val="73000"/>
                      </a:srgbClr>
                    </a:gs>
                    <a:gs pos="100000">
                      <a:srgbClr val="10507E">
                        <a:alpha val="79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scene3d>
                  <a:camera prst="perspectiveRelaxedModerately">
                    <a:rot lat="17090576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E7750116-2E0C-493F-AB97-27059FD46C74}"/>
                    </a:ext>
                  </a:extLst>
                </p:cNvPr>
                <p:cNvSpPr/>
                <p:nvPr/>
              </p:nvSpPr>
              <p:spPr>
                <a:xfrm>
                  <a:off x="1661567" y="1158772"/>
                  <a:ext cx="2114828" cy="2115438"/>
                </a:xfrm>
                <a:custGeom>
                  <a:avLst/>
                  <a:gdLst>
                    <a:gd name="connsiteX0" fmla="*/ 1021346 w 2114828"/>
                    <a:gd name="connsiteY0" fmla="*/ 0 h 2115438"/>
                    <a:gd name="connsiteX1" fmla="*/ 2114828 w 2114828"/>
                    <a:gd name="connsiteY1" fmla="*/ 1013603 h 2115438"/>
                    <a:gd name="connsiteX2" fmla="*/ 1093482 w 2114828"/>
                    <a:gd name="connsiteY2" fmla="*/ 2115438 h 2115438"/>
                    <a:gd name="connsiteX3" fmla="*/ 0 w 2114828"/>
                    <a:gd name="connsiteY3" fmla="*/ 1101835 h 2115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4828" h="2115438">
                      <a:moveTo>
                        <a:pt x="1021346" y="0"/>
                      </a:moveTo>
                      <a:lnTo>
                        <a:pt x="2114828" y="1013603"/>
                      </a:lnTo>
                      <a:lnTo>
                        <a:pt x="1093482" y="2115438"/>
                      </a:lnTo>
                      <a:lnTo>
                        <a:pt x="0" y="1101835"/>
                      </a:lnTo>
                      <a:close/>
                    </a:path>
                  </a:pathLst>
                </a:custGeom>
                <a:gradFill>
                  <a:gsLst>
                    <a:gs pos="37000">
                      <a:schemeClr val="bg1"/>
                    </a:gs>
                    <a:gs pos="0">
                      <a:schemeClr val="bg1">
                        <a:alpha val="55000"/>
                      </a:schemeClr>
                    </a:gs>
                    <a:gs pos="61000">
                      <a:schemeClr val="bg1"/>
                    </a:gs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540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48000">
                        <a:srgbClr val="10507E"/>
                      </a:gs>
                      <a:gs pos="78000">
                        <a:srgbClr val="10507E"/>
                      </a:gs>
                      <a:gs pos="100000">
                        <a:srgbClr val="10507E"/>
                      </a:gs>
                    </a:gsLst>
                    <a:lin ang="5400000" scaled="1"/>
                    <a:tileRect/>
                  </a:gradFill>
                </a:ln>
                <a:scene3d>
                  <a:camera prst="perspectiveRelaxedModerately">
                    <a:rot lat="18290558" lon="2196" rev="2159998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9CF1DDAB-A8B8-45AC-AB65-9F83BB895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1389" y="2283891"/>
                <a:ext cx="611511" cy="782258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581E690-0D4C-4DBB-B613-480DB7474834}"/>
                </a:ext>
              </a:extLst>
            </p:cNvPr>
            <p:cNvGrpSpPr/>
            <p:nvPr/>
          </p:nvGrpSpPr>
          <p:grpSpPr>
            <a:xfrm>
              <a:off x="1330234" y="3993459"/>
              <a:ext cx="2469755" cy="1842910"/>
              <a:chOff x="1548791" y="4051120"/>
              <a:chExt cx="2469755" cy="1842910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A3386BE-B3EC-4DF7-A963-488502359DBB}"/>
                  </a:ext>
                </a:extLst>
              </p:cNvPr>
              <p:cNvSpPr txBox="1"/>
              <p:nvPr/>
            </p:nvSpPr>
            <p:spPr>
              <a:xfrm>
                <a:off x="1705903" y="4051120"/>
                <a:ext cx="2155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5E49814-2900-4CAE-844F-79B324DA6896}"/>
                  </a:ext>
                </a:extLst>
              </p:cNvPr>
              <p:cNvSpPr txBox="1"/>
              <p:nvPr/>
            </p:nvSpPr>
            <p:spPr>
              <a:xfrm>
                <a:off x="1548791" y="4540711"/>
                <a:ext cx="2469755" cy="135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the title content, pay attention to the defense sequence and writing ideas, control the defense time, answer 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4F1DC0A-4406-44EB-A68C-66AEFC00E4A1}"/>
              </a:ext>
            </a:extLst>
          </p:cNvPr>
          <p:cNvGrpSpPr/>
          <p:nvPr/>
        </p:nvGrpSpPr>
        <p:grpSpPr>
          <a:xfrm>
            <a:off x="4723335" y="1129393"/>
            <a:ext cx="2745333" cy="4706976"/>
            <a:chOff x="4723335" y="1129393"/>
            <a:chExt cx="2745333" cy="470697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8BFC88E-5FD6-4556-AD65-C616C7C14FA3}"/>
                </a:ext>
              </a:extLst>
            </p:cNvPr>
            <p:cNvGrpSpPr/>
            <p:nvPr/>
          </p:nvGrpSpPr>
          <p:grpSpPr>
            <a:xfrm>
              <a:off x="4723335" y="1129393"/>
              <a:ext cx="2745333" cy="3526270"/>
              <a:chOff x="4723335" y="1225649"/>
              <a:chExt cx="2745333" cy="3526270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E96AD1D5-A399-4263-81DF-D8721372AD57}"/>
                  </a:ext>
                </a:extLst>
              </p:cNvPr>
              <p:cNvGrpSpPr/>
              <p:nvPr/>
            </p:nvGrpSpPr>
            <p:grpSpPr>
              <a:xfrm>
                <a:off x="4723335" y="1225649"/>
                <a:ext cx="2745333" cy="3526270"/>
                <a:chOff x="1661567" y="1158772"/>
                <a:chExt cx="2114828" cy="2716412"/>
              </a:xfrm>
            </p:grpSpPr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0DEA7E79-6038-4443-A0A7-DB0A5A74101B}"/>
                    </a:ext>
                  </a:extLst>
                </p:cNvPr>
                <p:cNvSpPr/>
                <p:nvPr/>
              </p:nvSpPr>
              <p:spPr>
                <a:xfrm>
                  <a:off x="1661567" y="1759746"/>
                  <a:ext cx="2114828" cy="2115438"/>
                </a:xfrm>
                <a:custGeom>
                  <a:avLst/>
                  <a:gdLst>
                    <a:gd name="connsiteX0" fmla="*/ 1021346 w 2114828"/>
                    <a:gd name="connsiteY0" fmla="*/ 0 h 2115438"/>
                    <a:gd name="connsiteX1" fmla="*/ 2114828 w 2114828"/>
                    <a:gd name="connsiteY1" fmla="*/ 1013603 h 2115438"/>
                    <a:gd name="connsiteX2" fmla="*/ 1093482 w 2114828"/>
                    <a:gd name="connsiteY2" fmla="*/ 2115438 h 2115438"/>
                    <a:gd name="connsiteX3" fmla="*/ 0 w 2114828"/>
                    <a:gd name="connsiteY3" fmla="*/ 1101835 h 2115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4828" h="2115438">
                      <a:moveTo>
                        <a:pt x="1021346" y="0"/>
                      </a:moveTo>
                      <a:lnTo>
                        <a:pt x="2114828" y="1013603"/>
                      </a:lnTo>
                      <a:lnTo>
                        <a:pt x="1093482" y="2115438"/>
                      </a:lnTo>
                      <a:lnTo>
                        <a:pt x="0" y="1101835"/>
                      </a:lnTo>
                      <a:close/>
                    </a:path>
                  </a:pathLst>
                </a:custGeom>
                <a:noFill/>
                <a:ln>
                  <a:solidFill>
                    <a:srgbClr val="10507E"/>
                  </a:solidFill>
                </a:ln>
                <a:scene3d>
                  <a:camera prst="perspectiveRelaxedModerately">
                    <a:rot lat="17090574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BCC574A0-7B36-412D-9945-7B5AE3BA0A0C}"/>
                    </a:ext>
                  </a:extLst>
                </p:cNvPr>
                <p:cNvSpPr/>
                <p:nvPr/>
              </p:nvSpPr>
              <p:spPr>
                <a:xfrm>
                  <a:off x="1661567" y="1658146"/>
                  <a:ext cx="2114828" cy="2115438"/>
                </a:xfrm>
                <a:custGeom>
                  <a:avLst/>
                  <a:gdLst>
                    <a:gd name="connsiteX0" fmla="*/ 1021346 w 2114828"/>
                    <a:gd name="connsiteY0" fmla="*/ 0 h 2115438"/>
                    <a:gd name="connsiteX1" fmla="*/ 2114828 w 2114828"/>
                    <a:gd name="connsiteY1" fmla="*/ 1013603 h 2115438"/>
                    <a:gd name="connsiteX2" fmla="*/ 1093482 w 2114828"/>
                    <a:gd name="connsiteY2" fmla="*/ 2115438 h 2115438"/>
                    <a:gd name="connsiteX3" fmla="*/ 0 w 2114828"/>
                    <a:gd name="connsiteY3" fmla="*/ 1101835 h 2115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4828" h="2115438">
                      <a:moveTo>
                        <a:pt x="1021346" y="0"/>
                      </a:moveTo>
                      <a:lnTo>
                        <a:pt x="2114828" y="1013603"/>
                      </a:lnTo>
                      <a:lnTo>
                        <a:pt x="1093482" y="2115438"/>
                      </a:lnTo>
                      <a:lnTo>
                        <a:pt x="0" y="1101835"/>
                      </a:lnTo>
                      <a:close/>
                    </a:path>
                  </a:pathLst>
                </a:custGeom>
                <a:gradFill flip="none" rotWithShape="1">
                  <a:gsLst>
                    <a:gs pos="37000">
                      <a:srgbClr val="10507E">
                        <a:alpha val="31000"/>
                      </a:srgbClr>
                    </a:gs>
                    <a:gs pos="1000">
                      <a:srgbClr val="10507E">
                        <a:alpha val="15000"/>
                      </a:srgbClr>
                    </a:gs>
                    <a:gs pos="61000">
                      <a:srgbClr val="10507E">
                        <a:alpha val="58000"/>
                      </a:srgbClr>
                    </a:gs>
                    <a:gs pos="83000">
                      <a:srgbClr val="10507E">
                        <a:alpha val="73000"/>
                      </a:srgbClr>
                    </a:gs>
                    <a:gs pos="100000">
                      <a:srgbClr val="10507E">
                        <a:alpha val="79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scene3d>
                  <a:camera prst="perspectiveRelaxedModerately">
                    <a:rot lat="17090576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CD561A4C-0713-442E-B70B-DB7B9327A022}"/>
                    </a:ext>
                  </a:extLst>
                </p:cNvPr>
                <p:cNvSpPr/>
                <p:nvPr/>
              </p:nvSpPr>
              <p:spPr>
                <a:xfrm>
                  <a:off x="1661567" y="1158772"/>
                  <a:ext cx="2114828" cy="2115438"/>
                </a:xfrm>
                <a:custGeom>
                  <a:avLst/>
                  <a:gdLst>
                    <a:gd name="connsiteX0" fmla="*/ 1021346 w 2114828"/>
                    <a:gd name="connsiteY0" fmla="*/ 0 h 2115438"/>
                    <a:gd name="connsiteX1" fmla="*/ 2114828 w 2114828"/>
                    <a:gd name="connsiteY1" fmla="*/ 1013603 h 2115438"/>
                    <a:gd name="connsiteX2" fmla="*/ 1093482 w 2114828"/>
                    <a:gd name="connsiteY2" fmla="*/ 2115438 h 2115438"/>
                    <a:gd name="connsiteX3" fmla="*/ 0 w 2114828"/>
                    <a:gd name="connsiteY3" fmla="*/ 1101835 h 2115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4828" h="2115438">
                      <a:moveTo>
                        <a:pt x="1021346" y="0"/>
                      </a:moveTo>
                      <a:lnTo>
                        <a:pt x="2114828" y="1013603"/>
                      </a:lnTo>
                      <a:lnTo>
                        <a:pt x="1093482" y="2115438"/>
                      </a:lnTo>
                      <a:lnTo>
                        <a:pt x="0" y="1101835"/>
                      </a:lnTo>
                      <a:close/>
                    </a:path>
                  </a:pathLst>
                </a:custGeom>
                <a:gradFill>
                  <a:gsLst>
                    <a:gs pos="37000">
                      <a:schemeClr val="bg1"/>
                    </a:gs>
                    <a:gs pos="0">
                      <a:schemeClr val="bg1">
                        <a:alpha val="55000"/>
                      </a:schemeClr>
                    </a:gs>
                    <a:gs pos="61000">
                      <a:schemeClr val="bg1"/>
                    </a:gs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540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48000">
                        <a:srgbClr val="10507E"/>
                      </a:gs>
                      <a:gs pos="78000">
                        <a:srgbClr val="10507E"/>
                      </a:gs>
                      <a:gs pos="100000">
                        <a:srgbClr val="10507E"/>
                      </a:gs>
                    </a:gsLst>
                    <a:lin ang="5400000" scaled="1"/>
                    <a:tileRect/>
                  </a:gradFill>
                </a:ln>
                <a:scene3d>
                  <a:camera prst="perspectiveRelaxedModerately">
                    <a:rot lat="18290558" lon="2196" rev="2159998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D3A30A09-D23B-4839-A047-16DC5E4C9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5550" y="2283891"/>
                <a:ext cx="760899" cy="773723"/>
              </a:xfrm>
              <a:prstGeom prst="rect">
                <a:avLst/>
              </a:prstGeom>
            </p:spPr>
          </p:pic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3BE094A7-FC5A-4A01-8629-061CD4288DB5}"/>
                </a:ext>
              </a:extLst>
            </p:cNvPr>
            <p:cNvGrpSpPr/>
            <p:nvPr/>
          </p:nvGrpSpPr>
          <p:grpSpPr>
            <a:xfrm>
              <a:off x="4884376" y="4007408"/>
              <a:ext cx="2469755" cy="1828961"/>
              <a:chOff x="1548791" y="4065069"/>
              <a:chExt cx="2469755" cy="1828961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03800CF-9E23-4ED1-8EF2-A61BD6AF58A2}"/>
                  </a:ext>
                </a:extLst>
              </p:cNvPr>
              <p:cNvSpPr txBox="1"/>
              <p:nvPr/>
            </p:nvSpPr>
            <p:spPr>
              <a:xfrm>
                <a:off x="1625382" y="4065069"/>
                <a:ext cx="2316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11B63DD-A884-4B69-A4B1-587ADEAD9F26}"/>
                  </a:ext>
                </a:extLst>
              </p:cNvPr>
              <p:cNvSpPr txBox="1"/>
              <p:nvPr/>
            </p:nvSpPr>
            <p:spPr>
              <a:xfrm>
                <a:off x="1548791" y="4540711"/>
                <a:ext cx="2469755" cy="135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the title content, pay attention to the defense sequence and writing ideas, control the defense time, answer 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EFDA879-E23D-468B-B17D-BB4F75207C77}"/>
              </a:ext>
            </a:extLst>
          </p:cNvPr>
          <p:cNvGrpSpPr/>
          <p:nvPr/>
        </p:nvGrpSpPr>
        <p:grpSpPr>
          <a:xfrm>
            <a:off x="8312761" y="1129393"/>
            <a:ext cx="2745333" cy="4706976"/>
            <a:chOff x="8312761" y="1129393"/>
            <a:chExt cx="2745333" cy="4706976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F4E4901-8F09-4CB2-9AA1-6DD9DB110D02}"/>
                </a:ext>
              </a:extLst>
            </p:cNvPr>
            <p:cNvGrpSpPr/>
            <p:nvPr/>
          </p:nvGrpSpPr>
          <p:grpSpPr>
            <a:xfrm>
              <a:off x="8312761" y="1129393"/>
              <a:ext cx="2745333" cy="3526270"/>
              <a:chOff x="8312761" y="1225649"/>
              <a:chExt cx="2745333" cy="3526270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D30DFAAE-C21E-4CD8-A309-29FBBC79FD18}"/>
                  </a:ext>
                </a:extLst>
              </p:cNvPr>
              <p:cNvGrpSpPr/>
              <p:nvPr/>
            </p:nvGrpSpPr>
            <p:grpSpPr>
              <a:xfrm>
                <a:off x="8312761" y="1225649"/>
                <a:ext cx="2745333" cy="3526270"/>
                <a:chOff x="1661567" y="1158772"/>
                <a:chExt cx="2114828" cy="2716412"/>
              </a:xfrm>
            </p:grpSpPr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73B684A1-3E59-4BEA-BFA4-E3AC18B6C094}"/>
                    </a:ext>
                  </a:extLst>
                </p:cNvPr>
                <p:cNvSpPr/>
                <p:nvPr/>
              </p:nvSpPr>
              <p:spPr>
                <a:xfrm>
                  <a:off x="1661567" y="1759746"/>
                  <a:ext cx="2114828" cy="2115438"/>
                </a:xfrm>
                <a:custGeom>
                  <a:avLst/>
                  <a:gdLst>
                    <a:gd name="connsiteX0" fmla="*/ 1021346 w 2114828"/>
                    <a:gd name="connsiteY0" fmla="*/ 0 h 2115438"/>
                    <a:gd name="connsiteX1" fmla="*/ 2114828 w 2114828"/>
                    <a:gd name="connsiteY1" fmla="*/ 1013603 h 2115438"/>
                    <a:gd name="connsiteX2" fmla="*/ 1093482 w 2114828"/>
                    <a:gd name="connsiteY2" fmla="*/ 2115438 h 2115438"/>
                    <a:gd name="connsiteX3" fmla="*/ 0 w 2114828"/>
                    <a:gd name="connsiteY3" fmla="*/ 1101835 h 2115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4828" h="2115438">
                      <a:moveTo>
                        <a:pt x="1021346" y="0"/>
                      </a:moveTo>
                      <a:lnTo>
                        <a:pt x="2114828" y="1013603"/>
                      </a:lnTo>
                      <a:lnTo>
                        <a:pt x="1093482" y="2115438"/>
                      </a:lnTo>
                      <a:lnTo>
                        <a:pt x="0" y="1101835"/>
                      </a:lnTo>
                      <a:close/>
                    </a:path>
                  </a:pathLst>
                </a:custGeom>
                <a:noFill/>
                <a:ln>
                  <a:solidFill>
                    <a:srgbClr val="10507E"/>
                  </a:solidFill>
                </a:ln>
                <a:scene3d>
                  <a:camera prst="perspectiveRelaxedModerately">
                    <a:rot lat="17090574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C9D71F5A-5D8B-4375-A67E-CAA9527B592A}"/>
                    </a:ext>
                  </a:extLst>
                </p:cNvPr>
                <p:cNvSpPr/>
                <p:nvPr/>
              </p:nvSpPr>
              <p:spPr>
                <a:xfrm>
                  <a:off x="1661567" y="1658146"/>
                  <a:ext cx="2114828" cy="2115438"/>
                </a:xfrm>
                <a:custGeom>
                  <a:avLst/>
                  <a:gdLst>
                    <a:gd name="connsiteX0" fmla="*/ 1021346 w 2114828"/>
                    <a:gd name="connsiteY0" fmla="*/ 0 h 2115438"/>
                    <a:gd name="connsiteX1" fmla="*/ 2114828 w 2114828"/>
                    <a:gd name="connsiteY1" fmla="*/ 1013603 h 2115438"/>
                    <a:gd name="connsiteX2" fmla="*/ 1093482 w 2114828"/>
                    <a:gd name="connsiteY2" fmla="*/ 2115438 h 2115438"/>
                    <a:gd name="connsiteX3" fmla="*/ 0 w 2114828"/>
                    <a:gd name="connsiteY3" fmla="*/ 1101835 h 2115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4828" h="2115438">
                      <a:moveTo>
                        <a:pt x="1021346" y="0"/>
                      </a:moveTo>
                      <a:lnTo>
                        <a:pt x="2114828" y="1013603"/>
                      </a:lnTo>
                      <a:lnTo>
                        <a:pt x="1093482" y="2115438"/>
                      </a:lnTo>
                      <a:lnTo>
                        <a:pt x="0" y="1101835"/>
                      </a:lnTo>
                      <a:close/>
                    </a:path>
                  </a:pathLst>
                </a:custGeom>
                <a:gradFill flip="none" rotWithShape="1">
                  <a:gsLst>
                    <a:gs pos="37000">
                      <a:srgbClr val="10507E">
                        <a:alpha val="31000"/>
                      </a:srgbClr>
                    </a:gs>
                    <a:gs pos="1000">
                      <a:srgbClr val="10507E">
                        <a:alpha val="15000"/>
                      </a:srgbClr>
                    </a:gs>
                    <a:gs pos="61000">
                      <a:srgbClr val="10507E">
                        <a:alpha val="58000"/>
                      </a:srgbClr>
                    </a:gs>
                    <a:gs pos="83000">
                      <a:srgbClr val="10507E">
                        <a:alpha val="73000"/>
                      </a:srgbClr>
                    </a:gs>
                    <a:gs pos="100000">
                      <a:srgbClr val="10507E">
                        <a:alpha val="79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scene3d>
                  <a:camera prst="perspectiveRelaxedModerately">
                    <a:rot lat="17090576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D5D5E8A7-D95F-4031-95D1-CD228FD856E0}"/>
                    </a:ext>
                  </a:extLst>
                </p:cNvPr>
                <p:cNvSpPr/>
                <p:nvPr/>
              </p:nvSpPr>
              <p:spPr>
                <a:xfrm>
                  <a:off x="1661567" y="1158772"/>
                  <a:ext cx="2114828" cy="2115438"/>
                </a:xfrm>
                <a:custGeom>
                  <a:avLst/>
                  <a:gdLst>
                    <a:gd name="connsiteX0" fmla="*/ 1021346 w 2114828"/>
                    <a:gd name="connsiteY0" fmla="*/ 0 h 2115438"/>
                    <a:gd name="connsiteX1" fmla="*/ 2114828 w 2114828"/>
                    <a:gd name="connsiteY1" fmla="*/ 1013603 h 2115438"/>
                    <a:gd name="connsiteX2" fmla="*/ 1093482 w 2114828"/>
                    <a:gd name="connsiteY2" fmla="*/ 2115438 h 2115438"/>
                    <a:gd name="connsiteX3" fmla="*/ 0 w 2114828"/>
                    <a:gd name="connsiteY3" fmla="*/ 1101835 h 2115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4828" h="2115438">
                      <a:moveTo>
                        <a:pt x="1021346" y="0"/>
                      </a:moveTo>
                      <a:lnTo>
                        <a:pt x="2114828" y="1013603"/>
                      </a:lnTo>
                      <a:lnTo>
                        <a:pt x="1093482" y="2115438"/>
                      </a:lnTo>
                      <a:lnTo>
                        <a:pt x="0" y="1101835"/>
                      </a:lnTo>
                      <a:close/>
                    </a:path>
                  </a:pathLst>
                </a:custGeom>
                <a:gradFill>
                  <a:gsLst>
                    <a:gs pos="37000">
                      <a:schemeClr val="bg1"/>
                    </a:gs>
                    <a:gs pos="0">
                      <a:schemeClr val="bg1">
                        <a:alpha val="55000"/>
                      </a:schemeClr>
                    </a:gs>
                    <a:gs pos="61000">
                      <a:schemeClr val="bg1"/>
                    </a:gs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540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48000">
                        <a:srgbClr val="10507E"/>
                      </a:gs>
                      <a:gs pos="78000">
                        <a:srgbClr val="10507E"/>
                      </a:gs>
                      <a:gs pos="100000">
                        <a:srgbClr val="10507E"/>
                      </a:gs>
                    </a:gsLst>
                    <a:lin ang="5400000" scaled="1"/>
                    <a:tileRect/>
                  </a:gradFill>
                </a:ln>
                <a:scene3d>
                  <a:camera prst="perspectiveRelaxedModerately">
                    <a:rot lat="18290558" lon="2196" rev="21599983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BC33071D-1D8F-4695-98B6-B628C3DEE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5555" y="2247795"/>
                <a:ext cx="1016000" cy="711691"/>
              </a:xfrm>
              <a:prstGeom prst="rect">
                <a:avLst/>
              </a:prstGeom>
            </p:spPr>
          </p:pic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A9D2EB6-321B-4EEE-9807-6ACF0BF6813C}"/>
                </a:ext>
              </a:extLst>
            </p:cNvPr>
            <p:cNvGrpSpPr/>
            <p:nvPr/>
          </p:nvGrpSpPr>
          <p:grpSpPr>
            <a:xfrm>
              <a:off x="8438517" y="4021110"/>
              <a:ext cx="2469755" cy="1815259"/>
              <a:chOff x="1548791" y="4078771"/>
              <a:chExt cx="2469755" cy="1815259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8B006FA-1144-4EF3-A191-AB673EA2D07E}"/>
                  </a:ext>
                </a:extLst>
              </p:cNvPr>
              <p:cNvSpPr txBox="1"/>
              <p:nvPr/>
            </p:nvSpPr>
            <p:spPr>
              <a:xfrm>
                <a:off x="1688260" y="4078771"/>
                <a:ext cx="2190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629C4A-17C5-4AC0-9197-1C9D505C0B7D}"/>
                  </a:ext>
                </a:extLst>
              </p:cNvPr>
              <p:cNvSpPr txBox="1"/>
              <p:nvPr/>
            </p:nvSpPr>
            <p:spPr>
              <a:xfrm>
                <a:off x="1548791" y="4540711"/>
                <a:ext cx="2469755" cy="135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the title content, pay attention to the defense sequence and writing ideas, control the defense time, answer 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8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9">
        <p:random/>
      </p:transition>
    </mc:Choice>
    <mc:Fallback xmlns="">
      <p:transition spd="slow" advTm="100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02.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2FA60FE-04AC-47E2-8A87-DBD48BA60DD0}"/>
              </a:ext>
            </a:extLst>
          </p:cNvPr>
          <p:cNvGrpSpPr/>
          <p:nvPr/>
        </p:nvGrpSpPr>
        <p:grpSpPr>
          <a:xfrm>
            <a:off x="4141799" y="1988932"/>
            <a:ext cx="1727824" cy="1599722"/>
            <a:chOff x="4141799" y="1829278"/>
            <a:chExt cx="1727824" cy="1599722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203775-E303-4F30-A60A-73218DE5ACA6}"/>
                </a:ext>
              </a:extLst>
            </p:cNvPr>
            <p:cNvSpPr/>
            <p:nvPr/>
          </p:nvSpPr>
          <p:spPr>
            <a:xfrm>
              <a:off x="4345623" y="1905000"/>
              <a:ext cx="1524000" cy="1524000"/>
            </a:xfrm>
            <a:prstGeom prst="roundRect">
              <a:avLst/>
            </a:prstGeom>
            <a:solidFill>
              <a:srgbClr val="69C0E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1FDCD7E-A1D6-48DF-8078-CF10735F6EEA}"/>
                </a:ext>
              </a:extLst>
            </p:cNvPr>
            <p:cNvGrpSpPr/>
            <p:nvPr/>
          </p:nvGrpSpPr>
          <p:grpSpPr>
            <a:xfrm>
              <a:off x="4141799" y="1829278"/>
              <a:ext cx="688011" cy="482522"/>
              <a:chOff x="1340078" y="3990338"/>
              <a:chExt cx="1029324" cy="721895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82F64D5-AEFD-4486-9B37-B76B57270D6F}"/>
                  </a:ext>
                </a:extLst>
              </p:cNvPr>
              <p:cNvSpPr/>
              <p:nvPr/>
            </p:nvSpPr>
            <p:spPr>
              <a:xfrm rot="11026152">
                <a:off x="1493793" y="3990338"/>
                <a:ext cx="721895" cy="721895"/>
              </a:xfrm>
              <a:prstGeom prst="ellipse">
                <a:avLst/>
              </a:prstGeom>
              <a:solidFill>
                <a:srgbClr val="10507E"/>
              </a:solidFill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C540163-9E94-4998-80EB-D17C45370E9C}"/>
                  </a:ext>
                </a:extLst>
              </p:cNvPr>
              <p:cNvSpPr txBox="1"/>
              <p:nvPr/>
            </p:nvSpPr>
            <p:spPr>
              <a:xfrm>
                <a:off x="1340078" y="4079729"/>
                <a:ext cx="1029324" cy="59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E024C2-315C-404D-81DC-C89EE01D3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5107" y="2334858"/>
              <a:ext cx="805479" cy="805479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12C4C9-FBC0-4327-A7DD-02CCE00AE278}"/>
              </a:ext>
            </a:extLst>
          </p:cNvPr>
          <p:cNvGrpSpPr/>
          <p:nvPr/>
        </p:nvGrpSpPr>
        <p:grpSpPr>
          <a:xfrm>
            <a:off x="6341110" y="2034652"/>
            <a:ext cx="1679575" cy="1554002"/>
            <a:chOff x="6341110" y="1874998"/>
            <a:chExt cx="1679575" cy="155400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AF03EFF-D643-48A9-AA12-9493981A1DE0}"/>
                </a:ext>
              </a:extLst>
            </p:cNvPr>
            <p:cNvSpPr/>
            <p:nvPr/>
          </p:nvSpPr>
          <p:spPr>
            <a:xfrm>
              <a:off x="6341110" y="1905000"/>
              <a:ext cx="1524000" cy="1524000"/>
            </a:xfrm>
            <a:prstGeom prst="roundRect">
              <a:avLst/>
            </a:prstGeom>
            <a:solidFill>
              <a:srgbClr val="69C0E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64A6288-E701-4FCF-B64C-387F9AF81F7E}"/>
                </a:ext>
              </a:extLst>
            </p:cNvPr>
            <p:cNvGrpSpPr/>
            <p:nvPr/>
          </p:nvGrpSpPr>
          <p:grpSpPr>
            <a:xfrm>
              <a:off x="7332674" y="1874998"/>
              <a:ext cx="688011" cy="482522"/>
              <a:chOff x="1340078" y="3990338"/>
              <a:chExt cx="1029324" cy="721895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D5F22B0-CF5C-4C8C-9C53-432C711AB915}"/>
                  </a:ext>
                </a:extLst>
              </p:cNvPr>
              <p:cNvSpPr/>
              <p:nvPr/>
            </p:nvSpPr>
            <p:spPr>
              <a:xfrm rot="11026152">
                <a:off x="1493793" y="3990338"/>
                <a:ext cx="721895" cy="721895"/>
              </a:xfrm>
              <a:prstGeom prst="ellipse">
                <a:avLst/>
              </a:prstGeom>
              <a:solidFill>
                <a:srgbClr val="10507E"/>
              </a:solidFill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676470-9C2B-4489-90AB-D4F95520908D}"/>
                  </a:ext>
                </a:extLst>
              </p:cNvPr>
              <p:cNvSpPr txBox="1"/>
              <p:nvPr/>
            </p:nvSpPr>
            <p:spPr>
              <a:xfrm>
                <a:off x="1340078" y="4079729"/>
                <a:ext cx="1029324" cy="59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F68DC41-EF6C-407F-8B19-A26DC0E3D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7199" y="2350197"/>
              <a:ext cx="891822" cy="762000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68997B1-6827-4C7B-B7FC-6DD67C064EB0}"/>
              </a:ext>
            </a:extLst>
          </p:cNvPr>
          <p:cNvGrpSpPr/>
          <p:nvPr/>
        </p:nvGrpSpPr>
        <p:grpSpPr>
          <a:xfrm>
            <a:off x="4141799" y="3969655"/>
            <a:ext cx="1727824" cy="1524000"/>
            <a:chOff x="4141799" y="3810001"/>
            <a:chExt cx="1727824" cy="15240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F9E52E1-0832-48FC-AE48-4930306F1C80}"/>
                </a:ext>
              </a:extLst>
            </p:cNvPr>
            <p:cNvSpPr/>
            <p:nvPr/>
          </p:nvSpPr>
          <p:spPr>
            <a:xfrm>
              <a:off x="4345623" y="3810001"/>
              <a:ext cx="1524000" cy="1524000"/>
            </a:xfrm>
            <a:prstGeom prst="roundRect">
              <a:avLst/>
            </a:prstGeom>
            <a:solidFill>
              <a:srgbClr val="69C0E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1061F41-619F-496E-9FDD-C138C1C776CC}"/>
                </a:ext>
              </a:extLst>
            </p:cNvPr>
            <p:cNvGrpSpPr/>
            <p:nvPr/>
          </p:nvGrpSpPr>
          <p:grpSpPr>
            <a:xfrm>
              <a:off x="4141799" y="3810001"/>
              <a:ext cx="688011" cy="482522"/>
              <a:chOff x="1340078" y="3990338"/>
              <a:chExt cx="1029324" cy="721895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80CF569-7AD0-4C33-8ED1-F96773154190}"/>
                  </a:ext>
                </a:extLst>
              </p:cNvPr>
              <p:cNvSpPr/>
              <p:nvPr/>
            </p:nvSpPr>
            <p:spPr>
              <a:xfrm rot="11026152">
                <a:off x="1493793" y="3990338"/>
                <a:ext cx="721895" cy="721895"/>
              </a:xfrm>
              <a:prstGeom prst="ellipse">
                <a:avLst/>
              </a:prstGeom>
              <a:solidFill>
                <a:srgbClr val="10507E"/>
              </a:solidFill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80A380A-2699-424D-9130-A47277C4ADD6}"/>
                  </a:ext>
                </a:extLst>
              </p:cNvPr>
              <p:cNvSpPr txBox="1"/>
              <p:nvPr/>
            </p:nvSpPr>
            <p:spPr>
              <a:xfrm>
                <a:off x="1340078" y="4079729"/>
                <a:ext cx="1029324" cy="59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7D7FF01-E3D8-4A73-A7DA-DCE5B04C2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7769" y="4259471"/>
              <a:ext cx="732817" cy="782782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3368AD-93BB-4AFB-B573-0DF7A0D770AD}"/>
              </a:ext>
            </a:extLst>
          </p:cNvPr>
          <p:cNvGrpSpPr/>
          <p:nvPr/>
        </p:nvGrpSpPr>
        <p:grpSpPr>
          <a:xfrm>
            <a:off x="6341110" y="3969655"/>
            <a:ext cx="1679574" cy="1524000"/>
            <a:chOff x="6341110" y="3810001"/>
            <a:chExt cx="1679574" cy="15240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8C23946-E34B-4D39-BE56-6564656FE9B9}"/>
                </a:ext>
              </a:extLst>
            </p:cNvPr>
            <p:cNvSpPr/>
            <p:nvPr/>
          </p:nvSpPr>
          <p:spPr>
            <a:xfrm>
              <a:off x="6341110" y="3810001"/>
              <a:ext cx="1524000" cy="1524000"/>
            </a:xfrm>
            <a:prstGeom prst="roundRect">
              <a:avLst/>
            </a:prstGeom>
            <a:solidFill>
              <a:srgbClr val="69C0E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8F7BDC2-8994-4743-B7A6-A444B52D4D16}"/>
                </a:ext>
              </a:extLst>
            </p:cNvPr>
            <p:cNvGrpSpPr/>
            <p:nvPr/>
          </p:nvGrpSpPr>
          <p:grpSpPr>
            <a:xfrm>
              <a:off x="7332673" y="3810001"/>
              <a:ext cx="688011" cy="482522"/>
              <a:chOff x="1340078" y="3990338"/>
              <a:chExt cx="1029324" cy="721895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96BD4DE-0D2C-4BC9-A800-998C64299B0C}"/>
                  </a:ext>
                </a:extLst>
              </p:cNvPr>
              <p:cNvSpPr/>
              <p:nvPr/>
            </p:nvSpPr>
            <p:spPr>
              <a:xfrm rot="11026152">
                <a:off x="1493793" y="3990338"/>
                <a:ext cx="721895" cy="721895"/>
              </a:xfrm>
              <a:prstGeom prst="ellipse">
                <a:avLst/>
              </a:prstGeom>
              <a:solidFill>
                <a:srgbClr val="10507E"/>
              </a:solidFill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67B2C9-55E6-4A13-88FD-64CAC40F3D82}"/>
                  </a:ext>
                </a:extLst>
              </p:cNvPr>
              <p:cNvSpPr txBox="1"/>
              <p:nvPr/>
            </p:nvSpPr>
            <p:spPr>
              <a:xfrm>
                <a:off x="1340078" y="4079729"/>
                <a:ext cx="1029324" cy="59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E7DBAB74-EFD8-4746-A274-424ACAADC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15395" y="4256982"/>
              <a:ext cx="775429" cy="780216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44D0E2-B894-4D00-9FC4-ECAB8B2EEA75}"/>
              </a:ext>
            </a:extLst>
          </p:cNvPr>
          <p:cNvGrpSpPr/>
          <p:nvPr/>
        </p:nvGrpSpPr>
        <p:grpSpPr>
          <a:xfrm>
            <a:off x="956931" y="2151393"/>
            <a:ext cx="2956186" cy="1828961"/>
            <a:chOff x="595045" y="2045185"/>
            <a:chExt cx="2956186" cy="182896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4D000CD-E204-454B-82B3-983CCBD3FB4D}"/>
                </a:ext>
              </a:extLst>
            </p:cNvPr>
            <p:cNvSpPr txBox="1"/>
            <p:nvPr/>
          </p:nvSpPr>
          <p:spPr>
            <a:xfrm>
              <a:off x="1294637" y="2045185"/>
              <a:ext cx="2256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C4773DE-79EA-487C-BC03-6597ACDEAE9C}"/>
                </a:ext>
              </a:extLst>
            </p:cNvPr>
            <p:cNvSpPr txBox="1"/>
            <p:nvPr/>
          </p:nvSpPr>
          <p:spPr>
            <a:xfrm>
              <a:off x="595045" y="2520827"/>
              <a:ext cx="2956185" cy="135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order of defense and writing ideas, and control the defense time.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3A5F09F-B0FD-4856-B64D-B2FBF21A3F38}"/>
              </a:ext>
            </a:extLst>
          </p:cNvPr>
          <p:cNvGrpSpPr/>
          <p:nvPr/>
        </p:nvGrpSpPr>
        <p:grpSpPr>
          <a:xfrm>
            <a:off x="956931" y="4146467"/>
            <a:ext cx="2956185" cy="1828961"/>
            <a:chOff x="595045" y="2045185"/>
            <a:chExt cx="2956185" cy="1828961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D6FB774-722D-4AF6-92D1-C7DFA94A320D}"/>
                </a:ext>
              </a:extLst>
            </p:cNvPr>
            <p:cNvSpPr txBox="1"/>
            <p:nvPr/>
          </p:nvSpPr>
          <p:spPr>
            <a:xfrm>
              <a:off x="1294637" y="2045185"/>
              <a:ext cx="22565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09A789B-19EF-478F-A74E-E342152AA70F}"/>
                </a:ext>
              </a:extLst>
            </p:cNvPr>
            <p:cNvSpPr txBox="1"/>
            <p:nvPr/>
          </p:nvSpPr>
          <p:spPr>
            <a:xfrm>
              <a:off x="595045" y="2520827"/>
              <a:ext cx="2956185" cy="135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order of defense and writing ideas, and control the defense time.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C95A028-2590-4EEB-AE6E-7FD70E55771F}"/>
              </a:ext>
            </a:extLst>
          </p:cNvPr>
          <p:cNvGrpSpPr/>
          <p:nvPr/>
        </p:nvGrpSpPr>
        <p:grpSpPr>
          <a:xfrm>
            <a:off x="8245814" y="2098029"/>
            <a:ext cx="2956185" cy="1828961"/>
            <a:chOff x="595045" y="2045185"/>
            <a:chExt cx="2956185" cy="1828961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7763734-1999-4F03-B792-CD1E675C79A7}"/>
                </a:ext>
              </a:extLst>
            </p:cNvPr>
            <p:cNvSpPr txBox="1"/>
            <p:nvPr/>
          </p:nvSpPr>
          <p:spPr>
            <a:xfrm>
              <a:off x="595045" y="2045185"/>
              <a:ext cx="2151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19DA8C1-F7E2-4890-A17C-ABD51B6F6846}"/>
                </a:ext>
              </a:extLst>
            </p:cNvPr>
            <p:cNvSpPr txBox="1"/>
            <p:nvPr/>
          </p:nvSpPr>
          <p:spPr>
            <a:xfrm>
              <a:off x="595045" y="2520827"/>
              <a:ext cx="2956185" cy="135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order of defense and writing ideas, and control the defense time.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240E44-0973-4DD4-9F35-2039CF9734F2}"/>
              </a:ext>
            </a:extLst>
          </p:cNvPr>
          <p:cNvGrpSpPr/>
          <p:nvPr/>
        </p:nvGrpSpPr>
        <p:grpSpPr>
          <a:xfrm>
            <a:off x="8245814" y="4093103"/>
            <a:ext cx="2956185" cy="1828961"/>
            <a:chOff x="595045" y="2045185"/>
            <a:chExt cx="2956185" cy="1828961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96545EC-B487-4B28-9C7F-CE990A8D4F9B}"/>
                </a:ext>
              </a:extLst>
            </p:cNvPr>
            <p:cNvSpPr txBox="1"/>
            <p:nvPr/>
          </p:nvSpPr>
          <p:spPr>
            <a:xfrm>
              <a:off x="595045" y="2045185"/>
              <a:ext cx="2365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8946CE1-073A-4EC7-B589-6FB7F9B18FEF}"/>
                </a:ext>
              </a:extLst>
            </p:cNvPr>
            <p:cNvSpPr txBox="1"/>
            <p:nvPr/>
          </p:nvSpPr>
          <p:spPr>
            <a:xfrm>
              <a:off x="595045" y="2520827"/>
              <a:ext cx="2956185" cy="135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order of defense and writing ideas, and control the defense time.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44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78">
        <p:random/>
      </p:transition>
    </mc:Choice>
    <mc:Fallback xmlns="">
      <p:transition spd="slow" advTm="18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02.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FD7138A-7F4B-4361-B9E9-EEEE7494267D}"/>
              </a:ext>
            </a:extLst>
          </p:cNvPr>
          <p:cNvGrpSpPr/>
          <p:nvPr/>
        </p:nvGrpSpPr>
        <p:grpSpPr>
          <a:xfrm>
            <a:off x="1229123" y="1842493"/>
            <a:ext cx="3826147" cy="3826146"/>
            <a:chOff x="4182926" y="1515927"/>
            <a:chExt cx="3826147" cy="3826146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475A307-F1DA-4381-9F1D-124D7016F1F1}"/>
                </a:ext>
              </a:extLst>
            </p:cNvPr>
            <p:cNvSpPr/>
            <p:nvPr/>
          </p:nvSpPr>
          <p:spPr>
            <a:xfrm>
              <a:off x="4419886" y="1752887"/>
              <a:ext cx="3352227" cy="3352226"/>
            </a:xfrm>
            <a:custGeom>
              <a:avLst/>
              <a:gdLst>
                <a:gd name="connsiteX0" fmla="*/ 1671896 w 3352227"/>
                <a:gd name="connsiteY0" fmla="*/ 0 h 3352226"/>
                <a:gd name="connsiteX1" fmla="*/ 3352227 w 3352227"/>
                <a:gd name="connsiteY1" fmla="*/ 1671896 h 3352226"/>
                <a:gd name="connsiteX2" fmla="*/ 1680331 w 3352227"/>
                <a:gd name="connsiteY2" fmla="*/ 3352226 h 3352226"/>
                <a:gd name="connsiteX3" fmla="*/ 0 w 3352227"/>
                <a:gd name="connsiteY3" fmla="*/ 1680330 h 33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2227" h="3352226">
                  <a:moveTo>
                    <a:pt x="1671896" y="0"/>
                  </a:moveTo>
                  <a:lnTo>
                    <a:pt x="3352227" y="1671896"/>
                  </a:lnTo>
                  <a:lnTo>
                    <a:pt x="1680331" y="3352226"/>
                  </a:lnTo>
                  <a:lnTo>
                    <a:pt x="0" y="168033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3E02DADF-5F85-4315-8D43-6506AF61AC1C}"/>
                </a:ext>
              </a:extLst>
            </p:cNvPr>
            <p:cNvSpPr/>
            <p:nvPr/>
          </p:nvSpPr>
          <p:spPr>
            <a:xfrm>
              <a:off x="4182926" y="1515927"/>
              <a:ext cx="3826147" cy="3826146"/>
            </a:xfrm>
            <a:custGeom>
              <a:avLst/>
              <a:gdLst>
                <a:gd name="connsiteX0" fmla="*/ 1671896 w 3352227"/>
                <a:gd name="connsiteY0" fmla="*/ 0 h 3352226"/>
                <a:gd name="connsiteX1" fmla="*/ 3352227 w 3352227"/>
                <a:gd name="connsiteY1" fmla="*/ 1671896 h 3352226"/>
                <a:gd name="connsiteX2" fmla="*/ 1680331 w 3352227"/>
                <a:gd name="connsiteY2" fmla="*/ 3352226 h 3352226"/>
                <a:gd name="connsiteX3" fmla="*/ 0 w 3352227"/>
                <a:gd name="connsiteY3" fmla="*/ 1680330 h 33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2227" h="3352226">
                  <a:moveTo>
                    <a:pt x="1671896" y="0"/>
                  </a:moveTo>
                  <a:lnTo>
                    <a:pt x="3352227" y="1671896"/>
                  </a:lnTo>
                  <a:lnTo>
                    <a:pt x="1680331" y="3352226"/>
                  </a:lnTo>
                  <a:lnTo>
                    <a:pt x="0" y="1680330"/>
                  </a:lnTo>
                  <a:close/>
                </a:path>
              </a:pathLst>
            </a:custGeom>
            <a:noFill/>
            <a:ln>
              <a:solidFill>
                <a:srgbClr val="69C0E1"/>
              </a:solidFill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5C76EB2-BF9A-48D9-A479-7CDDC7258257}"/>
              </a:ext>
            </a:extLst>
          </p:cNvPr>
          <p:cNvGrpSpPr/>
          <p:nvPr/>
        </p:nvGrpSpPr>
        <p:grpSpPr>
          <a:xfrm>
            <a:off x="5759450" y="1744177"/>
            <a:ext cx="5546128" cy="1316000"/>
            <a:chOff x="595045" y="2045185"/>
            <a:chExt cx="5546128" cy="131600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9DF5FCC-6EE5-44EF-8D06-85A95B38EBE3}"/>
                </a:ext>
              </a:extLst>
            </p:cNvPr>
            <p:cNvSpPr txBox="1"/>
            <p:nvPr/>
          </p:nvSpPr>
          <p:spPr>
            <a:xfrm>
              <a:off x="595045" y="2045185"/>
              <a:ext cx="2456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1F4DFA-5966-47B9-AA18-05992C9A88C1}"/>
                </a:ext>
              </a:extLst>
            </p:cNvPr>
            <p:cNvSpPr txBox="1"/>
            <p:nvPr/>
          </p:nvSpPr>
          <p:spPr>
            <a:xfrm>
              <a:off x="595045" y="2520827"/>
              <a:ext cx="5546128" cy="84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order of defense and writing ideas, and control the defense time.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DFFDEB-96F6-4D09-8301-E24262839A7B}"/>
              </a:ext>
            </a:extLst>
          </p:cNvPr>
          <p:cNvGrpSpPr/>
          <p:nvPr/>
        </p:nvGrpSpPr>
        <p:grpSpPr>
          <a:xfrm>
            <a:off x="5759450" y="3279924"/>
            <a:ext cx="5546128" cy="1316000"/>
            <a:chOff x="595045" y="2045185"/>
            <a:chExt cx="5546128" cy="131600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48C0390-0A18-451B-86F9-8E5E8830F9AA}"/>
                </a:ext>
              </a:extLst>
            </p:cNvPr>
            <p:cNvSpPr txBox="1"/>
            <p:nvPr/>
          </p:nvSpPr>
          <p:spPr>
            <a:xfrm>
              <a:off x="595045" y="2045185"/>
              <a:ext cx="2364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1C1B2C-6D98-45FE-96DA-E64133527BC9}"/>
                </a:ext>
              </a:extLst>
            </p:cNvPr>
            <p:cNvSpPr txBox="1"/>
            <p:nvPr/>
          </p:nvSpPr>
          <p:spPr>
            <a:xfrm>
              <a:off x="595045" y="2520827"/>
              <a:ext cx="5546128" cy="84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order of defense and writing ideas, and control the defense time.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24CA74A-D59C-4E52-88F2-B531BF1EBF30}"/>
              </a:ext>
            </a:extLst>
          </p:cNvPr>
          <p:cNvGrpSpPr/>
          <p:nvPr/>
        </p:nvGrpSpPr>
        <p:grpSpPr>
          <a:xfrm>
            <a:off x="5759450" y="4815671"/>
            <a:ext cx="5546128" cy="1316000"/>
            <a:chOff x="595045" y="2045185"/>
            <a:chExt cx="5546128" cy="131600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C9C51A6-7B9F-4C1E-88C7-751AF55CE49F}"/>
                </a:ext>
              </a:extLst>
            </p:cNvPr>
            <p:cNvSpPr txBox="1"/>
            <p:nvPr/>
          </p:nvSpPr>
          <p:spPr>
            <a:xfrm>
              <a:off x="595045" y="2045185"/>
              <a:ext cx="2456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209D7BD-AD5D-48D9-990D-7AD14E8AC610}"/>
                </a:ext>
              </a:extLst>
            </p:cNvPr>
            <p:cNvSpPr txBox="1"/>
            <p:nvPr/>
          </p:nvSpPr>
          <p:spPr>
            <a:xfrm>
              <a:off x="595045" y="2520827"/>
              <a:ext cx="5546128" cy="84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order of defense and writing ideas, and control the defense time.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264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15">
        <p:random/>
      </p:transition>
    </mc:Choice>
    <mc:Fallback xmlns="">
      <p:transition spd="slow" advTm="201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65192E-911B-44B5-8ECD-4BB04A9DEDD3}"/>
              </a:ext>
            </a:extLst>
          </p:cNvPr>
          <p:cNvGrpSpPr/>
          <p:nvPr/>
        </p:nvGrpSpPr>
        <p:grpSpPr>
          <a:xfrm>
            <a:off x="-2846530" y="-1770744"/>
            <a:ext cx="8399978" cy="7688943"/>
            <a:chOff x="-2846530" y="-1770744"/>
            <a:chExt cx="8399978" cy="768894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E84B06F-D27D-4993-B13D-E084FF4E1C15}"/>
                </a:ext>
              </a:extLst>
            </p:cNvPr>
            <p:cNvSpPr/>
            <p:nvPr/>
          </p:nvSpPr>
          <p:spPr>
            <a:xfrm>
              <a:off x="-2846530" y="-1770744"/>
              <a:ext cx="7688943" cy="7688943"/>
            </a:xfrm>
            <a:prstGeom prst="ellipse">
              <a:avLst/>
            </a:prstGeom>
            <a:solidFill>
              <a:srgbClr val="D8EFFD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D284A99-8426-482D-B7E6-57084C759F24}"/>
                </a:ext>
              </a:extLst>
            </p:cNvPr>
            <p:cNvSpPr txBox="1"/>
            <p:nvPr/>
          </p:nvSpPr>
          <p:spPr>
            <a:xfrm>
              <a:off x="-1214742" y="1161142"/>
              <a:ext cx="6768190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900" dirty="0">
                  <a:solidFill>
                    <a:srgbClr val="10507E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23900" dirty="0">
                <a:solidFill>
                  <a:srgbClr val="10507E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52E3D5-288B-4F8A-9233-A3EF841634F2}"/>
              </a:ext>
            </a:extLst>
          </p:cNvPr>
          <p:cNvGrpSpPr/>
          <p:nvPr/>
        </p:nvGrpSpPr>
        <p:grpSpPr>
          <a:xfrm>
            <a:off x="5140956" y="2474962"/>
            <a:ext cx="6477909" cy="1142621"/>
            <a:chOff x="5862081" y="2617371"/>
            <a:chExt cx="6477909" cy="114262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2918109-7CC7-4F8B-BE97-A7187AAFC63F}"/>
                </a:ext>
              </a:extLst>
            </p:cNvPr>
            <p:cNvSpPr txBox="1"/>
            <p:nvPr/>
          </p:nvSpPr>
          <p:spPr>
            <a:xfrm>
              <a:off x="5862082" y="2617371"/>
              <a:ext cx="6006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A30FAFB-F2ED-4600-8470-BBD9C9650D4C}"/>
                </a:ext>
              </a:extLst>
            </p:cNvPr>
            <p:cNvSpPr txBox="1"/>
            <p:nvPr/>
          </p:nvSpPr>
          <p:spPr>
            <a:xfrm>
              <a:off x="5862081" y="3506076"/>
              <a:ext cx="64779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50" dirty="0">
                  <a:cs typeface="+mn-ea"/>
                  <a:sym typeface="+mn-lt"/>
                </a:rPr>
                <a:t>RESEARCH BACKGROUND AND CURRENT SITUATION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sp>
        <p:nvSpPr>
          <p:cNvPr id="19" name="圆: 空心 18">
            <a:extLst>
              <a:ext uri="{FF2B5EF4-FFF2-40B4-BE49-F238E27FC236}">
                <a16:creationId xmlns:a16="http://schemas.microsoft.com/office/drawing/2014/main" id="{6BC1A94C-BB48-46BB-A41C-B7D81F7B9986}"/>
              </a:ext>
            </a:extLst>
          </p:cNvPr>
          <p:cNvSpPr/>
          <p:nvPr/>
        </p:nvSpPr>
        <p:spPr>
          <a:xfrm>
            <a:off x="10808543" y="5670073"/>
            <a:ext cx="2766913" cy="2766913"/>
          </a:xfrm>
          <a:prstGeom prst="donut">
            <a:avLst/>
          </a:pr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22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360">
        <p:random/>
      </p:transition>
    </mc:Choice>
    <mc:Fallback xmlns="">
      <p:transition spd="slow" advTm="236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03.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04AF6DC-2C7D-4F27-8926-594F8B719ECD}"/>
              </a:ext>
            </a:extLst>
          </p:cNvPr>
          <p:cNvGrpSpPr/>
          <p:nvPr/>
        </p:nvGrpSpPr>
        <p:grpSpPr>
          <a:xfrm>
            <a:off x="673100" y="1473723"/>
            <a:ext cx="10845800" cy="4389859"/>
            <a:chOff x="673100" y="1473723"/>
            <a:chExt cx="10845800" cy="4389859"/>
          </a:xfrm>
        </p:grpSpPr>
        <p:grpSp>
          <p:nvGrpSpPr>
            <p:cNvPr id="9" name="ïŝḻîḑé">
              <a:extLst>
                <a:ext uri="{FF2B5EF4-FFF2-40B4-BE49-F238E27FC236}">
                  <a16:creationId xmlns:a16="http://schemas.microsoft.com/office/drawing/2014/main" id="{23FC2B5C-32F2-4747-8FB3-AE2894C677CB}"/>
                </a:ext>
              </a:extLst>
            </p:cNvPr>
            <p:cNvGrpSpPr/>
            <p:nvPr/>
          </p:nvGrpSpPr>
          <p:grpSpPr>
            <a:xfrm>
              <a:off x="673100" y="2305176"/>
              <a:ext cx="10845800" cy="2146143"/>
              <a:chOff x="1267063" y="2254531"/>
              <a:chExt cx="9773218" cy="2609570"/>
            </a:xfrm>
          </p:grpSpPr>
          <p:sp>
            <p:nvSpPr>
              <p:cNvPr id="10" name="ïś1iḓê">
                <a:extLst>
                  <a:ext uri="{FF2B5EF4-FFF2-40B4-BE49-F238E27FC236}">
                    <a16:creationId xmlns:a16="http://schemas.microsoft.com/office/drawing/2014/main" id="{FB476564-AED8-481F-B0A1-7263EA49451C}"/>
                  </a:ext>
                </a:extLst>
              </p:cNvPr>
              <p:cNvSpPr/>
              <p:nvPr/>
            </p:nvSpPr>
            <p:spPr>
              <a:xfrm>
                <a:off x="1267063" y="4211672"/>
                <a:ext cx="2280103" cy="65235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îṩḷíde">
                <a:extLst>
                  <a:ext uri="{FF2B5EF4-FFF2-40B4-BE49-F238E27FC236}">
                    <a16:creationId xmlns:a16="http://schemas.microsoft.com/office/drawing/2014/main" id="{07F64894-83D3-4B90-ADDB-B3475A7AB42E}"/>
                  </a:ext>
                </a:extLst>
              </p:cNvPr>
              <p:cNvSpPr/>
              <p:nvPr/>
            </p:nvSpPr>
            <p:spPr>
              <a:xfrm>
                <a:off x="3857136" y="3559317"/>
                <a:ext cx="2019480" cy="65235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ïṧ1iḑe">
                <a:extLst>
                  <a:ext uri="{FF2B5EF4-FFF2-40B4-BE49-F238E27FC236}">
                    <a16:creationId xmlns:a16="http://schemas.microsoft.com/office/drawing/2014/main" id="{6C147643-41C2-4A52-BB13-304F41050BA2}"/>
                  </a:ext>
                </a:extLst>
              </p:cNvPr>
              <p:cNvSpPr/>
              <p:nvPr/>
            </p:nvSpPr>
            <p:spPr>
              <a:xfrm>
                <a:off x="6301917" y="2907041"/>
                <a:ext cx="2019480" cy="65235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ísḷîḑè">
                <a:extLst>
                  <a:ext uri="{FF2B5EF4-FFF2-40B4-BE49-F238E27FC236}">
                    <a16:creationId xmlns:a16="http://schemas.microsoft.com/office/drawing/2014/main" id="{64142BB4-F613-4C18-8F60-B34B53731EFD}"/>
                  </a:ext>
                </a:extLst>
              </p:cNvPr>
              <p:cNvSpPr/>
              <p:nvPr/>
            </p:nvSpPr>
            <p:spPr>
              <a:xfrm>
                <a:off x="8760178" y="2254532"/>
                <a:ext cx="2280103" cy="65235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îSḻíḑe">
                <a:extLst>
                  <a:ext uri="{FF2B5EF4-FFF2-40B4-BE49-F238E27FC236}">
                    <a16:creationId xmlns:a16="http://schemas.microsoft.com/office/drawing/2014/main" id="{67FC2909-8BC8-4A7A-AD55-3EA6207401A2}"/>
                  </a:ext>
                </a:extLst>
              </p:cNvPr>
              <p:cNvSpPr/>
              <p:nvPr/>
            </p:nvSpPr>
            <p:spPr>
              <a:xfrm flipV="1">
                <a:off x="8321397" y="2254531"/>
                <a:ext cx="438781" cy="1304862"/>
              </a:xfrm>
              <a:custGeom>
                <a:avLst/>
                <a:gdLst>
                  <a:gd name="connsiteX0" fmla="*/ 962026 w 962026"/>
                  <a:gd name="connsiteY0" fmla="*/ 1924050 h 1924050"/>
                  <a:gd name="connsiteX1" fmla="*/ 962026 w 962026"/>
                  <a:gd name="connsiteY1" fmla="*/ 962025 h 1924050"/>
                  <a:gd name="connsiteX2" fmla="*/ 962025 w 962026"/>
                  <a:gd name="connsiteY2" fmla="*/ 962025 h 1924050"/>
                  <a:gd name="connsiteX3" fmla="*/ 0 w 962026"/>
                  <a:gd name="connsiteY3" fmla="*/ 0 h 1924050"/>
                  <a:gd name="connsiteX4" fmla="*/ 0 w 962026"/>
                  <a:gd name="connsiteY4" fmla="*/ 962025 h 1924050"/>
                  <a:gd name="connsiteX5" fmla="*/ 1 w 962026"/>
                  <a:gd name="connsiteY5" fmla="*/ 962025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6" h="1924050">
                    <a:moveTo>
                      <a:pt x="962026" y="1924050"/>
                    </a:moveTo>
                    <a:lnTo>
                      <a:pt x="962026" y="962025"/>
                    </a:lnTo>
                    <a:lnTo>
                      <a:pt x="962025" y="962025"/>
                    </a:lnTo>
                    <a:lnTo>
                      <a:pt x="0" y="0"/>
                    </a:lnTo>
                    <a:lnTo>
                      <a:pt x="0" y="962025"/>
                    </a:lnTo>
                    <a:lnTo>
                      <a:pt x="1" y="9620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îṧ1íḍé">
                <a:extLst>
                  <a:ext uri="{FF2B5EF4-FFF2-40B4-BE49-F238E27FC236}">
                    <a16:creationId xmlns:a16="http://schemas.microsoft.com/office/drawing/2014/main" id="{2E5A7161-EA1E-49E1-8326-0A5EF8881A92}"/>
                  </a:ext>
                </a:extLst>
              </p:cNvPr>
              <p:cNvSpPr/>
              <p:nvPr/>
            </p:nvSpPr>
            <p:spPr>
              <a:xfrm flipV="1">
                <a:off x="5863136" y="2906884"/>
                <a:ext cx="438781" cy="1304862"/>
              </a:xfrm>
              <a:custGeom>
                <a:avLst/>
                <a:gdLst>
                  <a:gd name="connsiteX0" fmla="*/ 962026 w 962026"/>
                  <a:gd name="connsiteY0" fmla="*/ 1924050 h 1924050"/>
                  <a:gd name="connsiteX1" fmla="*/ 962026 w 962026"/>
                  <a:gd name="connsiteY1" fmla="*/ 962025 h 1924050"/>
                  <a:gd name="connsiteX2" fmla="*/ 962025 w 962026"/>
                  <a:gd name="connsiteY2" fmla="*/ 962025 h 1924050"/>
                  <a:gd name="connsiteX3" fmla="*/ 0 w 962026"/>
                  <a:gd name="connsiteY3" fmla="*/ 0 h 1924050"/>
                  <a:gd name="connsiteX4" fmla="*/ 0 w 962026"/>
                  <a:gd name="connsiteY4" fmla="*/ 962025 h 1924050"/>
                  <a:gd name="connsiteX5" fmla="*/ 1 w 962026"/>
                  <a:gd name="connsiteY5" fmla="*/ 962025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6" h="1924050">
                    <a:moveTo>
                      <a:pt x="962026" y="1924050"/>
                    </a:moveTo>
                    <a:lnTo>
                      <a:pt x="962026" y="962025"/>
                    </a:lnTo>
                    <a:lnTo>
                      <a:pt x="962025" y="962025"/>
                    </a:lnTo>
                    <a:lnTo>
                      <a:pt x="0" y="0"/>
                    </a:lnTo>
                    <a:lnTo>
                      <a:pt x="0" y="962025"/>
                    </a:lnTo>
                    <a:lnTo>
                      <a:pt x="1" y="9620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iṥľïďè">
                <a:extLst>
                  <a:ext uri="{FF2B5EF4-FFF2-40B4-BE49-F238E27FC236}">
                    <a16:creationId xmlns:a16="http://schemas.microsoft.com/office/drawing/2014/main" id="{EC01BC96-CB20-4CDE-B868-E75D1B5F9DD7}"/>
                  </a:ext>
                </a:extLst>
              </p:cNvPr>
              <p:cNvSpPr/>
              <p:nvPr/>
            </p:nvSpPr>
            <p:spPr>
              <a:xfrm flipV="1">
                <a:off x="3431835" y="3559239"/>
                <a:ext cx="438781" cy="1304862"/>
              </a:xfrm>
              <a:custGeom>
                <a:avLst/>
                <a:gdLst>
                  <a:gd name="connsiteX0" fmla="*/ 962026 w 962026"/>
                  <a:gd name="connsiteY0" fmla="*/ 1924050 h 1924050"/>
                  <a:gd name="connsiteX1" fmla="*/ 962026 w 962026"/>
                  <a:gd name="connsiteY1" fmla="*/ 962025 h 1924050"/>
                  <a:gd name="connsiteX2" fmla="*/ 962025 w 962026"/>
                  <a:gd name="connsiteY2" fmla="*/ 962025 h 1924050"/>
                  <a:gd name="connsiteX3" fmla="*/ 0 w 962026"/>
                  <a:gd name="connsiteY3" fmla="*/ 0 h 1924050"/>
                  <a:gd name="connsiteX4" fmla="*/ 0 w 962026"/>
                  <a:gd name="connsiteY4" fmla="*/ 962025 h 1924050"/>
                  <a:gd name="connsiteX5" fmla="*/ 1 w 962026"/>
                  <a:gd name="connsiteY5" fmla="*/ 962025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6" h="1924050">
                    <a:moveTo>
                      <a:pt x="962026" y="1924050"/>
                    </a:moveTo>
                    <a:lnTo>
                      <a:pt x="962026" y="962025"/>
                    </a:lnTo>
                    <a:lnTo>
                      <a:pt x="962025" y="962025"/>
                    </a:lnTo>
                    <a:lnTo>
                      <a:pt x="0" y="0"/>
                    </a:lnTo>
                    <a:lnTo>
                      <a:pt x="0" y="962025"/>
                    </a:lnTo>
                    <a:lnTo>
                      <a:pt x="1" y="9620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ïṥļiḍe">
                <a:extLst>
                  <a:ext uri="{FF2B5EF4-FFF2-40B4-BE49-F238E27FC236}">
                    <a16:creationId xmlns:a16="http://schemas.microsoft.com/office/drawing/2014/main" id="{C522A1AF-4F11-4D89-9FD3-124399B12576}"/>
                  </a:ext>
                </a:extLst>
              </p:cNvPr>
              <p:cNvSpPr/>
              <p:nvPr/>
            </p:nvSpPr>
            <p:spPr>
              <a:xfrm>
                <a:off x="2147998" y="4211672"/>
                <a:ext cx="1283837" cy="65235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îṥḷïďè">
                <a:extLst>
                  <a:ext uri="{FF2B5EF4-FFF2-40B4-BE49-F238E27FC236}">
                    <a16:creationId xmlns:a16="http://schemas.microsoft.com/office/drawing/2014/main" id="{4E15F816-2692-426E-B5B3-3E87A5905446}"/>
                  </a:ext>
                </a:extLst>
              </p:cNvPr>
              <p:cNvSpPr/>
              <p:nvPr/>
            </p:nvSpPr>
            <p:spPr>
              <a:xfrm>
                <a:off x="8760179" y="2254532"/>
                <a:ext cx="1071182" cy="65235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EC7BB33-6D67-4123-97AA-41B6F146196D}"/>
                </a:ext>
              </a:extLst>
            </p:cNvPr>
            <p:cNvGrpSpPr/>
            <p:nvPr/>
          </p:nvGrpSpPr>
          <p:grpSpPr>
            <a:xfrm>
              <a:off x="1624257" y="3051612"/>
              <a:ext cx="653143" cy="653143"/>
              <a:chOff x="1624257" y="2964528"/>
              <a:chExt cx="653143" cy="653143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C5C768E4-A444-4CAF-87A0-FBF39BE0399A}"/>
                  </a:ext>
                </a:extLst>
              </p:cNvPr>
              <p:cNvSpPr/>
              <p:nvPr/>
            </p:nvSpPr>
            <p:spPr>
              <a:xfrm>
                <a:off x="1624257" y="2964528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8D1F115A-942F-4BFC-B9B7-AA677CEA5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8613" y="3140242"/>
                <a:ext cx="301715" cy="301715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FB58796-0A1D-44D7-B786-1EB06058E45B}"/>
                </a:ext>
              </a:extLst>
            </p:cNvPr>
            <p:cNvGrpSpPr/>
            <p:nvPr/>
          </p:nvGrpSpPr>
          <p:grpSpPr>
            <a:xfrm>
              <a:off x="4439738" y="2515107"/>
              <a:ext cx="653143" cy="653143"/>
              <a:chOff x="4439738" y="2428023"/>
              <a:chExt cx="653143" cy="653143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73336FDD-E44C-4946-95EC-215E509CD801}"/>
                  </a:ext>
                </a:extLst>
              </p:cNvPr>
              <p:cNvSpPr/>
              <p:nvPr/>
            </p:nvSpPr>
            <p:spPr>
              <a:xfrm>
                <a:off x="4439738" y="2428023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425C7E2-380D-4C54-BFF0-FCAB2B4C1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7945" y="2607826"/>
                <a:ext cx="356728" cy="304799"/>
              </a:xfrm>
              <a:prstGeom prst="rect">
                <a:avLst/>
              </a:prstGeom>
            </p:spPr>
          </p:pic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FDC30A4-D8E2-4B5F-8B14-704285443BFB}"/>
                </a:ext>
              </a:extLst>
            </p:cNvPr>
            <p:cNvGrpSpPr/>
            <p:nvPr/>
          </p:nvGrpSpPr>
          <p:grpSpPr>
            <a:xfrm>
              <a:off x="7054498" y="1978604"/>
              <a:ext cx="653143" cy="653143"/>
              <a:chOff x="7054498" y="1891520"/>
              <a:chExt cx="653143" cy="65314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8E26423-502B-4350-87AC-C5A7ACC2CAEF}"/>
                  </a:ext>
                </a:extLst>
              </p:cNvPr>
              <p:cNvSpPr/>
              <p:nvPr/>
            </p:nvSpPr>
            <p:spPr>
              <a:xfrm>
                <a:off x="7054498" y="1891520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229209A9-8B35-46CF-A48B-3CC22D9FD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5074" y="2068821"/>
                <a:ext cx="279486" cy="298541"/>
              </a:xfrm>
              <a:prstGeom prst="rect">
                <a:avLst/>
              </a:prstGeom>
            </p:spPr>
          </p:pic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AB0634B-F582-4DC3-97EE-E0F14EF2D660}"/>
                </a:ext>
              </a:extLst>
            </p:cNvPr>
            <p:cNvGrpSpPr/>
            <p:nvPr/>
          </p:nvGrpSpPr>
          <p:grpSpPr>
            <a:xfrm>
              <a:off x="9850732" y="1473723"/>
              <a:ext cx="653143" cy="653143"/>
              <a:chOff x="9850732" y="1386639"/>
              <a:chExt cx="653143" cy="653143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E3896CE-1FC6-4A54-86C5-3573813A7468}"/>
                  </a:ext>
                </a:extLst>
              </p:cNvPr>
              <p:cNvSpPr/>
              <p:nvPr/>
            </p:nvSpPr>
            <p:spPr>
              <a:xfrm>
                <a:off x="9850732" y="1386639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2C38A192-37AB-4364-851B-BBD5FA4BB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02685" y="1537515"/>
                <a:ext cx="349236" cy="351391"/>
              </a:xfrm>
              <a:prstGeom prst="rect">
                <a:avLst/>
              </a:prstGeom>
            </p:spPr>
          </p:pic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D560FDD-AEA0-4FE9-84C7-5E000E8EBB7F}"/>
                </a:ext>
              </a:extLst>
            </p:cNvPr>
            <p:cNvGrpSpPr/>
            <p:nvPr/>
          </p:nvGrpSpPr>
          <p:grpSpPr>
            <a:xfrm>
              <a:off x="836422" y="4545827"/>
              <a:ext cx="2469755" cy="1317755"/>
              <a:chOff x="865450" y="4749023"/>
              <a:chExt cx="2469755" cy="1317755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2D76153-554F-4A97-B529-F004536E88EB}"/>
                  </a:ext>
                </a:extLst>
              </p:cNvPr>
              <p:cNvSpPr txBox="1"/>
              <p:nvPr/>
            </p:nvSpPr>
            <p:spPr>
              <a:xfrm>
                <a:off x="975931" y="4749023"/>
                <a:ext cx="2040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B18BBEC-AD2B-4C56-AB3C-11EFDA0CD6AA}"/>
                  </a:ext>
                </a:extLst>
              </p:cNvPr>
              <p:cNvSpPr txBox="1"/>
              <p:nvPr/>
            </p:nvSpPr>
            <p:spPr>
              <a:xfrm>
                <a:off x="865450" y="5226420"/>
                <a:ext cx="2469755" cy="84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altLang="zh-CN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665AF6B-6F1D-4316-9F8C-EAB103CD7134}"/>
                </a:ext>
              </a:extLst>
            </p:cNvPr>
            <p:cNvGrpSpPr/>
            <p:nvPr/>
          </p:nvGrpSpPr>
          <p:grpSpPr>
            <a:xfrm>
              <a:off x="3528747" y="4132878"/>
              <a:ext cx="2469755" cy="1317755"/>
              <a:chOff x="865450" y="4749023"/>
              <a:chExt cx="2469755" cy="1317755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1474996-3B1B-4FE8-800F-D10F40D13251}"/>
                  </a:ext>
                </a:extLst>
              </p:cNvPr>
              <p:cNvSpPr txBox="1"/>
              <p:nvPr/>
            </p:nvSpPr>
            <p:spPr>
              <a:xfrm>
                <a:off x="975931" y="4749023"/>
                <a:ext cx="2040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21DE6CB-43EB-4A95-818D-59A764645B6F}"/>
                  </a:ext>
                </a:extLst>
              </p:cNvPr>
              <p:cNvSpPr txBox="1"/>
              <p:nvPr/>
            </p:nvSpPr>
            <p:spPr>
              <a:xfrm>
                <a:off x="865450" y="5226420"/>
                <a:ext cx="2469755" cy="84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altLang="zh-CN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C22DD4A-C966-454B-8396-1C4AD004143B}"/>
                </a:ext>
              </a:extLst>
            </p:cNvPr>
            <p:cNvGrpSpPr/>
            <p:nvPr/>
          </p:nvGrpSpPr>
          <p:grpSpPr>
            <a:xfrm>
              <a:off x="6221072" y="3558263"/>
              <a:ext cx="2469755" cy="1317755"/>
              <a:chOff x="865450" y="4749023"/>
              <a:chExt cx="2469755" cy="131775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D7670C-4949-40C1-BD64-1373BA30900C}"/>
                  </a:ext>
                </a:extLst>
              </p:cNvPr>
              <p:cNvSpPr txBox="1"/>
              <p:nvPr/>
            </p:nvSpPr>
            <p:spPr>
              <a:xfrm>
                <a:off x="975931" y="4749023"/>
                <a:ext cx="2040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A98AEF8-39FA-4A7D-A6F0-5BF713DF8165}"/>
                  </a:ext>
                </a:extLst>
              </p:cNvPr>
              <p:cNvSpPr txBox="1"/>
              <p:nvPr/>
            </p:nvSpPr>
            <p:spPr>
              <a:xfrm>
                <a:off x="865450" y="5226420"/>
                <a:ext cx="2469755" cy="84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altLang="zh-CN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8E3F34C-2100-4763-8105-EA006C61AF56}"/>
                </a:ext>
              </a:extLst>
            </p:cNvPr>
            <p:cNvGrpSpPr/>
            <p:nvPr/>
          </p:nvGrpSpPr>
          <p:grpSpPr>
            <a:xfrm>
              <a:off x="8913397" y="3069481"/>
              <a:ext cx="2469755" cy="1317755"/>
              <a:chOff x="865450" y="4749023"/>
              <a:chExt cx="2469755" cy="1317755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40234A2-9E0D-4EEF-8E64-7FB8CF0067B5}"/>
                  </a:ext>
                </a:extLst>
              </p:cNvPr>
              <p:cNvSpPr txBox="1"/>
              <p:nvPr/>
            </p:nvSpPr>
            <p:spPr>
              <a:xfrm>
                <a:off x="975931" y="4749023"/>
                <a:ext cx="2040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C377F4A-87C8-44A7-AFE7-6BB4D696D0EC}"/>
                  </a:ext>
                </a:extLst>
              </p:cNvPr>
              <p:cNvSpPr txBox="1"/>
              <p:nvPr/>
            </p:nvSpPr>
            <p:spPr>
              <a:xfrm>
                <a:off x="865450" y="5226420"/>
                <a:ext cx="2469755" cy="84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altLang="zh-CN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content that matches the title.</a:t>
                </a:r>
                <a:endPara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63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83">
        <p:random/>
      </p:transition>
    </mc:Choice>
    <mc:Fallback xmlns="">
      <p:transition spd="slow" advTm="108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03.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851CC5C3-CD8C-4C3C-AF09-2A882C75BDA4}"/>
              </a:ext>
            </a:extLst>
          </p:cNvPr>
          <p:cNvSpPr/>
          <p:nvPr/>
        </p:nvSpPr>
        <p:spPr>
          <a:xfrm>
            <a:off x="903027" y="3616657"/>
            <a:ext cx="10385947" cy="464024"/>
          </a:xfrm>
          <a:prstGeom prst="cube">
            <a:avLst/>
          </a:prstGeom>
          <a:solidFill>
            <a:srgbClr val="69C0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7328F9D-3B44-45EC-8743-485EB1DE42C0}"/>
              </a:ext>
            </a:extLst>
          </p:cNvPr>
          <p:cNvCxnSpPr>
            <a:cxnSpLocks/>
          </p:cNvCxnSpPr>
          <p:nvPr/>
        </p:nvCxnSpPr>
        <p:spPr>
          <a:xfrm flipV="1">
            <a:off x="1828791" y="1978925"/>
            <a:ext cx="0" cy="1637733"/>
          </a:xfrm>
          <a:prstGeom prst="straightConnector1">
            <a:avLst/>
          </a:prstGeom>
          <a:ln w="12700"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60A72C2-5ECB-4B0B-A31B-6D4B8BC5C7EE}"/>
              </a:ext>
            </a:extLst>
          </p:cNvPr>
          <p:cNvCxnSpPr>
            <a:cxnSpLocks/>
          </p:cNvCxnSpPr>
          <p:nvPr/>
        </p:nvCxnSpPr>
        <p:spPr>
          <a:xfrm>
            <a:off x="3985146" y="4080681"/>
            <a:ext cx="0" cy="1637732"/>
          </a:xfrm>
          <a:prstGeom prst="straightConnector1">
            <a:avLst/>
          </a:prstGeom>
          <a:ln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7B6E8A-39D2-420A-A8D7-BB1EC27F0171}"/>
              </a:ext>
            </a:extLst>
          </p:cNvPr>
          <p:cNvCxnSpPr>
            <a:cxnSpLocks/>
          </p:cNvCxnSpPr>
          <p:nvPr/>
        </p:nvCxnSpPr>
        <p:spPr>
          <a:xfrm flipV="1">
            <a:off x="4926833" y="1978925"/>
            <a:ext cx="0" cy="1637733"/>
          </a:xfrm>
          <a:prstGeom prst="straightConnector1">
            <a:avLst/>
          </a:prstGeom>
          <a:ln w="12700"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0D9661-8859-448D-8AC0-30973810958C}"/>
              </a:ext>
            </a:extLst>
          </p:cNvPr>
          <p:cNvCxnSpPr>
            <a:cxnSpLocks/>
          </p:cNvCxnSpPr>
          <p:nvPr/>
        </p:nvCxnSpPr>
        <p:spPr>
          <a:xfrm flipV="1">
            <a:off x="7902046" y="1978925"/>
            <a:ext cx="0" cy="1637733"/>
          </a:xfrm>
          <a:prstGeom prst="straightConnector1">
            <a:avLst/>
          </a:prstGeom>
          <a:ln w="12700"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0AC166-EE61-4B83-BF63-927D8B3F333B}"/>
              </a:ext>
            </a:extLst>
          </p:cNvPr>
          <p:cNvCxnSpPr>
            <a:cxnSpLocks/>
          </p:cNvCxnSpPr>
          <p:nvPr/>
        </p:nvCxnSpPr>
        <p:spPr>
          <a:xfrm>
            <a:off x="7629098" y="4080681"/>
            <a:ext cx="0" cy="1637732"/>
          </a:xfrm>
          <a:prstGeom prst="straightConnector1">
            <a:avLst/>
          </a:prstGeom>
          <a:ln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498F203-5C9E-4817-AB73-0DE564C9D468}"/>
              </a:ext>
            </a:extLst>
          </p:cNvPr>
          <p:cNvGrpSpPr/>
          <p:nvPr/>
        </p:nvGrpSpPr>
        <p:grpSpPr>
          <a:xfrm>
            <a:off x="2142935" y="2137514"/>
            <a:ext cx="2469755" cy="1337416"/>
            <a:chOff x="865450" y="4750778"/>
            <a:chExt cx="2469755" cy="133741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AC1664-E5C2-4B44-B9F9-9D0E6D8363AC}"/>
                </a:ext>
              </a:extLst>
            </p:cNvPr>
            <p:cNvSpPr txBox="1"/>
            <p:nvPr/>
          </p:nvSpPr>
          <p:spPr>
            <a:xfrm>
              <a:off x="865450" y="4750778"/>
              <a:ext cx="2179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45C5B71-29B5-40B7-B2A6-52FA70EBCC8B}"/>
                </a:ext>
              </a:extLst>
            </p:cNvPr>
            <p:cNvSpPr txBox="1"/>
            <p:nvPr/>
          </p:nvSpPr>
          <p:spPr>
            <a:xfrm>
              <a:off x="865450" y="5226420"/>
              <a:ext cx="246975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FA93312-3B9D-4817-AC42-6471FEEE996E}"/>
              </a:ext>
            </a:extLst>
          </p:cNvPr>
          <p:cNvGrpSpPr/>
          <p:nvPr/>
        </p:nvGrpSpPr>
        <p:grpSpPr>
          <a:xfrm>
            <a:off x="5179562" y="2137514"/>
            <a:ext cx="2469755" cy="1337416"/>
            <a:chOff x="865450" y="4750778"/>
            <a:chExt cx="2469755" cy="133741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AA1FD19-68E1-4087-9266-03128DC70AE8}"/>
                </a:ext>
              </a:extLst>
            </p:cNvPr>
            <p:cNvSpPr txBox="1"/>
            <p:nvPr/>
          </p:nvSpPr>
          <p:spPr>
            <a:xfrm>
              <a:off x="865450" y="4750778"/>
              <a:ext cx="2117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1B44E41-29EA-4509-9945-2E530E98F321}"/>
                </a:ext>
              </a:extLst>
            </p:cNvPr>
            <p:cNvSpPr txBox="1"/>
            <p:nvPr/>
          </p:nvSpPr>
          <p:spPr>
            <a:xfrm>
              <a:off x="865450" y="5226420"/>
              <a:ext cx="246975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809E60E-674E-4D3F-B583-C22681CCFF6D}"/>
              </a:ext>
            </a:extLst>
          </p:cNvPr>
          <p:cNvGrpSpPr/>
          <p:nvPr/>
        </p:nvGrpSpPr>
        <p:grpSpPr>
          <a:xfrm>
            <a:off x="8164062" y="2137514"/>
            <a:ext cx="2469755" cy="1337416"/>
            <a:chOff x="865450" y="4750778"/>
            <a:chExt cx="2469755" cy="1337416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907A035-D529-472C-A74E-52D8C049443E}"/>
                </a:ext>
              </a:extLst>
            </p:cNvPr>
            <p:cNvSpPr txBox="1"/>
            <p:nvPr/>
          </p:nvSpPr>
          <p:spPr>
            <a:xfrm>
              <a:off x="865450" y="4750778"/>
              <a:ext cx="2460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660F988-85A3-40D5-8329-D389D0B98B5D}"/>
                </a:ext>
              </a:extLst>
            </p:cNvPr>
            <p:cNvSpPr txBox="1"/>
            <p:nvPr/>
          </p:nvSpPr>
          <p:spPr>
            <a:xfrm>
              <a:off x="865450" y="5226420"/>
              <a:ext cx="246975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36418E4-FF46-40A9-83E5-F4B7DEF1F60B}"/>
              </a:ext>
            </a:extLst>
          </p:cNvPr>
          <p:cNvGrpSpPr/>
          <p:nvPr/>
        </p:nvGrpSpPr>
        <p:grpSpPr>
          <a:xfrm>
            <a:off x="4322038" y="4239270"/>
            <a:ext cx="2469755" cy="1337416"/>
            <a:chOff x="865450" y="4750778"/>
            <a:chExt cx="2469755" cy="1337416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D1E30D4-75FA-4F07-A52C-884D607B833E}"/>
                </a:ext>
              </a:extLst>
            </p:cNvPr>
            <p:cNvSpPr txBox="1"/>
            <p:nvPr/>
          </p:nvSpPr>
          <p:spPr>
            <a:xfrm>
              <a:off x="865450" y="4750778"/>
              <a:ext cx="24495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118068C-8933-4008-8082-C3C4FA04EFCD}"/>
                </a:ext>
              </a:extLst>
            </p:cNvPr>
            <p:cNvSpPr txBox="1"/>
            <p:nvPr/>
          </p:nvSpPr>
          <p:spPr>
            <a:xfrm>
              <a:off x="865450" y="5226420"/>
              <a:ext cx="246975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938321F-5C45-43AF-AF97-5B6D83CA31D4}"/>
              </a:ext>
            </a:extLst>
          </p:cNvPr>
          <p:cNvGrpSpPr/>
          <p:nvPr/>
        </p:nvGrpSpPr>
        <p:grpSpPr>
          <a:xfrm>
            <a:off x="7902046" y="4239270"/>
            <a:ext cx="2469755" cy="1337416"/>
            <a:chOff x="865450" y="4750778"/>
            <a:chExt cx="2469755" cy="1337416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2E12108-43B7-43ED-ABB4-33FDAB51EC9E}"/>
                </a:ext>
              </a:extLst>
            </p:cNvPr>
            <p:cNvSpPr txBox="1"/>
            <p:nvPr/>
          </p:nvSpPr>
          <p:spPr>
            <a:xfrm>
              <a:off x="865450" y="4750778"/>
              <a:ext cx="2156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5DFE0AD-5B02-408B-8806-C3CA02C2BA15}"/>
                </a:ext>
              </a:extLst>
            </p:cNvPr>
            <p:cNvSpPr txBox="1"/>
            <p:nvPr/>
          </p:nvSpPr>
          <p:spPr>
            <a:xfrm>
              <a:off x="865450" y="5226420"/>
              <a:ext cx="246975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735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12">
        <p:random/>
      </p:transition>
    </mc:Choice>
    <mc:Fallback xmlns="">
      <p:transition spd="slow" advTm="301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03.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i$lîḍê">
            <a:extLst>
              <a:ext uri="{FF2B5EF4-FFF2-40B4-BE49-F238E27FC236}">
                <a16:creationId xmlns:a16="http://schemas.microsoft.com/office/drawing/2014/main" id="{A854BDA9-E930-4E15-9572-24FB27DA4532}"/>
              </a:ext>
            </a:extLst>
          </p:cNvPr>
          <p:cNvSpPr/>
          <p:nvPr/>
        </p:nvSpPr>
        <p:spPr>
          <a:xfrm>
            <a:off x="1705159" y="1482195"/>
            <a:ext cx="1587137" cy="4554883"/>
          </a:xfrm>
          <a:prstGeom prst="rect">
            <a:avLst/>
          </a:prstGeom>
          <a:solidFill>
            <a:srgbClr val="69C0E1"/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84F561A-123A-4627-951C-D4E1B055FB0C}"/>
              </a:ext>
            </a:extLst>
          </p:cNvPr>
          <p:cNvGrpSpPr/>
          <p:nvPr/>
        </p:nvGrpSpPr>
        <p:grpSpPr>
          <a:xfrm>
            <a:off x="4079996" y="1757624"/>
            <a:ext cx="6823120" cy="1141280"/>
            <a:chOff x="3978396" y="1904204"/>
            <a:chExt cx="6823120" cy="1141280"/>
          </a:xfrm>
          <a:solidFill>
            <a:srgbClr val="69C0E1"/>
          </a:solidFill>
        </p:grpSpPr>
        <p:sp>
          <p:nvSpPr>
            <p:cNvPr id="11" name="ïṩḻîdê">
              <a:extLst>
                <a:ext uri="{FF2B5EF4-FFF2-40B4-BE49-F238E27FC236}">
                  <a16:creationId xmlns:a16="http://schemas.microsoft.com/office/drawing/2014/main" id="{F3790618-2F15-41DC-A20C-EE0AAFF277FF}"/>
                </a:ext>
              </a:extLst>
            </p:cNvPr>
            <p:cNvSpPr/>
            <p:nvPr/>
          </p:nvSpPr>
          <p:spPr>
            <a:xfrm>
              <a:off x="3978396" y="1904204"/>
              <a:ext cx="6823120" cy="1141280"/>
            </a:xfrm>
            <a:prstGeom prst="rightArrow">
              <a:avLst>
                <a:gd name="adj1" fmla="val 75738"/>
                <a:gd name="adj2" fmla="val 53677"/>
              </a:avLst>
            </a:prstGeom>
            <a:grpFill/>
            <a:ln>
              <a:noFill/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1987360-41A5-4EC3-BE7E-D73A534093DA}"/>
                </a:ext>
              </a:extLst>
            </p:cNvPr>
            <p:cNvSpPr txBox="1"/>
            <p:nvPr/>
          </p:nvSpPr>
          <p:spPr>
            <a:xfrm>
              <a:off x="5089856" y="2113462"/>
              <a:ext cx="4338190" cy="787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71E2A27-2232-4729-8CFC-93AE2D5ACB75}"/>
              </a:ext>
            </a:extLst>
          </p:cNvPr>
          <p:cNvGrpSpPr/>
          <p:nvPr/>
        </p:nvGrpSpPr>
        <p:grpSpPr>
          <a:xfrm>
            <a:off x="4079996" y="3188996"/>
            <a:ext cx="6823120" cy="1141280"/>
            <a:chOff x="3978396" y="3335576"/>
            <a:chExt cx="6823120" cy="1141280"/>
          </a:xfrm>
          <a:solidFill>
            <a:srgbClr val="69C0E1"/>
          </a:solidFill>
        </p:grpSpPr>
        <p:sp>
          <p:nvSpPr>
            <p:cNvPr id="14" name="ïṣḻïde">
              <a:extLst>
                <a:ext uri="{FF2B5EF4-FFF2-40B4-BE49-F238E27FC236}">
                  <a16:creationId xmlns:a16="http://schemas.microsoft.com/office/drawing/2014/main" id="{206EC1AA-6B54-446C-9B8F-99F873F77FF3}"/>
                </a:ext>
              </a:extLst>
            </p:cNvPr>
            <p:cNvSpPr/>
            <p:nvPr/>
          </p:nvSpPr>
          <p:spPr>
            <a:xfrm>
              <a:off x="3978396" y="3335576"/>
              <a:ext cx="6823120" cy="1141280"/>
            </a:xfrm>
            <a:prstGeom prst="rightArrow">
              <a:avLst>
                <a:gd name="adj1" fmla="val 75738"/>
                <a:gd name="adj2" fmla="val 53677"/>
              </a:avLst>
            </a:prstGeom>
            <a:grpFill/>
            <a:ln>
              <a:noFill/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737DEBB-8BD9-4B81-B7E8-E7F490C0537F}"/>
                </a:ext>
              </a:extLst>
            </p:cNvPr>
            <p:cNvSpPr txBox="1"/>
            <p:nvPr/>
          </p:nvSpPr>
          <p:spPr>
            <a:xfrm>
              <a:off x="5089856" y="3539491"/>
              <a:ext cx="4338190" cy="787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CD9C54-B75D-41B2-95DD-E099809AC4A7}"/>
              </a:ext>
            </a:extLst>
          </p:cNvPr>
          <p:cNvGrpSpPr/>
          <p:nvPr/>
        </p:nvGrpSpPr>
        <p:grpSpPr>
          <a:xfrm>
            <a:off x="4079996" y="4586044"/>
            <a:ext cx="6823120" cy="1141280"/>
            <a:chOff x="3978396" y="4732624"/>
            <a:chExt cx="6823120" cy="1141280"/>
          </a:xfrm>
          <a:solidFill>
            <a:srgbClr val="69C0E1"/>
          </a:solidFill>
        </p:grpSpPr>
        <p:sp>
          <p:nvSpPr>
            <p:cNvPr id="22" name="iṣḻiḋê">
              <a:extLst>
                <a:ext uri="{FF2B5EF4-FFF2-40B4-BE49-F238E27FC236}">
                  <a16:creationId xmlns:a16="http://schemas.microsoft.com/office/drawing/2014/main" id="{1C1EE67E-AD3B-45E5-97D1-E85F2774FE74}"/>
                </a:ext>
              </a:extLst>
            </p:cNvPr>
            <p:cNvSpPr/>
            <p:nvPr/>
          </p:nvSpPr>
          <p:spPr>
            <a:xfrm>
              <a:off x="3978396" y="4732624"/>
              <a:ext cx="6823120" cy="1141280"/>
            </a:xfrm>
            <a:prstGeom prst="rightArrow">
              <a:avLst>
                <a:gd name="adj1" fmla="val 75738"/>
                <a:gd name="adj2" fmla="val 53677"/>
              </a:avLst>
            </a:prstGeom>
            <a:grpFill/>
            <a:ln>
              <a:noFill/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7DCF987-5EE5-42DD-8F9A-EF29A8CE7BA7}"/>
                </a:ext>
              </a:extLst>
            </p:cNvPr>
            <p:cNvSpPr txBox="1"/>
            <p:nvPr/>
          </p:nvSpPr>
          <p:spPr>
            <a:xfrm>
              <a:off x="5089856" y="4949962"/>
              <a:ext cx="4338190" cy="787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Click here to add content that matches the title.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BBE1FD8-FA1C-4D03-8772-6D2A849FA1DA}"/>
              </a:ext>
            </a:extLst>
          </p:cNvPr>
          <p:cNvGrpSpPr/>
          <p:nvPr/>
        </p:nvGrpSpPr>
        <p:grpSpPr>
          <a:xfrm>
            <a:off x="2202501" y="1697163"/>
            <a:ext cx="2050877" cy="1330851"/>
            <a:chOff x="2100901" y="1843743"/>
            <a:chExt cx="2050877" cy="1330851"/>
          </a:xfrm>
        </p:grpSpPr>
        <p:sp>
          <p:nvSpPr>
            <p:cNvPr id="25" name="ïŝ1íḍe">
              <a:extLst>
                <a:ext uri="{FF2B5EF4-FFF2-40B4-BE49-F238E27FC236}">
                  <a16:creationId xmlns:a16="http://schemas.microsoft.com/office/drawing/2014/main" id="{521B2FF0-9399-46D0-BFF8-6D6329B9F9B2}"/>
                </a:ext>
              </a:extLst>
            </p:cNvPr>
            <p:cNvSpPr/>
            <p:nvPr/>
          </p:nvSpPr>
          <p:spPr>
            <a:xfrm>
              <a:off x="2100901" y="1843743"/>
              <a:ext cx="2050877" cy="13308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ísḻîḍè">
              <a:extLst>
                <a:ext uri="{FF2B5EF4-FFF2-40B4-BE49-F238E27FC236}">
                  <a16:creationId xmlns:a16="http://schemas.microsoft.com/office/drawing/2014/main" id="{97B1A197-5081-47B7-A887-E3BF126C2410}"/>
                </a:ext>
              </a:extLst>
            </p:cNvPr>
            <p:cNvSpPr/>
            <p:nvPr/>
          </p:nvSpPr>
          <p:spPr>
            <a:xfrm>
              <a:off x="2160968" y="1907880"/>
              <a:ext cx="1930743" cy="1202577"/>
            </a:xfrm>
            <a:prstGeom prst="roundRect">
              <a:avLst>
                <a:gd name="adj" fmla="val 0"/>
              </a:avLst>
            </a:prstGeom>
            <a:blipFill>
              <a:blip r:embed="rId3"/>
              <a:stretch>
                <a:fillRect t="-3540" b="-3466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440467-3B2C-43FB-A6ED-DFA87EA1455A}"/>
              </a:ext>
            </a:extLst>
          </p:cNvPr>
          <p:cNvGrpSpPr/>
          <p:nvPr/>
        </p:nvGrpSpPr>
        <p:grpSpPr>
          <a:xfrm>
            <a:off x="2202501" y="3094211"/>
            <a:ext cx="2050877" cy="1330851"/>
            <a:chOff x="2100901" y="3240791"/>
            <a:chExt cx="2050877" cy="1330851"/>
          </a:xfrm>
        </p:grpSpPr>
        <p:sp>
          <p:nvSpPr>
            <p:cNvPr id="28" name="î$ľiḍè">
              <a:extLst>
                <a:ext uri="{FF2B5EF4-FFF2-40B4-BE49-F238E27FC236}">
                  <a16:creationId xmlns:a16="http://schemas.microsoft.com/office/drawing/2014/main" id="{0581FE86-0FCF-4F2F-908B-C538D1EFF264}"/>
                </a:ext>
              </a:extLst>
            </p:cNvPr>
            <p:cNvSpPr/>
            <p:nvPr/>
          </p:nvSpPr>
          <p:spPr>
            <a:xfrm>
              <a:off x="2100901" y="3240791"/>
              <a:ext cx="2050877" cy="13308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íś1îḓê">
              <a:extLst>
                <a:ext uri="{FF2B5EF4-FFF2-40B4-BE49-F238E27FC236}">
                  <a16:creationId xmlns:a16="http://schemas.microsoft.com/office/drawing/2014/main" id="{65397914-6603-4476-8D6A-7C9ED41CAE63}"/>
                </a:ext>
              </a:extLst>
            </p:cNvPr>
            <p:cNvSpPr/>
            <p:nvPr/>
          </p:nvSpPr>
          <p:spPr>
            <a:xfrm>
              <a:off x="2160968" y="3304928"/>
              <a:ext cx="1930743" cy="1202577"/>
            </a:xfrm>
            <a:prstGeom prst="roundRect">
              <a:avLst>
                <a:gd name="adj" fmla="val 0"/>
              </a:avLst>
            </a:prstGeom>
            <a:blipFill>
              <a:blip r:embed="rId4"/>
              <a:stretch>
                <a:fillRect t="-3554" b="-3480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F87F5E-F71E-47CC-8DE3-B924C322A02D}"/>
              </a:ext>
            </a:extLst>
          </p:cNvPr>
          <p:cNvGrpSpPr/>
          <p:nvPr/>
        </p:nvGrpSpPr>
        <p:grpSpPr>
          <a:xfrm>
            <a:off x="2202501" y="4491259"/>
            <a:ext cx="2050877" cy="1330851"/>
            <a:chOff x="2100901" y="4637839"/>
            <a:chExt cx="2050877" cy="1330851"/>
          </a:xfrm>
        </p:grpSpPr>
        <p:sp>
          <p:nvSpPr>
            <p:cNvPr id="31" name="ïṥľïde">
              <a:extLst>
                <a:ext uri="{FF2B5EF4-FFF2-40B4-BE49-F238E27FC236}">
                  <a16:creationId xmlns:a16="http://schemas.microsoft.com/office/drawing/2014/main" id="{5D19C5EE-3DED-4DDD-97C0-DACE144CBE81}"/>
                </a:ext>
              </a:extLst>
            </p:cNvPr>
            <p:cNvSpPr/>
            <p:nvPr/>
          </p:nvSpPr>
          <p:spPr>
            <a:xfrm>
              <a:off x="2100901" y="4637839"/>
              <a:ext cx="2050877" cy="13308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îṣ1iḋè">
              <a:extLst>
                <a:ext uri="{FF2B5EF4-FFF2-40B4-BE49-F238E27FC236}">
                  <a16:creationId xmlns:a16="http://schemas.microsoft.com/office/drawing/2014/main" id="{2D235CF9-7136-4F93-8412-812F48719722}"/>
                </a:ext>
              </a:extLst>
            </p:cNvPr>
            <p:cNvSpPr/>
            <p:nvPr/>
          </p:nvSpPr>
          <p:spPr>
            <a:xfrm>
              <a:off x="2160968" y="4701976"/>
              <a:ext cx="1930743" cy="1202577"/>
            </a:xfrm>
            <a:prstGeom prst="roundRect">
              <a:avLst>
                <a:gd name="adj" fmla="val 0"/>
              </a:avLst>
            </a:prstGeom>
            <a:blipFill dpi="0" rotWithShape="1">
              <a:blip r:embed="rId5"/>
              <a:srcRect/>
              <a:tile tx="0" ty="0" sx="100000" sy="100000" flip="none" algn="tl"/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090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07">
        <p:random/>
      </p:transition>
    </mc:Choice>
    <mc:Fallback xmlns="">
      <p:transition spd="slow" advTm="180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03.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265E69-30B0-435D-9A79-29CD2A3256B6}"/>
              </a:ext>
            </a:extLst>
          </p:cNvPr>
          <p:cNvGrpSpPr/>
          <p:nvPr/>
        </p:nvGrpSpPr>
        <p:grpSpPr>
          <a:xfrm>
            <a:off x="691482" y="2356814"/>
            <a:ext cx="5251900" cy="3022461"/>
            <a:chOff x="1325720" y="1740975"/>
            <a:chExt cx="5251900" cy="3022461"/>
          </a:xfrm>
        </p:grpSpPr>
        <p:sp>
          <p:nvSpPr>
            <p:cNvPr id="10" name="í$ḷiďê">
              <a:extLst>
                <a:ext uri="{FF2B5EF4-FFF2-40B4-BE49-F238E27FC236}">
                  <a16:creationId xmlns:a16="http://schemas.microsoft.com/office/drawing/2014/main" id="{B9D083BD-5782-434B-AD5F-D392852A407C}"/>
                </a:ext>
              </a:extLst>
            </p:cNvPr>
            <p:cNvSpPr/>
            <p:nvPr/>
          </p:nvSpPr>
          <p:spPr bwMode="auto">
            <a:xfrm>
              <a:off x="1325720" y="4646726"/>
              <a:ext cx="2645401" cy="11671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ŝḻiḑé">
              <a:extLst>
                <a:ext uri="{FF2B5EF4-FFF2-40B4-BE49-F238E27FC236}">
                  <a16:creationId xmlns:a16="http://schemas.microsoft.com/office/drawing/2014/main" id="{A3FFA2DF-F986-470F-ACF2-B3E99286613C}"/>
                </a:ext>
              </a:extLst>
            </p:cNvPr>
            <p:cNvSpPr/>
            <p:nvPr/>
          </p:nvSpPr>
          <p:spPr bwMode="auto">
            <a:xfrm>
              <a:off x="3932217" y="4646726"/>
              <a:ext cx="2645401" cy="11671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îŝliḑê">
              <a:extLst>
                <a:ext uri="{FF2B5EF4-FFF2-40B4-BE49-F238E27FC236}">
                  <a16:creationId xmlns:a16="http://schemas.microsoft.com/office/drawing/2014/main" id="{5634C540-C5C5-44A4-96C7-2AFC2EE10307}"/>
                </a:ext>
              </a:extLst>
            </p:cNvPr>
            <p:cNvSpPr/>
            <p:nvPr/>
          </p:nvSpPr>
          <p:spPr bwMode="auto">
            <a:xfrm>
              <a:off x="1843427" y="1740975"/>
              <a:ext cx="4255385" cy="2914730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ṧḻíḓê">
              <a:extLst>
                <a:ext uri="{FF2B5EF4-FFF2-40B4-BE49-F238E27FC236}">
                  <a16:creationId xmlns:a16="http://schemas.microsoft.com/office/drawing/2014/main" id="{5BFA5E44-1CFA-4005-846A-D5CB60D6FA20}"/>
                </a:ext>
              </a:extLst>
            </p:cNvPr>
            <p:cNvSpPr/>
            <p:nvPr/>
          </p:nvSpPr>
          <p:spPr bwMode="auto">
            <a:xfrm>
              <a:off x="1858391" y="1755937"/>
              <a:ext cx="4228452" cy="2884805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ïśḻidè">
              <a:extLst>
                <a:ext uri="{FF2B5EF4-FFF2-40B4-BE49-F238E27FC236}">
                  <a16:creationId xmlns:a16="http://schemas.microsoft.com/office/drawing/2014/main" id="{9F60DA8B-629F-4C67-9AFD-76420962E027}"/>
                </a:ext>
              </a:extLst>
            </p:cNvPr>
            <p:cNvSpPr/>
            <p:nvPr/>
          </p:nvSpPr>
          <p:spPr bwMode="auto">
            <a:xfrm>
              <a:off x="1858391" y="4518049"/>
              <a:ext cx="4228452" cy="122695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ïŝlíḍé">
              <a:extLst>
                <a:ext uri="{FF2B5EF4-FFF2-40B4-BE49-F238E27FC236}">
                  <a16:creationId xmlns:a16="http://schemas.microsoft.com/office/drawing/2014/main" id="{8723FD23-7E2C-4953-B377-690267AF40F4}"/>
                </a:ext>
              </a:extLst>
            </p:cNvPr>
            <p:cNvSpPr/>
            <p:nvPr/>
          </p:nvSpPr>
          <p:spPr bwMode="auto">
            <a:xfrm>
              <a:off x="1325720" y="4598845"/>
              <a:ext cx="5251900" cy="95761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ṧļidê">
              <a:extLst>
                <a:ext uri="{FF2B5EF4-FFF2-40B4-BE49-F238E27FC236}">
                  <a16:creationId xmlns:a16="http://schemas.microsoft.com/office/drawing/2014/main" id="{87691474-F40A-48E3-8BCC-90CD832E7AFE}"/>
                </a:ext>
              </a:extLst>
            </p:cNvPr>
            <p:cNvSpPr/>
            <p:nvPr/>
          </p:nvSpPr>
          <p:spPr bwMode="auto">
            <a:xfrm>
              <a:off x="3573113" y="4598845"/>
              <a:ext cx="754119" cy="53865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îSliḑè">
              <a:extLst>
                <a:ext uri="{FF2B5EF4-FFF2-40B4-BE49-F238E27FC236}">
                  <a16:creationId xmlns:a16="http://schemas.microsoft.com/office/drawing/2014/main" id="{27814D70-68E6-4018-A633-F4F2084AC860}"/>
                </a:ext>
              </a:extLst>
            </p:cNvPr>
            <p:cNvSpPr/>
            <p:nvPr/>
          </p:nvSpPr>
          <p:spPr bwMode="auto">
            <a:xfrm>
              <a:off x="1999039" y="1938482"/>
              <a:ext cx="3947155" cy="2492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ïṡ1íḍè">
              <a:extLst>
                <a:ext uri="{FF2B5EF4-FFF2-40B4-BE49-F238E27FC236}">
                  <a16:creationId xmlns:a16="http://schemas.microsoft.com/office/drawing/2014/main" id="{F21D06FD-3E66-4BA9-B9F3-FE5456F99947}"/>
                </a:ext>
              </a:extLst>
            </p:cNvPr>
            <p:cNvSpPr/>
            <p:nvPr/>
          </p:nvSpPr>
          <p:spPr bwMode="auto">
            <a:xfrm>
              <a:off x="2011010" y="1953444"/>
              <a:ext cx="3920221" cy="24658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îSľïdé">
              <a:extLst>
                <a:ext uri="{FF2B5EF4-FFF2-40B4-BE49-F238E27FC236}">
                  <a16:creationId xmlns:a16="http://schemas.microsoft.com/office/drawing/2014/main" id="{13093BE7-AC3A-487A-9DFB-F2CC55B15106}"/>
                </a:ext>
              </a:extLst>
            </p:cNvPr>
            <p:cNvSpPr/>
            <p:nvPr/>
          </p:nvSpPr>
          <p:spPr bwMode="auto">
            <a:xfrm>
              <a:off x="3947181" y="1833743"/>
              <a:ext cx="44889" cy="4488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ï$ļíḋê">
              <a:extLst>
                <a:ext uri="{FF2B5EF4-FFF2-40B4-BE49-F238E27FC236}">
                  <a16:creationId xmlns:a16="http://schemas.microsoft.com/office/drawing/2014/main" id="{B351D9EC-1864-4880-8ED3-ECFECF0EDA56}"/>
                </a:ext>
              </a:extLst>
            </p:cNvPr>
            <p:cNvSpPr/>
            <p:nvPr/>
          </p:nvSpPr>
          <p:spPr bwMode="auto">
            <a:xfrm>
              <a:off x="3947181" y="1830751"/>
              <a:ext cx="44889" cy="41895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íślîďé">
              <a:extLst>
                <a:ext uri="{FF2B5EF4-FFF2-40B4-BE49-F238E27FC236}">
                  <a16:creationId xmlns:a16="http://schemas.microsoft.com/office/drawing/2014/main" id="{C2027981-3E39-4CD6-A351-80D77EE42D3C}"/>
                </a:ext>
              </a:extLst>
            </p:cNvPr>
            <p:cNvSpPr/>
            <p:nvPr/>
          </p:nvSpPr>
          <p:spPr bwMode="auto">
            <a:xfrm>
              <a:off x="3956157" y="1836736"/>
              <a:ext cx="26933" cy="299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íšḷïḓé">
              <a:extLst>
                <a:ext uri="{FF2B5EF4-FFF2-40B4-BE49-F238E27FC236}">
                  <a16:creationId xmlns:a16="http://schemas.microsoft.com/office/drawing/2014/main" id="{E451E75B-BD32-4ED8-B2AD-93016AF41EA1}"/>
                </a:ext>
              </a:extLst>
            </p:cNvPr>
            <p:cNvSpPr/>
            <p:nvPr/>
          </p:nvSpPr>
          <p:spPr bwMode="auto">
            <a:xfrm>
              <a:off x="3962143" y="1845713"/>
              <a:ext cx="14963" cy="1496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îṧļîḍê">
              <a:extLst>
                <a:ext uri="{FF2B5EF4-FFF2-40B4-BE49-F238E27FC236}">
                  <a16:creationId xmlns:a16="http://schemas.microsoft.com/office/drawing/2014/main" id="{CE13FB7A-DB14-4733-B28E-354224DA174C}"/>
                </a:ext>
              </a:extLst>
            </p:cNvPr>
            <p:cNvSpPr/>
            <p:nvPr/>
          </p:nvSpPr>
          <p:spPr bwMode="auto">
            <a:xfrm>
              <a:off x="3968127" y="1848706"/>
              <a:ext cx="2993" cy="5985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íṩlïḓè">
              <a:extLst>
                <a:ext uri="{FF2B5EF4-FFF2-40B4-BE49-F238E27FC236}">
                  <a16:creationId xmlns:a16="http://schemas.microsoft.com/office/drawing/2014/main" id="{5D4BF8F4-EBD3-4E36-9AA7-881731002FB7}"/>
                </a:ext>
              </a:extLst>
            </p:cNvPr>
            <p:cNvSpPr/>
            <p:nvPr/>
          </p:nvSpPr>
          <p:spPr>
            <a:xfrm>
              <a:off x="1984122" y="1950450"/>
              <a:ext cx="3962072" cy="2480815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t="-3253" b="-321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93A20569-8C82-4A96-AF9F-6167675B89C1}"/>
              </a:ext>
            </a:extLst>
          </p:cNvPr>
          <p:cNvSpPr/>
          <p:nvPr/>
        </p:nvSpPr>
        <p:spPr>
          <a:xfrm>
            <a:off x="6488718" y="1295960"/>
            <a:ext cx="4876266" cy="5036435"/>
          </a:xfrm>
          <a:prstGeom prst="rect">
            <a:avLst/>
          </a:prstGeom>
          <a:solidFill>
            <a:srgbClr val="69C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2C495B4-AA34-4871-A644-FC5A1D117B8C}"/>
              </a:ext>
            </a:extLst>
          </p:cNvPr>
          <p:cNvGrpSpPr/>
          <p:nvPr/>
        </p:nvGrpSpPr>
        <p:grpSpPr>
          <a:xfrm>
            <a:off x="6924039" y="1924050"/>
            <a:ext cx="2270126" cy="929430"/>
            <a:chOff x="6924039" y="1924050"/>
            <a:chExt cx="2270126" cy="92943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B0E4B30-16A3-4F79-84B0-AACED1C4077C}"/>
                </a:ext>
              </a:extLst>
            </p:cNvPr>
            <p:cNvGrpSpPr/>
            <p:nvPr/>
          </p:nvGrpSpPr>
          <p:grpSpPr>
            <a:xfrm>
              <a:off x="6997700" y="1924050"/>
              <a:ext cx="1095375" cy="5556"/>
              <a:chOff x="6858000" y="2000250"/>
              <a:chExt cx="1095375" cy="5556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3290825-0661-48CC-BED4-7BAD9DEBE33F}"/>
                  </a:ext>
                </a:extLst>
              </p:cNvPr>
              <p:cNvCxnSpPr/>
              <p:nvPr/>
            </p:nvCxnSpPr>
            <p:spPr>
              <a:xfrm>
                <a:off x="6858000" y="2000250"/>
                <a:ext cx="36195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02523261-75A0-4EEA-B254-70BC2CDFEDF1}"/>
                  </a:ext>
                </a:extLst>
              </p:cNvPr>
              <p:cNvCxnSpPr/>
              <p:nvPr/>
            </p:nvCxnSpPr>
            <p:spPr>
              <a:xfrm>
                <a:off x="7219950" y="2005806"/>
                <a:ext cx="73342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7231B7B-8A6C-4FAF-9EE6-F875D043BD14}"/>
                </a:ext>
              </a:extLst>
            </p:cNvPr>
            <p:cNvGrpSpPr/>
            <p:nvPr/>
          </p:nvGrpSpPr>
          <p:grpSpPr>
            <a:xfrm>
              <a:off x="6924039" y="2340094"/>
              <a:ext cx="2270126" cy="513386"/>
              <a:chOff x="6937375" y="2231792"/>
              <a:chExt cx="2270126" cy="513386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7EBAF121-E568-4983-AFB3-659E28F37CA6}"/>
                  </a:ext>
                </a:extLst>
              </p:cNvPr>
              <p:cNvSpPr/>
              <p:nvPr/>
            </p:nvSpPr>
            <p:spPr>
              <a:xfrm>
                <a:off x="6937375" y="2231792"/>
                <a:ext cx="2270126" cy="5133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B6DFEE4-D698-41EF-94EF-79444D3871EC}"/>
                  </a:ext>
                </a:extLst>
              </p:cNvPr>
              <p:cNvSpPr txBox="1"/>
              <p:nvPr/>
            </p:nvSpPr>
            <p:spPr>
              <a:xfrm>
                <a:off x="7011036" y="2257652"/>
                <a:ext cx="2097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8" name="îS1îḋè">
            <a:extLst>
              <a:ext uri="{FF2B5EF4-FFF2-40B4-BE49-F238E27FC236}">
                <a16:creationId xmlns:a16="http://schemas.microsoft.com/office/drawing/2014/main" id="{6981948C-9ADB-445D-A5FC-1F70BDEB3CC3}"/>
              </a:ext>
            </a:extLst>
          </p:cNvPr>
          <p:cNvSpPr/>
          <p:nvPr/>
        </p:nvSpPr>
        <p:spPr bwMode="auto">
          <a:xfrm>
            <a:off x="6924039" y="3167670"/>
            <a:ext cx="4091592" cy="609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Click here to add content that matches the title.</a:t>
            </a:r>
            <a:endParaRPr lang="zh-CN" alt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9" name="îS1îḋè">
            <a:extLst>
              <a:ext uri="{FF2B5EF4-FFF2-40B4-BE49-F238E27FC236}">
                <a16:creationId xmlns:a16="http://schemas.microsoft.com/office/drawing/2014/main" id="{1C5F9E8F-FC70-469E-A0DB-365386FCD6F0}"/>
              </a:ext>
            </a:extLst>
          </p:cNvPr>
          <p:cNvSpPr/>
          <p:nvPr/>
        </p:nvSpPr>
        <p:spPr bwMode="auto">
          <a:xfrm>
            <a:off x="6924039" y="4182338"/>
            <a:ext cx="4091592" cy="609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Click here to add content that matches the title.</a:t>
            </a:r>
            <a:endParaRPr lang="zh-CN" alt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0" name="îS1îḋè">
            <a:extLst>
              <a:ext uri="{FF2B5EF4-FFF2-40B4-BE49-F238E27FC236}">
                <a16:creationId xmlns:a16="http://schemas.microsoft.com/office/drawing/2014/main" id="{94E76F35-1C21-4FC0-A1A9-972ABEA0733E}"/>
              </a:ext>
            </a:extLst>
          </p:cNvPr>
          <p:cNvSpPr/>
          <p:nvPr/>
        </p:nvSpPr>
        <p:spPr bwMode="auto">
          <a:xfrm>
            <a:off x="6924039" y="5114105"/>
            <a:ext cx="4091592" cy="609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Click here to add content that matches the title.</a:t>
            </a:r>
            <a:endParaRPr lang="zh-CN" alt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7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971">
        <p:random/>
      </p:transition>
    </mc:Choice>
    <mc:Fallback xmlns="">
      <p:transition spd="slow" advTm="297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293A266-709F-4DE3-8DF2-311472455C40}"/>
              </a:ext>
            </a:extLst>
          </p:cNvPr>
          <p:cNvSpPr/>
          <p:nvPr/>
        </p:nvSpPr>
        <p:spPr>
          <a:xfrm>
            <a:off x="10134600" y="342900"/>
            <a:ext cx="704850" cy="704850"/>
          </a:xfrm>
          <a:prstGeom prst="donut">
            <a:avLst/>
          </a:pr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ABED265-DF96-47E3-B0DD-FE59DBEA971E}"/>
              </a:ext>
            </a:extLst>
          </p:cNvPr>
          <p:cNvGrpSpPr/>
          <p:nvPr/>
        </p:nvGrpSpPr>
        <p:grpSpPr>
          <a:xfrm>
            <a:off x="1352550" y="779502"/>
            <a:ext cx="2656640" cy="1107996"/>
            <a:chOff x="1352550" y="779502"/>
            <a:chExt cx="2656640" cy="110799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FCFD05D-E4B6-4F3A-9FFB-2F39B7545DDF}"/>
                </a:ext>
              </a:extLst>
            </p:cNvPr>
            <p:cNvSpPr txBox="1"/>
            <p:nvPr/>
          </p:nvSpPr>
          <p:spPr>
            <a:xfrm>
              <a:off x="1352550" y="779502"/>
              <a:ext cx="7048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69C0E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6600" dirty="0">
                <a:solidFill>
                  <a:srgbClr val="69C0E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6031F57-C1F9-47A8-843F-EA0656459571}"/>
                </a:ext>
              </a:extLst>
            </p:cNvPr>
            <p:cNvSpPr txBox="1"/>
            <p:nvPr/>
          </p:nvSpPr>
          <p:spPr>
            <a:xfrm>
              <a:off x="2057400" y="1249276"/>
              <a:ext cx="1951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10507E"/>
                  </a:solidFill>
                  <a:cs typeface="+mn-ea"/>
                  <a:sym typeface="+mn-lt"/>
                </a:rPr>
                <a:t>ONTENTES</a:t>
              </a:r>
              <a:endParaRPr lang="zh-CN" altLang="en-US" sz="24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4B8DA48-C292-4A8D-82A2-F03186FE31C2}"/>
              </a:ext>
            </a:extLst>
          </p:cNvPr>
          <p:cNvSpPr/>
          <p:nvPr/>
        </p:nvSpPr>
        <p:spPr>
          <a:xfrm>
            <a:off x="1220561" y="1747115"/>
            <a:ext cx="9750879" cy="929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423D75F2-159A-4411-96BB-BFE40AF5E0FA}"/>
              </a:ext>
            </a:extLst>
          </p:cNvPr>
          <p:cNvSpPr/>
          <p:nvPr/>
        </p:nvSpPr>
        <p:spPr>
          <a:xfrm>
            <a:off x="-2188765" y="4734917"/>
            <a:ext cx="4246165" cy="4246165"/>
          </a:xfrm>
          <a:prstGeom prst="donut">
            <a:avLst/>
          </a:prstGeom>
          <a:solidFill>
            <a:srgbClr val="69C0E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48FDDD7-8622-4ADF-A729-797B8C1D24AB}"/>
              </a:ext>
            </a:extLst>
          </p:cNvPr>
          <p:cNvGrpSpPr/>
          <p:nvPr/>
        </p:nvGrpSpPr>
        <p:grpSpPr>
          <a:xfrm>
            <a:off x="2057400" y="2742054"/>
            <a:ext cx="3702130" cy="553998"/>
            <a:chOff x="1922065" y="2510352"/>
            <a:chExt cx="3702130" cy="55399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061766F-9E3F-49AD-BDF2-732166B10FE4}"/>
                </a:ext>
              </a:extLst>
            </p:cNvPr>
            <p:cNvGrpSpPr/>
            <p:nvPr/>
          </p:nvGrpSpPr>
          <p:grpSpPr>
            <a:xfrm>
              <a:off x="1922065" y="2526002"/>
              <a:ext cx="660400" cy="522698"/>
              <a:chOff x="1730792" y="2452119"/>
              <a:chExt cx="660400" cy="522698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BC183BB-AD3B-4051-B671-5B7EE2AE6039}"/>
                  </a:ext>
                </a:extLst>
              </p:cNvPr>
              <p:cNvSpPr/>
              <p:nvPr/>
            </p:nvSpPr>
            <p:spPr>
              <a:xfrm rot="2693629">
                <a:off x="1799643" y="2452119"/>
                <a:ext cx="522698" cy="522698"/>
              </a:xfrm>
              <a:prstGeom prst="rect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A4EFC45-083E-4998-988A-5BCDFDA31A86}"/>
                  </a:ext>
                </a:extLst>
              </p:cNvPr>
              <p:cNvSpPr txBox="1"/>
              <p:nvPr/>
            </p:nvSpPr>
            <p:spPr>
              <a:xfrm>
                <a:off x="1730792" y="2482636"/>
                <a:ext cx="66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66238B6-97FA-44D2-A99B-5789AFFC2CC2}"/>
                </a:ext>
              </a:extLst>
            </p:cNvPr>
            <p:cNvGrpSpPr/>
            <p:nvPr/>
          </p:nvGrpSpPr>
          <p:grpSpPr>
            <a:xfrm>
              <a:off x="2731770" y="2510352"/>
              <a:ext cx="2892425" cy="553998"/>
              <a:chOff x="2762250" y="2604356"/>
              <a:chExt cx="2892425" cy="553998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9656992-3657-4C74-9D3F-CB6B7A044ADC}"/>
                  </a:ext>
                </a:extLst>
              </p:cNvPr>
              <p:cNvSpPr txBox="1"/>
              <p:nvPr/>
            </p:nvSpPr>
            <p:spPr>
              <a:xfrm>
                <a:off x="2762250" y="2604356"/>
                <a:ext cx="2609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68EDDE-BCDD-4D7C-AFD0-C6FE230B3558}"/>
                  </a:ext>
                </a:extLst>
              </p:cNvPr>
              <p:cNvSpPr txBox="1"/>
              <p:nvPr/>
            </p:nvSpPr>
            <p:spPr>
              <a:xfrm>
                <a:off x="2762250" y="2958299"/>
                <a:ext cx="289242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700" dirty="0">
                    <a:cs typeface="+mn-ea"/>
                    <a:sym typeface="+mn-lt"/>
                  </a:rPr>
                  <a:t>RESEARCH BACKGROUND AND CURRENT SITUATION</a:t>
                </a:r>
                <a:endParaRPr lang="zh-CN" altLang="en-US" sz="7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389A188-1AB1-4321-BED6-15B6DEED1957}"/>
              </a:ext>
            </a:extLst>
          </p:cNvPr>
          <p:cNvGrpSpPr/>
          <p:nvPr/>
        </p:nvGrpSpPr>
        <p:grpSpPr>
          <a:xfrm>
            <a:off x="2057400" y="4085669"/>
            <a:ext cx="3702130" cy="553998"/>
            <a:chOff x="1922065" y="2510352"/>
            <a:chExt cx="3702130" cy="55399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BF4E3C4-0CD5-4EA7-8F9F-F1A2DD4D35F6}"/>
                </a:ext>
              </a:extLst>
            </p:cNvPr>
            <p:cNvGrpSpPr/>
            <p:nvPr/>
          </p:nvGrpSpPr>
          <p:grpSpPr>
            <a:xfrm>
              <a:off x="1922065" y="2526002"/>
              <a:ext cx="660400" cy="522698"/>
              <a:chOff x="1730792" y="2452119"/>
              <a:chExt cx="660400" cy="52269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669A98A-5826-468D-971E-6ECE10DC828E}"/>
                  </a:ext>
                </a:extLst>
              </p:cNvPr>
              <p:cNvSpPr/>
              <p:nvPr/>
            </p:nvSpPr>
            <p:spPr>
              <a:xfrm rot="2693629">
                <a:off x="1799643" y="2452119"/>
                <a:ext cx="522698" cy="522698"/>
              </a:xfrm>
              <a:prstGeom prst="rect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39DD767-AE27-4EC0-A8C2-27FD043EA881}"/>
                  </a:ext>
                </a:extLst>
              </p:cNvPr>
              <p:cNvSpPr txBox="1"/>
              <p:nvPr/>
            </p:nvSpPr>
            <p:spPr>
              <a:xfrm>
                <a:off x="1730792" y="2482636"/>
                <a:ext cx="66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D4F74E1-CA09-4751-84C3-87612CE4604B}"/>
                </a:ext>
              </a:extLst>
            </p:cNvPr>
            <p:cNvGrpSpPr/>
            <p:nvPr/>
          </p:nvGrpSpPr>
          <p:grpSpPr>
            <a:xfrm>
              <a:off x="2731770" y="2510352"/>
              <a:ext cx="2892425" cy="553998"/>
              <a:chOff x="2762250" y="2604356"/>
              <a:chExt cx="2892425" cy="553998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27993B2-CBEE-4EC0-8155-0CB7D3404DE0}"/>
                  </a:ext>
                </a:extLst>
              </p:cNvPr>
              <p:cNvSpPr txBox="1"/>
              <p:nvPr/>
            </p:nvSpPr>
            <p:spPr>
              <a:xfrm>
                <a:off x="2762250" y="2604356"/>
                <a:ext cx="2609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47EDFB8-22A5-4C7D-A1EF-00AA3AF9E8DB}"/>
                  </a:ext>
                </a:extLst>
              </p:cNvPr>
              <p:cNvSpPr txBox="1"/>
              <p:nvPr/>
            </p:nvSpPr>
            <p:spPr>
              <a:xfrm>
                <a:off x="2762250" y="2958299"/>
                <a:ext cx="289242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700" dirty="0">
                    <a:cs typeface="+mn-ea"/>
                    <a:sym typeface="+mn-lt"/>
                  </a:rPr>
                  <a:t>RESEARCH BACKGROUND AND CURRENT SITUATION</a:t>
                </a:r>
                <a:endParaRPr lang="zh-CN" altLang="en-US" sz="7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CE1E10F-4435-4A7F-BD00-5E8D309E25E8}"/>
              </a:ext>
            </a:extLst>
          </p:cNvPr>
          <p:cNvGrpSpPr/>
          <p:nvPr/>
        </p:nvGrpSpPr>
        <p:grpSpPr>
          <a:xfrm>
            <a:off x="6565900" y="2742054"/>
            <a:ext cx="3702130" cy="553998"/>
            <a:chOff x="1922065" y="2510352"/>
            <a:chExt cx="3702130" cy="55399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67A9872-A338-4ECF-80B7-F557D8C162C7}"/>
                </a:ext>
              </a:extLst>
            </p:cNvPr>
            <p:cNvGrpSpPr/>
            <p:nvPr/>
          </p:nvGrpSpPr>
          <p:grpSpPr>
            <a:xfrm>
              <a:off x="1922065" y="2526002"/>
              <a:ext cx="660400" cy="522698"/>
              <a:chOff x="1730792" y="2452119"/>
              <a:chExt cx="660400" cy="522698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FE901E0-983C-4128-9710-4B7334F48278}"/>
                  </a:ext>
                </a:extLst>
              </p:cNvPr>
              <p:cNvSpPr/>
              <p:nvPr/>
            </p:nvSpPr>
            <p:spPr>
              <a:xfrm rot="2693629">
                <a:off x="1799643" y="2452119"/>
                <a:ext cx="522698" cy="522698"/>
              </a:xfrm>
              <a:prstGeom prst="rect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96FC68C-CDC5-4CDE-BDFA-363FA0AB8473}"/>
                  </a:ext>
                </a:extLst>
              </p:cNvPr>
              <p:cNvSpPr txBox="1"/>
              <p:nvPr/>
            </p:nvSpPr>
            <p:spPr>
              <a:xfrm>
                <a:off x="1730792" y="2482636"/>
                <a:ext cx="66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FA61F78-6E05-4B0F-BEC4-99F6A9BB42AC}"/>
                </a:ext>
              </a:extLst>
            </p:cNvPr>
            <p:cNvGrpSpPr/>
            <p:nvPr/>
          </p:nvGrpSpPr>
          <p:grpSpPr>
            <a:xfrm>
              <a:off x="2731770" y="2510352"/>
              <a:ext cx="2892425" cy="553998"/>
              <a:chOff x="2762250" y="2604356"/>
              <a:chExt cx="2892425" cy="553998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D68988C-BFC3-442C-80D5-712084B9158D}"/>
                  </a:ext>
                </a:extLst>
              </p:cNvPr>
              <p:cNvSpPr txBox="1"/>
              <p:nvPr/>
            </p:nvSpPr>
            <p:spPr>
              <a:xfrm>
                <a:off x="2762250" y="2604356"/>
                <a:ext cx="2609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1728C7-1F30-49FE-B7FA-69A586CC3AC7}"/>
                  </a:ext>
                </a:extLst>
              </p:cNvPr>
              <p:cNvSpPr txBox="1"/>
              <p:nvPr/>
            </p:nvSpPr>
            <p:spPr>
              <a:xfrm>
                <a:off x="2762250" y="2958299"/>
                <a:ext cx="289242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700" dirty="0">
                    <a:cs typeface="+mn-ea"/>
                    <a:sym typeface="+mn-lt"/>
                  </a:rPr>
                  <a:t>RESEARCH BACKGROUND AND CURRENT SITUATION</a:t>
                </a:r>
                <a:endParaRPr lang="zh-CN" altLang="en-US" sz="7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EFBDC7-AFA4-4CD9-9804-2F225E057FF2}"/>
              </a:ext>
            </a:extLst>
          </p:cNvPr>
          <p:cNvGrpSpPr/>
          <p:nvPr/>
        </p:nvGrpSpPr>
        <p:grpSpPr>
          <a:xfrm>
            <a:off x="6565900" y="4085669"/>
            <a:ext cx="3702130" cy="553998"/>
            <a:chOff x="1922065" y="2510352"/>
            <a:chExt cx="3702130" cy="55399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92350383-D0E5-40E8-A836-FA84807C1DD4}"/>
                </a:ext>
              </a:extLst>
            </p:cNvPr>
            <p:cNvGrpSpPr/>
            <p:nvPr/>
          </p:nvGrpSpPr>
          <p:grpSpPr>
            <a:xfrm>
              <a:off x="1922065" y="2526002"/>
              <a:ext cx="660400" cy="522698"/>
              <a:chOff x="1730792" y="2452119"/>
              <a:chExt cx="660400" cy="522698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1B18749-BDF9-423D-87A6-D9C47BCEB2DA}"/>
                  </a:ext>
                </a:extLst>
              </p:cNvPr>
              <p:cNvSpPr/>
              <p:nvPr/>
            </p:nvSpPr>
            <p:spPr>
              <a:xfrm rot="2693629">
                <a:off x="1799643" y="2452119"/>
                <a:ext cx="522698" cy="522698"/>
              </a:xfrm>
              <a:prstGeom prst="rect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C55EEE6-5662-41F7-9365-ECEBCCAFF732}"/>
                  </a:ext>
                </a:extLst>
              </p:cNvPr>
              <p:cNvSpPr txBox="1"/>
              <p:nvPr/>
            </p:nvSpPr>
            <p:spPr>
              <a:xfrm>
                <a:off x="1730792" y="2482636"/>
                <a:ext cx="66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A7F0337-AC3F-46C8-9736-85506A646D09}"/>
                </a:ext>
              </a:extLst>
            </p:cNvPr>
            <p:cNvGrpSpPr/>
            <p:nvPr/>
          </p:nvGrpSpPr>
          <p:grpSpPr>
            <a:xfrm>
              <a:off x="2731770" y="2510352"/>
              <a:ext cx="2892425" cy="553998"/>
              <a:chOff x="2762250" y="2604356"/>
              <a:chExt cx="2892425" cy="553998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8BB0438-EE09-464D-8611-810A56FC3165}"/>
                  </a:ext>
                </a:extLst>
              </p:cNvPr>
              <p:cNvSpPr txBox="1"/>
              <p:nvPr/>
            </p:nvSpPr>
            <p:spPr>
              <a:xfrm>
                <a:off x="2762250" y="2604356"/>
                <a:ext cx="2609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2E3DBE9-5174-4C08-8F6A-B3F3F8D7856D}"/>
                  </a:ext>
                </a:extLst>
              </p:cNvPr>
              <p:cNvSpPr txBox="1"/>
              <p:nvPr/>
            </p:nvSpPr>
            <p:spPr>
              <a:xfrm>
                <a:off x="2762250" y="2958299"/>
                <a:ext cx="289242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700" dirty="0">
                    <a:cs typeface="+mn-ea"/>
                    <a:sym typeface="+mn-lt"/>
                  </a:rPr>
                  <a:t>RESEARCH BACKGROUND AND CURRENT SITUATION</a:t>
                </a:r>
                <a:endParaRPr lang="zh-CN" altLang="en-US" sz="7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C7F4D515-67D0-4721-AF28-B320B17C32AF}"/>
              </a:ext>
            </a:extLst>
          </p:cNvPr>
          <p:cNvSpPr/>
          <p:nvPr/>
        </p:nvSpPr>
        <p:spPr>
          <a:xfrm>
            <a:off x="9782629" y="5544457"/>
            <a:ext cx="351971" cy="351971"/>
          </a:xfrm>
          <a:prstGeom prst="ellipse">
            <a:avLst/>
          </a:pr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8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89">
        <p:random/>
      </p:transition>
    </mc:Choice>
    <mc:Fallback xmlns="">
      <p:transition spd="slow" advTm="258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65192E-911B-44B5-8ECD-4BB04A9DEDD3}"/>
              </a:ext>
            </a:extLst>
          </p:cNvPr>
          <p:cNvGrpSpPr/>
          <p:nvPr/>
        </p:nvGrpSpPr>
        <p:grpSpPr>
          <a:xfrm>
            <a:off x="-2846530" y="-1770744"/>
            <a:ext cx="8399978" cy="7688943"/>
            <a:chOff x="-2846530" y="-1770744"/>
            <a:chExt cx="8399978" cy="768894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E84B06F-D27D-4993-B13D-E084FF4E1C15}"/>
                </a:ext>
              </a:extLst>
            </p:cNvPr>
            <p:cNvSpPr/>
            <p:nvPr/>
          </p:nvSpPr>
          <p:spPr>
            <a:xfrm>
              <a:off x="-2846530" y="-1770744"/>
              <a:ext cx="7688943" cy="7688943"/>
            </a:xfrm>
            <a:prstGeom prst="ellipse">
              <a:avLst/>
            </a:prstGeom>
            <a:solidFill>
              <a:srgbClr val="D8EFFD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D284A99-8426-482D-B7E6-57084C759F24}"/>
                </a:ext>
              </a:extLst>
            </p:cNvPr>
            <p:cNvSpPr txBox="1"/>
            <p:nvPr/>
          </p:nvSpPr>
          <p:spPr>
            <a:xfrm>
              <a:off x="-1214742" y="1161142"/>
              <a:ext cx="6768190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900" dirty="0">
                  <a:solidFill>
                    <a:srgbClr val="10507E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23900" dirty="0">
                <a:solidFill>
                  <a:srgbClr val="10507E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52E3D5-288B-4F8A-9233-A3EF841634F2}"/>
              </a:ext>
            </a:extLst>
          </p:cNvPr>
          <p:cNvGrpSpPr/>
          <p:nvPr/>
        </p:nvGrpSpPr>
        <p:grpSpPr>
          <a:xfrm>
            <a:off x="5140956" y="2474962"/>
            <a:ext cx="6477909" cy="1142621"/>
            <a:chOff x="5862081" y="2617371"/>
            <a:chExt cx="6477909" cy="114262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2918109-7CC7-4F8B-BE97-A7187AAFC63F}"/>
                </a:ext>
              </a:extLst>
            </p:cNvPr>
            <p:cNvSpPr txBox="1"/>
            <p:nvPr/>
          </p:nvSpPr>
          <p:spPr>
            <a:xfrm>
              <a:off x="5862082" y="2617371"/>
              <a:ext cx="6006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A30FAFB-F2ED-4600-8470-BBD9C9650D4C}"/>
                </a:ext>
              </a:extLst>
            </p:cNvPr>
            <p:cNvSpPr txBox="1"/>
            <p:nvPr/>
          </p:nvSpPr>
          <p:spPr>
            <a:xfrm>
              <a:off x="5862081" y="3506076"/>
              <a:ext cx="64779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50" dirty="0">
                  <a:cs typeface="+mn-ea"/>
                  <a:sym typeface="+mn-lt"/>
                </a:rPr>
                <a:t>RESEARCH BACKGROUND AND CURRENT SITUATION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sp>
        <p:nvSpPr>
          <p:cNvPr id="19" name="圆: 空心 18">
            <a:extLst>
              <a:ext uri="{FF2B5EF4-FFF2-40B4-BE49-F238E27FC236}">
                <a16:creationId xmlns:a16="http://schemas.microsoft.com/office/drawing/2014/main" id="{6BC1A94C-BB48-46BB-A41C-B7D81F7B9986}"/>
              </a:ext>
            </a:extLst>
          </p:cNvPr>
          <p:cNvSpPr/>
          <p:nvPr/>
        </p:nvSpPr>
        <p:spPr>
          <a:xfrm>
            <a:off x="10808543" y="5670073"/>
            <a:ext cx="2766913" cy="2766913"/>
          </a:xfrm>
          <a:prstGeom prst="donut">
            <a:avLst/>
          </a:pr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5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135">
        <p:random/>
      </p:transition>
    </mc:Choice>
    <mc:Fallback xmlns="">
      <p:transition spd="slow" advTm="213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04.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9669F2A-3A00-45D5-8D47-2F7104591DA1}"/>
              </a:ext>
            </a:extLst>
          </p:cNvPr>
          <p:cNvGrpSpPr/>
          <p:nvPr/>
        </p:nvGrpSpPr>
        <p:grpSpPr>
          <a:xfrm>
            <a:off x="1590707" y="1599037"/>
            <a:ext cx="1306282" cy="4116499"/>
            <a:chOff x="1219200" y="1631593"/>
            <a:chExt cx="1306282" cy="4116499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BD98736-451E-43F4-B0BB-31DBF9E25E62}"/>
                </a:ext>
              </a:extLst>
            </p:cNvPr>
            <p:cNvCxnSpPr>
              <a:cxnSpLocks/>
              <a:stCxn id="12" idx="4"/>
              <a:endCxn id="15" idx="0"/>
            </p:cNvCxnSpPr>
            <p:nvPr/>
          </p:nvCxnSpPr>
          <p:spPr>
            <a:xfrm>
              <a:off x="1872341" y="2265283"/>
              <a:ext cx="0" cy="2849119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1DB0666-CD3A-41F5-9994-E234F24A1222}"/>
                </a:ext>
              </a:extLst>
            </p:cNvPr>
            <p:cNvGrpSpPr/>
            <p:nvPr/>
          </p:nvGrpSpPr>
          <p:grpSpPr>
            <a:xfrm>
              <a:off x="1219200" y="3036701"/>
              <a:ext cx="1306282" cy="1306282"/>
              <a:chOff x="1219200" y="3036701"/>
              <a:chExt cx="1306282" cy="1306282"/>
            </a:xfrm>
          </p:grpSpPr>
          <p:sp>
            <p:nvSpPr>
              <p:cNvPr id="10" name="iŝḻiḍé">
                <a:extLst>
                  <a:ext uri="{FF2B5EF4-FFF2-40B4-BE49-F238E27FC236}">
                    <a16:creationId xmlns:a16="http://schemas.microsoft.com/office/drawing/2014/main" id="{5215DE56-EFD1-436A-82BE-F3E674362050}"/>
                  </a:ext>
                </a:extLst>
              </p:cNvPr>
              <p:cNvSpPr/>
              <p:nvPr/>
            </p:nvSpPr>
            <p:spPr>
              <a:xfrm>
                <a:off x="1219200" y="3036701"/>
                <a:ext cx="1306282" cy="1306282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177800" dist="152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 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1DD4F7C3-58B9-4998-97D4-07F8F42E4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1802" y="3329303"/>
                <a:ext cx="721078" cy="721078"/>
              </a:xfrm>
              <a:prstGeom prst="rect">
                <a:avLst/>
              </a:prstGeom>
            </p:spPr>
          </p:pic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5161CCB-E829-492A-8377-FB610C7960EA}"/>
                </a:ext>
              </a:extLst>
            </p:cNvPr>
            <p:cNvGrpSpPr/>
            <p:nvPr/>
          </p:nvGrpSpPr>
          <p:grpSpPr>
            <a:xfrm>
              <a:off x="1555496" y="1631593"/>
              <a:ext cx="633690" cy="633690"/>
              <a:chOff x="1555496" y="1631593"/>
              <a:chExt cx="633690" cy="633690"/>
            </a:xfrm>
          </p:grpSpPr>
          <p:sp>
            <p:nvSpPr>
              <p:cNvPr id="12" name="išlíḋê">
                <a:extLst>
                  <a:ext uri="{FF2B5EF4-FFF2-40B4-BE49-F238E27FC236}">
                    <a16:creationId xmlns:a16="http://schemas.microsoft.com/office/drawing/2014/main" id="{2D6621B5-C29A-43E6-A358-262B4BEA3DE0}"/>
                  </a:ext>
                </a:extLst>
              </p:cNvPr>
              <p:cNvSpPr/>
              <p:nvPr/>
            </p:nvSpPr>
            <p:spPr>
              <a:xfrm>
                <a:off x="1555496" y="1631593"/>
                <a:ext cx="633690" cy="63369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177800" dist="152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5C85B82-F7E5-4A7D-978D-C46D88BB8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5318" y="1791415"/>
                <a:ext cx="314046" cy="314046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C1677F2-8F49-4CBE-B3B4-1E27433D3C6B}"/>
                </a:ext>
              </a:extLst>
            </p:cNvPr>
            <p:cNvGrpSpPr/>
            <p:nvPr/>
          </p:nvGrpSpPr>
          <p:grpSpPr>
            <a:xfrm>
              <a:off x="1555496" y="5114402"/>
              <a:ext cx="633690" cy="633690"/>
              <a:chOff x="1555496" y="5114402"/>
              <a:chExt cx="633690" cy="633690"/>
            </a:xfrm>
          </p:grpSpPr>
          <p:sp>
            <p:nvSpPr>
              <p:cNvPr id="15" name="ïṣḻíḋê">
                <a:extLst>
                  <a:ext uri="{FF2B5EF4-FFF2-40B4-BE49-F238E27FC236}">
                    <a16:creationId xmlns:a16="http://schemas.microsoft.com/office/drawing/2014/main" id="{87A9D73A-86C8-41E1-9CA5-023F7833BC04}"/>
                  </a:ext>
                </a:extLst>
              </p:cNvPr>
              <p:cNvSpPr/>
              <p:nvPr/>
            </p:nvSpPr>
            <p:spPr>
              <a:xfrm>
                <a:off x="1555496" y="5114402"/>
                <a:ext cx="633690" cy="63369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177800" dist="152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8D7543FF-AABE-4B9B-870E-CFC83CDBE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0929" y="5258829"/>
                <a:ext cx="322825" cy="344836"/>
              </a:xfrm>
              <a:prstGeom prst="rect">
                <a:avLst/>
              </a:prstGeom>
            </p:spPr>
          </p:pic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164C555-972E-447D-BD47-D693404C1198}"/>
              </a:ext>
            </a:extLst>
          </p:cNvPr>
          <p:cNvGrpSpPr/>
          <p:nvPr/>
        </p:nvGrpSpPr>
        <p:grpSpPr>
          <a:xfrm>
            <a:off x="3727450" y="1529290"/>
            <a:ext cx="7372350" cy="1267169"/>
            <a:chOff x="595045" y="2094016"/>
            <a:chExt cx="7372350" cy="126716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4892B5B-A0A5-4583-812C-CD3B3C6211DE}"/>
                </a:ext>
              </a:extLst>
            </p:cNvPr>
            <p:cNvSpPr txBox="1"/>
            <p:nvPr/>
          </p:nvSpPr>
          <p:spPr>
            <a:xfrm>
              <a:off x="595045" y="2094016"/>
              <a:ext cx="2514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747A054-0658-49E6-9AB2-2FB5B0AE2B82}"/>
                </a:ext>
              </a:extLst>
            </p:cNvPr>
            <p:cNvSpPr txBox="1"/>
            <p:nvPr/>
          </p:nvSpPr>
          <p:spPr>
            <a:xfrm>
              <a:off x="595045" y="2520827"/>
              <a:ext cx="7372350" cy="84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A7783A3-C4B0-49E4-8967-B3FE45615071}"/>
              </a:ext>
            </a:extLst>
          </p:cNvPr>
          <p:cNvGrpSpPr/>
          <p:nvPr/>
        </p:nvGrpSpPr>
        <p:grpSpPr>
          <a:xfrm>
            <a:off x="3727450" y="3235580"/>
            <a:ext cx="7372350" cy="1267169"/>
            <a:chOff x="595045" y="2094016"/>
            <a:chExt cx="7372350" cy="1267169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1651AA7-A4D9-40B8-A498-09E8ADBCF192}"/>
                </a:ext>
              </a:extLst>
            </p:cNvPr>
            <p:cNvSpPr txBox="1"/>
            <p:nvPr/>
          </p:nvSpPr>
          <p:spPr>
            <a:xfrm>
              <a:off x="595045" y="2094016"/>
              <a:ext cx="2368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B2C5681-AB5B-40BA-9B05-7D893D257AC4}"/>
                </a:ext>
              </a:extLst>
            </p:cNvPr>
            <p:cNvSpPr txBox="1"/>
            <p:nvPr/>
          </p:nvSpPr>
          <p:spPr>
            <a:xfrm>
              <a:off x="595045" y="2520827"/>
              <a:ext cx="7372350" cy="84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6DB27B9-47BF-4C85-9746-F445C5EE2D57}"/>
              </a:ext>
            </a:extLst>
          </p:cNvPr>
          <p:cNvGrpSpPr/>
          <p:nvPr/>
        </p:nvGrpSpPr>
        <p:grpSpPr>
          <a:xfrm>
            <a:off x="3727450" y="4941870"/>
            <a:ext cx="7372350" cy="1267169"/>
            <a:chOff x="595045" y="2094016"/>
            <a:chExt cx="7372350" cy="126716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AB1C3E7-94AF-4FA2-B9EA-0E6AF8ABE364}"/>
                </a:ext>
              </a:extLst>
            </p:cNvPr>
            <p:cNvSpPr txBox="1"/>
            <p:nvPr/>
          </p:nvSpPr>
          <p:spPr>
            <a:xfrm>
              <a:off x="595045" y="2094016"/>
              <a:ext cx="2196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A18C499-623B-471B-A4C6-1AA711D5981E}"/>
                </a:ext>
              </a:extLst>
            </p:cNvPr>
            <p:cNvSpPr txBox="1"/>
            <p:nvPr/>
          </p:nvSpPr>
          <p:spPr>
            <a:xfrm>
              <a:off x="595045" y="2520827"/>
              <a:ext cx="7372350" cy="84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72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52">
        <p:random/>
      </p:transition>
    </mc:Choice>
    <mc:Fallback xmlns="">
      <p:transition spd="slow" advTm="205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04.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26F3DE9-0469-497A-AD9E-262C54EA4433}"/>
              </a:ext>
            </a:extLst>
          </p:cNvPr>
          <p:cNvGrpSpPr/>
          <p:nvPr/>
        </p:nvGrpSpPr>
        <p:grpSpPr>
          <a:xfrm>
            <a:off x="1283653" y="3095045"/>
            <a:ext cx="9624695" cy="7990295"/>
            <a:chOff x="1134110" y="2609664"/>
            <a:chExt cx="4361180" cy="368845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1C38C8C-C1F0-4E1C-8714-043B633E2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07" t="10253" r="16166" b="9351"/>
            <a:stretch/>
          </p:blipFill>
          <p:spPr>
            <a:xfrm>
              <a:off x="1134110" y="2609664"/>
              <a:ext cx="4361180" cy="3688455"/>
            </a:xfrm>
            <a:prstGeom prst="rect">
              <a:avLst/>
            </a:prstGeom>
            <a:effectLst>
              <a:outerShdw blurRad="279400" dist="38100" dir="16200000" rotWithShape="0">
                <a:srgbClr val="10507E">
                  <a:alpha val="40000"/>
                </a:srgbClr>
              </a:outerShdw>
            </a:effectLst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30F3559-9E18-4FAB-9C08-D983C49FB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69" t="22650" r="569" b="7654"/>
            <a:stretch/>
          </p:blipFill>
          <p:spPr>
            <a:xfrm>
              <a:off x="1310863" y="2795649"/>
              <a:ext cx="4099751" cy="1887486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1867DF2-D76A-4DAE-8989-A066EB0D28BF}"/>
              </a:ext>
            </a:extLst>
          </p:cNvPr>
          <p:cNvSpPr txBox="1"/>
          <p:nvPr/>
        </p:nvSpPr>
        <p:spPr>
          <a:xfrm>
            <a:off x="1556769" y="1764680"/>
            <a:ext cx="907845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 spc="3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algn="ctr">
              <a:lnSpc>
                <a:spcPts val="2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here to add the title content, pay attention to the defense sequence and writing ideas, control the defense time, answer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C7C9514-640C-4790-B3EE-DB020E0FFDBC}"/>
              </a:ext>
            </a:extLst>
          </p:cNvPr>
          <p:cNvGrpSpPr/>
          <p:nvPr/>
        </p:nvGrpSpPr>
        <p:grpSpPr>
          <a:xfrm>
            <a:off x="5143011" y="1268564"/>
            <a:ext cx="1905977" cy="400110"/>
            <a:chOff x="5107623" y="5235372"/>
            <a:chExt cx="1905977" cy="40011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24700E4-64F0-4B98-8840-E05A92FC95B4}"/>
                </a:ext>
              </a:extLst>
            </p:cNvPr>
            <p:cNvSpPr txBox="1"/>
            <p:nvPr/>
          </p:nvSpPr>
          <p:spPr>
            <a:xfrm>
              <a:off x="5139356" y="5235372"/>
              <a:ext cx="182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96CE93D-55AD-4ED4-8048-197E84AD6603}"/>
                </a:ext>
              </a:extLst>
            </p:cNvPr>
            <p:cNvSpPr/>
            <p:nvPr/>
          </p:nvSpPr>
          <p:spPr>
            <a:xfrm>
              <a:off x="5107623" y="5383982"/>
              <a:ext cx="105727" cy="105727"/>
            </a:xfrm>
            <a:prstGeom prst="ellipse">
              <a:avLst/>
            </a:prstGeom>
            <a:solidFill>
              <a:srgbClr val="105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937D983-9881-439C-9738-36B55354E05A}"/>
                </a:ext>
              </a:extLst>
            </p:cNvPr>
            <p:cNvSpPr/>
            <p:nvPr/>
          </p:nvSpPr>
          <p:spPr>
            <a:xfrm>
              <a:off x="6907873" y="5383982"/>
              <a:ext cx="105727" cy="105727"/>
            </a:xfrm>
            <a:prstGeom prst="ellipse">
              <a:avLst/>
            </a:prstGeom>
            <a:solidFill>
              <a:srgbClr val="105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100A20E-47B3-4A26-84C1-AA1C0016A82C}"/>
              </a:ext>
            </a:extLst>
          </p:cNvPr>
          <p:cNvSpPr txBox="1"/>
          <p:nvPr/>
        </p:nvSpPr>
        <p:spPr>
          <a:xfrm>
            <a:off x="1556768" y="2432310"/>
            <a:ext cx="907845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 spc="3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algn="ctr">
              <a:lnSpc>
                <a:spcPts val="2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here to add the title content, pay attention to the defense sequence and writing ideas, control the defense time, answer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89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260">
        <p:random/>
      </p:transition>
    </mc:Choice>
    <mc:Fallback xmlns="">
      <p:transition spd="slow" advTm="226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04.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í$lïdé">
            <a:extLst>
              <a:ext uri="{FF2B5EF4-FFF2-40B4-BE49-F238E27FC236}">
                <a16:creationId xmlns:a16="http://schemas.microsoft.com/office/drawing/2014/main" id="{B52FEC0E-C3AC-4E32-810F-84D34965C981}"/>
              </a:ext>
            </a:extLst>
          </p:cNvPr>
          <p:cNvSpPr/>
          <p:nvPr/>
        </p:nvSpPr>
        <p:spPr bwMode="auto">
          <a:xfrm>
            <a:off x="1496825" y="2003684"/>
            <a:ext cx="1231094" cy="1231094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9C0E1"/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0 1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íŝḻîďé">
            <a:extLst>
              <a:ext uri="{FF2B5EF4-FFF2-40B4-BE49-F238E27FC236}">
                <a16:creationId xmlns:a16="http://schemas.microsoft.com/office/drawing/2014/main" id="{11B2527B-B83D-40C7-87D8-20A2BF1294D8}"/>
              </a:ext>
            </a:extLst>
          </p:cNvPr>
          <p:cNvSpPr/>
          <p:nvPr/>
        </p:nvSpPr>
        <p:spPr bwMode="auto">
          <a:xfrm>
            <a:off x="4181780" y="2003684"/>
            <a:ext cx="1231094" cy="1231094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9C0E1"/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0 2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íšlîḑé">
            <a:extLst>
              <a:ext uri="{FF2B5EF4-FFF2-40B4-BE49-F238E27FC236}">
                <a16:creationId xmlns:a16="http://schemas.microsoft.com/office/drawing/2014/main" id="{3D6A9E36-B222-42F4-B1BE-083EDFF672B5}"/>
              </a:ext>
            </a:extLst>
          </p:cNvPr>
          <p:cNvSpPr/>
          <p:nvPr/>
        </p:nvSpPr>
        <p:spPr bwMode="auto">
          <a:xfrm>
            <a:off x="6866735" y="2003684"/>
            <a:ext cx="1231094" cy="1231094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9C0E1"/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0 3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ïŝlîḓè">
            <a:extLst>
              <a:ext uri="{FF2B5EF4-FFF2-40B4-BE49-F238E27FC236}">
                <a16:creationId xmlns:a16="http://schemas.microsoft.com/office/drawing/2014/main" id="{AD58EAF5-080A-4789-A77A-09F8922ABEC5}"/>
              </a:ext>
            </a:extLst>
          </p:cNvPr>
          <p:cNvSpPr/>
          <p:nvPr/>
        </p:nvSpPr>
        <p:spPr bwMode="auto">
          <a:xfrm>
            <a:off x="9551690" y="2003684"/>
            <a:ext cx="1231094" cy="1231094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9C0E1"/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0 4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53F77A-8937-48DA-BC3A-4344A3391484}"/>
              </a:ext>
            </a:extLst>
          </p:cNvPr>
          <p:cNvCxnSpPr>
            <a:cxnSpLocks/>
          </p:cNvCxnSpPr>
          <p:nvPr/>
        </p:nvCxnSpPr>
        <p:spPr>
          <a:xfrm>
            <a:off x="3051124" y="2619231"/>
            <a:ext cx="864000" cy="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D17676-7EFB-4042-B451-80F7615AC143}"/>
              </a:ext>
            </a:extLst>
          </p:cNvPr>
          <p:cNvCxnSpPr>
            <a:cxnSpLocks/>
          </p:cNvCxnSpPr>
          <p:nvPr/>
        </p:nvCxnSpPr>
        <p:spPr>
          <a:xfrm>
            <a:off x="5743546" y="2619231"/>
            <a:ext cx="864000" cy="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6219E6-5417-4C8B-A7EC-0687EAB8A300}"/>
              </a:ext>
            </a:extLst>
          </p:cNvPr>
          <p:cNvCxnSpPr>
            <a:cxnSpLocks/>
          </p:cNvCxnSpPr>
          <p:nvPr/>
        </p:nvCxnSpPr>
        <p:spPr>
          <a:xfrm>
            <a:off x="8435967" y="2619231"/>
            <a:ext cx="864000" cy="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0B03376-985A-4D4E-AAC1-1B57A88EA2AE}"/>
              </a:ext>
            </a:extLst>
          </p:cNvPr>
          <p:cNvGrpSpPr/>
          <p:nvPr/>
        </p:nvGrpSpPr>
        <p:grpSpPr>
          <a:xfrm>
            <a:off x="769845" y="3710306"/>
            <a:ext cx="2509836" cy="1127571"/>
            <a:chOff x="983631" y="3654064"/>
            <a:chExt cx="2509836" cy="112757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F708E2-CD02-4575-9113-F737F6CEF31D}"/>
                </a:ext>
              </a:extLst>
            </p:cNvPr>
            <p:cNvSpPr txBox="1"/>
            <p:nvPr/>
          </p:nvSpPr>
          <p:spPr>
            <a:xfrm>
              <a:off x="983631" y="4081059"/>
              <a:ext cx="2509836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859EB8E-305C-4CB8-8C9C-82B809913183}"/>
                </a:ext>
              </a:extLst>
            </p:cNvPr>
            <p:cNvSpPr txBox="1"/>
            <p:nvPr/>
          </p:nvSpPr>
          <p:spPr>
            <a:xfrm>
              <a:off x="1128186" y="3654064"/>
              <a:ext cx="2121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8A3AC39-E598-4067-A9AA-03242F5E685A}"/>
              </a:ext>
            </a:extLst>
          </p:cNvPr>
          <p:cNvGrpSpPr/>
          <p:nvPr/>
        </p:nvGrpSpPr>
        <p:grpSpPr>
          <a:xfrm>
            <a:off x="3484003" y="3710306"/>
            <a:ext cx="2509836" cy="1127571"/>
            <a:chOff x="983631" y="3654064"/>
            <a:chExt cx="2509836" cy="112757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7221763-CB82-474B-82BC-5F7490803062}"/>
                </a:ext>
              </a:extLst>
            </p:cNvPr>
            <p:cNvSpPr txBox="1"/>
            <p:nvPr/>
          </p:nvSpPr>
          <p:spPr>
            <a:xfrm>
              <a:off x="983631" y="4081059"/>
              <a:ext cx="2509836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E59767-0D94-46DF-A131-EA000FA8E7D9}"/>
                </a:ext>
              </a:extLst>
            </p:cNvPr>
            <p:cNvSpPr txBox="1"/>
            <p:nvPr/>
          </p:nvSpPr>
          <p:spPr>
            <a:xfrm>
              <a:off x="1128186" y="3654064"/>
              <a:ext cx="2121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BF5CCF9-0C58-4B80-85D8-83916DD71E7C}"/>
              </a:ext>
            </a:extLst>
          </p:cNvPr>
          <p:cNvGrpSpPr/>
          <p:nvPr/>
        </p:nvGrpSpPr>
        <p:grpSpPr>
          <a:xfrm>
            <a:off x="6198161" y="3710306"/>
            <a:ext cx="2509836" cy="1127571"/>
            <a:chOff x="983631" y="3654064"/>
            <a:chExt cx="2509836" cy="112757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13448C2-0E26-424A-90B3-9562138EDB87}"/>
                </a:ext>
              </a:extLst>
            </p:cNvPr>
            <p:cNvSpPr txBox="1"/>
            <p:nvPr/>
          </p:nvSpPr>
          <p:spPr>
            <a:xfrm>
              <a:off x="983631" y="4081059"/>
              <a:ext cx="2509836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1E18964-2D10-4BC5-A831-091F6712DD5E}"/>
                </a:ext>
              </a:extLst>
            </p:cNvPr>
            <p:cNvSpPr txBox="1"/>
            <p:nvPr/>
          </p:nvSpPr>
          <p:spPr>
            <a:xfrm>
              <a:off x="1128186" y="3654064"/>
              <a:ext cx="2121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26CBA41-4ED2-4A90-8D84-B77CF6CA8928}"/>
              </a:ext>
            </a:extLst>
          </p:cNvPr>
          <p:cNvGrpSpPr/>
          <p:nvPr/>
        </p:nvGrpSpPr>
        <p:grpSpPr>
          <a:xfrm>
            <a:off x="8912319" y="3710306"/>
            <a:ext cx="2509836" cy="1127571"/>
            <a:chOff x="983631" y="3654064"/>
            <a:chExt cx="2509836" cy="1127571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5F13B61-5D8E-4AEE-87EB-32D8A38E2AA2}"/>
                </a:ext>
              </a:extLst>
            </p:cNvPr>
            <p:cNvSpPr txBox="1"/>
            <p:nvPr/>
          </p:nvSpPr>
          <p:spPr>
            <a:xfrm>
              <a:off x="983631" y="4081059"/>
              <a:ext cx="2509836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623ED98-165A-448A-8D92-A598E9E9D89D}"/>
                </a:ext>
              </a:extLst>
            </p:cNvPr>
            <p:cNvSpPr txBox="1"/>
            <p:nvPr/>
          </p:nvSpPr>
          <p:spPr>
            <a:xfrm>
              <a:off x="983631" y="3654064"/>
              <a:ext cx="2266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50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19">
        <p:random/>
      </p:transition>
    </mc:Choice>
    <mc:Fallback xmlns="">
      <p:transition spd="slow" advTm="401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04.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B76CDE7-31EB-4CA8-B793-AC5C800D257D}"/>
              </a:ext>
            </a:extLst>
          </p:cNvPr>
          <p:cNvGrpSpPr/>
          <p:nvPr/>
        </p:nvGrpSpPr>
        <p:grpSpPr>
          <a:xfrm>
            <a:off x="6447669" y="2941746"/>
            <a:ext cx="2414235" cy="2147978"/>
            <a:chOff x="440569" y="2929408"/>
            <a:chExt cx="2414235" cy="214797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08A868F-7AD2-4FE8-833A-AC3053A3E944}"/>
                </a:ext>
              </a:extLst>
            </p:cNvPr>
            <p:cNvGrpSpPr/>
            <p:nvPr/>
          </p:nvGrpSpPr>
          <p:grpSpPr>
            <a:xfrm>
              <a:off x="822804" y="3045386"/>
              <a:ext cx="2032000" cy="2032000"/>
              <a:chOff x="928913" y="3135085"/>
              <a:chExt cx="2032000" cy="2032000"/>
            </a:xfrm>
          </p:grpSpPr>
          <p:sp>
            <p:nvSpPr>
              <p:cNvPr id="15" name="泪滴形 14">
                <a:extLst>
                  <a:ext uri="{FF2B5EF4-FFF2-40B4-BE49-F238E27FC236}">
                    <a16:creationId xmlns:a16="http://schemas.microsoft.com/office/drawing/2014/main" id="{1BBF4901-F27D-4EEC-B582-B1C3B85B2A0C}"/>
                  </a:ext>
                </a:extLst>
              </p:cNvPr>
              <p:cNvSpPr/>
              <p:nvPr/>
            </p:nvSpPr>
            <p:spPr>
              <a:xfrm rot="8255537">
                <a:off x="928913" y="3135085"/>
                <a:ext cx="2032000" cy="2032000"/>
              </a:xfrm>
              <a:prstGeom prst="teardrop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E46AEF1-AA29-48F6-B6F3-E6A0EBF8309C}"/>
                  </a:ext>
                </a:extLst>
              </p:cNvPr>
              <p:cNvSpPr/>
              <p:nvPr/>
            </p:nvSpPr>
            <p:spPr>
              <a:xfrm>
                <a:off x="1210490" y="3416662"/>
                <a:ext cx="1468847" cy="1468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054B740-57AE-4640-BA90-28416F392307}"/>
                </a:ext>
              </a:extLst>
            </p:cNvPr>
            <p:cNvGrpSpPr/>
            <p:nvPr/>
          </p:nvGrpSpPr>
          <p:grpSpPr>
            <a:xfrm>
              <a:off x="440569" y="2929408"/>
              <a:ext cx="834520" cy="834520"/>
              <a:chOff x="440569" y="2929408"/>
              <a:chExt cx="834520" cy="83452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CAD44AA-5108-46ED-A170-75B1D194A9AD}"/>
                  </a:ext>
                </a:extLst>
              </p:cNvPr>
              <p:cNvSpPr/>
              <p:nvPr/>
            </p:nvSpPr>
            <p:spPr>
              <a:xfrm>
                <a:off x="440569" y="2929408"/>
                <a:ext cx="834520" cy="83452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E736BA7-1AEC-4427-9A4D-56222CE890EF}"/>
                  </a:ext>
                </a:extLst>
              </p:cNvPr>
              <p:cNvSpPr txBox="1"/>
              <p:nvPr/>
            </p:nvSpPr>
            <p:spPr>
              <a:xfrm>
                <a:off x="502972" y="3078723"/>
                <a:ext cx="709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602E9F-65A8-4B64-A1E2-59115CF5C072}"/>
                </a:ext>
              </a:extLst>
            </p:cNvPr>
            <p:cNvSpPr txBox="1"/>
            <p:nvPr/>
          </p:nvSpPr>
          <p:spPr>
            <a:xfrm>
              <a:off x="1233296" y="3456976"/>
              <a:ext cx="118331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05913DA-50BF-4A93-A137-B5485438EF0D}"/>
              </a:ext>
            </a:extLst>
          </p:cNvPr>
          <p:cNvGrpSpPr/>
          <p:nvPr/>
        </p:nvGrpSpPr>
        <p:grpSpPr>
          <a:xfrm>
            <a:off x="8505190" y="1955749"/>
            <a:ext cx="1504033" cy="1158528"/>
            <a:chOff x="2498090" y="1943411"/>
            <a:chExt cx="1504033" cy="115852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3867FCF-3636-4200-957E-1174E2ABA976}"/>
                </a:ext>
              </a:extLst>
            </p:cNvPr>
            <p:cNvGrpSpPr/>
            <p:nvPr/>
          </p:nvGrpSpPr>
          <p:grpSpPr>
            <a:xfrm>
              <a:off x="2847021" y="1946837"/>
              <a:ext cx="1155102" cy="1155102"/>
              <a:chOff x="928913" y="3135085"/>
              <a:chExt cx="2032000" cy="2032000"/>
            </a:xfrm>
          </p:grpSpPr>
          <p:sp>
            <p:nvSpPr>
              <p:cNvPr id="28" name="泪滴形 27">
                <a:extLst>
                  <a:ext uri="{FF2B5EF4-FFF2-40B4-BE49-F238E27FC236}">
                    <a16:creationId xmlns:a16="http://schemas.microsoft.com/office/drawing/2014/main" id="{02564D79-AD2F-479C-96F7-1332657D061A}"/>
                  </a:ext>
                </a:extLst>
              </p:cNvPr>
              <p:cNvSpPr/>
              <p:nvPr/>
            </p:nvSpPr>
            <p:spPr>
              <a:xfrm rot="8255537">
                <a:off x="928913" y="3135085"/>
                <a:ext cx="2032000" cy="2032000"/>
              </a:xfrm>
              <a:prstGeom prst="teardrop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7DD8754-9DFA-47BF-9E1E-94350EC76195}"/>
                  </a:ext>
                </a:extLst>
              </p:cNvPr>
              <p:cNvSpPr/>
              <p:nvPr/>
            </p:nvSpPr>
            <p:spPr>
              <a:xfrm>
                <a:off x="1210490" y="3416662"/>
                <a:ext cx="1468847" cy="1468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7A557F9-AF4B-426D-B51D-9AAFE8B4FFA4}"/>
                </a:ext>
              </a:extLst>
            </p:cNvPr>
            <p:cNvSpPr txBox="1"/>
            <p:nvPr/>
          </p:nvSpPr>
          <p:spPr>
            <a:xfrm>
              <a:off x="3045520" y="2093109"/>
              <a:ext cx="7118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1714AE5-4215-4488-8279-C83D8AEC51F3}"/>
                </a:ext>
              </a:extLst>
            </p:cNvPr>
            <p:cNvGrpSpPr/>
            <p:nvPr/>
          </p:nvGrpSpPr>
          <p:grpSpPr>
            <a:xfrm>
              <a:off x="2498090" y="1943411"/>
              <a:ext cx="709714" cy="483375"/>
              <a:chOff x="2498090" y="1943411"/>
              <a:chExt cx="709714" cy="483375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EEE699D-593A-4A19-B128-1080A262F52C}"/>
                  </a:ext>
                </a:extLst>
              </p:cNvPr>
              <p:cNvSpPr/>
              <p:nvPr/>
            </p:nvSpPr>
            <p:spPr>
              <a:xfrm>
                <a:off x="2608627" y="1943411"/>
                <a:ext cx="483375" cy="483375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C1CD172-9A2A-467E-B5CE-4D950CF6784C}"/>
                  </a:ext>
                </a:extLst>
              </p:cNvPr>
              <p:cNvSpPr txBox="1"/>
              <p:nvPr/>
            </p:nvSpPr>
            <p:spPr>
              <a:xfrm>
                <a:off x="2498090" y="1989641"/>
                <a:ext cx="7097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3726869-A22A-4710-9997-34B65C2C1450}"/>
              </a:ext>
            </a:extLst>
          </p:cNvPr>
          <p:cNvGrpSpPr/>
          <p:nvPr/>
        </p:nvGrpSpPr>
        <p:grpSpPr>
          <a:xfrm>
            <a:off x="9538834" y="3429000"/>
            <a:ext cx="2143635" cy="1808481"/>
            <a:chOff x="3531734" y="3416662"/>
            <a:chExt cx="2143635" cy="180848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3E1F4B0-1CDF-44EF-8B1F-9393E742780B}"/>
                </a:ext>
              </a:extLst>
            </p:cNvPr>
            <p:cNvGrpSpPr/>
            <p:nvPr/>
          </p:nvGrpSpPr>
          <p:grpSpPr>
            <a:xfrm>
              <a:off x="3531734" y="3416662"/>
              <a:ext cx="1808481" cy="1808481"/>
              <a:chOff x="928913" y="3135085"/>
              <a:chExt cx="2032000" cy="2032000"/>
            </a:xfrm>
          </p:grpSpPr>
          <p:sp>
            <p:nvSpPr>
              <p:cNvPr id="36" name="泪滴形 35">
                <a:extLst>
                  <a:ext uri="{FF2B5EF4-FFF2-40B4-BE49-F238E27FC236}">
                    <a16:creationId xmlns:a16="http://schemas.microsoft.com/office/drawing/2014/main" id="{9B17AF01-D133-48C9-AC6B-0A4AA0DF566C}"/>
                  </a:ext>
                </a:extLst>
              </p:cNvPr>
              <p:cNvSpPr/>
              <p:nvPr/>
            </p:nvSpPr>
            <p:spPr>
              <a:xfrm rot="8255537">
                <a:off x="928913" y="3135085"/>
                <a:ext cx="2032000" cy="2032000"/>
              </a:xfrm>
              <a:prstGeom prst="teardrop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0521457-ADB9-43BE-BD25-F148769007E1}"/>
                  </a:ext>
                </a:extLst>
              </p:cNvPr>
              <p:cNvSpPr/>
              <p:nvPr/>
            </p:nvSpPr>
            <p:spPr>
              <a:xfrm>
                <a:off x="1210490" y="3416662"/>
                <a:ext cx="1468847" cy="1468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CC67DFF-E34A-436D-8EB8-06031FF03B6F}"/>
                </a:ext>
              </a:extLst>
            </p:cNvPr>
            <p:cNvSpPr txBox="1"/>
            <p:nvPr/>
          </p:nvSpPr>
          <p:spPr>
            <a:xfrm>
              <a:off x="3807885" y="3769021"/>
              <a:ext cx="11833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7A4A799-FAA2-4910-9566-F83A1A9BC0E0}"/>
                </a:ext>
              </a:extLst>
            </p:cNvPr>
            <p:cNvGrpSpPr/>
            <p:nvPr/>
          </p:nvGrpSpPr>
          <p:grpSpPr>
            <a:xfrm>
              <a:off x="4965655" y="3429000"/>
              <a:ext cx="709714" cy="706482"/>
              <a:chOff x="4965655" y="3429000"/>
              <a:chExt cx="709714" cy="706482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B4AD665F-EE74-42B8-BD02-45645163140B}"/>
                  </a:ext>
                </a:extLst>
              </p:cNvPr>
              <p:cNvSpPr/>
              <p:nvPr/>
            </p:nvSpPr>
            <p:spPr>
              <a:xfrm>
                <a:off x="4965655" y="3429000"/>
                <a:ext cx="706482" cy="706482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5B2FEB6-C504-4731-A796-A1AFC3EF7F47}"/>
                  </a:ext>
                </a:extLst>
              </p:cNvPr>
              <p:cNvSpPr txBox="1"/>
              <p:nvPr/>
            </p:nvSpPr>
            <p:spPr>
              <a:xfrm>
                <a:off x="4965655" y="3520631"/>
                <a:ext cx="709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7DF8D75-8F24-42ED-B875-569314643633}"/>
              </a:ext>
            </a:extLst>
          </p:cNvPr>
          <p:cNvGrpSpPr/>
          <p:nvPr/>
        </p:nvGrpSpPr>
        <p:grpSpPr>
          <a:xfrm>
            <a:off x="571377" y="1578598"/>
            <a:ext cx="5524623" cy="1032105"/>
            <a:chOff x="595045" y="2094016"/>
            <a:chExt cx="5524623" cy="1032105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3FDDDEA-0C31-47EB-A39F-7044F4F3343A}"/>
                </a:ext>
              </a:extLst>
            </p:cNvPr>
            <p:cNvSpPr txBox="1"/>
            <p:nvPr/>
          </p:nvSpPr>
          <p:spPr>
            <a:xfrm>
              <a:off x="595045" y="2094016"/>
              <a:ext cx="2291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C6F9449-7172-4172-BF18-704AA23E513A}"/>
                </a:ext>
              </a:extLst>
            </p:cNvPr>
            <p:cNvSpPr txBox="1"/>
            <p:nvPr/>
          </p:nvSpPr>
          <p:spPr>
            <a:xfrm>
              <a:off x="595045" y="2520827"/>
              <a:ext cx="5524623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5747AA3-713C-4769-BDA8-69BB4BA3BA93}"/>
              </a:ext>
            </a:extLst>
          </p:cNvPr>
          <p:cNvGrpSpPr/>
          <p:nvPr/>
        </p:nvGrpSpPr>
        <p:grpSpPr>
          <a:xfrm>
            <a:off x="571377" y="3284888"/>
            <a:ext cx="5524623" cy="1032105"/>
            <a:chOff x="595045" y="2094016"/>
            <a:chExt cx="5524623" cy="1032105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BB420C-4780-4DDF-9D9B-521D1912411B}"/>
                </a:ext>
              </a:extLst>
            </p:cNvPr>
            <p:cNvSpPr txBox="1"/>
            <p:nvPr/>
          </p:nvSpPr>
          <p:spPr>
            <a:xfrm>
              <a:off x="595045" y="2094016"/>
              <a:ext cx="2198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F6E23D8-A4A1-49AF-85C6-1077DAC75754}"/>
                </a:ext>
              </a:extLst>
            </p:cNvPr>
            <p:cNvSpPr txBox="1"/>
            <p:nvPr/>
          </p:nvSpPr>
          <p:spPr>
            <a:xfrm>
              <a:off x="595045" y="2520827"/>
              <a:ext cx="5524623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91E6561-E749-4456-8C12-231A3A4D0D29}"/>
              </a:ext>
            </a:extLst>
          </p:cNvPr>
          <p:cNvGrpSpPr/>
          <p:nvPr/>
        </p:nvGrpSpPr>
        <p:grpSpPr>
          <a:xfrm>
            <a:off x="571377" y="4991178"/>
            <a:ext cx="5524623" cy="1032105"/>
            <a:chOff x="595045" y="2094016"/>
            <a:chExt cx="5524623" cy="1032105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02F018F-8035-4B68-8FD6-7885D8F958DE}"/>
                </a:ext>
              </a:extLst>
            </p:cNvPr>
            <p:cNvSpPr txBox="1"/>
            <p:nvPr/>
          </p:nvSpPr>
          <p:spPr>
            <a:xfrm>
              <a:off x="595045" y="2094016"/>
              <a:ext cx="2198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94B65F7-42C6-49D7-B954-987A2C489CF8}"/>
                </a:ext>
              </a:extLst>
            </p:cNvPr>
            <p:cNvSpPr txBox="1"/>
            <p:nvPr/>
          </p:nvSpPr>
          <p:spPr>
            <a:xfrm>
              <a:off x="595045" y="2520827"/>
              <a:ext cx="5524623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content that matches the title.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23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478">
        <p:random/>
      </p:transition>
    </mc:Choice>
    <mc:Fallback xmlns="">
      <p:transition spd="slow" advTm="24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974B6B16-8CFC-4FD1-9F09-6927C969CA31}"/>
              </a:ext>
            </a:extLst>
          </p:cNvPr>
          <p:cNvGrpSpPr/>
          <p:nvPr/>
        </p:nvGrpSpPr>
        <p:grpSpPr>
          <a:xfrm>
            <a:off x="-1" y="-1"/>
            <a:ext cx="12192001" cy="5928853"/>
            <a:chOff x="-1" y="-1"/>
            <a:chExt cx="12192001" cy="5928853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1B57309C-B8AF-4D48-9DEC-AE210E71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32" r="9949" b="533"/>
            <a:stretch/>
          </p:blipFill>
          <p:spPr>
            <a:xfrm>
              <a:off x="1" y="-1"/>
              <a:ext cx="12191999" cy="5928853"/>
            </a:xfrm>
            <a:prstGeom prst="rect">
              <a:avLst/>
            </a:prstGeom>
          </p:spPr>
        </p:pic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811667D-97E9-4AB1-A8EB-0996F295A219}"/>
                </a:ext>
              </a:extLst>
            </p:cNvPr>
            <p:cNvSpPr/>
            <p:nvPr/>
          </p:nvSpPr>
          <p:spPr>
            <a:xfrm>
              <a:off x="-1" y="-1"/>
              <a:ext cx="12192000" cy="5928852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7B197EB-D0EE-4592-BC5C-ABFE280E1037}"/>
              </a:ext>
            </a:extLst>
          </p:cNvPr>
          <p:cNvSpPr/>
          <p:nvPr/>
        </p:nvSpPr>
        <p:spPr>
          <a:xfrm>
            <a:off x="-3788173" y="495299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4B54366-4875-480D-9B36-CD4954F21F06}"/>
              </a:ext>
            </a:extLst>
          </p:cNvPr>
          <p:cNvSpPr/>
          <p:nvPr/>
        </p:nvSpPr>
        <p:spPr>
          <a:xfrm>
            <a:off x="-1997473" y="550544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69C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013069B-022B-4E5B-B54C-1B213E21EF96}"/>
              </a:ext>
            </a:extLst>
          </p:cNvPr>
          <p:cNvSpPr/>
          <p:nvPr/>
        </p:nvSpPr>
        <p:spPr>
          <a:xfrm>
            <a:off x="-9315449" y="5505441"/>
            <a:ext cx="24898350" cy="5233163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C6B6AEE-9C49-430D-8AB4-AF291448D5A3}"/>
              </a:ext>
            </a:extLst>
          </p:cNvPr>
          <p:cNvCxnSpPr>
            <a:cxnSpLocks/>
          </p:cNvCxnSpPr>
          <p:nvPr/>
        </p:nvCxnSpPr>
        <p:spPr>
          <a:xfrm>
            <a:off x="1495425" y="2531407"/>
            <a:ext cx="1943100" cy="0"/>
          </a:xfrm>
          <a:prstGeom prst="line">
            <a:avLst/>
          </a:prstGeom>
          <a:ln w="34925">
            <a:solidFill>
              <a:srgbClr val="105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E06EDD-9065-44E9-A16A-4230B1898F16}"/>
              </a:ext>
            </a:extLst>
          </p:cNvPr>
          <p:cNvCxnSpPr>
            <a:cxnSpLocks/>
          </p:cNvCxnSpPr>
          <p:nvPr/>
        </p:nvCxnSpPr>
        <p:spPr>
          <a:xfrm>
            <a:off x="8753475" y="2531407"/>
            <a:ext cx="1943100" cy="0"/>
          </a:xfrm>
          <a:prstGeom prst="line">
            <a:avLst/>
          </a:prstGeom>
          <a:ln w="34925">
            <a:solidFill>
              <a:srgbClr val="105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DC4CE7C-49FA-4865-A825-63E24430E606}"/>
              </a:ext>
            </a:extLst>
          </p:cNvPr>
          <p:cNvSpPr txBox="1"/>
          <p:nvPr/>
        </p:nvSpPr>
        <p:spPr>
          <a:xfrm>
            <a:off x="3133726" y="1876902"/>
            <a:ext cx="5991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69C0E1"/>
                </a:solidFill>
                <a:cs typeface="+mn-ea"/>
                <a:sym typeface="+mn-lt"/>
              </a:rPr>
              <a:t>THANKS </a:t>
            </a:r>
            <a:endParaRPr lang="zh-CN" altLang="en-US" sz="8000" dirty="0">
              <a:solidFill>
                <a:srgbClr val="69C0E1"/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2FBAD00-A986-3F08-8680-10CE8420528A}"/>
              </a:ext>
            </a:extLst>
          </p:cNvPr>
          <p:cNvGrpSpPr/>
          <p:nvPr/>
        </p:nvGrpSpPr>
        <p:grpSpPr>
          <a:xfrm>
            <a:off x="4134888" y="4059851"/>
            <a:ext cx="2114550" cy="338554"/>
            <a:chOff x="4408975" y="3969165"/>
            <a:chExt cx="2114550" cy="33855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9D3E142-EBC8-65BF-E4E9-0EC6B50B8B50}"/>
                </a:ext>
              </a:extLst>
            </p:cNvPr>
            <p:cNvGrpSpPr/>
            <p:nvPr/>
          </p:nvGrpSpPr>
          <p:grpSpPr>
            <a:xfrm>
              <a:off x="4408975" y="3971205"/>
              <a:ext cx="334475" cy="334475"/>
              <a:chOff x="4408975" y="3968750"/>
              <a:chExt cx="334475" cy="334475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E45BD82C-284C-237A-FE43-C45AFDF3981E}"/>
                  </a:ext>
                </a:extLst>
              </p:cNvPr>
              <p:cNvSpPr/>
              <p:nvPr/>
            </p:nvSpPr>
            <p:spPr>
              <a:xfrm>
                <a:off x="4408975" y="3968750"/>
                <a:ext cx="334475" cy="334475"/>
              </a:xfrm>
              <a:prstGeom prst="ellipse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F15A404B-7DCB-C139-C266-9FBF31AA6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8687" y="4048462"/>
                <a:ext cx="175050" cy="175050"/>
              </a:xfrm>
              <a:prstGeom prst="rect">
                <a:avLst/>
              </a:prstGeom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25BC084-DE69-E610-D300-19A6DCFC3D8E}"/>
                </a:ext>
              </a:extLst>
            </p:cNvPr>
            <p:cNvSpPr txBox="1"/>
            <p:nvPr/>
          </p:nvSpPr>
          <p:spPr>
            <a:xfrm>
              <a:off x="4743448" y="3969165"/>
              <a:ext cx="1780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cs typeface="+mn-ea"/>
                  <a:sym typeface="+mn-lt"/>
                </a:rPr>
                <a:t>NAME</a:t>
              </a:r>
              <a:r>
                <a:rPr lang="zh-CN" altLang="en-US" sz="1600" dirty="0">
                  <a:cs typeface="+mn-ea"/>
                  <a:sym typeface="+mn-lt"/>
                </a:rPr>
                <a:t>：</a:t>
              </a:r>
              <a:r>
                <a:rPr lang="en-US" altLang="zh-CN" sz="1600" dirty="0">
                  <a:cs typeface="+mn-ea"/>
                  <a:sym typeface="+mn-lt"/>
                </a:rPr>
                <a:t>John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43A61F5-5AB8-37DD-96D1-8DD73111BD8C}"/>
              </a:ext>
            </a:extLst>
          </p:cNvPr>
          <p:cNvGrpSpPr/>
          <p:nvPr/>
        </p:nvGrpSpPr>
        <p:grpSpPr>
          <a:xfrm>
            <a:off x="6307495" y="4059851"/>
            <a:ext cx="2255932" cy="338554"/>
            <a:chOff x="6249439" y="3970951"/>
            <a:chExt cx="2255932" cy="338554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508C6E9-E466-CB39-C9B7-D9635A8C1CE7}"/>
                </a:ext>
              </a:extLst>
            </p:cNvPr>
            <p:cNvGrpSpPr/>
            <p:nvPr/>
          </p:nvGrpSpPr>
          <p:grpSpPr>
            <a:xfrm>
              <a:off x="6249439" y="3970951"/>
              <a:ext cx="2255932" cy="338554"/>
              <a:chOff x="4408975" y="3969165"/>
              <a:chExt cx="2255932" cy="338554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731A857C-71F5-AEC8-7B8F-83FAC39C03F6}"/>
                  </a:ext>
                </a:extLst>
              </p:cNvPr>
              <p:cNvSpPr/>
              <p:nvPr/>
            </p:nvSpPr>
            <p:spPr>
              <a:xfrm>
                <a:off x="4408975" y="3971205"/>
                <a:ext cx="334475" cy="334475"/>
              </a:xfrm>
              <a:prstGeom prst="ellipse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9A8850B-9535-768A-A43D-A29E9512A4D6}"/>
                  </a:ext>
                </a:extLst>
              </p:cNvPr>
              <p:cNvSpPr txBox="1"/>
              <p:nvPr/>
            </p:nvSpPr>
            <p:spPr>
              <a:xfrm>
                <a:off x="4743449" y="3969165"/>
                <a:ext cx="1921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600" dirty="0">
                    <a:cs typeface="+mn-ea"/>
                    <a:sym typeface="+mn-lt"/>
                  </a:rPr>
                  <a:t>Teacher </a:t>
                </a:r>
                <a:r>
                  <a:rPr lang="zh-CN" altLang="en-US" sz="1600" dirty="0">
                    <a:cs typeface="+mn-ea"/>
                    <a:sym typeface="+mn-lt"/>
                  </a:rPr>
                  <a:t>：</a:t>
                </a:r>
                <a:r>
                  <a:rPr lang="en-US" altLang="zh-CN" sz="1600" dirty="0">
                    <a:cs typeface="+mn-ea"/>
                    <a:sym typeface="+mn-lt"/>
                  </a:rPr>
                  <a:t>Jack</a:t>
                </a:r>
                <a:endParaRPr lang="zh-CN" altLang="en-US" sz="1600" dirty="0">
                  <a:cs typeface="+mn-ea"/>
                  <a:sym typeface="+mn-lt"/>
                </a:endParaRPr>
              </a:p>
            </p:txBody>
          </p:sp>
        </p:grp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1E3DC6A-BCFE-2687-1C10-3E1E77788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4887" y="4052703"/>
              <a:ext cx="178791" cy="178791"/>
            </a:xfrm>
            <a:prstGeom prst="rect">
              <a:avLst/>
            </a:prstGeom>
          </p:spPr>
        </p:pic>
      </p:grpSp>
      <p:sp>
        <p:nvSpPr>
          <p:cNvPr id="62" name="TextBox 3">
            <a:hlinkClick r:id="rId6"/>
            <a:extLst>
              <a:ext uri="{FF2B5EF4-FFF2-40B4-BE49-F238E27FC236}">
                <a16:creationId xmlns:a16="http://schemas.microsoft.com/office/drawing/2014/main" id="{CEBB72A4-2509-617F-F7D1-9954E3FDD357}"/>
              </a:ext>
            </a:extLst>
          </p:cNvPr>
          <p:cNvSpPr txBox="1"/>
          <p:nvPr/>
        </p:nvSpPr>
        <p:spPr>
          <a:xfrm>
            <a:off x="3405410" y="5348573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3" name="Rounded Rectangle 7">
            <a:extLst>
              <a:ext uri="{FF2B5EF4-FFF2-40B4-BE49-F238E27FC236}">
                <a16:creationId xmlns:a16="http://schemas.microsoft.com/office/drawing/2014/main" id="{EFC33443-B702-7943-59DB-73D1868CD2DB}"/>
              </a:ext>
            </a:extLst>
          </p:cNvPr>
          <p:cNvSpPr/>
          <p:nvPr/>
        </p:nvSpPr>
        <p:spPr>
          <a:xfrm>
            <a:off x="9854275" y="320074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/>
              <a:t>LOGO</a:t>
            </a:r>
            <a:endParaRPr lang="ko-KR" altLang="en-US" sz="2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10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651">
        <p:random/>
      </p:transition>
    </mc:Choice>
    <mc:Fallback xmlns="">
      <p:transition spd="slow" advTm="165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65192E-911B-44B5-8ECD-4BB04A9DEDD3}"/>
              </a:ext>
            </a:extLst>
          </p:cNvPr>
          <p:cNvGrpSpPr/>
          <p:nvPr/>
        </p:nvGrpSpPr>
        <p:grpSpPr>
          <a:xfrm>
            <a:off x="-2846530" y="-1770744"/>
            <a:ext cx="8399978" cy="7688943"/>
            <a:chOff x="-2846530" y="-1770744"/>
            <a:chExt cx="8399978" cy="768894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E84B06F-D27D-4993-B13D-E084FF4E1C15}"/>
                </a:ext>
              </a:extLst>
            </p:cNvPr>
            <p:cNvSpPr/>
            <p:nvPr/>
          </p:nvSpPr>
          <p:spPr>
            <a:xfrm>
              <a:off x="-2846530" y="-1770744"/>
              <a:ext cx="7688943" cy="7688943"/>
            </a:xfrm>
            <a:prstGeom prst="ellipse">
              <a:avLst/>
            </a:prstGeom>
            <a:solidFill>
              <a:srgbClr val="D8EFFD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D284A99-8426-482D-B7E6-57084C759F24}"/>
                </a:ext>
              </a:extLst>
            </p:cNvPr>
            <p:cNvSpPr txBox="1"/>
            <p:nvPr/>
          </p:nvSpPr>
          <p:spPr>
            <a:xfrm>
              <a:off x="-1214742" y="1161142"/>
              <a:ext cx="6768190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900" dirty="0">
                  <a:solidFill>
                    <a:srgbClr val="10507E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23900" dirty="0">
                <a:solidFill>
                  <a:srgbClr val="10507E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52E3D5-288B-4F8A-9233-A3EF841634F2}"/>
              </a:ext>
            </a:extLst>
          </p:cNvPr>
          <p:cNvGrpSpPr/>
          <p:nvPr/>
        </p:nvGrpSpPr>
        <p:grpSpPr>
          <a:xfrm>
            <a:off x="5140956" y="2474962"/>
            <a:ext cx="6477909" cy="1142621"/>
            <a:chOff x="5862081" y="2617371"/>
            <a:chExt cx="6477909" cy="114262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2918109-7CC7-4F8B-BE97-A7187AAFC63F}"/>
                </a:ext>
              </a:extLst>
            </p:cNvPr>
            <p:cNvSpPr txBox="1"/>
            <p:nvPr/>
          </p:nvSpPr>
          <p:spPr>
            <a:xfrm>
              <a:off x="5862082" y="2617371"/>
              <a:ext cx="6006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A30FAFB-F2ED-4600-8470-BBD9C9650D4C}"/>
                </a:ext>
              </a:extLst>
            </p:cNvPr>
            <p:cNvSpPr txBox="1"/>
            <p:nvPr/>
          </p:nvSpPr>
          <p:spPr>
            <a:xfrm>
              <a:off x="5862081" y="3506076"/>
              <a:ext cx="64779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50" dirty="0">
                  <a:cs typeface="+mn-ea"/>
                  <a:sym typeface="+mn-lt"/>
                </a:rPr>
                <a:t>RESEARCH BACKGROUND AND CURRENT SITUATION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sp>
        <p:nvSpPr>
          <p:cNvPr id="19" name="圆: 空心 18">
            <a:extLst>
              <a:ext uri="{FF2B5EF4-FFF2-40B4-BE49-F238E27FC236}">
                <a16:creationId xmlns:a16="http://schemas.microsoft.com/office/drawing/2014/main" id="{6BC1A94C-BB48-46BB-A41C-B7D81F7B9986}"/>
              </a:ext>
            </a:extLst>
          </p:cNvPr>
          <p:cNvSpPr/>
          <p:nvPr/>
        </p:nvSpPr>
        <p:spPr>
          <a:xfrm>
            <a:off x="10808543" y="5670073"/>
            <a:ext cx="2766913" cy="2766913"/>
          </a:xfrm>
          <a:prstGeom prst="donut">
            <a:avLst/>
          </a:pr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03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420">
        <p:random/>
      </p:transition>
    </mc:Choice>
    <mc:Fallback xmlns="">
      <p:transition spd="slow" advTm="242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01.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7E3B8EB-C447-47B6-AF8F-EE7FD3C1D0FC}"/>
              </a:ext>
            </a:extLst>
          </p:cNvPr>
          <p:cNvGrpSpPr/>
          <p:nvPr/>
        </p:nvGrpSpPr>
        <p:grpSpPr>
          <a:xfrm>
            <a:off x="8329108" y="1359568"/>
            <a:ext cx="2123638" cy="2181984"/>
            <a:chOff x="8329108" y="1359568"/>
            <a:chExt cx="2123638" cy="2181984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15FB090-73C9-4A56-8025-538F78256AAA}"/>
                </a:ext>
              </a:extLst>
            </p:cNvPr>
            <p:cNvGrpSpPr/>
            <p:nvPr/>
          </p:nvGrpSpPr>
          <p:grpSpPr>
            <a:xfrm>
              <a:off x="8329108" y="1359568"/>
              <a:ext cx="2123638" cy="2181984"/>
              <a:chOff x="8329108" y="1359568"/>
              <a:chExt cx="2123638" cy="2181984"/>
            </a:xfrm>
          </p:grpSpPr>
          <p:sp>
            <p:nvSpPr>
              <p:cNvPr id="21" name="泪滴形 20">
                <a:extLst>
                  <a:ext uri="{FF2B5EF4-FFF2-40B4-BE49-F238E27FC236}">
                    <a16:creationId xmlns:a16="http://schemas.microsoft.com/office/drawing/2014/main" id="{1658EE4D-CE46-4453-87A0-6D351DC563DC}"/>
                  </a:ext>
                </a:extLst>
              </p:cNvPr>
              <p:cNvSpPr/>
              <p:nvPr/>
            </p:nvSpPr>
            <p:spPr>
              <a:xfrm rot="13113405">
                <a:off x="8329108" y="1440101"/>
                <a:ext cx="2101451" cy="2101451"/>
              </a:xfrm>
              <a:prstGeom prst="teardrop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FC8ED4F-231C-41D8-AF15-6FE861AC26AC}"/>
                  </a:ext>
                </a:extLst>
              </p:cNvPr>
              <p:cNvGrpSpPr/>
              <p:nvPr/>
            </p:nvGrpSpPr>
            <p:grpSpPr>
              <a:xfrm>
                <a:off x="9423422" y="1359568"/>
                <a:ext cx="1029324" cy="721895"/>
                <a:chOff x="9423422" y="1359568"/>
                <a:chExt cx="1029324" cy="721895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0CEF3171-FD37-4E7E-B345-FED82F0D35FC}"/>
                    </a:ext>
                  </a:extLst>
                </p:cNvPr>
                <p:cNvSpPr/>
                <p:nvPr/>
              </p:nvSpPr>
              <p:spPr>
                <a:xfrm>
                  <a:off x="9577137" y="1359568"/>
                  <a:ext cx="721895" cy="721895"/>
                </a:xfrm>
                <a:prstGeom prst="ellipse">
                  <a:avLst/>
                </a:prstGeom>
                <a:solidFill>
                  <a:srgbClr val="10507E"/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7EFAE60-ECF3-4476-BA45-D639E8F03F19}"/>
                    </a:ext>
                  </a:extLst>
                </p:cNvPr>
                <p:cNvSpPr txBox="1"/>
                <p:nvPr/>
              </p:nvSpPr>
              <p:spPr>
                <a:xfrm>
                  <a:off x="9423422" y="1458905"/>
                  <a:ext cx="10293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01</a:t>
                  </a:r>
                  <a:endParaRPr lang="zh-CN" altLang="en-US" sz="28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FA183F2-DF3C-473A-8A2B-73C8BF487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1157" y="1928979"/>
              <a:ext cx="1186927" cy="1194253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C7B11DC-AA37-4975-A52A-02C36E94B2B7}"/>
              </a:ext>
            </a:extLst>
          </p:cNvPr>
          <p:cNvGrpSpPr/>
          <p:nvPr/>
        </p:nvGrpSpPr>
        <p:grpSpPr>
          <a:xfrm>
            <a:off x="810900" y="1988220"/>
            <a:ext cx="6748237" cy="1302023"/>
            <a:chOff x="794084" y="1850630"/>
            <a:chExt cx="6748237" cy="130202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CCF2386-7004-479B-91E1-CB621AE01002}"/>
                </a:ext>
              </a:extLst>
            </p:cNvPr>
            <p:cNvSpPr txBox="1"/>
            <p:nvPr/>
          </p:nvSpPr>
          <p:spPr>
            <a:xfrm>
              <a:off x="5304162" y="1850630"/>
              <a:ext cx="223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EB16F65-1F32-4FBB-8015-1A04BFF9F4FC}"/>
                </a:ext>
              </a:extLst>
            </p:cNvPr>
            <p:cNvSpPr txBox="1"/>
            <p:nvPr/>
          </p:nvSpPr>
          <p:spPr>
            <a:xfrm>
              <a:off x="794084" y="2312295"/>
              <a:ext cx="6748237" cy="84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16E5F22-9A5B-4FED-8C07-53EE9CDFE193}"/>
              </a:ext>
            </a:extLst>
          </p:cNvPr>
          <p:cNvGrpSpPr/>
          <p:nvPr/>
        </p:nvGrpSpPr>
        <p:grpSpPr>
          <a:xfrm>
            <a:off x="1340078" y="3969010"/>
            <a:ext cx="2305418" cy="2101451"/>
            <a:chOff x="1340078" y="3969010"/>
            <a:chExt cx="2305418" cy="2101451"/>
          </a:xfrm>
        </p:grpSpPr>
        <p:sp>
          <p:nvSpPr>
            <p:cNvPr id="38" name="泪滴形 37">
              <a:extLst>
                <a:ext uri="{FF2B5EF4-FFF2-40B4-BE49-F238E27FC236}">
                  <a16:creationId xmlns:a16="http://schemas.microsoft.com/office/drawing/2014/main" id="{90B20090-F761-4732-81B7-0EC6F3738455}"/>
                </a:ext>
              </a:extLst>
            </p:cNvPr>
            <p:cNvSpPr/>
            <p:nvPr/>
          </p:nvSpPr>
          <p:spPr>
            <a:xfrm rot="2660510">
              <a:off x="1544045" y="3969010"/>
              <a:ext cx="2101451" cy="2101451"/>
            </a:xfrm>
            <a:prstGeom prst="teardrop">
              <a:avLst/>
            </a:prstGeom>
            <a:solidFill>
              <a:srgbClr val="69C0E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3224CAC-32D6-43B3-AC27-E65991502502}"/>
                </a:ext>
              </a:extLst>
            </p:cNvPr>
            <p:cNvGrpSpPr/>
            <p:nvPr/>
          </p:nvGrpSpPr>
          <p:grpSpPr>
            <a:xfrm>
              <a:off x="1340078" y="3990338"/>
              <a:ext cx="1029324" cy="721895"/>
              <a:chOff x="1340078" y="3990338"/>
              <a:chExt cx="1029324" cy="721895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B96A5443-1BAA-4317-B2E1-C92F4D935744}"/>
                  </a:ext>
                </a:extLst>
              </p:cNvPr>
              <p:cNvSpPr/>
              <p:nvPr/>
            </p:nvSpPr>
            <p:spPr>
              <a:xfrm rot="11026152">
                <a:off x="1493793" y="3990338"/>
                <a:ext cx="721895" cy="721895"/>
              </a:xfrm>
              <a:prstGeom prst="ellipse">
                <a:avLst/>
              </a:prstGeom>
              <a:solidFill>
                <a:srgbClr val="10507E"/>
              </a:solidFill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2B5B3A3-E364-4E1E-82BA-E861318E84C0}"/>
                  </a:ext>
                </a:extLst>
              </p:cNvPr>
              <p:cNvSpPr txBox="1"/>
              <p:nvPr/>
            </p:nvSpPr>
            <p:spPr>
              <a:xfrm>
                <a:off x="1340078" y="4089675"/>
                <a:ext cx="1029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352C3EBA-0DC1-45B5-8122-F9AEF1A61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8636" y="4656973"/>
              <a:ext cx="968539" cy="827549"/>
            </a:xfrm>
            <a:prstGeom prst="rect">
              <a:avLst/>
            </a:prstGeom>
          </p:spPr>
        </p:pic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D45C4BF-B79D-4CDD-9183-F231D72A6D6D}"/>
              </a:ext>
            </a:extLst>
          </p:cNvPr>
          <p:cNvGrpSpPr/>
          <p:nvPr/>
        </p:nvGrpSpPr>
        <p:grpSpPr>
          <a:xfrm>
            <a:off x="4311783" y="4493220"/>
            <a:ext cx="6748237" cy="1302023"/>
            <a:chOff x="794084" y="1850630"/>
            <a:chExt cx="6748237" cy="1302023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9382108-BCE8-4CA8-BAA7-D1923F80ECA0}"/>
                </a:ext>
              </a:extLst>
            </p:cNvPr>
            <p:cNvSpPr txBox="1"/>
            <p:nvPr/>
          </p:nvSpPr>
          <p:spPr>
            <a:xfrm>
              <a:off x="794084" y="1850630"/>
              <a:ext cx="223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BA24345-DD7D-47FD-B35A-5C3076C8BBC4}"/>
                </a:ext>
              </a:extLst>
            </p:cNvPr>
            <p:cNvSpPr txBox="1"/>
            <p:nvPr/>
          </p:nvSpPr>
          <p:spPr>
            <a:xfrm>
              <a:off x="794084" y="2312295"/>
              <a:ext cx="6748237" cy="84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4607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270">
        <p:random/>
      </p:transition>
    </mc:Choice>
    <mc:Fallback xmlns="">
      <p:transition spd="slow" advTm="227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01.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D53CA9-A660-4087-B6A7-B3EC9F539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3" y="1210417"/>
            <a:ext cx="5184337" cy="3459982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03EBD2B-AA90-4599-89DB-17B11FE10C91}"/>
              </a:ext>
            </a:extLst>
          </p:cNvPr>
          <p:cNvGrpSpPr/>
          <p:nvPr/>
        </p:nvGrpSpPr>
        <p:grpSpPr>
          <a:xfrm>
            <a:off x="6103144" y="1256137"/>
            <a:ext cx="569495" cy="569495"/>
            <a:chOff x="6103144" y="1599037"/>
            <a:chExt cx="569495" cy="56949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70AF929-90CD-49F2-B07E-A3E6115456A0}"/>
                </a:ext>
              </a:extLst>
            </p:cNvPr>
            <p:cNvGrpSpPr/>
            <p:nvPr/>
          </p:nvGrpSpPr>
          <p:grpSpPr>
            <a:xfrm>
              <a:off x="6103144" y="1599037"/>
              <a:ext cx="569495" cy="569495"/>
              <a:chOff x="6096000" y="1599037"/>
              <a:chExt cx="569495" cy="569495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40DD0BAC-ABBA-4FE8-91A8-C142156C8EC1}"/>
                  </a:ext>
                </a:extLst>
              </p:cNvPr>
              <p:cNvSpPr/>
              <p:nvPr/>
            </p:nvSpPr>
            <p:spPr>
              <a:xfrm>
                <a:off x="6096000" y="1599037"/>
                <a:ext cx="569495" cy="569495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1263206-F5BA-449A-8231-EF51F48ABB6A}"/>
                  </a:ext>
                </a:extLst>
              </p:cNvPr>
              <p:cNvSpPr/>
              <p:nvPr/>
            </p:nvSpPr>
            <p:spPr>
              <a:xfrm>
                <a:off x="6128334" y="1631371"/>
                <a:ext cx="504826" cy="504826"/>
              </a:xfrm>
              <a:prstGeom prst="ellipse">
                <a:avLst/>
              </a:prstGeom>
              <a:noFill/>
              <a:ln w="6350">
                <a:solidFill>
                  <a:srgbClr val="105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4B59E11-C4F8-42ED-A6E8-9AC6714F3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6156" y="1735612"/>
              <a:ext cx="275612" cy="294404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4CAD788-67BF-46F0-A447-BE7F0807E531}"/>
              </a:ext>
            </a:extLst>
          </p:cNvPr>
          <p:cNvGrpSpPr/>
          <p:nvPr/>
        </p:nvGrpSpPr>
        <p:grpSpPr>
          <a:xfrm>
            <a:off x="6103144" y="2484913"/>
            <a:ext cx="569495" cy="569495"/>
            <a:chOff x="6103144" y="2682405"/>
            <a:chExt cx="569495" cy="56949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DAE60AB-3778-4431-9D53-0E4ABCD0B000}"/>
                </a:ext>
              </a:extLst>
            </p:cNvPr>
            <p:cNvGrpSpPr/>
            <p:nvPr/>
          </p:nvGrpSpPr>
          <p:grpSpPr>
            <a:xfrm>
              <a:off x="6103144" y="2682405"/>
              <a:ext cx="569495" cy="569495"/>
              <a:chOff x="6096000" y="1599037"/>
              <a:chExt cx="569495" cy="569495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F1CF5CC-F229-4F40-AF9D-BAAAA70CA63D}"/>
                  </a:ext>
                </a:extLst>
              </p:cNvPr>
              <p:cNvSpPr/>
              <p:nvPr/>
            </p:nvSpPr>
            <p:spPr>
              <a:xfrm>
                <a:off x="6096000" y="1599037"/>
                <a:ext cx="569495" cy="569495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30DF462-0A12-4DBC-B6D8-7ADBF1F4B1D0}"/>
                  </a:ext>
                </a:extLst>
              </p:cNvPr>
              <p:cNvSpPr/>
              <p:nvPr/>
            </p:nvSpPr>
            <p:spPr>
              <a:xfrm>
                <a:off x="6128334" y="1631371"/>
                <a:ext cx="504826" cy="504826"/>
              </a:xfrm>
              <a:prstGeom prst="ellipse">
                <a:avLst/>
              </a:prstGeom>
              <a:noFill/>
              <a:ln w="6350">
                <a:solidFill>
                  <a:srgbClr val="105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17D4E22-7309-463C-9742-ED720938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352" y="2833572"/>
              <a:ext cx="257079" cy="267161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244CCD1-5779-4D99-8F5C-2C8CF82E52B0}"/>
              </a:ext>
            </a:extLst>
          </p:cNvPr>
          <p:cNvGrpSpPr/>
          <p:nvPr/>
        </p:nvGrpSpPr>
        <p:grpSpPr>
          <a:xfrm>
            <a:off x="6103144" y="3713689"/>
            <a:ext cx="569495" cy="569495"/>
            <a:chOff x="6103144" y="3765773"/>
            <a:chExt cx="569495" cy="56949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31F5BE5-819E-44C6-9DB0-D0F3B173DFAC}"/>
                </a:ext>
              </a:extLst>
            </p:cNvPr>
            <p:cNvGrpSpPr/>
            <p:nvPr/>
          </p:nvGrpSpPr>
          <p:grpSpPr>
            <a:xfrm>
              <a:off x="6103144" y="3765773"/>
              <a:ext cx="569495" cy="569495"/>
              <a:chOff x="6096000" y="1599037"/>
              <a:chExt cx="569495" cy="569495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BE9C19A-B92C-4AB7-8874-3191DE06C5F5}"/>
                  </a:ext>
                </a:extLst>
              </p:cNvPr>
              <p:cNvSpPr/>
              <p:nvPr/>
            </p:nvSpPr>
            <p:spPr>
              <a:xfrm>
                <a:off x="6096000" y="1599037"/>
                <a:ext cx="569495" cy="569495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E38E47E-B61B-47AE-B1E3-C9D44CCD1EDB}"/>
                  </a:ext>
                </a:extLst>
              </p:cNvPr>
              <p:cNvSpPr/>
              <p:nvPr/>
            </p:nvSpPr>
            <p:spPr>
              <a:xfrm>
                <a:off x="6128334" y="1631371"/>
                <a:ext cx="504826" cy="504826"/>
              </a:xfrm>
              <a:prstGeom prst="ellipse">
                <a:avLst/>
              </a:prstGeom>
              <a:noFill/>
              <a:ln w="6350">
                <a:solidFill>
                  <a:srgbClr val="1050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EBBD4D1-67D9-40BE-BBD8-9E45476E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6132" y="3928761"/>
              <a:ext cx="243518" cy="243518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5D6EC91-D5C4-4F31-8E57-8A7F26C7BBC9}"/>
              </a:ext>
            </a:extLst>
          </p:cNvPr>
          <p:cNvGrpSpPr/>
          <p:nvPr/>
        </p:nvGrpSpPr>
        <p:grpSpPr>
          <a:xfrm>
            <a:off x="6793317" y="1256137"/>
            <a:ext cx="4555491" cy="1190683"/>
            <a:chOff x="794084" y="1891438"/>
            <a:chExt cx="4555491" cy="119068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3DB0F4E-596A-4D1F-BAE7-28ABBE0AB409}"/>
                </a:ext>
              </a:extLst>
            </p:cNvPr>
            <p:cNvSpPr txBox="1"/>
            <p:nvPr/>
          </p:nvSpPr>
          <p:spPr>
            <a:xfrm>
              <a:off x="794084" y="1891438"/>
              <a:ext cx="2238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7378D6E-28C2-49B7-8DE7-19A8A4BDA7D1}"/>
                </a:ext>
              </a:extLst>
            </p:cNvPr>
            <p:cNvSpPr txBox="1"/>
            <p:nvPr/>
          </p:nvSpPr>
          <p:spPr>
            <a:xfrm>
              <a:off x="794084" y="2312295"/>
              <a:ext cx="4555491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order of defense and writing ideas, and control the defense time.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C6C9DC5-064B-456E-9AF7-000BBFA52D32}"/>
              </a:ext>
            </a:extLst>
          </p:cNvPr>
          <p:cNvGrpSpPr/>
          <p:nvPr/>
        </p:nvGrpSpPr>
        <p:grpSpPr>
          <a:xfrm>
            <a:off x="6793317" y="2481066"/>
            <a:ext cx="4555491" cy="1190683"/>
            <a:chOff x="794084" y="1891438"/>
            <a:chExt cx="4555491" cy="119068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8507760-9AB5-42FE-997E-1058D5C0B543}"/>
                </a:ext>
              </a:extLst>
            </p:cNvPr>
            <p:cNvSpPr txBox="1"/>
            <p:nvPr/>
          </p:nvSpPr>
          <p:spPr>
            <a:xfrm>
              <a:off x="794084" y="1891438"/>
              <a:ext cx="2238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82EC763-4DD2-4158-8D43-39D2E14C85EB}"/>
                </a:ext>
              </a:extLst>
            </p:cNvPr>
            <p:cNvSpPr txBox="1"/>
            <p:nvPr/>
          </p:nvSpPr>
          <p:spPr>
            <a:xfrm>
              <a:off x="794084" y="2312295"/>
              <a:ext cx="4555491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order of defense and writing ideas, and control the defense time.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4224EA3-AC23-48A7-9DFA-6099183696CA}"/>
              </a:ext>
            </a:extLst>
          </p:cNvPr>
          <p:cNvGrpSpPr/>
          <p:nvPr/>
        </p:nvGrpSpPr>
        <p:grpSpPr>
          <a:xfrm>
            <a:off x="6793317" y="3705995"/>
            <a:ext cx="4555491" cy="1190683"/>
            <a:chOff x="794084" y="1891438"/>
            <a:chExt cx="4555491" cy="1190683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B768D9D-252D-4018-888C-B671A592F276}"/>
                </a:ext>
              </a:extLst>
            </p:cNvPr>
            <p:cNvSpPr txBox="1"/>
            <p:nvPr/>
          </p:nvSpPr>
          <p:spPr>
            <a:xfrm>
              <a:off x="794084" y="1891438"/>
              <a:ext cx="2238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2C808FF-8453-43EB-8023-C78EC2C1BDC3}"/>
                </a:ext>
              </a:extLst>
            </p:cNvPr>
            <p:cNvSpPr txBox="1"/>
            <p:nvPr/>
          </p:nvSpPr>
          <p:spPr>
            <a:xfrm>
              <a:off x="794084" y="2312295"/>
              <a:ext cx="4555491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order of defense and writing ideas, and control the defense time.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CB1FCBB-E874-4A5F-99CF-09123E4CD5D8}"/>
              </a:ext>
            </a:extLst>
          </p:cNvPr>
          <p:cNvSpPr txBox="1"/>
          <p:nvPr/>
        </p:nvSpPr>
        <p:spPr>
          <a:xfrm>
            <a:off x="1556770" y="5628695"/>
            <a:ext cx="907845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 spc="3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algn="ctr">
              <a:lnSpc>
                <a:spcPts val="2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here to add the title content, pay attention to the defense sequence and writing ideas, control the defense time, answer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FAE1BB7-8D43-49D7-9662-DB3147A1E792}"/>
              </a:ext>
            </a:extLst>
          </p:cNvPr>
          <p:cNvGrpSpPr/>
          <p:nvPr/>
        </p:nvGrpSpPr>
        <p:grpSpPr>
          <a:xfrm>
            <a:off x="5143012" y="5221402"/>
            <a:ext cx="1905977" cy="369332"/>
            <a:chOff x="5107623" y="5221402"/>
            <a:chExt cx="1905977" cy="369332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E91E953-C26C-466F-870A-67A12047420C}"/>
                </a:ext>
              </a:extLst>
            </p:cNvPr>
            <p:cNvSpPr txBox="1"/>
            <p:nvPr/>
          </p:nvSpPr>
          <p:spPr>
            <a:xfrm>
              <a:off x="5227608" y="5221402"/>
              <a:ext cx="166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E1309C7-A812-49B7-AAE6-E8762504C6AA}"/>
                </a:ext>
              </a:extLst>
            </p:cNvPr>
            <p:cNvSpPr/>
            <p:nvPr/>
          </p:nvSpPr>
          <p:spPr>
            <a:xfrm>
              <a:off x="5107623" y="5383982"/>
              <a:ext cx="105727" cy="105727"/>
            </a:xfrm>
            <a:prstGeom prst="ellipse">
              <a:avLst/>
            </a:prstGeom>
            <a:solidFill>
              <a:srgbClr val="105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7A0A6F4-DE7F-4E86-B535-9B4EF4770521}"/>
                </a:ext>
              </a:extLst>
            </p:cNvPr>
            <p:cNvSpPr/>
            <p:nvPr/>
          </p:nvSpPr>
          <p:spPr>
            <a:xfrm>
              <a:off x="6907873" y="5383982"/>
              <a:ext cx="105727" cy="105727"/>
            </a:xfrm>
            <a:prstGeom prst="ellipse">
              <a:avLst/>
            </a:prstGeom>
            <a:solidFill>
              <a:srgbClr val="105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59">
        <p:random/>
      </p:transition>
    </mc:Choice>
    <mc:Fallback xmlns="">
      <p:transition spd="slow" advTm="425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01.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B52B0A6-D218-4CDB-8869-D5C41707A099}"/>
              </a:ext>
            </a:extLst>
          </p:cNvPr>
          <p:cNvGrpSpPr/>
          <p:nvPr/>
        </p:nvGrpSpPr>
        <p:grpSpPr>
          <a:xfrm>
            <a:off x="886812" y="2825532"/>
            <a:ext cx="4220811" cy="1814984"/>
            <a:chOff x="3321510" y="1850630"/>
            <a:chExt cx="4220811" cy="181498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E24BE92-417E-4ADF-9C8B-E9E52118779F}"/>
                </a:ext>
              </a:extLst>
            </p:cNvPr>
            <p:cNvSpPr txBox="1"/>
            <p:nvPr/>
          </p:nvSpPr>
          <p:spPr>
            <a:xfrm>
              <a:off x="5304162" y="1850630"/>
              <a:ext cx="223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C5078C7-65E3-4521-99CF-0FDA72BED382}"/>
                </a:ext>
              </a:extLst>
            </p:cNvPr>
            <p:cNvSpPr txBox="1"/>
            <p:nvPr/>
          </p:nvSpPr>
          <p:spPr>
            <a:xfrm>
              <a:off x="3321510" y="2312295"/>
              <a:ext cx="4220811" cy="135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DC1473B-EC89-44F8-BC78-6A3231A7D17D}"/>
              </a:ext>
            </a:extLst>
          </p:cNvPr>
          <p:cNvGrpSpPr/>
          <p:nvPr/>
        </p:nvGrpSpPr>
        <p:grpSpPr>
          <a:xfrm>
            <a:off x="7177240" y="2825532"/>
            <a:ext cx="4220811" cy="1814984"/>
            <a:chOff x="3321510" y="1850630"/>
            <a:chExt cx="4220811" cy="181498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8E81270-45A3-4F08-897A-6D392914351C}"/>
                </a:ext>
              </a:extLst>
            </p:cNvPr>
            <p:cNvSpPr txBox="1"/>
            <p:nvPr/>
          </p:nvSpPr>
          <p:spPr>
            <a:xfrm>
              <a:off x="3321510" y="1850630"/>
              <a:ext cx="223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5EEE1A-C25B-4750-996E-F54BED3447EF}"/>
                </a:ext>
              </a:extLst>
            </p:cNvPr>
            <p:cNvSpPr txBox="1"/>
            <p:nvPr/>
          </p:nvSpPr>
          <p:spPr>
            <a:xfrm>
              <a:off x="3321510" y="2312295"/>
              <a:ext cx="4220811" cy="135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69B62FFA-069A-41B9-8F46-2D28E8BE9855}"/>
              </a:ext>
            </a:extLst>
          </p:cNvPr>
          <p:cNvSpPr txBox="1"/>
          <p:nvPr/>
        </p:nvSpPr>
        <p:spPr>
          <a:xfrm>
            <a:off x="1556770" y="5541611"/>
            <a:ext cx="907845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 spc="3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algn="ctr">
              <a:lnSpc>
                <a:spcPts val="2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here to add the title content, pay attention to the defense sequence and writing ideas, control the defense time, answer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B5C9AA-47AF-4F69-93CA-1CE106FBB6FB}"/>
              </a:ext>
            </a:extLst>
          </p:cNvPr>
          <p:cNvGrpSpPr/>
          <p:nvPr/>
        </p:nvGrpSpPr>
        <p:grpSpPr>
          <a:xfrm>
            <a:off x="5143012" y="5134318"/>
            <a:ext cx="1905977" cy="369332"/>
            <a:chOff x="5107623" y="5221402"/>
            <a:chExt cx="1905977" cy="36933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43160B8-6F90-4F6D-BB48-7E0749429127}"/>
                </a:ext>
              </a:extLst>
            </p:cNvPr>
            <p:cNvSpPr txBox="1"/>
            <p:nvPr/>
          </p:nvSpPr>
          <p:spPr>
            <a:xfrm>
              <a:off x="5227608" y="5221402"/>
              <a:ext cx="166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50030AA-C1C2-4418-ADDD-CA75EE7990BE}"/>
                </a:ext>
              </a:extLst>
            </p:cNvPr>
            <p:cNvSpPr/>
            <p:nvPr/>
          </p:nvSpPr>
          <p:spPr>
            <a:xfrm>
              <a:off x="5107623" y="5383982"/>
              <a:ext cx="105727" cy="105727"/>
            </a:xfrm>
            <a:prstGeom prst="ellipse">
              <a:avLst/>
            </a:prstGeom>
            <a:solidFill>
              <a:srgbClr val="105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6B198B3-0AB2-4ED7-AC00-3C1EF471E6B8}"/>
                </a:ext>
              </a:extLst>
            </p:cNvPr>
            <p:cNvSpPr/>
            <p:nvPr/>
          </p:nvSpPr>
          <p:spPr>
            <a:xfrm>
              <a:off x="6907873" y="5383982"/>
              <a:ext cx="105727" cy="105727"/>
            </a:xfrm>
            <a:prstGeom prst="ellipse">
              <a:avLst/>
            </a:prstGeom>
            <a:solidFill>
              <a:srgbClr val="105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BF6A50-5145-44D9-8241-96ADE7CDEEAD}"/>
              </a:ext>
            </a:extLst>
          </p:cNvPr>
          <p:cNvGrpSpPr/>
          <p:nvPr/>
        </p:nvGrpSpPr>
        <p:grpSpPr>
          <a:xfrm>
            <a:off x="1468832" y="2057033"/>
            <a:ext cx="9347200" cy="2559910"/>
            <a:chOff x="1422400" y="1859925"/>
            <a:chExt cx="9347200" cy="255991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CF4BAFA-C030-4530-99E1-A36F317C3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2224" y="1859925"/>
              <a:ext cx="1487553" cy="2408129"/>
            </a:xfrm>
            <a:prstGeom prst="rect">
              <a:avLst/>
            </a:prstGeom>
            <a:effectLst>
              <a:reflection blurRad="6350" stA="50000" endA="300" endPos="36000" dir="5400000" sy="-100000" algn="bl" rotWithShape="0"/>
            </a:effectLst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EC5BDC7-6464-4C91-9A8E-32CA145B7786}"/>
                </a:ext>
              </a:extLst>
            </p:cNvPr>
            <p:cNvGrpSpPr/>
            <p:nvPr/>
          </p:nvGrpSpPr>
          <p:grpSpPr>
            <a:xfrm>
              <a:off x="1422400" y="1879492"/>
              <a:ext cx="9347200" cy="2540343"/>
              <a:chOff x="1514543" y="2445544"/>
              <a:chExt cx="9347200" cy="2540343"/>
            </a:xfrm>
            <a:solidFill>
              <a:srgbClr val="69C0E1"/>
            </a:solidFill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D87803-8593-492A-9F02-AA047AAE80B8}"/>
                  </a:ext>
                </a:extLst>
              </p:cNvPr>
              <p:cNvGrpSpPr/>
              <p:nvPr/>
            </p:nvGrpSpPr>
            <p:grpSpPr>
              <a:xfrm>
                <a:off x="1514543" y="2445544"/>
                <a:ext cx="5400244" cy="2540343"/>
                <a:chOff x="2706622" y="2445545"/>
                <a:chExt cx="4336482" cy="2039936"/>
              </a:xfrm>
              <a:grpFill/>
            </p:grpSpPr>
            <p:sp>
              <p:nvSpPr>
                <p:cNvPr id="3" name="空心弧 2">
                  <a:extLst>
                    <a:ext uri="{FF2B5EF4-FFF2-40B4-BE49-F238E27FC236}">
                      <a16:creationId xmlns:a16="http://schemas.microsoft.com/office/drawing/2014/main" id="{34506CDE-C60B-41FD-97B3-C7419AF57F1D}"/>
                    </a:ext>
                  </a:extLst>
                </p:cNvPr>
                <p:cNvSpPr/>
                <p:nvPr/>
              </p:nvSpPr>
              <p:spPr>
                <a:xfrm rot="5400000">
                  <a:off x="5107623" y="2550000"/>
                  <a:ext cx="1935481" cy="1935481"/>
                </a:xfrm>
                <a:prstGeom prst="blockArc">
                  <a:avLst>
                    <a:gd name="adj1" fmla="val 10822421"/>
                    <a:gd name="adj2" fmla="val 726618"/>
                    <a:gd name="adj3" fmla="val 1637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" name="箭头: 左 3">
                  <a:extLst>
                    <a:ext uri="{FF2B5EF4-FFF2-40B4-BE49-F238E27FC236}">
                      <a16:creationId xmlns:a16="http://schemas.microsoft.com/office/drawing/2014/main" id="{305163BB-FA43-44B4-8DCC-9865C568B0D6}"/>
                    </a:ext>
                  </a:extLst>
                </p:cNvPr>
                <p:cNvSpPr/>
                <p:nvPr/>
              </p:nvSpPr>
              <p:spPr>
                <a:xfrm>
                  <a:off x="2706622" y="2445545"/>
                  <a:ext cx="3389379" cy="528637"/>
                </a:xfrm>
                <a:prstGeom prst="leftArrow">
                  <a:avLst>
                    <a:gd name="adj1" fmla="val 60215"/>
                    <a:gd name="adj2" fmla="val 9897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5EC7158-36BD-4F16-A3F2-11532AC1EB77}"/>
                  </a:ext>
                </a:extLst>
              </p:cNvPr>
              <p:cNvGrpSpPr/>
              <p:nvPr/>
            </p:nvGrpSpPr>
            <p:grpSpPr>
              <a:xfrm flipH="1">
                <a:off x="5436583" y="2445544"/>
                <a:ext cx="5425160" cy="2540343"/>
                <a:chOff x="2776737" y="2445545"/>
                <a:chExt cx="4266367" cy="2039936"/>
              </a:xfrm>
              <a:grpFill/>
            </p:grpSpPr>
            <p:sp>
              <p:nvSpPr>
                <p:cNvPr id="21" name="空心弧 20">
                  <a:extLst>
                    <a:ext uri="{FF2B5EF4-FFF2-40B4-BE49-F238E27FC236}">
                      <a16:creationId xmlns:a16="http://schemas.microsoft.com/office/drawing/2014/main" id="{9140F8C2-E155-4758-A4D2-5CB6D1C3E1A0}"/>
                    </a:ext>
                  </a:extLst>
                </p:cNvPr>
                <p:cNvSpPr/>
                <p:nvPr/>
              </p:nvSpPr>
              <p:spPr>
                <a:xfrm rot="5400000">
                  <a:off x="5107623" y="2550000"/>
                  <a:ext cx="1935481" cy="1935481"/>
                </a:xfrm>
                <a:prstGeom prst="blockArc">
                  <a:avLst>
                    <a:gd name="adj1" fmla="val 10822421"/>
                    <a:gd name="adj2" fmla="val 726618"/>
                    <a:gd name="adj3" fmla="val 1637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箭头: 左 21">
                  <a:extLst>
                    <a:ext uri="{FF2B5EF4-FFF2-40B4-BE49-F238E27FC236}">
                      <a16:creationId xmlns:a16="http://schemas.microsoft.com/office/drawing/2014/main" id="{287A8681-0A7C-4B00-89B4-ACBE50CBE767}"/>
                    </a:ext>
                  </a:extLst>
                </p:cNvPr>
                <p:cNvSpPr/>
                <p:nvPr/>
              </p:nvSpPr>
              <p:spPr>
                <a:xfrm>
                  <a:off x="2776737" y="2445545"/>
                  <a:ext cx="3319263" cy="528637"/>
                </a:xfrm>
                <a:prstGeom prst="leftArrow">
                  <a:avLst>
                    <a:gd name="adj1" fmla="val 60215"/>
                    <a:gd name="adj2" fmla="val 9897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01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228">
        <p:random/>
      </p:transition>
    </mc:Choice>
    <mc:Fallback xmlns="">
      <p:transition spd="slow" advTm="222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01.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AC6038-7F3D-431E-B24E-EB534C8B2F97}"/>
              </a:ext>
            </a:extLst>
          </p:cNvPr>
          <p:cNvGrpSpPr/>
          <p:nvPr/>
        </p:nvGrpSpPr>
        <p:grpSpPr>
          <a:xfrm>
            <a:off x="725805" y="1334871"/>
            <a:ext cx="10740390" cy="2308860"/>
            <a:chOff x="725805" y="1410315"/>
            <a:chExt cx="10740390" cy="230886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32C5D24-FFD1-42DE-949A-5DC71BEDEC77}"/>
                </a:ext>
              </a:extLst>
            </p:cNvPr>
            <p:cNvGrpSpPr/>
            <p:nvPr/>
          </p:nvGrpSpPr>
          <p:grpSpPr>
            <a:xfrm>
              <a:off x="725805" y="1410315"/>
              <a:ext cx="10740390" cy="2308860"/>
              <a:chOff x="918210" y="1410315"/>
              <a:chExt cx="10740390" cy="230886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3D28BBF-6126-4F82-A328-0DE813E0C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210" y="1410315"/>
                <a:ext cx="3463290" cy="2308860"/>
              </a:xfrm>
              <a:prstGeom prst="rect">
                <a:avLst/>
              </a:prstGeom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D71C7DC-6393-446A-B146-ACF0F81F9D5C}"/>
                  </a:ext>
                </a:extLst>
              </p:cNvPr>
              <p:cNvSpPr/>
              <p:nvPr/>
            </p:nvSpPr>
            <p:spPr>
              <a:xfrm>
                <a:off x="4381500" y="1410315"/>
                <a:ext cx="7277100" cy="2308860"/>
              </a:xfrm>
              <a:prstGeom prst="rect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B53230F-C004-41AA-848C-EF53D7312D70}"/>
                </a:ext>
              </a:extLst>
            </p:cNvPr>
            <p:cNvGrpSpPr/>
            <p:nvPr/>
          </p:nvGrpSpPr>
          <p:grpSpPr>
            <a:xfrm>
              <a:off x="4389663" y="1690447"/>
              <a:ext cx="6748237" cy="1744043"/>
              <a:chOff x="794084" y="1850630"/>
              <a:chExt cx="6748237" cy="1744043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A83E7C-C962-4F2A-B031-8868AC0E25D6}"/>
                  </a:ext>
                </a:extLst>
              </p:cNvPr>
              <p:cNvSpPr txBox="1"/>
              <p:nvPr/>
            </p:nvSpPr>
            <p:spPr>
              <a:xfrm>
                <a:off x="794084" y="1850630"/>
                <a:ext cx="2238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effectLst>
                      <a:outerShdw blurRad="63500" sx="101000" sy="101000" algn="ctr" rotWithShape="0">
                        <a:prstClr val="black">
                          <a:alpha val="26000"/>
                        </a:prstClr>
                      </a:outerShdw>
                    </a:effectLst>
                    <a:cs typeface="+mn-ea"/>
                    <a:sym typeface="+mn-lt"/>
                  </a:rPr>
                  <a:t>Add title text</a:t>
                </a:r>
                <a:endParaRPr lang="zh-CN" altLang="en-US" sz="2400" dirty="0">
                  <a:solidFill>
                    <a:schemeClr val="bg1"/>
                  </a:solidFill>
                  <a:effectLst>
                    <a:outerShdw blurRad="63500" sx="101000" sy="101000" algn="ctr" rotWithShape="0">
                      <a:prstClr val="black">
                        <a:alpha val="26000"/>
                      </a:prst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481B092-A79F-485F-BC7B-C767A65BB7E3}"/>
                  </a:ext>
                </a:extLst>
              </p:cNvPr>
              <p:cNvSpPr txBox="1"/>
              <p:nvPr/>
            </p:nvSpPr>
            <p:spPr>
              <a:xfrm>
                <a:off x="794084" y="2367330"/>
                <a:ext cx="6748237" cy="58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chemeClr val="bg1"/>
                    </a:solidFill>
                    <a:effectLst>
                      <a:outerShdw blurRad="63500" sx="101000" sy="101000" algn="ctr" rotWithShape="0">
                        <a:prstClr val="black">
                          <a:alpha val="26000"/>
                        </a:prstClr>
                      </a:outerShdw>
                    </a:effectLst>
                    <a:cs typeface="+mn-ea"/>
                    <a:sym typeface="+mn-lt"/>
                  </a:rPr>
                  <a:t>Click here to add the title content, pay attention to the defense sequence and writing ideas, control the defense time, answer </a:t>
                </a:r>
                <a:endParaRPr lang="zh-CN" altLang="en-US" sz="1400" dirty="0">
                  <a:solidFill>
                    <a:schemeClr val="bg1"/>
                  </a:solidFill>
                  <a:effectLst>
                    <a:outerShdw blurRad="63500" sx="101000" sy="101000" algn="ctr" rotWithShape="0">
                      <a:prstClr val="black">
                        <a:alpha val="26000"/>
                      </a:prst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F7E07E-C462-4963-B830-9A604B3A2909}"/>
                  </a:ext>
                </a:extLst>
              </p:cNvPr>
              <p:cNvSpPr txBox="1"/>
              <p:nvPr/>
            </p:nvSpPr>
            <p:spPr>
              <a:xfrm>
                <a:off x="794084" y="3010795"/>
                <a:ext cx="6748237" cy="58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chemeClr val="bg1"/>
                    </a:solidFill>
                    <a:effectLst>
                      <a:outerShdw blurRad="63500" sx="101000" sy="101000" algn="ctr" rotWithShape="0">
                        <a:prstClr val="black">
                          <a:alpha val="26000"/>
                        </a:prstClr>
                      </a:outerShdw>
                    </a:effectLst>
                    <a:cs typeface="+mn-ea"/>
                    <a:sym typeface="+mn-lt"/>
                  </a:rPr>
                  <a:t>Click here to add the title content, pay attention to the defense sequence and writing ideas, control the defense time, answer </a:t>
                </a:r>
                <a:endParaRPr lang="zh-CN" altLang="en-US" sz="1400" dirty="0">
                  <a:solidFill>
                    <a:schemeClr val="bg1"/>
                  </a:solidFill>
                  <a:effectLst>
                    <a:outerShdw blurRad="63500" sx="101000" sy="101000" algn="ctr" rotWithShape="0">
                      <a:prstClr val="black">
                        <a:alpha val="26000"/>
                      </a:prst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23C386-B143-447D-AA14-DBA3C78D726B}"/>
              </a:ext>
            </a:extLst>
          </p:cNvPr>
          <p:cNvGrpSpPr/>
          <p:nvPr/>
        </p:nvGrpSpPr>
        <p:grpSpPr>
          <a:xfrm>
            <a:off x="927259" y="4119080"/>
            <a:ext cx="4812982" cy="1994530"/>
            <a:chOff x="977900" y="4119080"/>
            <a:chExt cx="4812982" cy="199453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F106B1A-646C-44A4-B491-88B2DD12B818}"/>
                </a:ext>
              </a:extLst>
            </p:cNvPr>
            <p:cNvGrpSpPr/>
            <p:nvPr/>
          </p:nvGrpSpPr>
          <p:grpSpPr>
            <a:xfrm>
              <a:off x="977900" y="4119080"/>
              <a:ext cx="1879600" cy="1879600"/>
              <a:chOff x="977900" y="4119080"/>
              <a:chExt cx="1879600" cy="1879600"/>
            </a:xfrm>
          </p:grpSpPr>
          <p:sp>
            <p:nvSpPr>
              <p:cNvPr id="7" name="圆: 空心 6">
                <a:extLst>
                  <a:ext uri="{FF2B5EF4-FFF2-40B4-BE49-F238E27FC236}">
                    <a16:creationId xmlns:a16="http://schemas.microsoft.com/office/drawing/2014/main" id="{BF450BAB-A0E0-473B-A4D7-E29DAEE6E6A1}"/>
                  </a:ext>
                </a:extLst>
              </p:cNvPr>
              <p:cNvSpPr/>
              <p:nvPr/>
            </p:nvSpPr>
            <p:spPr>
              <a:xfrm>
                <a:off x="977900" y="4119080"/>
                <a:ext cx="1879600" cy="1879600"/>
              </a:xfrm>
              <a:prstGeom prst="donut">
                <a:avLst>
                  <a:gd name="adj" fmla="val 5395"/>
                </a:avLst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4146401-AE2F-43AA-9C1D-4A530A134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301" y="4691266"/>
                <a:ext cx="674799" cy="735229"/>
              </a:xfrm>
              <a:prstGeom prst="rect">
                <a:avLst/>
              </a:prstGeom>
            </p:spPr>
          </p:pic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21CAEB0-76D8-4FB6-B38A-2CBF25D15179}"/>
                </a:ext>
              </a:extLst>
            </p:cNvPr>
            <p:cNvGrpSpPr/>
            <p:nvPr/>
          </p:nvGrpSpPr>
          <p:grpSpPr>
            <a:xfrm>
              <a:off x="3142197" y="4461262"/>
              <a:ext cx="2648685" cy="1652348"/>
              <a:chOff x="794084" y="1891438"/>
              <a:chExt cx="2648685" cy="1652348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846970B-EE51-438E-AA4D-7B82667371D8}"/>
                  </a:ext>
                </a:extLst>
              </p:cNvPr>
              <p:cNvSpPr txBox="1"/>
              <p:nvPr/>
            </p:nvSpPr>
            <p:spPr>
              <a:xfrm>
                <a:off x="794084" y="1891438"/>
                <a:ext cx="22381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59F49C2-DB8C-4B88-BC3C-37C3E1B6AD1A}"/>
                  </a:ext>
                </a:extLst>
              </p:cNvPr>
              <p:cNvSpPr txBox="1"/>
              <p:nvPr/>
            </p:nvSpPr>
            <p:spPr>
              <a:xfrm>
                <a:off x="794085" y="2312295"/>
                <a:ext cx="2648684" cy="1231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Click here to add the title content, pay attention to the order of defense and writing ideas, and control the defense time.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610CD20-7C33-43BA-A887-96A714C64A36}"/>
              </a:ext>
            </a:extLst>
          </p:cNvPr>
          <p:cNvGrpSpPr/>
          <p:nvPr/>
        </p:nvGrpSpPr>
        <p:grpSpPr>
          <a:xfrm>
            <a:off x="6451759" y="4119080"/>
            <a:ext cx="4812982" cy="1994530"/>
            <a:chOff x="6451759" y="4119080"/>
            <a:chExt cx="4812982" cy="199453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A17F141-C63A-4876-8229-8A336C584D2A}"/>
                </a:ext>
              </a:extLst>
            </p:cNvPr>
            <p:cNvGrpSpPr/>
            <p:nvPr/>
          </p:nvGrpSpPr>
          <p:grpSpPr>
            <a:xfrm>
              <a:off x="6451759" y="4119080"/>
              <a:ext cx="4812982" cy="1994530"/>
              <a:chOff x="977900" y="4119080"/>
              <a:chExt cx="4812982" cy="1994530"/>
            </a:xfrm>
          </p:grpSpPr>
          <p:sp>
            <p:nvSpPr>
              <p:cNvPr id="30" name="圆: 空心 29">
                <a:extLst>
                  <a:ext uri="{FF2B5EF4-FFF2-40B4-BE49-F238E27FC236}">
                    <a16:creationId xmlns:a16="http://schemas.microsoft.com/office/drawing/2014/main" id="{5FC18E40-237F-47E6-A58F-F5811ECDBBF8}"/>
                  </a:ext>
                </a:extLst>
              </p:cNvPr>
              <p:cNvSpPr/>
              <p:nvPr/>
            </p:nvSpPr>
            <p:spPr>
              <a:xfrm>
                <a:off x="977900" y="4119080"/>
                <a:ext cx="1879600" cy="1879600"/>
              </a:xfrm>
              <a:prstGeom prst="donut">
                <a:avLst>
                  <a:gd name="adj" fmla="val 5395"/>
                </a:avLst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7C266A9-B0CE-4490-AF43-7926C9E519B1}"/>
                  </a:ext>
                </a:extLst>
              </p:cNvPr>
              <p:cNvGrpSpPr/>
              <p:nvPr/>
            </p:nvGrpSpPr>
            <p:grpSpPr>
              <a:xfrm>
                <a:off x="3142197" y="4461262"/>
                <a:ext cx="2648685" cy="1652348"/>
                <a:chOff x="794084" y="1891438"/>
                <a:chExt cx="2648685" cy="1652348"/>
              </a:xfrm>
            </p:grpSpPr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32E5DC3-6F22-4F4B-ACF4-F22DE6740B0D}"/>
                    </a:ext>
                  </a:extLst>
                </p:cNvPr>
                <p:cNvSpPr txBox="1"/>
                <p:nvPr/>
              </p:nvSpPr>
              <p:spPr>
                <a:xfrm>
                  <a:off x="794084" y="1891438"/>
                  <a:ext cx="223815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Add title text</a:t>
                  </a:r>
                  <a:endPara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61E61A3-54AF-4CB1-BA6D-EEF5A9B2B069}"/>
                    </a:ext>
                  </a:extLst>
                </p:cNvPr>
                <p:cNvSpPr txBox="1"/>
                <p:nvPr/>
              </p:nvSpPr>
              <p:spPr>
                <a:xfrm>
                  <a:off x="794085" y="2312295"/>
                  <a:ext cx="2648684" cy="1231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Click here to add the title content, pay attention to the order of defense and writing ideas, and control the defense time.</a:t>
                  </a:r>
                  <a:endPara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0ED1D854-8802-40BE-9901-33FE57D81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8168" y="4700986"/>
              <a:ext cx="770853" cy="72550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056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754">
        <p:random/>
      </p:transition>
    </mc:Choice>
    <mc:Fallback xmlns="">
      <p:transition spd="slow" advTm="175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cs typeface="+mn-ea"/>
                    <a:sym typeface="+mn-lt"/>
                  </a:rPr>
                  <a:t>Add title text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01.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1FBB030-70F3-4C5F-B55A-7F794E85C653}"/>
              </a:ext>
            </a:extLst>
          </p:cNvPr>
          <p:cNvGrpSpPr/>
          <p:nvPr/>
        </p:nvGrpSpPr>
        <p:grpSpPr>
          <a:xfrm>
            <a:off x="-201591" y="2053359"/>
            <a:ext cx="6997345" cy="3333629"/>
            <a:chOff x="-42969" y="2057152"/>
            <a:chExt cx="6997345" cy="3333629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46807DB-B594-4970-82F6-502A0252D766}"/>
                </a:ext>
              </a:extLst>
            </p:cNvPr>
            <p:cNvGrpSpPr/>
            <p:nvPr/>
          </p:nvGrpSpPr>
          <p:grpSpPr>
            <a:xfrm>
              <a:off x="-42969" y="2057152"/>
              <a:ext cx="6997345" cy="3333629"/>
              <a:chOff x="685198" y="2344415"/>
              <a:chExt cx="6389807" cy="3044190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9D692B1-0229-46E3-B39C-D50784762896}"/>
                  </a:ext>
                </a:extLst>
              </p:cNvPr>
              <p:cNvGrpSpPr/>
              <p:nvPr/>
            </p:nvGrpSpPr>
            <p:grpSpPr>
              <a:xfrm>
                <a:off x="2412933" y="2344415"/>
                <a:ext cx="3044190" cy="3044190"/>
                <a:chOff x="2390073" y="2313935"/>
                <a:chExt cx="3044190" cy="3044190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0F7969AF-C0EC-432B-B32E-11BF7F87D4B6}"/>
                    </a:ext>
                  </a:extLst>
                </p:cNvPr>
                <p:cNvGrpSpPr/>
                <p:nvPr/>
              </p:nvGrpSpPr>
              <p:grpSpPr>
                <a:xfrm>
                  <a:off x="2390073" y="2313935"/>
                  <a:ext cx="3044190" cy="3044190"/>
                  <a:chOff x="1451610" y="2359654"/>
                  <a:chExt cx="3044190" cy="3044190"/>
                </a:xfrm>
              </p:grpSpPr>
              <p:sp>
                <p:nvSpPr>
                  <p:cNvPr id="2" name="椭圆 1">
                    <a:extLst>
                      <a:ext uri="{FF2B5EF4-FFF2-40B4-BE49-F238E27FC236}">
                        <a16:creationId xmlns:a16="http://schemas.microsoft.com/office/drawing/2014/main" id="{8A5D93E3-71A1-433C-9A03-DED95BFF77E6}"/>
                      </a:ext>
                    </a:extLst>
                  </p:cNvPr>
                  <p:cNvSpPr/>
                  <p:nvPr/>
                </p:nvSpPr>
                <p:spPr>
                  <a:xfrm>
                    <a:off x="2220592" y="3128636"/>
                    <a:ext cx="1506227" cy="1506227"/>
                  </a:xfrm>
                  <a:prstGeom prst="ellipse">
                    <a:avLst/>
                  </a:prstGeom>
                  <a:solidFill>
                    <a:srgbClr val="69C0E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DE77C220-7008-4EF8-9CD5-6EB28D6ED650}"/>
                      </a:ext>
                    </a:extLst>
                  </p:cNvPr>
                  <p:cNvSpPr/>
                  <p:nvPr/>
                </p:nvSpPr>
                <p:spPr>
                  <a:xfrm>
                    <a:off x="2027555" y="2935599"/>
                    <a:ext cx="1892300" cy="1892300"/>
                  </a:xfrm>
                  <a:prstGeom prst="ellipse">
                    <a:avLst/>
                  </a:prstGeom>
                  <a:noFill/>
                  <a:ln>
                    <a:solidFill>
                      <a:srgbClr val="69C0E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6BE8B9E6-E323-4562-9C3F-4EFBBAEE9E58}"/>
                      </a:ext>
                    </a:extLst>
                  </p:cNvPr>
                  <p:cNvSpPr/>
                  <p:nvPr/>
                </p:nvSpPr>
                <p:spPr>
                  <a:xfrm>
                    <a:off x="1912366" y="2820410"/>
                    <a:ext cx="2122678" cy="2122678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rgbClr val="69C0E1">
                        <a:alpha val="80000"/>
                      </a:srgb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4062A12A-177B-40E9-85E2-E5F61200B2AE}"/>
                      </a:ext>
                    </a:extLst>
                  </p:cNvPr>
                  <p:cNvSpPr/>
                  <p:nvPr/>
                </p:nvSpPr>
                <p:spPr>
                  <a:xfrm>
                    <a:off x="1797177" y="2705221"/>
                    <a:ext cx="2353056" cy="2353056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rgbClr val="69C0E1">
                        <a:alpha val="60000"/>
                      </a:srgb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9FCE32F3-745A-4587-93EF-2AA32E4E06DE}"/>
                      </a:ext>
                    </a:extLst>
                  </p:cNvPr>
                  <p:cNvSpPr/>
                  <p:nvPr/>
                </p:nvSpPr>
                <p:spPr>
                  <a:xfrm>
                    <a:off x="1681988" y="2590032"/>
                    <a:ext cx="2583434" cy="2583434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rgbClr val="69C0E1">
                        <a:alpha val="40000"/>
                      </a:srgb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297A7B2B-F9AD-42E3-B406-73648CD3B559}"/>
                      </a:ext>
                    </a:extLst>
                  </p:cNvPr>
                  <p:cNvSpPr/>
                  <p:nvPr/>
                </p:nvSpPr>
                <p:spPr>
                  <a:xfrm>
                    <a:off x="1566799" y="2474843"/>
                    <a:ext cx="2813812" cy="2813812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rgbClr val="69C0E1">
                        <a:alpha val="20000"/>
                      </a:srgb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E15D3FCD-E448-4191-A31F-069FCD3E0D3B}"/>
                      </a:ext>
                    </a:extLst>
                  </p:cNvPr>
                  <p:cNvSpPr/>
                  <p:nvPr/>
                </p:nvSpPr>
                <p:spPr>
                  <a:xfrm>
                    <a:off x="1451610" y="2359654"/>
                    <a:ext cx="3044190" cy="3044190"/>
                  </a:xfrm>
                  <a:prstGeom prst="ellipse">
                    <a:avLst/>
                  </a:prstGeom>
                  <a:noFill/>
                  <a:ln>
                    <a:solidFill>
                      <a:srgbClr val="69C0E1">
                        <a:alpha val="1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7F2DC6E8-A617-4974-8D5A-F5E485EFA168}"/>
                    </a:ext>
                  </a:extLst>
                </p:cNvPr>
                <p:cNvGrpSpPr/>
                <p:nvPr/>
              </p:nvGrpSpPr>
              <p:grpSpPr>
                <a:xfrm>
                  <a:off x="4846164" y="2938545"/>
                  <a:ext cx="549175" cy="1794970"/>
                  <a:chOff x="4846164" y="2889880"/>
                  <a:chExt cx="549175" cy="1794970"/>
                </a:xfrm>
              </p:grpSpPr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C0217C0A-E9A7-449C-8EF9-3C2A8470528B}"/>
                      </a:ext>
                    </a:extLst>
                  </p:cNvPr>
                  <p:cNvSpPr/>
                  <p:nvPr/>
                </p:nvSpPr>
                <p:spPr>
                  <a:xfrm>
                    <a:off x="4858318" y="2889880"/>
                    <a:ext cx="193037" cy="193037"/>
                  </a:xfrm>
                  <a:prstGeom prst="ellipse">
                    <a:avLst/>
                  </a:prstGeom>
                  <a:solidFill>
                    <a:srgbClr val="1050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D1DF7A70-0948-47BF-B584-C4EB3B12D67E}"/>
                      </a:ext>
                    </a:extLst>
                  </p:cNvPr>
                  <p:cNvSpPr/>
                  <p:nvPr/>
                </p:nvSpPr>
                <p:spPr>
                  <a:xfrm>
                    <a:off x="5202302" y="3690846"/>
                    <a:ext cx="193037" cy="193037"/>
                  </a:xfrm>
                  <a:prstGeom prst="ellipse">
                    <a:avLst/>
                  </a:prstGeom>
                  <a:solidFill>
                    <a:srgbClr val="1050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4AB2982B-861F-44A0-96C3-43EBD1DE32E2}"/>
                      </a:ext>
                    </a:extLst>
                  </p:cNvPr>
                  <p:cNvSpPr/>
                  <p:nvPr/>
                </p:nvSpPr>
                <p:spPr>
                  <a:xfrm>
                    <a:off x="4846164" y="4491813"/>
                    <a:ext cx="193037" cy="193037"/>
                  </a:xfrm>
                  <a:prstGeom prst="ellipse">
                    <a:avLst/>
                  </a:prstGeom>
                  <a:solidFill>
                    <a:srgbClr val="1050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1124AF3F-8077-4AF2-9467-1F491A8B2716}"/>
                    </a:ext>
                  </a:extLst>
                </p:cNvPr>
                <p:cNvSpPr/>
                <p:nvPr/>
              </p:nvSpPr>
              <p:spPr>
                <a:xfrm>
                  <a:off x="2961125" y="2938545"/>
                  <a:ext cx="193037" cy="193037"/>
                </a:xfrm>
                <a:prstGeom prst="ellipse">
                  <a:avLst/>
                </a:prstGeom>
                <a:solidFill>
                  <a:srgbClr val="1050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3EBD1658-1380-4025-A35A-3255FB67F0D5}"/>
                    </a:ext>
                  </a:extLst>
                </p:cNvPr>
                <p:cNvSpPr/>
                <p:nvPr/>
              </p:nvSpPr>
              <p:spPr>
                <a:xfrm>
                  <a:off x="2427414" y="3739510"/>
                  <a:ext cx="193037" cy="193037"/>
                </a:xfrm>
                <a:prstGeom prst="ellipse">
                  <a:avLst/>
                </a:prstGeom>
                <a:solidFill>
                  <a:srgbClr val="1050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BAC7227F-BC14-419F-9388-1AA5ACCCFFB5}"/>
                    </a:ext>
                  </a:extLst>
                </p:cNvPr>
                <p:cNvSpPr/>
                <p:nvPr/>
              </p:nvSpPr>
              <p:spPr>
                <a:xfrm>
                  <a:off x="2916523" y="4540477"/>
                  <a:ext cx="193037" cy="193037"/>
                </a:xfrm>
                <a:prstGeom prst="ellipse">
                  <a:avLst/>
                </a:prstGeom>
                <a:solidFill>
                  <a:srgbClr val="1050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FBF2D27-59FA-4BB7-9D18-513DB0E42A5B}"/>
                  </a:ext>
                </a:extLst>
              </p:cNvPr>
              <p:cNvSpPr txBox="1"/>
              <p:nvPr/>
            </p:nvSpPr>
            <p:spPr>
              <a:xfrm>
                <a:off x="1137085" y="2880877"/>
                <a:ext cx="1670910" cy="33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D15A0D8-5219-43A6-AA6B-D69AC5217D28}"/>
                  </a:ext>
                </a:extLst>
              </p:cNvPr>
              <p:cNvSpPr txBox="1"/>
              <p:nvPr/>
            </p:nvSpPr>
            <p:spPr>
              <a:xfrm>
                <a:off x="685198" y="3681842"/>
                <a:ext cx="1670910" cy="33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500C571-AEE4-43CF-958D-7197C8FEFB37}"/>
                  </a:ext>
                </a:extLst>
              </p:cNvPr>
              <p:cNvSpPr txBox="1"/>
              <p:nvPr/>
            </p:nvSpPr>
            <p:spPr>
              <a:xfrm>
                <a:off x="1137085" y="4464107"/>
                <a:ext cx="1670910" cy="33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059D86B-434D-42A3-B2EE-A123B32F9BF2}"/>
                  </a:ext>
                </a:extLst>
              </p:cNvPr>
              <p:cNvSpPr txBox="1"/>
              <p:nvPr/>
            </p:nvSpPr>
            <p:spPr>
              <a:xfrm>
                <a:off x="5116448" y="2880877"/>
                <a:ext cx="1616521" cy="33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4032845-B17B-4988-AC14-EC66474694C8}"/>
                  </a:ext>
                </a:extLst>
              </p:cNvPr>
              <p:cNvSpPr txBox="1"/>
              <p:nvPr/>
            </p:nvSpPr>
            <p:spPr>
              <a:xfrm>
                <a:off x="5458484" y="3681842"/>
                <a:ext cx="1616521" cy="33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C063840-BE5E-4C48-8384-F705986E60B9}"/>
                  </a:ext>
                </a:extLst>
              </p:cNvPr>
              <p:cNvSpPr txBox="1"/>
              <p:nvPr/>
            </p:nvSpPr>
            <p:spPr>
              <a:xfrm>
                <a:off x="5116448" y="4464107"/>
                <a:ext cx="1616521" cy="33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10AB9F4-3359-450B-99EA-B9318E3D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5245" y="3167298"/>
              <a:ext cx="1203655" cy="1211085"/>
            </a:xfrm>
            <a:prstGeom prst="rect">
              <a:avLst/>
            </a:prstGeo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D8B60CE-AC2C-4405-A57A-E09F0BD52D59}"/>
              </a:ext>
            </a:extLst>
          </p:cNvPr>
          <p:cNvGrpSpPr/>
          <p:nvPr/>
        </p:nvGrpSpPr>
        <p:grpSpPr>
          <a:xfrm>
            <a:off x="6547341" y="1955297"/>
            <a:ext cx="4884802" cy="1558504"/>
            <a:chOff x="3321510" y="1850630"/>
            <a:chExt cx="4884802" cy="1558504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54A03F7-E856-492D-BA99-1A969BA503C7}"/>
                </a:ext>
              </a:extLst>
            </p:cNvPr>
            <p:cNvSpPr txBox="1"/>
            <p:nvPr/>
          </p:nvSpPr>
          <p:spPr>
            <a:xfrm>
              <a:off x="3321510" y="1850630"/>
              <a:ext cx="223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0507E"/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C4ED621-5ACC-4EFF-990C-992206918078}"/>
                </a:ext>
              </a:extLst>
            </p:cNvPr>
            <p:cNvSpPr txBox="1"/>
            <p:nvPr/>
          </p:nvSpPr>
          <p:spPr>
            <a:xfrm>
              <a:off x="3321510" y="2312295"/>
              <a:ext cx="4884802" cy="109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17A515C-902F-47AE-8F27-2E06E4CD03EB}"/>
              </a:ext>
            </a:extLst>
          </p:cNvPr>
          <p:cNvGrpSpPr/>
          <p:nvPr/>
        </p:nvGrpSpPr>
        <p:grpSpPr>
          <a:xfrm>
            <a:off x="6547341" y="4266300"/>
            <a:ext cx="4884802" cy="1558504"/>
            <a:chOff x="3321510" y="1850630"/>
            <a:chExt cx="4884802" cy="1558504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2D59418-27B2-47A8-890F-65B3719C0FF9}"/>
                </a:ext>
              </a:extLst>
            </p:cNvPr>
            <p:cNvSpPr txBox="1"/>
            <p:nvPr/>
          </p:nvSpPr>
          <p:spPr>
            <a:xfrm>
              <a:off x="3321510" y="1850630"/>
              <a:ext cx="2238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0507E"/>
                  </a:solidFill>
                  <a:cs typeface="+mn-ea"/>
                  <a:sym typeface="+mn-lt"/>
                </a:rPr>
                <a:t>Add title text</a:t>
              </a:r>
              <a:endParaRPr lang="zh-CN" altLang="en-US" sz="24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5BA1C57-9DA6-4408-A382-663C0455D9FA}"/>
                </a:ext>
              </a:extLst>
            </p:cNvPr>
            <p:cNvSpPr txBox="1"/>
            <p:nvPr/>
          </p:nvSpPr>
          <p:spPr>
            <a:xfrm>
              <a:off x="3321510" y="2312295"/>
              <a:ext cx="4884802" cy="109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the title content, pay attention to the defense sequence and writing ideas, control the defense time, answer 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2421" y="6517982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6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692">
        <p:random/>
      </p:transition>
    </mc:Choice>
    <mc:Fallback xmlns="">
      <p:transition spd="slow" advTm="169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65192E-911B-44B5-8ECD-4BB04A9DEDD3}"/>
              </a:ext>
            </a:extLst>
          </p:cNvPr>
          <p:cNvGrpSpPr/>
          <p:nvPr/>
        </p:nvGrpSpPr>
        <p:grpSpPr>
          <a:xfrm>
            <a:off x="-2846530" y="-1770744"/>
            <a:ext cx="8399978" cy="7688943"/>
            <a:chOff x="-2846530" y="-1770744"/>
            <a:chExt cx="8399978" cy="768894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E84B06F-D27D-4993-B13D-E084FF4E1C15}"/>
                </a:ext>
              </a:extLst>
            </p:cNvPr>
            <p:cNvSpPr/>
            <p:nvPr/>
          </p:nvSpPr>
          <p:spPr>
            <a:xfrm>
              <a:off x="-2846530" y="-1770744"/>
              <a:ext cx="7688943" cy="7688943"/>
            </a:xfrm>
            <a:prstGeom prst="ellipse">
              <a:avLst/>
            </a:prstGeom>
            <a:solidFill>
              <a:srgbClr val="D8EFFD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D284A99-8426-482D-B7E6-57084C759F24}"/>
                </a:ext>
              </a:extLst>
            </p:cNvPr>
            <p:cNvSpPr txBox="1"/>
            <p:nvPr/>
          </p:nvSpPr>
          <p:spPr>
            <a:xfrm>
              <a:off x="-1214742" y="1161142"/>
              <a:ext cx="6768190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900" dirty="0">
                  <a:solidFill>
                    <a:srgbClr val="10507E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23900" dirty="0">
                <a:solidFill>
                  <a:srgbClr val="10507E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52E3D5-288B-4F8A-9233-A3EF841634F2}"/>
              </a:ext>
            </a:extLst>
          </p:cNvPr>
          <p:cNvGrpSpPr/>
          <p:nvPr/>
        </p:nvGrpSpPr>
        <p:grpSpPr>
          <a:xfrm>
            <a:off x="5140956" y="2474962"/>
            <a:ext cx="6477909" cy="1142621"/>
            <a:chOff x="5862081" y="2617371"/>
            <a:chExt cx="6477909" cy="114262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2918109-7CC7-4F8B-BE97-A7187AAFC63F}"/>
                </a:ext>
              </a:extLst>
            </p:cNvPr>
            <p:cNvSpPr txBox="1"/>
            <p:nvPr/>
          </p:nvSpPr>
          <p:spPr>
            <a:xfrm>
              <a:off x="5862082" y="2617371"/>
              <a:ext cx="6006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A30FAFB-F2ED-4600-8470-BBD9C9650D4C}"/>
                </a:ext>
              </a:extLst>
            </p:cNvPr>
            <p:cNvSpPr txBox="1"/>
            <p:nvPr/>
          </p:nvSpPr>
          <p:spPr>
            <a:xfrm>
              <a:off x="5862081" y="3506076"/>
              <a:ext cx="64779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50" dirty="0">
                  <a:cs typeface="+mn-ea"/>
                  <a:sym typeface="+mn-lt"/>
                </a:rPr>
                <a:t>RESEARCH BACKGROUND AND CURRENT SITUATION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sp>
        <p:nvSpPr>
          <p:cNvPr id="19" name="圆: 空心 18">
            <a:extLst>
              <a:ext uri="{FF2B5EF4-FFF2-40B4-BE49-F238E27FC236}">
                <a16:creationId xmlns:a16="http://schemas.microsoft.com/office/drawing/2014/main" id="{6BC1A94C-BB48-46BB-A41C-B7D81F7B9986}"/>
              </a:ext>
            </a:extLst>
          </p:cNvPr>
          <p:cNvSpPr/>
          <p:nvPr/>
        </p:nvSpPr>
        <p:spPr>
          <a:xfrm>
            <a:off x="10808543" y="5670073"/>
            <a:ext cx="2766913" cy="2766913"/>
          </a:xfrm>
          <a:prstGeom prst="donut">
            <a:avLst/>
          </a:pr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00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94">
        <p:random/>
      </p:transition>
    </mc:Choice>
    <mc:Fallback xmlns="">
      <p:transition spd="slow" advTm="209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5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3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4|0.3|0.2|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|0.3|0.4|0.2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2|0.4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1|0.2|0.3|0.2|0.3|0.3|0.3|0.3|0.3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|0.3|0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3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4|0.6|0.3|0.4|0.3|0.3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|0.3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|0.4"/>
</p:tagLst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yqzmw0s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1605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微软雅黑</vt:lpstr>
      <vt:lpstr>宋体</vt:lpstr>
      <vt:lpstr>Arial</vt:lpstr>
      <vt:lpstr>Arial Black</vt:lpstr>
      <vt:lpstr>Calibri</vt:lpstr>
      <vt:lpstr>方正正黑简体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Krishnakanta Maity</cp:lastModifiedBy>
  <cp:revision>150</cp:revision>
  <dcterms:created xsi:type="dcterms:W3CDTF">2021-05-17T01:01:09Z</dcterms:created>
  <dcterms:modified xsi:type="dcterms:W3CDTF">2022-10-18T18:30:33Z</dcterms:modified>
</cp:coreProperties>
</file>