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162E2-156C-776A-5FA2-13BA09CC3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0E3A76-DD10-1DB7-7C64-962E46881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6FF6AF-4E34-9821-39F2-202EAF67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658F-9113-4A45-8454-37CA14395B24}" type="datetimeFigureOut">
              <a:rPr lang="es-GT" smtClean="0"/>
              <a:t>18/08/2022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B93DD1-C5DE-B784-4BB2-6957015D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21D0FE-B9A7-6FC6-1B91-268F5843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D3F6-A94D-4BF7-8B85-B91648963FB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2992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1A093-BF6C-5389-52D8-90D92C70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AFBC66-5570-E973-FD79-5AE9DA077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6B17AE-BB31-D773-087E-3E438004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658F-9113-4A45-8454-37CA14395B24}" type="datetimeFigureOut">
              <a:rPr lang="es-GT" smtClean="0"/>
              <a:t>18/08/2022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5E4258-BF94-2C14-26D8-827DD542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8366A3-5884-C655-6412-04AD572A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D3F6-A94D-4BF7-8B85-B91648963FB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6660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555077-9282-5A15-6715-6A974F0A6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B5FB57-E203-08EC-CBE7-BD50980B4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16F1E8-A3DB-773E-499E-E2AF8E17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658F-9113-4A45-8454-37CA14395B24}" type="datetimeFigureOut">
              <a:rPr lang="es-GT" smtClean="0"/>
              <a:t>18/08/2022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FDEE1-2152-1422-728A-9148041E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909769-3589-2954-67EA-C9EE919C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D3F6-A94D-4BF7-8B85-B91648963FB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042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6DB4A-6413-D74B-B383-0620108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2723CA-684B-B2F4-B271-F5B88B71B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E0C95A-4F1F-19D8-7B43-EE42FD89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658F-9113-4A45-8454-37CA14395B24}" type="datetimeFigureOut">
              <a:rPr lang="es-GT" smtClean="0"/>
              <a:t>18/08/2022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123916-1763-6CBA-026D-F5DB3B08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E662A8-5E95-2993-07A9-72FDDEAD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D3F6-A94D-4BF7-8B85-B91648963FB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3734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B1F95-F3B4-527E-D1D3-FCA243B0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F20BD-B3A3-B959-8166-6B74EF36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9133A1-4F0F-E284-748F-67B1428B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658F-9113-4A45-8454-37CA14395B24}" type="datetimeFigureOut">
              <a:rPr lang="es-GT" smtClean="0"/>
              <a:t>18/08/2022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FB40A4-BA2F-7930-60FD-E309BA86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E2F48C-AC07-791F-8470-CA044C2C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D3F6-A94D-4BF7-8B85-B91648963FB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8844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8D368-4CB1-7E3F-AB44-C2515565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3D8EC-64A5-AC07-2856-F5D3269BD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CD75BD-AC66-B250-6936-7BADAE459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18BBC9-BA2A-517C-5D17-DD076C93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658F-9113-4A45-8454-37CA14395B24}" type="datetimeFigureOut">
              <a:rPr lang="es-GT" smtClean="0"/>
              <a:t>18/08/2022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D965D0-615B-1756-2F63-B2AB6D8C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06EE60-9E97-1B20-7441-313366CB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D3F6-A94D-4BF7-8B85-B91648963FB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3740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32BD7-9B23-B826-5FB0-A1A50502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498B5F-A529-F8EA-D5A3-A602A53A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4DE9C6-ECB9-350E-20E0-F1A6AE27F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C27D36-84D7-2926-012B-03B4D1103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89E1F0-0BE5-0DDA-7D1F-E4D0EC70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799827-1A20-3617-F004-42D94DE4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658F-9113-4A45-8454-37CA14395B24}" type="datetimeFigureOut">
              <a:rPr lang="es-GT" smtClean="0"/>
              <a:t>18/08/2022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776D96-3FB1-7D84-1866-095D3F15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BCE09A-9FBF-7818-38AB-705A441D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D3F6-A94D-4BF7-8B85-B91648963FB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7897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64717-5038-6F8B-55AA-35087296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08EFF1-2059-6070-FF2D-4262FBBB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658F-9113-4A45-8454-37CA14395B24}" type="datetimeFigureOut">
              <a:rPr lang="es-GT" smtClean="0"/>
              <a:t>18/08/2022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C2D2FE-6480-80C2-4DD1-CB929C68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CA2A1-B22B-5D26-E143-14DD6E39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D3F6-A94D-4BF7-8B85-B91648963FB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8165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742E13-E47B-ACBB-9B5C-EF3CFFFA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658F-9113-4A45-8454-37CA14395B24}" type="datetimeFigureOut">
              <a:rPr lang="es-GT" smtClean="0"/>
              <a:t>18/08/2022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FC9936-3C83-1508-66BB-67CB3DC4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547DA5-3AAA-4075-CFAD-7A5805BF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D3F6-A94D-4BF7-8B85-B91648963FB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4635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9B62B-363B-6D8E-54E6-1EC9F833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7E3DF7-2D6E-8F40-8FE1-601EBEFA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40EE00-D3DE-4E4D-E371-5524B6B7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0F8711-561E-33F4-BDA0-816B542E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658F-9113-4A45-8454-37CA14395B24}" type="datetimeFigureOut">
              <a:rPr lang="es-GT" smtClean="0"/>
              <a:t>18/08/2022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FF010D-CC00-D799-93F4-6D522E28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EF9C1A-8E5E-0090-CECC-25D9B2F0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D3F6-A94D-4BF7-8B85-B91648963FB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5690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790F8-216D-19F9-918B-38836335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A3972C-6723-A8AF-1106-DCD223010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3FEF8C-874D-1217-224B-45E03C628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E498E0-0F9A-18D5-628E-5193699F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658F-9113-4A45-8454-37CA14395B24}" type="datetimeFigureOut">
              <a:rPr lang="es-GT" smtClean="0"/>
              <a:t>18/08/2022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39278E-5D9E-C626-8811-606090E6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A80CE0-6729-B701-315C-F4D147F7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D3F6-A94D-4BF7-8B85-B91648963FB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2400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DE6744-D0A1-065A-78BD-E3EC2D1A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CA1DC6-A370-DC06-3EB8-E6FEF67FE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6201A-DD5C-3919-303C-717EBDE9D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F658F-9113-4A45-8454-37CA14395B24}" type="datetimeFigureOut">
              <a:rPr lang="es-GT" smtClean="0"/>
              <a:t>18/08/2022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6EB025-B11F-2404-822E-CC5CED214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2CB31-F12B-2CD8-8921-BC762FBB9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ED3F6-A94D-4BF7-8B85-B91648963FB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7964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66F2E0-F237-2BE4-9398-78578BE28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0083" y="1377599"/>
            <a:ext cx="3284582" cy="328458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BFECFD7-CC6D-1083-0256-33B131026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284" y="1438198"/>
            <a:ext cx="2593975" cy="31633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9BC129C-F931-A1E0-116F-DD7361A3B9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2489" y="2566139"/>
            <a:ext cx="3739064" cy="8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13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Orenos</dc:creator>
  <cp:lastModifiedBy>Jorge Orenos</cp:lastModifiedBy>
  <cp:revision>1</cp:revision>
  <dcterms:created xsi:type="dcterms:W3CDTF">2022-08-19T05:38:12Z</dcterms:created>
  <dcterms:modified xsi:type="dcterms:W3CDTF">2022-08-19T05:44:09Z</dcterms:modified>
</cp:coreProperties>
</file>