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8" r:id="rId4"/>
    <p:sldId id="257" r:id="rId5"/>
  </p:sldIdLst>
  <p:sldSz cx="6858000" cy="9144000" type="letter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923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7424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1258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902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798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4104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6503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76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659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43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2410-B35A-46FD-A879-CDBD826481C4}" type="datetimeFigureOut">
              <a:rPr lang="es-GT" smtClean="0"/>
              <a:t>8/08/2022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DB05-FF04-4CB7-B37C-3E50FE60A7D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56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" y="0"/>
            <a:ext cx="616846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0" y="0"/>
            <a:ext cx="622162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0" y="0"/>
            <a:ext cx="575182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04" y="0"/>
            <a:ext cx="6357391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4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Carta (216 x 279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Yoisy Isabel Vásquez Franco</dc:creator>
  <cp:lastModifiedBy>Jorge Roberto Letona Rodriguez</cp:lastModifiedBy>
  <cp:revision>2</cp:revision>
  <dcterms:created xsi:type="dcterms:W3CDTF">2022-08-08T16:23:59Z</dcterms:created>
  <dcterms:modified xsi:type="dcterms:W3CDTF">2022-08-08T17:09:21Z</dcterms:modified>
</cp:coreProperties>
</file>