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34"/>
  </p:notesMasterIdLst>
  <p:sldIdLst>
    <p:sldId id="256" r:id="rId2"/>
    <p:sldId id="257" r:id="rId3"/>
    <p:sldId id="258" r:id="rId4"/>
    <p:sldId id="268" r:id="rId5"/>
    <p:sldId id="259" r:id="rId6"/>
    <p:sldId id="269" r:id="rId7"/>
    <p:sldId id="260" r:id="rId8"/>
    <p:sldId id="270" r:id="rId9"/>
    <p:sldId id="271" r:id="rId10"/>
    <p:sldId id="272" r:id="rId11"/>
    <p:sldId id="280" r:id="rId12"/>
    <p:sldId id="261" r:id="rId13"/>
    <p:sldId id="273" r:id="rId14"/>
    <p:sldId id="274" r:id="rId15"/>
    <p:sldId id="275" r:id="rId16"/>
    <p:sldId id="262" r:id="rId17"/>
    <p:sldId id="276" r:id="rId18"/>
    <p:sldId id="277" r:id="rId19"/>
    <p:sldId id="278" r:id="rId20"/>
    <p:sldId id="279" r:id="rId21"/>
    <p:sldId id="281" r:id="rId22"/>
    <p:sldId id="263" r:id="rId23"/>
    <p:sldId id="289" r:id="rId24"/>
    <p:sldId id="282" r:id="rId25"/>
    <p:sldId id="283" r:id="rId26"/>
    <p:sldId id="286" r:id="rId27"/>
    <p:sldId id="284" r:id="rId28"/>
    <p:sldId id="285" r:id="rId29"/>
    <p:sldId id="266" r:id="rId30"/>
    <p:sldId id="288" r:id="rId31"/>
    <p:sldId id="287" r:id="rId32"/>
    <p:sldId id="26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DF5714-0D68-4C03-9198-215C5EC55091}" v="112" dt="2020-07-19T19:28:49.9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76383" autoAdjust="0"/>
  </p:normalViewPr>
  <p:slideViewPr>
    <p:cSldViewPr snapToGrid="0">
      <p:cViewPr varScale="1">
        <p:scale>
          <a:sx n="124" d="100"/>
          <a:sy n="124" d="100"/>
        </p:scale>
        <p:origin x="16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as Perez" userId="8df12eca19f6b38d" providerId="LiveId" clId="{34DF5714-0D68-4C03-9198-215C5EC55091}"/>
    <pc:docChg chg="undo redo custSel mod addSld delSld modSld sldOrd">
      <pc:chgData name="Tomas Perez" userId="8df12eca19f6b38d" providerId="LiveId" clId="{34DF5714-0D68-4C03-9198-215C5EC55091}" dt="2020-07-20T15:13:11.005" v="33841" actId="20577"/>
      <pc:docMkLst>
        <pc:docMk/>
      </pc:docMkLst>
      <pc:sldChg chg="modSp mod">
        <pc:chgData name="Tomas Perez" userId="8df12eca19f6b38d" providerId="LiveId" clId="{34DF5714-0D68-4C03-9198-215C5EC55091}" dt="2020-07-19T19:29:06.606" v="33109" actId="113"/>
        <pc:sldMkLst>
          <pc:docMk/>
          <pc:sldMk cId="426059657" sldId="256"/>
        </pc:sldMkLst>
        <pc:spChg chg="mod">
          <ac:chgData name="Tomas Perez" userId="8df12eca19f6b38d" providerId="LiveId" clId="{34DF5714-0D68-4C03-9198-215C5EC55091}" dt="2020-07-19T19:29:06.606" v="33109" actId="113"/>
          <ac:spMkLst>
            <pc:docMk/>
            <pc:sldMk cId="426059657" sldId="256"/>
            <ac:spMk id="2" creationId="{B59A2116-A6E4-43DB-BD17-055650F97830}"/>
          </ac:spMkLst>
        </pc:spChg>
        <pc:spChg chg="mod">
          <ac:chgData name="Tomas Perez" userId="8df12eca19f6b38d" providerId="LiveId" clId="{34DF5714-0D68-4C03-9198-215C5EC55091}" dt="2020-07-19T19:19:42.415" v="33054"/>
          <ac:spMkLst>
            <pc:docMk/>
            <pc:sldMk cId="426059657" sldId="256"/>
            <ac:spMk id="3" creationId="{6D44CCDC-FA03-448A-9E26-035ECFAF91EF}"/>
          </ac:spMkLst>
        </pc:spChg>
      </pc:sldChg>
      <pc:sldChg chg="modSp mod">
        <pc:chgData name="Tomas Perez" userId="8df12eca19f6b38d" providerId="LiveId" clId="{34DF5714-0D68-4C03-9198-215C5EC55091}" dt="2020-07-20T01:10:21.558" v="33674" actId="20577"/>
        <pc:sldMkLst>
          <pc:docMk/>
          <pc:sldMk cId="4231675063" sldId="257"/>
        </pc:sldMkLst>
        <pc:spChg chg="mod">
          <ac:chgData name="Tomas Perez" userId="8df12eca19f6b38d" providerId="LiveId" clId="{34DF5714-0D68-4C03-9198-215C5EC55091}" dt="2020-07-19T19:20:29.396" v="33057" actId="207"/>
          <ac:spMkLst>
            <pc:docMk/>
            <pc:sldMk cId="4231675063" sldId="257"/>
            <ac:spMk id="2" creationId="{4C1AA925-C069-465D-962A-86408A12625A}"/>
          </ac:spMkLst>
        </pc:spChg>
        <pc:spChg chg="mod">
          <ac:chgData name="Tomas Perez" userId="8df12eca19f6b38d" providerId="LiveId" clId="{34DF5714-0D68-4C03-9198-215C5EC55091}" dt="2020-07-20T01:10:21.558" v="33674" actId="20577"/>
          <ac:spMkLst>
            <pc:docMk/>
            <pc:sldMk cId="4231675063" sldId="257"/>
            <ac:spMk id="3" creationId="{F6F7F6DE-C5FC-43E1-92A6-A1ADE5E4E962}"/>
          </ac:spMkLst>
        </pc:spChg>
      </pc:sldChg>
      <pc:sldChg chg="modSp mod modNotesTx">
        <pc:chgData name="Tomas Perez" userId="8df12eca19f6b38d" providerId="LiveId" clId="{34DF5714-0D68-4C03-9198-215C5EC55091}" dt="2020-07-20T01:14:19.805" v="33678" actId="27636"/>
        <pc:sldMkLst>
          <pc:docMk/>
          <pc:sldMk cId="2514543263" sldId="258"/>
        </pc:sldMkLst>
        <pc:spChg chg="mod">
          <ac:chgData name="Tomas Perez" userId="8df12eca19f6b38d" providerId="LiveId" clId="{34DF5714-0D68-4C03-9198-215C5EC55091}" dt="2020-07-19T19:20:34.558" v="33058" actId="207"/>
          <ac:spMkLst>
            <pc:docMk/>
            <pc:sldMk cId="2514543263" sldId="258"/>
            <ac:spMk id="2" creationId="{0BDD91B2-8016-4184-91B3-C74894EC939B}"/>
          </ac:spMkLst>
        </pc:spChg>
        <pc:spChg chg="mod">
          <ac:chgData name="Tomas Perez" userId="8df12eca19f6b38d" providerId="LiveId" clId="{34DF5714-0D68-4C03-9198-215C5EC55091}" dt="2020-07-20T01:14:19.805" v="33678" actId="27636"/>
          <ac:spMkLst>
            <pc:docMk/>
            <pc:sldMk cId="2514543263" sldId="258"/>
            <ac:spMk id="3" creationId="{DADD0EF6-C151-4F48-AE3A-33AD502BCE8E}"/>
          </ac:spMkLst>
        </pc:spChg>
      </pc:sldChg>
      <pc:sldChg chg="modSp mod modNotesTx">
        <pc:chgData name="Tomas Perez" userId="8df12eca19f6b38d" providerId="LiveId" clId="{34DF5714-0D68-4C03-9198-215C5EC55091}" dt="2020-07-20T01:23:54.240" v="33684" actId="20577"/>
        <pc:sldMkLst>
          <pc:docMk/>
          <pc:sldMk cId="2053979844" sldId="259"/>
        </pc:sldMkLst>
        <pc:spChg chg="mod">
          <ac:chgData name="Tomas Perez" userId="8df12eca19f6b38d" providerId="LiveId" clId="{34DF5714-0D68-4C03-9198-215C5EC55091}" dt="2020-07-19T19:20:44.831" v="33060" actId="207"/>
          <ac:spMkLst>
            <pc:docMk/>
            <pc:sldMk cId="2053979844" sldId="259"/>
            <ac:spMk id="2" creationId="{1A6D8BD6-63A5-4982-B227-982855E61416}"/>
          </ac:spMkLst>
        </pc:spChg>
        <pc:spChg chg="mod">
          <ac:chgData name="Tomas Perez" userId="8df12eca19f6b38d" providerId="LiveId" clId="{34DF5714-0D68-4C03-9198-215C5EC55091}" dt="2020-07-20T01:23:54.240" v="33684" actId="20577"/>
          <ac:spMkLst>
            <pc:docMk/>
            <pc:sldMk cId="2053979844" sldId="259"/>
            <ac:spMk id="3" creationId="{8CE308F5-4D9D-4DBC-94F7-545CF1B0C940}"/>
          </ac:spMkLst>
        </pc:spChg>
      </pc:sldChg>
      <pc:sldChg chg="modSp mod modNotesTx">
        <pc:chgData name="Tomas Perez" userId="8df12eca19f6b38d" providerId="LiveId" clId="{34DF5714-0D68-4C03-9198-215C5EC55091}" dt="2020-07-20T13:15:42.511" v="33692" actId="20577"/>
        <pc:sldMkLst>
          <pc:docMk/>
          <pc:sldMk cId="3759378127" sldId="260"/>
        </pc:sldMkLst>
        <pc:spChg chg="mod">
          <ac:chgData name="Tomas Perez" userId="8df12eca19f6b38d" providerId="LiveId" clId="{34DF5714-0D68-4C03-9198-215C5EC55091}" dt="2020-07-19T19:20:56.008" v="33062" actId="207"/>
          <ac:spMkLst>
            <pc:docMk/>
            <pc:sldMk cId="3759378127" sldId="260"/>
            <ac:spMk id="2" creationId="{200BB383-C8CB-4C4C-B424-30FF5D1B2C1B}"/>
          </ac:spMkLst>
        </pc:spChg>
        <pc:spChg chg="mod">
          <ac:chgData name="Tomas Perez" userId="8df12eca19f6b38d" providerId="LiveId" clId="{34DF5714-0D68-4C03-9198-215C5EC55091}" dt="2020-07-20T13:15:42.511" v="33692" actId="20577"/>
          <ac:spMkLst>
            <pc:docMk/>
            <pc:sldMk cId="3759378127" sldId="260"/>
            <ac:spMk id="3" creationId="{A0ECB338-2DF8-41A3-B71F-71C32E383963}"/>
          </ac:spMkLst>
        </pc:spChg>
      </pc:sldChg>
      <pc:sldChg chg="addSp modSp mod modNotesTx">
        <pc:chgData name="Tomas Perez" userId="8df12eca19f6b38d" providerId="LiveId" clId="{34DF5714-0D68-4C03-9198-215C5EC55091}" dt="2020-07-19T19:25:12.203" v="33094" actId="20577"/>
        <pc:sldMkLst>
          <pc:docMk/>
          <pc:sldMk cId="865019367" sldId="261"/>
        </pc:sldMkLst>
        <pc:spChg chg="mod">
          <ac:chgData name="Tomas Perez" userId="8df12eca19f6b38d" providerId="LiveId" clId="{34DF5714-0D68-4C03-9198-215C5EC55091}" dt="2020-07-19T19:21:23.597" v="33067" actId="207"/>
          <ac:spMkLst>
            <pc:docMk/>
            <pc:sldMk cId="865019367" sldId="261"/>
            <ac:spMk id="2" creationId="{860EE89E-F691-4073-87F0-8B53868F6D51}"/>
          </ac:spMkLst>
        </pc:spChg>
        <pc:spChg chg="mod">
          <ac:chgData name="Tomas Perez" userId="8df12eca19f6b38d" providerId="LiveId" clId="{34DF5714-0D68-4C03-9198-215C5EC55091}" dt="2020-07-19T19:24:46.870" v="33090" actId="12"/>
          <ac:spMkLst>
            <pc:docMk/>
            <pc:sldMk cId="865019367" sldId="261"/>
            <ac:spMk id="3" creationId="{E41CEAD2-1A56-437F-9AC2-9658CB1AF2F3}"/>
          </ac:spMkLst>
        </pc:spChg>
        <pc:spChg chg="add mod">
          <ac:chgData name="Tomas Perez" userId="8df12eca19f6b38d" providerId="LiveId" clId="{34DF5714-0D68-4C03-9198-215C5EC55091}" dt="2020-07-19T19:25:12.203" v="33094" actId="20577"/>
          <ac:spMkLst>
            <pc:docMk/>
            <pc:sldMk cId="865019367" sldId="261"/>
            <ac:spMk id="4" creationId="{5931845B-9B8A-4F8C-B380-D246343FD64E}"/>
          </ac:spMkLst>
        </pc:spChg>
      </pc:sldChg>
      <pc:sldChg chg="addSp delSp modSp mod modNotesTx">
        <pc:chgData name="Tomas Perez" userId="8df12eca19f6b38d" providerId="LiveId" clId="{34DF5714-0D68-4C03-9198-215C5EC55091}" dt="2020-07-19T19:21:37.287" v="33070" actId="207"/>
        <pc:sldMkLst>
          <pc:docMk/>
          <pc:sldMk cId="3843849461" sldId="262"/>
        </pc:sldMkLst>
        <pc:spChg chg="mod">
          <ac:chgData name="Tomas Perez" userId="8df12eca19f6b38d" providerId="LiveId" clId="{34DF5714-0D68-4C03-9198-215C5EC55091}" dt="2020-07-19T19:21:37.287" v="33070" actId="207"/>
          <ac:spMkLst>
            <pc:docMk/>
            <pc:sldMk cId="3843849461" sldId="262"/>
            <ac:spMk id="2" creationId="{0B64C3A2-ADE5-4893-9476-AE43BBA8E95A}"/>
          </ac:spMkLst>
        </pc:spChg>
        <pc:spChg chg="mod">
          <ac:chgData name="Tomas Perez" userId="8df12eca19f6b38d" providerId="LiveId" clId="{34DF5714-0D68-4C03-9198-215C5EC55091}" dt="2020-07-18T05:01:22.814" v="19397" actId="14100"/>
          <ac:spMkLst>
            <pc:docMk/>
            <pc:sldMk cId="3843849461" sldId="262"/>
            <ac:spMk id="3" creationId="{B1EBA42F-4797-4D92-81FE-FC12521F88D1}"/>
          </ac:spMkLst>
        </pc:spChg>
        <pc:spChg chg="add mod">
          <ac:chgData name="Tomas Perez" userId="8df12eca19f6b38d" providerId="LiveId" clId="{34DF5714-0D68-4C03-9198-215C5EC55091}" dt="2020-07-18T05:04:06.103" v="19417" actId="1076"/>
          <ac:spMkLst>
            <pc:docMk/>
            <pc:sldMk cId="3843849461" sldId="262"/>
            <ac:spMk id="14" creationId="{C9CB16D4-3AAB-49FD-9473-8B0C12AF6FE0}"/>
          </ac:spMkLst>
        </pc:spChg>
        <pc:picChg chg="add mod">
          <ac:chgData name="Tomas Perez" userId="8df12eca19f6b38d" providerId="LiveId" clId="{34DF5714-0D68-4C03-9198-215C5EC55091}" dt="2020-07-18T05:01:26.558" v="19398" actId="1076"/>
          <ac:picMkLst>
            <pc:docMk/>
            <pc:sldMk cId="3843849461" sldId="262"/>
            <ac:picMk id="5" creationId="{89010566-A57F-432D-A346-20068B4CE1AA}"/>
          </ac:picMkLst>
        </pc:picChg>
        <pc:picChg chg="add mod">
          <ac:chgData name="Tomas Perez" userId="8df12eca19f6b38d" providerId="LiveId" clId="{34DF5714-0D68-4C03-9198-215C5EC55091}" dt="2020-07-18T05:01:34.767" v="19399" actId="1076"/>
          <ac:picMkLst>
            <pc:docMk/>
            <pc:sldMk cId="3843849461" sldId="262"/>
            <ac:picMk id="7" creationId="{DE632341-26D4-41C4-847C-1FA7A44BB9B1}"/>
          </ac:picMkLst>
        </pc:picChg>
        <pc:picChg chg="add mod">
          <ac:chgData name="Tomas Perez" userId="8df12eca19f6b38d" providerId="LiveId" clId="{34DF5714-0D68-4C03-9198-215C5EC55091}" dt="2020-07-18T05:01:40.446" v="19400" actId="1076"/>
          <ac:picMkLst>
            <pc:docMk/>
            <pc:sldMk cId="3843849461" sldId="262"/>
            <ac:picMk id="9" creationId="{69551D21-849D-4948-AE89-F4F26F48E434}"/>
          </ac:picMkLst>
        </pc:picChg>
        <pc:picChg chg="add mod">
          <ac:chgData name="Tomas Perez" userId="8df12eca19f6b38d" providerId="LiveId" clId="{34DF5714-0D68-4C03-9198-215C5EC55091}" dt="2020-07-18T05:01:43.960" v="19401" actId="1076"/>
          <ac:picMkLst>
            <pc:docMk/>
            <pc:sldMk cId="3843849461" sldId="262"/>
            <ac:picMk id="11" creationId="{6F8B4928-A6A1-494B-AA99-C0F28AFFC395}"/>
          </ac:picMkLst>
        </pc:picChg>
        <pc:picChg chg="add del mod">
          <ac:chgData name="Tomas Perez" userId="8df12eca19f6b38d" providerId="LiveId" clId="{34DF5714-0D68-4C03-9198-215C5EC55091}" dt="2020-07-18T05:00:43.389" v="19392" actId="21"/>
          <ac:picMkLst>
            <pc:docMk/>
            <pc:sldMk cId="3843849461" sldId="262"/>
            <ac:picMk id="13" creationId="{3EC5ECF5-D066-4300-BD9B-6B86BD368DAA}"/>
          </ac:picMkLst>
        </pc:picChg>
        <pc:picChg chg="add mod">
          <ac:chgData name="Tomas Perez" userId="8df12eca19f6b38d" providerId="LiveId" clId="{34DF5714-0D68-4C03-9198-215C5EC55091}" dt="2020-07-18T05:03:48.236" v="19416" actId="1076"/>
          <ac:picMkLst>
            <pc:docMk/>
            <pc:sldMk cId="3843849461" sldId="262"/>
            <ac:picMk id="15" creationId="{2CE27CFC-0EE8-43E1-8714-C4B74FA55A76}"/>
          </ac:picMkLst>
        </pc:picChg>
      </pc:sldChg>
      <pc:sldChg chg="addSp delSp modSp mod modNotesTx">
        <pc:chgData name="Tomas Perez" userId="8df12eca19f6b38d" providerId="LiveId" clId="{34DF5714-0D68-4C03-9198-215C5EC55091}" dt="2020-07-20T13:56:09.234" v="33746" actId="20577"/>
        <pc:sldMkLst>
          <pc:docMk/>
          <pc:sldMk cId="3359014385" sldId="263"/>
        </pc:sldMkLst>
        <pc:spChg chg="del mod">
          <ac:chgData name="Tomas Perez" userId="8df12eca19f6b38d" providerId="LiveId" clId="{34DF5714-0D68-4C03-9198-215C5EC55091}" dt="2020-07-18T19:14:06.078" v="21923" actId="21"/>
          <ac:spMkLst>
            <pc:docMk/>
            <pc:sldMk cId="3359014385" sldId="263"/>
            <ac:spMk id="2" creationId="{D4F02CE5-4D3E-4AD9-9126-06C163C4FE4F}"/>
          </ac:spMkLst>
        </pc:spChg>
        <pc:spChg chg="del mod">
          <ac:chgData name="Tomas Perez" userId="8df12eca19f6b38d" providerId="LiveId" clId="{34DF5714-0D68-4C03-9198-215C5EC55091}" dt="2020-07-18T19:12:29.756" v="21889" actId="21"/>
          <ac:spMkLst>
            <pc:docMk/>
            <pc:sldMk cId="3359014385" sldId="263"/>
            <ac:spMk id="3" creationId="{9BE097AD-FC29-4BDF-BC0B-31D4F47A2638}"/>
          </ac:spMkLst>
        </pc:spChg>
        <pc:spChg chg="add del mod">
          <ac:chgData name="Tomas Perez" userId="8df12eca19f6b38d" providerId="LiveId" clId="{34DF5714-0D68-4C03-9198-215C5EC55091}" dt="2020-07-18T19:12:33.066" v="21890" actId="21"/>
          <ac:spMkLst>
            <pc:docMk/>
            <pc:sldMk cId="3359014385" sldId="263"/>
            <ac:spMk id="5" creationId="{CD924822-8B5A-49D1-93A0-C091EB7908EF}"/>
          </ac:spMkLst>
        </pc:spChg>
        <pc:spChg chg="add del mod">
          <ac:chgData name="Tomas Perez" userId="8df12eca19f6b38d" providerId="LiveId" clId="{34DF5714-0D68-4C03-9198-215C5EC55091}" dt="2020-07-18T19:14:09.105" v="21924" actId="21"/>
          <ac:spMkLst>
            <pc:docMk/>
            <pc:sldMk cId="3359014385" sldId="263"/>
            <ac:spMk id="19" creationId="{F076C222-CFE9-4768-AAEF-9EE328141CBA}"/>
          </ac:spMkLst>
        </pc:spChg>
        <pc:spChg chg="add mod">
          <ac:chgData name="Tomas Perez" userId="8df12eca19f6b38d" providerId="LiveId" clId="{34DF5714-0D68-4C03-9198-215C5EC55091}" dt="2020-07-19T19:28:19.442" v="33104" actId="1076"/>
          <ac:spMkLst>
            <pc:docMk/>
            <pc:sldMk cId="3359014385" sldId="263"/>
            <ac:spMk id="34" creationId="{826A1A8B-3B1D-4632-AFC0-1479274499E0}"/>
          </ac:spMkLst>
        </pc:spChg>
        <pc:picChg chg="add del mod">
          <ac:chgData name="Tomas Perez" userId="8df12eca19f6b38d" providerId="LiveId" clId="{34DF5714-0D68-4C03-9198-215C5EC55091}" dt="2020-07-18T19:47:32.513" v="22004" actId="21"/>
          <ac:picMkLst>
            <pc:docMk/>
            <pc:sldMk cId="3359014385" sldId="263"/>
            <ac:picMk id="7" creationId="{99300C4F-3BBB-4ECE-8365-628494B2564A}"/>
          </ac:picMkLst>
        </pc:picChg>
        <pc:picChg chg="add del mod">
          <ac:chgData name="Tomas Perez" userId="8df12eca19f6b38d" providerId="LiveId" clId="{34DF5714-0D68-4C03-9198-215C5EC55091}" dt="2020-07-18T19:47:36.824" v="22006" actId="21"/>
          <ac:picMkLst>
            <pc:docMk/>
            <pc:sldMk cId="3359014385" sldId="263"/>
            <ac:picMk id="9" creationId="{8B199B82-1985-4699-B24C-462BCF403355}"/>
          </ac:picMkLst>
        </pc:picChg>
        <pc:picChg chg="add del mod">
          <ac:chgData name="Tomas Perez" userId="8df12eca19f6b38d" providerId="LiveId" clId="{34DF5714-0D68-4C03-9198-215C5EC55091}" dt="2020-07-18T19:47:38.111" v="22007" actId="21"/>
          <ac:picMkLst>
            <pc:docMk/>
            <pc:sldMk cId="3359014385" sldId="263"/>
            <ac:picMk id="11" creationId="{5CE5A654-CE68-4299-88B0-6BA1AB2A62BF}"/>
          </ac:picMkLst>
        </pc:picChg>
        <pc:picChg chg="add del mod">
          <ac:chgData name="Tomas Perez" userId="8df12eca19f6b38d" providerId="LiveId" clId="{34DF5714-0D68-4C03-9198-215C5EC55091}" dt="2020-07-18T19:47:35.387" v="22005" actId="21"/>
          <ac:picMkLst>
            <pc:docMk/>
            <pc:sldMk cId="3359014385" sldId="263"/>
            <ac:picMk id="13" creationId="{8042E218-87A0-4D24-AC2D-CF5B21A109BA}"/>
          </ac:picMkLst>
        </pc:picChg>
        <pc:picChg chg="add del mod">
          <ac:chgData name="Tomas Perez" userId="8df12eca19f6b38d" providerId="LiveId" clId="{34DF5714-0D68-4C03-9198-215C5EC55091}" dt="2020-07-18T19:47:39.288" v="22008" actId="21"/>
          <ac:picMkLst>
            <pc:docMk/>
            <pc:sldMk cId="3359014385" sldId="263"/>
            <ac:picMk id="15" creationId="{FEAE30DA-2278-45B0-82BE-137CCD059C6F}"/>
          </ac:picMkLst>
        </pc:picChg>
        <pc:picChg chg="add del mod">
          <ac:chgData name="Tomas Perez" userId="8df12eca19f6b38d" providerId="LiveId" clId="{34DF5714-0D68-4C03-9198-215C5EC55091}" dt="2020-07-18T19:47:40.402" v="22009" actId="21"/>
          <ac:picMkLst>
            <pc:docMk/>
            <pc:sldMk cId="3359014385" sldId="263"/>
            <ac:picMk id="17" creationId="{EB5E90D4-B9B8-423E-A423-31A2DAFD726E}"/>
          </ac:picMkLst>
        </pc:picChg>
        <pc:picChg chg="add del mod">
          <ac:chgData name="Tomas Perez" userId="8df12eca19f6b38d" providerId="LiveId" clId="{34DF5714-0D68-4C03-9198-215C5EC55091}" dt="2020-07-18T19:47:44.551" v="22012" actId="21"/>
          <ac:picMkLst>
            <pc:docMk/>
            <pc:sldMk cId="3359014385" sldId="263"/>
            <ac:picMk id="21" creationId="{7C7A2D2E-3104-4A7B-874C-BD273FC12667}"/>
          </ac:picMkLst>
        </pc:picChg>
        <pc:picChg chg="add del mod">
          <ac:chgData name="Tomas Perez" userId="8df12eca19f6b38d" providerId="LiveId" clId="{34DF5714-0D68-4C03-9198-215C5EC55091}" dt="2020-07-18T19:47:43.421" v="22011" actId="21"/>
          <ac:picMkLst>
            <pc:docMk/>
            <pc:sldMk cId="3359014385" sldId="263"/>
            <ac:picMk id="23" creationId="{C47D25CD-D90A-42DE-8E53-022CAA477C30}"/>
          </ac:picMkLst>
        </pc:picChg>
        <pc:picChg chg="add del mod">
          <ac:chgData name="Tomas Perez" userId="8df12eca19f6b38d" providerId="LiveId" clId="{34DF5714-0D68-4C03-9198-215C5EC55091}" dt="2020-07-18T19:47:42.171" v="22010" actId="21"/>
          <ac:picMkLst>
            <pc:docMk/>
            <pc:sldMk cId="3359014385" sldId="263"/>
            <ac:picMk id="25" creationId="{A2862B47-FCF0-43C8-82C4-ACF838DB97E2}"/>
          </ac:picMkLst>
        </pc:picChg>
        <pc:picChg chg="add del mod">
          <ac:chgData name="Tomas Perez" userId="8df12eca19f6b38d" providerId="LiveId" clId="{34DF5714-0D68-4C03-9198-215C5EC55091}" dt="2020-07-18T19:47:49.876" v="22015" actId="478"/>
          <ac:picMkLst>
            <pc:docMk/>
            <pc:sldMk cId="3359014385" sldId="263"/>
            <ac:picMk id="27" creationId="{1EBFA797-AC62-49C6-AE91-2D906BAF74C0}"/>
          </ac:picMkLst>
        </pc:picChg>
        <pc:picChg chg="add del mod">
          <ac:chgData name="Tomas Perez" userId="8df12eca19f6b38d" providerId="LiveId" clId="{34DF5714-0D68-4C03-9198-215C5EC55091}" dt="2020-07-18T19:47:46.380" v="22013" actId="21"/>
          <ac:picMkLst>
            <pc:docMk/>
            <pc:sldMk cId="3359014385" sldId="263"/>
            <ac:picMk id="29" creationId="{6AF19CF0-9392-4C1D-9DCE-7956BAD72372}"/>
          </ac:picMkLst>
        </pc:picChg>
        <pc:picChg chg="add del mod">
          <ac:chgData name="Tomas Perez" userId="8df12eca19f6b38d" providerId="LiveId" clId="{34DF5714-0D68-4C03-9198-215C5EC55091}" dt="2020-07-18T19:47:48.205" v="22014" actId="21"/>
          <ac:picMkLst>
            <pc:docMk/>
            <pc:sldMk cId="3359014385" sldId="263"/>
            <ac:picMk id="31" creationId="{83C394D9-3B83-4392-B273-65E995AD12B6}"/>
          </ac:picMkLst>
        </pc:picChg>
        <pc:picChg chg="add mod">
          <ac:chgData name="Tomas Perez" userId="8df12eca19f6b38d" providerId="LiveId" clId="{34DF5714-0D68-4C03-9198-215C5EC55091}" dt="2020-07-18T22:23:18.456" v="22677" actId="1076"/>
          <ac:picMkLst>
            <pc:docMk/>
            <pc:sldMk cId="3359014385" sldId="263"/>
            <ac:picMk id="33" creationId="{2A9B919A-17A2-4493-A470-41DA01578A9D}"/>
          </ac:picMkLst>
        </pc:picChg>
      </pc:sldChg>
      <pc:sldChg chg="addSp delSp modSp del mod">
        <pc:chgData name="Tomas Perez" userId="8df12eca19f6b38d" providerId="LiveId" clId="{34DF5714-0D68-4C03-9198-215C5EC55091}" dt="2020-07-18T21:00:26.892" v="22661" actId="2696"/>
        <pc:sldMkLst>
          <pc:docMk/>
          <pc:sldMk cId="3860745177" sldId="264"/>
        </pc:sldMkLst>
        <pc:spChg chg="del mod">
          <ac:chgData name="Tomas Perez" userId="8df12eca19f6b38d" providerId="LiveId" clId="{34DF5714-0D68-4C03-9198-215C5EC55091}" dt="2020-07-18T20:58:25.640" v="22648" actId="21"/>
          <ac:spMkLst>
            <pc:docMk/>
            <pc:sldMk cId="3860745177" sldId="264"/>
            <ac:spMk id="2" creationId="{0497BE3E-B55E-483A-B347-43F0339CE87A}"/>
          </ac:spMkLst>
        </pc:spChg>
        <pc:spChg chg="del mod">
          <ac:chgData name="Tomas Perez" userId="8df12eca19f6b38d" providerId="LiveId" clId="{34DF5714-0D68-4C03-9198-215C5EC55091}" dt="2020-07-18T20:58:30.540" v="22650" actId="21"/>
          <ac:spMkLst>
            <pc:docMk/>
            <pc:sldMk cId="3860745177" sldId="264"/>
            <ac:spMk id="3" creationId="{6A0D092F-749D-4AFD-B01D-685557572D71}"/>
          </ac:spMkLst>
        </pc:spChg>
        <pc:spChg chg="add del mod">
          <ac:chgData name="Tomas Perez" userId="8df12eca19f6b38d" providerId="LiveId" clId="{34DF5714-0D68-4C03-9198-215C5EC55091}" dt="2020-07-18T20:58:28.934" v="22649" actId="21"/>
          <ac:spMkLst>
            <pc:docMk/>
            <pc:sldMk cId="3860745177" sldId="264"/>
            <ac:spMk id="5" creationId="{80BEEC5E-A172-4731-BE58-9CB645B17D8C}"/>
          </ac:spMkLst>
        </pc:spChg>
        <pc:picChg chg="add mod">
          <ac:chgData name="Tomas Perez" userId="8df12eca19f6b38d" providerId="LiveId" clId="{34DF5714-0D68-4C03-9198-215C5EC55091}" dt="2020-07-18T20:59:52.530" v="22658" actId="1076"/>
          <ac:picMkLst>
            <pc:docMk/>
            <pc:sldMk cId="3860745177" sldId="264"/>
            <ac:picMk id="7" creationId="{34FF834F-939D-4BA7-A95B-74980BF1DDC6}"/>
          </ac:picMkLst>
        </pc:picChg>
      </pc:sldChg>
      <pc:sldChg chg="addSp delSp modSp del mod">
        <pc:chgData name="Tomas Perez" userId="8df12eca19f6b38d" providerId="LiveId" clId="{34DF5714-0D68-4C03-9198-215C5EC55091}" dt="2020-07-18T22:25:56.252" v="22683" actId="47"/>
        <pc:sldMkLst>
          <pc:docMk/>
          <pc:sldMk cId="2368222572" sldId="265"/>
        </pc:sldMkLst>
        <pc:spChg chg="del mod">
          <ac:chgData name="Tomas Perez" userId="8df12eca19f6b38d" providerId="LiveId" clId="{34DF5714-0D68-4C03-9198-215C5EC55091}" dt="2020-07-18T22:25:46.117" v="22681" actId="21"/>
          <ac:spMkLst>
            <pc:docMk/>
            <pc:sldMk cId="2368222572" sldId="265"/>
            <ac:spMk id="2" creationId="{5A347A59-B771-48E5-B438-7FCF39E02C0D}"/>
          </ac:spMkLst>
        </pc:spChg>
        <pc:spChg chg="del mod">
          <ac:chgData name="Tomas Perez" userId="8df12eca19f6b38d" providerId="LiveId" clId="{34DF5714-0D68-4C03-9198-215C5EC55091}" dt="2020-07-18T22:25:43.994" v="22680" actId="21"/>
          <ac:spMkLst>
            <pc:docMk/>
            <pc:sldMk cId="2368222572" sldId="265"/>
            <ac:spMk id="3" creationId="{67369613-986D-4F06-91FC-6BEDA1CCFC41}"/>
          </ac:spMkLst>
        </pc:spChg>
        <pc:spChg chg="add del mod">
          <ac:chgData name="Tomas Perez" userId="8df12eca19f6b38d" providerId="LiveId" clId="{34DF5714-0D68-4C03-9198-215C5EC55091}" dt="2020-07-18T22:25:47.980" v="22682" actId="21"/>
          <ac:spMkLst>
            <pc:docMk/>
            <pc:sldMk cId="2368222572" sldId="265"/>
            <ac:spMk id="5" creationId="{501F21B0-C32F-43F1-B665-3F5D923281E5}"/>
          </ac:spMkLst>
        </pc:spChg>
      </pc:sldChg>
      <pc:sldChg chg="modSp mod modNotesTx">
        <pc:chgData name="Tomas Perez" userId="8df12eca19f6b38d" providerId="LiveId" clId="{34DF5714-0D68-4C03-9198-215C5EC55091}" dt="2020-07-19T19:51:48.048" v="33571" actId="33524"/>
        <pc:sldMkLst>
          <pc:docMk/>
          <pc:sldMk cId="1565961269" sldId="266"/>
        </pc:sldMkLst>
        <pc:spChg chg="mod">
          <ac:chgData name="Tomas Perez" userId="8df12eca19f6b38d" providerId="LiveId" clId="{34DF5714-0D68-4C03-9198-215C5EC55091}" dt="2020-07-19T19:22:26.069" v="33079" actId="207"/>
          <ac:spMkLst>
            <pc:docMk/>
            <pc:sldMk cId="1565961269" sldId="266"/>
            <ac:spMk id="2" creationId="{40F4B510-2DFD-450B-92B5-D594E3CCDB98}"/>
          </ac:spMkLst>
        </pc:spChg>
        <pc:spChg chg="mod">
          <ac:chgData name="Tomas Perez" userId="8df12eca19f6b38d" providerId="LiveId" clId="{34DF5714-0D68-4C03-9198-215C5EC55091}" dt="2020-07-19T19:49:00.189" v="33483" actId="27636"/>
          <ac:spMkLst>
            <pc:docMk/>
            <pc:sldMk cId="1565961269" sldId="266"/>
            <ac:spMk id="3" creationId="{7361E8DB-2906-43CF-A403-C0C866BF00C1}"/>
          </ac:spMkLst>
        </pc:spChg>
      </pc:sldChg>
      <pc:sldChg chg="modSp mod">
        <pc:chgData name="Tomas Perez" userId="8df12eca19f6b38d" providerId="LiveId" clId="{34DF5714-0D68-4C03-9198-215C5EC55091}" dt="2020-07-19T19:26:49.341" v="33101" actId="12"/>
        <pc:sldMkLst>
          <pc:docMk/>
          <pc:sldMk cId="4023867382" sldId="267"/>
        </pc:sldMkLst>
        <pc:spChg chg="mod">
          <ac:chgData name="Tomas Perez" userId="8df12eca19f6b38d" providerId="LiveId" clId="{34DF5714-0D68-4C03-9198-215C5EC55091}" dt="2020-07-19T19:22:31.193" v="33080" actId="207"/>
          <ac:spMkLst>
            <pc:docMk/>
            <pc:sldMk cId="4023867382" sldId="267"/>
            <ac:spMk id="2" creationId="{3F79E9EA-7C56-4E6A-8FCC-F758A2A4027D}"/>
          </ac:spMkLst>
        </pc:spChg>
        <pc:spChg chg="mod">
          <ac:chgData name="Tomas Perez" userId="8df12eca19f6b38d" providerId="LiveId" clId="{34DF5714-0D68-4C03-9198-215C5EC55091}" dt="2020-07-19T19:26:49.341" v="33101" actId="12"/>
          <ac:spMkLst>
            <pc:docMk/>
            <pc:sldMk cId="4023867382" sldId="267"/>
            <ac:spMk id="3" creationId="{80111AD4-65DD-4852-9132-7624D5C83E18}"/>
          </ac:spMkLst>
        </pc:spChg>
      </pc:sldChg>
      <pc:sldChg chg="modSp new mod modNotesTx">
        <pc:chgData name="Tomas Perez" userId="8df12eca19f6b38d" providerId="LiveId" clId="{34DF5714-0D68-4C03-9198-215C5EC55091}" dt="2020-07-19T19:23:49.106" v="33085" actId="12"/>
        <pc:sldMkLst>
          <pc:docMk/>
          <pc:sldMk cId="1270619709" sldId="268"/>
        </pc:sldMkLst>
        <pc:spChg chg="mod">
          <ac:chgData name="Tomas Perez" userId="8df12eca19f6b38d" providerId="LiveId" clId="{34DF5714-0D68-4C03-9198-215C5EC55091}" dt="2020-07-19T19:20:40.485" v="33059" actId="207"/>
          <ac:spMkLst>
            <pc:docMk/>
            <pc:sldMk cId="1270619709" sldId="268"/>
            <ac:spMk id="2" creationId="{5BD54013-C24A-470E-81D8-173A1A23EADD}"/>
          </ac:spMkLst>
        </pc:spChg>
        <pc:spChg chg="mod">
          <ac:chgData name="Tomas Perez" userId="8df12eca19f6b38d" providerId="LiveId" clId="{34DF5714-0D68-4C03-9198-215C5EC55091}" dt="2020-07-19T19:23:49.106" v="33085" actId="12"/>
          <ac:spMkLst>
            <pc:docMk/>
            <pc:sldMk cId="1270619709" sldId="268"/>
            <ac:spMk id="3" creationId="{D8993386-B8EF-45D2-B93B-5054AA0E8406}"/>
          </ac:spMkLst>
        </pc:spChg>
      </pc:sldChg>
      <pc:sldChg chg="modSp new del mod modNotesTx">
        <pc:chgData name="Tomas Perez" userId="8df12eca19f6b38d" providerId="LiveId" clId="{34DF5714-0D68-4C03-9198-215C5EC55091}" dt="2020-07-17T02:04:51.318" v="7084" actId="2696"/>
        <pc:sldMkLst>
          <pc:docMk/>
          <pc:sldMk cId="1241669733" sldId="269"/>
        </pc:sldMkLst>
        <pc:spChg chg="mod">
          <ac:chgData name="Tomas Perez" userId="8df12eca19f6b38d" providerId="LiveId" clId="{34DF5714-0D68-4C03-9198-215C5EC55091}" dt="2020-07-17T01:39:23.916" v="6369" actId="20577"/>
          <ac:spMkLst>
            <pc:docMk/>
            <pc:sldMk cId="1241669733" sldId="269"/>
            <ac:spMk id="2" creationId="{15AEFFEE-C144-4BA1-8EEF-ACC7A9A655DD}"/>
          </ac:spMkLst>
        </pc:spChg>
        <pc:spChg chg="mod">
          <ac:chgData name="Tomas Perez" userId="8df12eca19f6b38d" providerId="LiveId" clId="{34DF5714-0D68-4C03-9198-215C5EC55091}" dt="2020-07-17T01:52:00.462" v="6908" actId="20577"/>
          <ac:spMkLst>
            <pc:docMk/>
            <pc:sldMk cId="1241669733" sldId="269"/>
            <ac:spMk id="3" creationId="{72140B37-5DEA-4DBA-8425-1DA8391E62E0}"/>
          </ac:spMkLst>
        </pc:spChg>
      </pc:sldChg>
      <pc:sldChg chg="addSp delSp modSp new mod modNotesTx">
        <pc:chgData name="Tomas Perez" userId="8df12eca19f6b38d" providerId="LiveId" clId="{34DF5714-0D68-4C03-9198-215C5EC55091}" dt="2020-07-19T19:20:48.917" v="33061" actId="207"/>
        <pc:sldMkLst>
          <pc:docMk/>
          <pc:sldMk cId="2266536439" sldId="269"/>
        </pc:sldMkLst>
        <pc:spChg chg="add del mod">
          <ac:chgData name="Tomas Perez" userId="8df12eca19f6b38d" providerId="LiveId" clId="{34DF5714-0D68-4C03-9198-215C5EC55091}" dt="2020-07-19T19:20:48.917" v="33061" actId="207"/>
          <ac:spMkLst>
            <pc:docMk/>
            <pc:sldMk cId="2266536439" sldId="269"/>
            <ac:spMk id="2" creationId="{2E35D28D-1340-41F9-9734-1DAD14B2CE4C}"/>
          </ac:spMkLst>
        </pc:spChg>
        <pc:spChg chg="del">
          <ac:chgData name="Tomas Perez" userId="8df12eca19f6b38d" providerId="LiveId" clId="{34DF5714-0D68-4C03-9198-215C5EC55091}" dt="2020-07-17T02:21:35.245" v="7086" actId="931"/>
          <ac:spMkLst>
            <pc:docMk/>
            <pc:sldMk cId="2266536439" sldId="269"/>
            <ac:spMk id="3" creationId="{FB2A9C02-9C2B-4979-B87C-F15D2E04DD83}"/>
          </ac:spMkLst>
        </pc:spChg>
        <pc:spChg chg="add mod">
          <ac:chgData name="Tomas Perez" userId="8df12eca19f6b38d" providerId="LiveId" clId="{34DF5714-0D68-4C03-9198-215C5EC55091}" dt="2020-07-19T19:19:39.056" v="33047" actId="1076"/>
          <ac:spMkLst>
            <pc:docMk/>
            <pc:sldMk cId="2266536439" sldId="269"/>
            <ac:spMk id="6" creationId="{CD5BD1C9-B8B5-4CD8-BB2C-BBFCD5335605}"/>
          </ac:spMkLst>
        </pc:spChg>
        <pc:picChg chg="add mod">
          <ac:chgData name="Tomas Perez" userId="8df12eca19f6b38d" providerId="LiveId" clId="{34DF5714-0D68-4C03-9198-215C5EC55091}" dt="2020-07-17T02:22:48.079" v="7141" actId="14100"/>
          <ac:picMkLst>
            <pc:docMk/>
            <pc:sldMk cId="2266536439" sldId="269"/>
            <ac:picMk id="5" creationId="{63731B67-B258-4A55-A8BD-23BDEA901885}"/>
          </ac:picMkLst>
        </pc:picChg>
      </pc:sldChg>
      <pc:sldChg chg="addSp delSp modSp new mod modClrScheme chgLayout modNotesTx">
        <pc:chgData name="Tomas Perez" userId="8df12eca19f6b38d" providerId="LiveId" clId="{34DF5714-0D68-4C03-9198-215C5EC55091}" dt="2020-07-20T13:20:09.348" v="33712" actId="20577"/>
        <pc:sldMkLst>
          <pc:docMk/>
          <pc:sldMk cId="50512212" sldId="270"/>
        </pc:sldMkLst>
        <pc:spChg chg="mod ord">
          <ac:chgData name="Tomas Perez" userId="8df12eca19f6b38d" providerId="LiveId" clId="{34DF5714-0D68-4C03-9198-215C5EC55091}" dt="2020-07-19T19:21:00.017" v="33063" actId="207"/>
          <ac:spMkLst>
            <pc:docMk/>
            <pc:sldMk cId="50512212" sldId="270"/>
            <ac:spMk id="2" creationId="{EACAFD8A-2A87-43E6-9406-F0D574C20ED2}"/>
          </ac:spMkLst>
        </pc:spChg>
        <pc:spChg chg="del">
          <ac:chgData name="Tomas Perez" userId="8df12eca19f6b38d" providerId="LiveId" clId="{34DF5714-0D68-4C03-9198-215C5EC55091}" dt="2020-07-17T03:38:57.234" v="9987" actId="21"/>
          <ac:spMkLst>
            <pc:docMk/>
            <pc:sldMk cId="50512212" sldId="270"/>
            <ac:spMk id="3" creationId="{DDAA07C5-1B89-4176-96A6-43763B6063B9}"/>
          </ac:spMkLst>
        </pc:spChg>
        <pc:spChg chg="add mod">
          <ac:chgData name="Tomas Perez" userId="8df12eca19f6b38d" providerId="LiveId" clId="{34DF5714-0D68-4C03-9198-215C5EC55091}" dt="2020-07-17T04:05:44.737" v="10626" actId="20577"/>
          <ac:spMkLst>
            <pc:docMk/>
            <pc:sldMk cId="50512212" sldId="270"/>
            <ac:spMk id="8" creationId="{F9620EA9-99E0-4A34-84AC-D53F00C830AB}"/>
          </ac:spMkLst>
        </pc:spChg>
        <pc:spChg chg="add mod">
          <ac:chgData name="Tomas Perez" userId="8df12eca19f6b38d" providerId="LiveId" clId="{34DF5714-0D68-4C03-9198-215C5EC55091}" dt="2020-07-17T03:59:29.138" v="10525" actId="1076"/>
          <ac:spMkLst>
            <pc:docMk/>
            <pc:sldMk cId="50512212" sldId="270"/>
            <ac:spMk id="11" creationId="{2878B5FF-F051-4B22-94A9-44A6626B6B03}"/>
          </ac:spMkLst>
        </pc:spChg>
        <pc:spChg chg="add del mod">
          <ac:chgData name="Tomas Perez" userId="8df12eca19f6b38d" providerId="LiveId" clId="{34DF5714-0D68-4C03-9198-215C5EC55091}" dt="2020-07-17T04:01:46.824" v="10529" actId="21"/>
          <ac:spMkLst>
            <pc:docMk/>
            <pc:sldMk cId="50512212" sldId="270"/>
            <ac:spMk id="12" creationId="{DB3A378A-6F32-4A6C-9595-776F9299A7BF}"/>
          </ac:spMkLst>
        </pc:spChg>
        <pc:picChg chg="add mod">
          <ac:chgData name="Tomas Perez" userId="8df12eca19f6b38d" providerId="LiveId" clId="{34DF5714-0D68-4C03-9198-215C5EC55091}" dt="2020-07-17T03:59:41.875" v="10527" actId="1076"/>
          <ac:picMkLst>
            <pc:docMk/>
            <pc:sldMk cId="50512212" sldId="270"/>
            <ac:picMk id="5" creationId="{A4D3A8A6-DEE0-4F78-858F-6A8FD92DF063}"/>
          </ac:picMkLst>
        </pc:picChg>
        <pc:picChg chg="add mod">
          <ac:chgData name="Tomas Perez" userId="8df12eca19f6b38d" providerId="LiveId" clId="{34DF5714-0D68-4C03-9198-215C5EC55091}" dt="2020-07-17T03:59:34.090" v="10526" actId="1076"/>
          <ac:picMkLst>
            <pc:docMk/>
            <pc:sldMk cId="50512212" sldId="270"/>
            <ac:picMk id="7" creationId="{CBF75241-003E-4117-912E-0BD6B54A0039}"/>
          </ac:picMkLst>
        </pc:picChg>
        <pc:picChg chg="add mod">
          <ac:chgData name="Tomas Perez" userId="8df12eca19f6b38d" providerId="LiveId" clId="{34DF5714-0D68-4C03-9198-215C5EC55091}" dt="2020-07-17T04:05:40.560" v="10623" actId="1076"/>
          <ac:picMkLst>
            <pc:docMk/>
            <pc:sldMk cId="50512212" sldId="270"/>
            <ac:picMk id="10" creationId="{DC840797-8490-4D0F-A3CA-B34347B3967B}"/>
          </ac:picMkLst>
        </pc:picChg>
        <pc:picChg chg="add mod">
          <ac:chgData name="Tomas Perez" userId="8df12eca19f6b38d" providerId="LiveId" clId="{34DF5714-0D68-4C03-9198-215C5EC55091}" dt="2020-07-17T04:03:07.527" v="10534" actId="1076"/>
          <ac:picMkLst>
            <pc:docMk/>
            <pc:sldMk cId="50512212" sldId="270"/>
            <ac:picMk id="14" creationId="{BAC18DC2-070C-4F4E-A46D-8F5D5C860269}"/>
          </ac:picMkLst>
        </pc:picChg>
      </pc:sldChg>
      <pc:sldChg chg="addSp delSp modSp new mod modNotesTx">
        <pc:chgData name="Tomas Perez" userId="8df12eca19f6b38d" providerId="LiveId" clId="{34DF5714-0D68-4C03-9198-215C5EC55091}" dt="2020-07-19T19:21:05.004" v="33064" actId="207"/>
        <pc:sldMkLst>
          <pc:docMk/>
          <pc:sldMk cId="2327475418" sldId="271"/>
        </pc:sldMkLst>
        <pc:spChg chg="mod">
          <ac:chgData name="Tomas Perez" userId="8df12eca19f6b38d" providerId="LiveId" clId="{34DF5714-0D68-4C03-9198-215C5EC55091}" dt="2020-07-19T19:21:05.004" v="33064" actId="207"/>
          <ac:spMkLst>
            <pc:docMk/>
            <pc:sldMk cId="2327475418" sldId="271"/>
            <ac:spMk id="2" creationId="{739E482A-244C-4FDA-A620-E2B0E9531A0F}"/>
          </ac:spMkLst>
        </pc:spChg>
        <pc:spChg chg="del">
          <ac:chgData name="Tomas Perez" userId="8df12eca19f6b38d" providerId="LiveId" clId="{34DF5714-0D68-4C03-9198-215C5EC55091}" dt="2020-07-17T04:14:01.469" v="11375" actId="21"/>
          <ac:spMkLst>
            <pc:docMk/>
            <pc:sldMk cId="2327475418" sldId="271"/>
            <ac:spMk id="3" creationId="{8B1CC219-B36C-4799-A404-FEFF9D79DAFF}"/>
          </ac:spMkLst>
        </pc:spChg>
        <pc:spChg chg="add mod">
          <ac:chgData name="Tomas Perez" userId="8df12eca19f6b38d" providerId="LiveId" clId="{34DF5714-0D68-4C03-9198-215C5EC55091}" dt="2020-07-17T04:19:37.030" v="11603" actId="20577"/>
          <ac:spMkLst>
            <pc:docMk/>
            <pc:sldMk cId="2327475418" sldId="271"/>
            <ac:spMk id="4" creationId="{2E57132F-DB2E-41E9-A7D8-682296B35D47}"/>
          </ac:spMkLst>
        </pc:spChg>
        <pc:spChg chg="add mod">
          <ac:chgData name="Tomas Perez" userId="8df12eca19f6b38d" providerId="LiveId" clId="{34DF5714-0D68-4C03-9198-215C5EC55091}" dt="2020-07-18T00:58:56.109" v="12556" actId="20577"/>
          <ac:spMkLst>
            <pc:docMk/>
            <pc:sldMk cId="2327475418" sldId="271"/>
            <ac:spMk id="14" creationId="{33A2121E-A72F-443D-BEA9-664FCE72EE47}"/>
          </ac:spMkLst>
        </pc:spChg>
        <pc:picChg chg="add mod">
          <ac:chgData name="Tomas Perez" userId="8df12eca19f6b38d" providerId="LiveId" clId="{34DF5714-0D68-4C03-9198-215C5EC55091}" dt="2020-07-17T04:17:06.699" v="11489" actId="1076"/>
          <ac:picMkLst>
            <pc:docMk/>
            <pc:sldMk cId="2327475418" sldId="271"/>
            <ac:picMk id="6" creationId="{6B9C4105-2DAC-4EC9-9393-28F315CCDCEF}"/>
          </ac:picMkLst>
        </pc:picChg>
        <pc:picChg chg="add mod">
          <ac:chgData name="Tomas Perez" userId="8df12eca19f6b38d" providerId="LiveId" clId="{34DF5714-0D68-4C03-9198-215C5EC55091}" dt="2020-07-17T04:17:29.596" v="11496" actId="1076"/>
          <ac:picMkLst>
            <pc:docMk/>
            <pc:sldMk cId="2327475418" sldId="271"/>
            <ac:picMk id="8" creationId="{32D74A16-D72C-45C7-B08C-EFAF65244879}"/>
          </ac:picMkLst>
        </pc:picChg>
        <pc:picChg chg="add del mod">
          <ac:chgData name="Tomas Perez" userId="8df12eca19f6b38d" providerId="LiveId" clId="{34DF5714-0D68-4C03-9198-215C5EC55091}" dt="2020-07-17T04:18:41.060" v="11517" actId="21"/>
          <ac:picMkLst>
            <pc:docMk/>
            <pc:sldMk cId="2327475418" sldId="271"/>
            <ac:picMk id="10" creationId="{D2B9F474-7986-4F9E-AEBE-E2B67C9AE788}"/>
          </ac:picMkLst>
        </pc:picChg>
        <pc:picChg chg="add mod">
          <ac:chgData name="Tomas Perez" userId="8df12eca19f6b38d" providerId="LiveId" clId="{34DF5714-0D68-4C03-9198-215C5EC55091}" dt="2020-07-17T04:18:49.675" v="11518" actId="1076"/>
          <ac:picMkLst>
            <pc:docMk/>
            <pc:sldMk cId="2327475418" sldId="271"/>
            <ac:picMk id="11" creationId="{09BAC6AC-0F15-433C-BE0F-A008CF7CAD7F}"/>
          </ac:picMkLst>
        </pc:picChg>
        <pc:picChg chg="add mod">
          <ac:chgData name="Tomas Perez" userId="8df12eca19f6b38d" providerId="LiveId" clId="{34DF5714-0D68-4C03-9198-215C5EC55091}" dt="2020-07-17T04:20:21.984" v="11607" actId="1076"/>
          <ac:picMkLst>
            <pc:docMk/>
            <pc:sldMk cId="2327475418" sldId="271"/>
            <ac:picMk id="13" creationId="{741FC752-6991-42A5-89D1-C7F2C579CA19}"/>
          </ac:picMkLst>
        </pc:picChg>
        <pc:picChg chg="add del mod">
          <ac:chgData name="Tomas Perez" userId="8df12eca19f6b38d" providerId="LiveId" clId="{34DF5714-0D68-4C03-9198-215C5EC55091}" dt="2020-07-17T04:22:20.033" v="11680" actId="21"/>
          <ac:picMkLst>
            <pc:docMk/>
            <pc:sldMk cId="2327475418" sldId="271"/>
            <ac:picMk id="16" creationId="{41292BC9-4AAB-4D31-833A-546EFEC665E4}"/>
          </ac:picMkLst>
        </pc:picChg>
      </pc:sldChg>
      <pc:sldChg chg="addSp delSp modSp new mod">
        <pc:chgData name="Tomas Perez" userId="8df12eca19f6b38d" providerId="LiveId" clId="{34DF5714-0D68-4C03-9198-215C5EC55091}" dt="2020-07-19T19:21:09.778" v="33065" actId="207"/>
        <pc:sldMkLst>
          <pc:docMk/>
          <pc:sldMk cId="4229488659" sldId="272"/>
        </pc:sldMkLst>
        <pc:spChg chg="mod">
          <ac:chgData name="Tomas Perez" userId="8df12eca19f6b38d" providerId="LiveId" clId="{34DF5714-0D68-4C03-9198-215C5EC55091}" dt="2020-07-19T19:21:09.778" v="33065" actId="207"/>
          <ac:spMkLst>
            <pc:docMk/>
            <pc:sldMk cId="4229488659" sldId="272"/>
            <ac:spMk id="2" creationId="{674FE161-A035-444B-8FE1-8C3B56E8745C}"/>
          </ac:spMkLst>
        </pc:spChg>
        <pc:spChg chg="del">
          <ac:chgData name="Tomas Perez" userId="8df12eca19f6b38d" providerId="LiveId" clId="{34DF5714-0D68-4C03-9198-215C5EC55091}" dt="2020-07-18T00:55:33.368" v="12105" actId="21"/>
          <ac:spMkLst>
            <pc:docMk/>
            <pc:sldMk cId="4229488659" sldId="272"/>
            <ac:spMk id="3" creationId="{42002550-07A2-4AF2-B3C8-1B20DBA20D1A}"/>
          </ac:spMkLst>
        </pc:spChg>
        <pc:spChg chg="add mod">
          <ac:chgData name="Tomas Perez" userId="8df12eca19f6b38d" providerId="LiveId" clId="{34DF5714-0D68-4C03-9198-215C5EC55091}" dt="2020-07-18T00:56:13.295" v="12143" actId="1076"/>
          <ac:spMkLst>
            <pc:docMk/>
            <pc:sldMk cId="4229488659" sldId="272"/>
            <ac:spMk id="4" creationId="{CB9A305D-EDD9-4BCE-A183-855C8B703ED4}"/>
          </ac:spMkLst>
        </pc:spChg>
        <pc:picChg chg="add mod">
          <ac:chgData name="Tomas Perez" userId="8df12eca19f6b38d" providerId="LiveId" clId="{34DF5714-0D68-4C03-9198-215C5EC55091}" dt="2020-07-18T00:56:32.587" v="12147" actId="1076"/>
          <ac:picMkLst>
            <pc:docMk/>
            <pc:sldMk cId="4229488659" sldId="272"/>
            <ac:picMk id="6" creationId="{9126B5C1-8C32-4CF0-BAB4-1F61430061B2}"/>
          </ac:picMkLst>
        </pc:picChg>
      </pc:sldChg>
      <pc:sldChg chg="addSp delSp modSp new mod setBg modNotesTx">
        <pc:chgData name="Tomas Perez" userId="8df12eca19f6b38d" providerId="LiveId" clId="{34DF5714-0D68-4C03-9198-215C5EC55091}" dt="2020-07-20T13:31:57.056" v="33741" actId="20577"/>
        <pc:sldMkLst>
          <pc:docMk/>
          <pc:sldMk cId="788911647" sldId="273"/>
        </pc:sldMkLst>
        <pc:spChg chg="mod">
          <ac:chgData name="Tomas Perez" userId="8df12eca19f6b38d" providerId="LiveId" clId="{34DF5714-0D68-4C03-9198-215C5EC55091}" dt="2020-07-19T19:21:27.458" v="33068" actId="207"/>
          <ac:spMkLst>
            <pc:docMk/>
            <pc:sldMk cId="788911647" sldId="273"/>
            <ac:spMk id="2" creationId="{0E2DCD6A-A5B4-492B-8056-435B7FF38964}"/>
          </ac:spMkLst>
        </pc:spChg>
        <pc:spChg chg="mod">
          <ac:chgData name="Tomas Perez" userId="8df12eca19f6b38d" providerId="LiveId" clId="{34DF5714-0D68-4C03-9198-215C5EC55091}" dt="2020-07-20T13:31:57.056" v="33741" actId="20577"/>
          <ac:spMkLst>
            <pc:docMk/>
            <pc:sldMk cId="788911647" sldId="273"/>
            <ac:spMk id="3" creationId="{82739D58-E8F4-4B01-8DB1-1BC4ED18A3CC}"/>
          </ac:spMkLst>
        </pc:spChg>
        <pc:spChg chg="add del">
          <ac:chgData name="Tomas Perez" userId="8df12eca19f6b38d" providerId="LiveId" clId="{34DF5714-0D68-4C03-9198-215C5EC55091}" dt="2020-07-18T02:18:59.099" v="17609" actId="26606"/>
          <ac:spMkLst>
            <pc:docMk/>
            <pc:sldMk cId="788911647" sldId="273"/>
            <ac:spMk id="8" creationId="{8B9AA7C6-5E5A-498E-A6DF-A943376E09BC}"/>
          </ac:spMkLst>
        </pc:spChg>
        <pc:spChg chg="add del">
          <ac:chgData name="Tomas Perez" userId="8df12eca19f6b38d" providerId="LiveId" clId="{34DF5714-0D68-4C03-9198-215C5EC55091}" dt="2020-07-18T02:18:59.099" v="17609" actId="26606"/>
          <ac:spMkLst>
            <pc:docMk/>
            <pc:sldMk cId="788911647" sldId="273"/>
            <ac:spMk id="14" creationId="{81E140AE-0ABF-47C8-BF32-7D2F0CF2BA44}"/>
          </ac:spMkLst>
        </pc:spChg>
        <pc:spChg chg="add del">
          <ac:chgData name="Tomas Perez" userId="8df12eca19f6b38d" providerId="LiveId" clId="{34DF5714-0D68-4C03-9198-215C5EC55091}" dt="2020-07-18T02:18:59.099" v="17609" actId="26606"/>
          <ac:spMkLst>
            <pc:docMk/>
            <pc:sldMk cId="788911647" sldId="273"/>
            <ac:spMk id="16" creationId="{CBC4F608-B4B8-48C3-9572-C0F061B1CD99}"/>
          </ac:spMkLst>
        </pc:spChg>
        <pc:grpChg chg="add del">
          <ac:chgData name="Tomas Perez" userId="8df12eca19f6b38d" providerId="LiveId" clId="{34DF5714-0D68-4C03-9198-215C5EC55091}" dt="2020-07-18T02:18:59.099" v="17609" actId="26606"/>
          <ac:grpSpMkLst>
            <pc:docMk/>
            <pc:sldMk cId="788911647" sldId="273"/>
            <ac:grpSpMk id="10" creationId="{83EAB11A-76F7-48F4-9B4F-5BFDF4BF9670}"/>
          </ac:grpSpMkLst>
        </pc:grpChg>
      </pc:sldChg>
      <pc:sldChg chg="addSp delSp modSp new mod setBg delDesignElem modNotesTx">
        <pc:chgData name="Tomas Perez" userId="8df12eca19f6b38d" providerId="LiveId" clId="{34DF5714-0D68-4C03-9198-215C5EC55091}" dt="2020-07-19T19:25:37.143" v="33096" actId="12"/>
        <pc:sldMkLst>
          <pc:docMk/>
          <pc:sldMk cId="3016458466" sldId="274"/>
        </pc:sldMkLst>
        <pc:spChg chg="mod">
          <ac:chgData name="Tomas Perez" userId="8df12eca19f6b38d" providerId="LiveId" clId="{34DF5714-0D68-4C03-9198-215C5EC55091}" dt="2020-07-19T19:21:32.381" v="33069" actId="207"/>
          <ac:spMkLst>
            <pc:docMk/>
            <pc:sldMk cId="3016458466" sldId="274"/>
            <ac:spMk id="2" creationId="{ED96DE3C-02D3-4EC7-8C9F-200FFEDD78D0}"/>
          </ac:spMkLst>
        </pc:spChg>
        <pc:spChg chg="mod">
          <ac:chgData name="Tomas Perez" userId="8df12eca19f6b38d" providerId="LiveId" clId="{34DF5714-0D68-4C03-9198-215C5EC55091}" dt="2020-07-19T19:25:37.143" v="33096" actId="12"/>
          <ac:spMkLst>
            <pc:docMk/>
            <pc:sldMk cId="3016458466" sldId="274"/>
            <ac:spMk id="3" creationId="{F515DC2A-265F-4917-9CAE-3BC5B129D779}"/>
          </ac:spMkLst>
        </pc:spChg>
        <pc:spChg chg="add del">
          <ac:chgData name="Tomas Perez" userId="8df12eca19f6b38d" providerId="LiveId" clId="{34DF5714-0D68-4C03-9198-215C5EC55091}" dt="2020-07-18T02:19:04.398" v="17611"/>
          <ac:spMkLst>
            <pc:docMk/>
            <pc:sldMk cId="3016458466" sldId="274"/>
            <ac:spMk id="10" creationId="{117AB3D3-3C9C-4DED-809A-78734805B895}"/>
          </ac:spMkLst>
        </pc:spChg>
        <pc:spChg chg="add del">
          <ac:chgData name="Tomas Perez" userId="8df12eca19f6b38d" providerId="LiveId" clId="{34DF5714-0D68-4C03-9198-215C5EC55091}" dt="2020-07-18T02:19:04.398" v="17611"/>
          <ac:spMkLst>
            <pc:docMk/>
            <pc:sldMk cId="3016458466" sldId="274"/>
            <ac:spMk id="12" creationId="{3A9A4357-BD1D-4622-A4FE-766E6AB8DE84}"/>
          </ac:spMkLst>
        </pc:spChg>
        <pc:spChg chg="add del">
          <ac:chgData name="Tomas Perez" userId="8df12eca19f6b38d" providerId="LiveId" clId="{34DF5714-0D68-4C03-9198-215C5EC55091}" dt="2020-07-18T02:19:04.398" v="17611"/>
          <ac:spMkLst>
            <pc:docMk/>
            <pc:sldMk cId="3016458466" sldId="274"/>
            <ac:spMk id="14" creationId="{E659831F-0D9A-4C63-9EBB-8435B85A440F}"/>
          </ac:spMkLst>
        </pc:spChg>
        <pc:spChg chg="add del">
          <ac:chgData name="Tomas Perez" userId="8df12eca19f6b38d" providerId="LiveId" clId="{34DF5714-0D68-4C03-9198-215C5EC55091}" dt="2020-07-18T02:19:04.398" v="17611"/>
          <ac:spMkLst>
            <pc:docMk/>
            <pc:sldMk cId="3016458466" sldId="274"/>
            <ac:spMk id="16" creationId="{E6995CE5-F890-4ABA-82A2-26507CE8D2A3}"/>
          </ac:spMkLst>
        </pc:spChg>
        <pc:picChg chg="add del mod">
          <ac:chgData name="Tomas Perez" userId="8df12eca19f6b38d" providerId="LiveId" clId="{34DF5714-0D68-4C03-9198-215C5EC55091}" dt="2020-07-18T02:06:56.546" v="16800"/>
          <ac:picMkLst>
            <pc:docMk/>
            <pc:sldMk cId="3016458466" sldId="274"/>
            <ac:picMk id="4" creationId="{EE9169D9-9920-42C8-9E41-A2A5DA30CB27}"/>
          </ac:picMkLst>
        </pc:picChg>
        <pc:picChg chg="add del mod">
          <ac:chgData name="Tomas Perez" userId="8df12eca19f6b38d" providerId="LiveId" clId="{34DF5714-0D68-4C03-9198-215C5EC55091}" dt="2020-07-18T02:11:48.383" v="17269" actId="21"/>
          <ac:picMkLst>
            <pc:docMk/>
            <pc:sldMk cId="3016458466" sldId="274"/>
            <ac:picMk id="5" creationId="{7A1D8E69-0053-4077-B171-7C2EA103B521}"/>
          </ac:picMkLst>
        </pc:picChg>
        <pc:picChg chg="add mod">
          <ac:chgData name="Tomas Perez" userId="8df12eca19f6b38d" providerId="LiveId" clId="{34DF5714-0D68-4C03-9198-215C5EC55091}" dt="2020-07-18T02:12:16.802" v="17274" actId="1076"/>
          <ac:picMkLst>
            <pc:docMk/>
            <pc:sldMk cId="3016458466" sldId="274"/>
            <ac:picMk id="11" creationId="{317FC126-7D7B-4EF4-8001-87A6748D817D}"/>
          </ac:picMkLst>
        </pc:picChg>
      </pc:sldChg>
      <pc:sldChg chg="addSp delSp modSp new mod modNotesTx">
        <pc:chgData name="Tomas Perez" userId="8df12eca19f6b38d" providerId="LiveId" clId="{34DF5714-0D68-4C03-9198-215C5EC55091}" dt="2020-07-18T02:29:53.646" v="17798" actId="20577"/>
        <pc:sldMkLst>
          <pc:docMk/>
          <pc:sldMk cId="2742520450" sldId="275"/>
        </pc:sldMkLst>
        <pc:spChg chg="del">
          <ac:chgData name="Tomas Perez" userId="8df12eca19f6b38d" providerId="LiveId" clId="{34DF5714-0D68-4C03-9198-215C5EC55091}" dt="2020-07-18T02:28:36.029" v="17664" actId="21"/>
          <ac:spMkLst>
            <pc:docMk/>
            <pc:sldMk cId="2742520450" sldId="275"/>
            <ac:spMk id="2" creationId="{FFAF4136-C09B-4072-812D-011D61AD052E}"/>
          </ac:spMkLst>
        </pc:spChg>
        <pc:spChg chg="del">
          <ac:chgData name="Tomas Perez" userId="8df12eca19f6b38d" providerId="LiveId" clId="{34DF5714-0D68-4C03-9198-215C5EC55091}" dt="2020-07-18T02:28:32.972" v="17663" actId="21"/>
          <ac:spMkLst>
            <pc:docMk/>
            <pc:sldMk cId="2742520450" sldId="275"/>
            <ac:spMk id="3" creationId="{40927B29-F8B7-4176-9520-6A625D867F25}"/>
          </ac:spMkLst>
        </pc:spChg>
        <pc:picChg chg="add mod">
          <ac:chgData name="Tomas Perez" userId="8df12eca19f6b38d" providerId="LiveId" clId="{34DF5714-0D68-4C03-9198-215C5EC55091}" dt="2020-07-18T02:28:51.296" v="17669" actId="1076"/>
          <ac:picMkLst>
            <pc:docMk/>
            <pc:sldMk cId="2742520450" sldId="275"/>
            <ac:picMk id="5" creationId="{211CADC2-6C72-4B71-8CF2-900506B01987}"/>
          </ac:picMkLst>
        </pc:picChg>
      </pc:sldChg>
      <pc:sldChg chg="addSp delSp modSp new mod modNotesTx">
        <pc:chgData name="Tomas Perez" userId="8df12eca19f6b38d" providerId="LiveId" clId="{34DF5714-0D68-4C03-9198-215C5EC55091}" dt="2020-07-19T19:21:42.611" v="33071" actId="207"/>
        <pc:sldMkLst>
          <pc:docMk/>
          <pc:sldMk cId="673128596" sldId="276"/>
        </pc:sldMkLst>
        <pc:spChg chg="mod">
          <ac:chgData name="Tomas Perez" userId="8df12eca19f6b38d" providerId="LiveId" clId="{34DF5714-0D68-4C03-9198-215C5EC55091}" dt="2020-07-19T19:21:42.611" v="33071" actId="207"/>
          <ac:spMkLst>
            <pc:docMk/>
            <pc:sldMk cId="673128596" sldId="276"/>
            <ac:spMk id="2" creationId="{296CCD36-0187-4797-A81A-E0E19B33FB22}"/>
          </ac:spMkLst>
        </pc:spChg>
        <pc:spChg chg="del">
          <ac:chgData name="Tomas Perez" userId="8df12eca19f6b38d" providerId="LiveId" clId="{34DF5714-0D68-4C03-9198-215C5EC55091}" dt="2020-07-18T04:30:09.284" v="18694" actId="21"/>
          <ac:spMkLst>
            <pc:docMk/>
            <pc:sldMk cId="673128596" sldId="276"/>
            <ac:spMk id="3" creationId="{41339A29-913A-4D79-B146-532522E34703}"/>
          </ac:spMkLst>
        </pc:spChg>
        <pc:spChg chg="add del mod">
          <ac:chgData name="Tomas Perez" userId="8df12eca19f6b38d" providerId="LiveId" clId="{34DF5714-0D68-4C03-9198-215C5EC55091}" dt="2020-07-18T04:31:26.322" v="18720"/>
          <ac:spMkLst>
            <pc:docMk/>
            <pc:sldMk cId="673128596" sldId="276"/>
            <ac:spMk id="6" creationId="{3F8C00A6-FF2E-4AB6-A8E4-6955FAEE0804}"/>
          </ac:spMkLst>
        </pc:spChg>
        <pc:spChg chg="add mod">
          <ac:chgData name="Tomas Perez" userId="8df12eca19f6b38d" providerId="LiveId" clId="{34DF5714-0D68-4C03-9198-215C5EC55091}" dt="2020-07-18T05:04:45.299" v="19426" actId="1076"/>
          <ac:spMkLst>
            <pc:docMk/>
            <pc:sldMk cId="673128596" sldId="276"/>
            <ac:spMk id="9" creationId="{228B9B1F-04BE-4301-A559-23DA665C691A}"/>
          </ac:spMkLst>
        </pc:spChg>
        <pc:spChg chg="add mod">
          <ac:chgData name="Tomas Perez" userId="8df12eca19f6b38d" providerId="LiveId" clId="{34DF5714-0D68-4C03-9198-215C5EC55091}" dt="2020-07-18T05:08:24.512" v="19665" actId="255"/>
          <ac:spMkLst>
            <pc:docMk/>
            <pc:sldMk cId="673128596" sldId="276"/>
            <ac:spMk id="14" creationId="{3EC86525-04EF-4C61-A752-29EE63F2F09A}"/>
          </ac:spMkLst>
        </pc:spChg>
        <pc:picChg chg="add del mod">
          <ac:chgData name="Tomas Perez" userId="8df12eca19f6b38d" providerId="LiveId" clId="{34DF5714-0D68-4C03-9198-215C5EC55091}" dt="2020-07-18T04:34:37.628" v="18721" actId="21"/>
          <ac:picMkLst>
            <pc:docMk/>
            <pc:sldMk cId="673128596" sldId="276"/>
            <ac:picMk id="5" creationId="{1ED9D9FE-4B21-4D65-AD3B-CF009C983CB9}"/>
          </ac:picMkLst>
        </pc:picChg>
        <pc:picChg chg="add del mod">
          <ac:chgData name="Tomas Perez" userId="8df12eca19f6b38d" providerId="LiveId" clId="{34DF5714-0D68-4C03-9198-215C5EC55091}" dt="2020-07-18T05:04:23.205" v="19418" actId="478"/>
          <ac:picMkLst>
            <pc:docMk/>
            <pc:sldMk cId="673128596" sldId="276"/>
            <ac:picMk id="8" creationId="{E6B1193D-7C5D-497E-B4F3-F99CB3F09903}"/>
          </ac:picMkLst>
        </pc:picChg>
        <pc:picChg chg="add mod">
          <ac:chgData name="Tomas Perez" userId="8df12eca19f6b38d" providerId="LiveId" clId="{34DF5714-0D68-4C03-9198-215C5EC55091}" dt="2020-07-18T05:04:49.629" v="19427" actId="1076"/>
          <ac:picMkLst>
            <pc:docMk/>
            <pc:sldMk cId="673128596" sldId="276"/>
            <ac:picMk id="11" creationId="{1FF38CF3-A063-4927-AA50-CEF4EF651582}"/>
          </ac:picMkLst>
        </pc:picChg>
        <pc:picChg chg="add mod">
          <ac:chgData name="Tomas Perez" userId="8df12eca19f6b38d" providerId="LiveId" clId="{34DF5714-0D68-4C03-9198-215C5EC55091}" dt="2020-07-18T05:05:04.425" v="19431" actId="962"/>
          <ac:picMkLst>
            <pc:docMk/>
            <pc:sldMk cId="673128596" sldId="276"/>
            <ac:picMk id="13" creationId="{BEB883A1-D7A7-4BA7-844B-80CF9C6D386B}"/>
          </ac:picMkLst>
        </pc:picChg>
        <pc:picChg chg="add mod">
          <ac:chgData name="Tomas Perez" userId="8df12eca19f6b38d" providerId="LiveId" clId="{34DF5714-0D68-4C03-9198-215C5EC55091}" dt="2020-07-18T05:08:30.390" v="19667" actId="14100"/>
          <ac:picMkLst>
            <pc:docMk/>
            <pc:sldMk cId="673128596" sldId="276"/>
            <ac:picMk id="16" creationId="{40BC13AA-05C5-4126-96F1-A98383F866D2}"/>
          </ac:picMkLst>
        </pc:picChg>
      </pc:sldChg>
      <pc:sldChg chg="addSp modSp new mod modNotesTx">
        <pc:chgData name="Tomas Perez" userId="8df12eca19f6b38d" providerId="LiveId" clId="{34DF5714-0D68-4C03-9198-215C5EC55091}" dt="2020-07-19T19:21:47.653" v="33072" actId="207"/>
        <pc:sldMkLst>
          <pc:docMk/>
          <pc:sldMk cId="2302087380" sldId="277"/>
        </pc:sldMkLst>
        <pc:spChg chg="mod">
          <ac:chgData name="Tomas Perez" userId="8df12eca19f6b38d" providerId="LiveId" clId="{34DF5714-0D68-4C03-9198-215C5EC55091}" dt="2020-07-19T19:21:47.653" v="33072" actId="207"/>
          <ac:spMkLst>
            <pc:docMk/>
            <pc:sldMk cId="2302087380" sldId="277"/>
            <ac:spMk id="2" creationId="{ECF9F6F7-C6F6-47AF-BDD1-EB5C640E671B}"/>
          </ac:spMkLst>
        </pc:spChg>
        <pc:spChg chg="mod">
          <ac:chgData name="Tomas Perez" userId="8df12eca19f6b38d" providerId="LiveId" clId="{34DF5714-0D68-4C03-9198-215C5EC55091}" dt="2020-07-18T17:28:34.512" v="21121" actId="27636"/>
          <ac:spMkLst>
            <pc:docMk/>
            <pc:sldMk cId="2302087380" sldId="277"/>
            <ac:spMk id="3" creationId="{DA512C9E-9905-4044-9949-B63E6277495E}"/>
          </ac:spMkLst>
        </pc:spChg>
        <pc:spChg chg="add mod">
          <ac:chgData name="Tomas Perez" userId="8df12eca19f6b38d" providerId="LiveId" clId="{34DF5714-0D68-4C03-9198-215C5EC55091}" dt="2020-07-18T05:20:56.516" v="20457" actId="1076"/>
          <ac:spMkLst>
            <pc:docMk/>
            <pc:sldMk cId="2302087380" sldId="277"/>
            <ac:spMk id="6" creationId="{5F700072-432E-421C-9FF6-C8AABDFDDC30}"/>
          </ac:spMkLst>
        </pc:spChg>
        <pc:picChg chg="add mod">
          <ac:chgData name="Tomas Perez" userId="8df12eca19f6b38d" providerId="LiveId" clId="{34DF5714-0D68-4C03-9198-215C5EC55091}" dt="2020-07-18T05:18:39.700" v="20284" actId="1076"/>
          <ac:picMkLst>
            <pc:docMk/>
            <pc:sldMk cId="2302087380" sldId="277"/>
            <ac:picMk id="5" creationId="{8B46F115-8AA4-4D12-B915-529E5D13E60A}"/>
          </ac:picMkLst>
        </pc:picChg>
        <pc:picChg chg="add mod">
          <ac:chgData name="Tomas Perez" userId="8df12eca19f6b38d" providerId="LiveId" clId="{34DF5714-0D68-4C03-9198-215C5EC55091}" dt="2020-07-18T05:21:09.032" v="20461" actId="1076"/>
          <ac:picMkLst>
            <pc:docMk/>
            <pc:sldMk cId="2302087380" sldId="277"/>
            <ac:picMk id="8" creationId="{9345827C-D083-4A6E-B549-815B42CAED05}"/>
          </ac:picMkLst>
        </pc:picChg>
      </pc:sldChg>
      <pc:sldChg chg="addSp modSp new mod modNotesTx">
        <pc:chgData name="Tomas Perez" userId="8df12eca19f6b38d" providerId="LiveId" clId="{34DF5714-0D68-4C03-9198-215C5EC55091}" dt="2020-07-19T19:21:52.278" v="33073" actId="207"/>
        <pc:sldMkLst>
          <pc:docMk/>
          <pc:sldMk cId="190528480" sldId="278"/>
        </pc:sldMkLst>
        <pc:spChg chg="mod">
          <ac:chgData name="Tomas Perez" userId="8df12eca19f6b38d" providerId="LiveId" clId="{34DF5714-0D68-4C03-9198-215C5EC55091}" dt="2020-07-19T19:21:52.278" v="33073" actId="207"/>
          <ac:spMkLst>
            <pc:docMk/>
            <pc:sldMk cId="190528480" sldId="278"/>
            <ac:spMk id="2" creationId="{C7C5A995-C633-4F85-896F-1963FDE92BD2}"/>
          </ac:spMkLst>
        </pc:spChg>
        <pc:spChg chg="mod">
          <ac:chgData name="Tomas Perez" userId="8df12eca19f6b38d" providerId="LiveId" clId="{34DF5714-0D68-4C03-9198-215C5EC55091}" dt="2020-07-18T17:28:34.515" v="21122" actId="27636"/>
          <ac:spMkLst>
            <pc:docMk/>
            <pc:sldMk cId="190528480" sldId="278"/>
            <ac:spMk id="3" creationId="{2BD6EF34-8D22-496A-AEA6-D007BB485494}"/>
          </ac:spMkLst>
        </pc:spChg>
        <pc:picChg chg="add mod">
          <ac:chgData name="Tomas Perez" userId="8df12eca19f6b38d" providerId="LiveId" clId="{34DF5714-0D68-4C03-9198-215C5EC55091}" dt="2020-07-18T05:27:52.035" v="20835" actId="1076"/>
          <ac:picMkLst>
            <pc:docMk/>
            <pc:sldMk cId="190528480" sldId="278"/>
            <ac:picMk id="5" creationId="{5F689A0B-DBA1-4EEB-9A3F-63C3F5A22E26}"/>
          </ac:picMkLst>
        </pc:picChg>
        <pc:picChg chg="add mod">
          <ac:chgData name="Tomas Perez" userId="8df12eca19f6b38d" providerId="LiveId" clId="{34DF5714-0D68-4C03-9198-215C5EC55091}" dt="2020-07-18T05:28:40.414" v="20860" actId="27614"/>
          <ac:picMkLst>
            <pc:docMk/>
            <pc:sldMk cId="190528480" sldId="278"/>
            <ac:picMk id="7" creationId="{C8BF0E95-188E-4BFF-A5F8-B6822C110D6B}"/>
          </ac:picMkLst>
        </pc:picChg>
      </pc:sldChg>
      <pc:sldChg chg="addSp delSp modSp new mod">
        <pc:chgData name="Tomas Perez" userId="8df12eca19f6b38d" providerId="LiveId" clId="{34DF5714-0D68-4C03-9198-215C5EC55091}" dt="2020-07-19T19:21:57.725" v="33074" actId="207"/>
        <pc:sldMkLst>
          <pc:docMk/>
          <pc:sldMk cId="2976814141" sldId="279"/>
        </pc:sldMkLst>
        <pc:spChg chg="mod">
          <ac:chgData name="Tomas Perez" userId="8df12eca19f6b38d" providerId="LiveId" clId="{34DF5714-0D68-4C03-9198-215C5EC55091}" dt="2020-07-19T19:21:57.725" v="33074" actId="207"/>
          <ac:spMkLst>
            <pc:docMk/>
            <pc:sldMk cId="2976814141" sldId="279"/>
            <ac:spMk id="2" creationId="{C45EFE90-7574-4148-8670-D3EF1AAD17E1}"/>
          </ac:spMkLst>
        </pc:spChg>
        <pc:spChg chg="del">
          <ac:chgData name="Tomas Perez" userId="8df12eca19f6b38d" providerId="LiveId" clId="{34DF5714-0D68-4C03-9198-215C5EC55091}" dt="2020-07-18T05:31:58.225" v="21077" actId="21"/>
          <ac:spMkLst>
            <pc:docMk/>
            <pc:sldMk cId="2976814141" sldId="279"/>
            <ac:spMk id="3" creationId="{81777D01-9F6E-494E-B485-B9EA161AD7AB}"/>
          </ac:spMkLst>
        </pc:spChg>
        <pc:picChg chg="add del mod">
          <ac:chgData name="Tomas Perez" userId="8df12eca19f6b38d" providerId="LiveId" clId="{34DF5714-0D68-4C03-9198-215C5EC55091}" dt="2020-07-18T05:34:10.706" v="21081" actId="21"/>
          <ac:picMkLst>
            <pc:docMk/>
            <pc:sldMk cId="2976814141" sldId="279"/>
            <ac:picMk id="5" creationId="{4A09DDC0-CD7B-45E2-AFA6-DADAB4450528}"/>
          </ac:picMkLst>
        </pc:picChg>
        <pc:picChg chg="add mod">
          <ac:chgData name="Tomas Perez" userId="8df12eca19f6b38d" providerId="LiveId" clId="{34DF5714-0D68-4C03-9198-215C5EC55091}" dt="2020-07-18T05:34:27.621" v="21089" actId="1076"/>
          <ac:picMkLst>
            <pc:docMk/>
            <pc:sldMk cId="2976814141" sldId="279"/>
            <ac:picMk id="7" creationId="{B7ED6F13-7BD3-4383-8076-A67A75524B34}"/>
          </ac:picMkLst>
        </pc:picChg>
      </pc:sldChg>
      <pc:sldChg chg="modSp new mod modNotesTx">
        <pc:chgData name="Tomas Perez" userId="8df12eca19f6b38d" providerId="LiveId" clId="{34DF5714-0D68-4C03-9198-215C5EC55091}" dt="2020-07-20T13:28:38.507" v="33732" actId="20577"/>
        <pc:sldMkLst>
          <pc:docMk/>
          <pc:sldMk cId="3529168660" sldId="280"/>
        </pc:sldMkLst>
        <pc:spChg chg="mod">
          <ac:chgData name="Tomas Perez" userId="8df12eca19f6b38d" providerId="LiveId" clId="{34DF5714-0D68-4C03-9198-215C5EC55091}" dt="2020-07-19T19:21:14.098" v="33066" actId="207"/>
          <ac:spMkLst>
            <pc:docMk/>
            <pc:sldMk cId="3529168660" sldId="280"/>
            <ac:spMk id="2" creationId="{5989FC6E-BE8C-4FB7-BB98-673D8586D13B}"/>
          </ac:spMkLst>
        </pc:spChg>
        <pc:spChg chg="mod">
          <ac:chgData name="Tomas Perez" userId="8df12eca19f6b38d" providerId="LiveId" clId="{34DF5714-0D68-4C03-9198-215C5EC55091}" dt="2020-07-20T13:28:38.507" v="33732" actId="20577"/>
          <ac:spMkLst>
            <pc:docMk/>
            <pc:sldMk cId="3529168660" sldId="280"/>
            <ac:spMk id="3" creationId="{9AEA33BF-1405-408C-8BC1-C57E599EEF74}"/>
          </ac:spMkLst>
        </pc:spChg>
      </pc:sldChg>
      <pc:sldChg chg="modSp new mod modNotesTx">
        <pc:chgData name="Tomas Perez" userId="8df12eca19f6b38d" providerId="LiveId" clId="{34DF5714-0D68-4C03-9198-215C5EC55091}" dt="2020-07-19T19:25:59.383" v="33097" actId="11"/>
        <pc:sldMkLst>
          <pc:docMk/>
          <pc:sldMk cId="2873447213" sldId="281"/>
        </pc:sldMkLst>
        <pc:spChg chg="mod">
          <ac:chgData name="Tomas Perez" userId="8df12eca19f6b38d" providerId="LiveId" clId="{34DF5714-0D68-4C03-9198-215C5EC55091}" dt="2020-07-19T19:22:01.601" v="33075" actId="207"/>
          <ac:spMkLst>
            <pc:docMk/>
            <pc:sldMk cId="2873447213" sldId="281"/>
            <ac:spMk id="2" creationId="{DEEBA975-3AEB-4C42-8ED2-483355524861}"/>
          </ac:spMkLst>
        </pc:spChg>
        <pc:spChg chg="mod">
          <ac:chgData name="Tomas Perez" userId="8df12eca19f6b38d" providerId="LiveId" clId="{34DF5714-0D68-4C03-9198-215C5EC55091}" dt="2020-07-19T19:25:59.383" v="33097" actId="11"/>
          <ac:spMkLst>
            <pc:docMk/>
            <pc:sldMk cId="2873447213" sldId="281"/>
            <ac:spMk id="3" creationId="{1E3FAD30-45D9-4C28-B6F6-657081EC2202}"/>
          </ac:spMkLst>
        </pc:spChg>
      </pc:sldChg>
      <pc:sldChg chg="addSp delSp modSp mod modNotesTx">
        <pc:chgData name="Tomas Perez" userId="8df12eca19f6b38d" providerId="LiveId" clId="{34DF5714-0D68-4C03-9198-215C5EC55091}" dt="2020-07-20T14:08:52.808" v="33822" actId="20577"/>
        <pc:sldMkLst>
          <pc:docMk/>
          <pc:sldMk cId="3426489802" sldId="282"/>
        </pc:sldMkLst>
        <pc:spChg chg="mod">
          <ac:chgData name="Tomas Perez" userId="8df12eca19f6b38d" providerId="LiveId" clId="{34DF5714-0D68-4C03-9198-215C5EC55091}" dt="2020-07-19T19:28:28.540" v="33105" actId="207"/>
          <ac:spMkLst>
            <pc:docMk/>
            <pc:sldMk cId="3426489802" sldId="282"/>
            <ac:spMk id="34" creationId="{826A1A8B-3B1D-4632-AFC0-1479274499E0}"/>
          </ac:spMkLst>
        </pc:spChg>
        <pc:picChg chg="add del mod">
          <ac:chgData name="Tomas Perez" userId="8df12eca19f6b38d" providerId="LiveId" clId="{34DF5714-0D68-4C03-9198-215C5EC55091}" dt="2020-07-18T22:22:41.751" v="22669" actId="21"/>
          <ac:picMkLst>
            <pc:docMk/>
            <pc:sldMk cId="3426489802" sldId="282"/>
            <ac:picMk id="3" creationId="{4437D07C-5822-426B-AF36-2104017381A6}"/>
          </ac:picMkLst>
        </pc:picChg>
        <pc:picChg chg="add mod">
          <ac:chgData name="Tomas Perez" userId="8df12eca19f6b38d" providerId="LiveId" clId="{34DF5714-0D68-4C03-9198-215C5EC55091}" dt="2020-07-18T22:23:33.450" v="22679" actId="1076"/>
          <ac:picMkLst>
            <pc:docMk/>
            <pc:sldMk cId="3426489802" sldId="282"/>
            <ac:picMk id="5" creationId="{05369561-563C-447D-9AE5-A7029A3A194A}"/>
          </ac:picMkLst>
        </pc:picChg>
        <pc:picChg chg="del">
          <ac:chgData name="Tomas Perez" userId="8df12eca19f6b38d" providerId="LiveId" clId="{34DF5714-0D68-4C03-9198-215C5EC55091}" dt="2020-07-18T21:00:21.878" v="22660" actId="21"/>
          <ac:picMkLst>
            <pc:docMk/>
            <pc:sldMk cId="3426489802" sldId="282"/>
            <ac:picMk id="33" creationId="{2A9B919A-17A2-4493-A470-41DA01578A9D}"/>
          </ac:picMkLst>
        </pc:picChg>
      </pc:sldChg>
      <pc:sldChg chg="addSp delSp modSp mod modNotesTx">
        <pc:chgData name="Tomas Perez" userId="8df12eca19f6b38d" providerId="LiveId" clId="{34DF5714-0D68-4C03-9198-215C5EC55091}" dt="2020-07-19T19:28:35.394" v="33106" actId="207"/>
        <pc:sldMkLst>
          <pc:docMk/>
          <pc:sldMk cId="1561302792" sldId="283"/>
        </pc:sldMkLst>
        <pc:spChg chg="mod">
          <ac:chgData name="Tomas Perez" userId="8df12eca19f6b38d" providerId="LiveId" clId="{34DF5714-0D68-4C03-9198-215C5EC55091}" dt="2020-07-19T19:28:35.394" v="33106" actId="207"/>
          <ac:spMkLst>
            <pc:docMk/>
            <pc:sldMk cId="1561302792" sldId="283"/>
            <ac:spMk id="34" creationId="{826A1A8B-3B1D-4632-AFC0-1479274499E0}"/>
          </ac:spMkLst>
        </pc:spChg>
        <pc:picChg chg="add mod">
          <ac:chgData name="Tomas Perez" userId="8df12eca19f6b38d" providerId="LiveId" clId="{34DF5714-0D68-4C03-9198-215C5EC55091}" dt="2020-07-18T22:26:39.429" v="22691" actId="1076"/>
          <ac:picMkLst>
            <pc:docMk/>
            <pc:sldMk cId="1561302792" sldId="283"/>
            <ac:picMk id="3" creationId="{028BE26B-F365-47A8-A6EE-4C9A2E855AE1}"/>
          </ac:picMkLst>
        </pc:picChg>
        <pc:picChg chg="del">
          <ac:chgData name="Tomas Perez" userId="8df12eca19f6b38d" providerId="LiveId" clId="{34DF5714-0D68-4C03-9198-215C5EC55091}" dt="2020-07-18T22:26:03.703" v="22684" actId="478"/>
          <ac:picMkLst>
            <pc:docMk/>
            <pc:sldMk cId="1561302792" sldId="283"/>
            <ac:picMk id="5" creationId="{05369561-563C-447D-9AE5-A7029A3A194A}"/>
          </ac:picMkLst>
        </pc:picChg>
      </pc:sldChg>
      <pc:sldChg chg="modSp new mod modNotesTx">
        <pc:chgData name="Tomas Perez" userId="8df12eca19f6b38d" providerId="LiveId" clId="{34DF5714-0D68-4C03-9198-215C5EC55091}" dt="2020-07-20T15:13:11.005" v="33841" actId="20577"/>
        <pc:sldMkLst>
          <pc:docMk/>
          <pc:sldMk cId="2391157069" sldId="284"/>
        </pc:sldMkLst>
        <pc:spChg chg="mod">
          <ac:chgData name="Tomas Perez" userId="8df12eca19f6b38d" providerId="LiveId" clId="{34DF5714-0D68-4C03-9198-215C5EC55091}" dt="2020-07-19T19:22:16.616" v="33077" actId="207"/>
          <ac:spMkLst>
            <pc:docMk/>
            <pc:sldMk cId="2391157069" sldId="284"/>
            <ac:spMk id="2" creationId="{A301AE62-B822-4F8C-ABD8-FD698B1C6C08}"/>
          </ac:spMkLst>
        </pc:spChg>
        <pc:spChg chg="mod">
          <ac:chgData name="Tomas Perez" userId="8df12eca19f6b38d" providerId="LiveId" clId="{34DF5714-0D68-4C03-9198-215C5EC55091}" dt="2020-07-19T19:26:25.364" v="33099" actId="12"/>
          <ac:spMkLst>
            <pc:docMk/>
            <pc:sldMk cId="2391157069" sldId="284"/>
            <ac:spMk id="3" creationId="{382B4572-FEFD-46CD-ACA7-DDE8EA299908}"/>
          </ac:spMkLst>
        </pc:spChg>
      </pc:sldChg>
      <pc:sldChg chg="addSp delSp modSp new mod">
        <pc:chgData name="Tomas Perez" userId="8df12eca19f6b38d" providerId="LiveId" clId="{34DF5714-0D68-4C03-9198-215C5EC55091}" dt="2020-07-19T19:22:22.143" v="33078" actId="207"/>
        <pc:sldMkLst>
          <pc:docMk/>
          <pc:sldMk cId="2757994223" sldId="285"/>
        </pc:sldMkLst>
        <pc:spChg chg="add del mod">
          <ac:chgData name="Tomas Perez" userId="8df12eca19f6b38d" providerId="LiveId" clId="{34DF5714-0D68-4C03-9198-215C5EC55091}" dt="2020-07-19T19:22:22.143" v="33078" actId="207"/>
          <ac:spMkLst>
            <pc:docMk/>
            <pc:sldMk cId="2757994223" sldId="285"/>
            <ac:spMk id="2" creationId="{C2D8BA4D-6106-4E62-A768-5C0BCDE46EF8}"/>
          </ac:spMkLst>
        </pc:spChg>
        <pc:spChg chg="del">
          <ac:chgData name="Tomas Perez" userId="8df12eca19f6b38d" providerId="LiveId" clId="{34DF5714-0D68-4C03-9198-215C5EC55091}" dt="2020-07-18T22:56:05.586" v="23514" actId="21"/>
          <ac:spMkLst>
            <pc:docMk/>
            <pc:sldMk cId="2757994223" sldId="285"/>
            <ac:spMk id="3" creationId="{B341EB00-E4F0-4BAD-94B8-8B6172D2AF80}"/>
          </ac:spMkLst>
        </pc:spChg>
        <pc:picChg chg="add del mod">
          <ac:chgData name="Tomas Perez" userId="8df12eca19f6b38d" providerId="LiveId" clId="{34DF5714-0D68-4C03-9198-215C5EC55091}" dt="2020-07-18T22:56:24.899" v="23520" actId="931"/>
          <ac:picMkLst>
            <pc:docMk/>
            <pc:sldMk cId="2757994223" sldId="285"/>
            <ac:picMk id="5" creationId="{2EA16EDF-97D8-4F56-B80D-49AED6EB3845}"/>
          </ac:picMkLst>
        </pc:picChg>
        <pc:picChg chg="add mod">
          <ac:chgData name="Tomas Perez" userId="8df12eca19f6b38d" providerId="LiveId" clId="{34DF5714-0D68-4C03-9198-215C5EC55091}" dt="2020-07-18T22:56:37.759" v="23525" actId="1076"/>
          <ac:picMkLst>
            <pc:docMk/>
            <pc:sldMk cId="2757994223" sldId="285"/>
            <ac:picMk id="7" creationId="{8FAC2836-0233-4724-8AB6-89FCB064FA53}"/>
          </ac:picMkLst>
        </pc:picChg>
      </pc:sldChg>
      <pc:sldChg chg="addSp delSp modSp mod ord modNotesTx">
        <pc:chgData name="Tomas Perez" userId="8df12eca19f6b38d" providerId="LiveId" clId="{34DF5714-0D68-4C03-9198-215C5EC55091}" dt="2020-07-19T19:28:42.243" v="33107" actId="207"/>
        <pc:sldMkLst>
          <pc:docMk/>
          <pc:sldMk cId="3860691886" sldId="286"/>
        </pc:sldMkLst>
        <pc:spChg chg="mod">
          <ac:chgData name="Tomas Perez" userId="8df12eca19f6b38d" providerId="LiveId" clId="{34DF5714-0D68-4C03-9198-215C5EC55091}" dt="2020-07-19T19:28:42.243" v="33107" actId="207"/>
          <ac:spMkLst>
            <pc:docMk/>
            <pc:sldMk cId="3860691886" sldId="286"/>
            <ac:spMk id="34" creationId="{826A1A8B-3B1D-4632-AFC0-1479274499E0}"/>
          </ac:spMkLst>
        </pc:spChg>
        <pc:picChg chg="add mod">
          <ac:chgData name="Tomas Perez" userId="8df12eca19f6b38d" providerId="LiveId" clId="{34DF5714-0D68-4C03-9198-215C5EC55091}" dt="2020-07-18T23:07:37.989" v="23738" actId="1076"/>
          <ac:picMkLst>
            <pc:docMk/>
            <pc:sldMk cId="3860691886" sldId="286"/>
            <ac:picMk id="3" creationId="{BC8654C7-764E-4636-876A-A7F9BF205E9F}"/>
          </ac:picMkLst>
        </pc:picChg>
        <pc:picChg chg="del">
          <ac:chgData name="Tomas Perez" userId="8df12eca19f6b38d" providerId="LiveId" clId="{34DF5714-0D68-4C03-9198-215C5EC55091}" dt="2020-07-18T23:04:56.477" v="23723" actId="478"/>
          <ac:picMkLst>
            <pc:docMk/>
            <pc:sldMk cId="3860691886" sldId="286"/>
            <ac:picMk id="5" creationId="{05369561-563C-447D-9AE5-A7029A3A194A}"/>
          </ac:picMkLst>
        </pc:picChg>
      </pc:sldChg>
      <pc:sldChg chg="addSp delSp modSp mod modNotesTx">
        <pc:chgData name="Tomas Perez" userId="8df12eca19f6b38d" providerId="LiveId" clId="{34DF5714-0D68-4C03-9198-215C5EC55091}" dt="2020-07-19T19:28:49.976" v="33108" actId="207"/>
        <pc:sldMkLst>
          <pc:docMk/>
          <pc:sldMk cId="300199139" sldId="287"/>
        </pc:sldMkLst>
        <pc:spChg chg="add del mod">
          <ac:chgData name="Tomas Perez" userId="8df12eca19f6b38d" providerId="LiveId" clId="{34DF5714-0D68-4C03-9198-215C5EC55091}" dt="2020-07-19T19:28:49.976" v="33108" actId="207"/>
          <ac:spMkLst>
            <pc:docMk/>
            <pc:sldMk cId="300199139" sldId="287"/>
            <ac:spMk id="34" creationId="{826A1A8B-3B1D-4632-AFC0-1479274499E0}"/>
          </ac:spMkLst>
        </pc:spChg>
        <pc:picChg chg="del">
          <ac:chgData name="Tomas Perez" userId="8df12eca19f6b38d" providerId="LiveId" clId="{34DF5714-0D68-4C03-9198-215C5EC55091}" dt="2020-07-19T00:00:06.012" v="26225" actId="21"/>
          <ac:picMkLst>
            <pc:docMk/>
            <pc:sldMk cId="300199139" sldId="287"/>
            <ac:picMk id="3" creationId="{028BE26B-F365-47A8-A6EE-4C9A2E855AE1}"/>
          </ac:picMkLst>
        </pc:picChg>
        <pc:picChg chg="add mod">
          <ac:chgData name="Tomas Perez" userId="8df12eca19f6b38d" providerId="LiveId" clId="{34DF5714-0D68-4C03-9198-215C5EC55091}" dt="2020-07-19T00:02:32.119" v="26231" actId="1076"/>
          <ac:picMkLst>
            <pc:docMk/>
            <pc:sldMk cId="300199139" sldId="287"/>
            <ac:picMk id="4" creationId="{CD952CCF-3981-49D9-9046-F3A2667009C4}"/>
          </ac:picMkLst>
        </pc:picChg>
      </pc:sldChg>
      <pc:sldChg chg="new del">
        <pc:chgData name="Tomas Perez" userId="8df12eca19f6b38d" providerId="LiveId" clId="{34DF5714-0D68-4C03-9198-215C5EC55091}" dt="2020-07-18T23:59:57.811" v="26224" actId="2696"/>
        <pc:sldMkLst>
          <pc:docMk/>
          <pc:sldMk cId="1697499105" sldId="287"/>
        </pc:sldMkLst>
      </pc:sldChg>
      <pc:sldChg chg="addSp delSp modSp new mod">
        <pc:chgData name="Tomas Perez" userId="8df12eca19f6b38d" providerId="LiveId" clId="{34DF5714-0D68-4C03-9198-215C5EC55091}" dt="2020-07-19T00:04:05.569" v="26261" actId="1076"/>
        <pc:sldMkLst>
          <pc:docMk/>
          <pc:sldMk cId="2066452402" sldId="288"/>
        </pc:sldMkLst>
        <pc:spChg chg="del mod">
          <ac:chgData name="Tomas Perez" userId="8df12eca19f6b38d" providerId="LiveId" clId="{34DF5714-0D68-4C03-9198-215C5EC55091}" dt="2020-07-19T00:03:48.984" v="26255" actId="21"/>
          <ac:spMkLst>
            <pc:docMk/>
            <pc:sldMk cId="2066452402" sldId="288"/>
            <ac:spMk id="2" creationId="{3958904C-D189-4BAB-AD3C-9D558641265A}"/>
          </ac:spMkLst>
        </pc:spChg>
        <pc:spChg chg="del">
          <ac:chgData name="Tomas Perez" userId="8df12eca19f6b38d" providerId="LiveId" clId="{34DF5714-0D68-4C03-9198-215C5EC55091}" dt="2020-07-19T00:03:51.661" v="26256" actId="21"/>
          <ac:spMkLst>
            <pc:docMk/>
            <pc:sldMk cId="2066452402" sldId="288"/>
            <ac:spMk id="3" creationId="{CA4B99E9-766F-45B9-AFEE-6BA0F1D059A2}"/>
          </ac:spMkLst>
        </pc:spChg>
        <pc:picChg chg="add mod">
          <ac:chgData name="Tomas Perez" userId="8df12eca19f6b38d" providerId="LiveId" clId="{34DF5714-0D68-4C03-9198-215C5EC55091}" dt="2020-07-19T00:04:05.569" v="26261" actId="1076"/>
          <ac:picMkLst>
            <pc:docMk/>
            <pc:sldMk cId="2066452402" sldId="288"/>
            <ac:picMk id="5" creationId="{BE39A982-D1AF-437A-97A8-E71E1E15D9A3}"/>
          </ac:picMkLst>
        </pc:picChg>
      </pc:sldChg>
      <pc:sldChg chg="modSp new mod">
        <pc:chgData name="Tomas Perez" userId="8df12eca19f6b38d" providerId="LiveId" clId="{34DF5714-0D68-4C03-9198-215C5EC55091}" dt="2020-07-19T19:26:11.877" v="33098" actId="12"/>
        <pc:sldMkLst>
          <pc:docMk/>
          <pc:sldMk cId="3306508037" sldId="289"/>
        </pc:sldMkLst>
        <pc:spChg chg="mod">
          <ac:chgData name="Tomas Perez" userId="8df12eca19f6b38d" providerId="LiveId" clId="{34DF5714-0D68-4C03-9198-215C5EC55091}" dt="2020-07-19T19:22:09.417" v="33076" actId="207"/>
          <ac:spMkLst>
            <pc:docMk/>
            <pc:sldMk cId="3306508037" sldId="289"/>
            <ac:spMk id="2" creationId="{6AE936B5-3276-4FB4-B731-6EAE5191E727}"/>
          </ac:spMkLst>
        </pc:spChg>
        <pc:spChg chg="mod">
          <ac:chgData name="Tomas Perez" userId="8df12eca19f6b38d" providerId="LiveId" clId="{34DF5714-0D68-4C03-9198-215C5EC55091}" dt="2020-07-19T19:26:11.877" v="33098" actId="12"/>
          <ac:spMkLst>
            <pc:docMk/>
            <pc:sldMk cId="3306508037" sldId="289"/>
            <ac:spMk id="3" creationId="{F3F327D5-9B5E-498D-8871-1C9C35B8CC8F}"/>
          </ac:spMkLst>
        </pc:spChg>
      </pc:sldChg>
      <pc:sldChg chg="new del">
        <pc:chgData name="Tomas Perez" userId="8df12eca19f6b38d" providerId="LiveId" clId="{34DF5714-0D68-4C03-9198-215C5EC55091}" dt="2020-07-20T14:16:33.532" v="33824" actId="2696"/>
        <pc:sldMkLst>
          <pc:docMk/>
          <pc:sldMk cId="787459139" sldId="29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A7BCE6-5D3E-4DCE-937B-0A4BB2BC8725}" type="datetimeFigureOut">
              <a:rPr lang="en-US" smtClean="0"/>
              <a:t>7/19/2020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2D86B5-1DEB-4EA9-96C3-65409A336BAA}" type="slidenum">
              <a:rPr lang="en-US" smtClean="0"/>
              <a:t>‹#›</a:t>
            </a:fld>
            <a:endParaRPr lang="en-US"/>
          </a:p>
        </p:txBody>
      </p:sp>
    </p:spTree>
    <p:extLst>
      <p:ext uri="{BB962C8B-B14F-4D97-AF65-F5344CB8AC3E}">
        <p14:creationId xmlns:p14="http://schemas.microsoft.com/office/powerpoint/2010/main" val="124986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Touch on US oil market in a later slide</a:t>
            </a:r>
          </a:p>
          <a:p>
            <a:endParaRPr lang="en-US" dirty="0"/>
          </a:p>
          <a:p>
            <a:r>
              <a:rPr lang="en-US" dirty="0"/>
              <a:t>Renewables surpassed coal consumption for the first time in 130 years in 2019</a:t>
            </a:r>
          </a:p>
          <a:p>
            <a:endParaRPr lang="en-US" dirty="0"/>
          </a:p>
          <a:p>
            <a:r>
              <a:rPr lang="en-US" dirty="0"/>
              <a:t>In 2019, renewables accounted for 11% of total US energy consumption and 17% of electricity generation.  It is the fastest growing energy source in the US.  Renewable generation doubled in the past decade alone.</a:t>
            </a:r>
          </a:p>
        </p:txBody>
      </p:sp>
      <p:sp>
        <p:nvSpPr>
          <p:cNvPr id="4" name="Slide Number Placeholder 3"/>
          <p:cNvSpPr>
            <a:spLocks noGrp="1"/>
          </p:cNvSpPr>
          <p:nvPr>
            <p:ph type="sldNum" sz="quarter" idx="5"/>
          </p:nvPr>
        </p:nvSpPr>
        <p:spPr/>
        <p:txBody>
          <a:bodyPr/>
          <a:lstStyle/>
          <a:p>
            <a:fld id="{C12D86B5-1DEB-4EA9-96C3-65409A336BAA}" type="slidenum">
              <a:rPr lang="en-US" smtClean="0"/>
              <a:t>2</a:t>
            </a:fld>
            <a:endParaRPr lang="en-US"/>
          </a:p>
        </p:txBody>
      </p:sp>
    </p:spTree>
    <p:extLst>
      <p:ext uri="{BB962C8B-B14F-4D97-AF65-F5344CB8AC3E}">
        <p14:creationId xmlns:p14="http://schemas.microsoft.com/office/powerpoint/2010/main" val="3068688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January 1987 is the earliest date where I could get a complete dataset without missing data.</a:t>
            </a:r>
          </a:p>
          <a:p>
            <a:r>
              <a:rPr lang="en-US" dirty="0"/>
              <a:t>Timeframe was expanded to May 2020 in an effort to account for recent disruptions caused by the COVID-19 pandemic.</a:t>
            </a:r>
          </a:p>
          <a:p>
            <a:endParaRPr lang="en-US" dirty="0"/>
          </a:p>
          <a:p>
            <a:r>
              <a:rPr lang="en-US" dirty="0"/>
              <a:t>Thomson Reuters </a:t>
            </a:r>
            <a:r>
              <a:rPr lang="en-US" dirty="0" err="1"/>
              <a:t>Datastream</a:t>
            </a:r>
            <a:r>
              <a:rPr lang="en-US" dirty="0"/>
              <a:t> indexes</a:t>
            </a:r>
          </a:p>
          <a:p>
            <a:endParaRPr lang="en-US" dirty="0"/>
          </a:p>
          <a:p>
            <a:r>
              <a:rPr lang="en-US" dirty="0"/>
              <a:t>Sectors are generally a broad classification composed of sub-sectors and industries and not easily delineated.</a:t>
            </a:r>
          </a:p>
          <a:p>
            <a:endParaRPr lang="en-US" dirty="0"/>
          </a:p>
          <a:p>
            <a:r>
              <a:rPr lang="en-US" dirty="0"/>
              <a:t>The Global Industry Classification Standard was developed by MSCI and Standard and </a:t>
            </a:r>
            <a:r>
              <a:rPr lang="en-US" dirty="0" err="1"/>
              <a:t>Poors</a:t>
            </a:r>
            <a:r>
              <a:rPr lang="en-US" dirty="0"/>
              <a:t>.  We include the 11 broad GICS sectors commonly used for sectoral breakdown reporting.</a:t>
            </a:r>
          </a:p>
          <a:p>
            <a:endParaRPr lang="en-US" dirty="0"/>
          </a:p>
          <a:p>
            <a:r>
              <a:rPr lang="en-US" dirty="0"/>
              <a:t>Consumer Discretionary is composed of goods considered non-essential, but desirable.  Durable goods, high-end, entertainment and leisure, etc.</a:t>
            </a:r>
          </a:p>
          <a:p>
            <a:r>
              <a:rPr lang="en-US" dirty="0"/>
              <a:t>Consumer Staples is composed of goods considered essential.</a:t>
            </a:r>
          </a:p>
          <a:p>
            <a:r>
              <a:rPr lang="en-US" dirty="0"/>
              <a:t>Utilities are composed of basic amenities like water, sewage, electricity, and natural gas (power generation).</a:t>
            </a:r>
          </a:p>
          <a:p>
            <a:r>
              <a:rPr lang="en-US" dirty="0"/>
              <a:t>Energy is composed of energy production and supply.  Oil or gas reserves, drilling, refining.  The energy sector does include integrated power utility companies.</a:t>
            </a:r>
          </a:p>
        </p:txBody>
      </p:sp>
      <p:sp>
        <p:nvSpPr>
          <p:cNvPr id="4" name="Slide Number Placeholder 3"/>
          <p:cNvSpPr>
            <a:spLocks noGrp="1"/>
          </p:cNvSpPr>
          <p:nvPr>
            <p:ph type="sldNum" sz="quarter" idx="5"/>
          </p:nvPr>
        </p:nvSpPr>
        <p:spPr/>
        <p:txBody>
          <a:bodyPr/>
          <a:lstStyle/>
          <a:p>
            <a:fld id="{C12D86B5-1DEB-4EA9-96C3-65409A336BAA}" type="slidenum">
              <a:rPr lang="en-US" smtClean="0"/>
              <a:t>12</a:t>
            </a:fld>
            <a:endParaRPr lang="en-US"/>
          </a:p>
        </p:txBody>
      </p:sp>
    </p:spTree>
    <p:extLst>
      <p:ext uri="{BB962C8B-B14F-4D97-AF65-F5344CB8AC3E}">
        <p14:creationId xmlns:p14="http://schemas.microsoft.com/office/powerpoint/2010/main" val="3220034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investigating stock returns, it’s important to distinguish between idiosyncratic and systematic risk.</a:t>
            </a:r>
          </a:p>
          <a:p>
            <a:r>
              <a:rPr lang="en-US" dirty="0"/>
              <a:t>Idiosyncratic risk is generally referred to as the inherent risk in an asset, typically mitigated by diversification in a portfolio and therefore uncorrelated with aggregate market returns.  Using market indexes we don’t have to concern ourselves with idiosyncratic risk.</a:t>
            </a:r>
          </a:p>
          <a:p>
            <a:r>
              <a:rPr lang="en-US" dirty="0"/>
              <a:t>Systematic risks are broader trends that affect the market as a whole and are not so easily mitigated.  Its important to include systematic variables as controls in this study.</a:t>
            </a:r>
          </a:p>
          <a:p>
            <a:endParaRPr lang="en-US" dirty="0"/>
          </a:p>
          <a:p>
            <a:r>
              <a:rPr lang="en-US" dirty="0"/>
              <a:t>Note:  All variables are computed as the first log-difference (monthly percentage change).</a:t>
            </a:r>
          </a:p>
          <a:p>
            <a:endParaRPr lang="en-US" dirty="0"/>
          </a:p>
          <a:p>
            <a:r>
              <a:rPr lang="en-US" dirty="0"/>
              <a:t>Inflation rate is included as a proxy for the Effective Federal Funds Rate.  The Effective Funds Rate doesn’t change month-to-month, so inflation rate was chosen over it to gain meaningful variation.</a:t>
            </a:r>
          </a:p>
          <a:p>
            <a:r>
              <a:rPr lang="en-US" dirty="0"/>
              <a:t>Still wanted a variable to account more strongly for monetary policy changes, so the 10-year treasury rate was included.  Changes regularly, giving sufficient variation.</a:t>
            </a:r>
          </a:p>
          <a:p>
            <a:endParaRPr lang="en-US" dirty="0"/>
          </a:p>
          <a:p>
            <a:endParaRPr lang="en-US" dirty="0"/>
          </a:p>
        </p:txBody>
      </p:sp>
      <p:sp>
        <p:nvSpPr>
          <p:cNvPr id="4" name="Slide Number Placeholder 3"/>
          <p:cNvSpPr>
            <a:spLocks noGrp="1"/>
          </p:cNvSpPr>
          <p:nvPr>
            <p:ph type="sldNum" sz="quarter" idx="5"/>
          </p:nvPr>
        </p:nvSpPr>
        <p:spPr/>
        <p:txBody>
          <a:bodyPr/>
          <a:lstStyle/>
          <a:p>
            <a:fld id="{C12D86B5-1DEB-4EA9-96C3-65409A336BAA}" type="slidenum">
              <a:rPr lang="en-US" smtClean="0"/>
              <a:t>13</a:t>
            </a:fld>
            <a:endParaRPr lang="en-US"/>
          </a:p>
        </p:txBody>
      </p:sp>
    </p:spTree>
    <p:extLst>
      <p:ext uri="{BB962C8B-B14F-4D97-AF65-F5344CB8AC3E}">
        <p14:creationId xmlns:p14="http://schemas.microsoft.com/office/powerpoint/2010/main" val="2388889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Theoretically, the price of heating oil act as a strong instrument.  It is highly correlated with crude oil prices and uncorrelated with stock market returns, thus satisfying the two conditions for a suitable instrument.</a:t>
            </a:r>
          </a:p>
          <a:p>
            <a:endParaRPr lang="en-US" dirty="0"/>
          </a:p>
          <a:p>
            <a:r>
              <a:rPr lang="en-US" dirty="0"/>
              <a:t>First-Stage F-Stat = 193.86 &gt;10</a:t>
            </a:r>
          </a:p>
        </p:txBody>
      </p:sp>
      <p:sp>
        <p:nvSpPr>
          <p:cNvPr id="4" name="Slide Number Placeholder 3"/>
          <p:cNvSpPr>
            <a:spLocks noGrp="1"/>
          </p:cNvSpPr>
          <p:nvPr>
            <p:ph type="sldNum" sz="quarter" idx="5"/>
          </p:nvPr>
        </p:nvSpPr>
        <p:spPr/>
        <p:txBody>
          <a:bodyPr/>
          <a:lstStyle/>
          <a:p>
            <a:fld id="{C12D86B5-1DEB-4EA9-96C3-65409A336BAA}" type="slidenum">
              <a:rPr lang="en-US" smtClean="0"/>
              <a:t>14</a:t>
            </a:fld>
            <a:endParaRPr lang="en-US"/>
          </a:p>
        </p:txBody>
      </p:sp>
    </p:spTree>
    <p:extLst>
      <p:ext uri="{BB962C8B-B14F-4D97-AF65-F5344CB8AC3E}">
        <p14:creationId xmlns:p14="http://schemas.microsoft.com/office/powerpoint/2010/main" val="758020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dealing with monthly average percentage changes typically less than 1%</a:t>
            </a:r>
          </a:p>
        </p:txBody>
      </p:sp>
      <p:sp>
        <p:nvSpPr>
          <p:cNvPr id="4" name="Slide Number Placeholder 3"/>
          <p:cNvSpPr>
            <a:spLocks noGrp="1"/>
          </p:cNvSpPr>
          <p:nvPr>
            <p:ph type="sldNum" sz="quarter" idx="5"/>
          </p:nvPr>
        </p:nvSpPr>
        <p:spPr/>
        <p:txBody>
          <a:bodyPr/>
          <a:lstStyle/>
          <a:p>
            <a:fld id="{C12D86B5-1DEB-4EA9-96C3-65409A336BAA}" type="slidenum">
              <a:rPr lang="en-US" smtClean="0"/>
              <a:t>15</a:t>
            </a:fld>
            <a:endParaRPr lang="en-US"/>
          </a:p>
        </p:txBody>
      </p:sp>
    </p:spTree>
    <p:extLst>
      <p:ext uri="{BB962C8B-B14F-4D97-AF65-F5344CB8AC3E}">
        <p14:creationId xmlns:p14="http://schemas.microsoft.com/office/powerpoint/2010/main" val="3741037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is a 6x6 matrix of contemporaneous coefficients.  The reduced-form VAR model is obtained by multiplying both sides of the equation by the inverse of A.</a:t>
            </a:r>
          </a:p>
          <a:p>
            <a:r>
              <a:rPr lang="en-US" dirty="0"/>
              <a:t>Y is 6 variable vector of endogenous variables (</a:t>
            </a:r>
            <a:r>
              <a:rPr lang="en-US" dirty="0" err="1"/>
              <a:t>i</a:t>
            </a:r>
            <a:r>
              <a:rPr lang="en-US" dirty="0"/>
              <a:t> = 1,…,12).  We run a model for each variable of interest, so 12 runs</a:t>
            </a:r>
          </a:p>
          <a:p>
            <a:endParaRPr lang="en-US" dirty="0"/>
          </a:p>
          <a:p>
            <a:r>
              <a:rPr lang="en-US" dirty="0"/>
              <a:t>Where epsilon is a vector of serially and mutually uncorrelated structural disturbances.</a:t>
            </a:r>
          </a:p>
          <a:p>
            <a:r>
              <a:rPr lang="en-US" dirty="0"/>
              <a:t>The reduced-form errors can be expressed as eta, let B represent the inverse of A.</a:t>
            </a:r>
          </a:p>
          <a:p>
            <a:endParaRPr lang="en-US" dirty="0"/>
          </a:p>
          <a:p>
            <a:r>
              <a:rPr lang="en-US" dirty="0"/>
              <a:t>The latent variables of epsilon are estimated on the basis of the prediction errors of Y (the vector of endogenous variables), conditional on the information contained in the vector of lagged dependent variables X</a:t>
            </a:r>
          </a:p>
        </p:txBody>
      </p:sp>
      <p:sp>
        <p:nvSpPr>
          <p:cNvPr id="4" name="Slide Number Placeholder 3"/>
          <p:cNvSpPr>
            <a:spLocks noGrp="1"/>
          </p:cNvSpPr>
          <p:nvPr>
            <p:ph type="sldNum" sz="quarter" idx="5"/>
          </p:nvPr>
        </p:nvSpPr>
        <p:spPr/>
        <p:txBody>
          <a:bodyPr/>
          <a:lstStyle/>
          <a:p>
            <a:fld id="{C12D86B5-1DEB-4EA9-96C3-65409A336BAA}" type="slidenum">
              <a:rPr lang="en-US" smtClean="0"/>
              <a:t>16</a:t>
            </a:fld>
            <a:endParaRPr lang="en-US"/>
          </a:p>
        </p:txBody>
      </p:sp>
    </p:spTree>
    <p:extLst>
      <p:ext uri="{BB962C8B-B14F-4D97-AF65-F5344CB8AC3E}">
        <p14:creationId xmlns:p14="http://schemas.microsoft.com/office/powerpoint/2010/main" val="1202586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Epsilon(oil) is the shock of interest, and epsilon(j-1) is a (j – 1)x1 vector containing all other shocks in the system.</a:t>
            </a:r>
          </a:p>
          <a:p>
            <a:endParaRPr lang="en-US" dirty="0"/>
          </a:p>
          <a:p>
            <a:r>
              <a:rPr lang="en-US" dirty="0"/>
              <a:t>We have our relevance condition, our exclusion restriction.</a:t>
            </a:r>
          </a:p>
          <a:p>
            <a:endParaRPr lang="en-US" dirty="0"/>
          </a:p>
          <a:p>
            <a:r>
              <a:rPr lang="en-US" dirty="0"/>
              <a:t>The third condition can be relaxed, because when the instrument is correlated with the lagged dependent variables, then Z becomes the projection error on X.</a:t>
            </a:r>
          </a:p>
          <a:p>
            <a:endParaRPr lang="en-US" dirty="0"/>
          </a:p>
          <a:p>
            <a:r>
              <a:rPr lang="en-US" dirty="0"/>
              <a:t>As long as the instrument is orthogonal to  other shocks (condition 2) then they contain information that can be exploited for identification.</a:t>
            </a:r>
          </a:p>
        </p:txBody>
      </p:sp>
      <p:sp>
        <p:nvSpPr>
          <p:cNvPr id="4" name="Slide Number Placeholder 3"/>
          <p:cNvSpPr>
            <a:spLocks noGrp="1"/>
          </p:cNvSpPr>
          <p:nvPr>
            <p:ph type="sldNum" sz="quarter" idx="5"/>
          </p:nvPr>
        </p:nvSpPr>
        <p:spPr/>
        <p:txBody>
          <a:bodyPr/>
          <a:lstStyle/>
          <a:p>
            <a:fld id="{C12D86B5-1DEB-4EA9-96C3-65409A336BAA}" type="slidenum">
              <a:rPr lang="en-US" smtClean="0"/>
              <a:t>17</a:t>
            </a:fld>
            <a:endParaRPr lang="en-US"/>
          </a:p>
        </p:txBody>
      </p:sp>
    </p:spTree>
    <p:extLst>
      <p:ext uri="{BB962C8B-B14F-4D97-AF65-F5344CB8AC3E}">
        <p14:creationId xmlns:p14="http://schemas.microsoft.com/office/powerpoint/2010/main" val="3105216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Beta1 is the column of the B matrix that requires further restrictions for identification</a:t>
            </a:r>
          </a:p>
          <a:p>
            <a:endParaRPr lang="en-US" dirty="0"/>
          </a:p>
          <a:p>
            <a:r>
              <a:rPr lang="en-US" dirty="0"/>
              <a:t>Alpha times the transpose of the first column of B is equivalent to the expected value of instrument on the reduced-form errors.  Provides additional identifying restrictions, but we do not want to make assumptions on theta.</a:t>
            </a:r>
          </a:p>
          <a:p>
            <a:endParaRPr lang="en-US" dirty="0"/>
          </a:p>
          <a:p>
            <a:endParaRPr lang="en-US" dirty="0"/>
          </a:p>
        </p:txBody>
      </p:sp>
      <p:sp>
        <p:nvSpPr>
          <p:cNvPr id="4" name="Slide Number Placeholder 3"/>
          <p:cNvSpPr>
            <a:spLocks noGrp="1"/>
          </p:cNvSpPr>
          <p:nvPr>
            <p:ph type="sldNum" sz="quarter" idx="5"/>
          </p:nvPr>
        </p:nvSpPr>
        <p:spPr/>
        <p:txBody>
          <a:bodyPr/>
          <a:lstStyle/>
          <a:p>
            <a:fld id="{C12D86B5-1DEB-4EA9-96C3-65409A336BAA}" type="slidenum">
              <a:rPr lang="en-US" smtClean="0"/>
              <a:t>18</a:t>
            </a:fld>
            <a:endParaRPr lang="en-US"/>
          </a:p>
        </p:txBody>
      </p:sp>
    </p:spTree>
    <p:extLst>
      <p:ext uri="{BB962C8B-B14F-4D97-AF65-F5344CB8AC3E}">
        <p14:creationId xmlns:p14="http://schemas.microsoft.com/office/powerpoint/2010/main" val="1959483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this is estimable, this constitutes a set of covariance restrictions necessary for identification.</a:t>
            </a:r>
          </a:p>
        </p:txBody>
      </p:sp>
      <p:sp>
        <p:nvSpPr>
          <p:cNvPr id="4" name="Slide Number Placeholder 3"/>
          <p:cNvSpPr>
            <a:spLocks noGrp="1"/>
          </p:cNvSpPr>
          <p:nvPr>
            <p:ph type="sldNum" sz="quarter" idx="5"/>
          </p:nvPr>
        </p:nvSpPr>
        <p:spPr/>
        <p:txBody>
          <a:bodyPr/>
          <a:lstStyle/>
          <a:p>
            <a:fld id="{C12D86B5-1DEB-4EA9-96C3-65409A336BAA}" type="slidenum">
              <a:rPr lang="en-US" smtClean="0"/>
              <a:t>19</a:t>
            </a:fld>
            <a:endParaRPr lang="en-US"/>
          </a:p>
        </p:txBody>
      </p:sp>
    </p:spTree>
    <p:extLst>
      <p:ext uri="{BB962C8B-B14F-4D97-AF65-F5344CB8AC3E}">
        <p14:creationId xmlns:p14="http://schemas.microsoft.com/office/powerpoint/2010/main" val="3924720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Impulse responses are estimated over a horizon of 12 months.</a:t>
            </a:r>
          </a:p>
          <a:p>
            <a:endParaRPr lang="en-US" dirty="0"/>
          </a:p>
          <a:p>
            <a:r>
              <a:rPr lang="en-US" dirty="0"/>
              <a:t>Following the advice of Kilian and Ivanov (2005) that AIC produces the most accurate impulse responses for monthly structural models, AIC is used to determine the lag order selection of p=1 lag.</a:t>
            </a:r>
          </a:p>
          <a:p>
            <a:r>
              <a:rPr lang="en-US" dirty="0"/>
              <a:t>Its worth noting that SBC/SIC also suggests the use of p=1 lags.</a:t>
            </a:r>
          </a:p>
          <a:p>
            <a:endParaRPr lang="en-US" dirty="0"/>
          </a:p>
          <a:p>
            <a:r>
              <a:rPr lang="en-US" dirty="0"/>
              <a:t>For comparison we maintain 1 lag for all sets of impulse responses.</a:t>
            </a:r>
          </a:p>
          <a:p>
            <a:endParaRPr lang="en-US" dirty="0"/>
          </a:p>
          <a:p>
            <a:r>
              <a:rPr lang="en-US" dirty="0"/>
              <a:t>Bootstrapped 95% confidence intervals over 100 runs are included.  100 runs was chosen, because the code took upwards of 30 minutes to run for one system (reminder that we have 12 systems total).</a:t>
            </a:r>
          </a:p>
          <a:p>
            <a:endParaRPr lang="en-US" dirty="0"/>
          </a:p>
        </p:txBody>
      </p:sp>
      <p:sp>
        <p:nvSpPr>
          <p:cNvPr id="4" name="Slide Number Placeholder 3"/>
          <p:cNvSpPr>
            <a:spLocks noGrp="1"/>
          </p:cNvSpPr>
          <p:nvPr>
            <p:ph type="sldNum" sz="quarter" idx="5"/>
          </p:nvPr>
        </p:nvSpPr>
        <p:spPr/>
        <p:txBody>
          <a:bodyPr/>
          <a:lstStyle/>
          <a:p>
            <a:fld id="{C12D86B5-1DEB-4EA9-96C3-65409A336BAA}" type="slidenum">
              <a:rPr lang="en-US" smtClean="0"/>
              <a:t>21</a:t>
            </a:fld>
            <a:endParaRPr lang="en-US"/>
          </a:p>
        </p:txBody>
      </p:sp>
    </p:spTree>
    <p:extLst>
      <p:ext uri="{BB962C8B-B14F-4D97-AF65-F5344CB8AC3E}">
        <p14:creationId xmlns:p14="http://schemas.microsoft.com/office/powerpoint/2010/main" val="1449889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the responses to an unexpected oil demand shock are small in magnitude and mostly insignificant.  Only the Energy and Materials sectors see returns greater than 1% in absolute terms.</a:t>
            </a:r>
          </a:p>
          <a:p>
            <a:endParaRPr lang="en-US" dirty="0"/>
          </a:p>
          <a:p>
            <a:r>
              <a:rPr lang="en-US" dirty="0"/>
              <a:t>A negative response in the first month following the shock is only found in 4 of the 11 sectors and not in the total market index.  The sectors that do have a negative response in the first month are all near zero.</a:t>
            </a:r>
          </a:p>
          <a:p>
            <a:r>
              <a:rPr lang="en-US" dirty="0"/>
              <a:t>This contradicts most prior studies that state that positive oil price shocks are generally associated with negative stock market responses.</a:t>
            </a:r>
          </a:p>
          <a:p>
            <a:endParaRPr lang="en-US" dirty="0"/>
          </a:p>
          <a:p>
            <a:r>
              <a:rPr lang="en-US" dirty="0"/>
              <a:t>However, by the third month 10 of 11 sectors and the total market see a negative impact.</a:t>
            </a:r>
          </a:p>
          <a:p>
            <a:endParaRPr lang="en-US" dirty="0"/>
          </a:p>
          <a:p>
            <a:r>
              <a:rPr lang="en-US" dirty="0"/>
              <a:t>This gives me the idea that potentially 3 lags should be used in the models, and sure enough, if you restrict the model to 2019, AIC suggests 3 lags.  This is worth investigating in a follow-up.</a:t>
            </a:r>
          </a:p>
          <a:p>
            <a:endParaRPr lang="en-US" dirty="0"/>
          </a:p>
          <a:p>
            <a:r>
              <a:rPr lang="en-US" dirty="0"/>
              <a:t>Responses stabilize around the sixth month following a shock, and are virtually gone by the eighth month.</a:t>
            </a:r>
          </a:p>
          <a:p>
            <a:endParaRPr lang="en-US" dirty="0"/>
          </a:p>
          <a:p>
            <a:r>
              <a:rPr lang="en-US" dirty="0"/>
              <a:t>The results are semi-consistent with prior studies.  Again, most studies show mostly negative responses in reaction to an oil price shock, even if it is small in magnitude.</a:t>
            </a:r>
          </a:p>
          <a:p>
            <a:endParaRPr lang="en-US" dirty="0"/>
          </a:p>
          <a:p>
            <a:r>
              <a:rPr lang="en-US" dirty="0"/>
              <a:t>Something worth noting for all graphs in this study: pay close attention to the y-axis.  They are not consistent across graphs.</a:t>
            </a:r>
          </a:p>
        </p:txBody>
      </p:sp>
      <p:sp>
        <p:nvSpPr>
          <p:cNvPr id="4" name="Slide Number Placeholder 3"/>
          <p:cNvSpPr>
            <a:spLocks noGrp="1"/>
          </p:cNvSpPr>
          <p:nvPr>
            <p:ph type="sldNum" sz="quarter" idx="5"/>
          </p:nvPr>
        </p:nvSpPr>
        <p:spPr/>
        <p:txBody>
          <a:bodyPr/>
          <a:lstStyle/>
          <a:p>
            <a:fld id="{C12D86B5-1DEB-4EA9-96C3-65409A336BAA}" type="slidenum">
              <a:rPr lang="en-US" smtClean="0"/>
              <a:t>22</a:t>
            </a:fld>
            <a:endParaRPr lang="en-US"/>
          </a:p>
        </p:txBody>
      </p:sp>
    </p:spTree>
    <p:extLst>
      <p:ext uri="{BB962C8B-B14F-4D97-AF65-F5344CB8AC3E}">
        <p14:creationId xmlns:p14="http://schemas.microsoft.com/office/powerpoint/2010/main" val="4067501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Hamilton finds that all but one US recession since WWII (1948-1972) have been preceded by dramatic increase in the price of crude oil.  By extension, energy price increases may account for much of post-OPEC macroeconomic performance.</a:t>
            </a:r>
          </a:p>
          <a:p>
            <a:endParaRPr lang="en-US" dirty="0"/>
          </a:p>
          <a:p>
            <a:r>
              <a:rPr lang="en-US" dirty="0"/>
              <a:t>Keane and Prasad us </a:t>
            </a:r>
            <a:r>
              <a:rPr lang="en-US" dirty="0" err="1"/>
              <a:t>panal</a:t>
            </a:r>
            <a:r>
              <a:rPr lang="en-US" dirty="0"/>
              <a:t> data techniques and an instrument variable to look at the microeconomic impacts of oil price changes.  Finds that substantial changes in employment and relative wages across industries.</a:t>
            </a:r>
          </a:p>
          <a:p>
            <a:endParaRPr lang="en-US" dirty="0"/>
          </a:p>
          <a:p>
            <a:r>
              <a:rPr lang="en-US" dirty="0"/>
              <a:t>Kilian differentiates between supply and demand shocks for oil and finds that supply shocks have a larger effect than demand shocks.</a:t>
            </a:r>
          </a:p>
          <a:p>
            <a:r>
              <a:rPr lang="en-US" dirty="0"/>
              <a:t>Kilian and Park later investigate the impact of oil supply and demand shocks on the US stock market.  They find similar results.  A reevaluation of the study in 2014 by Kang, </a:t>
            </a:r>
            <a:r>
              <a:rPr lang="en-US" dirty="0" err="1"/>
              <a:t>Ratti</a:t>
            </a:r>
            <a:r>
              <a:rPr lang="en-US" dirty="0"/>
              <a:t>, and </a:t>
            </a:r>
            <a:r>
              <a:rPr lang="en-US" dirty="0" err="1"/>
              <a:t>Vespignani</a:t>
            </a:r>
            <a:r>
              <a:rPr lang="en-US" dirty="0"/>
              <a:t> find further reduced effects.</a:t>
            </a:r>
          </a:p>
          <a:p>
            <a:endParaRPr lang="en-US" dirty="0"/>
          </a:p>
          <a:p>
            <a:r>
              <a:rPr lang="en-US" dirty="0"/>
              <a:t>Hamilton uses SVAR analysis and finds that oil supply shocks lead to reductions in global economic activity, whereas oil demand shocks do not.</a:t>
            </a:r>
          </a:p>
          <a:p>
            <a:endParaRPr lang="en-US" dirty="0"/>
          </a:p>
          <a:p>
            <a:r>
              <a:rPr lang="en-US" dirty="0" err="1"/>
              <a:t>Ciner</a:t>
            </a:r>
            <a:r>
              <a:rPr lang="en-US" dirty="0"/>
              <a:t> investigates the claims that the linear specification misrepresents the true relationship.  This paper is key to this study as it provided the instrument variable used.</a:t>
            </a:r>
          </a:p>
        </p:txBody>
      </p:sp>
      <p:sp>
        <p:nvSpPr>
          <p:cNvPr id="4" name="Slide Number Placeholder 3"/>
          <p:cNvSpPr>
            <a:spLocks noGrp="1"/>
          </p:cNvSpPr>
          <p:nvPr>
            <p:ph type="sldNum" sz="quarter" idx="5"/>
          </p:nvPr>
        </p:nvSpPr>
        <p:spPr/>
        <p:txBody>
          <a:bodyPr/>
          <a:lstStyle/>
          <a:p>
            <a:fld id="{C12D86B5-1DEB-4EA9-96C3-65409A336BAA}" type="slidenum">
              <a:rPr lang="en-US" smtClean="0"/>
              <a:t>3</a:t>
            </a:fld>
            <a:endParaRPr lang="en-US"/>
          </a:p>
        </p:txBody>
      </p:sp>
    </p:spTree>
    <p:extLst>
      <p:ext uri="{BB962C8B-B14F-4D97-AF65-F5344CB8AC3E}">
        <p14:creationId xmlns:p14="http://schemas.microsoft.com/office/powerpoint/2010/main" val="26759901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2D86B5-1DEB-4EA9-96C3-65409A336BAA}" type="slidenum">
              <a:rPr lang="en-US" smtClean="0"/>
              <a:t>23</a:t>
            </a:fld>
            <a:endParaRPr lang="en-US"/>
          </a:p>
        </p:txBody>
      </p:sp>
    </p:spTree>
    <p:extLst>
      <p:ext uri="{BB962C8B-B14F-4D97-AF65-F5344CB8AC3E}">
        <p14:creationId xmlns:p14="http://schemas.microsoft.com/office/powerpoint/2010/main" val="28661987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standard SVAR estimation remains the same as for the SVAR-IV estimation</a:t>
            </a:r>
          </a:p>
          <a:p>
            <a:endParaRPr lang="en-US" dirty="0"/>
          </a:p>
          <a:p>
            <a:r>
              <a:rPr lang="en-US" dirty="0"/>
              <a:t>The results are similarly small in magnitude</a:t>
            </a:r>
          </a:p>
          <a:p>
            <a:endParaRPr lang="en-US" dirty="0"/>
          </a:p>
          <a:p>
            <a:r>
              <a:rPr lang="en-US" dirty="0"/>
              <a:t>Now 5 of 11 sectors and the total market see negative returns in the month following an oil price shock.</a:t>
            </a:r>
          </a:p>
          <a:p>
            <a:endParaRPr lang="en-US" dirty="0"/>
          </a:p>
          <a:p>
            <a:r>
              <a:rPr lang="en-US" dirty="0"/>
              <a:t>Overall the results are more depressed compared to the SVAR-IV model, with the exception of the Materials and, barely, the Utilities sectors</a:t>
            </a:r>
          </a:p>
          <a:p>
            <a:endParaRPr lang="en-US" dirty="0"/>
          </a:p>
          <a:p>
            <a:r>
              <a:rPr lang="en-US" dirty="0"/>
              <a:t>This is consistent with Stock’s 2018 reevaluation of Kilian (2009) study on oil shocks.  Kilian used a 3 variable model (oil price, oil production, and global activity index)</a:t>
            </a:r>
          </a:p>
          <a:p>
            <a:r>
              <a:rPr lang="en-US" dirty="0"/>
              <a:t>Stock, Watson, and Olea find that the SVAR-IV estimates are generally larger than Cholesky-identified estimates.</a:t>
            </a:r>
          </a:p>
          <a:p>
            <a:endParaRPr lang="en-US" dirty="0"/>
          </a:p>
          <a:p>
            <a:r>
              <a:rPr lang="en-US" dirty="0"/>
              <a:t>So the SVAR-IV results are more pronounced.</a:t>
            </a:r>
          </a:p>
          <a:p>
            <a:endParaRPr lang="en-US" dirty="0"/>
          </a:p>
          <a:p>
            <a:r>
              <a:rPr lang="en-US" dirty="0"/>
              <a:t>Why?  We are now controlling for endogeneity</a:t>
            </a:r>
          </a:p>
        </p:txBody>
      </p:sp>
      <p:sp>
        <p:nvSpPr>
          <p:cNvPr id="4" name="Slide Number Placeholder 3"/>
          <p:cNvSpPr>
            <a:spLocks noGrp="1"/>
          </p:cNvSpPr>
          <p:nvPr>
            <p:ph type="sldNum" sz="quarter" idx="5"/>
          </p:nvPr>
        </p:nvSpPr>
        <p:spPr/>
        <p:txBody>
          <a:bodyPr/>
          <a:lstStyle/>
          <a:p>
            <a:fld id="{C12D86B5-1DEB-4EA9-96C3-65409A336BAA}" type="slidenum">
              <a:rPr lang="en-US" smtClean="0"/>
              <a:t>24</a:t>
            </a:fld>
            <a:endParaRPr lang="en-US"/>
          </a:p>
        </p:txBody>
      </p:sp>
    </p:spTree>
    <p:extLst>
      <p:ext uri="{BB962C8B-B14F-4D97-AF65-F5344CB8AC3E}">
        <p14:creationId xmlns:p14="http://schemas.microsoft.com/office/powerpoint/2010/main" val="18071501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look at how oil price shocks have impacted stock returns over time.</a:t>
            </a:r>
          </a:p>
          <a:p>
            <a:endParaRPr lang="en-US" dirty="0"/>
          </a:p>
          <a:p>
            <a:r>
              <a:rPr lang="en-US" dirty="0"/>
              <a:t>We use an 8-year rolling window analysis of cumulative impulse responses.  The first period you’ll see is January 1995.</a:t>
            </a:r>
          </a:p>
          <a:p>
            <a:endParaRPr lang="en-US" dirty="0"/>
          </a:p>
          <a:p>
            <a:r>
              <a:rPr lang="en-US" dirty="0"/>
              <a:t>Several things to note:  1) 1998 responses jumped to be closer to zero</a:t>
            </a:r>
          </a:p>
          <a:p>
            <a:r>
              <a:rPr lang="en-US" dirty="0"/>
              <a:t>	              2) mostly negative responses leading up to 2008-2010.  However, Energy and Utilities were generally positive.</a:t>
            </a:r>
          </a:p>
          <a:p>
            <a:r>
              <a:rPr lang="en-US" dirty="0"/>
              <a:t>	              3) Around the time of the Great Recession, market responses to an oil price shock changed from negative to positive and have stayed positive</a:t>
            </a:r>
          </a:p>
          <a:p>
            <a:r>
              <a:rPr lang="en-US" dirty="0"/>
              <a:t>	              4) We have a large shock in 2020</a:t>
            </a:r>
          </a:p>
        </p:txBody>
      </p:sp>
      <p:sp>
        <p:nvSpPr>
          <p:cNvPr id="4" name="Slide Number Placeholder 3"/>
          <p:cNvSpPr>
            <a:spLocks noGrp="1"/>
          </p:cNvSpPr>
          <p:nvPr>
            <p:ph type="sldNum" sz="quarter" idx="5"/>
          </p:nvPr>
        </p:nvSpPr>
        <p:spPr/>
        <p:txBody>
          <a:bodyPr/>
          <a:lstStyle/>
          <a:p>
            <a:fld id="{C12D86B5-1DEB-4EA9-96C3-65409A336BAA}" type="slidenum">
              <a:rPr lang="en-US" smtClean="0"/>
              <a:t>25</a:t>
            </a:fld>
            <a:endParaRPr lang="en-US"/>
          </a:p>
        </p:txBody>
      </p:sp>
    </p:spTree>
    <p:extLst>
      <p:ext uri="{BB962C8B-B14F-4D97-AF65-F5344CB8AC3E}">
        <p14:creationId xmlns:p14="http://schemas.microsoft.com/office/powerpoint/2010/main" val="26745684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Results are much larger in magnitude, and stock returns more consistently respond negatively to a positive oil price shock with the exception of Energy and Utilities</a:t>
            </a:r>
          </a:p>
          <a:p>
            <a:endParaRPr lang="en-US" dirty="0"/>
          </a:p>
          <a:p>
            <a:r>
              <a:rPr lang="en-US" dirty="0"/>
              <a:t>These results are more in-line with the findings of prior studies.</a:t>
            </a:r>
          </a:p>
          <a:p>
            <a:endParaRPr lang="en-US" dirty="0"/>
          </a:p>
          <a:p>
            <a:r>
              <a:rPr lang="en-US" dirty="0"/>
              <a:t>December of 2007 is considered the start of the Great Recession by the National Bureau of Economic Research</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12D86B5-1DEB-4EA9-96C3-65409A336BAA}" type="slidenum">
              <a:rPr lang="en-US" smtClean="0"/>
              <a:t>26</a:t>
            </a:fld>
            <a:endParaRPr lang="en-US"/>
          </a:p>
        </p:txBody>
      </p:sp>
    </p:spTree>
    <p:extLst>
      <p:ext uri="{BB962C8B-B14F-4D97-AF65-F5344CB8AC3E}">
        <p14:creationId xmlns:p14="http://schemas.microsoft.com/office/powerpoint/2010/main" val="41544578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Oil production more than doubled in 2019 from 10 years prior.</a:t>
            </a:r>
          </a:p>
          <a:p>
            <a:endParaRPr lang="en-US" dirty="0"/>
          </a:p>
          <a:p>
            <a:r>
              <a:rPr lang="en-US" dirty="0"/>
              <a:t>The increase in U.S. oil production is driven mostly by fracking and production from tight rock formations in states like Texas, North Dakota, New Mexico, and Colorado.</a:t>
            </a:r>
          </a:p>
          <a:p>
            <a:endParaRPr lang="en-US" dirty="0"/>
          </a:p>
          <a:p>
            <a:r>
              <a:rPr lang="en-US" dirty="0"/>
              <a:t>5</a:t>
            </a:r>
            <a:r>
              <a:rPr lang="en-US" baseline="30000" dirty="0"/>
              <a:t>th</a:t>
            </a:r>
            <a:r>
              <a:rPr lang="en-US" dirty="0"/>
              <a:t> bullet</a:t>
            </a:r>
          </a:p>
        </p:txBody>
      </p:sp>
      <p:sp>
        <p:nvSpPr>
          <p:cNvPr id="4" name="Slide Number Placeholder 3"/>
          <p:cNvSpPr>
            <a:spLocks noGrp="1"/>
          </p:cNvSpPr>
          <p:nvPr>
            <p:ph type="sldNum" sz="quarter" idx="5"/>
          </p:nvPr>
        </p:nvSpPr>
        <p:spPr/>
        <p:txBody>
          <a:bodyPr/>
          <a:lstStyle/>
          <a:p>
            <a:fld id="{C12D86B5-1DEB-4EA9-96C3-65409A336BAA}" type="slidenum">
              <a:rPr lang="en-US" smtClean="0"/>
              <a:t>27</a:t>
            </a:fld>
            <a:endParaRPr lang="en-US"/>
          </a:p>
        </p:txBody>
      </p:sp>
    </p:spTree>
    <p:extLst>
      <p:ext uri="{BB962C8B-B14F-4D97-AF65-F5344CB8AC3E}">
        <p14:creationId xmlns:p14="http://schemas.microsoft.com/office/powerpoint/2010/main" val="533324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original sample period for this paper was supposed to end in December 2019 but was extended to May 2020 in an effort to look at recent disturbances from the COVID-19 pandemic.</a:t>
            </a:r>
          </a:p>
          <a:p>
            <a:endParaRPr lang="en-US" dirty="0"/>
          </a:p>
          <a:p>
            <a:r>
              <a:rPr lang="en-US" dirty="0"/>
              <a:t>Cases continue to rise, and July 16 saw a peak of 250,000 daily cases worldwide</a:t>
            </a:r>
          </a:p>
          <a:p>
            <a:endParaRPr lang="en-US" dirty="0"/>
          </a:p>
          <a:p>
            <a:r>
              <a:rPr lang="en-US" dirty="0"/>
              <a:t>The US has been hit particularly hard</a:t>
            </a:r>
          </a:p>
          <a:p>
            <a:endParaRPr lang="en-US" dirty="0"/>
          </a:p>
          <a:p>
            <a:r>
              <a:rPr lang="en-US" dirty="0"/>
              <a:t>As of July 16, the US saw 75,000 daily cases</a:t>
            </a:r>
          </a:p>
          <a:p>
            <a:r>
              <a:rPr lang="en-US" dirty="0"/>
              <a:t>Some states have managed the virus better than others.  While New York and New Jersey have seen a large number of cases and more deaths than any other state, they are currently seeing decreased number of cases.</a:t>
            </a:r>
          </a:p>
          <a:p>
            <a:r>
              <a:rPr lang="en-US" dirty="0"/>
              <a:t>States like Florida, California, Texas, and Georgia have seen significant increases in </a:t>
            </a:r>
            <a:r>
              <a:rPr lang="en-US" dirty="0" err="1"/>
              <a:t>covid</a:t>
            </a:r>
            <a:r>
              <a:rPr lang="en-US" dirty="0"/>
              <a:t> cases.</a:t>
            </a:r>
          </a:p>
          <a:p>
            <a:endParaRPr lang="en-US" dirty="0"/>
          </a:p>
          <a:p>
            <a:r>
              <a:rPr lang="en-US" dirty="0"/>
              <a:t>The draft of the paper that was sent, was updated one week ago.  I urge you to look at the paper and compare what was written to what is happening now.</a:t>
            </a:r>
          </a:p>
          <a:p>
            <a:r>
              <a:rPr lang="en-US" dirty="0"/>
              <a:t>In that one week, the US has seen nearly 1 million new cases, and over 10,000 more deaths.</a:t>
            </a:r>
          </a:p>
          <a:p>
            <a:endParaRPr lang="en-US" dirty="0"/>
          </a:p>
          <a:p>
            <a:r>
              <a:rPr lang="en-US" dirty="0"/>
              <a:t>U.S GDP fell nearly 5% in Q1 2020, putting an end to the longest period of expansion in U.S. history</a:t>
            </a:r>
          </a:p>
          <a:p>
            <a:r>
              <a:rPr lang="en-US" dirty="0"/>
              <a:t>Unemployment rate reached an all time14.7%, nearly 5% higher than the highest unemployment rate during the Great Recession</a:t>
            </a:r>
          </a:p>
        </p:txBody>
      </p:sp>
      <p:sp>
        <p:nvSpPr>
          <p:cNvPr id="4" name="Slide Number Placeholder 3"/>
          <p:cNvSpPr>
            <a:spLocks noGrp="1"/>
          </p:cNvSpPr>
          <p:nvPr>
            <p:ph type="sldNum" sz="quarter" idx="5"/>
          </p:nvPr>
        </p:nvSpPr>
        <p:spPr/>
        <p:txBody>
          <a:bodyPr/>
          <a:lstStyle/>
          <a:p>
            <a:fld id="{C12D86B5-1DEB-4EA9-96C3-65409A336BAA}" type="slidenum">
              <a:rPr lang="en-US" smtClean="0"/>
              <a:t>29</a:t>
            </a:fld>
            <a:endParaRPr lang="en-US"/>
          </a:p>
        </p:txBody>
      </p:sp>
    </p:spTree>
    <p:extLst>
      <p:ext uri="{BB962C8B-B14F-4D97-AF65-F5344CB8AC3E}">
        <p14:creationId xmlns:p14="http://schemas.microsoft.com/office/powerpoint/2010/main" val="4216394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that 6 of 11 sectors see initial negative returns in response an oil price shock.  The responses are smaller in magnitude than the results from the model including the COVID-19 pandemic.  </a:t>
            </a:r>
          </a:p>
        </p:txBody>
      </p:sp>
      <p:sp>
        <p:nvSpPr>
          <p:cNvPr id="4" name="Slide Number Placeholder 3"/>
          <p:cNvSpPr>
            <a:spLocks noGrp="1"/>
          </p:cNvSpPr>
          <p:nvPr>
            <p:ph type="sldNum" sz="quarter" idx="5"/>
          </p:nvPr>
        </p:nvSpPr>
        <p:spPr/>
        <p:txBody>
          <a:bodyPr/>
          <a:lstStyle/>
          <a:p>
            <a:fld id="{C12D86B5-1DEB-4EA9-96C3-65409A336BAA}" type="slidenum">
              <a:rPr lang="en-US" smtClean="0"/>
              <a:t>31</a:t>
            </a:fld>
            <a:endParaRPr lang="en-US"/>
          </a:p>
        </p:txBody>
      </p:sp>
    </p:spTree>
    <p:extLst>
      <p:ext uri="{BB962C8B-B14F-4D97-AF65-F5344CB8AC3E}">
        <p14:creationId xmlns:p14="http://schemas.microsoft.com/office/powerpoint/2010/main" val="970677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 Blanchard has heavily studied the changing effects of oil shocks.  Consistently finds that the impacts have diminished over time.</a:t>
            </a:r>
          </a:p>
          <a:p>
            <a:r>
              <a:rPr lang="en-US" dirty="0"/>
              <a:t>Others have found similar results.  Kilian iterates on Hamilton’s paper, but with a new time frame.  He argues that prior studies on the importance of oil price shocks is mistaken and oil prices movements are not exogenous with respect to the US macroeconomy.</a:t>
            </a:r>
          </a:p>
          <a:p>
            <a:endParaRPr lang="en-US" dirty="0"/>
          </a:p>
          <a:p>
            <a:endParaRPr lang="en-US" dirty="0"/>
          </a:p>
          <a:p>
            <a:r>
              <a:rPr lang="en-US" dirty="0"/>
              <a:t>Romer and Romer established the “narrative approach” it identify exogenous shocks but suffers from measurement error concerns.  Acted as the inspiration for proxy-SVAR approach.</a:t>
            </a:r>
          </a:p>
          <a:p>
            <a:r>
              <a:rPr lang="en-US" dirty="0"/>
              <a:t>Although Romer and Romer are credited, Hamilton (1985) is also noted as using the narrative approach in historical causes of postwar oil shocks and recessions</a:t>
            </a:r>
          </a:p>
          <a:p>
            <a:endParaRPr lang="en-US" dirty="0"/>
          </a:p>
          <a:p>
            <a:r>
              <a:rPr lang="en-US" dirty="0"/>
              <a:t>Hamilton used an external instrument (exogenous disruptions in oil supply) in a single-equation distributed-lag model to identify shocks that effect GDP growth.</a:t>
            </a:r>
          </a:p>
          <a:p>
            <a:endParaRPr lang="en-US" dirty="0"/>
          </a:p>
          <a:p>
            <a:r>
              <a:rPr lang="en-US" dirty="0"/>
              <a:t>Mertens and </a:t>
            </a:r>
            <a:r>
              <a:rPr lang="en-US" dirty="0" err="1"/>
              <a:t>Ravn</a:t>
            </a:r>
            <a:r>
              <a:rPr lang="en-US" dirty="0"/>
              <a:t> use the narrative shocks developed by Romer and Romer, and implement it in the SVAR-IV methodology</a:t>
            </a:r>
          </a:p>
          <a:p>
            <a:endParaRPr lang="en-US" dirty="0"/>
          </a:p>
          <a:p>
            <a:r>
              <a:rPr lang="en-US" dirty="0"/>
              <a:t>Stock introduced the idea of using instrument variables to identify structural shocks in impulse responses.  He and his collaborators have developed the methodology.</a:t>
            </a:r>
          </a:p>
        </p:txBody>
      </p:sp>
      <p:sp>
        <p:nvSpPr>
          <p:cNvPr id="4" name="Slide Number Placeholder 3"/>
          <p:cNvSpPr>
            <a:spLocks noGrp="1"/>
          </p:cNvSpPr>
          <p:nvPr>
            <p:ph type="sldNum" sz="quarter" idx="5"/>
          </p:nvPr>
        </p:nvSpPr>
        <p:spPr/>
        <p:txBody>
          <a:bodyPr/>
          <a:lstStyle/>
          <a:p>
            <a:fld id="{C12D86B5-1DEB-4EA9-96C3-65409A336BAA}" type="slidenum">
              <a:rPr lang="en-US" smtClean="0"/>
              <a:t>4</a:t>
            </a:fld>
            <a:endParaRPr lang="en-US"/>
          </a:p>
        </p:txBody>
      </p:sp>
    </p:spTree>
    <p:extLst>
      <p:ext uri="{BB962C8B-B14F-4D97-AF65-F5344CB8AC3E}">
        <p14:creationId xmlns:p14="http://schemas.microsoft.com/office/powerpoint/2010/main" val="1139894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Huang (1996) finds that oil price returns have a small impact on the US market but have large impacts on specific industries and firms related to energy.</a:t>
            </a:r>
          </a:p>
          <a:p>
            <a:r>
              <a:rPr lang="en-US" dirty="0" err="1"/>
              <a:t>Kual</a:t>
            </a:r>
            <a:r>
              <a:rPr lang="en-US" dirty="0"/>
              <a:t> and Jones (1996) find that oil prices do have large impacts on the US, Canada, and Japan.  Most studies align with the findings of </a:t>
            </a:r>
            <a:r>
              <a:rPr lang="en-US" dirty="0" err="1"/>
              <a:t>Kual</a:t>
            </a:r>
            <a:r>
              <a:rPr lang="en-US" dirty="0"/>
              <a:t> and Jones.</a:t>
            </a:r>
          </a:p>
          <a:p>
            <a:endParaRPr lang="en-US" dirty="0"/>
          </a:p>
          <a:p>
            <a:endParaRPr lang="en-US" dirty="0"/>
          </a:p>
          <a:p>
            <a:r>
              <a:rPr lang="en-US" dirty="0"/>
              <a:t>A common issue that arises is that oil prices can no longer (since 1980) be seen as strictly exogenous since stock market returns also impact oil futures (</a:t>
            </a:r>
            <a:r>
              <a:rPr lang="en-US" dirty="0" err="1"/>
              <a:t>Ciner</a:t>
            </a:r>
            <a:r>
              <a:rPr lang="en-US" dirty="0"/>
              <a:t>, Kilian)</a:t>
            </a:r>
          </a:p>
          <a:p>
            <a:endParaRPr lang="en-US" dirty="0"/>
          </a:p>
        </p:txBody>
      </p:sp>
      <p:sp>
        <p:nvSpPr>
          <p:cNvPr id="4" name="Slide Number Placeholder 3"/>
          <p:cNvSpPr>
            <a:spLocks noGrp="1"/>
          </p:cNvSpPr>
          <p:nvPr>
            <p:ph type="sldNum" sz="quarter" idx="5"/>
          </p:nvPr>
        </p:nvSpPr>
        <p:spPr/>
        <p:txBody>
          <a:bodyPr/>
          <a:lstStyle/>
          <a:p>
            <a:fld id="{C12D86B5-1DEB-4EA9-96C3-65409A336BAA}" type="slidenum">
              <a:rPr lang="en-US" smtClean="0"/>
              <a:t>5</a:t>
            </a:fld>
            <a:endParaRPr lang="en-US"/>
          </a:p>
        </p:txBody>
      </p:sp>
    </p:spTree>
    <p:extLst>
      <p:ext uri="{BB962C8B-B14F-4D97-AF65-F5344CB8AC3E}">
        <p14:creationId xmlns:p14="http://schemas.microsoft.com/office/powerpoint/2010/main" val="3586068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World and U.S. market indexes are </a:t>
            </a:r>
          </a:p>
        </p:txBody>
      </p:sp>
      <p:sp>
        <p:nvSpPr>
          <p:cNvPr id="4" name="Slide Number Placeholder 3"/>
          <p:cNvSpPr>
            <a:spLocks noGrp="1"/>
          </p:cNvSpPr>
          <p:nvPr>
            <p:ph type="sldNum" sz="quarter" idx="5"/>
          </p:nvPr>
        </p:nvSpPr>
        <p:spPr/>
        <p:txBody>
          <a:bodyPr/>
          <a:lstStyle/>
          <a:p>
            <a:fld id="{C12D86B5-1DEB-4EA9-96C3-65409A336BAA}" type="slidenum">
              <a:rPr lang="en-US" smtClean="0"/>
              <a:t>6</a:t>
            </a:fld>
            <a:endParaRPr lang="en-US"/>
          </a:p>
        </p:txBody>
      </p:sp>
    </p:spTree>
    <p:extLst>
      <p:ext uri="{BB962C8B-B14F-4D97-AF65-F5344CB8AC3E}">
        <p14:creationId xmlns:p14="http://schemas.microsoft.com/office/powerpoint/2010/main" val="2503104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narrative approach involves constructing a series of historical “events” to identify the reason/quantities associated with a particular change in a variable.</a:t>
            </a:r>
          </a:p>
          <a:p>
            <a:endParaRPr lang="en-US" dirty="0"/>
          </a:p>
          <a:p>
            <a:r>
              <a:rPr lang="en-US" dirty="0"/>
              <a:t>Hamilton isolated political events that led to disruptions in world oil markets.</a:t>
            </a:r>
          </a:p>
          <a:p>
            <a:endParaRPr lang="en-US" dirty="0"/>
          </a:p>
          <a:p>
            <a:r>
              <a:rPr lang="en-US" dirty="0"/>
              <a:t>These series were either used as exogenous shocks in sets of dynamic single equation regressions or ordered first in a Cholesky decomposition.</a:t>
            </a:r>
          </a:p>
          <a:p>
            <a:r>
              <a:rPr lang="en-US" dirty="0"/>
              <a:t>Follow-up literature has operated on the assumption that the narrative alone provides exogeneity.  This is not necessarily true and recent innovations have led to improved methods for incorporating these series.</a:t>
            </a:r>
          </a:p>
          <a:p>
            <a:endParaRPr lang="en-US" dirty="0"/>
          </a:p>
          <a:p>
            <a:r>
              <a:rPr lang="en-US" dirty="0"/>
              <a:t>Structural VAR models are used to estimate the dynamic causal effects of structural shocks through a system of simultaneous equations, allowing variables to have a contemporaneous effect on other variables in the system.</a:t>
            </a:r>
          </a:p>
          <a:p>
            <a:endParaRPr lang="en-US" dirty="0"/>
          </a:p>
          <a:p>
            <a:r>
              <a:rPr lang="en-US" dirty="0"/>
              <a:t>Modern microeconomics have developed techniques to use external sources of variation to identify causal effects.</a:t>
            </a:r>
          </a:p>
        </p:txBody>
      </p:sp>
      <p:sp>
        <p:nvSpPr>
          <p:cNvPr id="4" name="Slide Number Placeholder 3"/>
          <p:cNvSpPr>
            <a:spLocks noGrp="1"/>
          </p:cNvSpPr>
          <p:nvPr>
            <p:ph type="sldNum" sz="quarter" idx="5"/>
          </p:nvPr>
        </p:nvSpPr>
        <p:spPr/>
        <p:txBody>
          <a:bodyPr/>
          <a:lstStyle/>
          <a:p>
            <a:fld id="{C12D86B5-1DEB-4EA9-96C3-65409A336BAA}" type="slidenum">
              <a:rPr lang="en-US" smtClean="0"/>
              <a:t>7</a:t>
            </a:fld>
            <a:endParaRPr lang="en-US"/>
          </a:p>
        </p:txBody>
      </p:sp>
    </p:spTree>
    <p:extLst>
      <p:ext uri="{BB962C8B-B14F-4D97-AF65-F5344CB8AC3E}">
        <p14:creationId xmlns:p14="http://schemas.microsoft.com/office/powerpoint/2010/main" val="3336136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comes from Valerie Ramey (2016), “Macroeconomic Shocks and Their Propagation”</a:t>
            </a:r>
          </a:p>
          <a:p>
            <a:endParaRPr lang="en-US" dirty="0"/>
          </a:p>
          <a:p>
            <a:r>
              <a:rPr lang="en-US" dirty="0"/>
              <a:t>Dt represents a constant and other deterministic terms, A(L) is our lag operator, and </a:t>
            </a:r>
            <a:r>
              <a:rPr lang="en-US" dirty="0" err="1"/>
              <a:t>ut</a:t>
            </a:r>
            <a:r>
              <a:rPr lang="en-US" dirty="0"/>
              <a:t> is our reduced-form residuals</a:t>
            </a:r>
          </a:p>
          <a:p>
            <a:endParaRPr lang="en-US" dirty="0"/>
          </a:p>
          <a:p>
            <a:r>
              <a:rPr lang="en-US" dirty="0"/>
              <a:t>B is a nonsingular matrix of coefficients, and </a:t>
            </a:r>
            <a:r>
              <a:rPr lang="en-US" dirty="0" err="1"/>
              <a:t>episilon</a:t>
            </a:r>
            <a:r>
              <a:rPr lang="en-US" dirty="0"/>
              <a:t> is underlying structural shocks</a:t>
            </a:r>
          </a:p>
          <a:p>
            <a:endParaRPr lang="en-US" dirty="0"/>
          </a:p>
          <a:p>
            <a:endParaRPr lang="en-US" dirty="0"/>
          </a:p>
          <a:p>
            <a:r>
              <a:rPr lang="en-US" dirty="0"/>
              <a:t>Following Mertens and </a:t>
            </a:r>
            <a:r>
              <a:rPr lang="en-US" dirty="0" err="1"/>
              <a:t>Ravn</a:t>
            </a:r>
            <a:r>
              <a:rPr lang="en-US" dirty="0"/>
              <a:t> (2013):</a:t>
            </a:r>
          </a:p>
          <a:p>
            <a:endParaRPr lang="en-US" dirty="0"/>
          </a:p>
          <a:p>
            <a:r>
              <a:rPr lang="en-US" dirty="0"/>
              <a:t>3</a:t>
            </a:r>
            <a:r>
              <a:rPr lang="en-US" baseline="30000" dirty="0"/>
              <a:t>rd</a:t>
            </a:r>
            <a:r>
              <a:rPr lang="en-US" dirty="0"/>
              <a:t> Row: gamma1 and gamma2 represent the endogenous response of </a:t>
            </a:r>
            <a:r>
              <a:rPr lang="en-US" dirty="0" err="1"/>
              <a:t>Xp</a:t>
            </a:r>
            <a:r>
              <a:rPr lang="en-US" dirty="0"/>
              <a:t> to X1 and X2</a:t>
            </a:r>
          </a:p>
          <a:p>
            <a:r>
              <a:rPr lang="en-US" dirty="0"/>
              <a:t>1</a:t>
            </a:r>
            <a:r>
              <a:rPr lang="en-US" baseline="30000" dirty="0"/>
              <a:t>st</a:t>
            </a:r>
            <a:r>
              <a:rPr lang="en-US" dirty="0"/>
              <a:t> and 2</a:t>
            </a:r>
            <a:r>
              <a:rPr lang="en-US" baseline="30000" dirty="0"/>
              <a:t>nd</a:t>
            </a:r>
            <a:r>
              <a:rPr lang="en-US" dirty="0"/>
              <a:t> Row:  alpha(p) and beta(p) represent the contemporaneous effect of X1 and X2 to </a:t>
            </a:r>
            <a:r>
              <a:rPr lang="en-US" dirty="0" err="1"/>
              <a:t>Xp</a:t>
            </a:r>
            <a:endParaRPr lang="en-US" dirty="0"/>
          </a:p>
          <a:p>
            <a:r>
              <a:rPr lang="en-US" dirty="0"/>
              <a:t>All:   </a:t>
            </a:r>
            <a:r>
              <a:rPr lang="en-US" dirty="0" err="1"/>
              <a:t>sigmas</a:t>
            </a:r>
            <a:r>
              <a:rPr lang="en-US" dirty="0"/>
              <a:t> represent the standard deviations of the structural shocks</a:t>
            </a:r>
          </a:p>
        </p:txBody>
      </p:sp>
      <p:sp>
        <p:nvSpPr>
          <p:cNvPr id="4" name="Slide Number Placeholder 3"/>
          <p:cNvSpPr>
            <a:spLocks noGrp="1"/>
          </p:cNvSpPr>
          <p:nvPr>
            <p:ph type="sldNum" sz="quarter" idx="5"/>
          </p:nvPr>
        </p:nvSpPr>
        <p:spPr/>
        <p:txBody>
          <a:bodyPr/>
          <a:lstStyle/>
          <a:p>
            <a:fld id="{C12D86B5-1DEB-4EA9-96C3-65409A336BAA}" type="slidenum">
              <a:rPr lang="en-US" smtClean="0"/>
              <a:t>8</a:t>
            </a:fld>
            <a:endParaRPr lang="en-US"/>
          </a:p>
        </p:txBody>
      </p:sp>
    </p:spTree>
    <p:extLst>
      <p:ext uri="{BB962C8B-B14F-4D97-AF65-F5344CB8AC3E}">
        <p14:creationId xmlns:p14="http://schemas.microsoft.com/office/powerpoint/2010/main" val="3128929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condition is our relevance condition.  The instrument is contemporaneously correlated with the structural shock of interest.</a:t>
            </a:r>
          </a:p>
          <a:p>
            <a:endParaRPr lang="en-US" dirty="0"/>
          </a:p>
          <a:p>
            <a:r>
              <a:rPr lang="en-US" dirty="0"/>
              <a:t>The second condition is our exogeneity condition.  The instrument must be contemporaneously uncorrelated with the other structural shocks in the system.</a:t>
            </a:r>
          </a:p>
          <a:p>
            <a:endParaRPr lang="en-US" dirty="0"/>
          </a:p>
          <a:p>
            <a:r>
              <a:rPr lang="en-US" dirty="0"/>
              <a:t>There is a third condition that can be relaxed that we will touch on later.</a:t>
            </a:r>
          </a:p>
          <a:p>
            <a:endParaRPr lang="en-US" dirty="0"/>
          </a:p>
        </p:txBody>
      </p:sp>
      <p:sp>
        <p:nvSpPr>
          <p:cNvPr id="4" name="Slide Number Placeholder 3"/>
          <p:cNvSpPr>
            <a:spLocks noGrp="1"/>
          </p:cNvSpPr>
          <p:nvPr>
            <p:ph type="sldNum" sz="quarter" idx="5"/>
          </p:nvPr>
        </p:nvSpPr>
        <p:spPr/>
        <p:txBody>
          <a:bodyPr/>
          <a:lstStyle/>
          <a:p>
            <a:fld id="{C12D86B5-1DEB-4EA9-96C3-65409A336BAA}" type="slidenum">
              <a:rPr lang="en-US" smtClean="0"/>
              <a:t>9</a:t>
            </a:fld>
            <a:endParaRPr lang="en-US"/>
          </a:p>
        </p:txBody>
      </p:sp>
    </p:spTree>
    <p:extLst>
      <p:ext uri="{BB962C8B-B14F-4D97-AF65-F5344CB8AC3E}">
        <p14:creationId xmlns:p14="http://schemas.microsoft.com/office/powerpoint/2010/main" val="2812025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treat other variables in the system purely as controls, and not concern ourselves with</a:t>
            </a:r>
          </a:p>
        </p:txBody>
      </p:sp>
      <p:sp>
        <p:nvSpPr>
          <p:cNvPr id="4" name="Slide Number Placeholder 3"/>
          <p:cNvSpPr>
            <a:spLocks noGrp="1"/>
          </p:cNvSpPr>
          <p:nvPr>
            <p:ph type="sldNum" sz="quarter" idx="5"/>
          </p:nvPr>
        </p:nvSpPr>
        <p:spPr/>
        <p:txBody>
          <a:bodyPr/>
          <a:lstStyle/>
          <a:p>
            <a:fld id="{C12D86B5-1DEB-4EA9-96C3-65409A336BAA}" type="slidenum">
              <a:rPr lang="en-US" smtClean="0"/>
              <a:t>11</a:t>
            </a:fld>
            <a:endParaRPr lang="en-US"/>
          </a:p>
        </p:txBody>
      </p:sp>
    </p:spTree>
    <p:extLst>
      <p:ext uri="{BB962C8B-B14F-4D97-AF65-F5344CB8AC3E}">
        <p14:creationId xmlns:p14="http://schemas.microsoft.com/office/powerpoint/2010/main" val="4147629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0BA03-A995-4A66-8C60-141B366503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E88335-8CA8-4AEE-A675-A09DD626BB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AFA517-B46A-4095-BC99-1DEC9662327F}"/>
              </a:ext>
            </a:extLst>
          </p:cNvPr>
          <p:cNvSpPr>
            <a:spLocks noGrp="1"/>
          </p:cNvSpPr>
          <p:nvPr>
            <p:ph type="dt" sz="half" idx="10"/>
          </p:nvPr>
        </p:nvSpPr>
        <p:spPr/>
        <p:txBody>
          <a:bodyPr/>
          <a:lstStyle/>
          <a:p>
            <a:fld id="{23F8FF38-8596-49E6-A24D-DC5ABFDF138D}" type="datetimeFigureOut">
              <a:rPr lang="en-US" smtClean="0"/>
              <a:t>7/19/2020</a:t>
            </a:fld>
            <a:endParaRPr lang="en-US"/>
          </a:p>
        </p:txBody>
      </p:sp>
      <p:sp>
        <p:nvSpPr>
          <p:cNvPr id="5" name="Footer Placeholder 4">
            <a:extLst>
              <a:ext uri="{FF2B5EF4-FFF2-40B4-BE49-F238E27FC236}">
                <a16:creationId xmlns:a16="http://schemas.microsoft.com/office/drawing/2014/main" id="{3C931C88-15F1-43FE-A413-373557A20A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4422C0-659B-43F8-A50F-3B607C67D610}"/>
              </a:ext>
            </a:extLst>
          </p:cNvPr>
          <p:cNvSpPr>
            <a:spLocks noGrp="1"/>
          </p:cNvSpPr>
          <p:nvPr>
            <p:ph type="sldNum" sz="quarter" idx="12"/>
          </p:nvPr>
        </p:nvSpPr>
        <p:spPr/>
        <p:txBody>
          <a:bodyPr/>
          <a:lstStyle/>
          <a:p>
            <a:fld id="{51901D99-3392-4541-8CDF-F7C4274C355F}" type="slidenum">
              <a:rPr lang="en-US" smtClean="0"/>
              <a:t>‹#›</a:t>
            </a:fld>
            <a:endParaRPr lang="en-US"/>
          </a:p>
        </p:txBody>
      </p:sp>
    </p:spTree>
    <p:extLst>
      <p:ext uri="{BB962C8B-B14F-4D97-AF65-F5344CB8AC3E}">
        <p14:creationId xmlns:p14="http://schemas.microsoft.com/office/powerpoint/2010/main" val="3025333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E3C2D-70C4-4A67-B281-51BFF5EBB1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D7D30D-82EB-4DA0-91ED-6459572568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826EA-7107-4546-BE84-A4D6470C0AD2}"/>
              </a:ext>
            </a:extLst>
          </p:cNvPr>
          <p:cNvSpPr>
            <a:spLocks noGrp="1"/>
          </p:cNvSpPr>
          <p:nvPr>
            <p:ph type="dt" sz="half" idx="10"/>
          </p:nvPr>
        </p:nvSpPr>
        <p:spPr/>
        <p:txBody>
          <a:bodyPr/>
          <a:lstStyle/>
          <a:p>
            <a:fld id="{23F8FF38-8596-49E6-A24D-DC5ABFDF138D}" type="datetimeFigureOut">
              <a:rPr lang="en-US" smtClean="0"/>
              <a:t>7/19/2020</a:t>
            </a:fld>
            <a:endParaRPr lang="en-US"/>
          </a:p>
        </p:txBody>
      </p:sp>
      <p:sp>
        <p:nvSpPr>
          <p:cNvPr id="5" name="Footer Placeholder 4">
            <a:extLst>
              <a:ext uri="{FF2B5EF4-FFF2-40B4-BE49-F238E27FC236}">
                <a16:creationId xmlns:a16="http://schemas.microsoft.com/office/drawing/2014/main" id="{29AA88F9-34CA-49BA-92E8-F8D28F301D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EB6C5-8BA8-44C3-9486-11CB7DC053CD}"/>
              </a:ext>
            </a:extLst>
          </p:cNvPr>
          <p:cNvSpPr>
            <a:spLocks noGrp="1"/>
          </p:cNvSpPr>
          <p:nvPr>
            <p:ph type="sldNum" sz="quarter" idx="12"/>
          </p:nvPr>
        </p:nvSpPr>
        <p:spPr/>
        <p:txBody>
          <a:bodyPr/>
          <a:lstStyle/>
          <a:p>
            <a:fld id="{51901D99-3392-4541-8CDF-F7C4274C355F}" type="slidenum">
              <a:rPr lang="en-US" smtClean="0"/>
              <a:t>‹#›</a:t>
            </a:fld>
            <a:endParaRPr lang="en-US"/>
          </a:p>
        </p:txBody>
      </p:sp>
    </p:spTree>
    <p:extLst>
      <p:ext uri="{BB962C8B-B14F-4D97-AF65-F5344CB8AC3E}">
        <p14:creationId xmlns:p14="http://schemas.microsoft.com/office/powerpoint/2010/main" val="1028793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79A978-F6F8-4BC4-B408-5771849320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D9D714-1ED9-40D6-8D22-ACA5BE2B2C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3E4EB-E856-45B8-98B5-803896B0AC3A}"/>
              </a:ext>
            </a:extLst>
          </p:cNvPr>
          <p:cNvSpPr>
            <a:spLocks noGrp="1"/>
          </p:cNvSpPr>
          <p:nvPr>
            <p:ph type="dt" sz="half" idx="10"/>
          </p:nvPr>
        </p:nvSpPr>
        <p:spPr/>
        <p:txBody>
          <a:bodyPr/>
          <a:lstStyle/>
          <a:p>
            <a:fld id="{23F8FF38-8596-49E6-A24D-DC5ABFDF138D}" type="datetimeFigureOut">
              <a:rPr lang="en-US" smtClean="0"/>
              <a:t>7/19/2020</a:t>
            </a:fld>
            <a:endParaRPr lang="en-US"/>
          </a:p>
        </p:txBody>
      </p:sp>
      <p:sp>
        <p:nvSpPr>
          <p:cNvPr id="5" name="Footer Placeholder 4">
            <a:extLst>
              <a:ext uri="{FF2B5EF4-FFF2-40B4-BE49-F238E27FC236}">
                <a16:creationId xmlns:a16="http://schemas.microsoft.com/office/drawing/2014/main" id="{60A056C1-2E70-4822-A5CB-A5554C945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03F120-ADA6-4055-ABA9-AF590BB0C3DD}"/>
              </a:ext>
            </a:extLst>
          </p:cNvPr>
          <p:cNvSpPr>
            <a:spLocks noGrp="1"/>
          </p:cNvSpPr>
          <p:nvPr>
            <p:ph type="sldNum" sz="quarter" idx="12"/>
          </p:nvPr>
        </p:nvSpPr>
        <p:spPr/>
        <p:txBody>
          <a:bodyPr/>
          <a:lstStyle/>
          <a:p>
            <a:fld id="{51901D99-3392-4541-8CDF-F7C4274C355F}" type="slidenum">
              <a:rPr lang="en-US" smtClean="0"/>
              <a:t>‹#›</a:t>
            </a:fld>
            <a:endParaRPr lang="en-US"/>
          </a:p>
        </p:txBody>
      </p:sp>
    </p:spTree>
    <p:extLst>
      <p:ext uri="{BB962C8B-B14F-4D97-AF65-F5344CB8AC3E}">
        <p14:creationId xmlns:p14="http://schemas.microsoft.com/office/powerpoint/2010/main" val="2717745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33DAF-22F1-4D3A-B59B-AD8B265110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A3A633-3E19-4571-8CD3-7254A0E67E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F069E-3C8D-4B7F-AC82-AB3E29ABBBC5}"/>
              </a:ext>
            </a:extLst>
          </p:cNvPr>
          <p:cNvSpPr>
            <a:spLocks noGrp="1"/>
          </p:cNvSpPr>
          <p:nvPr>
            <p:ph type="dt" sz="half" idx="10"/>
          </p:nvPr>
        </p:nvSpPr>
        <p:spPr/>
        <p:txBody>
          <a:bodyPr/>
          <a:lstStyle/>
          <a:p>
            <a:fld id="{23F8FF38-8596-49E6-A24D-DC5ABFDF138D}" type="datetimeFigureOut">
              <a:rPr lang="en-US" smtClean="0"/>
              <a:t>7/19/2020</a:t>
            </a:fld>
            <a:endParaRPr lang="en-US"/>
          </a:p>
        </p:txBody>
      </p:sp>
      <p:sp>
        <p:nvSpPr>
          <p:cNvPr id="5" name="Footer Placeholder 4">
            <a:extLst>
              <a:ext uri="{FF2B5EF4-FFF2-40B4-BE49-F238E27FC236}">
                <a16:creationId xmlns:a16="http://schemas.microsoft.com/office/drawing/2014/main" id="{DE4616D5-9D2C-4EBE-81E8-2E03AC2542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9A77E6-3816-41F4-9F85-183CBEC78A86}"/>
              </a:ext>
            </a:extLst>
          </p:cNvPr>
          <p:cNvSpPr>
            <a:spLocks noGrp="1"/>
          </p:cNvSpPr>
          <p:nvPr>
            <p:ph type="sldNum" sz="quarter" idx="12"/>
          </p:nvPr>
        </p:nvSpPr>
        <p:spPr/>
        <p:txBody>
          <a:bodyPr/>
          <a:lstStyle/>
          <a:p>
            <a:fld id="{51901D99-3392-4541-8CDF-F7C4274C355F}" type="slidenum">
              <a:rPr lang="en-US" smtClean="0"/>
              <a:t>‹#›</a:t>
            </a:fld>
            <a:endParaRPr lang="en-US"/>
          </a:p>
        </p:txBody>
      </p:sp>
    </p:spTree>
    <p:extLst>
      <p:ext uri="{BB962C8B-B14F-4D97-AF65-F5344CB8AC3E}">
        <p14:creationId xmlns:p14="http://schemas.microsoft.com/office/powerpoint/2010/main" val="3099777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751C2-AD7E-430E-A4E2-DF00F14832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2540AC-33FC-45C3-A7CA-228D0383B8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28724E-2BE9-4355-A10F-7BA6C3839CFC}"/>
              </a:ext>
            </a:extLst>
          </p:cNvPr>
          <p:cNvSpPr>
            <a:spLocks noGrp="1"/>
          </p:cNvSpPr>
          <p:nvPr>
            <p:ph type="dt" sz="half" idx="10"/>
          </p:nvPr>
        </p:nvSpPr>
        <p:spPr/>
        <p:txBody>
          <a:bodyPr/>
          <a:lstStyle/>
          <a:p>
            <a:fld id="{23F8FF38-8596-49E6-A24D-DC5ABFDF138D}" type="datetimeFigureOut">
              <a:rPr lang="en-US" smtClean="0"/>
              <a:t>7/19/2020</a:t>
            </a:fld>
            <a:endParaRPr lang="en-US"/>
          </a:p>
        </p:txBody>
      </p:sp>
      <p:sp>
        <p:nvSpPr>
          <p:cNvPr id="5" name="Footer Placeholder 4">
            <a:extLst>
              <a:ext uri="{FF2B5EF4-FFF2-40B4-BE49-F238E27FC236}">
                <a16:creationId xmlns:a16="http://schemas.microsoft.com/office/drawing/2014/main" id="{F4117476-E53F-475F-A61C-89BD2CF669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B07A48-6658-4865-9BE3-53C81872589A}"/>
              </a:ext>
            </a:extLst>
          </p:cNvPr>
          <p:cNvSpPr>
            <a:spLocks noGrp="1"/>
          </p:cNvSpPr>
          <p:nvPr>
            <p:ph type="sldNum" sz="quarter" idx="12"/>
          </p:nvPr>
        </p:nvSpPr>
        <p:spPr/>
        <p:txBody>
          <a:bodyPr/>
          <a:lstStyle/>
          <a:p>
            <a:fld id="{51901D99-3392-4541-8CDF-F7C4274C355F}" type="slidenum">
              <a:rPr lang="en-US" smtClean="0"/>
              <a:t>‹#›</a:t>
            </a:fld>
            <a:endParaRPr lang="en-US"/>
          </a:p>
        </p:txBody>
      </p:sp>
    </p:spTree>
    <p:extLst>
      <p:ext uri="{BB962C8B-B14F-4D97-AF65-F5344CB8AC3E}">
        <p14:creationId xmlns:p14="http://schemas.microsoft.com/office/powerpoint/2010/main" val="2736372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12B9C-4477-4D8C-94B7-B02E4F2937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E1BF20-7D3A-4CF5-B1F6-D2177E9C66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1CE876-7E00-4492-B195-EA601E03E8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44B4A-298D-48A9-AD05-877DFA0D6D56}"/>
              </a:ext>
            </a:extLst>
          </p:cNvPr>
          <p:cNvSpPr>
            <a:spLocks noGrp="1"/>
          </p:cNvSpPr>
          <p:nvPr>
            <p:ph type="dt" sz="half" idx="10"/>
          </p:nvPr>
        </p:nvSpPr>
        <p:spPr/>
        <p:txBody>
          <a:bodyPr/>
          <a:lstStyle/>
          <a:p>
            <a:fld id="{23F8FF38-8596-49E6-A24D-DC5ABFDF138D}" type="datetimeFigureOut">
              <a:rPr lang="en-US" smtClean="0"/>
              <a:t>7/19/2020</a:t>
            </a:fld>
            <a:endParaRPr lang="en-US"/>
          </a:p>
        </p:txBody>
      </p:sp>
      <p:sp>
        <p:nvSpPr>
          <p:cNvPr id="6" name="Footer Placeholder 5">
            <a:extLst>
              <a:ext uri="{FF2B5EF4-FFF2-40B4-BE49-F238E27FC236}">
                <a16:creationId xmlns:a16="http://schemas.microsoft.com/office/drawing/2014/main" id="{F123A34F-B1A5-4FA1-BE43-AD12329883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E31C26-A75E-4B20-9480-E937C8FD4B99}"/>
              </a:ext>
            </a:extLst>
          </p:cNvPr>
          <p:cNvSpPr>
            <a:spLocks noGrp="1"/>
          </p:cNvSpPr>
          <p:nvPr>
            <p:ph type="sldNum" sz="quarter" idx="12"/>
          </p:nvPr>
        </p:nvSpPr>
        <p:spPr/>
        <p:txBody>
          <a:bodyPr/>
          <a:lstStyle/>
          <a:p>
            <a:fld id="{51901D99-3392-4541-8CDF-F7C4274C355F}" type="slidenum">
              <a:rPr lang="en-US" smtClean="0"/>
              <a:t>‹#›</a:t>
            </a:fld>
            <a:endParaRPr lang="en-US"/>
          </a:p>
        </p:txBody>
      </p:sp>
    </p:spTree>
    <p:extLst>
      <p:ext uri="{BB962C8B-B14F-4D97-AF65-F5344CB8AC3E}">
        <p14:creationId xmlns:p14="http://schemas.microsoft.com/office/powerpoint/2010/main" val="701381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F7BF4-0298-4783-96FD-19382298B8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07AED1-81EF-4D48-9752-19AF6BA0FC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D94407-F465-424D-883D-43E39B6B0F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DAE8C4-219A-4F67-8407-B65F047021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EAD6A4-9F5C-468F-8B64-2FFE158D59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8AAA44-D426-4374-929C-6C9038BF9F22}"/>
              </a:ext>
            </a:extLst>
          </p:cNvPr>
          <p:cNvSpPr>
            <a:spLocks noGrp="1"/>
          </p:cNvSpPr>
          <p:nvPr>
            <p:ph type="dt" sz="half" idx="10"/>
          </p:nvPr>
        </p:nvSpPr>
        <p:spPr/>
        <p:txBody>
          <a:bodyPr/>
          <a:lstStyle/>
          <a:p>
            <a:fld id="{23F8FF38-8596-49E6-A24D-DC5ABFDF138D}" type="datetimeFigureOut">
              <a:rPr lang="en-US" smtClean="0"/>
              <a:t>7/19/2020</a:t>
            </a:fld>
            <a:endParaRPr lang="en-US"/>
          </a:p>
        </p:txBody>
      </p:sp>
      <p:sp>
        <p:nvSpPr>
          <p:cNvPr id="8" name="Footer Placeholder 7">
            <a:extLst>
              <a:ext uri="{FF2B5EF4-FFF2-40B4-BE49-F238E27FC236}">
                <a16:creationId xmlns:a16="http://schemas.microsoft.com/office/drawing/2014/main" id="{041F3BB0-F5B2-40ED-B98A-980D252869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C13250-E94D-4F53-8009-26B75B62C897}"/>
              </a:ext>
            </a:extLst>
          </p:cNvPr>
          <p:cNvSpPr>
            <a:spLocks noGrp="1"/>
          </p:cNvSpPr>
          <p:nvPr>
            <p:ph type="sldNum" sz="quarter" idx="12"/>
          </p:nvPr>
        </p:nvSpPr>
        <p:spPr/>
        <p:txBody>
          <a:bodyPr/>
          <a:lstStyle/>
          <a:p>
            <a:fld id="{51901D99-3392-4541-8CDF-F7C4274C355F}" type="slidenum">
              <a:rPr lang="en-US" smtClean="0"/>
              <a:t>‹#›</a:t>
            </a:fld>
            <a:endParaRPr lang="en-US"/>
          </a:p>
        </p:txBody>
      </p:sp>
    </p:spTree>
    <p:extLst>
      <p:ext uri="{BB962C8B-B14F-4D97-AF65-F5344CB8AC3E}">
        <p14:creationId xmlns:p14="http://schemas.microsoft.com/office/powerpoint/2010/main" val="985459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F57C1-238F-4227-9339-2EA22C227F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7EAF69-FBF7-4A8A-A286-32E43E66614F}"/>
              </a:ext>
            </a:extLst>
          </p:cNvPr>
          <p:cNvSpPr>
            <a:spLocks noGrp="1"/>
          </p:cNvSpPr>
          <p:nvPr>
            <p:ph type="dt" sz="half" idx="10"/>
          </p:nvPr>
        </p:nvSpPr>
        <p:spPr/>
        <p:txBody>
          <a:bodyPr/>
          <a:lstStyle/>
          <a:p>
            <a:fld id="{23F8FF38-8596-49E6-A24D-DC5ABFDF138D}" type="datetimeFigureOut">
              <a:rPr lang="en-US" smtClean="0"/>
              <a:t>7/19/2020</a:t>
            </a:fld>
            <a:endParaRPr lang="en-US"/>
          </a:p>
        </p:txBody>
      </p:sp>
      <p:sp>
        <p:nvSpPr>
          <p:cNvPr id="4" name="Footer Placeholder 3">
            <a:extLst>
              <a:ext uri="{FF2B5EF4-FFF2-40B4-BE49-F238E27FC236}">
                <a16:creationId xmlns:a16="http://schemas.microsoft.com/office/drawing/2014/main" id="{7FA63F07-05C5-4D25-B6E5-0AC54979D0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455BB0-0355-4DDE-8985-9F84A3A0B9E1}"/>
              </a:ext>
            </a:extLst>
          </p:cNvPr>
          <p:cNvSpPr>
            <a:spLocks noGrp="1"/>
          </p:cNvSpPr>
          <p:nvPr>
            <p:ph type="sldNum" sz="quarter" idx="12"/>
          </p:nvPr>
        </p:nvSpPr>
        <p:spPr/>
        <p:txBody>
          <a:bodyPr/>
          <a:lstStyle/>
          <a:p>
            <a:fld id="{51901D99-3392-4541-8CDF-F7C4274C355F}" type="slidenum">
              <a:rPr lang="en-US" smtClean="0"/>
              <a:t>‹#›</a:t>
            </a:fld>
            <a:endParaRPr lang="en-US"/>
          </a:p>
        </p:txBody>
      </p:sp>
    </p:spTree>
    <p:extLst>
      <p:ext uri="{BB962C8B-B14F-4D97-AF65-F5344CB8AC3E}">
        <p14:creationId xmlns:p14="http://schemas.microsoft.com/office/powerpoint/2010/main" val="234493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AEFF9E-AF03-44A9-A592-9DEF3A615C8C}"/>
              </a:ext>
            </a:extLst>
          </p:cNvPr>
          <p:cNvSpPr>
            <a:spLocks noGrp="1"/>
          </p:cNvSpPr>
          <p:nvPr>
            <p:ph type="dt" sz="half" idx="10"/>
          </p:nvPr>
        </p:nvSpPr>
        <p:spPr/>
        <p:txBody>
          <a:bodyPr/>
          <a:lstStyle/>
          <a:p>
            <a:fld id="{23F8FF38-8596-49E6-A24D-DC5ABFDF138D}" type="datetimeFigureOut">
              <a:rPr lang="en-US" smtClean="0"/>
              <a:t>7/19/2020</a:t>
            </a:fld>
            <a:endParaRPr lang="en-US"/>
          </a:p>
        </p:txBody>
      </p:sp>
      <p:sp>
        <p:nvSpPr>
          <p:cNvPr id="3" name="Footer Placeholder 2">
            <a:extLst>
              <a:ext uri="{FF2B5EF4-FFF2-40B4-BE49-F238E27FC236}">
                <a16:creationId xmlns:a16="http://schemas.microsoft.com/office/drawing/2014/main" id="{4EFC811E-8CCF-4F00-9934-09D0F7B389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D94CE3-626F-4CCD-8D50-99455865137B}"/>
              </a:ext>
            </a:extLst>
          </p:cNvPr>
          <p:cNvSpPr>
            <a:spLocks noGrp="1"/>
          </p:cNvSpPr>
          <p:nvPr>
            <p:ph type="sldNum" sz="quarter" idx="12"/>
          </p:nvPr>
        </p:nvSpPr>
        <p:spPr/>
        <p:txBody>
          <a:bodyPr/>
          <a:lstStyle/>
          <a:p>
            <a:fld id="{51901D99-3392-4541-8CDF-F7C4274C355F}" type="slidenum">
              <a:rPr lang="en-US" smtClean="0"/>
              <a:t>‹#›</a:t>
            </a:fld>
            <a:endParaRPr lang="en-US"/>
          </a:p>
        </p:txBody>
      </p:sp>
    </p:spTree>
    <p:extLst>
      <p:ext uri="{BB962C8B-B14F-4D97-AF65-F5344CB8AC3E}">
        <p14:creationId xmlns:p14="http://schemas.microsoft.com/office/powerpoint/2010/main" val="1643503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ED7A1-FF18-4979-8959-939A2584F3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F50EFE-8063-4BB0-896E-B597DE024C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F93E6B-E7B7-4F31-942A-AD7E63136F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F51FD1-76E5-4A36-BB26-D243921821F0}"/>
              </a:ext>
            </a:extLst>
          </p:cNvPr>
          <p:cNvSpPr>
            <a:spLocks noGrp="1"/>
          </p:cNvSpPr>
          <p:nvPr>
            <p:ph type="dt" sz="half" idx="10"/>
          </p:nvPr>
        </p:nvSpPr>
        <p:spPr/>
        <p:txBody>
          <a:bodyPr/>
          <a:lstStyle/>
          <a:p>
            <a:fld id="{23F8FF38-8596-49E6-A24D-DC5ABFDF138D}" type="datetimeFigureOut">
              <a:rPr lang="en-US" smtClean="0"/>
              <a:t>7/19/2020</a:t>
            </a:fld>
            <a:endParaRPr lang="en-US"/>
          </a:p>
        </p:txBody>
      </p:sp>
      <p:sp>
        <p:nvSpPr>
          <p:cNvPr id="6" name="Footer Placeholder 5">
            <a:extLst>
              <a:ext uri="{FF2B5EF4-FFF2-40B4-BE49-F238E27FC236}">
                <a16:creationId xmlns:a16="http://schemas.microsoft.com/office/drawing/2014/main" id="{4771C02F-2F40-448F-BE16-7ACD20A51E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C1A4A9-CE9C-4867-A5F4-C965B31A4848}"/>
              </a:ext>
            </a:extLst>
          </p:cNvPr>
          <p:cNvSpPr>
            <a:spLocks noGrp="1"/>
          </p:cNvSpPr>
          <p:nvPr>
            <p:ph type="sldNum" sz="quarter" idx="12"/>
          </p:nvPr>
        </p:nvSpPr>
        <p:spPr/>
        <p:txBody>
          <a:bodyPr/>
          <a:lstStyle/>
          <a:p>
            <a:fld id="{51901D99-3392-4541-8CDF-F7C4274C355F}" type="slidenum">
              <a:rPr lang="en-US" smtClean="0"/>
              <a:t>‹#›</a:t>
            </a:fld>
            <a:endParaRPr lang="en-US"/>
          </a:p>
        </p:txBody>
      </p:sp>
    </p:spTree>
    <p:extLst>
      <p:ext uri="{BB962C8B-B14F-4D97-AF65-F5344CB8AC3E}">
        <p14:creationId xmlns:p14="http://schemas.microsoft.com/office/powerpoint/2010/main" val="1783901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80E6-87F9-4CEA-ADAA-5FC9AC9488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8C9C4E-093E-469D-A110-362494FE3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5FD3E3-1CC7-42D2-8F4D-E6BBA3792A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C55EF5-D106-47D4-8383-2D255DC5024C}"/>
              </a:ext>
            </a:extLst>
          </p:cNvPr>
          <p:cNvSpPr>
            <a:spLocks noGrp="1"/>
          </p:cNvSpPr>
          <p:nvPr>
            <p:ph type="dt" sz="half" idx="10"/>
          </p:nvPr>
        </p:nvSpPr>
        <p:spPr/>
        <p:txBody>
          <a:bodyPr/>
          <a:lstStyle/>
          <a:p>
            <a:fld id="{23F8FF38-8596-49E6-A24D-DC5ABFDF138D}" type="datetimeFigureOut">
              <a:rPr lang="en-US" smtClean="0"/>
              <a:t>7/19/2020</a:t>
            </a:fld>
            <a:endParaRPr lang="en-US"/>
          </a:p>
        </p:txBody>
      </p:sp>
      <p:sp>
        <p:nvSpPr>
          <p:cNvPr id="6" name="Footer Placeholder 5">
            <a:extLst>
              <a:ext uri="{FF2B5EF4-FFF2-40B4-BE49-F238E27FC236}">
                <a16:creationId xmlns:a16="http://schemas.microsoft.com/office/drawing/2014/main" id="{D0186ED1-EFC6-4AEB-BD24-AF0955BB71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F77F76-6892-4F35-A657-4EFA4FE6D59A}"/>
              </a:ext>
            </a:extLst>
          </p:cNvPr>
          <p:cNvSpPr>
            <a:spLocks noGrp="1"/>
          </p:cNvSpPr>
          <p:nvPr>
            <p:ph type="sldNum" sz="quarter" idx="12"/>
          </p:nvPr>
        </p:nvSpPr>
        <p:spPr/>
        <p:txBody>
          <a:bodyPr/>
          <a:lstStyle/>
          <a:p>
            <a:fld id="{51901D99-3392-4541-8CDF-F7C4274C355F}" type="slidenum">
              <a:rPr lang="en-US" smtClean="0"/>
              <a:t>‹#›</a:t>
            </a:fld>
            <a:endParaRPr lang="en-US"/>
          </a:p>
        </p:txBody>
      </p:sp>
    </p:spTree>
    <p:extLst>
      <p:ext uri="{BB962C8B-B14F-4D97-AF65-F5344CB8AC3E}">
        <p14:creationId xmlns:p14="http://schemas.microsoft.com/office/powerpoint/2010/main" val="2252429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F098D4-3C6C-4C0F-8A52-1A494269B6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10EF4C-9CB4-44DF-BAE3-060888044D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0EC8A2-0074-4A1C-A172-2DF5A7B5B1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F8FF38-8596-49E6-A24D-DC5ABFDF138D}" type="datetimeFigureOut">
              <a:rPr lang="en-US" smtClean="0"/>
              <a:t>7/19/2020</a:t>
            </a:fld>
            <a:endParaRPr lang="en-US"/>
          </a:p>
        </p:txBody>
      </p:sp>
      <p:sp>
        <p:nvSpPr>
          <p:cNvPr id="5" name="Footer Placeholder 4">
            <a:extLst>
              <a:ext uri="{FF2B5EF4-FFF2-40B4-BE49-F238E27FC236}">
                <a16:creationId xmlns:a16="http://schemas.microsoft.com/office/drawing/2014/main" id="{7D84F432-B7BF-4A34-A2AB-B1373C05AE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8D1699-C98E-45B0-8989-B7B48689AD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01D99-3392-4541-8CDF-F7C4274C355F}" type="slidenum">
              <a:rPr lang="en-US" smtClean="0"/>
              <a:t>‹#›</a:t>
            </a:fld>
            <a:endParaRPr lang="en-US"/>
          </a:p>
        </p:txBody>
      </p:sp>
    </p:spTree>
    <p:extLst>
      <p:ext uri="{BB962C8B-B14F-4D97-AF65-F5344CB8AC3E}">
        <p14:creationId xmlns:p14="http://schemas.microsoft.com/office/powerpoint/2010/main" val="273060219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A2116-A6E4-43DB-BD17-055650F97830}"/>
              </a:ext>
            </a:extLst>
          </p:cNvPr>
          <p:cNvSpPr>
            <a:spLocks noGrp="1"/>
          </p:cNvSpPr>
          <p:nvPr>
            <p:ph type="ctrTitle"/>
          </p:nvPr>
        </p:nvSpPr>
        <p:spPr>
          <a:xfrm>
            <a:off x="1524000" y="1122363"/>
            <a:ext cx="9144000" cy="1117917"/>
          </a:xfrm>
        </p:spPr>
        <p:txBody>
          <a:bodyPr>
            <a:normAutofit/>
          </a:bodyPr>
          <a:lstStyle/>
          <a:p>
            <a:r>
              <a:rPr lang="en-US" sz="3600" dirty="0">
                <a:solidFill>
                  <a:srgbClr val="0070C0"/>
                </a:solidFill>
              </a:rPr>
              <a:t>Oil Price and the Stock Market: A Structural VAR Model Identified with an External Instrument</a:t>
            </a:r>
          </a:p>
        </p:txBody>
      </p:sp>
      <p:sp>
        <p:nvSpPr>
          <p:cNvPr id="3" name="Subtitle 2">
            <a:extLst>
              <a:ext uri="{FF2B5EF4-FFF2-40B4-BE49-F238E27FC236}">
                <a16:creationId xmlns:a16="http://schemas.microsoft.com/office/drawing/2014/main" id="{6D44CCDC-FA03-448A-9E26-035ECFAF91EF}"/>
              </a:ext>
            </a:extLst>
          </p:cNvPr>
          <p:cNvSpPr>
            <a:spLocks noGrp="1"/>
          </p:cNvSpPr>
          <p:nvPr>
            <p:ph type="subTitle" idx="1"/>
          </p:nvPr>
        </p:nvSpPr>
        <p:spPr/>
        <p:txBody>
          <a:bodyPr/>
          <a:lstStyle/>
          <a:p>
            <a:r>
              <a:rPr lang="en-US" dirty="0"/>
              <a:t>Author: Tomas Perez</a:t>
            </a:r>
          </a:p>
          <a:p>
            <a:endParaRPr lang="en-US" dirty="0"/>
          </a:p>
          <a:p>
            <a:r>
              <a:rPr lang="en-US" dirty="0"/>
              <a:t>Adviser: Nam Vu</a:t>
            </a:r>
          </a:p>
        </p:txBody>
      </p:sp>
    </p:spTree>
    <p:extLst>
      <p:ext uri="{BB962C8B-B14F-4D97-AF65-F5344CB8AC3E}">
        <p14:creationId xmlns:p14="http://schemas.microsoft.com/office/powerpoint/2010/main" val="426059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FE161-A035-444B-8FE1-8C3B56E8745C}"/>
              </a:ext>
            </a:extLst>
          </p:cNvPr>
          <p:cNvSpPr>
            <a:spLocks noGrp="1"/>
          </p:cNvSpPr>
          <p:nvPr>
            <p:ph type="title"/>
          </p:nvPr>
        </p:nvSpPr>
        <p:spPr/>
        <p:txBody>
          <a:bodyPr/>
          <a:lstStyle/>
          <a:p>
            <a:r>
              <a:rPr lang="en-US" dirty="0">
                <a:solidFill>
                  <a:srgbClr val="0070C0"/>
                </a:solidFill>
              </a:rPr>
              <a:t>SVAR-IV Steps</a:t>
            </a:r>
          </a:p>
        </p:txBody>
      </p:sp>
      <p:sp>
        <p:nvSpPr>
          <p:cNvPr id="4" name="TextBox 3">
            <a:extLst>
              <a:ext uri="{FF2B5EF4-FFF2-40B4-BE49-F238E27FC236}">
                <a16:creationId xmlns:a16="http://schemas.microsoft.com/office/drawing/2014/main" id="{CB9A305D-EDD9-4BCE-A183-855C8B703ED4}"/>
              </a:ext>
            </a:extLst>
          </p:cNvPr>
          <p:cNvSpPr txBox="1"/>
          <p:nvPr/>
        </p:nvSpPr>
        <p:spPr>
          <a:xfrm>
            <a:off x="838200" y="1754459"/>
            <a:ext cx="3583289" cy="369332"/>
          </a:xfrm>
          <a:prstGeom prst="rect">
            <a:avLst/>
          </a:prstGeom>
          <a:noFill/>
        </p:spPr>
        <p:txBody>
          <a:bodyPr wrap="none" rtlCol="0">
            <a:spAutoFit/>
          </a:bodyPr>
          <a:lstStyle/>
          <a:p>
            <a:r>
              <a:rPr lang="en-US" dirty="0"/>
              <a:t>The SVAR-IV procedure is as follows:</a:t>
            </a:r>
          </a:p>
        </p:txBody>
      </p:sp>
      <p:pic>
        <p:nvPicPr>
          <p:cNvPr id="6" name="Picture 5" descr="A screenshot of a cell phone&#10;&#10;Description automatically generated">
            <a:extLst>
              <a:ext uri="{FF2B5EF4-FFF2-40B4-BE49-F238E27FC236}">
                <a16:creationId xmlns:a16="http://schemas.microsoft.com/office/drawing/2014/main" id="{9126B5C1-8C32-4CF0-BAB4-1F6143006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68041"/>
            <a:ext cx="10393225" cy="4344006"/>
          </a:xfrm>
          <a:prstGeom prst="rect">
            <a:avLst/>
          </a:prstGeom>
        </p:spPr>
      </p:pic>
    </p:spTree>
    <p:extLst>
      <p:ext uri="{BB962C8B-B14F-4D97-AF65-F5344CB8AC3E}">
        <p14:creationId xmlns:p14="http://schemas.microsoft.com/office/powerpoint/2010/main" val="4229488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9FC6E-BE8C-4FB7-BB98-673D8586D13B}"/>
              </a:ext>
            </a:extLst>
          </p:cNvPr>
          <p:cNvSpPr>
            <a:spLocks noGrp="1"/>
          </p:cNvSpPr>
          <p:nvPr>
            <p:ph type="title"/>
          </p:nvPr>
        </p:nvSpPr>
        <p:spPr/>
        <p:txBody>
          <a:bodyPr/>
          <a:lstStyle/>
          <a:p>
            <a:r>
              <a:rPr lang="en-US" dirty="0">
                <a:solidFill>
                  <a:srgbClr val="0070C0"/>
                </a:solidFill>
              </a:rPr>
              <a:t>This Study</a:t>
            </a:r>
          </a:p>
        </p:txBody>
      </p:sp>
      <p:sp>
        <p:nvSpPr>
          <p:cNvPr id="3" name="Content Placeholder 2">
            <a:extLst>
              <a:ext uri="{FF2B5EF4-FFF2-40B4-BE49-F238E27FC236}">
                <a16:creationId xmlns:a16="http://schemas.microsoft.com/office/drawing/2014/main" id="{9AEA33BF-1405-408C-8BC1-C57E599EEF74}"/>
              </a:ext>
            </a:extLst>
          </p:cNvPr>
          <p:cNvSpPr>
            <a:spLocks noGrp="1"/>
          </p:cNvSpPr>
          <p:nvPr>
            <p:ph idx="1"/>
          </p:nvPr>
        </p:nvSpPr>
        <p:spPr/>
        <p:txBody>
          <a:bodyPr/>
          <a:lstStyle/>
          <a:p>
            <a:pPr>
              <a:buClr>
                <a:schemeClr val="accent2"/>
              </a:buClr>
              <a:buFont typeface="Wingdings" panose="05000000000000000000" pitchFamily="2" charset="2"/>
              <a:buChar char="§"/>
            </a:pPr>
            <a:r>
              <a:rPr lang="en-US" dirty="0"/>
              <a:t>The goal is to estimate the dynamic causal effects of oil price fluctuations on stock market returns using SVAR-IV</a:t>
            </a:r>
          </a:p>
          <a:p>
            <a:pPr lvl="1">
              <a:buClr>
                <a:schemeClr val="accent2"/>
              </a:buClr>
              <a:buFont typeface="Wingdings" panose="05000000000000000000" pitchFamily="2" charset="2"/>
              <a:buChar char="§"/>
            </a:pPr>
            <a:r>
              <a:rPr lang="en-US" dirty="0"/>
              <a:t>Compare results between SVAR-IV model and a Cholesky-Identified SVAR model</a:t>
            </a:r>
          </a:p>
          <a:p>
            <a:pPr>
              <a:buClr>
                <a:schemeClr val="accent2"/>
              </a:buClr>
              <a:buFont typeface="Wingdings" panose="05000000000000000000" pitchFamily="2" charset="2"/>
              <a:buChar char="§"/>
            </a:pPr>
            <a:endParaRPr lang="en-US" dirty="0"/>
          </a:p>
          <a:p>
            <a:pPr>
              <a:buClr>
                <a:schemeClr val="accent2"/>
              </a:buClr>
              <a:buFont typeface="Wingdings" panose="05000000000000000000" pitchFamily="2" charset="2"/>
              <a:buChar char="§"/>
            </a:pPr>
            <a:r>
              <a:rPr lang="en-US" dirty="0"/>
              <a:t>Investigate how responses to oil demand shocks have changed over time</a:t>
            </a:r>
          </a:p>
        </p:txBody>
      </p:sp>
    </p:spTree>
    <p:extLst>
      <p:ext uri="{BB962C8B-B14F-4D97-AF65-F5344CB8AC3E}">
        <p14:creationId xmlns:p14="http://schemas.microsoft.com/office/powerpoint/2010/main" val="3529168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EE89E-F691-4073-87F0-8B53868F6D51}"/>
              </a:ext>
            </a:extLst>
          </p:cNvPr>
          <p:cNvSpPr>
            <a:spLocks noGrp="1"/>
          </p:cNvSpPr>
          <p:nvPr>
            <p:ph type="title"/>
          </p:nvPr>
        </p:nvSpPr>
        <p:spPr/>
        <p:txBody>
          <a:bodyPr/>
          <a:lstStyle/>
          <a:p>
            <a:r>
              <a:rPr lang="en-US" dirty="0">
                <a:solidFill>
                  <a:srgbClr val="0070C0"/>
                </a:solidFill>
              </a:rPr>
              <a:t>Data</a:t>
            </a:r>
          </a:p>
        </p:txBody>
      </p:sp>
      <p:sp>
        <p:nvSpPr>
          <p:cNvPr id="3" name="Content Placeholder 2">
            <a:extLst>
              <a:ext uri="{FF2B5EF4-FFF2-40B4-BE49-F238E27FC236}">
                <a16:creationId xmlns:a16="http://schemas.microsoft.com/office/drawing/2014/main" id="{E41CEAD2-1A56-437F-9AC2-9658CB1AF2F3}"/>
              </a:ext>
            </a:extLst>
          </p:cNvPr>
          <p:cNvSpPr>
            <a:spLocks noGrp="1"/>
          </p:cNvSpPr>
          <p:nvPr>
            <p:ph idx="1"/>
          </p:nvPr>
        </p:nvSpPr>
        <p:spPr>
          <a:xfrm>
            <a:off x="838200" y="1825625"/>
            <a:ext cx="5785624" cy="4351338"/>
          </a:xfrm>
        </p:spPr>
        <p:txBody>
          <a:bodyPr>
            <a:normAutofit/>
          </a:bodyPr>
          <a:lstStyle/>
          <a:p>
            <a:pPr>
              <a:buClr>
                <a:schemeClr val="accent2"/>
              </a:buClr>
              <a:buFont typeface="Wingdings" panose="05000000000000000000" pitchFamily="2" charset="2"/>
              <a:buChar char="§"/>
            </a:pPr>
            <a:r>
              <a:rPr lang="en-US" dirty="0"/>
              <a:t>Sample includes monthly data that spans from January 1987 to May 2020</a:t>
            </a:r>
          </a:p>
          <a:p>
            <a:pPr>
              <a:buClr>
                <a:schemeClr val="accent2"/>
              </a:buClr>
              <a:buFont typeface="Wingdings" panose="05000000000000000000" pitchFamily="2" charset="2"/>
              <a:buChar char="§"/>
            </a:pPr>
            <a:r>
              <a:rPr lang="en-US" dirty="0"/>
              <a:t>The variable of interest is monthly average returns of the U.S. stock market disaggregated at two levels: </a:t>
            </a:r>
          </a:p>
          <a:p>
            <a:pPr lvl="1">
              <a:buClr>
                <a:schemeClr val="accent2"/>
              </a:buClr>
              <a:buFont typeface="Wingdings" panose="05000000000000000000" pitchFamily="2" charset="2"/>
              <a:buChar char="§"/>
            </a:pPr>
            <a:r>
              <a:rPr lang="en-US" dirty="0"/>
              <a:t>Total U.S. market index and sector-level indexes.</a:t>
            </a:r>
          </a:p>
          <a:p>
            <a:pPr>
              <a:buClr>
                <a:schemeClr val="accent2"/>
              </a:buClr>
              <a:buFont typeface="Wingdings" panose="05000000000000000000" pitchFamily="2" charset="2"/>
              <a:buChar char="§"/>
            </a:pPr>
            <a:r>
              <a:rPr lang="en-US" dirty="0"/>
              <a:t>Sector indexes include the 11 GICS identified sectors</a:t>
            </a:r>
          </a:p>
        </p:txBody>
      </p:sp>
      <p:sp>
        <p:nvSpPr>
          <p:cNvPr id="4" name="TextBox 3">
            <a:extLst>
              <a:ext uri="{FF2B5EF4-FFF2-40B4-BE49-F238E27FC236}">
                <a16:creationId xmlns:a16="http://schemas.microsoft.com/office/drawing/2014/main" id="{5931845B-9B8A-4F8C-B380-D246343FD64E}"/>
              </a:ext>
            </a:extLst>
          </p:cNvPr>
          <p:cNvSpPr txBox="1"/>
          <p:nvPr/>
        </p:nvSpPr>
        <p:spPr>
          <a:xfrm>
            <a:off x="7716645" y="1265273"/>
            <a:ext cx="3637156" cy="4524315"/>
          </a:xfrm>
          <a:prstGeom prst="rect">
            <a:avLst/>
          </a:prstGeom>
          <a:noFill/>
        </p:spPr>
        <p:txBody>
          <a:bodyPr wrap="square" rtlCol="0">
            <a:spAutoFit/>
          </a:bodyPr>
          <a:lstStyle/>
          <a:p>
            <a:pPr marL="342900" indent="-342900">
              <a:buClr>
                <a:schemeClr val="accent2"/>
              </a:buClr>
              <a:buFont typeface="+mj-lt"/>
              <a:buAutoNum type="arabicPeriod"/>
            </a:pPr>
            <a:r>
              <a:rPr lang="en-US" sz="2400" dirty="0"/>
              <a:t>Total U.S. Market</a:t>
            </a:r>
          </a:p>
          <a:p>
            <a:pPr marL="342900" indent="-342900">
              <a:buClr>
                <a:schemeClr val="accent2"/>
              </a:buClr>
              <a:buFont typeface="+mj-lt"/>
              <a:buAutoNum type="arabicPeriod"/>
            </a:pPr>
            <a:r>
              <a:rPr lang="en-US" sz="2400" dirty="0"/>
              <a:t>Consumer Discretionary</a:t>
            </a:r>
          </a:p>
          <a:p>
            <a:pPr marL="342900" indent="-342900">
              <a:buClr>
                <a:schemeClr val="accent2"/>
              </a:buClr>
              <a:buFont typeface="+mj-lt"/>
              <a:buAutoNum type="arabicPeriod"/>
            </a:pPr>
            <a:r>
              <a:rPr lang="en-US" sz="2400" dirty="0"/>
              <a:t>Consumer Staples</a:t>
            </a:r>
          </a:p>
          <a:p>
            <a:pPr marL="342900" indent="-342900">
              <a:buClr>
                <a:schemeClr val="accent2"/>
              </a:buClr>
              <a:buFont typeface="+mj-lt"/>
              <a:buAutoNum type="arabicPeriod"/>
            </a:pPr>
            <a:r>
              <a:rPr lang="en-US" sz="2400" dirty="0"/>
              <a:t>Energy</a:t>
            </a:r>
          </a:p>
          <a:p>
            <a:pPr marL="342900" indent="-342900">
              <a:buClr>
                <a:schemeClr val="accent2"/>
              </a:buClr>
              <a:buFont typeface="+mj-lt"/>
              <a:buAutoNum type="arabicPeriod"/>
            </a:pPr>
            <a:r>
              <a:rPr lang="en-US" sz="2400" dirty="0"/>
              <a:t>Financials</a:t>
            </a:r>
          </a:p>
          <a:p>
            <a:pPr marL="342900" indent="-342900">
              <a:buClr>
                <a:schemeClr val="accent2"/>
              </a:buClr>
              <a:buFont typeface="+mj-lt"/>
              <a:buAutoNum type="arabicPeriod"/>
            </a:pPr>
            <a:r>
              <a:rPr lang="en-US" sz="2400" dirty="0"/>
              <a:t>Utilities</a:t>
            </a:r>
          </a:p>
          <a:p>
            <a:pPr marL="342900" indent="-342900">
              <a:buClr>
                <a:schemeClr val="accent2"/>
              </a:buClr>
              <a:buFont typeface="+mj-lt"/>
              <a:buAutoNum type="arabicPeriod"/>
            </a:pPr>
            <a:r>
              <a:rPr lang="en-US" sz="2400" dirty="0"/>
              <a:t>Healthcare</a:t>
            </a:r>
          </a:p>
          <a:p>
            <a:pPr marL="342900" indent="-342900">
              <a:buClr>
                <a:schemeClr val="accent2"/>
              </a:buClr>
              <a:buFont typeface="+mj-lt"/>
              <a:buAutoNum type="arabicPeriod"/>
            </a:pPr>
            <a:r>
              <a:rPr lang="en-US" sz="2400" dirty="0"/>
              <a:t>Information Technology</a:t>
            </a:r>
          </a:p>
          <a:p>
            <a:pPr marL="342900" indent="-342900">
              <a:buClr>
                <a:schemeClr val="accent2"/>
              </a:buClr>
              <a:buFont typeface="+mj-lt"/>
              <a:buAutoNum type="arabicPeriod"/>
            </a:pPr>
            <a:r>
              <a:rPr lang="en-US" sz="2400" dirty="0"/>
              <a:t>Real Estate</a:t>
            </a:r>
          </a:p>
          <a:p>
            <a:pPr marL="342900" indent="-342900">
              <a:buClr>
                <a:schemeClr val="accent2"/>
              </a:buClr>
              <a:buFont typeface="+mj-lt"/>
              <a:buAutoNum type="arabicPeriod"/>
            </a:pPr>
            <a:r>
              <a:rPr lang="en-US" sz="2400" dirty="0"/>
              <a:t> Industrials</a:t>
            </a:r>
          </a:p>
          <a:p>
            <a:pPr marL="342900" indent="-342900">
              <a:buClr>
                <a:schemeClr val="accent2"/>
              </a:buClr>
              <a:buFont typeface="+mj-lt"/>
              <a:buAutoNum type="arabicPeriod"/>
            </a:pPr>
            <a:r>
              <a:rPr lang="en-US" sz="2400" dirty="0"/>
              <a:t> Materials</a:t>
            </a:r>
          </a:p>
          <a:p>
            <a:pPr marL="342900" indent="-342900">
              <a:buClr>
                <a:schemeClr val="accent2"/>
              </a:buClr>
              <a:buFont typeface="+mj-lt"/>
              <a:buAutoNum type="arabicPeriod"/>
            </a:pPr>
            <a:r>
              <a:rPr lang="en-US" sz="2400" dirty="0"/>
              <a:t> Telecommunications</a:t>
            </a:r>
          </a:p>
        </p:txBody>
      </p:sp>
    </p:spTree>
    <p:extLst>
      <p:ext uri="{BB962C8B-B14F-4D97-AF65-F5344CB8AC3E}">
        <p14:creationId xmlns:p14="http://schemas.microsoft.com/office/powerpoint/2010/main" val="865019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DCD6A-A5B4-492B-8056-435B7FF38964}"/>
              </a:ext>
            </a:extLst>
          </p:cNvPr>
          <p:cNvSpPr>
            <a:spLocks noGrp="1"/>
          </p:cNvSpPr>
          <p:nvPr>
            <p:ph type="title"/>
          </p:nvPr>
        </p:nvSpPr>
        <p:spPr/>
        <p:txBody>
          <a:bodyPr/>
          <a:lstStyle/>
          <a:p>
            <a:r>
              <a:rPr lang="en-US" dirty="0">
                <a:solidFill>
                  <a:srgbClr val="0070C0"/>
                </a:solidFill>
              </a:rPr>
              <a:t>Data (Cont.)</a:t>
            </a:r>
          </a:p>
        </p:txBody>
      </p:sp>
      <p:sp>
        <p:nvSpPr>
          <p:cNvPr id="3" name="Content Placeholder 2">
            <a:extLst>
              <a:ext uri="{FF2B5EF4-FFF2-40B4-BE49-F238E27FC236}">
                <a16:creationId xmlns:a16="http://schemas.microsoft.com/office/drawing/2014/main" id="{82739D58-E8F4-4B01-8DB1-1BC4ED18A3CC}"/>
              </a:ext>
            </a:extLst>
          </p:cNvPr>
          <p:cNvSpPr>
            <a:spLocks noGrp="1"/>
          </p:cNvSpPr>
          <p:nvPr>
            <p:ph idx="1"/>
          </p:nvPr>
        </p:nvSpPr>
        <p:spPr/>
        <p:txBody>
          <a:bodyPr>
            <a:normAutofit/>
          </a:bodyPr>
          <a:lstStyle/>
          <a:p>
            <a:pPr>
              <a:buClr>
                <a:schemeClr val="accent2"/>
              </a:buClr>
              <a:buFont typeface="Wingdings" panose="05000000000000000000" pitchFamily="2" charset="2"/>
              <a:buChar char="§"/>
            </a:pPr>
            <a:r>
              <a:rPr lang="en-US" dirty="0"/>
              <a:t>WTI Oil price return is the regressor of interest</a:t>
            </a:r>
          </a:p>
          <a:p>
            <a:pPr>
              <a:buClr>
                <a:schemeClr val="accent2"/>
              </a:buClr>
              <a:buFont typeface="Wingdings" panose="05000000000000000000" pitchFamily="2" charset="2"/>
              <a:buChar char="§"/>
            </a:pPr>
            <a:endParaRPr lang="en-US" dirty="0"/>
          </a:p>
          <a:p>
            <a:pPr>
              <a:buClr>
                <a:schemeClr val="accent2"/>
              </a:buClr>
              <a:buFont typeface="Wingdings" panose="05000000000000000000" pitchFamily="2" charset="2"/>
              <a:buChar char="§"/>
            </a:pPr>
            <a:r>
              <a:rPr lang="en-US" dirty="0"/>
              <a:t>Control variables included to account for systematic risk:</a:t>
            </a:r>
          </a:p>
          <a:p>
            <a:pPr lvl="1">
              <a:buClr>
                <a:schemeClr val="accent2"/>
              </a:buClr>
              <a:buFont typeface="Wingdings" panose="05000000000000000000" pitchFamily="2" charset="2"/>
              <a:buChar char="§"/>
            </a:pPr>
            <a:r>
              <a:rPr lang="en-US" dirty="0"/>
              <a:t>World total-market index</a:t>
            </a:r>
          </a:p>
          <a:p>
            <a:pPr lvl="1">
              <a:buClr>
                <a:schemeClr val="accent2"/>
              </a:buClr>
              <a:buFont typeface="Wingdings" panose="05000000000000000000" pitchFamily="2" charset="2"/>
              <a:buChar char="§"/>
            </a:pPr>
            <a:r>
              <a:rPr lang="en-US" dirty="0"/>
              <a:t>U.S. industrial production</a:t>
            </a:r>
          </a:p>
          <a:p>
            <a:pPr lvl="1">
              <a:buClr>
                <a:schemeClr val="accent2"/>
              </a:buClr>
              <a:buFont typeface="Wingdings" panose="05000000000000000000" pitchFamily="2" charset="2"/>
              <a:buChar char="§"/>
            </a:pPr>
            <a:r>
              <a:rPr lang="en-US" dirty="0"/>
              <a:t>Inflation rate</a:t>
            </a:r>
          </a:p>
          <a:p>
            <a:pPr lvl="1">
              <a:buClr>
                <a:schemeClr val="accent2"/>
              </a:buClr>
              <a:buFont typeface="Wingdings" panose="05000000000000000000" pitchFamily="2" charset="2"/>
              <a:buChar char="§"/>
            </a:pPr>
            <a:r>
              <a:rPr lang="en-US" dirty="0"/>
              <a:t>10-year treasury rate</a:t>
            </a:r>
          </a:p>
          <a:p>
            <a:pPr>
              <a:buClr>
                <a:schemeClr val="accent2"/>
              </a:buClr>
              <a:buFont typeface="Wingdings" panose="05000000000000000000" pitchFamily="2" charset="2"/>
              <a:buChar char="§"/>
            </a:pPr>
            <a:endParaRPr lang="en-US" dirty="0"/>
          </a:p>
          <a:p>
            <a:pPr>
              <a:buClr>
                <a:schemeClr val="accent2"/>
              </a:buClr>
              <a:buFont typeface="Wingdings" panose="05000000000000000000" pitchFamily="2" charset="2"/>
              <a:buChar char="§"/>
            </a:pPr>
            <a:r>
              <a:rPr lang="en-US" dirty="0"/>
              <a:t>No.2 Heating Oil is the chosen external instrument</a:t>
            </a:r>
          </a:p>
        </p:txBody>
      </p:sp>
    </p:spTree>
    <p:extLst>
      <p:ext uri="{BB962C8B-B14F-4D97-AF65-F5344CB8AC3E}">
        <p14:creationId xmlns:p14="http://schemas.microsoft.com/office/powerpoint/2010/main" val="788911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6DE3C-02D3-4EC7-8C9F-200FFEDD78D0}"/>
              </a:ext>
            </a:extLst>
          </p:cNvPr>
          <p:cNvSpPr>
            <a:spLocks noGrp="1"/>
          </p:cNvSpPr>
          <p:nvPr>
            <p:ph type="title"/>
          </p:nvPr>
        </p:nvSpPr>
        <p:spPr>
          <a:xfrm>
            <a:off x="793661" y="619041"/>
            <a:ext cx="10066122" cy="934723"/>
          </a:xfrm>
        </p:spPr>
        <p:txBody>
          <a:bodyPr anchor="b">
            <a:normAutofit/>
          </a:bodyPr>
          <a:lstStyle/>
          <a:p>
            <a:r>
              <a:rPr lang="en-US" sz="4800" dirty="0">
                <a:solidFill>
                  <a:srgbClr val="0070C0"/>
                </a:solidFill>
              </a:rPr>
              <a:t>Choice of External Instrument</a:t>
            </a:r>
          </a:p>
        </p:txBody>
      </p:sp>
      <p:sp>
        <p:nvSpPr>
          <p:cNvPr id="3" name="Content Placeholder 2">
            <a:extLst>
              <a:ext uri="{FF2B5EF4-FFF2-40B4-BE49-F238E27FC236}">
                <a16:creationId xmlns:a16="http://schemas.microsoft.com/office/drawing/2014/main" id="{F515DC2A-265F-4917-9CAE-3BC5B129D779}"/>
              </a:ext>
            </a:extLst>
          </p:cNvPr>
          <p:cNvSpPr>
            <a:spLocks noGrp="1"/>
          </p:cNvSpPr>
          <p:nvPr>
            <p:ph idx="1"/>
          </p:nvPr>
        </p:nvSpPr>
        <p:spPr>
          <a:xfrm>
            <a:off x="793661" y="2143845"/>
            <a:ext cx="6844268" cy="4095114"/>
          </a:xfrm>
        </p:spPr>
        <p:txBody>
          <a:bodyPr anchor="ctr">
            <a:noAutofit/>
          </a:bodyPr>
          <a:lstStyle/>
          <a:p>
            <a:pPr>
              <a:buClr>
                <a:schemeClr val="accent2"/>
              </a:buClr>
              <a:buFont typeface="Wingdings" panose="05000000000000000000" pitchFamily="2" charset="2"/>
              <a:buChar char="§"/>
            </a:pPr>
            <a:r>
              <a:rPr lang="en-US" sz="2400" dirty="0"/>
              <a:t>Heating oil is used as fuel for furnaces and boilers in buildings, primarily in the Northeast region of the United States.</a:t>
            </a:r>
          </a:p>
          <a:p>
            <a:pPr>
              <a:buClr>
                <a:schemeClr val="accent2"/>
              </a:buClr>
              <a:buFont typeface="Wingdings" panose="05000000000000000000" pitchFamily="2" charset="2"/>
              <a:buChar char="§"/>
            </a:pPr>
            <a:r>
              <a:rPr lang="en-US" sz="2400" dirty="0"/>
              <a:t>From one 42-gallon barrel of crude oil, approximately 11-12 gallons of distillate fuel is refined.</a:t>
            </a:r>
          </a:p>
          <a:p>
            <a:pPr>
              <a:buClr>
                <a:schemeClr val="accent2"/>
              </a:buClr>
              <a:buFont typeface="Wingdings" panose="05000000000000000000" pitchFamily="2" charset="2"/>
              <a:buChar char="§"/>
            </a:pPr>
            <a:r>
              <a:rPr lang="en-US" sz="2400" dirty="0"/>
              <a:t>Distillate fuel is then sold as diesel fuel and heating oil</a:t>
            </a:r>
          </a:p>
          <a:p>
            <a:pPr>
              <a:buClr>
                <a:schemeClr val="accent2"/>
              </a:buClr>
              <a:buFont typeface="Wingdings" panose="05000000000000000000" pitchFamily="2" charset="2"/>
              <a:buChar char="§"/>
            </a:pPr>
            <a:r>
              <a:rPr lang="en-US" sz="2400" dirty="0" err="1"/>
              <a:t>Ciner</a:t>
            </a:r>
            <a:r>
              <a:rPr lang="en-US" sz="2400" dirty="0"/>
              <a:t> (2001) finds that crude oil futures influence the U.S. stock market, but heating oil futures do not. </a:t>
            </a:r>
          </a:p>
        </p:txBody>
      </p:sp>
      <p:pic>
        <p:nvPicPr>
          <p:cNvPr id="11" name="Picture 10" descr="A picture containing clock&#10;&#10;Description automatically generated">
            <a:extLst>
              <a:ext uri="{FF2B5EF4-FFF2-40B4-BE49-F238E27FC236}">
                <a16:creationId xmlns:a16="http://schemas.microsoft.com/office/drawing/2014/main" id="{317FC126-7D7B-4EF4-8001-87A6748D8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1590" y="3684223"/>
            <a:ext cx="2817013" cy="1455457"/>
          </a:xfrm>
          <a:prstGeom prst="rect">
            <a:avLst/>
          </a:prstGeom>
        </p:spPr>
      </p:pic>
    </p:spTree>
    <p:extLst>
      <p:ext uri="{BB962C8B-B14F-4D97-AF65-F5344CB8AC3E}">
        <p14:creationId xmlns:p14="http://schemas.microsoft.com/office/powerpoint/2010/main" val="3016458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text on a white background&#10;&#10;Description automatically generated">
            <a:extLst>
              <a:ext uri="{FF2B5EF4-FFF2-40B4-BE49-F238E27FC236}">
                <a16:creationId xmlns:a16="http://schemas.microsoft.com/office/drawing/2014/main" id="{211CADC2-6C72-4B71-8CF2-900506B01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5979" y="195943"/>
            <a:ext cx="8740041" cy="6466114"/>
          </a:xfrm>
          <a:prstGeom prst="rect">
            <a:avLst/>
          </a:prstGeom>
        </p:spPr>
      </p:pic>
    </p:spTree>
    <p:extLst>
      <p:ext uri="{BB962C8B-B14F-4D97-AF65-F5344CB8AC3E}">
        <p14:creationId xmlns:p14="http://schemas.microsoft.com/office/powerpoint/2010/main" val="2742520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4C3A2-ADE5-4893-9476-AE43BBA8E95A}"/>
              </a:ext>
            </a:extLst>
          </p:cNvPr>
          <p:cNvSpPr>
            <a:spLocks noGrp="1"/>
          </p:cNvSpPr>
          <p:nvPr>
            <p:ph type="title"/>
          </p:nvPr>
        </p:nvSpPr>
        <p:spPr/>
        <p:txBody>
          <a:bodyPr/>
          <a:lstStyle/>
          <a:p>
            <a:r>
              <a:rPr lang="en-US" dirty="0">
                <a:solidFill>
                  <a:srgbClr val="0070C0"/>
                </a:solidFill>
              </a:rPr>
              <a:t>Model and Identification</a:t>
            </a:r>
          </a:p>
        </p:txBody>
      </p:sp>
      <p:sp>
        <p:nvSpPr>
          <p:cNvPr id="3" name="Content Placeholder 2">
            <a:extLst>
              <a:ext uri="{FF2B5EF4-FFF2-40B4-BE49-F238E27FC236}">
                <a16:creationId xmlns:a16="http://schemas.microsoft.com/office/drawing/2014/main" id="{B1EBA42F-4797-4D92-81FE-FC12521F88D1}"/>
              </a:ext>
            </a:extLst>
          </p:cNvPr>
          <p:cNvSpPr>
            <a:spLocks noGrp="1"/>
          </p:cNvSpPr>
          <p:nvPr>
            <p:ph idx="1"/>
          </p:nvPr>
        </p:nvSpPr>
        <p:spPr>
          <a:xfrm>
            <a:off x="838200" y="1690688"/>
            <a:ext cx="10515600" cy="4462459"/>
          </a:xfrm>
        </p:spPr>
        <p:txBody>
          <a:bodyPr/>
          <a:lstStyle/>
          <a:p>
            <a:pPr marL="0" indent="0">
              <a:buNone/>
            </a:pPr>
            <a:r>
              <a:rPr lang="en-US" dirty="0"/>
              <a:t>Consider the structural VAR model:</a:t>
            </a:r>
          </a:p>
        </p:txBody>
      </p:sp>
      <p:pic>
        <p:nvPicPr>
          <p:cNvPr id="5" name="Picture 4" descr="A picture containing object, clock&#10;&#10;Description automatically generated">
            <a:extLst>
              <a:ext uri="{FF2B5EF4-FFF2-40B4-BE49-F238E27FC236}">
                <a16:creationId xmlns:a16="http://schemas.microsoft.com/office/drawing/2014/main" id="{89010566-A57F-432D-A346-20068B4CE1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7365" y="2116777"/>
            <a:ext cx="4077269" cy="1228896"/>
          </a:xfrm>
          <a:prstGeom prst="rect">
            <a:avLst/>
          </a:prstGeom>
        </p:spPr>
      </p:pic>
      <p:pic>
        <p:nvPicPr>
          <p:cNvPr id="7" name="Picture 6" descr="A picture containing table&#10;&#10;Description automatically generated">
            <a:extLst>
              <a:ext uri="{FF2B5EF4-FFF2-40B4-BE49-F238E27FC236}">
                <a16:creationId xmlns:a16="http://schemas.microsoft.com/office/drawing/2014/main" id="{DE632341-26D4-41C4-847C-1FA7A44BB9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7365" y="3302629"/>
            <a:ext cx="1609950" cy="638264"/>
          </a:xfrm>
          <a:prstGeom prst="rect">
            <a:avLst/>
          </a:prstGeom>
        </p:spPr>
      </p:pic>
      <p:pic>
        <p:nvPicPr>
          <p:cNvPr id="9" name="Picture 8" descr="A close up of a logo&#10;&#10;Description automatically generated">
            <a:extLst>
              <a:ext uri="{FF2B5EF4-FFF2-40B4-BE49-F238E27FC236}">
                <a16:creationId xmlns:a16="http://schemas.microsoft.com/office/drawing/2014/main" id="{69551D21-849D-4948-AE89-F4F26F48E4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7106" y="3374076"/>
            <a:ext cx="1457528" cy="495369"/>
          </a:xfrm>
          <a:prstGeom prst="rect">
            <a:avLst/>
          </a:prstGeom>
        </p:spPr>
      </p:pic>
      <p:pic>
        <p:nvPicPr>
          <p:cNvPr id="11" name="Picture 10" descr="A picture containing object, clock&#10;&#10;Description automatically generated">
            <a:extLst>
              <a:ext uri="{FF2B5EF4-FFF2-40B4-BE49-F238E27FC236}">
                <a16:creationId xmlns:a16="http://schemas.microsoft.com/office/drawing/2014/main" id="{6F8B4928-A6A1-494B-AA99-C0F28AFFC3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47891" y="4039611"/>
            <a:ext cx="3696216" cy="647790"/>
          </a:xfrm>
          <a:prstGeom prst="rect">
            <a:avLst/>
          </a:prstGeom>
        </p:spPr>
      </p:pic>
      <p:sp>
        <p:nvSpPr>
          <p:cNvPr id="14" name="TextBox 13">
            <a:extLst>
              <a:ext uri="{FF2B5EF4-FFF2-40B4-BE49-F238E27FC236}">
                <a16:creationId xmlns:a16="http://schemas.microsoft.com/office/drawing/2014/main" id="{C9CB16D4-3AAB-49FD-9473-8B0C12AF6FE0}"/>
              </a:ext>
            </a:extLst>
          </p:cNvPr>
          <p:cNvSpPr txBox="1"/>
          <p:nvPr/>
        </p:nvSpPr>
        <p:spPr>
          <a:xfrm>
            <a:off x="838200" y="5126745"/>
            <a:ext cx="10703219" cy="1477328"/>
          </a:xfrm>
          <a:prstGeom prst="rect">
            <a:avLst/>
          </a:prstGeom>
          <a:noFill/>
        </p:spPr>
        <p:txBody>
          <a:bodyPr wrap="square" rtlCol="0">
            <a:spAutoFit/>
          </a:bodyPr>
          <a:lstStyle/>
          <a:p>
            <a:r>
              <a:rPr lang="en-US" sz="2400" dirty="0"/>
              <a:t>Since                              , an estimate of the covariance matrix of the reduced-form errors provides j ( j – 1 )/2 = 30 identifying restrictions.  However, we require additional identifying assumptions for the elements of at least the last column of </a:t>
            </a:r>
            <a:r>
              <a:rPr lang="en-US" sz="2400" i="1" dirty="0"/>
              <a:t>B</a:t>
            </a:r>
            <a:r>
              <a:rPr lang="en-US" sz="2400" dirty="0"/>
              <a:t>.</a:t>
            </a:r>
          </a:p>
          <a:p>
            <a:endParaRPr lang="en-US" dirty="0"/>
          </a:p>
        </p:txBody>
      </p:sp>
      <p:pic>
        <p:nvPicPr>
          <p:cNvPr id="15" name="Picture 14">
            <a:extLst>
              <a:ext uri="{FF2B5EF4-FFF2-40B4-BE49-F238E27FC236}">
                <a16:creationId xmlns:a16="http://schemas.microsoft.com/office/drawing/2014/main" id="{2CE27CFC-0EE8-43E1-8714-C4B74FA55A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76764" y="5155987"/>
            <a:ext cx="2076740" cy="419158"/>
          </a:xfrm>
          <a:prstGeom prst="rect">
            <a:avLst/>
          </a:prstGeom>
        </p:spPr>
      </p:pic>
    </p:spTree>
    <p:extLst>
      <p:ext uri="{BB962C8B-B14F-4D97-AF65-F5344CB8AC3E}">
        <p14:creationId xmlns:p14="http://schemas.microsoft.com/office/powerpoint/2010/main" val="3843849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CCD36-0187-4797-A81A-E0E19B33FB22}"/>
              </a:ext>
            </a:extLst>
          </p:cNvPr>
          <p:cNvSpPr>
            <a:spLocks noGrp="1"/>
          </p:cNvSpPr>
          <p:nvPr>
            <p:ph type="title"/>
          </p:nvPr>
        </p:nvSpPr>
        <p:spPr/>
        <p:txBody>
          <a:bodyPr/>
          <a:lstStyle/>
          <a:p>
            <a:r>
              <a:rPr lang="en-US" dirty="0">
                <a:solidFill>
                  <a:srgbClr val="0070C0"/>
                </a:solidFill>
              </a:rPr>
              <a:t>Model and Identification (Cont.)</a:t>
            </a:r>
          </a:p>
        </p:txBody>
      </p:sp>
      <p:sp>
        <p:nvSpPr>
          <p:cNvPr id="9" name="TextBox 8">
            <a:extLst>
              <a:ext uri="{FF2B5EF4-FFF2-40B4-BE49-F238E27FC236}">
                <a16:creationId xmlns:a16="http://schemas.microsoft.com/office/drawing/2014/main" id="{228B9B1F-04BE-4301-A559-23DA665C691A}"/>
              </a:ext>
            </a:extLst>
          </p:cNvPr>
          <p:cNvSpPr txBox="1"/>
          <p:nvPr/>
        </p:nvSpPr>
        <p:spPr>
          <a:xfrm>
            <a:off x="838200" y="1635898"/>
            <a:ext cx="10515600" cy="461665"/>
          </a:xfrm>
          <a:prstGeom prst="rect">
            <a:avLst/>
          </a:prstGeom>
          <a:noFill/>
        </p:spPr>
        <p:txBody>
          <a:bodyPr wrap="square" rtlCol="0">
            <a:spAutoFit/>
          </a:bodyPr>
          <a:lstStyle/>
          <a:p>
            <a:r>
              <a:rPr lang="en-US" sz="2400" dirty="0"/>
              <a:t>Consider the following partition:</a:t>
            </a:r>
          </a:p>
        </p:txBody>
      </p:sp>
      <p:pic>
        <p:nvPicPr>
          <p:cNvPr id="11" name="Picture 10" descr="A picture containing object, clock&#10;&#10;Description automatically generated">
            <a:extLst>
              <a:ext uri="{FF2B5EF4-FFF2-40B4-BE49-F238E27FC236}">
                <a16:creationId xmlns:a16="http://schemas.microsoft.com/office/drawing/2014/main" id="{1FF38CF3-A063-4927-AA50-CEF4EF6515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5590" y="1545036"/>
            <a:ext cx="2467319" cy="552527"/>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BEB883A1-D7A7-4BA7-844B-80CF9C6D38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6997" y="2394796"/>
            <a:ext cx="3258005" cy="2353003"/>
          </a:xfrm>
          <a:prstGeom prst="rect">
            <a:avLst/>
          </a:prstGeom>
        </p:spPr>
      </p:pic>
      <p:sp>
        <p:nvSpPr>
          <p:cNvPr id="14" name="TextBox 13">
            <a:extLst>
              <a:ext uri="{FF2B5EF4-FFF2-40B4-BE49-F238E27FC236}">
                <a16:creationId xmlns:a16="http://schemas.microsoft.com/office/drawing/2014/main" id="{3EC86525-04EF-4C61-A752-29EE63F2F09A}"/>
              </a:ext>
            </a:extLst>
          </p:cNvPr>
          <p:cNvSpPr txBox="1"/>
          <p:nvPr/>
        </p:nvSpPr>
        <p:spPr>
          <a:xfrm>
            <a:off x="838200" y="5037436"/>
            <a:ext cx="10515600" cy="830997"/>
          </a:xfrm>
          <a:prstGeom prst="rect">
            <a:avLst/>
          </a:prstGeom>
          <a:noFill/>
        </p:spPr>
        <p:txBody>
          <a:bodyPr wrap="square" rtlCol="0">
            <a:spAutoFit/>
          </a:bodyPr>
          <a:lstStyle/>
          <a:p>
            <a:r>
              <a:rPr lang="en-US" sz="2400" dirty="0"/>
              <a:t>The third condition requires that the instrument is orthogonal to the history of the variables in the endogenous vector </a:t>
            </a:r>
          </a:p>
        </p:txBody>
      </p:sp>
      <p:pic>
        <p:nvPicPr>
          <p:cNvPr id="16" name="Picture 15">
            <a:extLst>
              <a:ext uri="{FF2B5EF4-FFF2-40B4-BE49-F238E27FC236}">
                <a16:creationId xmlns:a16="http://schemas.microsoft.com/office/drawing/2014/main" id="{40BC13AA-05C5-4126-96F1-A98383F866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17039" y="5452934"/>
            <a:ext cx="407566" cy="357660"/>
          </a:xfrm>
          <a:prstGeom prst="rect">
            <a:avLst/>
          </a:prstGeom>
        </p:spPr>
      </p:pic>
    </p:spTree>
    <p:extLst>
      <p:ext uri="{BB962C8B-B14F-4D97-AF65-F5344CB8AC3E}">
        <p14:creationId xmlns:p14="http://schemas.microsoft.com/office/powerpoint/2010/main" val="673128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9F6F7-C6F6-47AF-BDD1-EB5C640E671B}"/>
              </a:ext>
            </a:extLst>
          </p:cNvPr>
          <p:cNvSpPr>
            <a:spLocks noGrp="1"/>
          </p:cNvSpPr>
          <p:nvPr>
            <p:ph type="title"/>
          </p:nvPr>
        </p:nvSpPr>
        <p:spPr/>
        <p:txBody>
          <a:bodyPr/>
          <a:lstStyle/>
          <a:p>
            <a:r>
              <a:rPr lang="en-US" dirty="0">
                <a:solidFill>
                  <a:srgbClr val="0070C0"/>
                </a:solidFill>
              </a:rPr>
              <a:t>Model and Identification (Cont.)</a:t>
            </a:r>
          </a:p>
        </p:txBody>
      </p:sp>
      <p:sp>
        <p:nvSpPr>
          <p:cNvPr id="3" name="Content Placeholder 2">
            <a:extLst>
              <a:ext uri="{FF2B5EF4-FFF2-40B4-BE49-F238E27FC236}">
                <a16:creationId xmlns:a16="http://schemas.microsoft.com/office/drawing/2014/main" id="{DA512C9E-9905-4044-9949-B63E6277495E}"/>
              </a:ext>
            </a:extLst>
          </p:cNvPr>
          <p:cNvSpPr>
            <a:spLocks noGrp="1"/>
          </p:cNvSpPr>
          <p:nvPr>
            <p:ph idx="1"/>
          </p:nvPr>
        </p:nvSpPr>
        <p:spPr>
          <a:xfrm>
            <a:off x="838200" y="1825625"/>
            <a:ext cx="10515600" cy="809999"/>
          </a:xfrm>
        </p:spPr>
        <p:txBody>
          <a:bodyPr>
            <a:normAutofit/>
          </a:bodyPr>
          <a:lstStyle/>
          <a:p>
            <a:pPr marL="0" indent="0">
              <a:buNone/>
            </a:pPr>
            <a:r>
              <a:rPr lang="en-US" sz="2400" dirty="0"/>
              <a:t>Consider the partition of </a:t>
            </a:r>
            <a:r>
              <a:rPr lang="en-US" sz="2400" i="1" dirty="0"/>
              <a:t>B</a:t>
            </a:r>
            <a:r>
              <a:rPr lang="en-US" sz="2400" dirty="0"/>
              <a:t> for a single VAR(p) system (i.e. for one of the variables of interest):</a:t>
            </a:r>
          </a:p>
        </p:txBody>
      </p:sp>
      <p:pic>
        <p:nvPicPr>
          <p:cNvPr id="5" name="Picture 4" descr="A picture containing clock&#10;&#10;Description automatically generated">
            <a:extLst>
              <a:ext uri="{FF2B5EF4-FFF2-40B4-BE49-F238E27FC236}">
                <a16:creationId xmlns:a16="http://schemas.microsoft.com/office/drawing/2014/main" id="{8B46F115-8AA4-4D12-B915-529E5D13E6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8337" y="2770561"/>
            <a:ext cx="9655325" cy="1318738"/>
          </a:xfrm>
          <a:prstGeom prst="rect">
            <a:avLst/>
          </a:prstGeom>
        </p:spPr>
      </p:pic>
      <p:sp>
        <p:nvSpPr>
          <p:cNvPr id="6" name="TextBox 5">
            <a:extLst>
              <a:ext uri="{FF2B5EF4-FFF2-40B4-BE49-F238E27FC236}">
                <a16:creationId xmlns:a16="http://schemas.microsoft.com/office/drawing/2014/main" id="{5F700072-432E-421C-9FF6-C8AABDFDDC30}"/>
              </a:ext>
            </a:extLst>
          </p:cNvPr>
          <p:cNvSpPr txBox="1"/>
          <p:nvPr/>
        </p:nvSpPr>
        <p:spPr>
          <a:xfrm>
            <a:off x="838200" y="4395267"/>
            <a:ext cx="4283160" cy="461665"/>
          </a:xfrm>
          <a:prstGeom prst="rect">
            <a:avLst/>
          </a:prstGeom>
          <a:noFill/>
        </p:spPr>
        <p:txBody>
          <a:bodyPr wrap="none" rtlCol="0">
            <a:spAutoFit/>
          </a:bodyPr>
          <a:lstStyle/>
          <a:p>
            <a:r>
              <a:rPr lang="en-US" sz="2400" dirty="0"/>
              <a:t>The instrument conditions imply,</a:t>
            </a:r>
          </a:p>
        </p:txBody>
      </p:sp>
      <p:pic>
        <p:nvPicPr>
          <p:cNvPr id="8" name="Picture 7" descr="A close up of a logo&#10;&#10;Description automatically generated">
            <a:extLst>
              <a:ext uri="{FF2B5EF4-FFF2-40B4-BE49-F238E27FC236}">
                <a16:creationId xmlns:a16="http://schemas.microsoft.com/office/drawing/2014/main" id="{9345827C-D083-4A6E-B549-815B42CAED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7391" y="5162900"/>
            <a:ext cx="3877216" cy="562053"/>
          </a:xfrm>
          <a:prstGeom prst="rect">
            <a:avLst/>
          </a:prstGeom>
        </p:spPr>
      </p:pic>
    </p:spTree>
    <p:extLst>
      <p:ext uri="{BB962C8B-B14F-4D97-AF65-F5344CB8AC3E}">
        <p14:creationId xmlns:p14="http://schemas.microsoft.com/office/powerpoint/2010/main" val="2302087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5A995-C633-4F85-896F-1963FDE92BD2}"/>
              </a:ext>
            </a:extLst>
          </p:cNvPr>
          <p:cNvSpPr>
            <a:spLocks noGrp="1"/>
          </p:cNvSpPr>
          <p:nvPr>
            <p:ph type="title"/>
          </p:nvPr>
        </p:nvSpPr>
        <p:spPr/>
        <p:txBody>
          <a:bodyPr/>
          <a:lstStyle/>
          <a:p>
            <a:r>
              <a:rPr lang="en-US" dirty="0">
                <a:solidFill>
                  <a:srgbClr val="0070C0"/>
                </a:solidFill>
              </a:rPr>
              <a:t>Model and Identification (Cont.)</a:t>
            </a:r>
          </a:p>
        </p:txBody>
      </p:sp>
      <p:sp>
        <p:nvSpPr>
          <p:cNvPr id="3" name="Content Placeholder 2">
            <a:extLst>
              <a:ext uri="{FF2B5EF4-FFF2-40B4-BE49-F238E27FC236}">
                <a16:creationId xmlns:a16="http://schemas.microsoft.com/office/drawing/2014/main" id="{2BD6EF34-8D22-496A-AEA6-D007BB485494}"/>
              </a:ext>
            </a:extLst>
          </p:cNvPr>
          <p:cNvSpPr>
            <a:spLocks noGrp="1"/>
          </p:cNvSpPr>
          <p:nvPr>
            <p:ph idx="1"/>
          </p:nvPr>
        </p:nvSpPr>
        <p:spPr>
          <a:xfrm>
            <a:off x="838200" y="1825625"/>
            <a:ext cx="10515600" cy="479585"/>
          </a:xfrm>
        </p:spPr>
        <p:txBody>
          <a:bodyPr>
            <a:normAutofit/>
          </a:bodyPr>
          <a:lstStyle/>
          <a:p>
            <a:pPr marL="0" indent="0">
              <a:buNone/>
            </a:pPr>
            <a:r>
              <a:rPr lang="en-US" sz="2400" dirty="0"/>
              <a:t>Further partitioning of Theta gives the following:</a:t>
            </a:r>
          </a:p>
        </p:txBody>
      </p:sp>
      <p:pic>
        <p:nvPicPr>
          <p:cNvPr id="5" name="Picture 4" descr="A picture containing table&#10;&#10;Description automatically generated">
            <a:extLst>
              <a:ext uri="{FF2B5EF4-FFF2-40B4-BE49-F238E27FC236}">
                <a16:creationId xmlns:a16="http://schemas.microsoft.com/office/drawing/2014/main" id="{5F689A0B-DBA1-4EEB-9A3F-63C3F5A22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4444" y="2305210"/>
            <a:ext cx="4563112" cy="1800476"/>
          </a:xfrm>
          <a:prstGeom prst="rect">
            <a:avLst/>
          </a:prstGeom>
        </p:spPr>
      </p:pic>
      <p:pic>
        <p:nvPicPr>
          <p:cNvPr id="7" name="Picture 6" descr="A picture containing object, clock&#10;&#10;Description automatically generated">
            <a:extLst>
              <a:ext uri="{FF2B5EF4-FFF2-40B4-BE49-F238E27FC236}">
                <a16:creationId xmlns:a16="http://schemas.microsoft.com/office/drawing/2014/main" id="{C8BF0E95-188E-4BFF-A5F8-B6822C110D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7865" y="4552791"/>
            <a:ext cx="3896269" cy="714475"/>
          </a:xfrm>
          <a:prstGeom prst="rect">
            <a:avLst/>
          </a:prstGeom>
        </p:spPr>
      </p:pic>
    </p:spTree>
    <p:extLst>
      <p:ext uri="{BB962C8B-B14F-4D97-AF65-F5344CB8AC3E}">
        <p14:creationId xmlns:p14="http://schemas.microsoft.com/office/powerpoint/2010/main" val="190528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AA925-C069-465D-962A-86408A12625A}"/>
              </a:ext>
            </a:extLst>
          </p:cNvPr>
          <p:cNvSpPr>
            <a:spLocks noGrp="1"/>
          </p:cNvSpPr>
          <p:nvPr>
            <p:ph type="title"/>
          </p:nvPr>
        </p:nvSpPr>
        <p:spPr/>
        <p:txBody>
          <a:bodyPr/>
          <a:lstStyle/>
          <a:p>
            <a:r>
              <a:rPr lang="en-US" dirty="0">
                <a:solidFill>
                  <a:srgbClr val="0070C0"/>
                </a:solidFill>
              </a:rPr>
              <a:t>Motivation</a:t>
            </a:r>
          </a:p>
        </p:txBody>
      </p:sp>
      <p:sp>
        <p:nvSpPr>
          <p:cNvPr id="3" name="Content Placeholder 2">
            <a:extLst>
              <a:ext uri="{FF2B5EF4-FFF2-40B4-BE49-F238E27FC236}">
                <a16:creationId xmlns:a16="http://schemas.microsoft.com/office/drawing/2014/main" id="{F6F7F6DE-C5FC-43E1-92A6-A1ADE5E4E962}"/>
              </a:ext>
            </a:extLst>
          </p:cNvPr>
          <p:cNvSpPr>
            <a:spLocks noGrp="1"/>
          </p:cNvSpPr>
          <p:nvPr>
            <p:ph idx="1"/>
          </p:nvPr>
        </p:nvSpPr>
        <p:spPr/>
        <p:txBody>
          <a:bodyPr/>
          <a:lstStyle/>
          <a:p>
            <a:endParaRPr lang="en-US" dirty="0"/>
          </a:p>
          <a:p>
            <a:pPr>
              <a:buClr>
                <a:schemeClr val="accent2"/>
              </a:buClr>
              <a:buFont typeface="Wingdings" panose="05000000000000000000" pitchFamily="2" charset="2"/>
              <a:buChar char="§"/>
            </a:pPr>
            <a:r>
              <a:rPr lang="en-US" dirty="0"/>
              <a:t>The relatively new identification method, SVAR-IV</a:t>
            </a:r>
          </a:p>
          <a:p>
            <a:pPr lvl="1">
              <a:buClr>
                <a:schemeClr val="accent2"/>
              </a:buClr>
              <a:buFont typeface="Wingdings" panose="05000000000000000000" pitchFamily="2" charset="2"/>
              <a:buChar char="§"/>
            </a:pPr>
            <a:r>
              <a:rPr lang="en-US" dirty="0"/>
              <a:t>Novel method for dealing with endogeneity issues within a system</a:t>
            </a:r>
          </a:p>
          <a:p>
            <a:pPr lvl="1">
              <a:buClr>
                <a:schemeClr val="accent2"/>
              </a:buClr>
              <a:buFont typeface="Wingdings" panose="05000000000000000000" pitchFamily="2" charset="2"/>
              <a:buChar char="§"/>
            </a:pPr>
            <a:r>
              <a:rPr lang="en-US" dirty="0"/>
              <a:t>Lack of empirical work</a:t>
            </a:r>
          </a:p>
          <a:p>
            <a:pPr>
              <a:buClr>
                <a:schemeClr val="accent2"/>
              </a:buClr>
              <a:buFont typeface="Wingdings" panose="05000000000000000000" pitchFamily="2" charset="2"/>
              <a:buChar char="§"/>
            </a:pPr>
            <a:endParaRPr lang="en-US" dirty="0"/>
          </a:p>
          <a:p>
            <a:pPr>
              <a:buClr>
                <a:schemeClr val="accent2"/>
              </a:buClr>
              <a:buFont typeface="Wingdings" panose="05000000000000000000" pitchFamily="2" charset="2"/>
              <a:buChar char="§"/>
            </a:pPr>
            <a:r>
              <a:rPr lang="en-US" dirty="0"/>
              <a:t>Recent changes impacting the U.S. energy market over the past decade</a:t>
            </a:r>
          </a:p>
          <a:p>
            <a:pPr lvl="1">
              <a:buClr>
                <a:schemeClr val="accent2"/>
              </a:buClr>
              <a:buFont typeface="Wingdings" panose="05000000000000000000" pitchFamily="2" charset="2"/>
              <a:buChar char="§"/>
            </a:pPr>
            <a:r>
              <a:rPr lang="en-US" dirty="0"/>
              <a:t>Innovations in U.S. oil production</a:t>
            </a:r>
          </a:p>
        </p:txBody>
      </p:sp>
    </p:spTree>
    <p:extLst>
      <p:ext uri="{BB962C8B-B14F-4D97-AF65-F5344CB8AC3E}">
        <p14:creationId xmlns:p14="http://schemas.microsoft.com/office/powerpoint/2010/main" val="4231675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EFE90-7574-4148-8670-D3EF1AAD17E1}"/>
              </a:ext>
            </a:extLst>
          </p:cNvPr>
          <p:cNvSpPr>
            <a:spLocks noGrp="1"/>
          </p:cNvSpPr>
          <p:nvPr>
            <p:ph type="title"/>
          </p:nvPr>
        </p:nvSpPr>
        <p:spPr/>
        <p:txBody>
          <a:bodyPr/>
          <a:lstStyle/>
          <a:p>
            <a:r>
              <a:rPr lang="en-US" dirty="0">
                <a:solidFill>
                  <a:srgbClr val="0070C0"/>
                </a:solidFill>
              </a:rPr>
              <a:t>In Practice</a:t>
            </a:r>
          </a:p>
        </p:txBody>
      </p:sp>
      <p:pic>
        <p:nvPicPr>
          <p:cNvPr id="7" name="Picture 6" descr="A screenshot of a social media post&#10;&#10;Description automatically generated">
            <a:extLst>
              <a:ext uri="{FF2B5EF4-FFF2-40B4-BE49-F238E27FC236}">
                <a16:creationId xmlns:a16="http://schemas.microsoft.com/office/drawing/2014/main" id="{B7ED6F13-7BD3-4383-8076-A67A75524B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314" y="1905840"/>
            <a:ext cx="11489371" cy="3752191"/>
          </a:xfrm>
          <a:prstGeom prst="rect">
            <a:avLst/>
          </a:prstGeom>
        </p:spPr>
      </p:pic>
    </p:spTree>
    <p:extLst>
      <p:ext uri="{BB962C8B-B14F-4D97-AF65-F5344CB8AC3E}">
        <p14:creationId xmlns:p14="http://schemas.microsoft.com/office/powerpoint/2010/main" val="2976814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BA975-3AEB-4C42-8ED2-483355524861}"/>
              </a:ext>
            </a:extLst>
          </p:cNvPr>
          <p:cNvSpPr>
            <a:spLocks noGrp="1"/>
          </p:cNvSpPr>
          <p:nvPr>
            <p:ph type="title"/>
          </p:nvPr>
        </p:nvSpPr>
        <p:spPr/>
        <p:txBody>
          <a:bodyPr/>
          <a:lstStyle/>
          <a:p>
            <a:r>
              <a:rPr lang="en-US" dirty="0">
                <a:solidFill>
                  <a:srgbClr val="0070C0"/>
                </a:solidFill>
              </a:rPr>
              <a:t>Impulse Response Functions</a:t>
            </a:r>
          </a:p>
        </p:txBody>
      </p:sp>
      <p:sp>
        <p:nvSpPr>
          <p:cNvPr id="3" name="Content Placeholder 2">
            <a:extLst>
              <a:ext uri="{FF2B5EF4-FFF2-40B4-BE49-F238E27FC236}">
                <a16:creationId xmlns:a16="http://schemas.microsoft.com/office/drawing/2014/main" id="{1E3FAD30-45D9-4C28-B6F6-657081EC2202}"/>
              </a:ext>
            </a:extLst>
          </p:cNvPr>
          <p:cNvSpPr>
            <a:spLocks noGrp="1"/>
          </p:cNvSpPr>
          <p:nvPr>
            <p:ph idx="1"/>
          </p:nvPr>
        </p:nvSpPr>
        <p:spPr/>
        <p:txBody>
          <a:bodyPr/>
          <a:lstStyle/>
          <a:p>
            <a:pPr marL="514350" indent="-514350">
              <a:lnSpc>
                <a:spcPct val="150000"/>
              </a:lnSpc>
              <a:buClr>
                <a:schemeClr val="accent2"/>
              </a:buClr>
              <a:buFont typeface="+mj-lt"/>
              <a:buAutoNum type="arabicPeriod"/>
            </a:pPr>
            <a:r>
              <a:rPr lang="en-US" dirty="0"/>
              <a:t>SVAR-IV (Full-sample) 				1987:01 – 2020:05</a:t>
            </a:r>
          </a:p>
          <a:p>
            <a:pPr marL="514350" indent="-514350">
              <a:lnSpc>
                <a:spcPct val="150000"/>
              </a:lnSpc>
              <a:buClr>
                <a:schemeClr val="accent2"/>
              </a:buClr>
              <a:buFont typeface="+mj-lt"/>
              <a:buAutoNum type="arabicPeriod"/>
            </a:pPr>
            <a:r>
              <a:rPr lang="en-US" dirty="0"/>
              <a:t>Standard SVAR	(Full-sample)			1987:01 – 2020:05</a:t>
            </a:r>
          </a:p>
          <a:p>
            <a:pPr marL="514350" indent="-514350">
              <a:lnSpc>
                <a:spcPct val="150000"/>
              </a:lnSpc>
              <a:buClr>
                <a:schemeClr val="accent2"/>
              </a:buClr>
              <a:buFont typeface="+mj-lt"/>
              <a:buAutoNum type="arabicPeriod"/>
            </a:pPr>
            <a:r>
              <a:rPr lang="en-US" dirty="0"/>
              <a:t>SVAR-IV Cumulative IRF Rolling Window 		1995:01 – 2020:05</a:t>
            </a:r>
          </a:p>
          <a:p>
            <a:pPr marL="514350" indent="-514350">
              <a:lnSpc>
                <a:spcPct val="150000"/>
              </a:lnSpc>
              <a:buClr>
                <a:schemeClr val="accent2"/>
              </a:buClr>
              <a:buFont typeface="+mj-lt"/>
              <a:buAutoNum type="arabicPeriod"/>
            </a:pPr>
            <a:r>
              <a:rPr lang="en-US" dirty="0"/>
              <a:t>SVAR-IV (Prior to Great Recession)			1987:01 – 2007:12</a:t>
            </a:r>
          </a:p>
          <a:p>
            <a:pPr marL="514350" indent="-514350">
              <a:lnSpc>
                <a:spcPct val="150000"/>
              </a:lnSpc>
              <a:buClr>
                <a:schemeClr val="accent2"/>
              </a:buClr>
              <a:buFont typeface="+mj-lt"/>
              <a:buAutoNum type="arabicPeriod"/>
            </a:pPr>
            <a:r>
              <a:rPr lang="en-US" dirty="0"/>
              <a:t>SVAR-IV (Prior to COVID-19 pandemic)		1987:01 – 2019:12</a:t>
            </a:r>
          </a:p>
          <a:p>
            <a:pPr marL="514350" indent="-514350">
              <a:buFont typeface="+mj-lt"/>
              <a:buAutoNum type="arabicPeriod"/>
            </a:pPr>
            <a:endParaRPr lang="en-US" dirty="0"/>
          </a:p>
          <a:p>
            <a:pPr marL="0" indent="0">
              <a:buNone/>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2873447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A close up of a map&#10;&#10;Description automatically generated">
            <a:extLst>
              <a:ext uri="{FF2B5EF4-FFF2-40B4-BE49-F238E27FC236}">
                <a16:creationId xmlns:a16="http://schemas.microsoft.com/office/drawing/2014/main" id="{2A9B919A-17A2-4493-A470-41DA01578A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431" y="768403"/>
            <a:ext cx="10777138" cy="5974224"/>
          </a:xfrm>
          <a:prstGeom prst="rect">
            <a:avLst/>
          </a:prstGeom>
        </p:spPr>
      </p:pic>
      <p:sp>
        <p:nvSpPr>
          <p:cNvPr id="34" name="TextBox 33">
            <a:extLst>
              <a:ext uri="{FF2B5EF4-FFF2-40B4-BE49-F238E27FC236}">
                <a16:creationId xmlns:a16="http://schemas.microsoft.com/office/drawing/2014/main" id="{826A1A8B-3B1D-4632-AFC0-1479274499E0}"/>
              </a:ext>
            </a:extLst>
          </p:cNvPr>
          <p:cNvSpPr txBox="1"/>
          <p:nvPr/>
        </p:nvSpPr>
        <p:spPr>
          <a:xfrm>
            <a:off x="2839884" y="222949"/>
            <a:ext cx="6512232" cy="369332"/>
          </a:xfrm>
          <a:prstGeom prst="rect">
            <a:avLst/>
          </a:prstGeom>
          <a:noFill/>
        </p:spPr>
        <p:txBody>
          <a:bodyPr wrap="none" rtlCol="0">
            <a:spAutoFit/>
          </a:bodyPr>
          <a:lstStyle/>
          <a:p>
            <a:r>
              <a:rPr lang="en-US" dirty="0">
                <a:solidFill>
                  <a:srgbClr val="0070C0"/>
                </a:solidFill>
              </a:rPr>
              <a:t>Impulse Responses to Oil Price Shock (SVAR-IV) 1987:01 – 2020:05</a:t>
            </a:r>
          </a:p>
        </p:txBody>
      </p:sp>
    </p:spTree>
    <p:extLst>
      <p:ext uri="{BB962C8B-B14F-4D97-AF65-F5344CB8AC3E}">
        <p14:creationId xmlns:p14="http://schemas.microsoft.com/office/powerpoint/2010/main" val="3359014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936B5-3276-4FB4-B731-6EAE5191E727}"/>
              </a:ext>
            </a:extLst>
          </p:cNvPr>
          <p:cNvSpPr>
            <a:spLocks noGrp="1"/>
          </p:cNvSpPr>
          <p:nvPr>
            <p:ph type="title"/>
          </p:nvPr>
        </p:nvSpPr>
        <p:spPr/>
        <p:txBody>
          <a:bodyPr/>
          <a:lstStyle/>
          <a:p>
            <a:r>
              <a:rPr lang="en-US" dirty="0">
                <a:solidFill>
                  <a:srgbClr val="0070C0"/>
                </a:solidFill>
              </a:rPr>
              <a:t>Differentiating Factors in This Study</a:t>
            </a:r>
          </a:p>
        </p:txBody>
      </p:sp>
      <p:sp>
        <p:nvSpPr>
          <p:cNvPr id="3" name="Content Placeholder 2">
            <a:extLst>
              <a:ext uri="{FF2B5EF4-FFF2-40B4-BE49-F238E27FC236}">
                <a16:creationId xmlns:a16="http://schemas.microsoft.com/office/drawing/2014/main" id="{F3F327D5-9B5E-498D-8871-1C9C35B8CC8F}"/>
              </a:ext>
            </a:extLst>
          </p:cNvPr>
          <p:cNvSpPr>
            <a:spLocks noGrp="1"/>
          </p:cNvSpPr>
          <p:nvPr>
            <p:ph idx="1"/>
          </p:nvPr>
        </p:nvSpPr>
        <p:spPr/>
        <p:txBody>
          <a:bodyPr/>
          <a:lstStyle/>
          <a:p>
            <a:pPr>
              <a:buClr>
                <a:schemeClr val="accent2"/>
              </a:buClr>
              <a:buFont typeface="Wingdings" panose="05000000000000000000" pitchFamily="2" charset="2"/>
              <a:buChar char="§"/>
            </a:pPr>
            <a:r>
              <a:rPr lang="en-US" dirty="0"/>
              <a:t>This study finds a more positive stock market response to an oil price shock, albeit small, compared to prior studies</a:t>
            </a:r>
          </a:p>
          <a:p>
            <a:pPr>
              <a:buClr>
                <a:schemeClr val="accent2"/>
              </a:buClr>
              <a:buFont typeface="Wingdings" panose="05000000000000000000" pitchFamily="2" charset="2"/>
              <a:buChar char="§"/>
            </a:pPr>
            <a:r>
              <a:rPr lang="en-US" dirty="0"/>
              <a:t>The discrepancies can be attributed to two factors:</a:t>
            </a:r>
          </a:p>
          <a:p>
            <a:pPr lvl="1">
              <a:buClr>
                <a:schemeClr val="accent2"/>
              </a:buClr>
              <a:buFont typeface="Wingdings" panose="05000000000000000000" pitchFamily="2" charset="2"/>
              <a:buChar char="§"/>
            </a:pPr>
            <a:r>
              <a:rPr lang="en-US" dirty="0"/>
              <a:t>The use of an external instrument in identification</a:t>
            </a:r>
          </a:p>
          <a:p>
            <a:pPr lvl="1">
              <a:buClr>
                <a:schemeClr val="accent2"/>
              </a:buClr>
              <a:buFont typeface="Wingdings" panose="05000000000000000000" pitchFamily="2" charset="2"/>
              <a:buChar char="§"/>
            </a:pPr>
            <a:r>
              <a:rPr lang="en-US" dirty="0"/>
              <a:t>The sample period 1987:01 – 2020:05</a:t>
            </a:r>
          </a:p>
          <a:p>
            <a:pPr>
              <a:buClr>
                <a:schemeClr val="accent2"/>
              </a:buClr>
              <a:buFont typeface="Wingdings" panose="05000000000000000000" pitchFamily="2" charset="2"/>
              <a:buChar char="§"/>
            </a:pPr>
            <a:r>
              <a:rPr lang="en-US" dirty="0"/>
              <a:t>SVAR-IV estimates will differ from Cholesky-identified estimates</a:t>
            </a:r>
          </a:p>
          <a:p>
            <a:pPr>
              <a:buClr>
                <a:schemeClr val="accent2"/>
              </a:buClr>
              <a:buFont typeface="Wingdings" panose="05000000000000000000" pitchFamily="2" charset="2"/>
              <a:buChar char="§"/>
            </a:pPr>
            <a:r>
              <a:rPr lang="en-US" dirty="0"/>
              <a:t>Recent events and innovations in the past ten years have changed market dynamics</a:t>
            </a:r>
          </a:p>
          <a:p>
            <a:endParaRPr lang="en-US" dirty="0"/>
          </a:p>
          <a:p>
            <a:endParaRPr lang="en-US" dirty="0"/>
          </a:p>
          <a:p>
            <a:endParaRPr lang="en-US" dirty="0"/>
          </a:p>
        </p:txBody>
      </p:sp>
    </p:spTree>
    <p:extLst>
      <p:ext uri="{BB962C8B-B14F-4D97-AF65-F5344CB8AC3E}">
        <p14:creationId xmlns:p14="http://schemas.microsoft.com/office/powerpoint/2010/main" val="3306508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26A1A8B-3B1D-4632-AFC0-1479274499E0}"/>
              </a:ext>
            </a:extLst>
          </p:cNvPr>
          <p:cNvSpPr txBox="1"/>
          <p:nvPr/>
        </p:nvSpPr>
        <p:spPr>
          <a:xfrm>
            <a:off x="2839883" y="208494"/>
            <a:ext cx="6130717" cy="369332"/>
          </a:xfrm>
          <a:prstGeom prst="rect">
            <a:avLst/>
          </a:prstGeom>
          <a:noFill/>
        </p:spPr>
        <p:txBody>
          <a:bodyPr wrap="none" rtlCol="0">
            <a:spAutoFit/>
          </a:bodyPr>
          <a:lstStyle/>
          <a:p>
            <a:r>
              <a:rPr lang="en-US" dirty="0">
                <a:solidFill>
                  <a:srgbClr val="0070C0"/>
                </a:solidFill>
              </a:rPr>
              <a:t>Impulse Responses to Oil Price Shock (SVAR) 1987:01 – 2020:05</a:t>
            </a:r>
          </a:p>
        </p:txBody>
      </p:sp>
      <p:pic>
        <p:nvPicPr>
          <p:cNvPr id="5" name="Picture 4" descr="A close up of a map&#10;&#10;Description automatically generated">
            <a:extLst>
              <a:ext uri="{FF2B5EF4-FFF2-40B4-BE49-F238E27FC236}">
                <a16:creationId xmlns:a16="http://schemas.microsoft.com/office/drawing/2014/main" id="{05369561-563C-447D-9AE5-A7029A3A19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672" y="645459"/>
            <a:ext cx="10908655" cy="6139543"/>
          </a:xfrm>
          <a:prstGeom prst="rect">
            <a:avLst/>
          </a:prstGeom>
        </p:spPr>
      </p:pic>
    </p:spTree>
    <p:extLst>
      <p:ext uri="{BB962C8B-B14F-4D97-AF65-F5344CB8AC3E}">
        <p14:creationId xmlns:p14="http://schemas.microsoft.com/office/powerpoint/2010/main" val="3426489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26A1A8B-3B1D-4632-AFC0-1479274499E0}"/>
              </a:ext>
            </a:extLst>
          </p:cNvPr>
          <p:cNvSpPr txBox="1"/>
          <p:nvPr/>
        </p:nvSpPr>
        <p:spPr>
          <a:xfrm>
            <a:off x="2110965" y="193126"/>
            <a:ext cx="7970067" cy="369332"/>
          </a:xfrm>
          <a:prstGeom prst="rect">
            <a:avLst/>
          </a:prstGeom>
          <a:noFill/>
        </p:spPr>
        <p:txBody>
          <a:bodyPr wrap="none" rtlCol="0">
            <a:spAutoFit/>
          </a:bodyPr>
          <a:lstStyle/>
          <a:p>
            <a:r>
              <a:rPr lang="en-US" dirty="0">
                <a:solidFill>
                  <a:srgbClr val="0070C0"/>
                </a:solidFill>
              </a:rPr>
              <a:t>Cumulative Impulse Responses to Oil Price Shock, 8-Year Rolling Window (SVAR-IV)</a:t>
            </a:r>
          </a:p>
        </p:txBody>
      </p:sp>
      <p:pic>
        <p:nvPicPr>
          <p:cNvPr id="3" name="Picture 2" descr="A close up of a map&#10;&#10;Description automatically generated">
            <a:extLst>
              <a:ext uri="{FF2B5EF4-FFF2-40B4-BE49-F238E27FC236}">
                <a16:creationId xmlns:a16="http://schemas.microsoft.com/office/drawing/2014/main" id="{028BE26B-F365-47A8-A6EE-4C9A2E855A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767" y="681740"/>
            <a:ext cx="10714465" cy="6114787"/>
          </a:xfrm>
          <a:prstGeom prst="rect">
            <a:avLst/>
          </a:prstGeom>
        </p:spPr>
      </p:pic>
    </p:spTree>
    <p:extLst>
      <p:ext uri="{BB962C8B-B14F-4D97-AF65-F5344CB8AC3E}">
        <p14:creationId xmlns:p14="http://schemas.microsoft.com/office/powerpoint/2010/main" val="1561302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26A1A8B-3B1D-4632-AFC0-1479274499E0}"/>
              </a:ext>
            </a:extLst>
          </p:cNvPr>
          <p:cNvSpPr txBox="1"/>
          <p:nvPr/>
        </p:nvSpPr>
        <p:spPr>
          <a:xfrm>
            <a:off x="2839883" y="208494"/>
            <a:ext cx="6390404" cy="369332"/>
          </a:xfrm>
          <a:prstGeom prst="rect">
            <a:avLst/>
          </a:prstGeom>
          <a:noFill/>
        </p:spPr>
        <p:txBody>
          <a:bodyPr wrap="none" rtlCol="0">
            <a:spAutoFit/>
          </a:bodyPr>
          <a:lstStyle/>
          <a:p>
            <a:r>
              <a:rPr lang="en-US" dirty="0">
                <a:solidFill>
                  <a:srgbClr val="0070C0"/>
                </a:solidFill>
              </a:rPr>
              <a:t>Impulse Responses to Oil Price Shock (SVAR-IV) 1987:01 – 2007:12</a:t>
            </a:r>
          </a:p>
        </p:txBody>
      </p:sp>
      <p:pic>
        <p:nvPicPr>
          <p:cNvPr id="3" name="Picture 2" descr="A close up of a map&#10;&#10;Description automatically generated">
            <a:extLst>
              <a:ext uri="{FF2B5EF4-FFF2-40B4-BE49-F238E27FC236}">
                <a16:creationId xmlns:a16="http://schemas.microsoft.com/office/drawing/2014/main" id="{BC8654C7-764E-4636-876A-A7F9BF205E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340" y="660826"/>
            <a:ext cx="10641319" cy="6120333"/>
          </a:xfrm>
          <a:prstGeom prst="rect">
            <a:avLst/>
          </a:prstGeom>
        </p:spPr>
      </p:pic>
    </p:spTree>
    <p:extLst>
      <p:ext uri="{BB962C8B-B14F-4D97-AF65-F5344CB8AC3E}">
        <p14:creationId xmlns:p14="http://schemas.microsoft.com/office/powerpoint/2010/main" val="3860691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1AE62-B822-4F8C-ABD8-FD698B1C6C08}"/>
              </a:ext>
            </a:extLst>
          </p:cNvPr>
          <p:cNvSpPr>
            <a:spLocks noGrp="1"/>
          </p:cNvSpPr>
          <p:nvPr>
            <p:ph type="title"/>
          </p:nvPr>
        </p:nvSpPr>
        <p:spPr/>
        <p:txBody>
          <a:bodyPr/>
          <a:lstStyle/>
          <a:p>
            <a:r>
              <a:rPr lang="en-US" dirty="0">
                <a:solidFill>
                  <a:srgbClr val="0070C0"/>
                </a:solidFill>
              </a:rPr>
              <a:t>U.S. Oil Production</a:t>
            </a:r>
          </a:p>
        </p:txBody>
      </p:sp>
      <p:sp>
        <p:nvSpPr>
          <p:cNvPr id="3" name="Content Placeholder 2">
            <a:extLst>
              <a:ext uri="{FF2B5EF4-FFF2-40B4-BE49-F238E27FC236}">
                <a16:creationId xmlns:a16="http://schemas.microsoft.com/office/drawing/2014/main" id="{382B4572-FEFD-46CD-ACA7-DDE8EA299908}"/>
              </a:ext>
            </a:extLst>
          </p:cNvPr>
          <p:cNvSpPr>
            <a:spLocks noGrp="1"/>
          </p:cNvSpPr>
          <p:nvPr>
            <p:ph idx="1"/>
          </p:nvPr>
        </p:nvSpPr>
        <p:spPr/>
        <p:txBody>
          <a:bodyPr>
            <a:normAutofit/>
          </a:bodyPr>
          <a:lstStyle/>
          <a:p>
            <a:pPr>
              <a:buClr>
                <a:schemeClr val="accent2"/>
              </a:buClr>
              <a:buFont typeface="Wingdings" panose="05000000000000000000" pitchFamily="2" charset="2"/>
              <a:buChar char="§"/>
            </a:pPr>
            <a:r>
              <a:rPr lang="en-US" sz="2400" dirty="0"/>
              <a:t>U.S. oil production peaked at 10 million barrels per day in 1970</a:t>
            </a:r>
          </a:p>
          <a:p>
            <a:pPr>
              <a:buClr>
                <a:schemeClr val="accent2"/>
              </a:buClr>
              <a:buFont typeface="Wingdings" panose="05000000000000000000" pitchFamily="2" charset="2"/>
              <a:buChar char="§"/>
            </a:pPr>
            <a:r>
              <a:rPr lang="en-US" sz="2400" dirty="0"/>
              <a:t>Steadily declined to approximately 4 million barrels per day in 2008</a:t>
            </a:r>
          </a:p>
          <a:p>
            <a:pPr>
              <a:buClr>
                <a:schemeClr val="accent2"/>
              </a:buClr>
              <a:buFont typeface="Wingdings" panose="05000000000000000000" pitchFamily="2" charset="2"/>
              <a:buChar char="§"/>
            </a:pPr>
            <a:r>
              <a:rPr lang="en-US" sz="2400" dirty="0"/>
              <a:t>Recent innovations in the extraction of crude oil have resulted in substantial growth in U.S. oil production</a:t>
            </a:r>
          </a:p>
          <a:p>
            <a:pPr>
              <a:buClr>
                <a:schemeClr val="accent2"/>
              </a:buClr>
              <a:buFont typeface="Wingdings" panose="05000000000000000000" pitchFamily="2" charset="2"/>
              <a:buChar char="§"/>
            </a:pPr>
            <a:r>
              <a:rPr lang="en-US" sz="2400" dirty="0"/>
              <a:t>In 2018, U.S. oil production surpassed the 1970 peak</a:t>
            </a:r>
          </a:p>
          <a:p>
            <a:pPr>
              <a:buClr>
                <a:schemeClr val="accent2"/>
              </a:buClr>
              <a:buFont typeface="Wingdings" panose="05000000000000000000" pitchFamily="2" charset="2"/>
              <a:buChar char="§"/>
            </a:pPr>
            <a:r>
              <a:rPr lang="en-US" sz="2400" dirty="0"/>
              <a:t>In 2019, the U.S. produced approximately 12 million barrels per day and exported more oil than imported for the first time in 75 years</a:t>
            </a:r>
          </a:p>
          <a:p>
            <a:pPr>
              <a:buClr>
                <a:schemeClr val="accent2"/>
              </a:buClr>
              <a:buFont typeface="Wingdings" panose="05000000000000000000" pitchFamily="2" charset="2"/>
              <a:buChar char="§"/>
            </a:pPr>
            <a:r>
              <a:rPr lang="en-US" sz="2400" dirty="0"/>
              <a:t>The EIA projects the U.S. will remain a net oil exporter until at least 2050</a:t>
            </a:r>
          </a:p>
          <a:p>
            <a:pPr>
              <a:buClr>
                <a:schemeClr val="accent2"/>
              </a:buClr>
              <a:buFont typeface="Wingdings" panose="05000000000000000000" pitchFamily="2" charset="2"/>
              <a:buChar char="§"/>
            </a:pPr>
            <a:r>
              <a:rPr lang="en-US" sz="2400" dirty="0"/>
              <a:t>In March 2020, oil production reached 13 million barrels per day</a:t>
            </a:r>
          </a:p>
          <a:p>
            <a:pPr>
              <a:buClr>
                <a:schemeClr val="accent2"/>
              </a:buClr>
              <a:buFont typeface="Wingdings" panose="05000000000000000000" pitchFamily="2" charset="2"/>
              <a:buChar char="§"/>
            </a:pPr>
            <a:r>
              <a:rPr lang="en-US" sz="2400" dirty="0"/>
              <a:t>Currently, oil production fell to 11 million barrels per day</a:t>
            </a:r>
          </a:p>
        </p:txBody>
      </p:sp>
    </p:spTree>
    <p:extLst>
      <p:ext uri="{BB962C8B-B14F-4D97-AF65-F5344CB8AC3E}">
        <p14:creationId xmlns:p14="http://schemas.microsoft.com/office/powerpoint/2010/main" val="2391157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8BA4D-6106-4E62-A768-5C0BCDE46EF8}"/>
              </a:ext>
            </a:extLst>
          </p:cNvPr>
          <p:cNvSpPr>
            <a:spLocks noGrp="1"/>
          </p:cNvSpPr>
          <p:nvPr>
            <p:ph type="title"/>
          </p:nvPr>
        </p:nvSpPr>
        <p:spPr/>
        <p:txBody>
          <a:bodyPr/>
          <a:lstStyle/>
          <a:p>
            <a:r>
              <a:rPr lang="en-US" dirty="0">
                <a:solidFill>
                  <a:srgbClr val="0070C0"/>
                </a:solidFill>
              </a:rPr>
              <a:t>U.S. Oil Production (Cont.)</a:t>
            </a:r>
          </a:p>
        </p:txBody>
      </p:sp>
      <p:pic>
        <p:nvPicPr>
          <p:cNvPr id="7" name="Picture 6" descr="A close up of a map&#10;&#10;Description automatically generated">
            <a:extLst>
              <a:ext uri="{FF2B5EF4-FFF2-40B4-BE49-F238E27FC236}">
                <a16:creationId xmlns:a16="http://schemas.microsoft.com/office/drawing/2014/main" id="{8FAC2836-0233-4724-8AB6-89FCB064F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95993"/>
            <a:ext cx="12192000" cy="3880308"/>
          </a:xfrm>
          <a:prstGeom prst="rect">
            <a:avLst/>
          </a:prstGeom>
        </p:spPr>
      </p:pic>
    </p:spTree>
    <p:extLst>
      <p:ext uri="{BB962C8B-B14F-4D97-AF65-F5344CB8AC3E}">
        <p14:creationId xmlns:p14="http://schemas.microsoft.com/office/powerpoint/2010/main" val="2757994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4B510-2DFD-450B-92B5-D594E3CCDB98}"/>
              </a:ext>
            </a:extLst>
          </p:cNvPr>
          <p:cNvSpPr>
            <a:spLocks noGrp="1"/>
          </p:cNvSpPr>
          <p:nvPr>
            <p:ph type="title"/>
          </p:nvPr>
        </p:nvSpPr>
        <p:spPr/>
        <p:txBody>
          <a:bodyPr/>
          <a:lstStyle/>
          <a:p>
            <a:r>
              <a:rPr lang="en-US" dirty="0">
                <a:solidFill>
                  <a:srgbClr val="0070C0"/>
                </a:solidFill>
              </a:rPr>
              <a:t>The COVID-19 Pandemic</a:t>
            </a:r>
          </a:p>
        </p:txBody>
      </p:sp>
      <p:sp>
        <p:nvSpPr>
          <p:cNvPr id="3" name="Content Placeholder 2">
            <a:extLst>
              <a:ext uri="{FF2B5EF4-FFF2-40B4-BE49-F238E27FC236}">
                <a16:creationId xmlns:a16="http://schemas.microsoft.com/office/drawing/2014/main" id="{7361E8DB-2906-43CF-A403-C0C866BF00C1}"/>
              </a:ext>
            </a:extLst>
          </p:cNvPr>
          <p:cNvSpPr>
            <a:spLocks noGrp="1"/>
          </p:cNvSpPr>
          <p:nvPr>
            <p:ph idx="1"/>
          </p:nvPr>
        </p:nvSpPr>
        <p:spPr/>
        <p:txBody>
          <a:bodyPr>
            <a:normAutofit fontScale="92500" lnSpcReduction="20000"/>
          </a:bodyPr>
          <a:lstStyle/>
          <a:p>
            <a:pPr>
              <a:buClr>
                <a:schemeClr val="accent2"/>
              </a:buClr>
              <a:buFont typeface="Wingdings" panose="05000000000000000000" pitchFamily="2" charset="2"/>
              <a:buChar char="§"/>
            </a:pPr>
            <a:r>
              <a:rPr lang="en-US" sz="2400" dirty="0"/>
              <a:t>December 2019</a:t>
            </a:r>
          </a:p>
          <a:p>
            <a:pPr lvl="1">
              <a:buClr>
                <a:schemeClr val="accent2"/>
              </a:buClr>
              <a:buFont typeface="Wingdings" panose="05000000000000000000" pitchFamily="2" charset="2"/>
              <a:buChar char="§"/>
            </a:pPr>
            <a:r>
              <a:rPr lang="en-US" sz="2000" dirty="0"/>
              <a:t>The coronavirus disease 2019 (COVID-19) pandemic is an ongoing global pandemic that was first identified in Wuhan</a:t>
            </a:r>
          </a:p>
          <a:p>
            <a:pPr>
              <a:buClr>
                <a:schemeClr val="accent2"/>
              </a:buClr>
              <a:buFont typeface="Wingdings" panose="05000000000000000000" pitchFamily="2" charset="2"/>
              <a:buChar char="§"/>
            </a:pPr>
            <a:r>
              <a:rPr lang="en-US" sz="2400" dirty="0"/>
              <a:t>January 2020</a:t>
            </a:r>
          </a:p>
          <a:p>
            <a:pPr lvl="1">
              <a:buClr>
                <a:schemeClr val="accent2"/>
              </a:buClr>
              <a:buFont typeface="Wingdings" panose="05000000000000000000" pitchFamily="2" charset="2"/>
              <a:buChar char="§"/>
            </a:pPr>
            <a:r>
              <a:rPr lang="en-US" sz="2000" dirty="0"/>
              <a:t>WHO declares the coronavirus an international public emergency</a:t>
            </a:r>
          </a:p>
          <a:p>
            <a:pPr>
              <a:buClr>
                <a:schemeClr val="accent2"/>
              </a:buClr>
              <a:buFont typeface="Wingdings" panose="05000000000000000000" pitchFamily="2" charset="2"/>
              <a:buChar char="§"/>
            </a:pPr>
            <a:r>
              <a:rPr lang="en-US" sz="2400" dirty="0"/>
              <a:t>March 2020</a:t>
            </a:r>
          </a:p>
          <a:p>
            <a:pPr lvl="1">
              <a:buClr>
                <a:schemeClr val="accent2"/>
              </a:buClr>
              <a:buFont typeface="Wingdings" panose="05000000000000000000" pitchFamily="2" charset="2"/>
              <a:buChar char="§"/>
            </a:pPr>
            <a:r>
              <a:rPr lang="en-US" sz="2000" dirty="0"/>
              <a:t>WHO declares the coronavirus a global pandemic</a:t>
            </a:r>
          </a:p>
          <a:p>
            <a:pPr>
              <a:buClr>
                <a:schemeClr val="accent2"/>
              </a:buClr>
              <a:buFont typeface="Wingdings" panose="05000000000000000000" pitchFamily="2" charset="2"/>
              <a:buChar char="§"/>
            </a:pPr>
            <a:r>
              <a:rPr lang="en-US" sz="2400" dirty="0"/>
              <a:t>April 2020</a:t>
            </a:r>
          </a:p>
          <a:p>
            <a:pPr lvl="1">
              <a:buClr>
                <a:schemeClr val="accent2"/>
              </a:buClr>
              <a:buFont typeface="Wingdings" panose="05000000000000000000" pitchFamily="2" charset="2"/>
              <a:buChar char="§"/>
            </a:pPr>
            <a:r>
              <a:rPr lang="en-US" sz="2000" dirty="0"/>
              <a:t>U.S. GDP falls to 4.8% in Q1 2020</a:t>
            </a:r>
          </a:p>
          <a:p>
            <a:pPr lvl="1">
              <a:buClr>
                <a:schemeClr val="accent2"/>
              </a:buClr>
              <a:buFont typeface="Wingdings" panose="05000000000000000000" pitchFamily="2" charset="2"/>
              <a:buChar char="§"/>
            </a:pPr>
            <a:r>
              <a:rPr lang="en-US" sz="2000" dirty="0"/>
              <a:t>Unemployment reached 14.7%</a:t>
            </a:r>
          </a:p>
          <a:p>
            <a:pPr lvl="1">
              <a:buClr>
                <a:schemeClr val="accent2"/>
              </a:buClr>
              <a:buFont typeface="Wingdings" panose="05000000000000000000" pitchFamily="2" charset="2"/>
              <a:buChar char="§"/>
            </a:pPr>
            <a:r>
              <a:rPr lang="en-US" sz="2000" dirty="0"/>
              <a:t>U.S. oil turns negative for the first time in history at -$36.96 per barrel</a:t>
            </a:r>
          </a:p>
          <a:p>
            <a:pPr>
              <a:buClr>
                <a:schemeClr val="accent2"/>
              </a:buClr>
              <a:buFont typeface="Wingdings" panose="05000000000000000000" pitchFamily="2" charset="2"/>
              <a:buChar char="§"/>
            </a:pPr>
            <a:r>
              <a:rPr lang="en-US" sz="2400" dirty="0"/>
              <a:t>As of July 18, 2020</a:t>
            </a:r>
          </a:p>
          <a:p>
            <a:pPr lvl="1">
              <a:buClr>
                <a:schemeClr val="accent2"/>
              </a:buClr>
              <a:buFont typeface="Wingdings" panose="05000000000000000000" pitchFamily="2" charset="2"/>
              <a:buChar char="§"/>
            </a:pPr>
            <a:r>
              <a:rPr lang="en-US" sz="2000" dirty="0"/>
              <a:t>There are approximately 14.5 million cases and over 600,000 deaths</a:t>
            </a:r>
          </a:p>
          <a:p>
            <a:pPr lvl="1">
              <a:buClr>
                <a:schemeClr val="accent2"/>
              </a:buClr>
              <a:buFont typeface="Wingdings" panose="05000000000000000000" pitchFamily="2" charset="2"/>
              <a:buChar char="§"/>
            </a:pPr>
            <a:r>
              <a:rPr lang="en-US" sz="2000" dirty="0"/>
              <a:t>The U.S. accounts for approximately 3.8 million cases and over 142,000 deaths</a:t>
            </a:r>
            <a:endParaRPr lang="en-US" sz="2400" dirty="0"/>
          </a:p>
        </p:txBody>
      </p:sp>
    </p:spTree>
    <p:extLst>
      <p:ext uri="{BB962C8B-B14F-4D97-AF65-F5344CB8AC3E}">
        <p14:creationId xmlns:p14="http://schemas.microsoft.com/office/powerpoint/2010/main" val="1565961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D91B2-8016-4184-91B3-C74894EC939B}"/>
              </a:ext>
            </a:extLst>
          </p:cNvPr>
          <p:cNvSpPr>
            <a:spLocks noGrp="1"/>
          </p:cNvSpPr>
          <p:nvPr>
            <p:ph type="title"/>
          </p:nvPr>
        </p:nvSpPr>
        <p:spPr/>
        <p:txBody>
          <a:bodyPr/>
          <a:lstStyle/>
          <a:p>
            <a:r>
              <a:rPr lang="en-US" dirty="0">
                <a:solidFill>
                  <a:srgbClr val="0070C0"/>
                </a:solidFill>
              </a:rPr>
              <a:t>Literature Review</a:t>
            </a:r>
          </a:p>
        </p:txBody>
      </p:sp>
      <p:sp>
        <p:nvSpPr>
          <p:cNvPr id="3" name="Content Placeholder 2">
            <a:extLst>
              <a:ext uri="{FF2B5EF4-FFF2-40B4-BE49-F238E27FC236}">
                <a16:creationId xmlns:a16="http://schemas.microsoft.com/office/drawing/2014/main" id="{DADD0EF6-C151-4F48-AE3A-33AD502BCE8E}"/>
              </a:ext>
            </a:extLst>
          </p:cNvPr>
          <p:cNvSpPr>
            <a:spLocks noGrp="1"/>
          </p:cNvSpPr>
          <p:nvPr>
            <p:ph idx="1"/>
          </p:nvPr>
        </p:nvSpPr>
        <p:spPr/>
        <p:txBody>
          <a:bodyPr>
            <a:normAutofit lnSpcReduction="10000"/>
          </a:bodyPr>
          <a:lstStyle/>
          <a:p>
            <a:pPr>
              <a:buClr>
                <a:schemeClr val="accent2"/>
              </a:buClr>
              <a:buFont typeface="Wingdings" panose="05000000000000000000" pitchFamily="2" charset="2"/>
              <a:buChar char="§"/>
            </a:pPr>
            <a:r>
              <a:rPr lang="en-US" sz="2400" dirty="0"/>
              <a:t>Oil Markets and the Economy</a:t>
            </a:r>
          </a:p>
          <a:p>
            <a:pPr lvl="1">
              <a:buClr>
                <a:schemeClr val="accent2"/>
              </a:buClr>
              <a:buFont typeface="Wingdings" panose="05000000000000000000" pitchFamily="2" charset="2"/>
              <a:buChar char="§"/>
            </a:pPr>
            <a:r>
              <a:rPr lang="en-US" sz="2000" dirty="0"/>
              <a:t>J.D. Hamilton (1983), “Oil and the Macroeconomy Since World War II” </a:t>
            </a:r>
          </a:p>
          <a:p>
            <a:pPr lvl="1">
              <a:buClr>
                <a:schemeClr val="accent2"/>
              </a:buClr>
              <a:buFont typeface="Wingdings" panose="05000000000000000000" pitchFamily="2" charset="2"/>
              <a:buChar char="§"/>
            </a:pPr>
            <a:r>
              <a:rPr lang="en-US" sz="2000" dirty="0"/>
              <a:t>M. Keane and E. Prasad (1996), “The Employment and Wage Effects of Oil Price Changes: A Sectoral Analysis”</a:t>
            </a:r>
          </a:p>
          <a:p>
            <a:pPr lvl="1">
              <a:buClr>
                <a:schemeClr val="accent2"/>
              </a:buClr>
              <a:buFont typeface="Wingdings" panose="05000000000000000000" pitchFamily="2" charset="2"/>
              <a:buChar char="§"/>
            </a:pPr>
            <a:r>
              <a:rPr lang="en-US" sz="2000" dirty="0"/>
              <a:t>L. Kilian (2009), “Not All Oil Shocks are Alike: Disentangling Demand and Supply Shocks in the Crude Oil Market” </a:t>
            </a:r>
          </a:p>
          <a:p>
            <a:pPr lvl="1">
              <a:buClr>
                <a:schemeClr val="accent2"/>
              </a:buClr>
              <a:buFont typeface="Wingdings" panose="05000000000000000000" pitchFamily="2" charset="2"/>
              <a:buChar char="§"/>
            </a:pPr>
            <a:r>
              <a:rPr lang="en-US" sz="2000" dirty="0"/>
              <a:t>J.D. Hamilton (2019), “Structural Interpretation of Vector Autoregressions with Incomplete Identification: Revisiting the Role of Oil Supply and Demand Shocks”</a:t>
            </a:r>
          </a:p>
          <a:p>
            <a:pPr lvl="1">
              <a:buClr>
                <a:schemeClr val="accent2"/>
              </a:buClr>
              <a:buFont typeface="Wingdings" panose="05000000000000000000" pitchFamily="2" charset="2"/>
              <a:buChar char="§"/>
            </a:pPr>
            <a:endParaRPr lang="en-US" sz="2000" dirty="0"/>
          </a:p>
          <a:p>
            <a:pPr>
              <a:buClr>
                <a:schemeClr val="accent2"/>
              </a:buClr>
              <a:buFont typeface="Wingdings" panose="05000000000000000000" pitchFamily="2" charset="2"/>
              <a:buChar char="§"/>
            </a:pPr>
            <a:r>
              <a:rPr lang="en-US" sz="2400" dirty="0"/>
              <a:t>Oil Markets and the Stock Market</a:t>
            </a:r>
          </a:p>
          <a:p>
            <a:pPr lvl="1">
              <a:buClr>
                <a:schemeClr val="accent2"/>
              </a:buClr>
              <a:buFont typeface="Wingdings" panose="05000000000000000000" pitchFamily="2" charset="2"/>
              <a:buChar char="§"/>
            </a:pPr>
            <a:r>
              <a:rPr lang="en-US" sz="2000" dirty="0"/>
              <a:t>L. Killian and C. Park (2009, 2014), “The Impact of Oil Price Shocks on the U.S. Stock Market”</a:t>
            </a:r>
          </a:p>
          <a:p>
            <a:pPr lvl="1">
              <a:buClr>
                <a:schemeClr val="accent2"/>
              </a:buClr>
              <a:buFont typeface="Wingdings" panose="05000000000000000000" pitchFamily="2" charset="2"/>
              <a:buChar char="§"/>
            </a:pPr>
            <a:r>
              <a:rPr lang="en-US" sz="2000" dirty="0"/>
              <a:t>P. </a:t>
            </a:r>
            <a:r>
              <a:rPr lang="en-US" sz="2000" dirty="0" err="1"/>
              <a:t>Sadorsky</a:t>
            </a:r>
            <a:r>
              <a:rPr lang="en-US" sz="2000" dirty="0"/>
              <a:t> (1999), “Oil Price Shocks and Stock Market Activity” </a:t>
            </a:r>
          </a:p>
          <a:p>
            <a:pPr lvl="1">
              <a:buClr>
                <a:schemeClr val="accent2"/>
              </a:buClr>
              <a:buFont typeface="Wingdings" panose="05000000000000000000" pitchFamily="2" charset="2"/>
              <a:buChar char="§"/>
            </a:pPr>
            <a:r>
              <a:rPr lang="en-US" sz="2000" dirty="0"/>
              <a:t>C. </a:t>
            </a:r>
            <a:r>
              <a:rPr lang="en-US" sz="2000" dirty="0" err="1"/>
              <a:t>Ciner</a:t>
            </a:r>
            <a:r>
              <a:rPr lang="en-US" sz="2000" dirty="0"/>
              <a:t> (2001), “Energy Shocks and Financial Markets: Nonlinear Linkages”</a:t>
            </a:r>
          </a:p>
          <a:p>
            <a:pPr lvl="1"/>
            <a:endParaRPr lang="en-US" sz="2000" dirty="0"/>
          </a:p>
          <a:p>
            <a:pPr lvl="1"/>
            <a:endParaRPr lang="en-US" dirty="0"/>
          </a:p>
        </p:txBody>
      </p:sp>
    </p:spTree>
    <p:extLst>
      <p:ext uri="{BB962C8B-B14F-4D97-AF65-F5344CB8AC3E}">
        <p14:creationId xmlns:p14="http://schemas.microsoft.com/office/powerpoint/2010/main" val="25145432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BE39A982-D1AF-437A-97A8-E71E1E15D9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978" y="1081867"/>
            <a:ext cx="11818044" cy="4466773"/>
          </a:xfrm>
          <a:prstGeom prst="rect">
            <a:avLst/>
          </a:prstGeom>
        </p:spPr>
      </p:pic>
    </p:spTree>
    <p:extLst>
      <p:ext uri="{BB962C8B-B14F-4D97-AF65-F5344CB8AC3E}">
        <p14:creationId xmlns:p14="http://schemas.microsoft.com/office/powerpoint/2010/main" val="2066452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26A1A8B-3B1D-4632-AFC0-1479274499E0}"/>
              </a:ext>
            </a:extLst>
          </p:cNvPr>
          <p:cNvSpPr txBox="1"/>
          <p:nvPr/>
        </p:nvSpPr>
        <p:spPr>
          <a:xfrm>
            <a:off x="2900797" y="208494"/>
            <a:ext cx="6390404" cy="369332"/>
          </a:xfrm>
          <a:prstGeom prst="rect">
            <a:avLst/>
          </a:prstGeom>
          <a:noFill/>
        </p:spPr>
        <p:txBody>
          <a:bodyPr wrap="none" rtlCol="0">
            <a:spAutoFit/>
          </a:bodyPr>
          <a:lstStyle/>
          <a:p>
            <a:r>
              <a:rPr lang="en-US" dirty="0">
                <a:solidFill>
                  <a:srgbClr val="0070C0"/>
                </a:solidFill>
              </a:rPr>
              <a:t>Impulse Responses to Oil Price Shock (SVAR-IV) 1987:01 – 2019:12</a:t>
            </a:r>
          </a:p>
        </p:txBody>
      </p:sp>
      <p:pic>
        <p:nvPicPr>
          <p:cNvPr id="4" name="Picture 3" descr="A bunch of different types of map&#10;&#10;Description automatically generated">
            <a:extLst>
              <a:ext uri="{FF2B5EF4-FFF2-40B4-BE49-F238E27FC236}">
                <a16:creationId xmlns:a16="http://schemas.microsoft.com/office/drawing/2014/main" id="{CD952CCF-3981-49D9-9046-F3A2667009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908" y="706931"/>
            <a:ext cx="10542183" cy="6058860"/>
          </a:xfrm>
          <a:prstGeom prst="rect">
            <a:avLst/>
          </a:prstGeom>
        </p:spPr>
      </p:pic>
    </p:spTree>
    <p:extLst>
      <p:ext uri="{BB962C8B-B14F-4D97-AF65-F5344CB8AC3E}">
        <p14:creationId xmlns:p14="http://schemas.microsoft.com/office/powerpoint/2010/main" val="300199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9E9EA-7C56-4E6A-8FCC-F758A2A4027D}"/>
              </a:ext>
            </a:extLst>
          </p:cNvPr>
          <p:cNvSpPr>
            <a:spLocks noGrp="1"/>
          </p:cNvSpPr>
          <p:nvPr>
            <p:ph type="title"/>
          </p:nvPr>
        </p:nvSpPr>
        <p:spPr/>
        <p:txBody>
          <a:bodyPr/>
          <a:lstStyle/>
          <a:p>
            <a:r>
              <a:rPr lang="en-US" dirty="0">
                <a:solidFill>
                  <a:srgbClr val="0070C0"/>
                </a:solidFill>
              </a:rPr>
              <a:t>Conclusion</a:t>
            </a:r>
          </a:p>
        </p:txBody>
      </p:sp>
      <p:sp>
        <p:nvSpPr>
          <p:cNvPr id="3" name="Content Placeholder 2">
            <a:extLst>
              <a:ext uri="{FF2B5EF4-FFF2-40B4-BE49-F238E27FC236}">
                <a16:creationId xmlns:a16="http://schemas.microsoft.com/office/drawing/2014/main" id="{80111AD4-65DD-4852-9132-7624D5C83E18}"/>
              </a:ext>
            </a:extLst>
          </p:cNvPr>
          <p:cNvSpPr>
            <a:spLocks noGrp="1"/>
          </p:cNvSpPr>
          <p:nvPr>
            <p:ph idx="1"/>
          </p:nvPr>
        </p:nvSpPr>
        <p:spPr/>
        <p:txBody>
          <a:bodyPr/>
          <a:lstStyle/>
          <a:p>
            <a:pPr>
              <a:buClr>
                <a:schemeClr val="accent2"/>
              </a:buClr>
              <a:buFont typeface="Wingdings" panose="05000000000000000000" pitchFamily="2" charset="2"/>
              <a:buChar char="§"/>
            </a:pPr>
            <a:r>
              <a:rPr lang="en-US" sz="2400" dirty="0"/>
              <a:t>Generally, U.S. stock returns do not respond in a large way to oil price shocks</a:t>
            </a:r>
          </a:p>
          <a:p>
            <a:pPr lvl="1">
              <a:buClr>
                <a:schemeClr val="accent2"/>
              </a:buClr>
              <a:buFont typeface="Wingdings" panose="05000000000000000000" pitchFamily="2" charset="2"/>
              <a:buChar char="§"/>
            </a:pPr>
            <a:r>
              <a:rPr lang="en-US" dirty="0"/>
              <a:t>The Energy and Materials sectors be exceptions</a:t>
            </a:r>
          </a:p>
          <a:p>
            <a:pPr>
              <a:buClr>
                <a:schemeClr val="accent2"/>
              </a:buClr>
              <a:buFont typeface="Wingdings" panose="05000000000000000000" pitchFamily="2" charset="2"/>
              <a:buChar char="§"/>
            </a:pPr>
            <a:r>
              <a:rPr lang="en-US" sz="2400" dirty="0"/>
              <a:t>Though small in magnitude, more sectors are beginning to see a positive response to a positive oil price shock</a:t>
            </a:r>
          </a:p>
          <a:p>
            <a:pPr>
              <a:buClr>
                <a:schemeClr val="accent2"/>
              </a:buClr>
              <a:buFont typeface="Wingdings" panose="05000000000000000000" pitchFamily="2" charset="2"/>
              <a:buChar char="§"/>
            </a:pPr>
            <a:r>
              <a:rPr lang="en-US" sz="2400" dirty="0"/>
              <a:t>SVAR-IV estimates tend to be larger in magnitude than Cholesky-identified estimates</a:t>
            </a:r>
          </a:p>
          <a:p>
            <a:pPr>
              <a:buClr>
                <a:schemeClr val="accent2"/>
              </a:buClr>
              <a:buFont typeface="Wingdings" panose="05000000000000000000" pitchFamily="2" charset="2"/>
              <a:buChar char="§"/>
            </a:pPr>
            <a:r>
              <a:rPr lang="en-US" sz="2400" dirty="0"/>
              <a:t>Following 2008, the U.S. oil market changed dramatically, causing stocks to react in different manner found in prior studies</a:t>
            </a:r>
          </a:p>
          <a:p>
            <a:pPr>
              <a:buClr>
                <a:schemeClr val="accent2"/>
              </a:buClr>
              <a:buFont typeface="Wingdings" panose="05000000000000000000" pitchFamily="2" charset="2"/>
              <a:buChar char="§"/>
            </a:pPr>
            <a:r>
              <a:rPr lang="en-US" sz="2400" dirty="0"/>
              <a:t>The COVID-19 pandemic has further shifted responses upwards</a:t>
            </a:r>
          </a:p>
          <a:p>
            <a:endParaRPr lang="en-US" dirty="0"/>
          </a:p>
          <a:p>
            <a:endParaRPr lang="en-US" dirty="0"/>
          </a:p>
          <a:p>
            <a:endParaRPr lang="en-US" dirty="0"/>
          </a:p>
        </p:txBody>
      </p:sp>
    </p:spTree>
    <p:extLst>
      <p:ext uri="{BB962C8B-B14F-4D97-AF65-F5344CB8AC3E}">
        <p14:creationId xmlns:p14="http://schemas.microsoft.com/office/powerpoint/2010/main" val="4023867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54013-C24A-470E-81D8-173A1A23EADD}"/>
              </a:ext>
            </a:extLst>
          </p:cNvPr>
          <p:cNvSpPr>
            <a:spLocks noGrp="1"/>
          </p:cNvSpPr>
          <p:nvPr>
            <p:ph type="title"/>
          </p:nvPr>
        </p:nvSpPr>
        <p:spPr/>
        <p:txBody>
          <a:bodyPr/>
          <a:lstStyle/>
          <a:p>
            <a:r>
              <a:rPr lang="en-US" dirty="0">
                <a:solidFill>
                  <a:srgbClr val="0070C0"/>
                </a:solidFill>
              </a:rPr>
              <a:t>Literature Review (Cont.)</a:t>
            </a:r>
          </a:p>
        </p:txBody>
      </p:sp>
      <p:sp>
        <p:nvSpPr>
          <p:cNvPr id="3" name="Content Placeholder 2">
            <a:extLst>
              <a:ext uri="{FF2B5EF4-FFF2-40B4-BE49-F238E27FC236}">
                <a16:creationId xmlns:a16="http://schemas.microsoft.com/office/drawing/2014/main" id="{D8993386-B8EF-45D2-B93B-5054AA0E8406}"/>
              </a:ext>
            </a:extLst>
          </p:cNvPr>
          <p:cNvSpPr>
            <a:spLocks noGrp="1"/>
          </p:cNvSpPr>
          <p:nvPr>
            <p:ph idx="1"/>
          </p:nvPr>
        </p:nvSpPr>
        <p:spPr>
          <a:xfrm>
            <a:off x="838200" y="1524000"/>
            <a:ext cx="10515600" cy="5151863"/>
          </a:xfrm>
        </p:spPr>
        <p:txBody>
          <a:bodyPr>
            <a:normAutofit fontScale="92500" lnSpcReduction="10000"/>
          </a:bodyPr>
          <a:lstStyle/>
          <a:p>
            <a:pPr>
              <a:buClr>
                <a:schemeClr val="accent2"/>
              </a:buClr>
              <a:buFont typeface="Wingdings" panose="05000000000000000000" pitchFamily="2" charset="2"/>
              <a:buChar char="§"/>
            </a:pPr>
            <a:r>
              <a:rPr lang="en-US" sz="2400" dirty="0"/>
              <a:t>Oil markets over time</a:t>
            </a:r>
          </a:p>
          <a:p>
            <a:pPr lvl="1">
              <a:buClr>
                <a:schemeClr val="accent2"/>
              </a:buClr>
              <a:buFont typeface="Wingdings" panose="05000000000000000000" pitchFamily="2" charset="2"/>
              <a:buChar char="§"/>
            </a:pPr>
            <a:r>
              <a:rPr lang="en-US" sz="2000" dirty="0"/>
              <a:t>O. Blanchard and J. </a:t>
            </a:r>
            <a:r>
              <a:rPr lang="en-US" sz="2000" dirty="0" err="1"/>
              <a:t>Gali</a:t>
            </a:r>
            <a:r>
              <a:rPr lang="en-US" sz="2000" dirty="0"/>
              <a:t> (2009), “The Macroeconomic Effects of Oil Price Shocks: Why are the 2000s so Different from the 1970s?”</a:t>
            </a:r>
          </a:p>
          <a:p>
            <a:pPr lvl="1">
              <a:buClr>
                <a:schemeClr val="accent2"/>
              </a:buClr>
              <a:buFont typeface="Wingdings" panose="05000000000000000000" pitchFamily="2" charset="2"/>
              <a:buChar char="§"/>
            </a:pPr>
            <a:r>
              <a:rPr lang="en-US" sz="2000" dirty="0"/>
              <a:t>O. Blanchard and M. </a:t>
            </a:r>
            <a:r>
              <a:rPr lang="en-US" sz="2000" dirty="0" err="1"/>
              <a:t>Riggi</a:t>
            </a:r>
            <a:r>
              <a:rPr lang="en-US" sz="2000" dirty="0"/>
              <a:t> (2013), “Why are the 2000s so different from the 1970s?  A Structural Interpretation of Changes in the Macroeconomic Effects of Oil Prices”</a:t>
            </a:r>
          </a:p>
          <a:p>
            <a:pPr lvl="1">
              <a:buClr>
                <a:schemeClr val="accent2"/>
              </a:buClr>
              <a:buFont typeface="Wingdings" panose="05000000000000000000" pitchFamily="2" charset="2"/>
              <a:buChar char="§"/>
            </a:pPr>
            <a:r>
              <a:rPr lang="en-US" sz="2000" dirty="0"/>
              <a:t>M.A. Hooker, “What happened to the Oil Price-Macroeconomy Relationship?”</a:t>
            </a:r>
          </a:p>
          <a:p>
            <a:pPr lvl="1">
              <a:buClr>
                <a:schemeClr val="accent2"/>
              </a:buClr>
              <a:buFont typeface="Wingdings" panose="05000000000000000000" pitchFamily="2" charset="2"/>
              <a:buChar char="§"/>
            </a:pPr>
            <a:r>
              <a:rPr lang="en-US" sz="2000" dirty="0"/>
              <a:t>L. Kilian and R. Barsky (2004), “Oil and the Macroeconomy Since the 1970s”</a:t>
            </a:r>
          </a:p>
          <a:p>
            <a:pPr>
              <a:buClr>
                <a:schemeClr val="accent2"/>
              </a:buClr>
              <a:buFont typeface="Wingdings" panose="05000000000000000000" pitchFamily="2" charset="2"/>
              <a:buChar char="§"/>
            </a:pPr>
            <a:endParaRPr lang="en-US" sz="2400" dirty="0"/>
          </a:p>
          <a:p>
            <a:pPr>
              <a:buClr>
                <a:schemeClr val="accent2"/>
              </a:buClr>
              <a:buFont typeface="Wingdings" panose="05000000000000000000" pitchFamily="2" charset="2"/>
              <a:buChar char="§"/>
            </a:pPr>
            <a:r>
              <a:rPr lang="en-US" sz="2400" dirty="0"/>
              <a:t>Structural VAR with External Instruments</a:t>
            </a:r>
          </a:p>
          <a:p>
            <a:pPr lvl="1">
              <a:buClr>
                <a:schemeClr val="accent2"/>
              </a:buClr>
              <a:buFont typeface="Wingdings" panose="05000000000000000000" pitchFamily="2" charset="2"/>
              <a:buChar char="§"/>
            </a:pPr>
            <a:r>
              <a:rPr lang="en-US" sz="2000" dirty="0"/>
              <a:t>C. Romer and D. Romer (1989), “Does Monetary Policy Matter? A New Test in the Spirit of Friedman and Schwartz”</a:t>
            </a:r>
          </a:p>
          <a:p>
            <a:pPr lvl="1">
              <a:buClr>
                <a:schemeClr val="accent2"/>
              </a:buClr>
              <a:buFont typeface="Wingdings" panose="05000000000000000000" pitchFamily="2" charset="2"/>
              <a:buChar char="§"/>
            </a:pPr>
            <a:r>
              <a:rPr lang="en-US" sz="2000" dirty="0"/>
              <a:t>J. Hamilton (2003), “What is an Oil Shock?”</a:t>
            </a:r>
          </a:p>
          <a:p>
            <a:pPr lvl="1">
              <a:buClr>
                <a:schemeClr val="accent2"/>
              </a:buClr>
              <a:buFont typeface="Wingdings" panose="05000000000000000000" pitchFamily="2" charset="2"/>
              <a:buChar char="§"/>
            </a:pPr>
            <a:r>
              <a:rPr lang="en-US" sz="2000" dirty="0"/>
              <a:t>J. Stock, J. Olea, and M. Watson (2018), “Inference in Structural Vector Autoregression Identified with an External Instrument”</a:t>
            </a:r>
          </a:p>
          <a:p>
            <a:pPr lvl="1">
              <a:buClr>
                <a:schemeClr val="accent2"/>
              </a:buClr>
              <a:buFont typeface="Wingdings" panose="05000000000000000000" pitchFamily="2" charset="2"/>
              <a:buChar char="§"/>
            </a:pPr>
            <a:r>
              <a:rPr lang="en-US" sz="2000" dirty="0"/>
              <a:t>J. Stock (2008), “What is new in econometrics: Time Series”</a:t>
            </a:r>
          </a:p>
          <a:p>
            <a:pPr lvl="1">
              <a:buClr>
                <a:schemeClr val="accent2"/>
              </a:buClr>
              <a:buFont typeface="Wingdings" panose="05000000000000000000" pitchFamily="2" charset="2"/>
              <a:buChar char="§"/>
            </a:pPr>
            <a:r>
              <a:rPr lang="en-US" sz="2000" dirty="0"/>
              <a:t>K. Mertens and M. </a:t>
            </a:r>
            <a:r>
              <a:rPr lang="en-US" sz="2000" dirty="0" err="1"/>
              <a:t>Ravn</a:t>
            </a:r>
            <a:r>
              <a:rPr lang="en-US" sz="2000" dirty="0"/>
              <a:t> (2013), “The Dynamic Effects of Personal and Corporate Income Tax Changes in the United States.”</a:t>
            </a:r>
          </a:p>
          <a:p>
            <a:pPr marL="457200" lvl="1" indent="0">
              <a:buNone/>
            </a:pPr>
            <a:endParaRPr lang="en-US" sz="2000" dirty="0"/>
          </a:p>
        </p:txBody>
      </p:sp>
    </p:spTree>
    <p:extLst>
      <p:ext uri="{BB962C8B-B14F-4D97-AF65-F5344CB8AC3E}">
        <p14:creationId xmlns:p14="http://schemas.microsoft.com/office/powerpoint/2010/main" val="1270619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D8BD6-63A5-4982-B227-982855E61416}"/>
              </a:ext>
            </a:extLst>
          </p:cNvPr>
          <p:cNvSpPr>
            <a:spLocks noGrp="1"/>
          </p:cNvSpPr>
          <p:nvPr>
            <p:ph type="title"/>
          </p:nvPr>
        </p:nvSpPr>
        <p:spPr/>
        <p:txBody>
          <a:bodyPr/>
          <a:lstStyle/>
          <a:p>
            <a:r>
              <a:rPr lang="en-US" dirty="0">
                <a:solidFill>
                  <a:srgbClr val="0070C0"/>
                </a:solidFill>
              </a:rPr>
              <a:t>Oil Demand and Stock Markets</a:t>
            </a:r>
          </a:p>
        </p:txBody>
      </p:sp>
      <p:sp>
        <p:nvSpPr>
          <p:cNvPr id="3" name="Content Placeholder 2">
            <a:extLst>
              <a:ext uri="{FF2B5EF4-FFF2-40B4-BE49-F238E27FC236}">
                <a16:creationId xmlns:a16="http://schemas.microsoft.com/office/drawing/2014/main" id="{8CE308F5-4D9D-4DBC-94F7-545CF1B0C940}"/>
              </a:ext>
            </a:extLst>
          </p:cNvPr>
          <p:cNvSpPr>
            <a:spLocks noGrp="1"/>
          </p:cNvSpPr>
          <p:nvPr>
            <p:ph idx="1"/>
          </p:nvPr>
        </p:nvSpPr>
        <p:spPr>
          <a:xfrm>
            <a:off x="838200" y="1690688"/>
            <a:ext cx="10515600" cy="4802187"/>
          </a:xfrm>
        </p:spPr>
        <p:txBody>
          <a:bodyPr>
            <a:normAutofit fontScale="92500" lnSpcReduction="10000"/>
          </a:bodyPr>
          <a:lstStyle/>
          <a:p>
            <a:pPr>
              <a:buClr>
                <a:schemeClr val="accent2"/>
              </a:buClr>
              <a:buFont typeface="Wingdings" panose="05000000000000000000" pitchFamily="2" charset="2"/>
              <a:buChar char="§"/>
            </a:pPr>
            <a:r>
              <a:rPr lang="en-US" dirty="0"/>
              <a:t>In studies leading up to 2008, it is generally found that oil price changes have negative relationship with stock markets</a:t>
            </a:r>
          </a:p>
          <a:p>
            <a:pPr lvl="1">
              <a:buClr>
                <a:schemeClr val="accent2"/>
              </a:buClr>
              <a:buFont typeface="Wingdings" panose="05000000000000000000" pitchFamily="2" charset="2"/>
              <a:buChar char="§"/>
            </a:pPr>
            <a:r>
              <a:rPr lang="en-US" dirty="0"/>
              <a:t>Magnitudes and the significance of the effects are often disputed</a:t>
            </a:r>
          </a:p>
          <a:p>
            <a:pPr>
              <a:buClr>
                <a:schemeClr val="accent2"/>
              </a:buClr>
              <a:buFont typeface="Wingdings" panose="05000000000000000000" pitchFamily="2" charset="2"/>
              <a:buChar char="§"/>
            </a:pPr>
            <a:r>
              <a:rPr lang="en-US" dirty="0"/>
              <a:t>The relationship between oil prices and the macroeconomy has weakened over time</a:t>
            </a:r>
          </a:p>
          <a:p>
            <a:pPr lvl="1">
              <a:buClr>
                <a:schemeClr val="accent2"/>
              </a:buClr>
              <a:buFont typeface="Wingdings" panose="05000000000000000000" pitchFamily="2" charset="2"/>
              <a:buChar char="§"/>
            </a:pPr>
            <a:r>
              <a:rPr lang="en-US" dirty="0"/>
              <a:t>Incorrect model specification</a:t>
            </a:r>
          </a:p>
          <a:p>
            <a:pPr lvl="1">
              <a:buClr>
                <a:schemeClr val="accent2"/>
              </a:buClr>
              <a:buFont typeface="Wingdings" panose="05000000000000000000" pitchFamily="2" charset="2"/>
              <a:buChar char="§"/>
            </a:pPr>
            <a:r>
              <a:rPr lang="en-US" dirty="0"/>
              <a:t>More flexible labor markets</a:t>
            </a:r>
          </a:p>
          <a:p>
            <a:pPr lvl="1">
              <a:buClr>
                <a:schemeClr val="accent2"/>
              </a:buClr>
              <a:buFont typeface="Wingdings" panose="05000000000000000000" pitchFamily="2" charset="2"/>
              <a:buChar char="§"/>
            </a:pPr>
            <a:r>
              <a:rPr lang="en-US" dirty="0"/>
              <a:t>Changes in monetary policy</a:t>
            </a:r>
          </a:p>
          <a:p>
            <a:pPr lvl="1">
              <a:buClr>
                <a:schemeClr val="accent2"/>
              </a:buClr>
              <a:buFont typeface="Wingdings" panose="05000000000000000000" pitchFamily="2" charset="2"/>
              <a:buChar char="§"/>
            </a:pPr>
            <a:r>
              <a:rPr lang="en-US" dirty="0"/>
              <a:t>Changes in oil production</a:t>
            </a:r>
          </a:p>
          <a:p>
            <a:pPr lvl="1">
              <a:buClr>
                <a:schemeClr val="accent2"/>
              </a:buClr>
              <a:buFont typeface="Wingdings" panose="05000000000000000000" pitchFamily="2" charset="2"/>
              <a:buChar char="§"/>
            </a:pPr>
            <a:r>
              <a:rPr lang="en-US" dirty="0"/>
              <a:t>Oil prices becoming endogenous</a:t>
            </a:r>
          </a:p>
          <a:p>
            <a:pPr>
              <a:buClr>
                <a:schemeClr val="accent2"/>
              </a:buClr>
              <a:buFont typeface="Wingdings" panose="05000000000000000000" pitchFamily="2" charset="2"/>
              <a:buChar char="§"/>
            </a:pPr>
            <a:r>
              <a:rPr lang="en-US" dirty="0"/>
              <a:t>Oil Prices cannot be taken as strictly exogenous</a:t>
            </a:r>
          </a:p>
          <a:p>
            <a:pPr>
              <a:buClr>
                <a:schemeClr val="accent2"/>
              </a:buClr>
              <a:buFont typeface="Wingdings" panose="05000000000000000000" pitchFamily="2" charset="2"/>
              <a:buChar char="§"/>
            </a:pPr>
            <a:r>
              <a:rPr lang="en-US" dirty="0"/>
              <a:t>Since 2008, studies find small or no significant impact on stock markets</a:t>
            </a:r>
          </a:p>
          <a:p>
            <a:pPr lvl="1">
              <a:buClr>
                <a:schemeClr val="accent2"/>
              </a:buClr>
              <a:buFont typeface="Wingdings" panose="05000000000000000000" pitchFamily="2" charset="2"/>
              <a:buChar char="§"/>
            </a:pPr>
            <a:r>
              <a:rPr lang="en-US" dirty="0"/>
              <a:t>Oil demand and supply shocks jointly do significantly impact U.S. stock returns</a:t>
            </a:r>
          </a:p>
          <a:p>
            <a:pPr lvl="1"/>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53979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D28D-1340-41F9-9734-1DAD14B2CE4C}"/>
              </a:ext>
            </a:extLst>
          </p:cNvPr>
          <p:cNvSpPr>
            <a:spLocks noGrp="1"/>
          </p:cNvSpPr>
          <p:nvPr>
            <p:ph type="title"/>
          </p:nvPr>
        </p:nvSpPr>
        <p:spPr/>
        <p:txBody>
          <a:bodyPr/>
          <a:lstStyle/>
          <a:p>
            <a:pPr algn="ctr"/>
            <a:r>
              <a:rPr lang="en-US" dirty="0">
                <a:solidFill>
                  <a:srgbClr val="0070C0"/>
                </a:solidFill>
              </a:rPr>
              <a:t>Market Indexes and WTI Oil Price</a:t>
            </a:r>
          </a:p>
        </p:txBody>
      </p:sp>
      <p:pic>
        <p:nvPicPr>
          <p:cNvPr id="5" name="Content Placeholder 4" descr="A close up of a map&#10;&#10;Description automatically generated">
            <a:extLst>
              <a:ext uri="{FF2B5EF4-FFF2-40B4-BE49-F238E27FC236}">
                <a16:creationId xmlns:a16="http://schemas.microsoft.com/office/drawing/2014/main" id="{63731B67-B258-4A55-A8BD-23BDEA90188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598342"/>
            <a:ext cx="10515600" cy="4059043"/>
          </a:xfrm>
        </p:spPr>
      </p:pic>
      <p:sp>
        <p:nvSpPr>
          <p:cNvPr id="6" name="TextBox 5">
            <a:extLst>
              <a:ext uri="{FF2B5EF4-FFF2-40B4-BE49-F238E27FC236}">
                <a16:creationId xmlns:a16="http://schemas.microsoft.com/office/drawing/2014/main" id="{CD5BD1C9-B8B5-4CD8-BB2C-BBFCD5335605}"/>
              </a:ext>
            </a:extLst>
          </p:cNvPr>
          <p:cNvSpPr txBox="1"/>
          <p:nvPr/>
        </p:nvSpPr>
        <p:spPr>
          <a:xfrm>
            <a:off x="838200" y="5828371"/>
            <a:ext cx="6034665" cy="369332"/>
          </a:xfrm>
          <a:prstGeom prst="rect">
            <a:avLst/>
          </a:prstGeom>
          <a:noFill/>
        </p:spPr>
        <p:txBody>
          <a:bodyPr wrap="none" rtlCol="0">
            <a:spAutoFit/>
          </a:bodyPr>
          <a:lstStyle/>
          <a:p>
            <a:r>
              <a:rPr lang="en-US" dirty="0"/>
              <a:t>Log-market indexes (left axis) and log-WTI oil prices (right axis)</a:t>
            </a:r>
          </a:p>
        </p:txBody>
      </p:sp>
    </p:spTree>
    <p:extLst>
      <p:ext uri="{BB962C8B-B14F-4D97-AF65-F5344CB8AC3E}">
        <p14:creationId xmlns:p14="http://schemas.microsoft.com/office/powerpoint/2010/main" val="2266536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BB383-C8CB-4C4C-B424-30FF5D1B2C1B}"/>
              </a:ext>
            </a:extLst>
          </p:cNvPr>
          <p:cNvSpPr>
            <a:spLocks noGrp="1"/>
          </p:cNvSpPr>
          <p:nvPr>
            <p:ph type="title"/>
          </p:nvPr>
        </p:nvSpPr>
        <p:spPr/>
        <p:txBody>
          <a:bodyPr/>
          <a:lstStyle/>
          <a:p>
            <a:r>
              <a:rPr lang="en-US" dirty="0">
                <a:solidFill>
                  <a:srgbClr val="0070C0"/>
                </a:solidFill>
              </a:rPr>
              <a:t>Structural VAR with External Instruments</a:t>
            </a:r>
          </a:p>
        </p:txBody>
      </p:sp>
      <p:sp>
        <p:nvSpPr>
          <p:cNvPr id="3" name="Content Placeholder 2">
            <a:extLst>
              <a:ext uri="{FF2B5EF4-FFF2-40B4-BE49-F238E27FC236}">
                <a16:creationId xmlns:a16="http://schemas.microsoft.com/office/drawing/2014/main" id="{A0ECB338-2DF8-41A3-B71F-71C32E383963}"/>
              </a:ext>
            </a:extLst>
          </p:cNvPr>
          <p:cNvSpPr>
            <a:spLocks noGrp="1"/>
          </p:cNvSpPr>
          <p:nvPr>
            <p:ph idx="1"/>
          </p:nvPr>
        </p:nvSpPr>
        <p:spPr/>
        <p:txBody>
          <a:bodyPr/>
          <a:lstStyle/>
          <a:p>
            <a:pPr>
              <a:buClr>
                <a:schemeClr val="accent2"/>
              </a:buClr>
              <a:buFont typeface="Wingdings" panose="05000000000000000000" pitchFamily="2" charset="2"/>
              <a:buChar char="§"/>
            </a:pPr>
            <a:r>
              <a:rPr lang="en-US" dirty="0"/>
              <a:t>Identification in standard VAR models can be classified as internal – the variables used for identification are internal to the system</a:t>
            </a:r>
          </a:p>
          <a:p>
            <a:pPr>
              <a:buClr>
                <a:schemeClr val="accent2"/>
              </a:buClr>
              <a:buFont typeface="Wingdings" panose="05000000000000000000" pitchFamily="2" charset="2"/>
              <a:buChar char="§"/>
            </a:pPr>
            <a:r>
              <a:rPr lang="en-US" dirty="0"/>
              <a:t>The goal of the external instrument approach is to find a variable(s) external to the system in order to capture exogenous variation in the shock of interest</a:t>
            </a:r>
          </a:p>
          <a:p>
            <a:pPr>
              <a:buClr>
                <a:schemeClr val="accent2"/>
              </a:buClr>
              <a:buFont typeface="Wingdings" panose="05000000000000000000" pitchFamily="2" charset="2"/>
              <a:buChar char="§"/>
            </a:pPr>
            <a:r>
              <a:rPr lang="en-US" dirty="0"/>
              <a:t>The approach takes advantage of information developed outside the VAR, such as a series based on narrative evidence</a:t>
            </a:r>
          </a:p>
          <a:p>
            <a:pPr>
              <a:buClr>
                <a:schemeClr val="accent2"/>
              </a:buClr>
              <a:buFont typeface="Wingdings" panose="05000000000000000000" pitchFamily="2" charset="2"/>
              <a:buChar char="§"/>
            </a:pPr>
            <a:r>
              <a:rPr lang="en-US" dirty="0"/>
              <a:t>Commonly referred to as Proxy-SVAR or SVAR-IV</a:t>
            </a:r>
          </a:p>
        </p:txBody>
      </p:sp>
    </p:spTree>
    <p:extLst>
      <p:ext uri="{BB962C8B-B14F-4D97-AF65-F5344CB8AC3E}">
        <p14:creationId xmlns:p14="http://schemas.microsoft.com/office/powerpoint/2010/main" val="3759378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AFD8A-2A87-43E6-9406-F0D574C20ED2}"/>
              </a:ext>
            </a:extLst>
          </p:cNvPr>
          <p:cNvSpPr>
            <a:spLocks noGrp="1"/>
          </p:cNvSpPr>
          <p:nvPr>
            <p:ph type="title"/>
          </p:nvPr>
        </p:nvSpPr>
        <p:spPr/>
        <p:txBody>
          <a:bodyPr/>
          <a:lstStyle/>
          <a:p>
            <a:r>
              <a:rPr lang="en-US" dirty="0">
                <a:solidFill>
                  <a:srgbClr val="0070C0"/>
                </a:solidFill>
              </a:rPr>
              <a:t>SVAR-IV Example</a:t>
            </a:r>
          </a:p>
        </p:txBody>
      </p:sp>
      <p:pic>
        <p:nvPicPr>
          <p:cNvPr id="5" name="Picture 4" descr="A picture containing object, clock, looking, cat&#10;&#10;Description automatically generated">
            <a:extLst>
              <a:ext uri="{FF2B5EF4-FFF2-40B4-BE49-F238E27FC236}">
                <a16:creationId xmlns:a16="http://schemas.microsoft.com/office/drawing/2014/main" id="{A4D3A8A6-DEE0-4F78-858F-6A8FD92DF0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9890" y="2405757"/>
            <a:ext cx="2972215" cy="485843"/>
          </a:xfrm>
          <a:prstGeom prst="rect">
            <a:avLst/>
          </a:prstGeom>
        </p:spPr>
      </p:pic>
      <p:pic>
        <p:nvPicPr>
          <p:cNvPr id="7" name="Picture 6">
            <a:extLst>
              <a:ext uri="{FF2B5EF4-FFF2-40B4-BE49-F238E27FC236}">
                <a16:creationId xmlns:a16="http://schemas.microsoft.com/office/drawing/2014/main" id="{CBF75241-003E-4117-912E-0BD6B54A00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8708" y="3667445"/>
            <a:ext cx="1114581" cy="409632"/>
          </a:xfrm>
          <a:prstGeom prst="rect">
            <a:avLst/>
          </a:prstGeom>
        </p:spPr>
      </p:pic>
      <p:sp>
        <p:nvSpPr>
          <p:cNvPr id="8" name="TextBox 7">
            <a:extLst>
              <a:ext uri="{FF2B5EF4-FFF2-40B4-BE49-F238E27FC236}">
                <a16:creationId xmlns:a16="http://schemas.microsoft.com/office/drawing/2014/main" id="{F9620EA9-99E0-4A34-84AC-D53F00C830AB}"/>
              </a:ext>
            </a:extLst>
          </p:cNvPr>
          <p:cNvSpPr txBox="1"/>
          <p:nvPr/>
        </p:nvSpPr>
        <p:spPr>
          <a:xfrm>
            <a:off x="838200" y="1546302"/>
            <a:ext cx="10515600" cy="646331"/>
          </a:xfrm>
          <a:prstGeom prst="rect">
            <a:avLst/>
          </a:prstGeom>
          <a:noFill/>
        </p:spPr>
        <p:txBody>
          <a:bodyPr wrap="square" rtlCol="0">
            <a:spAutoFit/>
          </a:bodyPr>
          <a:lstStyle/>
          <a:p>
            <a:r>
              <a:rPr lang="en-US" dirty="0"/>
              <a:t>Consider a 3-variable model where                                       are three endogenous variables.  We want to identify shocks to the variable indicated by </a:t>
            </a:r>
            <a:r>
              <a:rPr lang="en-US" i="1" dirty="0"/>
              <a:t>P.</a:t>
            </a:r>
            <a:r>
              <a:rPr lang="en-US" dirty="0"/>
              <a:t>  The reduced-form VAR is</a:t>
            </a:r>
          </a:p>
        </p:txBody>
      </p:sp>
      <p:pic>
        <p:nvPicPr>
          <p:cNvPr id="10" name="Picture 9" descr="A picture containing object, table, clock&#10;&#10;Description automatically generated">
            <a:extLst>
              <a:ext uri="{FF2B5EF4-FFF2-40B4-BE49-F238E27FC236}">
                <a16:creationId xmlns:a16="http://schemas.microsoft.com/office/drawing/2014/main" id="{DC840797-8490-4D0F-A3CA-B34347B396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7969" y="1590847"/>
            <a:ext cx="1982110" cy="312965"/>
          </a:xfrm>
          <a:prstGeom prst="rect">
            <a:avLst/>
          </a:prstGeom>
        </p:spPr>
      </p:pic>
      <p:sp>
        <p:nvSpPr>
          <p:cNvPr id="11" name="TextBox 10">
            <a:extLst>
              <a:ext uri="{FF2B5EF4-FFF2-40B4-BE49-F238E27FC236}">
                <a16:creationId xmlns:a16="http://schemas.microsoft.com/office/drawing/2014/main" id="{2878B5FF-F051-4B22-94A9-44A6626B6B03}"/>
              </a:ext>
            </a:extLst>
          </p:cNvPr>
          <p:cNvSpPr txBox="1"/>
          <p:nvPr/>
        </p:nvSpPr>
        <p:spPr>
          <a:xfrm>
            <a:off x="838200" y="3084989"/>
            <a:ext cx="7060587" cy="369332"/>
          </a:xfrm>
          <a:prstGeom prst="rect">
            <a:avLst/>
          </a:prstGeom>
          <a:noFill/>
        </p:spPr>
        <p:txBody>
          <a:bodyPr wrap="none" rtlCol="0">
            <a:spAutoFit/>
          </a:bodyPr>
          <a:lstStyle/>
          <a:p>
            <a:r>
              <a:rPr lang="en-US" dirty="0"/>
              <a:t>The reduced-form residuals are related to the structural shocks as follows:</a:t>
            </a:r>
          </a:p>
        </p:txBody>
      </p:sp>
      <p:pic>
        <p:nvPicPr>
          <p:cNvPr id="14" name="Picture 13" descr="A picture containing bird&#10;&#10;Description automatically generated">
            <a:extLst>
              <a:ext uri="{FF2B5EF4-FFF2-40B4-BE49-F238E27FC236}">
                <a16:creationId xmlns:a16="http://schemas.microsoft.com/office/drawing/2014/main" id="{BAC18DC2-070C-4F4E-A46D-8F5D5C8602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09890" y="4346677"/>
            <a:ext cx="2953162" cy="1914792"/>
          </a:xfrm>
          <a:prstGeom prst="rect">
            <a:avLst/>
          </a:prstGeom>
        </p:spPr>
      </p:pic>
    </p:spTree>
    <p:extLst>
      <p:ext uri="{BB962C8B-B14F-4D97-AF65-F5344CB8AC3E}">
        <p14:creationId xmlns:p14="http://schemas.microsoft.com/office/powerpoint/2010/main" val="50512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E482A-244C-4FDA-A620-E2B0E9531A0F}"/>
              </a:ext>
            </a:extLst>
          </p:cNvPr>
          <p:cNvSpPr>
            <a:spLocks noGrp="1"/>
          </p:cNvSpPr>
          <p:nvPr>
            <p:ph type="title"/>
          </p:nvPr>
        </p:nvSpPr>
        <p:spPr/>
        <p:txBody>
          <a:bodyPr/>
          <a:lstStyle/>
          <a:p>
            <a:r>
              <a:rPr lang="en-US" dirty="0">
                <a:solidFill>
                  <a:srgbClr val="0070C0"/>
                </a:solidFill>
              </a:rPr>
              <a:t>External Instrument Conditions</a:t>
            </a:r>
          </a:p>
        </p:txBody>
      </p:sp>
      <p:sp>
        <p:nvSpPr>
          <p:cNvPr id="4" name="TextBox 3">
            <a:extLst>
              <a:ext uri="{FF2B5EF4-FFF2-40B4-BE49-F238E27FC236}">
                <a16:creationId xmlns:a16="http://schemas.microsoft.com/office/drawing/2014/main" id="{2E57132F-DB2E-41E9-A7D8-682296B35D47}"/>
              </a:ext>
            </a:extLst>
          </p:cNvPr>
          <p:cNvSpPr txBox="1"/>
          <p:nvPr/>
        </p:nvSpPr>
        <p:spPr>
          <a:xfrm>
            <a:off x="838200" y="1690688"/>
            <a:ext cx="10136246" cy="646331"/>
          </a:xfrm>
          <a:prstGeom prst="rect">
            <a:avLst/>
          </a:prstGeom>
          <a:noFill/>
        </p:spPr>
        <p:txBody>
          <a:bodyPr wrap="square" rtlCol="0">
            <a:spAutoFit/>
          </a:bodyPr>
          <a:lstStyle/>
          <a:p>
            <a:r>
              <a:rPr lang="en-US" dirty="0"/>
              <a:t>Let </a:t>
            </a:r>
            <a:r>
              <a:rPr lang="en-US" i="1" dirty="0"/>
              <a:t>  </a:t>
            </a:r>
            <a:r>
              <a:rPr lang="en-US" dirty="0"/>
              <a:t>  represent the external instrument that we will use to identify the shock      .     is considered valid if the following two conditions are met:  </a:t>
            </a:r>
          </a:p>
        </p:txBody>
      </p:sp>
      <p:pic>
        <p:nvPicPr>
          <p:cNvPr id="6" name="Picture 5">
            <a:extLst>
              <a:ext uri="{FF2B5EF4-FFF2-40B4-BE49-F238E27FC236}">
                <a16:creationId xmlns:a16="http://schemas.microsoft.com/office/drawing/2014/main" id="{6B9C4105-2DAC-4EC9-9393-28F315CCDC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554" y="1717990"/>
            <a:ext cx="277701" cy="314728"/>
          </a:xfrm>
          <a:prstGeom prst="rect">
            <a:avLst/>
          </a:prstGeom>
        </p:spPr>
      </p:pic>
      <p:pic>
        <p:nvPicPr>
          <p:cNvPr id="8" name="Picture 7">
            <a:extLst>
              <a:ext uri="{FF2B5EF4-FFF2-40B4-BE49-F238E27FC236}">
                <a16:creationId xmlns:a16="http://schemas.microsoft.com/office/drawing/2014/main" id="{32D74A16-D72C-45C7-B08C-EFAF652448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703" y="1717990"/>
            <a:ext cx="296215" cy="314728"/>
          </a:xfrm>
          <a:prstGeom prst="rect">
            <a:avLst/>
          </a:prstGeom>
        </p:spPr>
      </p:pic>
      <p:pic>
        <p:nvPicPr>
          <p:cNvPr id="11" name="Picture 10">
            <a:extLst>
              <a:ext uri="{FF2B5EF4-FFF2-40B4-BE49-F238E27FC236}">
                <a16:creationId xmlns:a16="http://schemas.microsoft.com/office/drawing/2014/main" id="{09BAC6AC-0F15-433C-BE0F-A008CF7CAD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7744" y="1717990"/>
            <a:ext cx="277701" cy="314728"/>
          </a:xfrm>
          <a:prstGeom prst="rect">
            <a:avLst/>
          </a:prstGeom>
        </p:spPr>
      </p:pic>
      <p:pic>
        <p:nvPicPr>
          <p:cNvPr id="13" name="Picture 12" descr="A picture containing clock&#10;&#10;Description automatically generated">
            <a:extLst>
              <a:ext uri="{FF2B5EF4-FFF2-40B4-BE49-F238E27FC236}">
                <a16:creationId xmlns:a16="http://schemas.microsoft.com/office/drawing/2014/main" id="{741FC752-6991-42A5-89D1-C7F2C579CA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2840" y="2475741"/>
            <a:ext cx="2286319" cy="1181265"/>
          </a:xfrm>
          <a:prstGeom prst="rect">
            <a:avLst/>
          </a:prstGeom>
        </p:spPr>
      </p:pic>
      <p:sp>
        <p:nvSpPr>
          <p:cNvPr id="14" name="TextBox 13">
            <a:extLst>
              <a:ext uri="{FF2B5EF4-FFF2-40B4-BE49-F238E27FC236}">
                <a16:creationId xmlns:a16="http://schemas.microsoft.com/office/drawing/2014/main" id="{33A2121E-A72F-443D-BEA9-664FCE72EE47}"/>
              </a:ext>
            </a:extLst>
          </p:cNvPr>
          <p:cNvSpPr txBox="1"/>
          <p:nvPr/>
        </p:nvSpPr>
        <p:spPr>
          <a:xfrm>
            <a:off x="838200" y="3858322"/>
            <a:ext cx="10136246" cy="1477328"/>
          </a:xfrm>
          <a:prstGeom prst="rect">
            <a:avLst/>
          </a:prstGeom>
          <a:noFill/>
        </p:spPr>
        <p:txBody>
          <a:bodyPr wrap="square" rtlCol="0">
            <a:spAutoFit/>
          </a:bodyPr>
          <a:lstStyle/>
          <a:p>
            <a:r>
              <a:rPr lang="en-US" dirty="0"/>
              <a:t>The first condition is the relevance condition: The instrument is contemporaneously correlated with the structural shock of interest.</a:t>
            </a:r>
          </a:p>
          <a:p>
            <a:endParaRPr lang="en-US" dirty="0"/>
          </a:p>
          <a:p>
            <a:r>
              <a:rPr lang="en-US" dirty="0"/>
              <a:t>The second condition is the exogeneity condition: The instrument must be contemporaneously uncorrelated with the other structural shocks in the system.</a:t>
            </a:r>
          </a:p>
        </p:txBody>
      </p:sp>
    </p:spTree>
    <p:extLst>
      <p:ext uri="{BB962C8B-B14F-4D97-AF65-F5344CB8AC3E}">
        <p14:creationId xmlns:p14="http://schemas.microsoft.com/office/powerpoint/2010/main" val="2327475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3661</TotalTime>
  <Words>4252</Words>
  <Application>Microsoft Office PowerPoint</Application>
  <PresentationFormat>Widescreen</PresentationFormat>
  <Paragraphs>370</Paragraphs>
  <Slides>32</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Wingdings</vt:lpstr>
      <vt:lpstr>Office Theme</vt:lpstr>
      <vt:lpstr>Oil Price and the Stock Market: A Structural VAR Model Identified with an External Instrument</vt:lpstr>
      <vt:lpstr>Motivation</vt:lpstr>
      <vt:lpstr>Literature Review</vt:lpstr>
      <vt:lpstr>Literature Review (Cont.)</vt:lpstr>
      <vt:lpstr>Oil Demand and Stock Markets</vt:lpstr>
      <vt:lpstr>Market Indexes and WTI Oil Price</vt:lpstr>
      <vt:lpstr>Structural VAR with External Instruments</vt:lpstr>
      <vt:lpstr>SVAR-IV Example</vt:lpstr>
      <vt:lpstr>External Instrument Conditions</vt:lpstr>
      <vt:lpstr>SVAR-IV Steps</vt:lpstr>
      <vt:lpstr>This Study</vt:lpstr>
      <vt:lpstr>Data</vt:lpstr>
      <vt:lpstr>Data (Cont.)</vt:lpstr>
      <vt:lpstr>Choice of External Instrument</vt:lpstr>
      <vt:lpstr>PowerPoint Presentation</vt:lpstr>
      <vt:lpstr>Model and Identification</vt:lpstr>
      <vt:lpstr>Model and Identification (Cont.)</vt:lpstr>
      <vt:lpstr>Model and Identification (Cont.)</vt:lpstr>
      <vt:lpstr>Model and Identification (Cont.)</vt:lpstr>
      <vt:lpstr>In Practice</vt:lpstr>
      <vt:lpstr>Impulse Response Functions</vt:lpstr>
      <vt:lpstr>PowerPoint Presentation</vt:lpstr>
      <vt:lpstr>Differentiating Factors in This Study</vt:lpstr>
      <vt:lpstr>PowerPoint Presentation</vt:lpstr>
      <vt:lpstr>PowerPoint Presentation</vt:lpstr>
      <vt:lpstr>PowerPoint Presentation</vt:lpstr>
      <vt:lpstr>U.S. Oil Production</vt:lpstr>
      <vt:lpstr>U.S. Oil Production (Cont.)</vt:lpstr>
      <vt:lpstr>The COVID-19 Pandemic</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Oil Price and the Stock Market: A Structural VAR Model Identified with an External Instrument</dc:title>
  <dc:creator>Tomas Perez</dc:creator>
  <cp:lastModifiedBy>Tomas Perez</cp:lastModifiedBy>
  <cp:revision>1</cp:revision>
  <dcterms:created xsi:type="dcterms:W3CDTF">2020-07-18T02:10:15Z</dcterms:created>
  <dcterms:modified xsi:type="dcterms:W3CDTF">2020-07-20T15:13:33Z</dcterms:modified>
</cp:coreProperties>
</file>