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March 22, 2005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Canadian housing market sell data seasonal adjust</a:t>
            </a:r>
          </a:p>
        </p:txBody>
      </p:sp>
      <p:pic>
        <p:nvPicPr>
          <p:cNvPr descr="The_power_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Forecast in three different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forecast for all data</a:t>
            </a:r>
          </a:p>
          <a:p>
            <a:pPr lvl="0"/>
            <a:r>
              <a:rPr/>
              <a:t>The forecast for the after 2008 finical crash</a:t>
            </a:r>
          </a:p>
          <a:p>
            <a:pPr lvl="0"/>
            <a:r>
              <a:rPr/>
              <a:t>The forecast from 3 years before and after Covid pandemic</a:t>
            </a:r>
          </a:p>
          <a:p>
            <a:pPr lvl="0" indent="0" marL="0">
              <a:buNone/>
            </a:pPr>
            <a:r>
              <a:rPr/>
              <a:t>Further more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eggs</a:t>
            </a:r>
          </a:p>
          <a:p>
            <a:pPr lvl="0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The_power_point_files/figure-pptx/ca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 scatterplot.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2023-04-02T06:42:21Z</dcterms:created>
  <dcterms:modified xsi:type="dcterms:W3CDTF">2023-04-02T06:42:21Z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  <property fmtid="{D5CDD505-2E9C-101B-9397-08002B2CF9AE}" pid="3" name="output">
    <vt:lpwstr>powerpoint_presentation</vt:lpwstr>
  </property>
</Properties>
</file>