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Habits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Tie 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March 22, 2005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Both auto.arima suggest the data is random walk with ARIMA(0,1,1)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So, here is my forecasting base on all the model I got from auto.arima</a:t>
            </a:r>
          </a:p>
        </p:txBody>
      </p:sp>
      <p:pic>
        <p:nvPicPr>
          <p:cNvPr descr="The_power_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The_power_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The_power_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 [1] 1.25 1.25 1.25 1.25 1.25 1.25 1.25 1.25 1.25 1.25 1.25 1.25</a:t>
            </a:r>
          </a:p>
        </p:txBody>
      </p:sp>
      <p:pic>
        <p:nvPicPr>
          <p:cNvPr descr="The_power_point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 [1] 4.5 4.5 4.5 4.5 4.5 4.5 4.5 4.5 4.5 4.5 4.5 4.5</a:t>
            </a:r>
          </a:p>
        </p:txBody>
      </p:sp>
      <p:pic>
        <p:nvPicPr>
          <p:cNvPr descr="The_power_point_files/figure-pptx/unnamed-chunk-13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The_power_point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The_power_point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The_power_point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Canadian housing market sales date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This time series collected by the Canadian Real Estate association (CREA) on the Canadian housing sales from Jan 2007 to Jan 2023.</a:t>
            </a:r>
          </a:p>
          <a:p>
            <a:pPr lvl="0"/>
            <a:r>
              <a:rPr/>
              <a:t>why this data?</a:t>
            </a:r>
          </a:p>
          <a:p>
            <a:pPr lvl="1"/>
            <a:r>
              <a:rPr/>
              <a:t>because this is the only interest data with at least 100 observation related to the housing market.</a:t>
            </a:r>
          </a:p>
        </p:txBody>
      </p:sp>
      <p:pic>
        <p:nvPicPr>
          <p:cNvPr descr="The_power_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found on the data.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data is randomly walking or close to randomly walking.</a:t>
            </a:r>
          </a:p>
          <a:p>
            <a:pPr lvl="0"/>
            <a:r>
              <a:rPr/>
              <a:t>The auto.arima function I used while I Played with my data.</a:t>
            </a:r>
          </a:p>
          <a:p>
            <a:pPr lvl="0"/>
            <a:r>
              <a:rPr/>
              <a:t>This auto.arima setting force auto,arima() to search 15625 combinations of ARIMA from ARIMA(1,1,1)(1,1,1) go to ARIMA (5,5,5)(5,5,5) it will consume a huge amount of computing power. It take my computre around 30s.</a:t>
            </a:r>
          </a:p>
          <a:p>
            <a:pPr lvl="0" indent="0">
              <a:buNone/>
            </a:pPr>
            <a:r>
              <a:rPr>
                <a:latin typeface="Courier"/>
              </a:rPr>
              <a:t>all_data_model_1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auto.arima</a:t>
            </a:r>
            <a:r>
              <a:rPr>
                <a:latin typeface="Courier"/>
              </a:rPr>
              <a:t>(Can_month_housing_sell.ts, </a:t>
            </a:r>
            <a:br/>
            <a:r>
              <a:rPr>
                <a:latin typeface="Courier"/>
              </a:rPr>
              <a:t>  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approximation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parallel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stepwise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max.Q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max.P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max.D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max.d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max.p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max.q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</a:p>
          <a:p>
            <a:pPr lvl="0"/>
            <a:r>
              <a:rPr/>
              <a:t>will it work better compare to auto.arima() in default setting?</a:t>
            </a:r>
          </a:p>
          <a:p>
            <a:pPr lvl="0"/>
            <a:r>
              <a:rPr/>
              <a:t>no.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data analysis for entire time series.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all_data_model_1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auto.arima</a:t>
            </a:r>
            <a:r>
              <a:rPr>
                <a:latin typeface="Courier"/>
              </a:rPr>
              <a:t>(Can_month_housing_sell.ts, </a:t>
            </a:r>
            <a:br/>
            <a:r>
              <a:rPr>
                <a:latin typeface="Courier"/>
              </a:rPr>
              <a:t>  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approximation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parallel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stepwise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max.Q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max.P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max.D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max.d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max.p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max.q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(all_data_model_1) 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#ARIMA(2,1,0) </a:t>
            </a:r>
            <a:br/>
            <a:br/>
            <a:r>
              <a:rPr i="1">
                <a:solidFill>
                  <a:srgbClr val="BA2121"/>
                </a:solidFill>
                <a:latin typeface="Courier"/>
              </a:rPr>
              <a:t>### so, what dos the default auto-arima will give me and how long it take?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#0.025s and ARIMA(0,1,1)</a:t>
            </a:r>
            <a:br/>
            <a:br/>
            <a:r>
              <a:rPr>
                <a:latin typeface="Courier"/>
              </a:rPr>
              <a:t>all_data_model_2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auto.arima</a:t>
            </a:r>
            <a:r>
              <a:rPr>
                <a:latin typeface="Courier"/>
              </a:rPr>
              <a:t>(Can_month_housing_sell.ts)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(all_data_model_2)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#ARIMA(0,1,1) random walk with draft.</a:t>
            </a:r>
            <a:br/>
            <a:br/>
            <a:r>
              <a:rPr i="1">
                <a:solidFill>
                  <a:srgbClr val="BA2121"/>
                </a:solidFill>
                <a:latin typeface="Courier"/>
              </a:rPr>
              <a:t>#######################so, which one is better? </a:t>
            </a:r>
            <a:br/>
            <a:br/>
            <a:r>
              <a:rPr i="1">
                <a:solidFill>
                  <a:srgbClr val="BA2121"/>
                </a:solidFill>
                <a:latin typeface="Courier"/>
              </a:rPr>
              <a:t>######compare the AIC?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AIC</a:t>
            </a:r>
            <a:r>
              <a:rPr>
                <a:latin typeface="Courier"/>
              </a:rPr>
              <a:t>(all_data_model_2)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AIC</a:t>
            </a:r>
            <a:r>
              <a:rPr>
                <a:latin typeface="Courier"/>
              </a:rPr>
              <a:t>(all_data_model_1)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about not including the 2008 finical crash?</a:t>
            </a:r>
          </a:p>
        </p:txBody>
      </p:sp>
      <p:pic>
        <p:nvPicPr>
          <p:cNvPr descr="The_power_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Result ARIMA(0,1,1) AIC: 3041.171 ARIMA(2,1,0) AIC: 3038.807 still, random walk with drift?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about 3 years before and after 2020 when the covid start to impact canada?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The_before_during_after_Covid_model.data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window</a:t>
            </a:r>
            <a:r>
              <a:rPr>
                <a:latin typeface="Courier"/>
              </a:rPr>
              <a:t>(Can_month_housing_sell.ts, </a:t>
            </a:r>
            <a:r>
              <a:rPr>
                <a:solidFill>
                  <a:srgbClr val="7D9029"/>
                </a:solidFill>
                <a:latin typeface="Courier"/>
              </a:rPr>
              <a:t>start=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2017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end=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2023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autoplot</a:t>
            </a:r>
            <a:r>
              <a:rPr>
                <a:latin typeface="Courier"/>
              </a:rPr>
              <a:t>(The_before_during_after_Covid_model.data)</a:t>
            </a:r>
          </a:p>
        </p:txBody>
      </p:sp>
      <p:pic>
        <p:nvPicPr>
          <p:cNvPr descr="The_power_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still ARIMA(2,1,0) and ARIMA(0,1,1) the random walk drift. even the AIC is supre close AIC(The_before_during_after_Covid_model_1) #1413.121 AIC(The_before_during_after_Covid_model_2) #1413.473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constructed model 2: what if we only including the data from 2020 alone?</a:t>
            </a:r>
          </a:p>
        </p:txBody>
      </p:sp>
      <p:pic>
        <p:nvPicPr>
          <p:cNvPr descr="fig:  The_power_point_files/figure-pptx/car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686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 scatterplot.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Habits</dc:title>
  <dc:creator>Tie Ma</dc:creator>
  <cp:keywords/>
  <dcterms:created xsi:type="dcterms:W3CDTF">2023-04-03T04:32:08Z</dcterms:created>
  <dcterms:modified xsi:type="dcterms:W3CDTF">2023-04-03T04:32:08Z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March 22, 2005</vt:lpwstr>
  </property>
  <property fmtid="{D5CDD505-2E9C-101B-9397-08002B2CF9AE}" pid="3" name="output">
    <vt:lpwstr>powerpoint_presentation</vt:lpwstr>
  </property>
</Properties>
</file>