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7FB-711F-4127-80BE-47A0D698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9AAB-AC98-4A0D-A87D-CAEB76C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1496-47DC-4A8D-8909-B0452A2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AA-2332-42A9-AE44-B56E62B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2296-F640-420C-AC89-0A5EAD9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883-6195-405E-ADC3-A6C76E3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A004-7503-4112-9271-29783F5E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02F2-90E9-4162-B0C0-9E4E0A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575-611F-49A9-9A69-67A77C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72CF-E226-4B0E-BE2D-47061B7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45BBD-0D42-4FE1-BB1C-67C28A0D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7867-FBB3-4960-82A1-7ECB9DAB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A90-44F5-44B7-9831-F94CED4D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2BC-77AA-4D84-82A9-897F1FB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C6D-C887-48E8-ABF0-6E622D2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8E-CBF0-4AA2-8A82-FDF7602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DA48-A2A3-423A-BA6C-2A99B88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E9E-45FE-4555-9D2E-199693A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974-A500-4EEF-AFE7-5F3C3C75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AF0E-F793-4410-BB9D-811270F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CF7-EA8B-406D-AFF4-37B9B1C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F1B6-6588-414F-8C99-3BA34EA4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D80-6C3A-410F-A506-651DC4C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E21B-678E-43B2-88DD-8FAFC04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B3D-2015-409F-AB13-1799B6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745-447D-4DA1-900D-3A0BE5F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A8-F987-43B1-9DD0-55449971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DD8A-FC8D-4E7D-8026-C5ABECC3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78A1-925B-433E-938B-4812C4C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4DE-B131-448B-A418-6DB3B21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4C0-0973-43C5-83AB-C13E4B7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F2A-FAF8-4859-877E-ABF2082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E4FE-609F-4D6D-B796-657EBC6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01AE-7F1D-49FE-A179-BCB4B07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34B5-B30E-49E5-9232-A7440D86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5C43-C1E6-4684-A974-FBEE83E8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73B-F45D-425C-9BBD-B163884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CAF3-43DF-42D2-B921-A93BCCA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31ED-419D-4797-8D50-8A0445A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934-03D8-434C-BBEA-64C72E8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E35F-92CE-4FAD-B3AD-3D68F67E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9D48-CDFE-4F6F-9E4C-900AF45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2AC-8C19-4395-ABD8-306D929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FF53C-6E79-4C85-99AB-5ECBB4BD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213D-E780-460D-9291-5A8C281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DAB9-C5AB-49BC-B6F5-E22AEE4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084-BAE9-4A57-A1AA-D929938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9777-F71D-42EA-A67B-DD6A332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799A-DB29-4FCB-A580-8D40D860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2399-88EC-42D9-9452-12EDE8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2CD9-3DC7-40EF-AB15-4840BE1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0EA4-3291-4F54-8EDD-C955BE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355-6CFE-472C-B860-994B6FD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ED91-7BCA-4BCA-859C-C2708AA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48D6-4BBF-438A-A559-4F74EA77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0C58-1DAE-4748-8D19-117F7D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7E47-07C7-4C01-ADD9-00551E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DC3A-DD28-480E-9288-F875DD0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E9E7-081B-40FA-9DCD-E1257F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F50E-88B4-4841-A9D4-B56EAAB7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56D4-71F4-4F88-9482-61B13C27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0ED-1353-428C-9EC0-1379BDA992E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C1F-C2E9-47AA-8DDD-EEDA4C60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2F42-72AD-496F-992C-810FF4F1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B21235-1F33-4DC9-91EE-E820B9243A5A}"/>
              </a:ext>
            </a:extLst>
          </p:cNvPr>
          <p:cNvSpPr/>
          <p:nvPr/>
        </p:nvSpPr>
        <p:spPr>
          <a:xfrm>
            <a:off x="2214627" y="2569739"/>
            <a:ext cx="731520" cy="731520"/>
          </a:xfrm>
          <a:prstGeom prst="ellipse">
            <a:avLst/>
          </a:prstGeom>
          <a:solidFill>
            <a:srgbClr val="2D8C26"/>
          </a:solidFill>
          <a:ln w="76200">
            <a:solidFill>
              <a:srgbClr val="2D8C2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69445-CC62-444A-AE00-22E397C6E952}"/>
              </a:ext>
            </a:extLst>
          </p:cNvPr>
          <p:cNvSpPr txBox="1"/>
          <p:nvPr/>
        </p:nvSpPr>
        <p:spPr>
          <a:xfrm>
            <a:off x="3028697" y="2489222"/>
            <a:ext cx="5007956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00" spc="-150" dirty="0">
                <a:solidFill>
                  <a:srgbClr val="2D8C2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Center for Macroeconomic</a:t>
            </a:r>
          </a:p>
          <a:p>
            <a:r>
              <a:rPr lang="en-US" sz="2600" spc="-150" dirty="0">
                <a:solidFill>
                  <a:srgbClr val="2D8C2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Forecasts &amp; Insights              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710D64-6B67-4991-B871-92CA740F59C8}"/>
              </a:ext>
            </a:extLst>
          </p:cNvPr>
          <p:cNvSpPr/>
          <p:nvPr/>
        </p:nvSpPr>
        <p:spPr>
          <a:xfrm>
            <a:off x="2232006" y="2530286"/>
            <a:ext cx="730314" cy="626339"/>
          </a:xfrm>
          <a:custGeom>
            <a:avLst/>
            <a:gdLst>
              <a:gd name="connsiteX0" fmla="*/ 19 w 730314"/>
              <a:gd name="connsiteY0" fmla="*/ 609789 h 626339"/>
              <a:gd name="connsiteX1" fmla="*/ 387369 w 730314"/>
              <a:gd name="connsiteY1" fmla="*/ 565339 h 626339"/>
              <a:gd name="connsiteX2" fmla="*/ 730269 w 730314"/>
              <a:gd name="connsiteY2" fmla="*/ 298639 h 626339"/>
              <a:gd name="connsiteX3" fmla="*/ 365144 w 730314"/>
              <a:gd name="connsiteY3" fmla="*/ 189 h 626339"/>
              <a:gd name="connsiteX4" fmla="*/ 403244 w 730314"/>
              <a:gd name="connsiteY4" fmla="*/ 343089 h 626339"/>
              <a:gd name="connsiteX5" fmla="*/ 19 w 730314"/>
              <a:gd name="connsiteY5" fmla="*/ 609789 h 62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314" h="626339">
                <a:moveTo>
                  <a:pt x="19" y="609789"/>
                </a:moveTo>
                <a:cubicBezTo>
                  <a:pt x="-2627" y="646831"/>
                  <a:pt x="265661" y="617197"/>
                  <a:pt x="387369" y="565339"/>
                </a:cubicBezTo>
                <a:cubicBezTo>
                  <a:pt x="509077" y="513481"/>
                  <a:pt x="733973" y="392830"/>
                  <a:pt x="730269" y="298639"/>
                </a:cubicBezTo>
                <a:cubicBezTo>
                  <a:pt x="726565" y="204448"/>
                  <a:pt x="419648" y="-7219"/>
                  <a:pt x="365144" y="189"/>
                </a:cubicBezTo>
                <a:cubicBezTo>
                  <a:pt x="310640" y="7597"/>
                  <a:pt x="463569" y="241489"/>
                  <a:pt x="403244" y="343089"/>
                </a:cubicBezTo>
                <a:cubicBezTo>
                  <a:pt x="342919" y="444689"/>
                  <a:pt x="2665" y="572747"/>
                  <a:pt x="19" y="6097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76F1AB-6815-401D-AC9A-3A88352050FD}"/>
              </a:ext>
            </a:extLst>
          </p:cNvPr>
          <p:cNvSpPr/>
          <p:nvPr/>
        </p:nvSpPr>
        <p:spPr>
          <a:xfrm>
            <a:off x="2207007" y="3910859"/>
            <a:ext cx="731520" cy="7315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8DC754-D120-45D7-A680-19D068C8DD6D}"/>
              </a:ext>
            </a:extLst>
          </p:cNvPr>
          <p:cNvSpPr txBox="1"/>
          <p:nvPr/>
        </p:nvSpPr>
        <p:spPr>
          <a:xfrm>
            <a:off x="3028697" y="3830343"/>
            <a:ext cx="5695853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00" spc="-1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Center for Macroeconomic</a:t>
            </a:r>
          </a:p>
          <a:p>
            <a:r>
              <a:rPr lang="en-US" sz="2600" spc="-15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Forecasts &amp; Insights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93A154-7F1A-41F0-9022-7612CB176F41}"/>
              </a:ext>
            </a:extLst>
          </p:cNvPr>
          <p:cNvSpPr/>
          <p:nvPr/>
        </p:nvSpPr>
        <p:spPr>
          <a:xfrm>
            <a:off x="2224386" y="3871406"/>
            <a:ext cx="730314" cy="626339"/>
          </a:xfrm>
          <a:custGeom>
            <a:avLst/>
            <a:gdLst>
              <a:gd name="connsiteX0" fmla="*/ 19 w 730314"/>
              <a:gd name="connsiteY0" fmla="*/ 609789 h 626339"/>
              <a:gd name="connsiteX1" fmla="*/ 387369 w 730314"/>
              <a:gd name="connsiteY1" fmla="*/ 565339 h 626339"/>
              <a:gd name="connsiteX2" fmla="*/ 730269 w 730314"/>
              <a:gd name="connsiteY2" fmla="*/ 298639 h 626339"/>
              <a:gd name="connsiteX3" fmla="*/ 365144 w 730314"/>
              <a:gd name="connsiteY3" fmla="*/ 189 h 626339"/>
              <a:gd name="connsiteX4" fmla="*/ 403244 w 730314"/>
              <a:gd name="connsiteY4" fmla="*/ 343089 h 626339"/>
              <a:gd name="connsiteX5" fmla="*/ 19 w 730314"/>
              <a:gd name="connsiteY5" fmla="*/ 609789 h 62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314" h="626339">
                <a:moveTo>
                  <a:pt x="19" y="609789"/>
                </a:moveTo>
                <a:cubicBezTo>
                  <a:pt x="-2627" y="646831"/>
                  <a:pt x="265661" y="617197"/>
                  <a:pt x="387369" y="565339"/>
                </a:cubicBezTo>
                <a:cubicBezTo>
                  <a:pt x="509077" y="513481"/>
                  <a:pt x="733973" y="392830"/>
                  <a:pt x="730269" y="298639"/>
                </a:cubicBezTo>
                <a:cubicBezTo>
                  <a:pt x="726565" y="204448"/>
                  <a:pt x="419648" y="-7219"/>
                  <a:pt x="365144" y="189"/>
                </a:cubicBezTo>
                <a:cubicBezTo>
                  <a:pt x="310640" y="7597"/>
                  <a:pt x="463569" y="241489"/>
                  <a:pt x="403244" y="343089"/>
                </a:cubicBezTo>
                <a:cubicBezTo>
                  <a:pt x="342919" y="444689"/>
                  <a:pt x="2665" y="572747"/>
                  <a:pt x="19" y="609789"/>
                </a:cubicBezTo>
                <a:close/>
              </a:path>
            </a:pathLst>
          </a:custGeom>
          <a:solidFill>
            <a:srgbClr val="2D8C26"/>
          </a:solidFill>
          <a:ln>
            <a:solidFill>
              <a:srgbClr val="2D8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D85199EC-F62D-4790-8D7A-07D1515C58F1}"/>
              </a:ext>
            </a:extLst>
          </p:cNvPr>
          <p:cNvSpPr/>
          <p:nvPr/>
        </p:nvSpPr>
        <p:spPr>
          <a:xfrm>
            <a:off x="7349176" y="4361946"/>
            <a:ext cx="274320" cy="274320"/>
          </a:xfrm>
          <a:prstGeom prst="mathPlus">
            <a:avLst/>
          </a:prstGeom>
          <a:solidFill>
            <a:schemeClr val="bg1"/>
          </a:solidFill>
          <a:ln>
            <a:solidFill>
              <a:srgbClr val="2D8C2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ECA7BA25-BFD0-438B-8A29-0096CB40F3BC}"/>
              </a:ext>
            </a:extLst>
          </p:cNvPr>
          <p:cNvSpPr/>
          <p:nvPr/>
        </p:nvSpPr>
        <p:spPr>
          <a:xfrm>
            <a:off x="7349176" y="3026939"/>
            <a:ext cx="274320" cy="274320"/>
          </a:xfrm>
          <a:prstGeom prst="mathPlus">
            <a:avLst/>
          </a:prstGeom>
          <a:solidFill>
            <a:srgbClr val="2D8C2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CAC0-EBCB-4688-9F30-0FB2F7F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E06BEB-2E19-4CC8-92B1-D76348896BC5}"/>
              </a:ext>
            </a:extLst>
          </p:cNvPr>
          <p:cNvGrpSpPr/>
          <p:nvPr/>
        </p:nvGrpSpPr>
        <p:grpSpPr>
          <a:xfrm>
            <a:off x="2207007" y="3830343"/>
            <a:ext cx="5211063" cy="892552"/>
            <a:chOff x="2207007" y="3830343"/>
            <a:chExt cx="5211063" cy="89255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2B7DA4-8DB7-47DA-B501-9E0CF4E13879}"/>
                </a:ext>
              </a:extLst>
            </p:cNvPr>
            <p:cNvSpPr/>
            <p:nvPr/>
          </p:nvSpPr>
          <p:spPr>
            <a:xfrm>
              <a:off x="2207007" y="3910859"/>
              <a:ext cx="731520" cy="73152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9AD3A8-8E19-47BF-9F5D-8D8C056F0085}"/>
                </a:ext>
              </a:extLst>
            </p:cNvPr>
            <p:cNvSpPr txBox="1"/>
            <p:nvPr/>
          </p:nvSpPr>
          <p:spPr>
            <a:xfrm>
              <a:off x="3028697" y="3830343"/>
              <a:ext cx="4389373" cy="8925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600" spc="-15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Center for Macroeconomic  </a:t>
              </a:r>
            </a:p>
            <a:p>
              <a:r>
                <a:rPr lang="en-US" sz="2600" spc="-15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Forecasts &amp; Insights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D733A8-382B-457A-AA71-35D4F07D9D42}"/>
                </a:ext>
              </a:extLst>
            </p:cNvPr>
            <p:cNvSpPr/>
            <p:nvPr/>
          </p:nvSpPr>
          <p:spPr>
            <a:xfrm>
              <a:off x="2224386" y="3871406"/>
              <a:ext cx="730314" cy="626339"/>
            </a:xfrm>
            <a:custGeom>
              <a:avLst/>
              <a:gdLst>
                <a:gd name="connsiteX0" fmla="*/ 19 w 730314"/>
                <a:gd name="connsiteY0" fmla="*/ 609789 h 626339"/>
                <a:gd name="connsiteX1" fmla="*/ 387369 w 730314"/>
                <a:gd name="connsiteY1" fmla="*/ 565339 h 626339"/>
                <a:gd name="connsiteX2" fmla="*/ 730269 w 730314"/>
                <a:gd name="connsiteY2" fmla="*/ 298639 h 626339"/>
                <a:gd name="connsiteX3" fmla="*/ 365144 w 730314"/>
                <a:gd name="connsiteY3" fmla="*/ 189 h 626339"/>
                <a:gd name="connsiteX4" fmla="*/ 403244 w 730314"/>
                <a:gd name="connsiteY4" fmla="*/ 343089 h 626339"/>
                <a:gd name="connsiteX5" fmla="*/ 19 w 730314"/>
                <a:gd name="connsiteY5" fmla="*/ 609789 h 62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0314" h="626339">
                  <a:moveTo>
                    <a:pt x="19" y="609789"/>
                  </a:moveTo>
                  <a:cubicBezTo>
                    <a:pt x="-2627" y="646831"/>
                    <a:pt x="265661" y="617197"/>
                    <a:pt x="387369" y="565339"/>
                  </a:cubicBezTo>
                  <a:cubicBezTo>
                    <a:pt x="509077" y="513481"/>
                    <a:pt x="733973" y="392830"/>
                    <a:pt x="730269" y="298639"/>
                  </a:cubicBezTo>
                  <a:cubicBezTo>
                    <a:pt x="726565" y="204448"/>
                    <a:pt x="419648" y="-7219"/>
                    <a:pt x="365144" y="189"/>
                  </a:cubicBezTo>
                  <a:cubicBezTo>
                    <a:pt x="310640" y="7597"/>
                    <a:pt x="463569" y="241489"/>
                    <a:pt x="403244" y="343089"/>
                  </a:cubicBezTo>
                  <a:cubicBezTo>
                    <a:pt x="342919" y="444689"/>
                    <a:pt x="2665" y="572747"/>
                    <a:pt x="19" y="609789"/>
                  </a:cubicBezTo>
                  <a:close/>
                </a:path>
              </a:pathLst>
            </a:custGeom>
            <a:solidFill>
              <a:srgbClr val="2D8C26"/>
            </a:solidFill>
            <a:ln>
              <a:solidFill>
                <a:srgbClr val="2D8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us Sign 13">
              <a:extLst>
                <a:ext uri="{FF2B5EF4-FFF2-40B4-BE49-F238E27FC236}">
                  <a16:creationId xmlns:a16="http://schemas.microsoft.com/office/drawing/2014/main" id="{38EA5B7E-5A42-4E8F-85C9-5D1CC3D8E6B4}"/>
                </a:ext>
              </a:extLst>
            </p:cNvPr>
            <p:cNvSpPr/>
            <p:nvPr/>
          </p:nvSpPr>
          <p:spPr>
            <a:xfrm>
              <a:off x="6812280" y="4370004"/>
              <a:ext cx="274320" cy="2743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86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10</cp:revision>
  <dcterms:created xsi:type="dcterms:W3CDTF">2021-01-29T20:55:38Z</dcterms:created>
  <dcterms:modified xsi:type="dcterms:W3CDTF">2022-01-05T06:24:26Z</dcterms:modified>
</cp:coreProperties>
</file>