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 id="2147483700" r:id="rId2"/>
    <p:sldMasterId id="2147483701" r:id="rId3"/>
  </p:sldMasterIdLst>
  <p:notesMasterIdLst>
    <p:notesMasterId r:id="rId20"/>
  </p:notesMasterIdLst>
  <p:sldIdLst>
    <p:sldId id="256" r:id="rId4"/>
    <p:sldId id="260" r:id="rId5"/>
    <p:sldId id="264" r:id="rId6"/>
    <p:sldId id="341" r:id="rId7"/>
    <p:sldId id="342" r:id="rId8"/>
    <p:sldId id="343" r:id="rId9"/>
    <p:sldId id="304" r:id="rId10"/>
    <p:sldId id="338" r:id="rId11"/>
    <p:sldId id="344" r:id="rId12"/>
    <p:sldId id="345" r:id="rId13"/>
    <p:sldId id="346" r:id="rId14"/>
    <p:sldId id="294" r:id="rId15"/>
    <p:sldId id="340" r:id="rId16"/>
    <p:sldId id="339" r:id="rId17"/>
    <p:sldId id="292" r:id="rId18"/>
    <p:sldId id="312"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Lato Light" panose="020F0302020204030204" pitchFamily="34" charset="0"/>
      <p:regular r:id="rId25"/>
      <p:bold r:id="rId26"/>
      <p:italic r:id="rId27"/>
      <p:boldItalic r:id="rId28"/>
    </p:embeddedFont>
    <p:embeddedFont>
      <p:font typeface="Merriweather Black" panose="020F0502020204030204" pitchFamily="34" charset="0"/>
      <p:bold r:id="rId29"/>
      <p:italic r:id="rId30"/>
      <p:boldItalic r:id="rId31"/>
    </p:embeddedFont>
    <p:embeddedFont>
      <p:font typeface="Roboto Condensed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FE39B-02A4-B9A9-BA13-92B206300679}" v="68" dt="2024-04-13T20:07:28.880"/>
  </p1510:revLst>
</p1510:revInfo>
</file>

<file path=ppt/tableStyles.xml><?xml version="1.0" encoding="utf-8"?>
<a:tblStyleLst xmlns:a="http://schemas.openxmlformats.org/drawingml/2006/main" def="{492A543D-53CA-45F4-BB54-F8F93ACC1F45}">
  <a:tblStyle styleId="{492A543D-53CA-45F4-BB54-F8F93ACC1F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60" d="100"/>
          <a:sy n="160" d="100"/>
        </p:scale>
        <p:origin x="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9" Type="http://schemas.microsoft.com/office/2015/10/relationships/revisionInfo" Target="revisionInfo.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Aliya" userId="S::lnu.ali@northeastern.edu::2b37250e-7d94-4eb1-aa7f-6f0b4babe149" providerId="AD" clId="Web-{D3C30DA7-98E4-BFEE-C134-90FFC2B8BA5A}"/>
    <pc:docChg chg="addSld delSld modSld sldOrd">
      <pc:chgData name=". Aliya" userId="S::lnu.ali@northeastern.edu::2b37250e-7d94-4eb1-aa7f-6f0b4babe149" providerId="AD" clId="Web-{D3C30DA7-98E4-BFEE-C134-90FFC2B8BA5A}" dt="2024-04-11T05:04:29.934" v="1267" actId="1076"/>
      <pc:docMkLst>
        <pc:docMk/>
      </pc:docMkLst>
      <pc:sldChg chg="addSp delSp modSp">
        <pc:chgData name=". Aliya" userId="S::lnu.ali@northeastern.edu::2b37250e-7d94-4eb1-aa7f-6f0b4babe149" providerId="AD" clId="Web-{D3C30DA7-98E4-BFEE-C134-90FFC2B8BA5A}" dt="2024-04-11T04:17:17.650" v="326" actId="1076"/>
        <pc:sldMkLst>
          <pc:docMk/>
          <pc:sldMk cId="0" sldId="256"/>
        </pc:sldMkLst>
        <pc:spChg chg="add del mod">
          <ac:chgData name=". Aliya" userId="S::lnu.ali@northeastern.edu::2b37250e-7d94-4eb1-aa7f-6f0b4babe149" providerId="AD" clId="Web-{D3C30DA7-98E4-BFEE-C134-90FFC2B8BA5A}" dt="2024-04-11T03:37:58.968" v="37"/>
          <ac:spMkLst>
            <pc:docMk/>
            <pc:sldMk cId="0" sldId="256"/>
            <ac:spMk id="2" creationId="{DD2866B3-DEA8-05FA-B94F-16BCFE04B7FA}"/>
          </ac:spMkLst>
        </pc:spChg>
        <pc:spChg chg="add mod">
          <ac:chgData name=". Aliya" userId="S::lnu.ali@northeastern.edu::2b37250e-7d94-4eb1-aa7f-6f0b4babe149" providerId="AD" clId="Web-{D3C30DA7-98E4-BFEE-C134-90FFC2B8BA5A}" dt="2024-04-11T04:16:23.928" v="312" actId="1076"/>
          <ac:spMkLst>
            <pc:docMk/>
            <pc:sldMk cId="0" sldId="256"/>
            <ac:spMk id="5" creationId="{3519B286-0826-EF7A-ACDA-A9F48C2EC6A0}"/>
          </ac:spMkLst>
        </pc:spChg>
        <pc:spChg chg="mod">
          <ac:chgData name=". Aliya" userId="S::lnu.ali@northeastern.edu::2b37250e-7d94-4eb1-aa7f-6f0b4babe149" providerId="AD" clId="Web-{D3C30DA7-98E4-BFEE-C134-90FFC2B8BA5A}" dt="2024-04-11T04:17:17.650" v="326" actId="1076"/>
          <ac:spMkLst>
            <pc:docMk/>
            <pc:sldMk cId="0" sldId="256"/>
            <ac:spMk id="354" creationId="{00000000-0000-0000-0000-000000000000}"/>
          </ac:spMkLst>
        </pc:spChg>
        <pc:spChg chg="mod">
          <ac:chgData name=". Aliya" userId="S::lnu.ali@northeastern.edu::2b37250e-7d94-4eb1-aa7f-6f0b4babe149" providerId="AD" clId="Web-{D3C30DA7-98E4-BFEE-C134-90FFC2B8BA5A}" dt="2024-04-11T04:16:31.272" v="314" actId="1076"/>
          <ac:spMkLst>
            <pc:docMk/>
            <pc:sldMk cId="0" sldId="256"/>
            <ac:spMk id="355" creationId="{00000000-0000-0000-0000-000000000000}"/>
          </ac:spMkLst>
        </pc:spChg>
        <pc:grpChg chg="mod">
          <ac:chgData name=". Aliya" userId="S::lnu.ali@northeastern.edu::2b37250e-7d94-4eb1-aa7f-6f0b4babe149" providerId="AD" clId="Web-{D3C30DA7-98E4-BFEE-C134-90FFC2B8BA5A}" dt="2024-04-11T04:16:15.537" v="309" actId="1076"/>
          <ac:grpSpMkLst>
            <pc:docMk/>
            <pc:sldMk cId="0" sldId="256"/>
            <ac:grpSpMk id="356" creationId="{00000000-0000-0000-0000-000000000000}"/>
          </ac:grpSpMkLst>
        </pc:grpChg>
        <pc:picChg chg="add del mod">
          <ac:chgData name=". Aliya" userId="S::lnu.ali@northeastern.edu::2b37250e-7d94-4eb1-aa7f-6f0b4babe149" providerId="AD" clId="Web-{D3C30DA7-98E4-BFEE-C134-90FFC2B8BA5A}" dt="2024-04-11T03:38:46.407" v="40"/>
          <ac:picMkLst>
            <pc:docMk/>
            <pc:sldMk cId="0" sldId="256"/>
            <ac:picMk id="3" creationId="{6367EC6F-9891-7FA8-9973-6A994C4FAFB6}"/>
          </ac:picMkLst>
        </pc:picChg>
        <pc:picChg chg="add mod">
          <ac:chgData name=". Aliya" userId="S::lnu.ali@northeastern.edu::2b37250e-7d94-4eb1-aa7f-6f0b4babe149" providerId="AD" clId="Web-{D3C30DA7-98E4-BFEE-C134-90FFC2B8BA5A}" dt="2024-04-11T03:39:25.752" v="49" actId="1076"/>
          <ac:picMkLst>
            <pc:docMk/>
            <pc:sldMk cId="0" sldId="256"/>
            <ac:picMk id="4" creationId="{2068CF42-AA71-0B41-40BE-3A8E8BDB0D5F}"/>
          </ac:picMkLst>
        </pc:picChg>
      </pc:sldChg>
      <pc:sldChg chg="addSp delSp modSp del addAnim">
        <pc:chgData name=". Aliya" userId="S::lnu.ali@northeastern.edu::2b37250e-7d94-4eb1-aa7f-6f0b4babe149" providerId="AD" clId="Web-{D3C30DA7-98E4-BFEE-C134-90FFC2B8BA5A}" dt="2024-04-11T05:01:32.304" v="1239"/>
        <pc:sldMkLst>
          <pc:docMk/>
          <pc:sldMk cId="0" sldId="257"/>
        </pc:sldMkLst>
        <pc:spChg chg="mod">
          <ac:chgData name=". Aliya" userId="S::lnu.ali@northeastern.edu::2b37250e-7d94-4eb1-aa7f-6f0b4babe149" providerId="AD" clId="Web-{D3C30DA7-98E4-BFEE-C134-90FFC2B8BA5A}" dt="2024-04-11T04:01:29.305" v="248" actId="20577"/>
          <ac:spMkLst>
            <pc:docMk/>
            <pc:sldMk cId="0" sldId="257"/>
            <ac:spMk id="557" creationId="{00000000-0000-0000-0000-000000000000}"/>
          </ac:spMkLst>
        </pc:spChg>
        <pc:spChg chg="del">
          <ac:chgData name=". Aliya" userId="S::lnu.ali@northeastern.edu::2b37250e-7d94-4eb1-aa7f-6f0b4babe149" providerId="AD" clId="Web-{D3C30DA7-98E4-BFEE-C134-90FFC2B8BA5A}" dt="2024-04-11T04:01:47.743" v="252"/>
          <ac:spMkLst>
            <pc:docMk/>
            <pc:sldMk cId="0" sldId="257"/>
            <ac:spMk id="559" creationId="{00000000-0000-0000-0000-000000000000}"/>
          </ac:spMkLst>
        </pc:spChg>
        <pc:spChg chg="del">
          <ac:chgData name=". Aliya" userId="S::lnu.ali@northeastern.edu::2b37250e-7d94-4eb1-aa7f-6f0b4babe149" providerId="AD" clId="Web-{D3C30DA7-98E4-BFEE-C134-90FFC2B8BA5A}" dt="2024-04-11T04:01:47.743" v="250"/>
          <ac:spMkLst>
            <pc:docMk/>
            <pc:sldMk cId="0" sldId="257"/>
            <ac:spMk id="564" creationId="{00000000-0000-0000-0000-000000000000}"/>
          </ac:spMkLst>
        </pc:spChg>
        <pc:grpChg chg="add mod">
          <ac:chgData name=". Aliya" userId="S::lnu.ali@northeastern.edu::2b37250e-7d94-4eb1-aa7f-6f0b4babe149" providerId="AD" clId="Web-{D3C30DA7-98E4-BFEE-C134-90FFC2B8BA5A}" dt="2024-04-11T04:01:58.962" v="255" actId="1076"/>
          <ac:grpSpMkLst>
            <pc:docMk/>
            <pc:sldMk cId="0" sldId="257"/>
            <ac:grpSpMk id="12" creationId="{C018CF7A-0B36-5E10-82DC-526672872BCD}"/>
          </ac:grpSpMkLst>
        </pc:grpChg>
        <pc:grpChg chg="del">
          <ac:chgData name=". Aliya" userId="S::lnu.ali@northeastern.edu::2b37250e-7d94-4eb1-aa7f-6f0b4babe149" providerId="AD" clId="Web-{D3C30DA7-98E4-BFEE-C134-90FFC2B8BA5A}" dt="2024-04-11T04:01:47.743" v="251"/>
          <ac:grpSpMkLst>
            <pc:docMk/>
            <pc:sldMk cId="0" sldId="257"/>
            <ac:grpSpMk id="560" creationId="{00000000-0000-0000-0000-000000000000}"/>
          </ac:grpSpMkLst>
        </pc:grpChg>
        <pc:grpChg chg="del">
          <ac:chgData name=". Aliya" userId="S::lnu.ali@northeastern.edu::2b37250e-7d94-4eb1-aa7f-6f0b4babe149" providerId="AD" clId="Web-{D3C30DA7-98E4-BFEE-C134-90FFC2B8BA5A}" dt="2024-04-11T04:01:47.743" v="249"/>
          <ac:grpSpMkLst>
            <pc:docMk/>
            <pc:sldMk cId="0" sldId="257"/>
            <ac:grpSpMk id="565" creationId="{00000000-0000-0000-0000-000000000000}"/>
          </ac:grpSpMkLst>
        </pc:grpChg>
        <pc:grpChg chg="add del">
          <ac:chgData name=". Aliya" userId="S::lnu.ali@northeastern.edu::2b37250e-7d94-4eb1-aa7f-6f0b4babe149" providerId="AD" clId="Web-{D3C30DA7-98E4-BFEE-C134-90FFC2B8BA5A}" dt="2024-04-11T03:46:48.968" v="124"/>
          <ac:grpSpMkLst>
            <pc:docMk/>
            <pc:sldMk cId="0" sldId="257"/>
            <ac:grpSpMk id="569" creationId="{00000000-0000-0000-0000-000000000000}"/>
          </ac:grpSpMkLst>
        </pc:grpChg>
      </pc:sldChg>
      <pc:sldChg chg="addSp delSp modSp del ord">
        <pc:chgData name=". Aliya" userId="S::lnu.ali@northeastern.edu::2b37250e-7d94-4eb1-aa7f-6f0b4babe149" providerId="AD" clId="Web-{D3C30DA7-98E4-BFEE-C134-90FFC2B8BA5A}" dt="2024-04-11T05:01:23.179" v="1238"/>
        <pc:sldMkLst>
          <pc:docMk/>
          <pc:sldMk cId="0" sldId="258"/>
        </pc:sldMkLst>
        <pc:spChg chg="add mod">
          <ac:chgData name=". Aliya" userId="S::lnu.ali@northeastern.edu::2b37250e-7d94-4eb1-aa7f-6f0b4babe149" providerId="AD" clId="Web-{D3C30DA7-98E4-BFEE-C134-90FFC2B8BA5A}" dt="2024-04-11T03:45:08.277" v="97" actId="1076"/>
          <ac:spMkLst>
            <pc:docMk/>
            <pc:sldMk cId="0" sldId="258"/>
            <ac:spMk id="3" creationId="{430B7C35-CA62-E041-B79C-19D4C3D08ECC}"/>
          </ac:spMkLst>
        </pc:spChg>
        <pc:spChg chg="add mod">
          <ac:chgData name=". Aliya" userId="S::lnu.ali@northeastern.edu::2b37250e-7d94-4eb1-aa7f-6f0b4babe149" providerId="AD" clId="Web-{D3C30DA7-98E4-BFEE-C134-90FFC2B8BA5A}" dt="2024-04-11T03:45:08.293" v="98" actId="1076"/>
          <ac:spMkLst>
            <pc:docMk/>
            <pc:sldMk cId="0" sldId="258"/>
            <ac:spMk id="5" creationId="{00CA075B-C7DC-6EF3-4B0C-45104DC2C319}"/>
          </ac:spMkLst>
        </pc:spChg>
        <pc:spChg chg="add mod">
          <ac:chgData name=". Aliya" userId="S::lnu.ali@northeastern.edu::2b37250e-7d94-4eb1-aa7f-6f0b4babe149" providerId="AD" clId="Web-{D3C30DA7-98E4-BFEE-C134-90FFC2B8BA5A}" dt="2024-04-11T03:45:08.309" v="99" actId="1076"/>
          <ac:spMkLst>
            <pc:docMk/>
            <pc:sldMk cId="0" sldId="258"/>
            <ac:spMk id="7" creationId="{CB996514-73FB-BAA0-3A81-48FDD713B0E8}"/>
          </ac:spMkLst>
        </pc:spChg>
        <pc:picChg chg="add del mod">
          <ac:chgData name=". Aliya" userId="S::lnu.ali@northeastern.edu::2b37250e-7d94-4eb1-aa7f-6f0b4babe149" providerId="AD" clId="Web-{D3C30DA7-98E4-BFEE-C134-90FFC2B8BA5A}" dt="2024-04-11T04:18:38.496" v="333"/>
          <ac:picMkLst>
            <pc:docMk/>
            <pc:sldMk cId="0" sldId="258"/>
            <ac:picMk id="8" creationId="{BF95BB6B-FF8B-8791-07B6-7E051FAE057D}"/>
          </ac:picMkLst>
        </pc:picChg>
        <pc:picChg chg="add del mod">
          <ac:chgData name=". Aliya" userId="S::lnu.ali@northeastern.edu::2b37250e-7d94-4eb1-aa7f-6f0b4babe149" providerId="AD" clId="Web-{D3C30DA7-98E4-BFEE-C134-90FFC2B8BA5A}" dt="2024-04-11T04:18:13.120" v="330"/>
          <ac:picMkLst>
            <pc:docMk/>
            <pc:sldMk cId="0" sldId="258"/>
            <ac:picMk id="9" creationId="{4A7B5D2F-B26C-2E62-5D87-0DADF9BAD7E8}"/>
          </ac:picMkLst>
        </pc:picChg>
        <pc:picChg chg="add del mod">
          <ac:chgData name=". Aliya" userId="S::lnu.ali@northeastern.edu::2b37250e-7d94-4eb1-aa7f-6f0b4babe149" providerId="AD" clId="Web-{D3C30DA7-98E4-BFEE-C134-90FFC2B8BA5A}" dt="2024-04-11T04:37:10.981" v="1016"/>
          <ac:picMkLst>
            <pc:docMk/>
            <pc:sldMk cId="0" sldId="258"/>
            <ac:picMk id="10" creationId="{6D46F5CE-97EE-9CC3-AAB2-C8C7161B8EC1}"/>
          </ac:picMkLst>
        </pc:picChg>
        <pc:picChg chg="add mod">
          <ac:chgData name=". Aliya" userId="S::lnu.ali@northeastern.edu::2b37250e-7d94-4eb1-aa7f-6f0b4babe149" providerId="AD" clId="Web-{D3C30DA7-98E4-BFEE-C134-90FFC2B8BA5A}" dt="2024-04-11T04:18:42.699" v="336" actId="1076"/>
          <ac:picMkLst>
            <pc:docMk/>
            <pc:sldMk cId="0" sldId="258"/>
            <ac:picMk id="11" creationId="{0CDC3851-D5FE-491E-4511-90049264E9E8}"/>
          </ac:picMkLst>
        </pc:picChg>
      </pc:sldChg>
      <pc:sldChg chg="addSp delSp modSp del ord">
        <pc:chgData name=". Aliya" userId="S::lnu.ali@northeastern.edu::2b37250e-7d94-4eb1-aa7f-6f0b4babe149" providerId="AD" clId="Web-{D3C30DA7-98E4-BFEE-C134-90FFC2B8BA5A}" dt="2024-04-11T05:01:37.008" v="1240"/>
        <pc:sldMkLst>
          <pc:docMk/>
          <pc:sldMk cId="0" sldId="259"/>
        </pc:sldMkLst>
        <pc:spChg chg="add del">
          <ac:chgData name=". Aliya" userId="S::lnu.ali@northeastern.edu::2b37250e-7d94-4eb1-aa7f-6f0b4babe149" providerId="AD" clId="Web-{D3C30DA7-98E4-BFEE-C134-90FFC2B8BA5A}" dt="2024-04-11T03:42:00.272" v="58"/>
          <ac:spMkLst>
            <pc:docMk/>
            <pc:sldMk cId="0" sldId="259"/>
            <ac:spMk id="3" creationId="{C465B9D0-CF51-0604-27FD-26366B00DDC0}"/>
          </ac:spMkLst>
        </pc:spChg>
        <pc:spChg chg="mod">
          <ac:chgData name=". Aliya" userId="S::lnu.ali@northeastern.edu::2b37250e-7d94-4eb1-aa7f-6f0b4babe149" providerId="AD" clId="Web-{D3C30DA7-98E4-BFEE-C134-90FFC2B8BA5A}" dt="2024-04-11T03:44:23.604" v="93" actId="20577"/>
          <ac:spMkLst>
            <pc:docMk/>
            <pc:sldMk cId="0" sldId="259"/>
            <ac:spMk id="662" creationId="{00000000-0000-0000-0000-000000000000}"/>
          </ac:spMkLst>
        </pc:spChg>
        <pc:spChg chg="add del">
          <ac:chgData name=". Aliya" userId="S::lnu.ali@northeastern.edu::2b37250e-7d94-4eb1-aa7f-6f0b4babe149" providerId="AD" clId="Web-{D3C30DA7-98E4-BFEE-C134-90FFC2B8BA5A}" dt="2024-04-11T03:43:00.711" v="71"/>
          <ac:spMkLst>
            <pc:docMk/>
            <pc:sldMk cId="0" sldId="259"/>
            <ac:spMk id="707" creationId="{00000000-0000-0000-0000-000000000000}"/>
          </ac:spMkLst>
        </pc:spChg>
        <pc:spChg chg="add del">
          <ac:chgData name=". Aliya" userId="S::lnu.ali@northeastern.edu::2b37250e-7d94-4eb1-aa7f-6f0b4babe149" providerId="AD" clId="Web-{D3C30DA7-98E4-BFEE-C134-90FFC2B8BA5A}" dt="2024-04-11T03:42:57.602" v="70"/>
          <ac:spMkLst>
            <pc:docMk/>
            <pc:sldMk cId="0" sldId="259"/>
            <ac:spMk id="710" creationId="{00000000-0000-0000-0000-000000000000}"/>
          </ac:spMkLst>
        </pc:spChg>
        <pc:grpChg chg="add mod">
          <ac:chgData name=". Aliya" userId="S::lnu.ali@northeastern.edu::2b37250e-7d94-4eb1-aa7f-6f0b4babe149" providerId="AD" clId="Web-{D3C30DA7-98E4-BFEE-C134-90FFC2B8BA5A}" dt="2024-04-11T03:58:26.363" v="227" actId="1076"/>
          <ac:grpSpMkLst>
            <pc:docMk/>
            <pc:sldMk cId="0" sldId="259"/>
            <ac:grpSpMk id="49" creationId="{07E186FF-39CC-90FE-D51F-4ED1D3A6CDAA}"/>
          </ac:grpSpMkLst>
        </pc:grpChg>
        <pc:grpChg chg="add del mod">
          <ac:chgData name=". Aliya" userId="S::lnu.ali@northeastern.edu::2b37250e-7d94-4eb1-aa7f-6f0b4babe149" providerId="AD" clId="Web-{D3C30DA7-98E4-BFEE-C134-90FFC2B8BA5A}" dt="2024-04-11T03:58:31.847" v="228" actId="1076"/>
          <ac:grpSpMkLst>
            <pc:docMk/>
            <pc:sldMk cId="0" sldId="259"/>
            <ac:grpSpMk id="673" creationId="{00000000-0000-0000-0000-000000000000}"/>
          </ac:grpSpMkLst>
        </pc:grpChg>
        <pc:picChg chg="add del">
          <ac:chgData name=". Aliya" userId="S::lnu.ali@northeastern.edu::2b37250e-7d94-4eb1-aa7f-6f0b4babe149" providerId="AD" clId="Web-{D3C30DA7-98E4-BFEE-C134-90FFC2B8BA5A}" dt="2024-04-11T04:00:27.429" v="237"/>
          <ac:picMkLst>
            <pc:docMk/>
            <pc:sldMk cId="0" sldId="259"/>
            <ac:picMk id="51" creationId="{33EC98E8-4849-45E9-FCBD-E6BCC39C237B}"/>
          </ac:picMkLst>
        </pc:picChg>
      </pc:sldChg>
      <pc:sldChg chg="addSp delSp modSp ord addAnim delAnim">
        <pc:chgData name=". Aliya" userId="S::lnu.ali@northeastern.edu::2b37250e-7d94-4eb1-aa7f-6f0b4babe149" providerId="AD" clId="Web-{D3C30DA7-98E4-BFEE-C134-90FFC2B8BA5A}" dt="2024-04-11T03:58:07.268" v="224"/>
        <pc:sldMkLst>
          <pc:docMk/>
          <pc:sldMk cId="0" sldId="260"/>
        </pc:sldMkLst>
        <pc:spChg chg="add del">
          <ac:chgData name=". Aliya" userId="S::lnu.ali@northeastern.edu::2b37250e-7d94-4eb1-aa7f-6f0b4babe149" providerId="AD" clId="Web-{D3C30DA7-98E4-BFEE-C134-90FFC2B8BA5A}" dt="2024-04-11T03:45:26.794" v="111"/>
          <ac:spMkLst>
            <pc:docMk/>
            <pc:sldMk cId="0" sldId="260"/>
            <ac:spMk id="3" creationId="{C2F3B711-9028-2187-6E2F-DBFF6EDACD41}"/>
          </ac:spMkLst>
        </pc:spChg>
        <pc:spChg chg="add del">
          <ac:chgData name=". Aliya" userId="S::lnu.ali@northeastern.edu::2b37250e-7d94-4eb1-aa7f-6f0b4babe149" providerId="AD" clId="Web-{D3C30DA7-98E4-BFEE-C134-90FFC2B8BA5A}" dt="2024-04-11T03:45:26.794" v="110"/>
          <ac:spMkLst>
            <pc:docMk/>
            <pc:sldMk cId="0" sldId="260"/>
            <ac:spMk id="5" creationId="{C1277E81-C569-A168-0120-A13AEABEE1A3}"/>
          </ac:spMkLst>
        </pc:spChg>
        <pc:spChg chg="add del">
          <ac:chgData name=". Aliya" userId="S::lnu.ali@northeastern.edu::2b37250e-7d94-4eb1-aa7f-6f0b4babe149" providerId="AD" clId="Web-{D3C30DA7-98E4-BFEE-C134-90FFC2B8BA5A}" dt="2024-04-11T03:45:26.794" v="109"/>
          <ac:spMkLst>
            <pc:docMk/>
            <pc:sldMk cId="0" sldId="260"/>
            <ac:spMk id="7" creationId="{46DF72AC-1792-7774-FAE0-40355CD925FB}"/>
          </ac:spMkLst>
        </pc:spChg>
        <pc:spChg chg="add del">
          <ac:chgData name=". Aliya" userId="S::lnu.ali@northeastern.edu::2b37250e-7d94-4eb1-aa7f-6f0b4babe149" providerId="AD" clId="Web-{D3C30DA7-98E4-BFEE-C134-90FFC2B8BA5A}" dt="2024-04-11T03:45:23.872" v="108"/>
          <ac:spMkLst>
            <pc:docMk/>
            <pc:sldMk cId="0" sldId="260"/>
            <ac:spMk id="9" creationId="{2A6A62CE-7E21-C79D-B3DC-E94F7BB19ED6}"/>
          </ac:spMkLst>
        </pc:spChg>
        <pc:spChg chg="add del">
          <ac:chgData name=". Aliya" userId="S::lnu.ali@northeastern.edu::2b37250e-7d94-4eb1-aa7f-6f0b4babe149" providerId="AD" clId="Web-{D3C30DA7-98E4-BFEE-C134-90FFC2B8BA5A}" dt="2024-04-11T03:45:23.872" v="107"/>
          <ac:spMkLst>
            <pc:docMk/>
            <pc:sldMk cId="0" sldId="260"/>
            <ac:spMk id="11" creationId="{B67268DB-C995-A5CA-C22E-4DB51FCF5D28}"/>
          </ac:spMkLst>
        </pc:spChg>
        <pc:spChg chg="add del">
          <ac:chgData name=". Aliya" userId="S::lnu.ali@northeastern.edu::2b37250e-7d94-4eb1-aa7f-6f0b4babe149" providerId="AD" clId="Web-{D3C30DA7-98E4-BFEE-C134-90FFC2B8BA5A}" dt="2024-04-11T03:45:23.872" v="106"/>
          <ac:spMkLst>
            <pc:docMk/>
            <pc:sldMk cId="0" sldId="260"/>
            <ac:spMk id="13" creationId="{BDE1FAD1-A627-F67E-38CF-2DD2101EE1F2}"/>
          </ac:spMkLst>
        </pc:spChg>
        <pc:spChg chg="add">
          <ac:chgData name=". Aliya" userId="S::lnu.ali@northeastern.edu::2b37250e-7d94-4eb1-aa7f-6f0b4babe149" providerId="AD" clId="Web-{D3C30DA7-98E4-BFEE-C134-90FFC2B8BA5A}" dt="2024-04-11T03:46:33.671" v="121"/>
          <ac:spMkLst>
            <pc:docMk/>
            <pc:sldMk cId="0" sldId="260"/>
            <ac:spMk id="704" creationId="{B8067DC7-89AC-4A26-B49C-468A5D53E849}"/>
          </ac:spMkLst>
        </pc:spChg>
        <pc:spChg chg="add">
          <ac:chgData name=". Aliya" userId="S::lnu.ali@northeastern.edu::2b37250e-7d94-4eb1-aa7f-6f0b4babe149" providerId="AD" clId="Web-{D3C30DA7-98E4-BFEE-C134-90FFC2B8BA5A}" dt="2024-04-11T03:46:33.671" v="121"/>
          <ac:spMkLst>
            <pc:docMk/>
            <pc:sldMk cId="0" sldId="260"/>
            <ac:spMk id="705" creationId="{FF213120-4A2F-D683-F203-E320671553AC}"/>
          </ac:spMkLst>
        </pc:spChg>
        <pc:spChg chg="add">
          <ac:chgData name=". Aliya" userId="S::lnu.ali@northeastern.edu::2b37250e-7d94-4eb1-aa7f-6f0b4babe149" providerId="AD" clId="Web-{D3C30DA7-98E4-BFEE-C134-90FFC2B8BA5A}" dt="2024-04-11T03:46:33.671" v="121"/>
          <ac:spMkLst>
            <pc:docMk/>
            <pc:sldMk cId="0" sldId="260"/>
            <ac:spMk id="706" creationId="{B24E3982-2B1E-7DBF-F206-08102C6CFC0E}"/>
          </ac:spMkLst>
        </pc:spChg>
        <pc:spChg chg="add">
          <ac:chgData name=". Aliya" userId="S::lnu.ali@northeastern.edu::2b37250e-7d94-4eb1-aa7f-6f0b4babe149" providerId="AD" clId="Web-{D3C30DA7-98E4-BFEE-C134-90FFC2B8BA5A}" dt="2024-04-11T03:46:33.671" v="121"/>
          <ac:spMkLst>
            <pc:docMk/>
            <pc:sldMk cId="0" sldId="260"/>
            <ac:spMk id="707" creationId="{0CE24A5E-7E36-7301-FDE6-413ADFB7B3FA}"/>
          </ac:spMkLst>
        </pc:spChg>
        <pc:spChg chg="add">
          <ac:chgData name=". Aliya" userId="S::lnu.ali@northeastern.edu::2b37250e-7d94-4eb1-aa7f-6f0b4babe149" providerId="AD" clId="Web-{D3C30DA7-98E4-BFEE-C134-90FFC2B8BA5A}" dt="2024-04-11T03:46:33.671" v="121"/>
          <ac:spMkLst>
            <pc:docMk/>
            <pc:sldMk cId="0" sldId="260"/>
            <ac:spMk id="708" creationId="{1B8D4C0B-8B50-83FD-FF89-6DD8B9BB0A8F}"/>
          </ac:spMkLst>
        </pc:spChg>
        <pc:spChg chg="add">
          <ac:chgData name=". Aliya" userId="S::lnu.ali@northeastern.edu::2b37250e-7d94-4eb1-aa7f-6f0b4babe149" providerId="AD" clId="Web-{D3C30DA7-98E4-BFEE-C134-90FFC2B8BA5A}" dt="2024-04-11T03:46:33.671" v="121"/>
          <ac:spMkLst>
            <pc:docMk/>
            <pc:sldMk cId="0" sldId="260"/>
            <ac:spMk id="709" creationId="{6173781F-5CAB-F35A-D111-01CFD203C21E}"/>
          </ac:spMkLst>
        </pc:spChg>
        <pc:spChg chg="add">
          <ac:chgData name=". Aliya" userId="S::lnu.ali@northeastern.edu::2b37250e-7d94-4eb1-aa7f-6f0b4babe149" providerId="AD" clId="Web-{D3C30DA7-98E4-BFEE-C134-90FFC2B8BA5A}" dt="2024-04-11T03:46:33.671" v="121"/>
          <ac:spMkLst>
            <pc:docMk/>
            <pc:sldMk cId="0" sldId="260"/>
            <ac:spMk id="710" creationId="{2E1CA6A6-3B4E-F674-2689-61149ADB3DBE}"/>
          </ac:spMkLst>
        </pc:spChg>
        <pc:spChg chg="add">
          <ac:chgData name=". Aliya" userId="S::lnu.ali@northeastern.edu::2b37250e-7d94-4eb1-aa7f-6f0b4babe149" providerId="AD" clId="Web-{D3C30DA7-98E4-BFEE-C134-90FFC2B8BA5A}" dt="2024-04-11T03:46:33.671" v="121"/>
          <ac:spMkLst>
            <pc:docMk/>
            <pc:sldMk cId="0" sldId="260"/>
            <ac:spMk id="711" creationId="{EB21BAE7-4D03-FD8B-DD1D-FBBEE29EC7BE}"/>
          </ac:spMkLst>
        </pc:spChg>
        <pc:spChg chg="add">
          <ac:chgData name=". Aliya" userId="S::lnu.ali@northeastern.edu::2b37250e-7d94-4eb1-aa7f-6f0b4babe149" providerId="AD" clId="Web-{D3C30DA7-98E4-BFEE-C134-90FFC2B8BA5A}" dt="2024-04-11T03:46:33.671" v="121"/>
          <ac:spMkLst>
            <pc:docMk/>
            <pc:sldMk cId="0" sldId="260"/>
            <ac:spMk id="712" creationId="{D8CB09CA-7492-C7CC-B536-7E44BCDD4ECB}"/>
          </ac:spMkLst>
        </pc:spChg>
        <pc:spChg chg="add">
          <ac:chgData name=". Aliya" userId="S::lnu.ali@northeastern.edu::2b37250e-7d94-4eb1-aa7f-6f0b4babe149" providerId="AD" clId="Web-{D3C30DA7-98E4-BFEE-C134-90FFC2B8BA5A}" dt="2024-04-11T03:46:33.671" v="121"/>
          <ac:spMkLst>
            <pc:docMk/>
            <pc:sldMk cId="0" sldId="260"/>
            <ac:spMk id="713" creationId="{D1E89B3F-4905-B073-B8A5-DC06D5411429}"/>
          </ac:spMkLst>
        </pc:spChg>
        <pc:spChg chg="add">
          <ac:chgData name=". Aliya" userId="S::lnu.ali@northeastern.edu::2b37250e-7d94-4eb1-aa7f-6f0b4babe149" providerId="AD" clId="Web-{D3C30DA7-98E4-BFEE-C134-90FFC2B8BA5A}" dt="2024-04-11T03:46:33.671" v="121"/>
          <ac:spMkLst>
            <pc:docMk/>
            <pc:sldMk cId="0" sldId="260"/>
            <ac:spMk id="714" creationId="{1CDBC36E-2D49-378B-B155-BD0DFE1AD93C}"/>
          </ac:spMkLst>
        </pc:spChg>
        <pc:spChg chg="add">
          <ac:chgData name=". Aliya" userId="S::lnu.ali@northeastern.edu::2b37250e-7d94-4eb1-aa7f-6f0b4babe149" providerId="AD" clId="Web-{D3C30DA7-98E4-BFEE-C134-90FFC2B8BA5A}" dt="2024-04-11T03:46:33.671" v="121"/>
          <ac:spMkLst>
            <pc:docMk/>
            <pc:sldMk cId="0" sldId="260"/>
            <ac:spMk id="715" creationId="{C3C91B1A-BEFE-4D35-0C2C-B20957E5AE25}"/>
          </ac:spMkLst>
        </pc:spChg>
        <pc:spChg chg="add">
          <ac:chgData name=". Aliya" userId="S::lnu.ali@northeastern.edu::2b37250e-7d94-4eb1-aa7f-6f0b4babe149" providerId="AD" clId="Web-{D3C30DA7-98E4-BFEE-C134-90FFC2B8BA5A}" dt="2024-04-11T03:46:33.671" v="121"/>
          <ac:spMkLst>
            <pc:docMk/>
            <pc:sldMk cId="0" sldId="260"/>
            <ac:spMk id="716" creationId="{C80C3E45-22F9-078A-2FBF-FA9EF5B19CDE}"/>
          </ac:spMkLst>
        </pc:spChg>
        <pc:spChg chg="mod">
          <ac:chgData name=". Aliya" userId="S::lnu.ali@northeastern.edu::2b37250e-7d94-4eb1-aa7f-6f0b4babe149" providerId="AD" clId="Web-{D3C30DA7-98E4-BFEE-C134-90FFC2B8BA5A}" dt="2024-04-11T03:55:04.279" v="211" actId="20577"/>
          <ac:spMkLst>
            <pc:docMk/>
            <pc:sldMk cId="0" sldId="260"/>
            <ac:spMk id="719" creationId="{00000000-0000-0000-0000-000000000000}"/>
          </ac:spMkLst>
        </pc:spChg>
        <pc:spChg chg="mod">
          <ac:chgData name=". Aliya" userId="S::lnu.ali@northeastern.edu::2b37250e-7d94-4eb1-aa7f-6f0b4babe149" providerId="AD" clId="Web-{D3C30DA7-98E4-BFEE-C134-90FFC2B8BA5A}" dt="2024-04-11T03:48:19.861" v="153" actId="20577"/>
          <ac:spMkLst>
            <pc:docMk/>
            <pc:sldMk cId="0" sldId="260"/>
            <ac:spMk id="721" creationId="{00000000-0000-0000-0000-000000000000}"/>
          </ac:spMkLst>
        </pc:spChg>
        <pc:spChg chg="mod">
          <ac:chgData name=". Aliya" userId="S::lnu.ali@northeastern.edu::2b37250e-7d94-4eb1-aa7f-6f0b4babe149" providerId="AD" clId="Web-{D3C30DA7-98E4-BFEE-C134-90FFC2B8BA5A}" dt="2024-04-11T03:54:54.060" v="206" actId="20577"/>
          <ac:spMkLst>
            <pc:docMk/>
            <pc:sldMk cId="0" sldId="260"/>
            <ac:spMk id="722" creationId="{00000000-0000-0000-0000-000000000000}"/>
          </ac:spMkLst>
        </pc:spChg>
        <pc:spChg chg="mod">
          <ac:chgData name=". Aliya" userId="S::lnu.ali@northeastern.edu::2b37250e-7d94-4eb1-aa7f-6f0b4babe149" providerId="AD" clId="Web-{D3C30DA7-98E4-BFEE-C134-90FFC2B8BA5A}" dt="2024-04-11T03:49:45.129" v="192" actId="20577"/>
          <ac:spMkLst>
            <pc:docMk/>
            <pc:sldMk cId="0" sldId="260"/>
            <ac:spMk id="725" creationId="{00000000-0000-0000-0000-000000000000}"/>
          </ac:spMkLst>
        </pc:spChg>
        <pc:spChg chg="mod">
          <ac:chgData name=". Aliya" userId="S::lnu.ali@northeastern.edu::2b37250e-7d94-4eb1-aa7f-6f0b4babe149" providerId="AD" clId="Web-{D3C30DA7-98E4-BFEE-C134-90FFC2B8BA5A}" dt="2024-04-11T03:50:09.192" v="195" actId="20577"/>
          <ac:spMkLst>
            <pc:docMk/>
            <pc:sldMk cId="0" sldId="260"/>
            <ac:spMk id="726" creationId="{00000000-0000-0000-0000-000000000000}"/>
          </ac:spMkLst>
        </pc:spChg>
        <pc:spChg chg="add del">
          <ac:chgData name=". Aliya" userId="S::lnu.ali@northeastern.edu::2b37250e-7d94-4eb1-aa7f-6f0b4babe149" providerId="AD" clId="Web-{D3C30DA7-98E4-BFEE-C134-90FFC2B8BA5A}" dt="2024-04-11T03:55:37.920" v="221"/>
          <ac:spMkLst>
            <pc:docMk/>
            <pc:sldMk cId="0" sldId="260"/>
            <ac:spMk id="746" creationId="{00000000-0000-0000-0000-000000000000}"/>
          </ac:spMkLst>
        </pc:spChg>
        <pc:spChg chg="add">
          <ac:chgData name=". Aliya" userId="S::lnu.ali@northeastern.edu::2b37250e-7d94-4eb1-aa7f-6f0b4babe149" providerId="AD" clId="Web-{D3C30DA7-98E4-BFEE-C134-90FFC2B8BA5A}" dt="2024-04-11T03:46:33.671" v="121"/>
          <ac:spMkLst>
            <pc:docMk/>
            <pc:sldMk cId="0" sldId="260"/>
            <ac:spMk id="779" creationId="{D7B812BD-CBAD-04EF-29D9-5236D8017F5F}"/>
          </ac:spMkLst>
        </pc:spChg>
        <pc:spChg chg="add">
          <ac:chgData name=". Aliya" userId="S::lnu.ali@northeastern.edu::2b37250e-7d94-4eb1-aa7f-6f0b4babe149" providerId="AD" clId="Web-{D3C30DA7-98E4-BFEE-C134-90FFC2B8BA5A}" dt="2024-04-11T03:46:33.671" v="121"/>
          <ac:spMkLst>
            <pc:docMk/>
            <pc:sldMk cId="0" sldId="260"/>
            <ac:spMk id="780" creationId="{22CA4933-906A-C1C7-A42D-73F17AB3D7AF}"/>
          </ac:spMkLst>
        </pc:spChg>
        <pc:spChg chg="add">
          <ac:chgData name=". Aliya" userId="S::lnu.ali@northeastern.edu::2b37250e-7d94-4eb1-aa7f-6f0b4babe149" providerId="AD" clId="Web-{D3C30DA7-98E4-BFEE-C134-90FFC2B8BA5A}" dt="2024-04-11T03:46:33.671" v="121"/>
          <ac:spMkLst>
            <pc:docMk/>
            <pc:sldMk cId="0" sldId="260"/>
            <ac:spMk id="781" creationId="{D4E03FFB-1F7F-57BF-AA26-6D429CDE6520}"/>
          </ac:spMkLst>
        </pc:spChg>
        <pc:spChg chg="add">
          <ac:chgData name=". Aliya" userId="S::lnu.ali@northeastern.edu::2b37250e-7d94-4eb1-aa7f-6f0b4babe149" providerId="AD" clId="Web-{D3C30DA7-98E4-BFEE-C134-90FFC2B8BA5A}" dt="2024-04-11T03:46:33.671" v="121"/>
          <ac:spMkLst>
            <pc:docMk/>
            <pc:sldMk cId="0" sldId="260"/>
            <ac:spMk id="782" creationId="{4CBC0A89-2C39-9FF7-187F-AADE959F2B97}"/>
          </ac:spMkLst>
        </pc:spChg>
        <pc:spChg chg="add">
          <ac:chgData name=". Aliya" userId="S::lnu.ali@northeastern.edu::2b37250e-7d94-4eb1-aa7f-6f0b4babe149" providerId="AD" clId="Web-{D3C30DA7-98E4-BFEE-C134-90FFC2B8BA5A}" dt="2024-04-11T03:46:33.671" v="121"/>
          <ac:spMkLst>
            <pc:docMk/>
            <pc:sldMk cId="0" sldId="260"/>
            <ac:spMk id="783" creationId="{A9AABCD5-423C-C72F-07AE-694C7128B986}"/>
          </ac:spMkLst>
        </pc:spChg>
        <pc:spChg chg="add">
          <ac:chgData name=". Aliya" userId="S::lnu.ali@northeastern.edu::2b37250e-7d94-4eb1-aa7f-6f0b4babe149" providerId="AD" clId="Web-{D3C30DA7-98E4-BFEE-C134-90FFC2B8BA5A}" dt="2024-04-11T03:46:33.671" v="121"/>
          <ac:spMkLst>
            <pc:docMk/>
            <pc:sldMk cId="0" sldId="260"/>
            <ac:spMk id="784" creationId="{4C30FF6F-0DB0-6B48-1054-973AD31C248A}"/>
          </ac:spMkLst>
        </pc:spChg>
        <pc:spChg chg="add">
          <ac:chgData name=". Aliya" userId="S::lnu.ali@northeastern.edu::2b37250e-7d94-4eb1-aa7f-6f0b4babe149" providerId="AD" clId="Web-{D3C30DA7-98E4-BFEE-C134-90FFC2B8BA5A}" dt="2024-04-11T03:46:33.671" v="121"/>
          <ac:spMkLst>
            <pc:docMk/>
            <pc:sldMk cId="0" sldId="260"/>
            <ac:spMk id="785" creationId="{E71F4B0E-4D2F-572F-499F-52506BB4C692}"/>
          </ac:spMkLst>
        </pc:spChg>
        <pc:spChg chg="add">
          <ac:chgData name=". Aliya" userId="S::lnu.ali@northeastern.edu::2b37250e-7d94-4eb1-aa7f-6f0b4babe149" providerId="AD" clId="Web-{D3C30DA7-98E4-BFEE-C134-90FFC2B8BA5A}" dt="2024-04-11T03:46:33.671" v="121"/>
          <ac:spMkLst>
            <pc:docMk/>
            <pc:sldMk cId="0" sldId="260"/>
            <ac:spMk id="786" creationId="{DB223369-1852-BEDC-F6DF-95E60813A01C}"/>
          </ac:spMkLst>
        </pc:spChg>
        <pc:spChg chg="add">
          <ac:chgData name=". Aliya" userId="S::lnu.ali@northeastern.edu::2b37250e-7d94-4eb1-aa7f-6f0b4babe149" providerId="AD" clId="Web-{D3C30DA7-98E4-BFEE-C134-90FFC2B8BA5A}" dt="2024-04-11T03:46:33.671" v="121"/>
          <ac:spMkLst>
            <pc:docMk/>
            <pc:sldMk cId="0" sldId="260"/>
            <ac:spMk id="787" creationId="{F8D690E9-509C-7AC7-C819-04E78DC86622}"/>
          </ac:spMkLst>
        </pc:spChg>
        <pc:spChg chg="add">
          <ac:chgData name=". Aliya" userId="S::lnu.ali@northeastern.edu::2b37250e-7d94-4eb1-aa7f-6f0b4babe149" providerId="AD" clId="Web-{D3C30DA7-98E4-BFEE-C134-90FFC2B8BA5A}" dt="2024-04-11T03:46:33.671" v="121"/>
          <ac:spMkLst>
            <pc:docMk/>
            <pc:sldMk cId="0" sldId="260"/>
            <ac:spMk id="788" creationId="{C07D9FC7-4A52-ED0F-C0D0-D64422DEE31B}"/>
          </ac:spMkLst>
        </pc:spChg>
        <pc:spChg chg="add">
          <ac:chgData name=". Aliya" userId="S::lnu.ali@northeastern.edu::2b37250e-7d94-4eb1-aa7f-6f0b4babe149" providerId="AD" clId="Web-{D3C30DA7-98E4-BFEE-C134-90FFC2B8BA5A}" dt="2024-04-11T03:46:33.671" v="121"/>
          <ac:spMkLst>
            <pc:docMk/>
            <pc:sldMk cId="0" sldId="260"/>
            <ac:spMk id="789" creationId="{46897B4C-877E-30C0-EF31-7BDCD895950B}"/>
          </ac:spMkLst>
        </pc:spChg>
        <pc:spChg chg="add">
          <ac:chgData name=". Aliya" userId="S::lnu.ali@northeastern.edu::2b37250e-7d94-4eb1-aa7f-6f0b4babe149" providerId="AD" clId="Web-{D3C30DA7-98E4-BFEE-C134-90FFC2B8BA5A}" dt="2024-04-11T03:46:33.671" v="121"/>
          <ac:spMkLst>
            <pc:docMk/>
            <pc:sldMk cId="0" sldId="260"/>
            <ac:spMk id="790" creationId="{042B848A-1D09-A08A-CA1A-93E895A213D3}"/>
          </ac:spMkLst>
        </pc:spChg>
        <pc:spChg chg="add">
          <ac:chgData name=". Aliya" userId="S::lnu.ali@northeastern.edu::2b37250e-7d94-4eb1-aa7f-6f0b4babe149" providerId="AD" clId="Web-{D3C30DA7-98E4-BFEE-C134-90FFC2B8BA5A}" dt="2024-04-11T03:46:33.671" v="121"/>
          <ac:spMkLst>
            <pc:docMk/>
            <pc:sldMk cId="0" sldId="260"/>
            <ac:spMk id="791" creationId="{684478BA-CA2A-0494-1241-80E5032D98F3}"/>
          </ac:spMkLst>
        </pc:spChg>
        <pc:spChg chg="add">
          <ac:chgData name=". Aliya" userId="S::lnu.ali@northeastern.edu::2b37250e-7d94-4eb1-aa7f-6f0b4babe149" providerId="AD" clId="Web-{D3C30DA7-98E4-BFEE-C134-90FFC2B8BA5A}" dt="2024-04-11T03:46:33.671" v="121"/>
          <ac:spMkLst>
            <pc:docMk/>
            <pc:sldMk cId="0" sldId="260"/>
            <ac:spMk id="792" creationId="{F416E1FC-6EE4-21F8-E2AC-F82C82ABF05E}"/>
          </ac:spMkLst>
        </pc:spChg>
        <pc:spChg chg="add">
          <ac:chgData name=". Aliya" userId="S::lnu.ali@northeastern.edu::2b37250e-7d94-4eb1-aa7f-6f0b4babe149" providerId="AD" clId="Web-{D3C30DA7-98E4-BFEE-C134-90FFC2B8BA5A}" dt="2024-04-11T03:46:33.671" v="121"/>
          <ac:spMkLst>
            <pc:docMk/>
            <pc:sldMk cId="0" sldId="260"/>
            <ac:spMk id="793" creationId="{197BB785-44CA-16B2-CC5E-59ACB011B88E}"/>
          </ac:spMkLst>
        </pc:spChg>
        <pc:spChg chg="add">
          <ac:chgData name=". Aliya" userId="S::lnu.ali@northeastern.edu::2b37250e-7d94-4eb1-aa7f-6f0b4babe149" providerId="AD" clId="Web-{D3C30DA7-98E4-BFEE-C134-90FFC2B8BA5A}" dt="2024-04-11T03:46:33.671" v="121"/>
          <ac:spMkLst>
            <pc:docMk/>
            <pc:sldMk cId="0" sldId="260"/>
            <ac:spMk id="794" creationId="{5771048E-FAF0-2552-E1DE-716677A8FCD6}"/>
          </ac:spMkLst>
        </pc:spChg>
        <pc:spChg chg="add">
          <ac:chgData name=". Aliya" userId="S::lnu.ali@northeastern.edu::2b37250e-7d94-4eb1-aa7f-6f0b4babe149" providerId="AD" clId="Web-{D3C30DA7-98E4-BFEE-C134-90FFC2B8BA5A}" dt="2024-04-11T03:46:33.671" v="121"/>
          <ac:spMkLst>
            <pc:docMk/>
            <pc:sldMk cId="0" sldId="260"/>
            <ac:spMk id="795" creationId="{92218BDA-DA40-0A94-61C6-7E50C532ED1C}"/>
          </ac:spMkLst>
        </pc:spChg>
        <pc:spChg chg="add">
          <ac:chgData name=". Aliya" userId="S::lnu.ali@northeastern.edu::2b37250e-7d94-4eb1-aa7f-6f0b4babe149" providerId="AD" clId="Web-{D3C30DA7-98E4-BFEE-C134-90FFC2B8BA5A}" dt="2024-04-11T03:46:33.671" v="121"/>
          <ac:spMkLst>
            <pc:docMk/>
            <pc:sldMk cId="0" sldId="260"/>
            <ac:spMk id="796" creationId="{6269D79E-D5F0-B4B4-5668-86B234BB1877}"/>
          </ac:spMkLst>
        </pc:spChg>
        <pc:spChg chg="add">
          <ac:chgData name=". Aliya" userId="S::lnu.ali@northeastern.edu::2b37250e-7d94-4eb1-aa7f-6f0b4babe149" providerId="AD" clId="Web-{D3C30DA7-98E4-BFEE-C134-90FFC2B8BA5A}" dt="2024-04-11T03:46:33.671" v="121"/>
          <ac:spMkLst>
            <pc:docMk/>
            <pc:sldMk cId="0" sldId="260"/>
            <ac:spMk id="797" creationId="{0E2DC939-5384-EAD9-D803-80A23C21623F}"/>
          </ac:spMkLst>
        </pc:spChg>
        <pc:spChg chg="add">
          <ac:chgData name=". Aliya" userId="S::lnu.ali@northeastern.edu::2b37250e-7d94-4eb1-aa7f-6f0b4babe149" providerId="AD" clId="Web-{D3C30DA7-98E4-BFEE-C134-90FFC2B8BA5A}" dt="2024-04-11T03:46:33.671" v="121"/>
          <ac:spMkLst>
            <pc:docMk/>
            <pc:sldMk cId="0" sldId="260"/>
            <ac:spMk id="798" creationId="{63EDFE26-FADA-A992-1242-13F02892129A}"/>
          </ac:spMkLst>
        </pc:spChg>
        <pc:spChg chg="add">
          <ac:chgData name=". Aliya" userId="S::lnu.ali@northeastern.edu::2b37250e-7d94-4eb1-aa7f-6f0b4babe149" providerId="AD" clId="Web-{D3C30DA7-98E4-BFEE-C134-90FFC2B8BA5A}" dt="2024-04-11T03:46:33.671" v="121"/>
          <ac:spMkLst>
            <pc:docMk/>
            <pc:sldMk cId="0" sldId="260"/>
            <ac:spMk id="799" creationId="{400CBDB0-7546-553C-9F5A-0F4F68C5DC75}"/>
          </ac:spMkLst>
        </pc:spChg>
        <pc:spChg chg="add">
          <ac:chgData name=". Aliya" userId="S::lnu.ali@northeastern.edu::2b37250e-7d94-4eb1-aa7f-6f0b4babe149" providerId="AD" clId="Web-{D3C30DA7-98E4-BFEE-C134-90FFC2B8BA5A}" dt="2024-04-11T03:46:33.671" v="121"/>
          <ac:spMkLst>
            <pc:docMk/>
            <pc:sldMk cId="0" sldId="260"/>
            <ac:spMk id="800" creationId="{43CB9547-9216-6ED2-E444-76C5323C655C}"/>
          </ac:spMkLst>
        </pc:spChg>
        <pc:spChg chg="add">
          <ac:chgData name=". Aliya" userId="S::lnu.ali@northeastern.edu::2b37250e-7d94-4eb1-aa7f-6f0b4babe149" providerId="AD" clId="Web-{D3C30DA7-98E4-BFEE-C134-90FFC2B8BA5A}" dt="2024-04-11T03:46:33.671" v="121"/>
          <ac:spMkLst>
            <pc:docMk/>
            <pc:sldMk cId="0" sldId="260"/>
            <ac:spMk id="801" creationId="{2C59C723-7C21-05AF-2435-A76BD914426C}"/>
          </ac:spMkLst>
        </pc:spChg>
        <pc:spChg chg="add">
          <ac:chgData name=". Aliya" userId="S::lnu.ali@northeastern.edu::2b37250e-7d94-4eb1-aa7f-6f0b4babe149" providerId="AD" clId="Web-{D3C30DA7-98E4-BFEE-C134-90FFC2B8BA5A}" dt="2024-04-11T03:46:33.671" v="121"/>
          <ac:spMkLst>
            <pc:docMk/>
            <pc:sldMk cId="0" sldId="260"/>
            <ac:spMk id="802" creationId="{DB7B1930-B0FD-7B4E-8FBC-750FD8B7EB94}"/>
          </ac:spMkLst>
        </pc:spChg>
        <pc:spChg chg="add">
          <ac:chgData name=". Aliya" userId="S::lnu.ali@northeastern.edu::2b37250e-7d94-4eb1-aa7f-6f0b4babe149" providerId="AD" clId="Web-{D3C30DA7-98E4-BFEE-C134-90FFC2B8BA5A}" dt="2024-04-11T03:46:33.671" v="121"/>
          <ac:spMkLst>
            <pc:docMk/>
            <pc:sldMk cId="0" sldId="260"/>
            <ac:spMk id="803" creationId="{54AE7EF8-90A9-2613-5248-AEA7C842370D}"/>
          </ac:spMkLst>
        </pc:spChg>
        <pc:spChg chg="add">
          <ac:chgData name=". Aliya" userId="S::lnu.ali@northeastern.edu::2b37250e-7d94-4eb1-aa7f-6f0b4babe149" providerId="AD" clId="Web-{D3C30DA7-98E4-BFEE-C134-90FFC2B8BA5A}" dt="2024-04-11T03:46:33.671" v="121"/>
          <ac:spMkLst>
            <pc:docMk/>
            <pc:sldMk cId="0" sldId="260"/>
            <ac:spMk id="804" creationId="{F4EE2662-38BE-8BE3-A872-B6274DC09E11}"/>
          </ac:spMkLst>
        </pc:spChg>
        <pc:spChg chg="add">
          <ac:chgData name=". Aliya" userId="S::lnu.ali@northeastern.edu::2b37250e-7d94-4eb1-aa7f-6f0b4babe149" providerId="AD" clId="Web-{D3C30DA7-98E4-BFEE-C134-90FFC2B8BA5A}" dt="2024-04-11T03:46:33.671" v="121"/>
          <ac:spMkLst>
            <pc:docMk/>
            <pc:sldMk cId="0" sldId="260"/>
            <ac:spMk id="805" creationId="{6EC0634C-B715-F7A1-1E6B-13BFE051C484}"/>
          </ac:spMkLst>
        </pc:spChg>
        <pc:spChg chg="add">
          <ac:chgData name=". Aliya" userId="S::lnu.ali@northeastern.edu::2b37250e-7d94-4eb1-aa7f-6f0b4babe149" providerId="AD" clId="Web-{D3C30DA7-98E4-BFEE-C134-90FFC2B8BA5A}" dt="2024-04-11T03:46:33.671" v="121"/>
          <ac:spMkLst>
            <pc:docMk/>
            <pc:sldMk cId="0" sldId="260"/>
            <ac:spMk id="806" creationId="{F9B12E4D-E5AE-1983-7DB4-66EF33C16D07}"/>
          </ac:spMkLst>
        </pc:spChg>
        <pc:spChg chg="add mod">
          <ac:chgData name=". Aliya" userId="S::lnu.ali@northeastern.edu::2b37250e-7d94-4eb1-aa7f-6f0b4babe149" providerId="AD" clId="Web-{D3C30DA7-98E4-BFEE-C134-90FFC2B8BA5A}" dt="2024-04-11T03:55:20.467" v="214" actId="1076"/>
          <ac:spMkLst>
            <pc:docMk/>
            <pc:sldMk cId="0" sldId="260"/>
            <ac:spMk id="813" creationId="{B8F2B1A2-9276-E73B-A749-92AFCA8F5B64}"/>
          </ac:spMkLst>
        </pc:spChg>
        <pc:spChg chg="add mod">
          <ac:chgData name=". Aliya" userId="S::lnu.ali@northeastern.edu::2b37250e-7d94-4eb1-aa7f-6f0b4babe149" providerId="AD" clId="Web-{D3C30DA7-98E4-BFEE-C134-90FFC2B8BA5A}" dt="2024-04-11T03:55:20.467" v="215" actId="1076"/>
          <ac:spMkLst>
            <pc:docMk/>
            <pc:sldMk cId="0" sldId="260"/>
            <ac:spMk id="820" creationId="{E6A0F961-A35F-45E1-4B00-05DBD457B071}"/>
          </ac:spMkLst>
        </pc:spChg>
        <pc:grpChg chg="add mod">
          <ac:chgData name=". Aliya" userId="S::lnu.ali@northeastern.edu::2b37250e-7d94-4eb1-aa7f-6f0b4babe149" providerId="AD" clId="Web-{D3C30DA7-98E4-BFEE-C134-90FFC2B8BA5A}" dt="2024-04-11T03:55:25.092" v="218" actId="1076"/>
          <ac:grpSpMkLst>
            <pc:docMk/>
            <pc:sldMk cId="0" sldId="260"/>
            <ac:grpSpMk id="59" creationId="{CFBA7E1C-6C5A-D088-3867-494F270A68D8}"/>
          </ac:grpSpMkLst>
        </pc:grpChg>
        <pc:grpChg chg="add del">
          <ac:chgData name=". Aliya" userId="S::lnu.ali@northeastern.edu::2b37250e-7d94-4eb1-aa7f-6f0b4babe149" providerId="AD" clId="Web-{D3C30DA7-98E4-BFEE-C134-90FFC2B8BA5A}" dt="2024-04-11T03:47:04.765" v="125"/>
          <ac:grpSpMkLst>
            <pc:docMk/>
            <pc:sldMk cId="0" sldId="260"/>
            <ac:grpSpMk id="60" creationId="{07E186FF-39CC-90FE-D51F-4ED1D3A6CDAA}"/>
          </ac:grpSpMkLst>
        </pc:grpChg>
        <pc:grpChg chg="add">
          <ac:chgData name=". Aliya" userId="S::lnu.ali@northeastern.edu::2b37250e-7d94-4eb1-aa7f-6f0b4babe149" providerId="AD" clId="Web-{D3C30DA7-98E4-BFEE-C134-90FFC2B8BA5A}" dt="2024-04-11T03:46:33.671" v="121"/>
          <ac:grpSpMkLst>
            <pc:docMk/>
            <pc:sldMk cId="0" sldId="260"/>
            <ac:grpSpMk id="61" creationId="{19057E63-A946-B5AE-4771-55FB9F435395}"/>
          </ac:grpSpMkLst>
        </pc:grpChg>
        <pc:grpChg chg="add">
          <ac:chgData name=". Aliya" userId="S::lnu.ali@northeastern.edu::2b37250e-7d94-4eb1-aa7f-6f0b4babe149" providerId="AD" clId="Web-{D3C30DA7-98E4-BFEE-C134-90FFC2B8BA5A}" dt="2024-04-11T03:46:33.671" v="121"/>
          <ac:grpSpMkLst>
            <pc:docMk/>
            <pc:sldMk cId="0" sldId="260"/>
            <ac:grpSpMk id="62" creationId="{8D7622DF-2EBA-E831-A70A-74978A3CE8EE}"/>
          </ac:grpSpMkLst>
        </pc:grpChg>
        <pc:grpChg chg="add">
          <ac:chgData name=". Aliya" userId="S::lnu.ali@northeastern.edu::2b37250e-7d94-4eb1-aa7f-6f0b4babe149" providerId="AD" clId="Web-{D3C30DA7-98E4-BFEE-C134-90FFC2B8BA5A}" dt="2024-04-11T03:46:33.671" v="121"/>
          <ac:grpSpMkLst>
            <pc:docMk/>
            <pc:sldMk cId="0" sldId="260"/>
            <ac:grpSpMk id="63" creationId="{59E25396-B663-9B46-26BC-25BF57CD9250}"/>
          </ac:grpSpMkLst>
        </pc:grpChg>
        <pc:grpChg chg="mod">
          <ac:chgData name=". Aliya" userId="S::lnu.ali@northeastern.edu::2b37250e-7d94-4eb1-aa7f-6f0b4babe149" providerId="AD" clId="Web-{D3C30DA7-98E4-BFEE-C134-90FFC2B8BA5A}" dt="2024-04-11T03:55:28.654" v="219" actId="1076"/>
          <ac:grpSpMkLst>
            <pc:docMk/>
            <pc:sldMk cId="0" sldId="260"/>
            <ac:grpSpMk id="727" creationId="{00000000-0000-0000-0000-000000000000}"/>
          </ac:grpSpMkLst>
        </pc:grpChg>
        <pc:grpChg chg="add del mod">
          <ac:chgData name=". Aliya" userId="S::lnu.ali@northeastern.edu::2b37250e-7d94-4eb1-aa7f-6f0b4babe149" providerId="AD" clId="Web-{D3C30DA7-98E4-BFEE-C134-90FFC2B8BA5A}" dt="2024-04-11T03:47:22.813" v="130"/>
          <ac:grpSpMkLst>
            <pc:docMk/>
            <pc:sldMk cId="0" sldId="260"/>
            <ac:grpSpMk id="811" creationId="{A5154AAB-F8D9-0EED-0970-1643AF4FB196}"/>
          </ac:grpSpMkLst>
        </pc:grpChg>
        <pc:grpChg chg="add mod">
          <ac:chgData name=". Aliya" userId="S::lnu.ali@northeastern.edu::2b37250e-7d94-4eb1-aa7f-6f0b4babe149" providerId="AD" clId="Web-{D3C30DA7-98E4-BFEE-C134-90FFC2B8BA5A}" dt="2024-04-11T03:55:20.514" v="217" actId="1076"/>
          <ac:grpSpMkLst>
            <pc:docMk/>
            <pc:sldMk cId="0" sldId="260"/>
            <ac:grpSpMk id="818" creationId="{ACC42C87-C9C7-14B8-181E-2B13E3A35B29}"/>
          </ac:grpSpMkLst>
        </pc:grpChg>
        <pc:grpChg chg="add mod">
          <ac:chgData name=". Aliya" userId="S::lnu.ali@northeastern.edu::2b37250e-7d94-4eb1-aa7f-6f0b4babe149" providerId="AD" clId="Web-{D3C30DA7-98E4-BFEE-C134-90FFC2B8BA5A}" dt="2024-04-11T03:55:20.482" v="216" actId="1076"/>
          <ac:grpSpMkLst>
            <pc:docMk/>
            <pc:sldMk cId="0" sldId="260"/>
            <ac:grpSpMk id="825" creationId="{AEDA1D0C-60B9-C552-1034-6A0268EDBC6C}"/>
          </ac:grpSpMkLst>
        </pc:grpChg>
        <pc:picChg chg="add">
          <ac:chgData name=". Aliya" userId="S::lnu.ali@northeastern.edu::2b37250e-7d94-4eb1-aa7f-6f0b4babe149" providerId="AD" clId="Web-{D3C30DA7-98E4-BFEE-C134-90FFC2B8BA5A}" dt="2024-04-11T03:58:07.268" v="224"/>
          <ac:picMkLst>
            <pc:docMk/>
            <pc:sldMk cId="0" sldId="260"/>
            <ac:picMk id="827" creationId="{7EA59B62-5BE7-6C3D-8511-25EBF8B1E69E}"/>
          </ac:picMkLst>
        </pc:picChg>
      </pc:sldChg>
      <pc:sldChg chg="del">
        <pc:chgData name=". Aliya" userId="S::lnu.ali@northeastern.edu::2b37250e-7d94-4eb1-aa7f-6f0b4babe149" providerId="AD" clId="Web-{D3C30DA7-98E4-BFEE-C134-90FFC2B8BA5A}" dt="2024-04-11T05:01:42.539" v="1242"/>
        <pc:sldMkLst>
          <pc:docMk/>
          <pc:sldMk cId="0" sldId="261"/>
        </pc:sldMkLst>
      </pc:sldChg>
      <pc:sldChg chg="modSp del">
        <pc:chgData name=". Aliya" userId="S::lnu.ali@northeastern.edu::2b37250e-7d94-4eb1-aa7f-6f0b4babe149" providerId="AD" clId="Web-{D3C30DA7-98E4-BFEE-C134-90FFC2B8BA5A}" dt="2024-04-11T05:01:45.367" v="1243"/>
        <pc:sldMkLst>
          <pc:docMk/>
          <pc:sldMk cId="0" sldId="262"/>
        </pc:sldMkLst>
        <pc:grpChg chg="mod">
          <ac:chgData name=". Aliya" userId="S::lnu.ali@northeastern.edu::2b37250e-7d94-4eb1-aa7f-6f0b4babe149" providerId="AD" clId="Web-{D3C30DA7-98E4-BFEE-C134-90FFC2B8BA5A}" dt="2024-04-11T03:42:15.679" v="60" actId="1076"/>
          <ac:grpSpMkLst>
            <pc:docMk/>
            <pc:sldMk cId="0" sldId="262"/>
            <ac:grpSpMk id="823" creationId="{00000000-0000-0000-0000-000000000000}"/>
          </ac:grpSpMkLst>
        </pc:grpChg>
      </pc:sldChg>
      <pc:sldChg chg="del">
        <pc:chgData name=". Aliya" userId="S::lnu.ali@northeastern.edu::2b37250e-7d94-4eb1-aa7f-6f0b4babe149" providerId="AD" clId="Web-{D3C30DA7-98E4-BFEE-C134-90FFC2B8BA5A}" dt="2024-04-11T05:01:47.070" v="1244"/>
        <pc:sldMkLst>
          <pc:docMk/>
          <pc:sldMk cId="0" sldId="263"/>
        </pc:sldMkLst>
      </pc:sldChg>
      <pc:sldChg chg="addSp modSp ord">
        <pc:chgData name=". Aliya" userId="S::lnu.ali@northeastern.edu::2b37250e-7d94-4eb1-aa7f-6f0b4babe149" providerId="AD" clId="Web-{D3C30DA7-98E4-BFEE-C134-90FFC2B8BA5A}" dt="2024-04-11T04:43:35.101" v="1056" actId="20577"/>
        <pc:sldMkLst>
          <pc:docMk/>
          <pc:sldMk cId="0" sldId="264"/>
        </pc:sldMkLst>
        <pc:spChg chg="mod">
          <ac:chgData name=". Aliya" userId="S::lnu.ali@northeastern.edu::2b37250e-7d94-4eb1-aa7f-6f0b4babe149" providerId="AD" clId="Web-{D3C30DA7-98E4-BFEE-C134-90FFC2B8BA5A}" dt="2024-04-11T04:43:35.101" v="1056" actId="20577"/>
          <ac:spMkLst>
            <pc:docMk/>
            <pc:sldMk cId="0" sldId="264"/>
            <ac:spMk id="887" creationId="{00000000-0000-0000-0000-000000000000}"/>
          </ac:spMkLst>
        </pc:spChg>
        <pc:picChg chg="add">
          <ac:chgData name=". Aliya" userId="S::lnu.ali@northeastern.edu::2b37250e-7d94-4eb1-aa7f-6f0b4babe149" providerId="AD" clId="Web-{D3C30DA7-98E4-BFEE-C134-90FFC2B8BA5A}" dt="2024-04-11T04:39:30.125" v="1031"/>
          <ac:picMkLst>
            <pc:docMk/>
            <pc:sldMk cId="0" sldId="264"/>
            <ac:picMk id="3" creationId="{1C7B6EB3-89C3-465B-2669-2DDB1F026960}"/>
          </ac:picMkLst>
        </pc:picChg>
      </pc:sldChg>
      <pc:sldChg chg="del">
        <pc:chgData name=". Aliya" userId="S::lnu.ali@northeastern.edu::2b37250e-7d94-4eb1-aa7f-6f0b4babe149" providerId="AD" clId="Web-{D3C30DA7-98E4-BFEE-C134-90FFC2B8BA5A}" dt="2024-04-11T05:01:51.680" v="1245"/>
        <pc:sldMkLst>
          <pc:docMk/>
          <pc:sldMk cId="0" sldId="265"/>
        </pc:sldMkLst>
      </pc:sldChg>
      <pc:sldChg chg="del">
        <pc:chgData name=". Aliya" userId="S::lnu.ali@northeastern.edu::2b37250e-7d94-4eb1-aa7f-6f0b4babe149" providerId="AD" clId="Web-{D3C30DA7-98E4-BFEE-C134-90FFC2B8BA5A}" dt="2024-04-11T05:01:55.852" v="1246"/>
        <pc:sldMkLst>
          <pc:docMk/>
          <pc:sldMk cId="0" sldId="266"/>
        </pc:sldMkLst>
      </pc:sldChg>
      <pc:sldChg chg="del">
        <pc:chgData name=". Aliya" userId="S::lnu.ali@northeastern.edu::2b37250e-7d94-4eb1-aa7f-6f0b4babe149" providerId="AD" clId="Web-{D3C30DA7-98E4-BFEE-C134-90FFC2B8BA5A}" dt="2024-04-11T05:03:46.277" v="1263"/>
        <pc:sldMkLst>
          <pc:docMk/>
          <pc:sldMk cId="0" sldId="268"/>
        </pc:sldMkLst>
      </pc:sldChg>
      <pc:sldChg chg="del">
        <pc:chgData name=". Aliya" userId="S::lnu.ali@northeastern.edu::2b37250e-7d94-4eb1-aa7f-6f0b4babe149" providerId="AD" clId="Web-{D3C30DA7-98E4-BFEE-C134-90FFC2B8BA5A}" dt="2024-04-11T05:02:03.462" v="1247"/>
        <pc:sldMkLst>
          <pc:docMk/>
          <pc:sldMk cId="0" sldId="269"/>
        </pc:sldMkLst>
      </pc:sldChg>
      <pc:sldChg chg="modSp del">
        <pc:chgData name=". Aliya" userId="S::lnu.ali@northeastern.edu::2b37250e-7d94-4eb1-aa7f-6f0b4babe149" providerId="AD" clId="Web-{D3C30DA7-98E4-BFEE-C134-90FFC2B8BA5A}" dt="2024-04-11T05:02:06.243" v="1248"/>
        <pc:sldMkLst>
          <pc:docMk/>
          <pc:sldMk cId="0" sldId="270"/>
        </pc:sldMkLst>
        <pc:graphicFrameChg chg="mod">
          <ac:chgData name=". Aliya" userId="S::lnu.ali@northeastern.edu::2b37250e-7d94-4eb1-aa7f-6f0b4babe149" providerId="AD" clId="Web-{D3C30DA7-98E4-BFEE-C134-90FFC2B8BA5A}" dt="2024-04-11T03:58:50.285" v="231" actId="1076"/>
          <ac:graphicFrameMkLst>
            <pc:docMk/>
            <pc:sldMk cId="0" sldId="270"/>
            <ac:graphicFrameMk id="1180" creationId="{00000000-0000-0000-0000-000000000000}"/>
          </ac:graphicFrameMkLst>
        </pc:graphicFrameChg>
      </pc:sldChg>
      <pc:sldChg chg="del">
        <pc:chgData name=". Aliya" userId="S::lnu.ali@northeastern.edu::2b37250e-7d94-4eb1-aa7f-6f0b4babe149" providerId="AD" clId="Web-{D3C30DA7-98E4-BFEE-C134-90FFC2B8BA5A}" dt="2024-04-11T05:02:09.649" v="1249"/>
        <pc:sldMkLst>
          <pc:docMk/>
          <pc:sldMk cId="0" sldId="271"/>
        </pc:sldMkLst>
      </pc:sldChg>
      <pc:sldChg chg="del">
        <pc:chgData name=". Aliya" userId="S::lnu.ali@northeastern.edu::2b37250e-7d94-4eb1-aa7f-6f0b4babe149" providerId="AD" clId="Web-{D3C30DA7-98E4-BFEE-C134-90FFC2B8BA5A}" dt="2024-04-11T05:02:12.821" v="1250"/>
        <pc:sldMkLst>
          <pc:docMk/>
          <pc:sldMk cId="0" sldId="272"/>
        </pc:sldMkLst>
      </pc:sldChg>
      <pc:sldChg chg="del">
        <pc:chgData name=". Aliya" userId="S::lnu.ali@northeastern.edu::2b37250e-7d94-4eb1-aa7f-6f0b4babe149" providerId="AD" clId="Web-{D3C30DA7-98E4-BFEE-C134-90FFC2B8BA5A}" dt="2024-04-11T05:02:17.978" v="1251"/>
        <pc:sldMkLst>
          <pc:docMk/>
          <pc:sldMk cId="0" sldId="273"/>
        </pc:sldMkLst>
      </pc:sldChg>
      <pc:sldChg chg="del">
        <pc:chgData name=". Aliya" userId="S::lnu.ali@northeastern.edu::2b37250e-7d94-4eb1-aa7f-6f0b4babe149" providerId="AD" clId="Web-{D3C30DA7-98E4-BFEE-C134-90FFC2B8BA5A}" dt="2024-04-11T05:02:20.290" v="1252"/>
        <pc:sldMkLst>
          <pc:docMk/>
          <pc:sldMk cId="0" sldId="274"/>
        </pc:sldMkLst>
      </pc:sldChg>
      <pc:sldChg chg="del">
        <pc:chgData name=". Aliya" userId="S::lnu.ali@northeastern.edu::2b37250e-7d94-4eb1-aa7f-6f0b4babe149" providerId="AD" clId="Web-{D3C30DA7-98E4-BFEE-C134-90FFC2B8BA5A}" dt="2024-04-11T05:02:22.853" v="1253"/>
        <pc:sldMkLst>
          <pc:docMk/>
          <pc:sldMk cId="0" sldId="275"/>
        </pc:sldMkLst>
      </pc:sldChg>
      <pc:sldChg chg="del">
        <pc:chgData name=". Aliya" userId="S::lnu.ali@northeastern.edu::2b37250e-7d94-4eb1-aa7f-6f0b4babe149" providerId="AD" clId="Web-{D3C30DA7-98E4-BFEE-C134-90FFC2B8BA5A}" dt="2024-04-11T04:51:57.288" v="1118"/>
        <pc:sldMkLst>
          <pc:docMk/>
          <pc:sldMk cId="0" sldId="276"/>
        </pc:sldMkLst>
      </pc:sldChg>
      <pc:sldChg chg="del">
        <pc:chgData name=". Aliya" userId="S::lnu.ali@northeastern.edu::2b37250e-7d94-4eb1-aa7f-6f0b4babe149" providerId="AD" clId="Web-{D3C30DA7-98E4-BFEE-C134-90FFC2B8BA5A}" dt="2024-04-11T04:51:59.288" v="1119"/>
        <pc:sldMkLst>
          <pc:docMk/>
          <pc:sldMk cId="0" sldId="277"/>
        </pc:sldMkLst>
      </pc:sldChg>
      <pc:sldChg chg="del">
        <pc:chgData name=". Aliya" userId="S::lnu.ali@northeastern.edu::2b37250e-7d94-4eb1-aa7f-6f0b4babe149" providerId="AD" clId="Web-{D3C30DA7-98E4-BFEE-C134-90FFC2B8BA5A}" dt="2024-04-11T04:51:54.100" v="1117"/>
        <pc:sldMkLst>
          <pc:docMk/>
          <pc:sldMk cId="0" sldId="278"/>
        </pc:sldMkLst>
      </pc:sldChg>
      <pc:sldChg chg="del">
        <pc:chgData name=". Aliya" userId="S::lnu.ali@northeastern.edu::2b37250e-7d94-4eb1-aa7f-6f0b4babe149" providerId="AD" clId="Web-{D3C30DA7-98E4-BFEE-C134-90FFC2B8BA5A}" dt="2024-04-11T04:51:50.257" v="1116"/>
        <pc:sldMkLst>
          <pc:docMk/>
          <pc:sldMk cId="0" sldId="279"/>
        </pc:sldMkLst>
      </pc:sldChg>
      <pc:sldChg chg="del">
        <pc:chgData name=". Aliya" userId="S::lnu.ali@northeastern.edu::2b37250e-7d94-4eb1-aa7f-6f0b4babe149" providerId="AD" clId="Web-{D3C30DA7-98E4-BFEE-C134-90FFC2B8BA5A}" dt="2024-04-11T04:51:46.460" v="1115"/>
        <pc:sldMkLst>
          <pc:docMk/>
          <pc:sldMk cId="0" sldId="280"/>
        </pc:sldMkLst>
      </pc:sldChg>
      <pc:sldChg chg="del">
        <pc:chgData name=". Aliya" userId="S::lnu.ali@northeastern.edu::2b37250e-7d94-4eb1-aa7f-6f0b4babe149" providerId="AD" clId="Web-{D3C30DA7-98E4-BFEE-C134-90FFC2B8BA5A}" dt="2024-04-11T05:02:26.337" v="1254"/>
        <pc:sldMkLst>
          <pc:docMk/>
          <pc:sldMk cId="0" sldId="281"/>
        </pc:sldMkLst>
      </pc:sldChg>
      <pc:sldChg chg="modSp del ord">
        <pc:chgData name=". Aliya" userId="S::lnu.ali@northeastern.edu::2b37250e-7d94-4eb1-aa7f-6f0b4babe149" providerId="AD" clId="Web-{D3C30DA7-98E4-BFEE-C134-90FFC2B8BA5A}" dt="2024-04-11T05:01:40.195" v="1241"/>
        <pc:sldMkLst>
          <pc:docMk/>
          <pc:sldMk cId="0" sldId="282"/>
        </pc:sldMkLst>
        <pc:picChg chg="mod">
          <ac:chgData name=". Aliya" userId="S::lnu.ali@northeastern.edu::2b37250e-7d94-4eb1-aa7f-6f0b4babe149" providerId="AD" clId="Web-{D3C30DA7-98E4-BFEE-C134-90FFC2B8BA5A}" dt="2024-04-11T04:38:43.639" v="1029" actId="1076"/>
          <ac:picMkLst>
            <pc:docMk/>
            <pc:sldMk cId="0" sldId="282"/>
            <ac:picMk id="1656" creationId="{00000000-0000-0000-0000-000000000000}"/>
          </ac:picMkLst>
        </pc:picChg>
      </pc:sldChg>
      <pc:sldChg chg="modSp del">
        <pc:chgData name=". Aliya" userId="S::lnu.ali@northeastern.edu::2b37250e-7d94-4eb1-aa7f-6f0b4babe149" providerId="AD" clId="Web-{D3C30DA7-98E4-BFEE-C134-90FFC2B8BA5A}" dt="2024-04-11T04:51:43.522" v="1114"/>
        <pc:sldMkLst>
          <pc:docMk/>
          <pc:sldMk cId="0" sldId="283"/>
        </pc:sldMkLst>
        <pc:spChg chg="mod">
          <ac:chgData name=". Aliya" userId="S::lnu.ali@northeastern.edu::2b37250e-7d94-4eb1-aa7f-6f0b4babe149" providerId="AD" clId="Web-{D3C30DA7-98E4-BFEE-C134-90FFC2B8BA5A}" dt="2024-04-11T04:51:38.897" v="1113" actId="20577"/>
          <ac:spMkLst>
            <pc:docMk/>
            <pc:sldMk cId="0" sldId="283"/>
            <ac:spMk id="1711" creationId="{00000000-0000-0000-0000-000000000000}"/>
          </ac:spMkLst>
        </pc:spChg>
        <pc:picChg chg="mod">
          <ac:chgData name=". Aliya" userId="S::lnu.ali@northeastern.edu::2b37250e-7d94-4eb1-aa7f-6f0b4babe149" providerId="AD" clId="Web-{D3C30DA7-98E4-BFEE-C134-90FFC2B8BA5A}" dt="2024-04-11T04:51:35.366" v="1112" actId="1076"/>
          <ac:picMkLst>
            <pc:docMk/>
            <pc:sldMk cId="0" sldId="283"/>
            <ac:picMk id="1717" creationId="{00000000-0000-0000-0000-000000000000}"/>
          </ac:picMkLst>
        </pc:picChg>
      </pc:sldChg>
      <pc:sldChg chg="del">
        <pc:chgData name=". Aliya" userId="S::lnu.ali@northeastern.edu::2b37250e-7d94-4eb1-aa7f-6f0b4babe149" providerId="AD" clId="Web-{D3C30DA7-98E4-BFEE-C134-90FFC2B8BA5A}" dt="2024-04-11T04:51:06.068" v="1111"/>
        <pc:sldMkLst>
          <pc:docMk/>
          <pc:sldMk cId="0" sldId="284"/>
        </pc:sldMkLst>
      </pc:sldChg>
      <pc:sldChg chg="del">
        <pc:chgData name=". Aliya" userId="S::lnu.ali@northeastern.edu::2b37250e-7d94-4eb1-aa7f-6f0b4babe149" providerId="AD" clId="Web-{D3C30DA7-98E4-BFEE-C134-90FFC2B8BA5A}" dt="2024-04-11T04:51:01.646" v="1110"/>
        <pc:sldMkLst>
          <pc:docMk/>
          <pc:sldMk cId="0" sldId="285"/>
        </pc:sldMkLst>
      </pc:sldChg>
      <pc:sldChg chg="del">
        <pc:chgData name=". Aliya" userId="S::lnu.ali@northeastern.edu::2b37250e-7d94-4eb1-aa7f-6f0b4babe149" providerId="AD" clId="Web-{D3C30DA7-98E4-BFEE-C134-90FFC2B8BA5A}" dt="2024-04-11T04:50:50.817" v="1109"/>
        <pc:sldMkLst>
          <pc:docMk/>
          <pc:sldMk cId="0" sldId="286"/>
        </pc:sldMkLst>
      </pc:sldChg>
      <pc:sldChg chg="del">
        <pc:chgData name=". Aliya" userId="S::lnu.ali@northeastern.edu::2b37250e-7d94-4eb1-aa7f-6f0b4babe149" providerId="AD" clId="Web-{D3C30DA7-98E4-BFEE-C134-90FFC2B8BA5A}" dt="2024-04-11T04:50:48.489" v="1108"/>
        <pc:sldMkLst>
          <pc:docMk/>
          <pc:sldMk cId="0" sldId="287"/>
        </pc:sldMkLst>
      </pc:sldChg>
      <pc:sldChg chg="del">
        <pc:chgData name=". Aliya" userId="S::lnu.ali@northeastern.edu::2b37250e-7d94-4eb1-aa7f-6f0b4babe149" providerId="AD" clId="Web-{D3C30DA7-98E4-BFEE-C134-90FFC2B8BA5A}" dt="2024-04-11T04:50:45.005" v="1107"/>
        <pc:sldMkLst>
          <pc:docMk/>
          <pc:sldMk cId="0" sldId="288"/>
        </pc:sldMkLst>
      </pc:sldChg>
      <pc:sldChg chg="del">
        <pc:chgData name=". Aliya" userId="S::lnu.ali@northeastern.edu::2b37250e-7d94-4eb1-aa7f-6f0b4babe149" providerId="AD" clId="Web-{D3C30DA7-98E4-BFEE-C134-90FFC2B8BA5A}" dt="2024-04-11T04:50:40.755" v="1106"/>
        <pc:sldMkLst>
          <pc:docMk/>
          <pc:sldMk cId="0" sldId="289"/>
        </pc:sldMkLst>
      </pc:sldChg>
      <pc:sldChg chg="del">
        <pc:chgData name=". Aliya" userId="S::lnu.ali@northeastern.edu::2b37250e-7d94-4eb1-aa7f-6f0b4babe149" providerId="AD" clId="Web-{D3C30DA7-98E4-BFEE-C134-90FFC2B8BA5A}" dt="2024-04-11T05:02:30.228" v="1255"/>
        <pc:sldMkLst>
          <pc:docMk/>
          <pc:sldMk cId="0" sldId="290"/>
        </pc:sldMkLst>
      </pc:sldChg>
      <pc:sldChg chg="del">
        <pc:chgData name=". Aliya" userId="S::lnu.ali@northeastern.edu::2b37250e-7d94-4eb1-aa7f-6f0b4babe149" providerId="AD" clId="Web-{D3C30DA7-98E4-BFEE-C134-90FFC2B8BA5A}" dt="2024-04-11T04:52:37.102" v="1122"/>
        <pc:sldMkLst>
          <pc:docMk/>
          <pc:sldMk cId="0" sldId="291"/>
        </pc:sldMkLst>
      </pc:sldChg>
      <pc:sldChg chg="addSp modSp ord">
        <pc:chgData name=". Aliya" userId="S::lnu.ali@northeastern.edu::2b37250e-7d94-4eb1-aa7f-6f0b4babe149" providerId="AD" clId="Web-{D3C30DA7-98E4-BFEE-C134-90FFC2B8BA5A}" dt="2024-04-11T05:01:12.038" v="1236" actId="20577"/>
        <pc:sldMkLst>
          <pc:docMk/>
          <pc:sldMk cId="0" sldId="292"/>
        </pc:sldMkLst>
        <pc:spChg chg="mod ord">
          <ac:chgData name=". Aliya" userId="S::lnu.ali@northeastern.edu::2b37250e-7d94-4eb1-aa7f-6f0b4babe149" providerId="AD" clId="Web-{D3C30DA7-98E4-BFEE-C134-90FFC2B8BA5A}" dt="2024-04-11T05:00:16.974" v="1200" actId="1076"/>
          <ac:spMkLst>
            <pc:docMk/>
            <pc:sldMk cId="0" sldId="292"/>
            <ac:spMk id="2272" creationId="{00000000-0000-0000-0000-000000000000}"/>
          </ac:spMkLst>
        </pc:spChg>
        <pc:spChg chg="mod">
          <ac:chgData name=". Aliya" userId="S::lnu.ali@northeastern.edu::2b37250e-7d94-4eb1-aa7f-6f0b4babe149" providerId="AD" clId="Web-{D3C30DA7-98E4-BFEE-C134-90FFC2B8BA5A}" dt="2024-04-11T05:01:12.038" v="1236" actId="20577"/>
          <ac:spMkLst>
            <pc:docMk/>
            <pc:sldMk cId="0" sldId="292"/>
            <ac:spMk id="2273" creationId="{00000000-0000-0000-0000-000000000000}"/>
          </ac:spMkLst>
        </pc:spChg>
        <pc:spChg chg="mod">
          <ac:chgData name=". Aliya" userId="S::lnu.ali@northeastern.edu::2b37250e-7d94-4eb1-aa7f-6f0b4babe149" providerId="AD" clId="Web-{D3C30DA7-98E4-BFEE-C134-90FFC2B8BA5A}" dt="2024-04-11T05:00:12.521" v="1199" actId="1076"/>
          <ac:spMkLst>
            <pc:docMk/>
            <pc:sldMk cId="0" sldId="292"/>
            <ac:spMk id="2274" creationId="{00000000-0000-0000-0000-000000000000}"/>
          </ac:spMkLst>
        </pc:spChg>
        <pc:grpChg chg="mod">
          <ac:chgData name=". Aliya" userId="S::lnu.ali@northeastern.edu::2b37250e-7d94-4eb1-aa7f-6f0b4babe149" providerId="AD" clId="Web-{D3C30DA7-98E4-BFEE-C134-90FFC2B8BA5A}" dt="2024-04-11T05:00:10.365" v="1198" actId="1076"/>
          <ac:grpSpMkLst>
            <pc:docMk/>
            <pc:sldMk cId="0" sldId="292"/>
            <ac:grpSpMk id="2275" creationId="{00000000-0000-0000-0000-000000000000}"/>
          </ac:grpSpMkLst>
        </pc:grpChg>
        <pc:picChg chg="add mod">
          <ac:chgData name=". Aliya" userId="S::lnu.ali@northeastern.edu::2b37250e-7d94-4eb1-aa7f-6f0b4babe149" providerId="AD" clId="Web-{D3C30DA7-98E4-BFEE-C134-90FFC2B8BA5A}" dt="2024-04-11T04:00:42.507" v="240" actId="1076"/>
          <ac:picMkLst>
            <pc:docMk/>
            <pc:sldMk cId="0" sldId="292"/>
            <ac:picMk id="2" creationId="{84347D8D-2FFF-CD82-92B8-104FB8E956C5}"/>
          </ac:picMkLst>
        </pc:picChg>
      </pc:sldChg>
      <pc:sldChg chg="del">
        <pc:chgData name=". Aliya" userId="S::lnu.ali@northeastern.edu::2b37250e-7d94-4eb1-aa7f-6f0b4babe149" providerId="AD" clId="Web-{D3C30DA7-98E4-BFEE-C134-90FFC2B8BA5A}" dt="2024-04-11T05:03:43.621" v="1262"/>
        <pc:sldMkLst>
          <pc:docMk/>
          <pc:sldMk cId="0" sldId="293"/>
        </pc:sldMkLst>
      </pc:sldChg>
      <pc:sldChg chg="addSp delSp modSp mod ord modClrScheme chgLayout">
        <pc:chgData name=". Aliya" userId="S::lnu.ali@northeastern.edu::2b37250e-7d94-4eb1-aa7f-6f0b4babe149" providerId="AD" clId="Web-{D3C30DA7-98E4-BFEE-C134-90FFC2B8BA5A}" dt="2024-04-11T04:36:37.730" v="1013"/>
        <pc:sldMkLst>
          <pc:docMk/>
          <pc:sldMk cId="0" sldId="294"/>
        </pc:sldMkLst>
        <pc:spChg chg="add del mod ord">
          <ac:chgData name=". Aliya" userId="S::lnu.ali@northeastern.edu::2b37250e-7d94-4eb1-aa7f-6f0b4babe149" providerId="AD" clId="Web-{D3C30DA7-98E4-BFEE-C134-90FFC2B8BA5A}" dt="2024-04-11T04:31:56.909" v="978"/>
          <ac:spMkLst>
            <pc:docMk/>
            <pc:sldMk cId="0" sldId="294"/>
            <ac:spMk id="4" creationId="{34FC014C-C074-CEAB-A676-5BAF68886AF9}"/>
          </ac:spMkLst>
        </pc:spChg>
        <pc:spChg chg="mod">
          <ac:chgData name=". Aliya" userId="S::lnu.ali@northeastern.edu::2b37250e-7d94-4eb1-aa7f-6f0b4babe149" providerId="AD" clId="Web-{D3C30DA7-98E4-BFEE-C134-90FFC2B8BA5A}" dt="2024-04-11T04:33:57.428" v="991"/>
          <ac:spMkLst>
            <pc:docMk/>
            <pc:sldMk cId="0" sldId="294"/>
            <ac:spMk id="43" creationId="{05CAEC67-5BAC-8038-9493-FCD7D1E3EB65}"/>
          </ac:spMkLst>
        </pc:spChg>
        <pc:spChg chg="mod">
          <ac:chgData name=". Aliya" userId="S::lnu.ali@northeastern.edu::2b37250e-7d94-4eb1-aa7f-6f0b4babe149" providerId="AD" clId="Web-{D3C30DA7-98E4-BFEE-C134-90FFC2B8BA5A}" dt="2024-04-11T04:33:47.365" v="989"/>
          <ac:spMkLst>
            <pc:docMk/>
            <pc:sldMk cId="0" sldId="294"/>
            <ac:spMk id="2325" creationId="{DF2649D2-FA68-31B4-1101-AEA72132B267}"/>
          </ac:spMkLst>
        </pc:spChg>
        <pc:spChg chg="mod ord">
          <ac:chgData name=". Aliya" userId="S::lnu.ali@northeastern.edu::2b37250e-7d94-4eb1-aa7f-6f0b4babe149" providerId="AD" clId="Web-{D3C30DA7-98E4-BFEE-C134-90FFC2B8BA5A}" dt="2024-04-11T04:31:27.502" v="974" actId="1076"/>
          <ac:spMkLst>
            <pc:docMk/>
            <pc:sldMk cId="0" sldId="294"/>
            <ac:spMk id="2359" creationId="{00000000-0000-0000-0000-000000000000}"/>
          </ac:spMkLst>
        </pc:spChg>
        <pc:grpChg chg="add mod">
          <ac:chgData name=". Aliya" userId="S::lnu.ali@northeastern.edu::2b37250e-7d94-4eb1-aa7f-6f0b4babe149" providerId="AD" clId="Web-{D3C30DA7-98E4-BFEE-C134-90FFC2B8BA5A}" dt="2024-04-11T04:34:44.867" v="997" actId="1076"/>
          <ac:grpSpMkLst>
            <pc:docMk/>
            <pc:sldMk cId="0" sldId="294"/>
            <ac:grpSpMk id="2335" creationId="{7F159517-5726-7C73-0123-B0F97098304F}"/>
          </ac:grpSpMkLst>
        </pc:grpChg>
        <pc:grpChg chg="mod">
          <ac:chgData name=". Aliya" userId="S::lnu.ali@northeastern.edu::2b37250e-7d94-4eb1-aa7f-6f0b4babe149" providerId="AD" clId="Web-{D3C30DA7-98E4-BFEE-C134-90FFC2B8BA5A}" dt="2024-04-11T04:34:49.977" v="998" actId="1076"/>
          <ac:grpSpMkLst>
            <pc:docMk/>
            <pc:sldMk cId="0" sldId="294"/>
            <ac:grpSpMk id="2361" creationId="{00000000-0000-0000-0000-000000000000}"/>
          </ac:grpSpMkLst>
        </pc:grpChg>
        <pc:graphicFrameChg chg="mod modGraphic">
          <ac:chgData name=". Aliya" userId="S::lnu.ali@northeastern.edu::2b37250e-7d94-4eb1-aa7f-6f0b4babe149" providerId="AD" clId="Web-{D3C30DA7-98E4-BFEE-C134-90FFC2B8BA5A}" dt="2024-04-11T04:32:23.816" v="983" actId="1076"/>
          <ac:graphicFrameMkLst>
            <pc:docMk/>
            <pc:sldMk cId="0" sldId="294"/>
            <ac:graphicFrameMk id="2360" creationId="{00000000-0000-0000-0000-000000000000}"/>
          </ac:graphicFrameMkLst>
        </pc:graphicFrameChg>
        <pc:picChg chg="add del mod">
          <ac:chgData name=". Aliya" userId="S::lnu.ali@northeastern.edu::2b37250e-7d94-4eb1-aa7f-6f0b4babe149" providerId="AD" clId="Web-{D3C30DA7-98E4-BFEE-C134-90FFC2B8BA5A}" dt="2024-04-11T04:26:54.307" v="945"/>
          <ac:picMkLst>
            <pc:docMk/>
            <pc:sldMk cId="0" sldId="294"/>
            <ac:picMk id="3" creationId="{84288CAD-4A2C-2C02-6232-AB063AAEFE08}"/>
          </ac:picMkLst>
        </pc:picChg>
        <pc:picChg chg="add">
          <ac:chgData name=". Aliya" userId="S::lnu.ali@northeastern.edu::2b37250e-7d94-4eb1-aa7f-6f0b4babe149" providerId="AD" clId="Web-{D3C30DA7-98E4-BFEE-C134-90FFC2B8BA5A}" dt="2024-04-11T04:31:45.643" v="977"/>
          <ac:picMkLst>
            <pc:docMk/>
            <pc:sldMk cId="0" sldId="294"/>
            <ac:picMk id="6" creationId="{0717878A-1640-0904-BF62-EA8B82E5A636}"/>
          </ac:picMkLst>
        </pc:picChg>
      </pc:sldChg>
      <pc:sldChg chg="addSp del ord">
        <pc:chgData name=". Aliya" userId="S::lnu.ali@northeastern.edu::2b37250e-7d94-4eb1-aa7f-6f0b4babe149" providerId="AD" clId="Web-{D3C30DA7-98E4-BFEE-C134-90FFC2B8BA5A}" dt="2024-04-11T05:01:20.210" v="1237"/>
        <pc:sldMkLst>
          <pc:docMk/>
          <pc:sldMk cId="0" sldId="295"/>
        </pc:sldMkLst>
        <pc:picChg chg="add">
          <ac:chgData name=". Aliya" userId="S::lnu.ali@northeastern.edu::2b37250e-7d94-4eb1-aa7f-6f0b4babe149" providerId="AD" clId="Web-{D3C30DA7-98E4-BFEE-C134-90FFC2B8BA5A}" dt="2024-04-11T03:58:39.238" v="229"/>
          <ac:picMkLst>
            <pc:docMk/>
            <pc:sldMk cId="0" sldId="295"/>
            <ac:picMk id="3" creationId="{00560EF1-68EA-DC32-BAEC-B5908A9BD2FF}"/>
          </ac:picMkLst>
        </pc:picChg>
      </pc:sldChg>
      <pc:sldChg chg="modSp">
        <pc:chgData name=". Aliya" userId="S::lnu.ali@northeastern.edu::2b37250e-7d94-4eb1-aa7f-6f0b4babe149" providerId="AD" clId="Web-{D3C30DA7-98E4-BFEE-C134-90FFC2B8BA5A}" dt="2024-04-11T04:50:18.191" v="1105" actId="1076"/>
        <pc:sldMkLst>
          <pc:docMk/>
          <pc:sldMk cId="0" sldId="300"/>
        </pc:sldMkLst>
        <pc:cxnChg chg="mod">
          <ac:chgData name=". Aliya" userId="S::lnu.ali@northeastern.edu::2b37250e-7d94-4eb1-aa7f-6f0b4babe149" providerId="AD" clId="Web-{D3C30DA7-98E4-BFEE-C134-90FFC2B8BA5A}" dt="2024-04-11T04:50:18.191" v="1105" actId="1076"/>
          <ac:cxnSpMkLst>
            <pc:docMk/>
            <pc:sldMk cId="0" sldId="300"/>
            <ac:cxnSpMk id="2818" creationId="{00000000-0000-0000-0000-000000000000}"/>
          </ac:cxnSpMkLst>
        </pc:cxnChg>
      </pc:sldChg>
      <pc:sldChg chg="modSp del">
        <pc:chgData name=". Aliya" userId="S::lnu.ali@northeastern.edu::2b37250e-7d94-4eb1-aa7f-6f0b4babe149" providerId="AD" clId="Web-{D3C30DA7-98E4-BFEE-C134-90FFC2B8BA5A}" dt="2024-04-11T04:52:19.632" v="1121"/>
        <pc:sldMkLst>
          <pc:docMk/>
          <pc:sldMk cId="0" sldId="301"/>
        </pc:sldMkLst>
        <pc:spChg chg="mod">
          <ac:chgData name=". Aliya" userId="S::lnu.ali@northeastern.edu::2b37250e-7d94-4eb1-aa7f-6f0b4babe149" providerId="AD" clId="Web-{D3C30DA7-98E4-BFEE-C134-90FFC2B8BA5A}" dt="2024-04-11T04:52:14.007" v="1120" actId="1076"/>
          <ac:spMkLst>
            <pc:docMk/>
            <pc:sldMk cId="0" sldId="301"/>
            <ac:spMk id="2877" creationId="{00000000-0000-0000-0000-000000000000}"/>
          </ac:spMkLst>
        </pc:spChg>
      </pc:sldChg>
      <pc:sldChg chg="del">
        <pc:chgData name=". Aliya" userId="S::lnu.ali@northeastern.edu::2b37250e-7d94-4eb1-aa7f-6f0b4babe149" providerId="AD" clId="Web-{D3C30DA7-98E4-BFEE-C134-90FFC2B8BA5A}" dt="2024-04-11T05:02:39.728" v="1256"/>
        <pc:sldMkLst>
          <pc:docMk/>
          <pc:sldMk cId="0" sldId="303"/>
        </pc:sldMkLst>
      </pc:sldChg>
      <pc:sldChg chg="addSp modSp ord">
        <pc:chgData name=". Aliya" userId="S::lnu.ali@northeastern.edu::2b37250e-7d94-4eb1-aa7f-6f0b4babe149" providerId="AD" clId="Web-{D3C30DA7-98E4-BFEE-C134-90FFC2B8BA5A}" dt="2024-04-11T04:42:50.896" v="1052" actId="1076"/>
        <pc:sldMkLst>
          <pc:docMk/>
          <pc:sldMk cId="0" sldId="304"/>
        </pc:sldMkLst>
        <pc:spChg chg="mod">
          <ac:chgData name=". Aliya" userId="S::lnu.ali@northeastern.edu::2b37250e-7d94-4eb1-aa7f-6f0b4babe149" providerId="AD" clId="Web-{D3C30DA7-98E4-BFEE-C134-90FFC2B8BA5A}" dt="2024-04-11T04:42:26.208" v="1047" actId="20577"/>
          <ac:spMkLst>
            <pc:docMk/>
            <pc:sldMk cId="0" sldId="304"/>
            <ac:spMk id="2936" creationId="{00000000-0000-0000-0000-000000000000}"/>
          </ac:spMkLst>
        </pc:spChg>
        <pc:spChg chg="mod">
          <ac:chgData name=". Aliya" userId="S::lnu.ali@northeastern.edu::2b37250e-7d94-4eb1-aa7f-6f0b4babe149" providerId="AD" clId="Web-{D3C30DA7-98E4-BFEE-C134-90FFC2B8BA5A}" dt="2024-04-11T04:42:37.255" v="1050" actId="14100"/>
          <ac:spMkLst>
            <pc:docMk/>
            <pc:sldMk cId="0" sldId="304"/>
            <ac:spMk id="2937" creationId="{00000000-0000-0000-0000-000000000000}"/>
          </ac:spMkLst>
        </pc:spChg>
        <pc:spChg chg="mod">
          <ac:chgData name=". Aliya" userId="S::lnu.ali@northeastern.edu::2b37250e-7d94-4eb1-aa7f-6f0b4babe149" providerId="AD" clId="Web-{D3C30DA7-98E4-BFEE-C134-90FFC2B8BA5A}" dt="2024-04-11T04:42:50.896" v="1051" actId="1076"/>
          <ac:spMkLst>
            <pc:docMk/>
            <pc:sldMk cId="0" sldId="304"/>
            <ac:spMk id="2938" creationId="{00000000-0000-0000-0000-000000000000}"/>
          </ac:spMkLst>
        </pc:spChg>
        <pc:spChg chg="mod">
          <ac:chgData name=". Aliya" userId="S::lnu.ali@northeastern.edu::2b37250e-7d94-4eb1-aa7f-6f0b4babe149" providerId="AD" clId="Web-{D3C30DA7-98E4-BFEE-C134-90FFC2B8BA5A}" dt="2024-04-11T04:42:50.896" v="1052" actId="1076"/>
          <ac:spMkLst>
            <pc:docMk/>
            <pc:sldMk cId="0" sldId="304"/>
            <ac:spMk id="2939" creationId="{00000000-0000-0000-0000-000000000000}"/>
          </ac:spMkLst>
        </pc:spChg>
        <pc:picChg chg="add">
          <ac:chgData name=". Aliya" userId="S::lnu.ali@northeastern.edu::2b37250e-7d94-4eb1-aa7f-6f0b4babe149" providerId="AD" clId="Web-{D3C30DA7-98E4-BFEE-C134-90FFC2B8BA5A}" dt="2024-04-11T04:39:34.485" v="1032"/>
          <ac:picMkLst>
            <pc:docMk/>
            <pc:sldMk cId="0" sldId="304"/>
            <ac:picMk id="3" creationId="{1DC2D91D-303B-D7BD-E39E-8AA5825D67C2}"/>
          </ac:picMkLst>
        </pc:picChg>
      </pc:sldChg>
      <pc:sldChg chg="del">
        <pc:chgData name=". Aliya" userId="S::lnu.ali@northeastern.edu::2b37250e-7d94-4eb1-aa7f-6f0b4babe149" providerId="AD" clId="Web-{D3C30DA7-98E4-BFEE-C134-90FFC2B8BA5A}" dt="2024-04-11T05:03:30.605" v="1261"/>
        <pc:sldMkLst>
          <pc:docMk/>
          <pc:sldMk cId="0" sldId="306"/>
        </pc:sldMkLst>
      </pc:sldChg>
      <pc:sldChg chg="del">
        <pc:chgData name=". Aliya" userId="S::lnu.ali@northeastern.edu::2b37250e-7d94-4eb1-aa7f-6f0b4babe149" providerId="AD" clId="Web-{D3C30DA7-98E4-BFEE-C134-90FFC2B8BA5A}" dt="2024-04-11T05:03:26.948" v="1260"/>
        <pc:sldMkLst>
          <pc:docMk/>
          <pc:sldMk cId="0" sldId="307"/>
        </pc:sldMkLst>
      </pc:sldChg>
      <pc:sldChg chg="del">
        <pc:chgData name=". Aliya" userId="S::lnu.ali@northeastern.edu::2b37250e-7d94-4eb1-aa7f-6f0b4babe149" providerId="AD" clId="Web-{D3C30DA7-98E4-BFEE-C134-90FFC2B8BA5A}" dt="2024-04-11T05:03:24.151" v="1259"/>
        <pc:sldMkLst>
          <pc:docMk/>
          <pc:sldMk cId="0" sldId="308"/>
        </pc:sldMkLst>
      </pc:sldChg>
      <pc:sldChg chg="del">
        <pc:chgData name=". Aliya" userId="S::lnu.ali@northeastern.edu::2b37250e-7d94-4eb1-aa7f-6f0b4babe149" providerId="AD" clId="Web-{D3C30DA7-98E4-BFEE-C134-90FFC2B8BA5A}" dt="2024-04-11T04:49:53.878" v="1104"/>
        <pc:sldMkLst>
          <pc:docMk/>
          <pc:sldMk cId="0" sldId="311"/>
        </pc:sldMkLst>
      </pc:sldChg>
      <pc:sldChg chg="modSp">
        <pc:chgData name=". Aliya" userId="S::lnu.ali@northeastern.edu::2b37250e-7d94-4eb1-aa7f-6f0b4babe149" providerId="AD" clId="Web-{D3C30DA7-98E4-BFEE-C134-90FFC2B8BA5A}" dt="2024-04-11T04:28:33.856" v="951" actId="1076"/>
        <pc:sldMkLst>
          <pc:docMk/>
          <pc:sldMk cId="0" sldId="312"/>
        </pc:sldMkLst>
        <pc:grpChg chg="mod">
          <ac:chgData name=". Aliya" userId="S::lnu.ali@northeastern.edu::2b37250e-7d94-4eb1-aa7f-6f0b4babe149" providerId="AD" clId="Web-{D3C30DA7-98E4-BFEE-C134-90FFC2B8BA5A}" dt="2024-04-11T04:28:33.856" v="951" actId="1076"/>
          <ac:grpSpMkLst>
            <pc:docMk/>
            <pc:sldMk cId="0" sldId="312"/>
            <ac:grpSpMk id="3299" creationId="{00000000-0000-0000-0000-000000000000}"/>
          </ac:grpSpMkLst>
        </pc:grpChg>
      </pc:sldChg>
      <pc:sldChg chg="del">
        <pc:chgData name=". Aliya" userId="S::lnu.ali@northeastern.edu::2b37250e-7d94-4eb1-aa7f-6f0b4babe149" providerId="AD" clId="Web-{D3C30DA7-98E4-BFEE-C134-90FFC2B8BA5A}" dt="2024-04-11T05:02:55.416" v="1257"/>
        <pc:sldMkLst>
          <pc:docMk/>
          <pc:sldMk cId="0" sldId="313"/>
        </pc:sldMkLst>
      </pc:sldChg>
      <pc:sldChg chg="del">
        <pc:chgData name=". Aliya" userId="S::lnu.ali@northeastern.edu::2b37250e-7d94-4eb1-aa7f-6f0b4babe149" providerId="AD" clId="Web-{D3C30DA7-98E4-BFEE-C134-90FFC2B8BA5A}" dt="2024-04-11T05:02:59.916" v="1258"/>
        <pc:sldMkLst>
          <pc:docMk/>
          <pc:sldMk cId="0" sldId="314"/>
        </pc:sldMkLst>
      </pc:sldChg>
      <pc:sldChg chg="del">
        <pc:chgData name=". Aliya" userId="S::lnu.ali@northeastern.edu::2b37250e-7d94-4eb1-aa7f-6f0b4babe149" providerId="AD" clId="Web-{D3C30DA7-98E4-BFEE-C134-90FFC2B8BA5A}" dt="2024-04-11T04:49:32.878" v="1102"/>
        <pc:sldMkLst>
          <pc:docMk/>
          <pc:sldMk cId="0" sldId="315"/>
        </pc:sldMkLst>
      </pc:sldChg>
      <pc:sldChg chg="del">
        <pc:chgData name=". Aliya" userId="S::lnu.ali@northeastern.edu::2b37250e-7d94-4eb1-aa7f-6f0b4babe149" providerId="AD" clId="Web-{D3C30DA7-98E4-BFEE-C134-90FFC2B8BA5A}" dt="2024-04-11T04:49:38.753" v="1103"/>
        <pc:sldMkLst>
          <pc:docMk/>
          <pc:sldMk cId="0" sldId="316"/>
        </pc:sldMkLst>
      </pc:sldChg>
      <pc:sldChg chg="del">
        <pc:chgData name=". Aliya" userId="S::lnu.ali@northeastern.edu::2b37250e-7d94-4eb1-aa7f-6f0b4babe149" providerId="AD" clId="Web-{D3C30DA7-98E4-BFEE-C134-90FFC2B8BA5A}" dt="2024-04-11T04:49:25.846" v="1101"/>
        <pc:sldMkLst>
          <pc:docMk/>
          <pc:sldMk cId="0" sldId="321"/>
        </pc:sldMkLst>
      </pc:sldChg>
      <pc:sldChg chg="del">
        <pc:chgData name=". Aliya" userId="S::lnu.ali@northeastern.edu::2b37250e-7d94-4eb1-aa7f-6f0b4babe149" providerId="AD" clId="Web-{D3C30DA7-98E4-BFEE-C134-90FFC2B8BA5A}" dt="2024-04-11T04:49:21.409" v="1100"/>
        <pc:sldMkLst>
          <pc:docMk/>
          <pc:sldMk cId="0" sldId="322"/>
        </pc:sldMkLst>
      </pc:sldChg>
      <pc:sldChg chg="del">
        <pc:chgData name=". Aliya" userId="S::lnu.ali@northeastern.edu::2b37250e-7d94-4eb1-aa7f-6f0b4babe149" providerId="AD" clId="Web-{D3C30DA7-98E4-BFEE-C134-90FFC2B8BA5A}" dt="2024-04-11T04:49:15.830" v="1099"/>
        <pc:sldMkLst>
          <pc:docMk/>
          <pc:sldMk cId="0" sldId="323"/>
        </pc:sldMkLst>
      </pc:sldChg>
      <pc:sldChg chg="del">
        <pc:chgData name=". Aliya" userId="S::lnu.ali@northeastern.edu::2b37250e-7d94-4eb1-aa7f-6f0b4babe149" providerId="AD" clId="Web-{D3C30DA7-98E4-BFEE-C134-90FFC2B8BA5A}" dt="2024-04-11T04:49:11.361" v="1098"/>
        <pc:sldMkLst>
          <pc:docMk/>
          <pc:sldMk cId="0" sldId="324"/>
        </pc:sldMkLst>
      </pc:sldChg>
      <pc:sldChg chg="del">
        <pc:chgData name=". Aliya" userId="S::lnu.ali@northeastern.edu::2b37250e-7d94-4eb1-aa7f-6f0b4babe149" providerId="AD" clId="Web-{D3C30DA7-98E4-BFEE-C134-90FFC2B8BA5A}" dt="2024-04-11T04:49:06.455" v="1097"/>
        <pc:sldMkLst>
          <pc:docMk/>
          <pc:sldMk cId="0" sldId="325"/>
        </pc:sldMkLst>
      </pc:sldChg>
      <pc:sldChg chg="del">
        <pc:chgData name=". Aliya" userId="S::lnu.ali@northeastern.edu::2b37250e-7d94-4eb1-aa7f-6f0b4babe149" providerId="AD" clId="Web-{D3C30DA7-98E4-BFEE-C134-90FFC2B8BA5A}" dt="2024-04-11T04:48:52.892" v="1096"/>
        <pc:sldMkLst>
          <pc:docMk/>
          <pc:sldMk cId="0" sldId="326"/>
        </pc:sldMkLst>
      </pc:sldChg>
      <pc:sldChg chg="del">
        <pc:chgData name=". Aliya" userId="S::lnu.ali@northeastern.edu::2b37250e-7d94-4eb1-aa7f-6f0b4babe149" providerId="AD" clId="Web-{D3C30DA7-98E4-BFEE-C134-90FFC2B8BA5A}" dt="2024-04-11T04:48:50.392" v="1095"/>
        <pc:sldMkLst>
          <pc:docMk/>
          <pc:sldMk cId="0" sldId="327"/>
        </pc:sldMkLst>
      </pc:sldChg>
      <pc:sldChg chg="del">
        <pc:chgData name=". Aliya" userId="S::lnu.ali@northeastern.edu::2b37250e-7d94-4eb1-aa7f-6f0b4babe149" providerId="AD" clId="Web-{D3C30DA7-98E4-BFEE-C134-90FFC2B8BA5A}" dt="2024-04-11T04:48:47.189" v="1094"/>
        <pc:sldMkLst>
          <pc:docMk/>
          <pc:sldMk cId="0" sldId="328"/>
        </pc:sldMkLst>
      </pc:sldChg>
      <pc:sldChg chg="del">
        <pc:chgData name=". Aliya" userId="S::lnu.ali@northeastern.edu::2b37250e-7d94-4eb1-aa7f-6f0b4babe149" providerId="AD" clId="Web-{D3C30DA7-98E4-BFEE-C134-90FFC2B8BA5A}" dt="2024-04-11T04:48:45.408" v="1093"/>
        <pc:sldMkLst>
          <pc:docMk/>
          <pc:sldMk cId="0" sldId="329"/>
        </pc:sldMkLst>
      </pc:sldChg>
      <pc:sldChg chg="del">
        <pc:chgData name=". Aliya" userId="S::lnu.ali@northeastern.edu::2b37250e-7d94-4eb1-aa7f-6f0b4babe149" providerId="AD" clId="Web-{D3C30DA7-98E4-BFEE-C134-90FFC2B8BA5A}" dt="2024-04-11T04:48:40.267" v="1092"/>
        <pc:sldMkLst>
          <pc:docMk/>
          <pc:sldMk cId="0" sldId="330"/>
        </pc:sldMkLst>
      </pc:sldChg>
      <pc:sldChg chg="del">
        <pc:chgData name=". Aliya" userId="S::lnu.ali@northeastern.edu::2b37250e-7d94-4eb1-aa7f-6f0b4babe149" providerId="AD" clId="Web-{D3C30DA7-98E4-BFEE-C134-90FFC2B8BA5A}" dt="2024-04-11T04:48:34.845" v="1091"/>
        <pc:sldMkLst>
          <pc:docMk/>
          <pc:sldMk cId="0" sldId="331"/>
        </pc:sldMkLst>
      </pc:sldChg>
      <pc:sldChg chg="del">
        <pc:chgData name=". Aliya" userId="S::lnu.ali@northeastern.edu::2b37250e-7d94-4eb1-aa7f-6f0b4babe149" providerId="AD" clId="Web-{D3C30DA7-98E4-BFEE-C134-90FFC2B8BA5A}" dt="2024-04-11T04:48:32.767" v="1090"/>
        <pc:sldMkLst>
          <pc:docMk/>
          <pc:sldMk cId="0" sldId="332"/>
        </pc:sldMkLst>
      </pc:sldChg>
      <pc:sldChg chg="del">
        <pc:chgData name=". Aliya" userId="S::lnu.ali@northeastern.edu::2b37250e-7d94-4eb1-aa7f-6f0b4babe149" providerId="AD" clId="Web-{D3C30DA7-98E4-BFEE-C134-90FFC2B8BA5A}" dt="2024-04-11T04:48:30.595" v="1089"/>
        <pc:sldMkLst>
          <pc:docMk/>
          <pc:sldMk cId="0" sldId="333"/>
        </pc:sldMkLst>
      </pc:sldChg>
      <pc:sldChg chg="del">
        <pc:chgData name=". Aliya" userId="S::lnu.ali@northeastern.edu::2b37250e-7d94-4eb1-aa7f-6f0b4babe149" providerId="AD" clId="Web-{D3C30DA7-98E4-BFEE-C134-90FFC2B8BA5A}" dt="2024-04-11T04:48:25.062" v="1088"/>
        <pc:sldMkLst>
          <pc:docMk/>
          <pc:sldMk cId="0" sldId="334"/>
        </pc:sldMkLst>
      </pc:sldChg>
      <pc:sldChg chg="del">
        <pc:chgData name=". Aliya" userId="S::lnu.ali@northeastern.edu::2b37250e-7d94-4eb1-aa7f-6f0b4babe149" providerId="AD" clId="Web-{D3C30DA7-98E4-BFEE-C134-90FFC2B8BA5A}" dt="2024-04-11T04:48:22.453" v="1087"/>
        <pc:sldMkLst>
          <pc:docMk/>
          <pc:sldMk cId="0" sldId="335"/>
        </pc:sldMkLst>
      </pc:sldChg>
      <pc:sldChg chg="del">
        <pc:chgData name=". Aliya" userId="S::lnu.ali@northeastern.edu::2b37250e-7d94-4eb1-aa7f-6f0b4babe149" providerId="AD" clId="Web-{D3C30DA7-98E4-BFEE-C134-90FFC2B8BA5A}" dt="2024-04-11T04:48:18.406" v="1086"/>
        <pc:sldMkLst>
          <pc:docMk/>
          <pc:sldMk cId="0" sldId="336"/>
        </pc:sldMkLst>
      </pc:sldChg>
      <pc:sldChg chg="del">
        <pc:chgData name=". Aliya" userId="S::lnu.ali@northeastern.edu::2b37250e-7d94-4eb1-aa7f-6f0b4babe149" providerId="AD" clId="Web-{D3C30DA7-98E4-BFEE-C134-90FFC2B8BA5A}" dt="2024-04-11T04:48:01.890" v="1085"/>
        <pc:sldMkLst>
          <pc:docMk/>
          <pc:sldMk cId="0" sldId="337"/>
        </pc:sldMkLst>
      </pc:sldChg>
      <pc:sldChg chg="modSp add replId">
        <pc:chgData name=". Aliya" userId="S::lnu.ali@northeastern.edu::2b37250e-7d94-4eb1-aa7f-6f0b4babe149" providerId="AD" clId="Web-{D3C30DA7-98E4-BFEE-C134-90FFC2B8BA5A}" dt="2024-04-11T04:36:17.292" v="1009" actId="1076"/>
        <pc:sldMkLst>
          <pc:docMk/>
          <pc:sldMk cId="3197303001" sldId="338"/>
        </pc:sldMkLst>
        <pc:spChg chg="mod">
          <ac:chgData name=". Aliya" userId="S::lnu.ali@northeastern.edu::2b37250e-7d94-4eb1-aa7f-6f0b4babe149" providerId="AD" clId="Web-{D3C30DA7-98E4-BFEE-C134-90FFC2B8BA5A}" dt="2024-04-11T04:36:17.292" v="1009" actId="1076"/>
          <ac:spMkLst>
            <pc:docMk/>
            <pc:sldMk cId="3197303001" sldId="338"/>
            <ac:spMk id="1297" creationId="{00000000-0000-0000-0000-000000000000}"/>
          </ac:spMkLst>
        </pc:spChg>
        <pc:spChg chg="mod">
          <ac:chgData name=". Aliya" userId="S::lnu.ali@northeastern.edu::2b37250e-7d94-4eb1-aa7f-6f0b4babe149" providerId="AD" clId="Web-{D3C30DA7-98E4-BFEE-C134-90FFC2B8BA5A}" dt="2024-04-11T04:36:12.276" v="1008" actId="14100"/>
          <ac:spMkLst>
            <pc:docMk/>
            <pc:sldMk cId="3197303001" sldId="338"/>
            <ac:spMk id="1298" creationId="{00000000-0000-0000-0000-000000000000}"/>
          </ac:spMkLst>
        </pc:spChg>
      </pc:sldChg>
      <pc:sldChg chg="addSp modSp add replId">
        <pc:chgData name=". Aliya" userId="S::lnu.ali@northeastern.edu::2b37250e-7d94-4eb1-aa7f-6f0b4babe149" providerId="AD" clId="Web-{D3C30DA7-98E4-BFEE-C134-90FFC2B8BA5A}" dt="2024-04-11T04:40:14.439" v="1037"/>
        <pc:sldMkLst>
          <pc:docMk/>
          <pc:sldMk cId="3691289577" sldId="339"/>
        </pc:sldMkLst>
        <pc:spChg chg="mod">
          <ac:chgData name=". Aliya" userId="S::lnu.ali@northeastern.edu::2b37250e-7d94-4eb1-aa7f-6f0b4babe149" providerId="AD" clId="Web-{D3C30DA7-98E4-BFEE-C134-90FFC2B8BA5A}" dt="2024-04-11T04:36:32.964" v="1012" actId="14100"/>
          <ac:spMkLst>
            <pc:docMk/>
            <pc:sldMk cId="3691289577" sldId="339"/>
            <ac:spMk id="1591" creationId="{00000000-0000-0000-0000-000000000000}"/>
          </ac:spMkLst>
        </pc:spChg>
        <pc:picChg chg="add">
          <ac:chgData name=". Aliya" userId="S::lnu.ali@northeastern.edu::2b37250e-7d94-4eb1-aa7f-6f0b4babe149" providerId="AD" clId="Web-{D3C30DA7-98E4-BFEE-C134-90FFC2B8BA5A}" dt="2024-04-11T04:40:14.439" v="1037"/>
          <ac:picMkLst>
            <pc:docMk/>
            <pc:sldMk cId="3691289577" sldId="339"/>
            <ac:picMk id="3" creationId="{2922CAD0-6E24-9BD9-4E91-85981A548081}"/>
          </ac:picMkLst>
        </pc:picChg>
      </pc:sldChg>
      <pc:sldChg chg="addSp delSp modSp new mod modClrScheme chgLayout">
        <pc:chgData name=". Aliya" userId="S::lnu.ali@northeastern.edu::2b37250e-7d94-4eb1-aa7f-6f0b4babe149" providerId="AD" clId="Web-{D3C30DA7-98E4-BFEE-C134-90FFC2B8BA5A}" dt="2024-04-11T04:40:01.376" v="1036" actId="1076"/>
        <pc:sldMkLst>
          <pc:docMk/>
          <pc:sldMk cId="2055658316" sldId="340"/>
        </pc:sldMkLst>
        <pc:spChg chg="del mod ord">
          <ac:chgData name=". Aliya" userId="S::lnu.ali@northeastern.edu::2b37250e-7d94-4eb1-aa7f-6f0b4babe149" providerId="AD" clId="Web-{D3C30DA7-98E4-BFEE-C134-90FFC2B8BA5A}" dt="2024-04-11T04:37:24.372" v="1019"/>
          <ac:spMkLst>
            <pc:docMk/>
            <pc:sldMk cId="2055658316" sldId="340"/>
            <ac:spMk id="2" creationId="{F2C81DC7-72CB-B5E3-984C-B616B18E805F}"/>
          </ac:spMkLst>
        </pc:spChg>
        <pc:spChg chg="del mod ord">
          <ac:chgData name=". Aliya" userId="S::lnu.ali@northeastern.edu::2b37250e-7d94-4eb1-aa7f-6f0b4babe149" providerId="AD" clId="Web-{D3C30DA7-98E4-BFEE-C134-90FFC2B8BA5A}" dt="2024-04-11T04:37:24.372" v="1020"/>
          <ac:spMkLst>
            <pc:docMk/>
            <pc:sldMk cId="2055658316" sldId="340"/>
            <ac:spMk id="3" creationId="{79F4C020-41FB-4AC6-2F83-821B74384BCB}"/>
          </ac:spMkLst>
        </pc:spChg>
        <pc:picChg chg="add mod">
          <ac:chgData name=". Aliya" userId="S::lnu.ali@northeastern.edu::2b37250e-7d94-4eb1-aa7f-6f0b4babe149" providerId="AD" clId="Web-{D3C30DA7-98E4-BFEE-C134-90FFC2B8BA5A}" dt="2024-04-11T04:40:01.376" v="1036" actId="1076"/>
          <ac:picMkLst>
            <pc:docMk/>
            <pc:sldMk cId="2055658316" sldId="340"/>
            <ac:picMk id="4" creationId="{2B41C072-63A1-E7EE-FB9D-FCF0D6F0359C}"/>
          </ac:picMkLst>
        </pc:picChg>
        <pc:picChg chg="add">
          <ac:chgData name=". Aliya" userId="S::lnu.ali@northeastern.edu::2b37250e-7d94-4eb1-aa7f-6f0b4babe149" providerId="AD" clId="Web-{D3C30DA7-98E4-BFEE-C134-90FFC2B8BA5A}" dt="2024-04-11T04:39:47.219" v="1034"/>
          <ac:picMkLst>
            <pc:docMk/>
            <pc:sldMk cId="2055658316" sldId="340"/>
            <ac:picMk id="6" creationId="{1118DD47-B398-DECD-84F5-87CBB1F79093}"/>
          </ac:picMkLst>
        </pc:picChg>
      </pc:sldChg>
      <pc:sldChg chg="addSp delSp modSp new mod modClrScheme chgLayout">
        <pc:chgData name=". Aliya" userId="S::lnu.ali@northeastern.edu::2b37250e-7d94-4eb1-aa7f-6f0b4babe149" providerId="AD" clId="Web-{D3C30DA7-98E4-BFEE-C134-90FFC2B8BA5A}" dt="2024-04-11T05:04:29.934" v="1267" actId="1076"/>
        <pc:sldMkLst>
          <pc:docMk/>
          <pc:sldMk cId="223405957" sldId="341"/>
        </pc:sldMkLst>
        <pc:spChg chg="mod ord">
          <ac:chgData name=". Aliya" userId="S::lnu.ali@northeastern.edu::2b37250e-7d94-4eb1-aa7f-6f0b4babe149" providerId="AD" clId="Web-{D3C30DA7-98E4-BFEE-C134-90FFC2B8BA5A}" dt="2024-04-11T05:04:29.934" v="1267" actId="1076"/>
          <ac:spMkLst>
            <pc:docMk/>
            <pc:sldMk cId="223405957" sldId="341"/>
            <ac:spMk id="2" creationId="{E875B84B-C344-AEDF-0E25-8B8EF7E90E5D}"/>
          </ac:spMkLst>
        </pc:spChg>
        <pc:spChg chg="mod ord">
          <ac:chgData name=". Aliya" userId="S::lnu.ali@northeastern.edu::2b37250e-7d94-4eb1-aa7f-6f0b4babe149" providerId="AD" clId="Web-{D3C30DA7-98E4-BFEE-C134-90FFC2B8BA5A}" dt="2024-04-11T05:04:27.247" v="1266" actId="1076"/>
          <ac:spMkLst>
            <pc:docMk/>
            <pc:sldMk cId="223405957" sldId="341"/>
            <ac:spMk id="3" creationId="{273323A9-AD46-9894-4FBB-D0DF41650735}"/>
          </ac:spMkLst>
        </pc:spChg>
        <pc:spChg chg="del">
          <ac:chgData name=". Aliya" userId="S::lnu.ali@northeastern.edu::2b37250e-7d94-4eb1-aa7f-6f0b4babe149" providerId="AD" clId="Web-{D3C30DA7-98E4-BFEE-C134-90FFC2B8BA5A}" dt="2024-04-11T04:45:48.589" v="1058"/>
          <ac:spMkLst>
            <pc:docMk/>
            <pc:sldMk cId="223405957" sldId="341"/>
            <ac:spMk id="4" creationId="{40B7A594-451E-C2AF-E5EE-A30798B35DBF}"/>
          </ac:spMkLst>
        </pc:spChg>
        <pc:picChg chg="add">
          <ac:chgData name=". Aliya" userId="S::lnu.ali@northeastern.edu::2b37250e-7d94-4eb1-aa7f-6f0b4babe149" providerId="AD" clId="Web-{D3C30DA7-98E4-BFEE-C134-90FFC2B8BA5A}" dt="2024-04-11T05:04:13.309" v="1264"/>
          <ac:picMkLst>
            <pc:docMk/>
            <pc:sldMk cId="223405957" sldId="341"/>
            <ac:picMk id="6" creationId="{B927F2F0-BE09-21D3-842C-DC36ECF12E83}"/>
          </ac:picMkLst>
        </pc:picChg>
      </pc:sldChg>
    </pc:docChg>
  </pc:docChgLst>
  <pc:docChgLst>
    <pc:chgData name=". Aliya" userId="S::lnu.ali@northeastern.edu::2b37250e-7d94-4eb1-aa7f-6f0b4babe149" providerId="AD" clId="Web-{3669D1CE-10A2-784B-073F-D08AFDBE34A5}"/>
    <pc:docChg chg="delSld modSld sldOrd">
      <pc:chgData name=". Aliya" userId="S::lnu.ali@northeastern.edu::2b37250e-7d94-4eb1-aa7f-6f0b4babe149" providerId="AD" clId="Web-{3669D1CE-10A2-784B-073F-D08AFDBE34A5}" dt="2024-04-11T17:20:02.166" v="95" actId="1076"/>
      <pc:docMkLst>
        <pc:docMk/>
      </pc:docMkLst>
      <pc:sldChg chg="modSp">
        <pc:chgData name=". Aliya" userId="S::lnu.ali@northeastern.edu::2b37250e-7d94-4eb1-aa7f-6f0b4babe149" providerId="AD" clId="Web-{3669D1CE-10A2-784B-073F-D08AFDBE34A5}" dt="2024-04-11T17:12:38.733" v="13" actId="20577"/>
        <pc:sldMkLst>
          <pc:docMk/>
          <pc:sldMk cId="0" sldId="264"/>
        </pc:sldMkLst>
        <pc:spChg chg="mod">
          <ac:chgData name=". Aliya" userId="S::lnu.ali@northeastern.edu::2b37250e-7d94-4eb1-aa7f-6f0b4babe149" providerId="AD" clId="Web-{3669D1CE-10A2-784B-073F-D08AFDBE34A5}" dt="2024-04-11T17:12:38.733" v="13" actId="20577"/>
          <ac:spMkLst>
            <pc:docMk/>
            <pc:sldMk cId="0" sldId="264"/>
            <ac:spMk id="887" creationId="{00000000-0000-0000-0000-000000000000}"/>
          </ac:spMkLst>
        </pc:spChg>
      </pc:sldChg>
      <pc:sldChg chg="modSp ord">
        <pc:chgData name=". Aliya" userId="S::lnu.ali@northeastern.edu::2b37250e-7d94-4eb1-aa7f-6f0b4babe149" providerId="AD" clId="Web-{3669D1CE-10A2-784B-073F-D08AFDBE34A5}" dt="2024-04-11T12:25:16.310" v="7" actId="20577"/>
        <pc:sldMkLst>
          <pc:docMk/>
          <pc:sldMk cId="0" sldId="267"/>
        </pc:sldMkLst>
        <pc:spChg chg="mod">
          <ac:chgData name=". Aliya" userId="S::lnu.ali@northeastern.edu::2b37250e-7d94-4eb1-aa7f-6f0b4babe149" providerId="AD" clId="Web-{3669D1CE-10A2-784B-073F-D08AFDBE34A5}" dt="2024-04-11T12:25:16.310" v="7" actId="20577"/>
          <ac:spMkLst>
            <pc:docMk/>
            <pc:sldMk cId="0" sldId="267"/>
            <ac:spMk id="1004" creationId="{00000000-0000-0000-0000-000000000000}"/>
          </ac:spMkLst>
        </pc:spChg>
      </pc:sldChg>
      <pc:sldChg chg="del">
        <pc:chgData name=". Aliya" userId="S::lnu.ali@northeastern.edu::2b37250e-7d94-4eb1-aa7f-6f0b4babe149" providerId="AD" clId="Web-{3669D1CE-10A2-784B-073F-D08AFDBE34A5}" dt="2024-04-11T12:24:09.870" v="0"/>
        <pc:sldMkLst>
          <pc:docMk/>
          <pc:sldMk cId="0" sldId="300"/>
        </pc:sldMkLst>
      </pc:sldChg>
      <pc:sldChg chg="modSp">
        <pc:chgData name=". Aliya" userId="S::lnu.ali@northeastern.edu::2b37250e-7d94-4eb1-aa7f-6f0b4babe149" providerId="AD" clId="Web-{3669D1CE-10A2-784B-073F-D08AFDBE34A5}" dt="2024-04-11T17:20:02.166" v="95" actId="1076"/>
        <pc:sldMkLst>
          <pc:docMk/>
          <pc:sldMk cId="0" sldId="304"/>
        </pc:sldMkLst>
        <pc:spChg chg="mod">
          <ac:chgData name=". Aliya" userId="S::lnu.ali@northeastern.edu::2b37250e-7d94-4eb1-aa7f-6f0b4babe149" providerId="AD" clId="Web-{3669D1CE-10A2-784B-073F-D08AFDBE34A5}" dt="2024-04-11T17:20:02.150" v="94" actId="1076"/>
          <ac:spMkLst>
            <pc:docMk/>
            <pc:sldMk cId="0" sldId="304"/>
            <ac:spMk id="2930" creationId="{00000000-0000-0000-0000-000000000000}"/>
          </ac:spMkLst>
        </pc:spChg>
        <pc:spChg chg="mod">
          <ac:chgData name=". Aliya" userId="S::lnu.ali@northeastern.edu::2b37250e-7d94-4eb1-aa7f-6f0b4babe149" providerId="AD" clId="Web-{3669D1CE-10A2-784B-073F-D08AFDBE34A5}" dt="2024-04-11T17:20:02.166" v="95" actId="1076"/>
          <ac:spMkLst>
            <pc:docMk/>
            <pc:sldMk cId="0" sldId="304"/>
            <ac:spMk id="2931" creationId="{00000000-0000-0000-0000-000000000000}"/>
          </ac:spMkLst>
        </pc:spChg>
        <pc:spChg chg="mod">
          <ac:chgData name=". Aliya" userId="S::lnu.ali@northeastern.edu::2b37250e-7d94-4eb1-aa7f-6f0b4babe149" providerId="AD" clId="Web-{3669D1CE-10A2-784B-073F-D08AFDBE34A5}" dt="2024-04-11T17:20:01.963" v="77" actId="1076"/>
          <ac:spMkLst>
            <pc:docMk/>
            <pc:sldMk cId="0" sldId="304"/>
            <ac:spMk id="2932" creationId="{00000000-0000-0000-0000-000000000000}"/>
          </ac:spMkLst>
        </pc:spChg>
        <pc:spChg chg="mod">
          <ac:chgData name=". Aliya" userId="S::lnu.ali@northeastern.edu::2b37250e-7d94-4eb1-aa7f-6f0b4babe149" providerId="AD" clId="Web-{3669D1CE-10A2-784B-073F-D08AFDBE34A5}" dt="2024-04-11T17:20:01.978" v="78" actId="1076"/>
          <ac:spMkLst>
            <pc:docMk/>
            <pc:sldMk cId="0" sldId="304"/>
            <ac:spMk id="2933" creationId="{00000000-0000-0000-0000-000000000000}"/>
          </ac:spMkLst>
        </pc:spChg>
        <pc:spChg chg="mod">
          <ac:chgData name=". Aliya" userId="S::lnu.ali@northeastern.edu::2b37250e-7d94-4eb1-aa7f-6f0b4babe149" providerId="AD" clId="Web-{3669D1CE-10A2-784B-073F-D08AFDBE34A5}" dt="2024-04-11T17:20:01.994" v="79" actId="1076"/>
          <ac:spMkLst>
            <pc:docMk/>
            <pc:sldMk cId="0" sldId="304"/>
            <ac:spMk id="2934" creationId="{00000000-0000-0000-0000-000000000000}"/>
          </ac:spMkLst>
        </pc:spChg>
        <pc:spChg chg="mod">
          <ac:chgData name=". Aliya" userId="S::lnu.ali@northeastern.edu::2b37250e-7d94-4eb1-aa7f-6f0b4babe149" providerId="AD" clId="Web-{3669D1CE-10A2-784B-073F-D08AFDBE34A5}" dt="2024-04-11T17:20:01.994" v="80" actId="1076"/>
          <ac:spMkLst>
            <pc:docMk/>
            <pc:sldMk cId="0" sldId="304"/>
            <ac:spMk id="2935" creationId="{00000000-0000-0000-0000-000000000000}"/>
          </ac:spMkLst>
        </pc:spChg>
        <pc:spChg chg="mod">
          <ac:chgData name=". Aliya" userId="S::lnu.ali@northeastern.edu::2b37250e-7d94-4eb1-aa7f-6f0b4babe149" providerId="AD" clId="Web-{3669D1CE-10A2-784B-073F-D08AFDBE34A5}" dt="2024-04-11T17:20:02.010" v="81" actId="1076"/>
          <ac:spMkLst>
            <pc:docMk/>
            <pc:sldMk cId="0" sldId="304"/>
            <ac:spMk id="2936" creationId="{00000000-0000-0000-0000-000000000000}"/>
          </ac:spMkLst>
        </pc:spChg>
        <pc:spChg chg="mod">
          <ac:chgData name=". Aliya" userId="S::lnu.ali@northeastern.edu::2b37250e-7d94-4eb1-aa7f-6f0b4babe149" providerId="AD" clId="Web-{3669D1CE-10A2-784B-073F-D08AFDBE34A5}" dt="2024-04-11T17:20:02.025" v="82" actId="1076"/>
          <ac:spMkLst>
            <pc:docMk/>
            <pc:sldMk cId="0" sldId="304"/>
            <ac:spMk id="2937" creationId="{00000000-0000-0000-0000-000000000000}"/>
          </ac:spMkLst>
        </pc:spChg>
        <pc:spChg chg="mod">
          <ac:chgData name=". Aliya" userId="S::lnu.ali@northeastern.edu::2b37250e-7d94-4eb1-aa7f-6f0b4babe149" providerId="AD" clId="Web-{3669D1CE-10A2-784B-073F-D08AFDBE34A5}" dt="2024-04-11T17:20:02.041" v="83" actId="1076"/>
          <ac:spMkLst>
            <pc:docMk/>
            <pc:sldMk cId="0" sldId="304"/>
            <ac:spMk id="2938" creationId="{00000000-0000-0000-0000-000000000000}"/>
          </ac:spMkLst>
        </pc:spChg>
        <pc:spChg chg="mod">
          <ac:chgData name=". Aliya" userId="S::lnu.ali@northeastern.edu::2b37250e-7d94-4eb1-aa7f-6f0b4babe149" providerId="AD" clId="Web-{3669D1CE-10A2-784B-073F-D08AFDBE34A5}" dt="2024-04-11T17:20:02.041" v="84" actId="1076"/>
          <ac:spMkLst>
            <pc:docMk/>
            <pc:sldMk cId="0" sldId="304"/>
            <ac:spMk id="2939" creationId="{00000000-0000-0000-0000-000000000000}"/>
          </ac:spMkLst>
        </pc:spChg>
        <pc:spChg chg="mod">
          <ac:chgData name=". Aliya" userId="S::lnu.ali@northeastern.edu::2b37250e-7d94-4eb1-aa7f-6f0b4babe149" providerId="AD" clId="Web-{3669D1CE-10A2-784B-073F-D08AFDBE34A5}" dt="2024-04-11T17:20:02.057" v="85" actId="1076"/>
          <ac:spMkLst>
            <pc:docMk/>
            <pc:sldMk cId="0" sldId="304"/>
            <ac:spMk id="2940" creationId="{00000000-0000-0000-0000-000000000000}"/>
          </ac:spMkLst>
        </pc:spChg>
        <pc:spChg chg="mod">
          <ac:chgData name=". Aliya" userId="S::lnu.ali@northeastern.edu::2b37250e-7d94-4eb1-aa7f-6f0b4babe149" providerId="AD" clId="Web-{3669D1CE-10A2-784B-073F-D08AFDBE34A5}" dt="2024-04-11T17:20:02.072" v="86" actId="1076"/>
          <ac:spMkLst>
            <pc:docMk/>
            <pc:sldMk cId="0" sldId="304"/>
            <ac:spMk id="2941" creationId="{00000000-0000-0000-0000-000000000000}"/>
          </ac:spMkLst>
        </pc:spChg>
        <pc:grpChg chg="mod">
          <ac:chgData name=". Aliya" userId="S::lnu.ali@northeastern.edu::2b37250e-7d94-4eb1-aa7f-6f0b4babe149" providerId="AD" clId="Web-{3669D1CE-10A2-784B-073F-D08AFDBE34A5}" dt="2024-04-11T17:20:02.135" v="93" actId="1076"/>
          <ac:grpSpMkLst>
            <pc:docMk/>
            <pc:sldMk cId="0" sldId="304"/>
            <ac:grpSpMk id="2948" creationId="{00000000-0000-0000-0000-000000000000}"/>
          </ac:grpSpMkLst>
        </pc:grpChg>
        <pc:cxnChg chg="mod">
          <ac:chgData name=". Aliya" userId="S::lnu.ali@northeastern.edu::2b37250e-7d94-4eb1-aa7f-6f0b4babe149" providerId="AD" clId="Web-{3669D1CE-10A2-784B-073F-D08AFDBE34A5}" dt="2024-04-11T17:20:02.072" v="87" actId="1076"/>
          <ac:cxnSpMkLst>
            <pc:docMk/>
            <pc:sldMk cId="0" sldId="304"/>
            <ac:cxnSpMk id="2942" creationId="{00000000-0000-0000-0000-000000000000}"/>
          </ac:cxnSpMkLst>
        </pc:cxnChg>
        <pc:cxnChg chg="mod">
          <ac:chgData name=". Aliya" userId="S::lnu.ali@northeastern.edu::2b37250e-7d94-4eb1-aa7f-6f0b4babe149" providerId="AD" clId="Web-{3669D1CE-10A2-784B-073F-D08AFDBE34A5}" dt="2024-04-11T17:20:02.088" v="88" actId="1076"/>
          <ac:cxnSpMkLst>
            <pc:docMk/>
            <pc:sldMk cId="0" sldId="304"/>
            <ac:cxnSpMk id="2943" creationId="{00000000-0000-0000-0000-000000000000}"/>
          </ac:cxnSpMkLst>
        </pc:cxnChg>
        <pc:cxnChg chg="mod">
          <ac:chgData name=". Aliya" userId="S::lnu.ali@northeastern.edu::2b37250e-7d94-4eb1-aa7f-6f0b4babe149" providerId="AD" clId="Web-{3669D1CE-10A2-784B-073F-D08AFDBE34A5}" dt="2024-04-11T17:20:02.088" v="89" actId="1076"/>
          <ac:cxnSpMkLst>
            <pc:docMk/>
            <pc:sldMk cId="0" sldId="304"/>
            <ac:cxnSpMk id="2944" creationId="{00000000-0000-0000-0000-000000000000}"/>
          </ac:cxnSpMkLst>
        </pc:cxnChg>
        <pc:cxnChg chg="mod">
          <ac:chgData name=". Aliya" userId="S::lnu.ali@northeastern.edu::2b37250e-7d94-4eb1-aa7f-6f0b4babe149" providerId="AD" clId="Web-{3669D1CE-10A2-784B-073F-D08AFDBE34A5}" dt="2024-04-11T17:20:02.103" v="90" actId="1076"/>
          <ac:cxnSpMkLst>
            <pc:docMk/>
            <pc:sldMk cId="0" sldId="304"/>
            <ac:cxnSpMk id="2945" creationId="{00000000-0000-0000-0000-000000000000}"/>
          </ac:cxnSpMkLst>
        </pc:cxnChg>
        <pc:cxnChg chg="mod">
          <ac:chgData name=". Aliya" userId="S::lnu.ali@northeastern.edu::2b37250e-7d94-4eb1-aa7f-6f0b4babe149" providerId="AD" clId="Web-{3669D1CE-10A2-784B-073F-D08AFDBE34A5}" dt="2024-04-11T17:20:02.119" v="91" actId="1076"/>
          <ac:cxnSpMkLst>
            <pc:docMk/>
            <pc:sldMk cId="0" sldId="304"/>
            <ac:cxnSpMk id="2946" creationId="{00000000-0000-0000-0000-000000000000}"/>
          </ac:cxnSpMkLst>
        </pc:cxnChg>
        <pc:cxnChg chg="mod">
          <ac:chgData name=". Aliya" userId="S::lnu.ali@northeastern.edu::2b37250e-7d94-4eb1-aa7f-6f0b4babe149" providerId="AD" clId="Web-{3669D1CE-10A2-784B-073F-D08AFDBE34A5}" dt="2024-04-11T17:20:02.119" v="92" actId="1076"/>
          <ac:cxnSpMkLst>
            <pc:docMk/>
            <pc:sldMk cId="0" sldId="304"/>
            <ac:cxnSpMk id="2947" creationId="{00000000-0000-0000-0000-000000000000}"/>
          </ac:cxnSpMkLst>
        </pc:cxnChg>
      </pc:sldChg>
      <pc:sldChg chg="modSp">
        <pc:chgData name=". Aliya" userId="S::lnu.ali@northeastern.edu::2b37250e-7d94-4eb1-aa7f-6f0b4babe149" providerId="AD" clId="Web-{3669D1CE-10A2-784B-073F-D08AFDBE34A5}" dt="2024-04-11T17:12:59.171" v="16" actId="20577"/>
        <pc:sldMkLst>
          <pc:docMk/>
          <pc:sldMk cId="223405957" sldId="341"/>
        </pc:sldMkLst>
        <pc:spChg chg="mod">
          <ac:chgData name=". Aliya" userId="S::lnu.ali@northeastern.edu::2b37250e-7d94-4eb1-aa7f-6f0b4babe149" providerId="AD" clId="Web-{3669D1CE-10A2-784B-073F-D08AFDBE34A5}" dt="2024-04-11T17:12:59.171" v="16" actId="20577"/>
          <ac:spMkLst>
            <pc:docMk/>
            <pc:sldMk cId="223405957" sldId="341"/>
            <ac:spMk id="2" creationId="{E875B84B-C344-AEDF-0E25-8B8EF7E90E5D}"/>
          </ac:spMkLst>
        </pc:spChg>
      </pc:sldChg>
    </pc:docChg>
  </pc:docChgLst>
  <pc:docChgLst>
    <pc:chgData name=". Aliya" userId="S::lnu.ali@northeastern.edu::2b37250e-7d94-4eb1-aa7f-6f0b4babe149" providerId="AD" clId="Web-{670B4D56-89F4-7133-9E74-4A984420A408}"/>
    <pc:docChg chg="modSld">
      <pc:chgData name=". Aliya" userId="S::lnu.ali@northeastern.edu::2b37250e-7d94-4eb1-aa7f-6f0b4babe149" providerId="AD" clId="Web-{670B4D56-89F4-7133-9E74-4A984420A408}" dt="2024-04-11T01:48:03.516" v="2" actId="20577"/>
      <pc:docMkLst>
        <pc:docMk/>
      </pc:docMkLst>
      <pc:sldChg chg="modSp">
        <pc:chgData name=". Aliya" userId="S::lnu.ali@northeastern.edu::2b37250e-7d94-4eb1-aa7f-6f0b4babe149" providerId="AD" clId="Web-{670B4D56-89F4-7133-9E74-4A984420A408}" dt="2024-04-11T01:48:03.516" v="2" actId="20577"/>
        <pc:sldMkLst>
          <pc:docMk/>
          <pc:sldMk cId="0" sldId="256"/>
        </pc:sldMkLst>
        <pc:spChg chg="mod">
          <ac:chgData name=". Aliya" userId="S::lnu.ali@northeastern.edu::2b37250e-7d94-4eb1-aa7f-6f0b4babe149" providerId="AD" clId="Web-{670B4D56-89F4-7133-9E74-4A984420A408}" dt="2024-04-11T01:48:03.516" v="2" actId="20577"/>
          <ac:spMkLst>
            <pc:docMk/>
            <pc:sldMk cId="0" sldId="256"/>
            <ac:spMk id="354" creationId="{00000000-0000-0000-0000-000000000000}"/>
          </ac:spMkLst>
        </pc:spChg>
      </pc:sldChg>
    </pc:docChg>
  </pc:docChgLst>
  <pc:docChgLst>
    <pc:chgData name=". Aliya" userId="S::lnu.ali@northeastern.edu::2b37250e-7d94-4eb1-aa7f-6f0b4babe149" providerId="AD" clId="Web-{80BFE39B-02A4-B9A9-BA13-92B206300679}"/>
    <pc:docChg chg="modSld sldOrd">
      <pc:chgData name=". Aliya" userId="S::lnu.ali@northeastern.edu::2b37250e-7d94-4eb1-aa7f-6f0b4babe149" providerId="AD" clId="Web-{80BFE39B-02A4-B9A9-BA13-92B206300679}" dt="2024-04-13T20:07:28.880" v="62"/>
      <pc:docMkLst>
        <pc:docMk/>
      </pc:docMkLst>
      <pc:sldChg chg="modSp">
        <pc:chgData name=". Aliya" userId="S::lnu.ali@northeastern.edu::2b37250e-7d94-4eb1-aa7f-6f0b4babe149" providerId="AD" clId="Web-{80BFE39B-02A4-B9A9-BA13-92B206300679}" dt="2024-04-11T19:08:50.355" v="14" actId="20577"/>
        <pc:sldMkLst>
          <pc:docMk/>
          <pc:sldMk cId="0" sldId="264"/>
        </pc:sldMkLst>
        <pc:spChg chg="mod">
          <ac:chgData name=". Aliya" userId="S::lnu.ali@northeastern.edu::2b37250e-7d94-4eb1-aa7f-6f0b4babe149" providerId="AD" clId="Web-{80BFE39B-02A4-B9A9-BA13-92B206300679}" dt="2024-04-11T19:08:50.355" v="14" actId="20577"/>
          <ac:spMkLst>
            <pc:docMk/>
            <pc:sldMk cId="0" sldId="264"/>
            <ac:spMk id="887" creationId="{00000000-0000-0000-0000-000000000000}"/>
          </ac:spMkLst>
        </pc:spChg>
      </pc:sldChg>
      <pc:sldChg chg="ord">
        <pc:chgData name=". Aliya" userId="S::lnu.ali@northeastern.edu::2b37250e-7d94-4eb1-aa7f-6f0b4babe149" providerId="AD" clId="Web-{80BFE39B-02A4-B9A9-BA13-92B206300679}" dt="2024-04-13T20:07:28.880" v="62"/>
        <pc:sldMkLst>
          <pc:docMk/>
          <pc:sldMk cId="0" sldId="267"/>
        </pc:sldMkLst>
      </pc:sldChg>
      <pc:sldChg chg="modSp">
        <pc:chgData name=". Aliya" userId="S::lnu.ali@northeastern.edu::2b37250e-7d94-4eb1-aa7f-6f0b4babe149" providerId="AD" clId="Web-{80BFE39B-02A4-B9A9-BA13-92B206300679}" dt="2024-04-13T20:07:17.207" v="61" actId="20577"/>
        <pc:sldMkLst>
          <pc:docMk/>
          <pc:sldMk cId="0" sldId="304"/>
        </pc:sldMkLst>
        <pc:spChg chg="mod">
          <ac:chgData name=". Aliya" userId="S::lnu.ali@northeastern.edu::2b37250e-7d94-4eb1-aa7f-6f0b4babe149" providerId="AD" clId="Web-{80BFE39B-02A4-B9A9-BA13-92B206300679}" dt="2024-04-13T20:03:24.179" v="17" actId="20577"/>
          <ac:spMkLst>
            <pc:docMk/>
            <pc:sldMk cId="0" sldId="304"/>
            <ac:spMk id="2929" creationId="{00000000-0000-0000-0000-000000000000}"/>
          </ac:spMkLst>
        </pc:spChg>
        <pc:spChg chg="mod">
          <ac:chgData name=". Aliya" userId="S::lnu.ali@northeastern.edu::2b37250e-7d94-4eb1-aa7f-6f0b4babe149" providerId="AD" clId="Web-{80BFE39B-02A4-B9A9-BA13-92B206300679}" dt="2024-04-13T20:05:00.903" v="24" actId="1076"/>
          <ac:spMkLst>
            <pc:docMk/>
            <pc:sldMk cId="0" sldId="304"/>
            <ac:spMk id="2930" creationId="{00000000-0000-0000-0000-000000000000}"/>
          </ac:spMkLst>
        </pc:spChg>
        <pc:spChg chg="mod">
          <ac:chgData name=". Aliya" userId="S::lnu.ali@northeastern.edu::2b37250e-7d94-4eb1-aa7f-6f0b4babe149" providerId="AD" clId="Web-{80BFE39B-02A4-B9A9-BA13-92B206300679}" dt="2024-04-13T20:05:00.919" v="25" actId="1076"/>
          <ac:spMkLst>
            <pc:docMk/>
            <pc:sldMk cId="0" sldId="304"/>
            <ac:spMk id="2931" creationId="{00000000-0000-0000-0000-000000000000}"/>
          </ac:spMkLst>
        </pc:spChg>
        <pc:spChg chg="mod">
          <ac:chgData name=". Aliya" userId="S::lnu.ali@northeastern.edu::2b37250e-7d94-4eb1-aa7f-6f0b4babe149" providerId="AD" clId="Web-{80BFE39B-02A4-B9A9-BA13-92B206300679}" dt="2024-04-13T20:05:52.234" v="52" actId="1076"/>
          <ac:spMkLst>
            <pc:docMk/>
            <pc:sldMk cId="0" sldId="304"/>
            <ac:spMk id="2932" creationId="{00000000-0000-0000-0000-000000000000}"/>
          </ac:spMkLst>
        </pc:spChg>
        <pc:spChg chg="mod">
          <ac:chgData name=". Aliya" userId="S::lnu.ali@northeastern.edu::2b37250e-7d94-4eb1-aa7f-6f0b4babe149" providerId="AD" clId="Web-{80BFE39B-02A4-B9A9-BA13-92B206300679}" dt="2024-04-13T20:05:52.234" v="53" actId="1076"/>
          <ac:spMkLst>
            <pc:docMk/>
            <pc:sldMk cId="0" sldId="304"/>
            <ac:spMk id="2933" creationId="{00000000-0000-0000-0000-000000000000}"/>
          </ac:spMkLst>
        </pc:spChg>
        <pc:spChg chg="mod">
          <ac:chgData name=". Aliya" userId="S::lnu.ali@northeastern.edu::2b37250e-7d94-4eb1-aa7f-6f0b4babe149" providerId="AD" clId="Web-{80BFE39B-02A4-B9A9-BA13-92B206300679}" dt="2024-04-13T20:06:59.675" v="60" actId="14100"/>
          <ac:spMkLst>
            <pc:docMk/>
            <pc:sldMk cId="0" sldId="304"/>
            <ac:spMk id="2934" creationId="{00000000-0000-0000-0000-000000000000}"/>
          </ac:spMkLst>
        </pc:spChg>
        <pc:spChg chg="mod">
          <ac:chgData name=". Aliya" userId="S::lnu.ali@northeastern.edu::2b37250e-7d94-4eb1-aa7f-6f0b4babe149" providerId="AD" clId="Web-{80BFE39B-02A4-B9A9-BA13-92B206300679}" dt="2024-04-13T20:07:17.207" v="61" actId="20577"/>
          <ac:spMkLst>
            <pc:docMk/>
            <pc:sldMk cId="0" sldId="304"/>
            <ac:spMk id="2935" creationId="{00000000-0000-0000-0000-000000000000}"/>
          </ac:spMkLst>
        </pc:spChg>
        <pc:spChg chg="mod">
          <ac:chgData name=". Aliya" userId="S::lnu.ali@northeastern.edu::2b37250e-7d94-4eb1-aa7f-6f0b4babe149" providerId="AD" clId="Web-{80BFE39B-02A4-B9A9-BA13-92B206300679}" dt="2024-04-13T20:05:00.950" v="30" actId="1076"/>
          <ac:spMkLst>
            <pc:docMk/>
            <pc:sldMk cId="0" sldId="304"/>
            <ac:spMk id="2936" creationId="{00000000-0000-0000-0000-000000000000}"/>
          </ac:spMkLst>
        </pc:spChg>
        <pc:spChg chg="mod">
          <ac:chgData name=". Aliya" userId="S::lnu.ali@northeastern.edu::2b37250e-7d94-4eb1-aa7f-6f0b4babe149" providerId="AD" clId="Web-{80BFE39B-02A4-B9A9-BA13-92B206300679}" dt="2024-04-13T20:05:00.966" v="31" actId="1076"/>
          <ac:spMkLst>
            <pc:docMk/>
            <pc:sldMk cId="0" sldId="304"/>
            <ac:spMk id="2937" creationId="{00000000-0000-0000-0000-000000000000}"/>
          </ac:spMkLst>
        </pc:spChg>
        <pc:spChg chg="mod">
          <ac:chgData name=". Aliya" userId="S::lnu.ali@northeastern.edu::2b37250e-7d94-4eb1-aa7f-6f0b4babe149" providerId="AD" clId="Web-{80BFE39B-02A4-B9A9-BA13-92B206300679}" dt="2024-04-13T20:05:00.981" v="32" actId="1076"/>
          <ac:spMkLst>
            <pc:docMk/>
            <pc:sldMk cId="0" sldId="304"/>
            <ac:spMk id="2938" creationId="{00000000-0000-0000-0000-000000000000}"/>
          </ac:spMkLst>
        </pc:spChg>
        <pc:spChg chg="mod">
          <ac:chgData name=". Aliya" userId="S::lnu.ali@northeastern.edu::2b37250e-7d94-4eb1-aa7f-6f0b4babe149" providerId="AD" clId="Web-{80BFE39B-02A4-B9A9-BA13-92B206300679}" dt="2024-04-13T20:05:01.075" v="42" actId="1076"/>
          <ac:spMkLst>
            <pc:docMk/>
            <pc:sldMk cId="0" sldId="304"/>
            <ac:spMk id="2939" creationId="{00000000-0000-0000-0000-000000000000}"/>
          </ac:spMkLst>
        </pc:spChg>
        <pc:spChg chg="mod">
          <ac:chgData name=". Aliya" userId="S::lnu.ali@northeastern.edu::2b37250e-7d94-4eb1-aa7f-6f0b4babe149" providerId="AD" clId="Web-{80BFE39B-02A4-B9A9-BA13-92B206300679}" dt="2024-04-13T20:05:00.981" v="33" actId="1076"/>
          <ac:spMkLst>
            <pc:docMk/>
            <pc:sldMk cId="0" sldId="304"/>
            <ac:spMk id="2940" creationId="{00000000-0000-0000-0000-000000000000}"/>
          </ac:spMkLst>
        </pc:spChg>
        <pc:spChg chg="mod">
          <ac:chgData name=". Aliya" userId="S::lnu.ali@northeastern.edu::2b37250e-7d94-4eb1-aa7f-6f0b4babe149" providerId="AD" clId="Web-{80BFE39B-02A4-B9A9-BA13-92B206300679}" dt="2024-04-13T20:05:00.997" v="34" actId="1076"/>
          <ac:spMkLst>
            <pc:docMk/>
            <pc:sldMk cId="0" sldId="304"/>
            <ac:spMk id="2941" creationId="{00000000-0000-0000-0000-000000000000}"/>
          </ac:spMkLst>
        </pc:spChg>
        <pc:grpChg chg="mod">
          <ac:chgData name=". Aliya" userId="S::lnu.ali@northeastern.edu::2b37250e-7d94-4eb1-aa7f-6f0b4babe149" providerId="AD" clId="Web-{80BFE39B-02A4-B9A9-BA13-92B206300679}" dt="2024-04-13T20:05:01.059" v="41" actId="1076"/>
          <ac:grpSpMkLst>
            <pc:docMk/>
            <pc:sldMk cId="0" sldId="304"/>
            <ac:grpSpMk id="2948" creationId="{00000000-0000-0000-0000-000000000000}"/>
          </ac:grpSpMkLst>
        </pc:grpChg>
        <pc:cxnChg chg="mod">
          <ac:chgData name=". Aliya" userId="S::lnu.ali@northeastern.edu::2b37250e-7d94-4eb1-aa7f-6f0b4babe149" providerId="AD" clId="Web-{80BFE39B-02A4-B9A9-BA13-92B206300679}" dt="2024-04-13T20:05:01.012" v="35" actId="1076"/>
          <ac:cxnSpMkLst>
            <pc:docMk/>
            <pc:sldMk cId="0" sldId="304"/>
            <ac:cxnSpMk id="2942" creationId="{00000000-0000-0000-0000-000000000000}"/>
          </ac:cxnSpMkLst>
        </pc:cxnChg>
        <pc:cxnChg chg="mod">
          <ac:chgData name=". Aliya" userId="S::lnu.ali@northeastern.edu::2b37250e-7d94-4eb1-aa7f-6f0b4babe149" providerId="AD" clId="Web-{80BFE39B-02A4-B9A9-BA13-92B206300679}" dt="2024-04-13T20:05:01.012" v="36" actId="1076"/>
          <ac:cxnSpMkLst>
            <pc:docMk/>
            <pc:sldMk cId="0" sldId="304"/>
            <ac:cxnSpMk id="2943" creationId="{00000000-0000-0000-0000-000000000000}"/>
          </ac:cxnSpMkLst>
        </pc:cxnChg>
        <pc:cxnChg chg="mod">
          <ac:chgData name=". Aliya" userId="S::lnu.ali@northeastern.edu::2b37250e-7d94-4eb1-aa7f-6f0b4babe149" providerId="AD" clId="Web-{80BFE39B-02A4-B9A9-BA13-92B206300679}" dt="2024-04-13T20:05:01.012" v="37" actId="1076"/>
          <ac:cxnSpMkLst>
            <pc:docMk/>
            <pc:sldMk cId="0" sldId="304"/>
            <ac:cxnSpMk id="2944" creationId="{00000000-0000-0000-0000-000000000000}"/>
          </ac:cxnSpMkLst>
        </pc:cxnChg>
        <pc:cxnChg chg="mod">
          <ac:chgData name=". Aliya" userId="S::lnu.ali@northeastern.edu::2b37250e-7d94-4eb1-aa7f-6f0b4babe149" providerId="AD" clId="Web-{80BFE39B-02A4-B9A9-BA13-92B206300679}" dt="2024-04-13T20:05:01.028" v="38" actId="1076"/>
          <ac:cxnSpMkLst>
            <pc:docMk/>
            <pc:sldMk cId="0" sldId="304"/>
            <ac:cxnSpMk id="2945" creationId="{00000000-0000-0000-0000-000000000000}"/>
          </ac:cxnSpMkLst>
        </pc:cxnChg>
        <pc:cxnChg chg="mod">
          <ac:chgData name=". Aliya" userId="S::lnu.ali@northeastern.edu::2b37250e-7d94-4eb1-aa7f-6f0b4babe149" providerId="AD" clId="Web-{80BFE39B-02A4-B9A9-BA13-92B206300679}" dt="2024-04-13T20:05:01.028" v="39" actId="1076"/>
          <ac:cxnSpMkLst>
            <pc:docMk/>
            <pc:sldMk cId="0" sldId="304"/>
            <ac:cxnSpMk id="2946" creationId="{00000000-0000-0000-0000-000000000000}"/>
          </ac:cxnSpMkLst>
        </pc:cxnChg>
        <pc:cxnChg chg="mod">
          <ac:chgData name=". Aliya" userId="S::lnu.ali@northeastern.edu::2b37250e-7d94-4eb1-aa7f-6f0b4babe149" providerId="AD" clId="Web-{80BFE39B-02A4-B9A9-BA13-92B206300679}" dt="2024-04-13T20:05:01.044" v="40" actId="1076"/>
          <ac:cxnSpMkLst>
            <pc:docMk/>
            <pc:sldMk cId="0" sldId="304"/>
            <ac:cxnSpMk id="2947"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bf1ebdc0f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0" name="Google Shape;2270;gbf1ebdc0f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8"/>
        <p:cNvGrpSpPr/>
        <p:nvPr/>
      </p:nvGrpSpPr>
      <p:grpSpPr>
        <a:xfrm>
          <a:off x="0" y="0"/>
          <a:ext cx="0" cy="0"/>
          <a:chOff x="0" y="0"/>
          <a:chExt cx="0" cy="0"/>
        </a:xfrm>
      </p:grpSpPr>
      <p:sp>
        <p:nvSpPr>
          <p:cNvPr id="3289" name="Google Shape;3289;gc04b1e0ed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0" name="Google Shape;3290;gc04b1e0ed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c04b1e0ed0_0_29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c04b1e0ed0_0_29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c04b1e0ed0_0_29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c04b1e0ed0_0_29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5"/>
        <p:cNvGrpSpPr/>
        <p:nvPr/>
      </p:nvGrpSpPr>
      <p:grpSpPr>
        <a:xfrm>
          <a:off x="0" y="0"/>
          <a:ext cx="0" cy="0"/>
          <a:chOff x="0" y="0"/>
          <a:chExt cx="0" cy="0"/>
        </a:xfrm>
      </p:grpSpPr>
      <p:sp>
        <p:nvSpPr>
          <p:cNvPr id="2926" name="Google Shape;2926;gc04b1e0e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7" name="Google Shape;2927;gc04b1e0e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bff3c58cf5_0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bff3c58cf5_0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30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bf1ebdc0f1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bf1ebdc0f1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11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bf1ebdc0f1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bf1ebdc0f1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76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bf1ebdc0f1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bf1ebdc0f1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bff3c58cf5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bff3c58cf5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421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p:nvPr/>
        </p:nvSpPr>
        <p:spPr>
          <a:xfrm rot="991978">
            <a:off x="3850742" y="750812"/>
            <a:ext cx="6596272" cy="491644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475446">
            <a:off x="-456879" y="416975"/>
            <a:ext cx="4979835" cy="39333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1673" y="306272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75098" y="129107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97000" y="2205475"/>
            <a:ext cx="3112800" cy="12729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b="1"/>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6" name="Google Shape;16;p2"/>
          <p:cNvSpPr txBox="1">
            <a:spLocks noGrp="1"/>
          </p:cNvSpPr>
          <p:nvPr>
            <p:ph type="subTitle" idx="1"/>
          </p:nvPr>
        </p:nvSpPr>
        <p:spPr>
          <a:xfrm>
            <a:off x="5197000" y="3574450"/>
            <a:ext cx="2958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sp>
        <p:nvSpPr>
          <p:cNvPr id="66" name="Google Shape;66;p13"/>
          <p:cNvSpPr/>
          <p:nvPr/>
        </p:nvSpPr>
        <p:spPr>
          <a:xfrm rot="-4870190">
            <a:off x="5337299" y="1932666"/>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4870190">
            <a:off x="-2430801" y="-1151684"/>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hasCustomPrompt="1"/>
          </p:nvPr>
        </p:nvSpPr>
        <p:spPr>
          <a:xfrm>
            <a:off x="18127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0" name="Google Shape;70;p13"/>
          <p:cNvSpPr txBox="1">
            <a:spLocks noGrp="1"/>
          </p:cNvSpPr>
          <p:nvPr>
            <p:ph type="subTitle" idx="1"/>
          </p:nvPr>
        </p:nvSpPr>
        <p:spPr>
          <a:xfrm>
            <a:off x="12384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1" name="Google Shape;71;p13"/>
          <p:cNvSpPr txBox="1">
            <a:spLocks noGrp="1"/>
          </p:cNvSpPr>
          <p:nvPr>
            <p:ph type="title" idx="3" hasCustomPrompt="1"/>
          </p:nvPr>
        </p:nvSpPr>
        <p:spPr>
          <a:xfrm>
            <a:off x="41376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3"/>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3" name="Google Shape;73;p13"/>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4" name="Google Shape;74;p13"/>
          <p:cNvSpPr txBox="1">
            <a:spLocks noGrp="1"/>
          </p:cNvSpPr>
          <p:nvPr>
            <p:ph type="title" idx="6" hasCustomPrompt="1"/>
          </p:nvPr>
        </p:nvSpPr>
        <p:spPr>
          <a:xfrm>
            <a:off x="6454522"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3"/>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6" name="Google Shape;76;p13"/>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7" name="Google Shape;77;p13"/>
          <p:cNvSpPr txBox="1">
            <a:spLocks noGrp="1"/>
          </p:cNvSpPr>
          <p:nvPr>
            <p:ph type="title" idx="9" hasCustomPrompt="1"/>
          </p:nvPr>
        </p:nvSpPr>
        <p:spPr>
          <a:xfrm>
            <a:off x="18127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8" name="Google Shape;78;p13"/>
          <p:cNvSpPr txBox="1">
            <a:spLocks noGrp="1"/>
          </p:cNvSpPr>
          <p:nvPr>
            <p:ph type="ctrTitle" idx="13"/>
          </p:nvPr>
        </p:nvSpPr>
        <p:spPr>
          <a:xfrm>
            <a:off x="12384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9" name="Google Shape;79;p13"/>
          <p:cNvSpPr txBox="1">
            <a:spLocks noGrp="1"/>
          </p:cNvSpPr>
          <p:nvPr>
            <p:ph type="subTitle" idx="14"/>
          </p:nvPr>
        </p:nvSpPr>
        <p:spPr>
          <a:xfrm>
            <a:off x="13044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0" name="Google Shape;80;p13"/>
          <p:cNvSpPr txBox="1">
            <a:spLocks noGrp="1"/>
          </p:cNvSpPr>
          <p:nvPr>
            <p:ph type="title" idx="15" hasCustomPrompt="1"/>
          </p:nvPr>
        </p:nvSpPr>
        <p:spPr>
          <a:xfrm>
            <a:off x="41566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 name="Google Shape;81;p13"/>
          <p:cNvSpPr txBox="1">
            <a:spLocks noGrp="1"/>
          </p:cNvSpPr>
          <p:nvPr>
            <p:ph type="ctrTitle" idx="16"/>
          </p:nvPr>
        </p:nvSpPr>
        <p:spPr>
          <a:xfrm>
            <a:off x="35696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2" name="Google Shape;82;p13"/>
          <p:cNvSpPr txBox="1">
            <a:spLocks noGrp="1"/>
          </p:cNvSpPr>
          <p:nvPr>
            <p:ph type="subTitle" idx="17"/>
          </p:nvPr>
        </p:nvSpPr>
        <p:spPr>
          <a:xfrm>
            <a:off x="36483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3" name="Google Shape;83;p13"/>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16">
    <p:spTree>
      <p:nvGrpSpPr>
        <p:cNvPr id="1" name="Shape 84"/>
        <p:cNvGrpSpPr/>
        <p:nvPr/>
      </p:nvGrpSpPr>
      <p:grpSpPr>
        <a:xfrm>
          <a:off x="0" y="0"/>
          <a:ext cx="0" cy="0"/>
          <a:chOff x="0" y="0"/>
          <a:chExt cx="0" cy="0"/>
        </a:xfrm>
      </p:grpSpPr>
      <p:sp>
        <p:nvSpPr>
          <p:cNvPr id="85" name="Google Shape;85;p14"/>
          <p:cNvSpPr txBox="1">
            <a:spLocks noGrp="1"/>
          </p:cNvSpPr>
          <p:nvPr>
            <p:ph type="title" hasCustomPrompt="1"/>
          </p:nvPr>
        </p:nvSpPr>
        <p:spPr>
          <a:xfrm>
            <a:off x="15841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 name="Google Shape;86;p14"/>
          <p:cNvSpPr txBox="1">
            <a:spLocks noGrp="1"/>
          </p:cNvSpPr>
          <p:nvPr>
            <p:ph type="ctrTitle" idx="2"/>
          </p:nvPr>
        </p:nvSpPr>
        <p:spPr>
          <a:xfrm>
            <a:off x="10183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7" name="Google Shape;87;p14"/>
          <p:cNvSpPr txBox="1">
            <a:spLocks noGrp="1"/>
          </p:cNvSpPr>
          <p:nvPr>
            <p:ph type="subTitle" idx="1"/>
          </p:nvPr>
        </p:nvSpPr>
        <p:spPr>
          <a:xfrm>
            <a:off x="10098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8" name="Google Shape;88;p14"/>
          <p:cNvSpPr txBox="1">
            <a:spLocks noGrp="1"/>
          </p:cNvSpPr>
          <p:nvPr>
            <p:ph type="title" idx="3" hasCustomPrompt="1"/>
          </p:nvPr>
        </p:nvSpPr>
        <p:spPr>
          <a:xfrm>
            <a:off x="39090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14"/>
          <p:cNvSpPr txBox="1">
            <a:spLocks noGrp="1"/>
          </p:cNvSpPr>
          <p:nvPr>
            <p:ph type="ctrTitle" idx="4"/>
          </p:nvPr>
        </p:nvSpPr>
        <p:spPr>
          <a:xfrm>
            <a:off x="33537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0" name="Google Shape;90;p14"/>
          <p:cNvSpPr txBox="1">
            <a:spLocks noGrp="1"/>
          </p:cNvSpPr>
          <p:nvPr>
            <p:ph type="subTitle" idx="5"/>
          </p:nvPr>
        </p:nvSpPr>
        <p:spPr>
          <a:xfrm>
            <a:off x="34197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1" name="Google Shape;91;p14"/>
          <p:cNvSpPr txBox="1">
            <a:spLocks noGrp="1"/>
          </p:cNvSpPr>
          <p:nvPr>
            <p:ph type="title" idx="6" hasCustomPrompt="1"/>
          </p:nvPr>
        </p:nvSpPr>
        <p:spPr>
          <a:xfrm>
            <a:off x="15841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 name="Google Shape;92;p14"/>
          <p:cNvSpPr txBox="1">
            <a:spLocks noGrp="1"/>
          </p:cNvSpPr>
          <p:nvPr>
            <p:ph type="ctrTitle" idx="7"/>
          </p:nvPr>
        </p:nvSpPr>
        <p:spPr>
          <a:xfrm>
            <a:off x="10098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3" name="Google Shape;93;p14"/>
          <p:cNvSpPr txBox="1">
            <a:spLocks noGrp="1"/>
          </p:cNvSpPr>
          <p:nvPr>
            <p:ph type="subTitle" idx="8"/>
          </p:nvPr>
        </p:nvSpPr>
        <p:spPr>
          <a:xfrm>
            <a:off x="10758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4" name="Google Shape;94;p14"/>
          <p:cNvSpPr txBox="1">
            <a:spLocks noGrp="1"/>
          </p:cNvSpPr>
          <p:nvPr>
            <p:ph type="title" idx="9" hasCustomPrompt="1"/>
          </p:nvPr>
        </p:nvSpPr>
        <p:spPr>
          <a:xfrm>
            <a:off x="39280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14"/>
          <p:cNvSpPr txBox="1">
            <a:spLocks noGrp="1"/>
          </p:cNvSpPr>
          <p:nvPr>
            <p:ph type="ctrTitle" idx="13"/>
          </p:nvPr>
        </p:nvSpPr>
        <p:spPr>
          <a:xfrm>
            <a:off x="33410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96" name="Google Shape;96;p14"/>
          <p:cNvSpPr txBox="1">
            <a:spLocks noGrp="1"/>
          </p:cNvSpPr>
          <p:nvPr>
            <p:ph type="subTitle" idx="14"/>
          </p:nvPr>
        </p:nvSpPr>
        <p:spPr>
          <a:xfrm>
            <a:off x="34197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97" name="Google Shape;97;p14"/>
          <p:cNvSpPr txBox="1">
            <a:spLocks noGrp="1"/>
          </p:cNvSpPr>
          <p:nvPr>
            <p:ph type="title" idx="15"/>
          </p:nvPr>
        </p:nvSpPr>
        <p:spPr>
          <a:xfrm>
            <a:off x="1203900" y="433350"/>
            <a:ext cx="6736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4"/>
          <p:cNvSpPr/>
          <p:nvPr/>
        </p:nvSpPr>
        <p:spPr>
          <a:xfrm rot="-6376467">
            <a:off x="4903927" y="607532"/>
            <a:ext cx="5630331" cy="444659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CUSTOM_17">
    <p:spTree>
      <p:nvGrpSpPr>
        <p:cNvPr id="1" name="Shape 99"/>
        <p:cNvGrpSpPr/>
        <p:nvPr/>
      </p:nvGrpSpPr>
      <p:grpSpPr>
        <a:xfrm>
          <a:off x="0" y="0"/>
          <a:ext cx="0" cy="0"/>
          <a:chOff x="0" y="0"/>
          <a:chExt cx="0" cy="0"/>
        </a:xfrm>
      </p:grpSpPr>
      <p:sp>
        <p:nvSpPr>
          <p:cNvPr id="100" name="Google Shape;100;p15"/>
          <p:cNvSpPr txBox="1">
            <a:spLocks noGrp="1"/>
          </p:cNvSpPr>
          <p:nvPr>
            <p:ph type="title" hasCustomPrompt="1"/>
          </p:nvPr>
        </p:nvSpPr>
        <p:spPr>
          <a:xfrm>
            <a:off x="18127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1" name="Google Shape;101;p15"/>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02" name="Google Shape;102;p15"/>
          <p:cNvSpPr txBox="1">
            <a:spLocks noGrp="1"/>
          </p:cNvSpPr>
          <p:nvPr>
            <p:ph type="subTitle" idx="1"/>
          </p:nvPr>
        </p:nvSpPr>
        <p:spPr>
          <a:xfrm>
            <a:off x="12384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03" name="Google Shape;103;p15"/>
          <p:cNvSpPr txBox="1">
            <a:spLocks noGrp="1"/>
          </p:cNvSpPr>
          <p:nvPr>
            <p:ph type="title" idx="3" hasCustomPrompt="1"/>
          </p:nvPr>
        </p:nvSpPr>
        <p:spPr>
          <a:xfrm>
            <a:off x="41376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4" name="Google Shape;104;p15"/>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05" name="Google Shape;105;p15"/>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06" name="Google Shape;106;p15"/>
          <p:cNvSpPr txBox="1">
            <a:spLocks noGrp="1"/>
          </p:cNvSpPr>
          <p:nvPr>
            <p:ph type="title" idx="6" hasCustomPrompt="1"/>
          </p:nvPr>
        </p:nvSpPr>
        <p:spPr>
          <a:xfrm>
            <a:off x="6454522"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7" name="Google Shape;107;p15"/>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08" name="Google Shape;108;p15"/>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09" name="Google Shape;109;p15"/>
          <p:cNvSpPr txBox="1">
            <a:spLocks noGrp="1"/>
          </p:cNvSpPr>
          <p:nvPr>
            <p:ph type="title" idx="9"/>
          </p:nvPr>
        </p:nvSpPr>
        <p:spPr>
          <a:xfrm>
            <a:off x="1375350" y="434702"/>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0" name="Google Shape;110;p15"/>
          <p:cNvSpPr/>
          <p:nvPr/>
        </p:nvSpPr>
        <p:spPr>
          <a:xfrm rot="10190078">
            <a:off x="-609404" y="2277268"/>
            <a:ext cx="10361961" cy="6093351"/>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8">
    <p:spTree>
      <p:nvGrpSpPr>
        <p:cNvPr id="1" name="Shape 111"/>
        <p:cNvGrpSpPr/>
        <p:nvPr/>
      </p:nvGrpSpPr>
      <p:grpSpPr>
        <a:xfrm>
          <a:off x="0" y="0"/>
          <a:ext cx="0" cy="0"/>
          <a:chOff x="0" y="0"/>
          <a:chExt cx="0" cy="0"/>
        </a:xfrm>
      </p:grpSpPr>
      <p:sp>
        <p:nvSpPr>
          <p:cNvPr id="112" name="Google Shape;112;p16"/>
          <p:cNvSpPr txBox="1">
            <a:spLocks noGrp="1"/>
          </p:cNvSpPr>
          <p:nvPr>
            <p:ph type="subTitle" idx="1"/>
          </p:nvPr>
        </p:nvSpPr>
        <p:spPr>
          <a:xfrm>
            <a:off x="715725" y="2416450"/>
            <a:ext cx="36063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6"/>
          <p:cNvSpPr txBox="1">
            <a:spLocks noGrp="1"/>
          </p:cNvSpPr>
          <p:nvPr>
            <p:ph type="title"/>
          </p:nvPr>
        </p:nvSpPr>
        <p:spPr>
          <a:xfrm>
            <a:off x="715725" y="1783250"/>
            <a:ext cx="37611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 name="Google Shape;114;p16"/>
          <p:cNvSpPr/>
          <p:nvPr/>
        </p:nvSpPr>
        <p:spPr>
          <a:xfrm rot="-6376311">
            <a:off x="4048987" y="-366031"/>
            <a:ext cx="6558512" cy="706581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CUSTOM_19">
    <p:bg>
      <p:bgPr>
        <a:solidFill>
          <a:schemeClr val="accent4"/>
        </a:solidFill>
        <a:effectLst/>
      </p:bgPr>
    </p:bg>
    <p:spTree>
      <p:nvGrpSpPr>
        <p:cNvPr id="1" name="Shape 115"/>
        <p:cNvGrpSpPr/>
        <p:nvPr/>
      </p:nvGrpSpPr>
      <p:grpSpPr>
        <a:xfrm>
          <a:off x="0" y="0"/>
          <a:ext cx="0" cy="0"/>
          <a:chOff x="0" y="0"/>
          <a:chExt cx="0" cy="0"/>
        </a:xfrm>
      </p:grpSpPr>
      <p:sp>
        <p:nvSpPr>
          <p:cNvPr id="116" name="Google Shape;116;p17"/>
          <p:cNvSpPr/>
          <p:nvPr/>
        </p:nvSpPr>
        <p:spPr>
          <a:xfrm rot="-9619064">
            <a:off x="-399900" y="657204"/>
            <a:ext cx="5266615" cy="4159025"/>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subTitle" idx="1"/>
          </p:nvPr>
        </p:nvSpPr>
        <p:spPr>
          <a:xfrm>
            <a:off x="1629410" y="3171176"/>
            <a:ext cx="2357700" cy="936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title"/>
          </p:nvPr>
        </p:nvSpPr>
        <p:spPr>
          <a:xfrm>
            <a:off x="1629410" y="2165402"/>
            <a:ext cx="2357700" cy="5679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7"/>
          <p:cNvSpPr txBox="1">
            <a:spLocks noGrp="1"/>
          </p:cNvSpPr>
          <p:nvPr>
            <p:ph type="title" idx="2" hasCustomPrompt="1"/>
          </p:nvPr>
        </p:nvSpPr>
        <p:spPr>
          <a:xfrm>
            <a:off x="651490" y="1085659"/>
            <a:ext cx="1211100" cy="467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5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rhee columns ">
  <p:cSld name="CUSTOM_1">
    <p:spTree>
      <p:nvGrpSpPr>
        <p:cNvPr id="1" name="Shape 120"/>
        <p:cNvGrpSpPr/>
        <p:nvPr/>
      </p:nvGrpSpPr>
      <p:grpSpPr>
        <a:xfrm>
          <a:off x="0" y="0"/>
          <a:ext cx="0" cy="0"/>
          <a:chOff x="0" y="0"/>
          <a:chExt cx="0" cy="0"/>
        </a:xfrm>
      </p:grpSpPr>
      <p:sp>
        <p:nvSpPr>
          <p:cNvPr id="121" name="Google Shape;121;p18"/>
          <p:cNvSpPr/>
          <p:nvPr/>
        </p:nvSpPr>
        <p:spPr>
          <a:xfrm rot="1982717">
            <a:off x="5846240" y="-211797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rot="1982717">
            <a:off x="-2820685" y="172055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a:spLocks noGrp="1"/>
          </p:cNvSpPr>
          <p:nvPr>
            <p:ph type="ctrTitle"/>
          </p:nvPr>
        </p:nvSpPr>
        <p:spPr>
          <a:xfrm>
            <a:off x="1479150" y="312085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4" name="Google Shape;124;p18"/>
          <p:cNvSpPr txBox="1">
            <a:spLocks noGrp="1"/>
          </p:cNvSpPr>
          <p:nvPr>
            <p:ph type="subTitle" idx="1"/>
          </p:nvPr>
        </p:nvSpPr>
        <p:spPr>
          <a:xfrm>
            <a:off x="1446150"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5" name="Google Shape;125;p18"/>
          <p:cNvSpPr txBox="1">
            <a:spLocks noGrp="1"/>
          </p:cNvSpPr>
          <p:nvPr>
            <p:ph type="ctrTitle" idx="2"/>
          </p:nvPr>
        </p:nvSpPr>
        <p:spPr>
          <a:xfrm>
            <a:off x="3797850" y="3120838"/>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6" name="Google Shape;126;p18"/>
          <p:cNvSpPr txBox="1">
            <a:spLocks noGrp="1"/>
          </p:cNvSpPr>
          <p:nvPr>
            <p:ph type="subTitle" idx="3"/>
          </p:nvPr>
        </p:nvSpPr>
        <p:spPr>
          <a:xfrm>
            <a:off x="3781425"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7" name="Google Shape;127;p18"/>
          <p:cNvSpPr txBox="1">
            <a:spLocks noGrp="1"/>
          </p:cNvSpPr>
          <p:nvPr>
            <p:ph type="ctrTitle" idx="4"/>
          </p:nvPr>
        </p:nvSpPr>
        <p:spPr>
          <a:xfrm>
            <a:off x="6117914" y="312085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28" name="Google Shape;128;p18"/>
          <p:cNvSpPr txBox="1">
            <a:spLocks noGrp="1"/>
          </p:cNvSpPr>
          <p:nvPr>
            <p:ph type="subTitle" idx="5"/>
          </p:nvPr>
        </p:nvSpPr>
        <p:spPr>
          <a:xfrm>
            <a:off x="6116700" y="343207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29" name="Google Shape;129;p18"/>
          <p:cNvSpPr txBox="1">
            <a:spLocks noGrp="1"/>
          </p:cNvSpPr>
          <p:nvPr>
            <p:ph type="title" idx="6"/>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20">
    <p:spTree>
      <p:nvGrpSpPr>
        <p:cNvPr id="1" name="Shape 130"/>
        <p:cNvGrpSpPr/>
        <p:nvPr/>
      </p:nvGrpSpPr>
      <p:grpSpPr>
        <a:xfrm>
          <a:off x="0" y="0"/>
          <a:ext cx="0" cy="0"/>
          <a:chOff x="0" y="0"/>
          <a:chExt cx="0" cy="0"/>
        </a:xfrm>
      </p:grpSpPr>
      <p:sp>
        <p:nvSpPr>
          <p:cNvPr id="131" name="Google Shape;131;p19"/>
          <p:cNvSpPr txBox="1">
            <a:spLocks noGrp="1"/>
          </p:cNvSpPr>
          <p:nvPr>
            <p:ph type="ctrTitle"/>
          </p:nvPr>
        </p:nvSpPr>
        <p:spPr>
          <a:xfrm>
            <a:off x="2646713" y="2606500"/>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32" name="Google Shape;132;p19"/>
          <p:cNvSpPr txBox="1">
            <a:spLocks noGrp="1"/>
          </p:cNvSpPr>
          <p:nvPr>
            <p:ph type="subTitle" idx="1"/>
          </p:nvPr>
        </p:nvSpPr>
        <p:spPr>
          <a:xfrm>
            <a:off x="2613713" y="291772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33" name="Google Shape;133;p19"/>
          <p:cNvSpPr txBox="1">
            <a:spLocks noGrp="1"/>
          </p:cNvSpPr>
          <p:nvPr>
            <p:ph type="ctrTitle" idx="2"/>
          </p:nvPr>
        </p:nvSpPr>
        <p:spPr>
          <a:xfrm>
            <a:off x="4965413" y="2606488"/>
            <a:ext cx="15483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34" name="Google Shape;134;p19"/>
          <p:cNvSpPr txBox="1">
            <a:spLocks noGrp="1"/>
          </p:cNvSpPr>
          <p:nvPr>
            <p:ph type="subTitle" idx="3"/>
          </p:nvPr>
        </p:nvSpPr>
        <p:spPr>
          <a:xfrm>
            <a:off x="4948988" y="2917725"/>
            <a:ext cx="15813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135" name="Google Shape;135;p19"/>
          <p:cNvSpPr txBox="1">
            <a:spLocks noGrp="1"/>
          </p:cNvSpPr>
          <p:nvPr>
            <p:ph type="title" idx="4"/>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 name="Google Shape;136;p19"/>
          <p:cNvSpPr/>
          <p:nvPr/>
        </p:nvSpPr>
        <p:spPr>
          <a:xfrm rot="-7973831">
            <a:off x="6377171" y="-607656"/>
            <a:ext cx="6558457" cy="706577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7973831">
            <a:off x="-4081279" y="-360018"/>
            <a:ext cx="6558457" cy="706577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38"/>
        <p:cNvGrpSpPr/>
        <p:nvPr/>
      </p:nvGrpSpPr>
      <p:grpSpPr>
        <a:xfrm>
          <a:off x="0" y="0"/>
          <a:ext cx="0" cy="0"/>
          <a:chOff x="0" y="0"/>
          <a:chExt cx="0" cy="0"/>
        </a:xfrm>
      </p:grpSpPr>
      <p:sp>
        <p:nvSpPr>
          <p:cNvPr id="139" name="Google Shape;139;p20"/>
          <p:cNvSpPr/>
          <p:nvPr/>
        </p:nvSpPr>
        <p:spPr>
          <a:xfrm rot="3599812" flipH="1">
            <a:off x="6316424" y="-1837737"/>
            <a:ext cx="4980649" cy="393342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21">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4785150" y="2129012"/>
            <a:ext cx="1548300" cy="4710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57" name="Google Shape;157;p22"/>
          <p:cNvSpPr txBox="1">
            <a:spLocks noGrp="1"/>
          </p:cNvSpPr>
          <p:nvPr>
            <p:ph type="subTitle" idx="1"/>
          </p:nvPr>
        </p:nvSpPr>
        <p:spPr>
          <a:xfrm>
            <a:off x="4785150" y="2466100"/>
            <a:ext cx="1548300" cy="5103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158" name="Google Shape;158;p22"/>
          <p:cNvSpPr txBox="1">
            <a:spLocks noGrp="1"/>
          </p:cNvSpPr>
          <p:nvPr>
            <p:ph type="ctrTitle" idx="2"/>
          </p:nvPr>
        </p:nvSpPr>
        <p:spPr>
          <a:xfrm>
            <a:off x="2466450" y="2129012"/>
            <a:ext cx="1548300" cy="4710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59" name="Google Shape;159;p22"/>
          <p:cNvSpPr txBox="1">
            <a:spLocks noGrp="1"/>
          </p:cNvSpPr>
          <p:nvPr>
            <p:ph type="subTitle" idx="3"/>
          </p:nvPr>
        </p:nvSpPr>
        <p:spPr>
          <a:xfrm>
            <a:off x="2466450" y="2466100"/>
            <a:ext cx="1548300" cy="51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160" name="Google Shape;160;p22"/>
          <p:cNvSpPr/>
          <p:nvPr/>
        </p:nvSpPr>
        <p:spPr>
          <a:xfrm rot="-9262493">
            <a:off x="-1831354" y="3012344"/>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rot="1537507">
            <a:off x="6645896" y="-1247081"/>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txBox="1">
            <a:spLocks noGrp="1"/>
          </p:cNvSpPr>
          <p:nvPr>
            <p:ph type="title" idx="4"/>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p:nvPr/>
        </p:nvSpPr>
        <p:spPr>
          <a:xfrm rot="9167319">
            <a:off x="1435325" y="481139"/>
            <a:ext cx="6273352" cy="4954844"/>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4661550" y="3423075"/>
            <a:ext cx="23775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1" name="Google Shape;21;p3"/>
          <p:cNvSpPr txBox="1">
            <a:spLocks noGrp="1"/>
          </p:cNvSpPr>
          <p:nvPr>
            <p:ph type="title"/>
          </p:nvPr>
        </p:nvSpPr>
        <p:spPr>
          <a:xfrm>
            <a:off x="4661550" y="2408875"/>
            <a:ext cx="237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3"/>
          <p:cNvSpPr txBox="1">
            <a:spLocks noGrp="1"/>
          </p:cNvSpPr>
          <p:nvPr>
            <p:ph type="title" idx="2" hasCustomPrompt="1"/>
          </p:nvPr>
        </p:nvSpPr>
        <p:spPr>
          <a:xfrm>
            <a:off x="4661550" y="1924525"/>
            <a:ext cx="1221300" cy="4710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CUSTOM_35">
    <p:bg>
      <p:bgPr>
        <a:solidFill>
          <a:schemeClr val="accent4"/>
        </a:solidFill>
        <a:effectLst/>
      </p:bgPr>
    </p:bg>
    <p:spTree>
      <p:nvGrpSpPr>
        <p:cNvPr id="1" name="Shape 163"/>
        <p:cNvGrpSpPr/>
        <p:nvPr/>
      </p:nvGrpSpPr>
      <p:grpSpPr>
        <a:xfrm>
          <a:off x="0" y="0"/>
          <a:ext cx="0" cy="0"/>
          <a:chOff x="0" y="0"/>
          <a:chExt cx="0" cy="0"/>
        </a:xfrm>
      </p:grpSpPr>
      <p:sp>
        <p:nvSpPr>
          <p:cNvPr id="164" name="Google Shape;164;p23"/>
          <p:cNvSpPr/>
          <p:nvPr/>
        </p:nvSpPr>
        <p:spPr>
          <a:xfrm rot="9619064" flipH="1">
            <a:off x="3712075" y="619104"/>
            <a:ext cx="5266615" cy="4159025"/>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txBox="1">
            <a:spLocks noGrp="1"/>
          </p:cNvSpPr>
          <p:nvPr>
            <p:ph type="subTitle" idx="1"/>
          </p:nvPr>
        </p:nvSpPr>
        <p:spPr>
          <a:xfrm>
            <a:off x="4541235" y="3037826"/>
            <a:ext cx="2357700" cy="936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66" name="Google Shape;166;p23"/>
          <p:cNvSpPr txBox="1">
            <a:spLocks noGrp="1"/>
          </p:cNvSpPr>
          <p:nvPr>
            <p:ph type="title"/>
          </p:nvPr>
        </p:nvSpPr>
        <p:spPr>
          <a:xfrm>
            <a:off x="4541235" y="2374952"/>
            <a:ext cx="2357700" cy="567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3"/>
          <p:cNvSpPr txBox="1">
            <a:spLocks noGrp="1"/>
          </p:cNvSpPr>
          <p:nvPr>
            <p:ph type="title" idx="2" hasCustomPrompt="1"/>
          </p:nvPr>
        </p:nvSpPr>
        <p:spPr>
          <a:xfrm>
            <a:off x="6789860" y="993726"/>
            <a:ext cx="1211100" cy="467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5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68"/>
        <p:cNvGrpSpPr/>
        <p:nvPr/>
      </p:nvGrpSpPr>
      <p:grpSpPr>
        <a:xfrm>
          <a:off x="0" y="0"/>
          <a:ext cx="0" cy="0"/>
          <a:chOff x="0" y="0"/>
          <a:chExt cx="0" cy="0"/>
        </a:xfrm>
      </p:grpSpPr>
      <p:sp>
        <p:nvSpPr>
          <p:cNvPr id="169" name="Google Shape;169;p24"/>
          <p:cNvSpPr/>
          <p:nvPr/>
        </p:nvSpPr>
        <p:spPr>
          <a:xfrm rot="-9262493">
            <a:off x="-2155204" y="-41931"/>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85627" y="4184089"/>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rot="-9913928">
            <a:off x="7398816" y="1616268"/>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22">
    <p:spTree>
      <p:nvGrpSpPr>
        <p:cNvPr id="1" name="Shape 173"/>
        <p:cNvGrpSpPr/>
        <p:nvPr/>
      </p:nvGrpSpPr>
      <p:grpSpPr>
        <a:xfrm>
          <a:off x="0" y="0"/>
          <a:ext cx="0" cy="0"/>
          <a:chOff x="0" y="0"/>
          <a:chExt cx="0" cy="0"/>
        </a:xfrm>
      </p:grpSpPr>
      <p:sp>
        <p:nvSpPr>
          <p:cNvPr id="174" name="Google Shape;174;p25"/>
          <p:cNvSpPr/>
          <p:nvPr/>
        </p:nvSpPr>
        <p:spPr>
          <a:xfrm rot="-5831054">
            <a:off x="4913294" y="348248"/>
            <a:ext cx="6263918" cy="494860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txBox="1">
            <a:spLocks noGrp="1"/>
          </p:cNvSpPr>
          <p:nvPr>
            <p:ph type="title"/>
          </p:nvPr>
        </p:nvSpPr>
        <p:spPr>
          <a:xfrm>
            <a:off x="5954702" y="2590200"/>
            <a:ext cx="24546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800"/>
              <a:buNone/>
              <a:defRPr sz="3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34">
    <p:spTree>
      <p:nvGrpSpPr>
        <p:cNvPr id="1" name="Shape 176"/>
        <p:cNvGrpSpPr/>
        <p:nvPr/>
      </p:nvGrpSpPr>
      <p:grpSpPr>
        <a:xfrm>
          <a:off x="0" y="0"/>
          <a:ext cx="0" cy="0"/>
          <a:chOff x="0" y="0"/>
          <a:chExt cx="0" cy="0"/>
        </a:xfrm>
      </p:grpSpPr>
      <p:sp>
        <p:nvSpPr>
          <p:cNvPr id="177" name="Google Shape;177;p26"/>
          <p:cNvSpPr/>
          <p:nvPr/>
        </p:nvSpPr>
        <p:spPr>
          <a:xfrm rot="-5662572">
            <a:off x="-996679" y="-2085844"/>
            <a:ext cx="6613770" cy="522454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txBox="1">
            <a:spLocks noGrp="1"/>
          </p:cNvSpPr>
          <p:nvPr>
            <p:ph type="title"/>
          </p:nvPr>
        </p:nvSpPr>
        <p:spPr>
          <a:xfrm>
            <a:off x="734779" y="531008"/>
            <a:ext cx="3189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9" name="Google Shape;179;p26"/>
          <p:cNvSpPr txBox="1">
            <a:spLocks noGrp="1"/>
          </p:cNvSpPr>
          <p:nvPr>
            <p:ph type="subTitle" idx="1"/>
          </p:nvPr>
        </p:nvSpPr>
        <p:spPr>
          <a:xfrm>
            <a:off x="683179" y="2443950"/>
            <a:ext cx="3094200" cy="51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36">
    <p:bg>
      <p:bgPr>
        <a:solidFill>
          <a:schemeClr val="accent4"/>
        </a:solidFill>
        <a:effectLst/>
      </p:bgPr>
    </p:bg>
    <p:spTree>
      <p:nvGrpSpPr>
        <p:cNvPr id="1" name="Shape 180"/>
        <p:cNvGrpSpPr/>
        <p:nvPr/>
      </p:nvGrpSpPr>
      <p:grpSpPr>
        <a:xfrm>
          <a:off x="0" y="0"/>
          <a:ext cx="0" cy="0"/>
          <a:chOff x="0" y="0"/>
          <a:chExt cx="0" cy="0"/>
        </a:xfrm>
      </p:grpSpPr>
      <p:sp>
        <p:nvSpPr>
          <p:cNvPr id="181" name="Google Shape;181;p27"/>
          <p:cNvSpPr/>
          <p:nvPr/>
        </p:nvSpPr>
        <p:spPr>
          <a:xfrm rot="9317387">
            <a:off x="647384" y="-1327179"/>
            <a:ext cx="10401693" cy="8216775"/>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txBox="1">
            <a:spLocks noGrp="1"/>
          </p:cNvSpPr>
          <p:nvPr>
            <p:ph type="title"/>
          </p:nvPr>
        </p:nvSpPr>
        <p:spPr>
          <a:xfrm>
            <a:off x="4417813" y="1412300"/>
            <a:ext cx="4004100" cy="17940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83" name="Google Shape;183;p27"/>
          <p:cNvSpPr txBox="1">
            <a:spLocks noGrp="1"/>
          </p:cNvSpPr>
          <p:nvPr>
            <p:ph type="subTitle" idx="1"/>
          </p:nvPr>
        </p:nvSpPr>
        <p:spPr>
          <a:xfrm>
            <a:off x="4417813" y="3206300"/>
            <a:ext cx="4004100" cy="94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000"/>
              <a:buNone/>
              <a:defRPr sz="1400">
                <a:latin typeface="Lato"/>
                <a:ea typeface="Lato"/>
                <a:cs typeface="Lato"/>
                <a:sym typeface="Lato"/>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1">
  <p:cSld name="CUSTOM_31">
    <p:spTree>
      <p:nvGrpSpPr>
        <p:cNvPr id="1" name="Shape 184"/>
        <p:cNvGrpSpPr/>
        <p:nvPr/>
      </p:nvGrpSpPr>
      <p:grpSpPr>
        <a:xfrm>
          <a:off x="0" y="0"/>
          <a:ext cx="0" cy="0"/>
          <a:chOff x="0" y="0"/>
          <a:chExt cx="0" cy="0"/>
        </a:xfrm>
      </p:grpSpPr>
      <p:sp>
        <p:nvSpPr>
          <p:cNvPr id="185" name="Google Shape;185;p28"/>
          <p:cNvSpPr/>
          <p:nvPr/>
        </p:nvSpPr>
        <p:spPr>
          <a:xfrm rot="4990237" flipH="1">
            <a:off x="-2625327" y="-1192315"/>
            <a:ext cx="9529075" cy="752786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rot="-2700000" flipH="1">
            <a:off x="7974369" y="-96299"/>
            <a:ext cx="1889730" cy="1895167"/>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a:spLocks noGrp="1"/>
          </p:cNvSpPr>
          <p:nvPr>
            <p:ph type="title" hasCustomPrompt="1"/>
          </p:nvPr>
        </p:nvSpPr>
        <p:spPr>
          <a:xfrm>
            <a:off x="734775" y="1584100"/>
            <a:ext cx="5403300" cy="1963500"/>
          </a:xfrm>
          <a:prstGeom prst="rect">
            <a:avLst/>
          </a:prstGeom>
        </p:spPr>
        <p:txBody>
          <a:bodyPr spcFirstLastPara="1" wrap="square" lIns="91425" tIns="91425" rIns="91425" bIns="91425" anchor="b" anchorCtr="0">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8" name="Google Shape;188;p28"/>
          <p:cNvSpPr txBox="1">
            <a:spLocks noGrp="1"/>
          </p:cNvSpPr>
          <p:nvPr>
            <p:ph type="body" idx="1"/>
          </p:nvPr>
        </p:nvSpPr>
        <p:spPr>
          <a:xfrm>
            <a:off x="734775" y="3630200"/>
            <a:ext cx="5403300" cy="13008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32">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91" name="Google Shape;191;p29"/>
          <p:cNvSpPr txBox="1">
            <a:spLocks noGrp="1"/>
          </p:cNvSpPr>
          <p:nvPr>
            <p:ph type="title" idx="2" hasCustomPrompt="1"/>
          </p:nvPr>
        </p:nvSpPr>
        <p:spPr>
          <a:xfrm>
            <a:off x="734776" y="2201125"/>
            <a:ext cx="22560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2" name="Google Shape;192;p29"/>
          <p:cNvSpPr txBox="1">
            <a:spLocks noGrp="1"/>
          </p:cNvSpPr>
          <p:nvPr>
            <p:ph type="ctrTitle" idx="3"/>
          </p:nvPr>
        </p:nvSpPr>
        <p:spPr>
          <a:xfrm>
            <a:off x="734775" y="2668225"/>
            <a:ext cx="22560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93" name="Google Shape;193;p29"/>
          <p:cNvSpPr txBox="1">
            <a:spLocks noGrp="1"/>
          </p:cNvSpPr>
          <p:nvPr>
            <p:ph type="subTitle" idx="1"/>
          </p:nvPr>
        </p:nvSpPr>
        <p:spPr>
          <a:xfrm>
            <a:off x="734775" y="3005322"/>
            <a:ext cx="22560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194" name="Google Shape;194;p29"/>
          <p:cNvSpPr txBox="1">
            <a:spLocks noGrp="1"/>
          </p:cNvSpPr>
          <p:nvPr>
            <p:ph type="title" idx="4" hasCustomPrompt="1"/>
          </p:nvPr>
        </p:nvSpPr>
        <p:spPr>
          <a:xfrm>
            <a:off x="3444001" y="2246475"/>
            <a:ext cx="22560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5" name="Google Shape;195;p29"/>
          <p:cNvSpPr txBox="1">
            <a:spLocks noGrp="1"/>
          </p:cNvSpPr>
          <p:nvPr>
            <p:ph type="ctrTitle" idx="5"/>
          </p:nvPr>
        </p:nvSpPr>
        <p:spPr>
          <a:xfrm>
            <a:off x="3444001" y="2713578"/>
            <a:ext cx="22560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96" name="Google Shape;196;p29"/>
          <p:cNvSpPr txBox="1">
            <a:spLocks noGrp="1"/>
          </p:cNvSpPr>
          <p:nvPr>
            <p:ph type="subTitle" idx="6"/>
          </p:nvPr>
        </p:nvSpPr>
        <p:spPr>
          <a:xfrm>
            <a:off x="3444001" y="3050672"/>
            <a:ext cx="22560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197" name="Google Shape;197;p29"/>
          <p:cNvSpPr txBox="1">
            <a:spLocks noGrp="1"/>
          </p:cNvSpPr>
          <p:nvPr>
            <p:ph type="title" idx="7" hasCustomPrompt="1"/>
          </p:nvPr>
        </p:nvSpPr>
        <p:spPr>
          <a:xfrm>
            <a:off x="6153225" y="2201125"/>
            <a:ext cx="22560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8" name="Google Shape;198;p29"/>
          <p:cNvSpPr txBox="1">
            <a:spLocks noGrp="1"/>
          </p:cNvSpPr>
          <p:nvPr>
            <p:ph type="ctrTitle" idx="8"/>
          </p:nvPr>
        </p:nvSpPr>
        <p:spPr>
          <a:xfrm>
            <a:off x="6153230" y="2668228"/>
            <a:ext cx="22560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199" name="Google Shape;199;p29"/>
          <p:cNvSpPr txBox="1">
            <a:spLocks noGrp="1"/>
          </p:cNvSpPr>
          <p:nvPr>
            <p:ph type="subTitle" idx="9"/>
          </p:nvPr>
        </p:nvSpPr>
        <p:spPr>
          <a:xfrm>
            <a:off x="6153230" y="3005322"/>
            <a:ext cx="22560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0" name="Google Shape;200;p29"/>
          <p:cNvSpPr/>
          <p:nvPr/>
        </p:nvSpPr>
        <p:spPr>
          <a:xfrm rot="-4578298">
            <a:off x="-1439950" y="-697248"/>
            <a:ext cx="3097727" cy="2447350"/>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133177" y="4184089"/>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rot="-7011754">
            <a:off x="6408479" y="2717544"/>
            <a:ext cx="6263851" cy="4948861"/>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33">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30"/>
          <p:cNvSpPr txBox="1">
            <a:spLocks noGrp="1"/>
          </p:cNvSpPr>
          <p:nvPr>
            <p:ph type="title" idx="2" hasCustomPrompt="1"/>
          </p:nvPr>
        </p:nvSpPr>
        <p:spPr>
          <a:xfrm>
            <a:off x="734771" y="2189788"/>
            <a:ext cx="16845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6" name="Google Shape;206;p30"/>
          <p:cNvSpPr txBox="1">
            <a:spLocks noGrp="1"/>
          </p:cNvSpPr>
          <p:nvPr>
            <p:ph type="ctrTitle" idx="3"/>
          </p:nvPr>
        </p:nvSpPr>
        <p:spPr>
          <a:xfrm>
            <a:off x="734775" y="2656888"/>
            <a:ext cx="1684500" cy="4710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207" name="Google Shape;207;p30"/>
          <p:cNvSpPr txBox="1">
            <a:spLocks noGrp="1"/>
          </p:cNvSpPr>
          <p:nvPr>
            <p:ph type="subTitle" idx="1"/>
          </p:nvPr>
        </p:nvSpPr>
        <p:spPr>
          <a:xfrm>
            <a:off x="734775" y="2993980"/>
            <a:ext cx="1684500" cy="51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8" name="Google Shape;208;p30"/>
          <p:cNvSpPr txBox="1">
            <a:spLocks noGrp="1"/>
          </p:cNvSpPr>
          <p:nvPr>
            <p:ph type="title" idx="4" hasCustomPrompt="1"/>
          </p:nvPr>
        </p:nvSpPr>
        <p:spPr>
          <a:xfrm>
            <a:off x="2739146" y="2189788"/>
            <a:ext cx="16845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9" name="Google Shape;209;p30"/>
          <p:cNvSpPr txBox="1">
            <a:spLocks noGrp="1"/>
          </p:cNvSpPr>
          <p:nvPr>
            <p:ph type="ctrTitle" idx="5"/>
          </p:nvPr>
        </p:nvSpPr>
        <p:spPr>
          <a:xfrm>
            <a:off x="2739150" y="2656888"/>
            <a:ext cx="1684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210" name="Google Shape;210;p30"/>
          <p:cNvSpPr txBox="1">
            <a:spLocks noGrp="1"/>
          </p:cNvSpPr>
          <p:nvPr>
            <p:ph type="subTitle" idx="6"/>
          </p:nvPr>
        </p:nvSpPr>
        <p:spPr>
          <a:xfrm>
            <a:off x="2739150" y="2993980"/>
            <a:ext cx="16845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11" name="Google Shape;211;p30"/>
          <p:cNvSpPr txBox="1">
            <a:spLocks noGrp="1"/>
          </p:cNvSpPr>
          <p:nvPr>
            <p:ph type="title" idx="7" hasCustomPrompt="1"/>
          </p:nvPr>
        </p:nvSpPr>
        <p:spPr>
          <a:xfrm>
            <a:off x="4743521" y="2189788"/>
            <a:ext cx="16845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2" name="Google Shape;212;p30"/>
          <p:cNvSpPr txBox="1">
            <a:spLocks noGrp="1"/>
          </p:cNvSpPr>
          <p:nvPr>
            <p:ph type="ctrTitle" idx="8"/>
          </p:nvPr>
        </p:nvSpPr>
        <p:spPr>
          <a:xfrm>
            <a:off x="4743525" y="2656888"/>
            <a:ext cx="1684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213" name="Google Shape;213;p30"/>
          <p:cNvSpPr txBox="1">
            <a:spLocks noGrp="1"/>
          </p:cNvSpPr>
          <p:nvPr>
            <p:ph type="subTitle" idx="9"/>
          </p:nvPr>
        </p:nvSpPr>
        <p:spPr>
          <a:xfrm>
            <a:off x="4743525" y="2993980"/>
            <a:ext cx="16845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14" name="Google Shape;214;p30"/>
          <p:cNvSpPr txBox="1">
            <a:spLocks noGrp="1"/>
          </p:cNvSpPr>
          <p:nvPr>
            <p:ph type="title" idx="13" hasCustomPrompt="1"/>
          </p:nvPr>
        </p:nvSpPr>
        <p:spPr>
          <a:xfrm>
            <a:off x="6747896" y="2189788"/>
            <a:ext cx="1684500" cy="467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000"/>
              <a:buNone/>
              <a:defRPr sz="50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5" name="Google Shape;215;p30"/>
          <p:cNvSpPr txBox="1">
            <a:spLocks noGrp="1"/>
          </p:cNvSpPr>
          <p:nvPr>
            <p:ph type="ctrTitle" idx="14"/>
          </p:nvPr>
        </p:nvSpPr>
        <p:spPr>
          <a:xfrm>
            <a:off x="6747900" y="2656888"/>
            <a:ext cx="1684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216" name="Google Shape;216;p30"/>
          <p:cNvSpPr txBox="1">
            <a:spLocks noGrp="1"/>
          </p:cNvSpPr>
          <p:nvPr>
            <p:ph type="subTitle" idx="15"/>
          </p:nvPr>
        </p:nvSpPr>
        <p:spPr>
          <a:xfrm>
            <a:off x="6747900" y="2993980"/>
            <a:ext cx="16845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17" name="Google Shape;217;p30"/>
          <p:cNvSpPr/>
          <p:nvPr/>
        </p:nvSpPr>
        <p:spPr>
          <a:xfrm rot="-9262493">
            <a:off x="-1983754" y="3558519"/>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rot="-9262493">
            <a:off x="7064996" y="-41931"/>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rhee Columns 1">
  <p:cSld name="CUSTOM_6">
    <p:spTree>
      <p:nvGrpSpPr>
        <p:cNvPr id="1" name="Shape 221"/>
        <p:cNvGrpSpPr/>
        <p:nvPr/>
      </p:nvGrpSpPr>
      <p:grpSpPr>
        <a:xfrm>
          <a:off x="0" y="0"/>
          <a:ext cx="0" cy="0"/>
          <a:chOff x="0" y="0"/>
          <a:chExt cx="0" cy="0"/>
        </a:xfrm>
      </p:grpSpPr>
      <p:sp>
        <p:nvSpPr>
          <p:cNvPr id="222" name="Google Shape;222;p32"/>
          <p:cNvSpPr/>
          <p:nvPr/>
        </p:nvSpPr>
        <p:spPr>
          <a:xfrm rot="-5980162">
            <a:off x="4160338" y="35175"/>
            <a:ext cx="6263754" cy="494861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2700000">
            <a:off x="-965314" y="-96299"/>
            <a:ext cx="1889730" cy="1895167"/>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ctrTitle"/>
          </p:nvPr>
        </p:nvSpPr>
        <p:spPr>
          <a:xfrm>
            <a:off x="1179750" y="1595100"/>
            <a:ext cx="3201300" cy="4710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225" name="Google Shape;225;p32"/>
          <p:cNvSpPr txBox="1">
            <a:spLocks noGrp="1"/>
          </p:cNvSpPr>
          <p:nvPr>
            <p:ph type="subTitle" idx="1"/>
          </p:nvPr>
        </p:nvSpPr>
        <p:spPr>
          <a:xfrm>
            <a:off x="1179750" y="1993550"/>
            <a:ext cx="3584100" cy="51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Font typeface="Lato"/>
              <a:buNone/>
              <a:defRPr sz="14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226" name="Google Shape;226;p32"/>
          <p:cNvSpPr txBox="1">
            <a:spLocks noGrp="1"/>
          </p:cNvSpPr>
          <p:nvPr>
            <p:ph type="title" idx="2"/>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7" name="Google Shape;227;p32"/>
          <p:cNvSpPr txBox="1">
            <a:spLocks noGrp="1"/>
          </p:cNvSpPr>
          <p:nvPr>
            <p:ph type="ctrTitle" idx="3"/>
          </p:nvPr>
        </p:nvSpPr>
        <p:spPr>
          <a:xfrm>
            <a:off x="1179750" y="2598525"/>
            <a:ext cx="3201300" cy="4710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228" name="Google Shape;228;p32"/>
          <p:cNvSpPr txBox="1">
            <a:spLocks noGrp="1"/>
          </p:cNvSpPr>
          <p:nvPr>
            <p:ph type="subTitle" idx="4"/>
          </p:nvPr>
        </p:nvSpPr>
        <p:spPr>
          <a:xfrm>
            <a:off x="1179750" y="2996975"/>
            <a:ext cx="3584100" cy="51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Font typeface="Lato"/>
              <a:buNone/>
              <a:defRPr sz="14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229" name="Google Shape;229;p32"/>
          <p:cNvSpPr txBox="1">
            <a:spLocks noGrp="1"/>
          </p:cNvSpPr>
          <p:nvPr>
            <p:ph type="ctrTitle" idx="5"/>
          </p:nvPr>
        </p:nvSpPr>
        <p:spPr>
          <a:xfrm>
            <a:off x="1179750" y="3603607"/>
            <a:ext cx="3201300" cy="4710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230" name="Google Shape;230;p32"/>
          <p:cNvSpPr txBox="1">
            <a:spLocks noGrp="1"/>
          </p:cNvSpPr>
          <p:nvPr>
            <p:ph type="subTitle" idx="6"/>
          </p:nvPr>
        </p:nvSpPr>
        <p:spPr>
          <a:xfrm>
            <a:off x="1179750" y="4002057"/>
            <a:ext cx="3584100" cy="51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Font typeface="Lato"/>
              <a:buNone/>
              <a:defRPr sz="14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23">
    <p:spTree>
      <p:nvGrpSpPr>
        <p:cNvPr id="1" name="Shape 231"/>
        <p:cNvGrpSpPr/>
        <p:nvPr/>
      </p:nvGrpSpPr>
      <p:grpSpPr>
        <a:xfrm>
          <a:off x="0" y="0"/>
          <a:ext cx="0" cy="0"/>
          <a:chOff x="0" y="0"/>
          <a:chExt cx="0" cy="0"/>
        </a:xfrm>
      </p:grpSpPr>
      <p:sp>
        <p:nvSpPr>
          <p:cNvPr id="232" name="Google Shape;232;p33"/>
          <p:cNvSpPr txBox="1">
            <a:spLocks noGrp="1"/>
          </p:cNvSpPr>
          <p:nvPr>
            <p:ph type="ctrTitle"/>
          </p:nvPr>
        </p:nvSpPr>
        <p:spPr>
          <a:xfrm>
            <a:off x="1490300" y="2294425"/>
            <a:ext cx="26154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233" name="Google Shape;233;p33"/>
          <p:cNvSpPr txBox="1">
            <a:spLocks noGrp="1"/>
          </p:cNvSpPr>
          <p:nvPr>
            <p:ph type="subTitle" idx="1"/>
          </p:nvPr>
        </p:nvSpPr>
        <p:spPr>
          <a:xfrm>
            <a:off x="1490300" y="2692875"/>
            <a:ext cx="26154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234" name="Google Shape;234;p33"/>
          <p:cNvSpPr txBox="1">
            <a:spLocks noGrp="1"/>
          </p:cNvSpPr>
          <p:nvPr>
            <p:ph type="ctrTitle" idx="2"/>
          </p:nvPr>
        </p:nvSpPr>
        <p:spPr>
          <a:xfrm>
            <a:off x="5038300" y="2294425"/>
            <a:ext cx="26154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235" name="Google Shape;235;p33"/>
          <p:cNvSpPr txBox="1">
            <a:spLocks noGrp="1"/>
          </p:cNvSpPr>
          <p:nvPr>
            <p:ph type="subTitle" idx="3"/>
          </p:nvPr>
        </p:nvSpPr>
        <p:spPr>
          <a:xfrm>
            <a:off x="5038300" y="2692875"/>
            <a:ext cx="26154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r" rtl="0">
              <a:lnSpc>
                <a:spcPct val="100000"/>
              </a:lnSpc>
              <a:spcBef>
                <a:spcPts val="0"/>
              </a:spcBef>
              <a:spcAft>
                <a:spcPts val="0"/>
              </a:spcAft>
              <a:buSzPts val="1000"/>
              <a:buFont typeface="Lato"/>
              <a:buNone/>
              <a:defRPr sz="1000">
                <a:latin typeface="Lato"/>
                <a:ea typeface="Lato"/>
                <a:cs typeface="Lato"/>
                <a:sym typeface="Lato"/>
              </a:defRPr>
            </a:lvl2pPr>
            <a:lvl3pPr lvl="2" algn="r" rtl="0">
              <a:lnSpc>
                <a:spcPct val="100000"/>
              </a:lnSpc>
              <a:spcBef>
                <a:spcPts val="0"/>
              </a:spcBef>
              <a:spcAft>
                <a:spcPts val="0"/>
              </a:spcAft>
              <a:buSzPts val="1000"/>
              <a:buFont typeface="Lato"/>
              <a:buNone/>
              <a:defRPr sz="1000">
                <a:latin typeface="Lato"/>
                <a:ea typeface="Lato"/>
                <a:cs typeface="Lato"/>
                <a:sym typeface="Lato"/>
              </a:defRPr>
            </a:lvl3pPr>
            <a:lvl4pPr lvl="3" algn="r" rtl="0">
              <a:lnSpc>
                <a:spcPct val="100000"/>
              </a:lnSpc>
              <a:spcBef>
                <a:spcPts val="0"/>
              </a:spcBef>
              <a:spcAft>
                <a:spcPts val="0"/>
              </a:spcAft>
              <a:buSzPts val="1000"/>
              <a:buFont typeface="Lato"/>
              <a:buNone/>
              <a:defRPr sz="1000">
                <a:latin typeface="Lato"/>
                <a:ea typeface="Lato"/>
                <a:cs typeface="Lato"/>
                <a:sym typeface="Lato"/>
              </a:defRPr>
            </a:lvl4pPr>
            <a:lvl5pPr lvl="4" algn="r" rtl="0">
              <a:lnSpc>
                <a:spcPct val="100000"/>
              </a:lnSpc>
              <a:spcBef>
                <a:spcPts val="0"/>
              </a:spcBef>
              <a:spcAft>
                <a:spcPts val="0"/>
              </a:spcAft>
              <a:buSzPts val="1000"/>
              <a:buFont typeface="Lato"/>
              <a:buNone/>
              <a:defRPr sz="1000">
                <a:latin typeface="Lato"/>
                <a:ea typeface="Lato"/>
                <a:cs typeface="Lato"/>
                <a:sym typeface="Lato"/>
              </a:defRPr>
            </a:lvl5pPr>
            <a:lvl6pPr lvl="5" algn="r" rtl="0">
              <a:lnSpc>
                <a:spcPct val="100000"/>
              </a:lnSpc>
              <a:spcBef>
                <a:spcPts val="0"/>
              </a:spcBef>
              <a:spcAft>
                <a:spcPts val="0"/>
              </a:spcAft>
              <a:buSzPts val="1000"/>
              <a:buFont typeface="Lato"/>
              <a:buNone/>
              <a:defRPr sz="1000">
                <a:latin typeface="Lato"/>
                <a:ea typeface="Lato"/>
                <a:cs typeface="Lato"/>
                <a:sym typeface="Lato"/>
              </a:defRPr>
            </a:lvl6pPr>
            <a:lvl7pPr lvl="6" algn="r" rtl="0">
              <a:lnSpc>
                <a:spcPct val="100000"/>
              </a:lnSpc>
              <a:spcBef>
                <a:spcPts val="0"/>
              </a:spcBef>
              <a:spcAft>
                <a:spcPts val="0"/>
              </a:spcAft>
              <a:buSzPts val="1000"/>
              <a:buFont typeface="Lato"/>
              <a:buNone/>
              <a:defRPr sz="1000">
                <a:latin typeface="Lato"/>
                <a:ea typeface="Lato"/>
                <a:cs typeface="Lato"/>
                <a:sym typeface="Lato"/>
              </a:defRPr>
            </a:lvl7pPr>
            <a:lvl8pPr lvl="7" algn="r" rtl="0">
              <a:lnSpc>
                <a:spcPct val="100000"/>
              </a:lnSpc>
              <a:spcBef>
                <a:spcPts val="0"/>
              </a:spcBef>
              <a:spcAft>
                <a:spcPts val="0"/>
              </a:spcAft>
              <a:buSzPts val="1000"/>
              <a:buFont typeface="Lato"/>
              <a:buNone/>
              <a:defRPr sz="1000">
                <a:latin typeface="Lato"/>
                <a:ea typeface="Lato"/>
                <a:cs typeface="Lato"/>
                <a:sym typeface="Lato"/>
              </a:defRPr>
            </a:lvl8pPr>
            <a:lvl9pPr lvl="8" algn="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236" name="Google Shape;236;p33"/>
          <p:cNvSpPr/>
          <p:nvPr/>
        </p:nvSpPr>
        <p:spPr>
          <a:xfrm rot="-1537507" flipH="1">
            <a:off x="-1623329" y="3977294"/>
            <a:ext cx="4979555" cy="39335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rot="10800000" flipH="1">
            <a:off x="-153752" y="2725421"/>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txBox="1">
            <a:spLocks noGrp="1"/>
          </p:cNvSpPr>
          <p:nvPr>
            <p:ph type="title" idx="4"/>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4"/>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1555650" y="1407250"/>
            <a:ext cx="6032700" cy="2934300"/>
          </a:xfrm>
          <a:prstGeom prst="rect">
            <a:avLst/>
          </a:prstGeom>
        </p:spPr>
        <p:txBody>
          <a:bodyPr spcFirstLastPara="1" wrap="square" lIns="91425" tIns="91425" rIns="91425" bIns="91425" anchor="t" anchorCtr="0">
            <a:normAutofit/>
          </a:bodyPr>
          <a:lstStyle>
            <a:lvl1pPr marL="457200" lvl="0" indent="-304800" rtl="0">
              <a:lnSpc>
                <a:spcPct val="100000"/>
              </a:lnSpc>
              <a:spcBef>
                <a:spcPts val="0"/>
              </a:spcBef>
              <a:spcAft>
                <a:spcPts val="0"/>
              </a:spcAft>
              <a:buClr>
                <a:srgbClr val="434343"/>
              </a:buClr>
              <a:buSzPts val="1200"/>
              <a:buFont typeface="Anaheim"/>
              <a:buChar char="●"/>
              <a:defRPr sz="1000">
                <a:solidFill>
                  <a:schemeClr val="accent1"/>
                </a:solidFill>
                <a:latin typeface="Lato"/>
                <a:ea typeface="Lato"/>
                <a:cs typeface="Lato"/>
                <a:sym typeface="Lato"/>
              </a:defRPr>
            </a:lvl1pPr>
            <a:lvl2pPr marL="914400" lvl="1"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2pPr>
            <a:lvl3pPr marL="1371600" lvl="2"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3pPr>
            <a:lvl4pPr marL="1828800" lvl="3"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4pPr>
            <a:lvl5pPr marL="2286000" lvl="4"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5pPr>
            <a:lvl6pPr marL="2743200" lvl="5"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6pPr>
            <a:lvl7pPr marL="3200400" lvl="6"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7pPr>
            <a:lvl8pPr marL="3657600" lvl="7" indent="-304800" rtl="0">
              <a:lnSpc>
                <a:spcPct val="115000"/>
              </a:lnSpc>
              <a:spcBef>
                <a:spcPts val="1600"/>
              </a:spcBef>
              <a:spcAft>
                <a:spcPts val="0"/>
              </a:spcAft>
              <a:buClr>
                <a:srgbClr val="434343"/>
              </a:buClr>
              <a:buSzPts val="1200"/>
              <a:buFont typeface="Roboto Condensed Light"/>
              <a:buChar char="○"/>
              <a:defRPr sz="900">
                <a:solidFill>
                  <a:schemeClr val="accent1"/>
                </a:solidFill>
                <a:latin typeface="Lato Light"/>
                <a:ea typeface="Lato Light"/>
                <a:cs typeface="Lato Light"/>
                <a:sym typeface="Lato Light"/>
              </a:defRPr>
            </a:lvl8pPr>
            <a:lvl9pPr marL="4114800" lvl="8" indent="-304800" rtl="0">
              <a:lnSpc>
                <a:spcPct val="115000"/>
              </a:lnSpc>
              <a:spcBef>
                <a:spcPts val="1600"/>
              </a:spcBef>
              <a:spcAft>
                <a:spcPts val="1600"/>
              </a:spcAft>
              <a:buClr>
                <a:srgbClr val="434343"/>
              </a:buClr>
              <a:buSzPts val="1200"/>
              <a:buFont typeface="Roboto Condensed Light"/>
              <a:buChar char="■"/>
              <a:defRPr sz="900">
                <a:solidFill>
                  <a:schemeClr val="accent1"/>
                </a:solidFill>
                <a:latin typeface="Lato Light"/>
                <a:ea typeface="Lato Light"/>
                <a:cs typeface="Lato Light"/>
                <a:sym typeface="Lato Light"/>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3">
  <p:cSld name="CUSTOM_24">
    <p:bg>
      <p:bgPr>
        <a:solidFill>
          <a:schemeClr val="accent4"/>
        </a:solidFill>
        <a:effectLst/>
      </p:bgPr>
    </p:bg>
    <p:spTree>
      <p:nvGrpSpPr>
        <p:cNvPr id="1" name="Shape 239"/>
        <p:cNvGrpSpPr/>
        <p:nvPr/>
      </p:nvGrpSpPr>
      <p:grpSpPr>
        <a:xfrm>
          <a:off x="0" y="0"/>
          <a:ext cx="0" cy="0"/>
          <a:chOff x="0" y="0"/>
          <a:chExt cx="0" cy="0"/>
        </a:xfrm>
      </p:grpSpPr>
      <p:sp>
        <p:nvSpPr>
          <p:cNvPr id="240" name="Google Shape;240;p34"/>
          <p:cNvSpPr/>
          <p:nvPr/>
        </p:nvSpPr>
        <p:spPr>
          <a:xfrm rot="-6376311">
            <a:off x="1292737" y="-1147081"/>
            <a:ext cx="6558512" cy="706581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txBox="1">
            <a:spLocks noGrp="1"/>
          </p:cNvSpPr>
          <p:nvPr>
            <p:ph type="subTitle" idx="1"/>
          </p:nvPr>
        </p:nvSpPr>
        <p:spPr>
          <a:xfrm>
            <a:off x="2943600" y="3256599"/>
            <a:ext cx="2723400" cy="943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2" name="Google Shape;242;p34"/>
          <p:cNvSpPr txBox="1">
            <a:spLocks noGrp="1"/>
          </p:cNvSpPr>
          <p:nvPr>
            <p:ph type="title"/>
          </p:nvPr>
        </p:nvSpPr>
        <p:spPr>
          <a:xfrm>
            <a:off x="2943600" y="2200400"/>
            <a:ext cx="27234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CUSTOM_7">
    <p:spTree>
      <p:nvGrpSpPr>
        <p:cNvPr id="1" name="Shape 243"/>
        <p:cNvGrpSpPr/>
        <p:nvPr/>
      </p:nvGrpSpPr>
      <p:grpSpPr>
        <a:xfrm>
          <a:off x="0" y="0"/>
          <a:ext cx="0" cy="0"/>
          <a:chOff x="0" y="0"/>
          <a:chExt cx="0" cy="0"/>
        </a:xfrm>
      </p:grpSpPr>
      <p:sp>
        <p:nvSpPr>
          <p:cNvPr id="244" name="Google Shape;244;p35"/>
          <p:cNvSpPr/>
          <p:nvPr/>
        </p:nvSpPr>
        <p:spPr>
          <a:xfrm rot="-4499768">
            <a:off x="6422797" y="2294073"/>
            <a:ext cx="3619966" cy="285999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CUSTOM_9">
    <p:spTree>
      <p:nvGrpSpPr>
        <p:cNvPr id="1" name="Shape 274"/>
        <p:cNvGrpSpPr/>
        <p:nvPr/>
      </p:nvGrpSpPr>
      <p:grpSpPr>
        <a:xfrm>
          <a:off x="0" y="0"/>
          <a:ext cx="0" cy="0"/>
          <a:chOff x="0" y="0"/>
          <a:chExt cx="0" cy="0"/>
        </a:xfrm>
      </p:grpSpPr>
      <p:sp>
        <p:nvSpPr>
          <p:cNvPr id="275" name="Google Shape;275;p38"/>
          <p:cNvSpPr/>
          <p:nvPr/>
        </p:nvSpPr>
        <p:spPr>
          <a:xfrm rot="4480716">
            <a:off x="-120909" y="1589922"/>
            <a:ext cx="3620226" cy="286000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rot="4480716">
            <a:off x="7915666" y="2409072"/>
            <a:ext cx="3620226" cy="286000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5">
  <p:cSld name="CUSTOM_26">
    <p:bg>
      <p:bgPr>
        <a:solidFill>
          <a:schemeClr val="accent4"/>
        </a:solidFill>
        <a:effectLst/>
      </p:bgPr>
    </p:bg>
    <p:spTree>
      <p:nvGrpSpPr>
        <p:cNvPr id="1" name="Shape 282"/>
        <p:cNvGrpSpPr/>
        <p:nvPr/>
      </p:nvGrpSpPr>
      <p:grpSpPr>
        <a:xfrm>
          <a:off x="0" y="0"/>
          <a:ext cx="0" cy="0"/>
          <a:chOff x="0" y="0"/>
          <a:chExt cx="0" cy="0"/>
        </a:xfrm>
      </p:grpSpPr>
      <p:sp>
        <p:nvSpPr>
          <p:cNvPr id="283" name="Google Shape;283;p40"/>
          <p:cNvSpPr/>
          <p:nvPr/>
        </p:nvSpPr>
        <p:spPr>
          <a:xfrm rot="9913928" flipH="1">
            <a:off x="4452066" y="716643"/>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85" name="Google Shape;285;p40"/>
          <p:cNvSpPr txBox="1">
            <a:spLocks noGrp="1"/>
          </p:cNvSpPr>
          <p:nvPr>
            <p:ph type="body" idx="1"/>
          </p:nvPr>
        </p:nvSpPr>
        <p:spPr>
          <a:xfrm>
            <a:off x="689513" y="3259658"/>
            <a:ext cx="3185400" cy="1398900"/>
          </a:xfrm>
          <a:prstGeom prst="rect">
            <a:avLst/>
          </a:prstGeom>
        </p:spPr>
        <p:txBody>
          <a:bodyPr spcFirstLastPara="1" wrap="square" lIns="91425" tIns="91425" rIns="91425" bIns="91425" anchor="t" anchorCtr="0">
            <a:normAutofit/>
          </a:bodyPr>
          <a:lstStyle>
            <a:lvl1pPr marL="457200" lvl="0" indent="-292100" rtl="0">
              <a:lnSpc>
                <a:spcPct val="115000"/>
              </a:lnSpc>
              <a:spcBef>
                <a:spcPts val="0"/>
              </a:spcBef>
              <a:spcAft>
                <a:spcPts val="0"/>
              </a:spcAft>
              <a:buClr>
                <a:schemeClr val="accent1"/>
              </a:buClr>
              <a:buSzPts val="1000"/>
              <a:buFont typeface="Lato"/>
              <a:buChar char="●"/>
              <a:defRPr sz="1400">
                <a:solidFill>
                  <a:schemeClr val="accent1"/>
                </a:solidFill>
                <a:latin typeface="Lato"/>
                <a:ea typeface="Lato"/>
                <a:cs typeface="Lato"/>
                <a:sym typeface="Lato"/>
              </a:defRPr>
            </a:lvl1pPr>
            <a:lvl2pPr marL="914400" lvl="1" indent="-292100" rtl="0">
              <a:lnSpc>
                <a:spcPct val="115000"/>
              </a:lnSpc>
              <a:spcBef>
                <a:spcPts val="0"/>
              </a:spcBef>
              <a:spcAft>
                <a:spcPts val="0"/>
              </a:spcAft>
              <a:buClr>
                <a:schemeClr val="accent1"/>
              </a:buClr>
              <a:buSzPts val="1000"/>
              <a:buFont typeface="Lato"/>
              <a:buChar char="○"/>
              <a:defRPr sz="1000">
                <a:solidFill>
                  <a:schemeClr val="accent1"/>
                </a:solidFill>
                <a:latin typeface="Lato"/>
                <a:ea typeface="Lato"/>
                <a:cs typeface="Lato"/>
                <a:sym typeface="Lato"/>
              </a:defRPr>
            </a:lvl2pPr>
            <a:lvl3pPr marL="1371600" lvl="2"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3pPr>
            <a:lvl4pPr marL="1828800" lvl="3"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4pPr>
            <a:lvl5pPr marL="2286000" lvl="4"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5pPr>
            <a:lvl6pPr marL="2743200" lvl="5"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6pPr>
            <a:lvl7pPr marL="3200400" lvl="6"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7pPr>
            <a:lvl8pPr marL="3657600" lvl="7"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8pPr>
            <a:lvl9pPr marL="4114800" lvl="8" indent="-292100" rtl="0">
              <a:lnSpc>
                <a:spcPct val="115000"/>
              </a:lnSpc>
              <a:spcBef>
                <a:spcPts val="1600"/>
              </a:spcBef>
              <a:spcAft>
                <a:spcPts val="1600"/>
              </a:spcAft>
              <a:buClr>
                <a:schemeClr val="accent1"/>
              </a:buClr>
              <a:buSzPts val="1000"/>
              <a:buFont typeface="Lato"/>
              <a:buChar char="■"/>
              <a:defRPr sz="1000">
                <a:solidFill>
                  <a:schemeClr val="accent1"/>
                </a:solidFill>
                <a:latin typeface="Lato"/>
                <a:ea typeface="Lato"/>
                <a:cs typeface="Lato"/>
                <a:sym typeface="Lato"/>
              </a:defRPr>
            </a:lvl9pPr>
          </a:lstStyle>
          <a:p>
            <a:endParaRPr/>
          </a:p>
        </p:txBody>
      </p:sp>
      <p:sp>
        <p:nvSpPr>
          <p:cNvPr id="286" name="Google Shape;286;p40"/>
          <p:cNvSpPr txBox="1">
            <a:spLocks noGrp="1"/>
          </p:cNvSpPr>
          <p:nvPr>
            <p:ph type="ctrTitle" idx="2"/>
          </p:nvPr>
        </p:nvSpPr>
        <p:spPr>
          <a:xfrm>
            <a:off x="689513" y="3028947"/>
            <a:ext cx="3185400" cy="3465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287" name="Google Shape;287;p40"/>
          <p:cNvSpPr txBox="1">
            <a:spLocks noGrp="1"/>
          </p:cNvSpPr>
          <p:nvPr>
            <p:ph type="body" idx="3"/>
          </p:nvPr>
        </p:nvSpPr>
        <p:spPr>
          <a:xfrm>
            <a:off x="689513" y="1510658"/>
            <a:ext cx="3185400" cy="1398900"/>
          </a:xfrm>
          <a:prstGeom prst="rect">
            <a:avLst/>
          </a:prstGeom>
        </p:spPr>
        <p:txBody>
          <a:bodyPr spcFirstLastPara="1" wrap="square" lIns="91425" tIns="91425" rIns="91425" bIns="91425" anchor="t" anchorCtr="0">
            <a:normAutofit/>
          </a:bodyPr>
          <a:lstStyle>
            <a:lvl1pPr marL="457200" lvl="0" indent="-292100" rtl="0">
              <a:lnSpc>
                <a:spcPct val="115000"/>
              </a:lnSpc>
              <a:spcBef>
                <a:spcPts val="0"/>
              </a:spcBef>
              <a:spcAft>
                <a:spcPts val="0"/>
              </a:spcAft>
              <a:buClr>
                <a:schemeClr val="accent1"/>
              </a:buClr>
              <a:buSzPts val="1000"/>
              <a:buFont typeface="Lato"/>
              <a:buChar char="●"/>
              <a:defRPr sz="1400">
                <a:solidFill>
                  <a:schemeClr val="accent1"/>
                </a:solidFill>
                <a:latin typeface="Lato"/>
                <a:ea typeface="Lato"/>
                <a:cs typeface="Lato"/>
                <a:sym typeface="Lato"/>
              </a:defRPr>
            </a:lvl1pPr>
            <a:lvl2pPr marL="914400" lvl="1" indent="-292100" rtl="0">
              <a:lnSpc>
                <a:spcPct val="115000"/>
              </a:lnSpc>
              <a:spcBef>
                <a:spcPts val="0"/>
              </a:spcBef>
              <a:spcAft>
                <a:spcPts val="0"/>
              </a:spcAft>
              <a:buClr>
                <a:schemeClr val="accent1"/>
              </a:buClr>
              <a:buSzPts val="1000"/>
              <a:buFont typeface="Lato"/>
              <a:buChar char="○"/>
              <a:defRPr sz="1000">
                <a:solidFill>
                  <a:schemeClr val="accent1"/>
                </a:solidFill>
                <a:latin typeface="Lato"/>
                <a:ea typeface="Lato"/>
                <a:cs typeface="Lato"/>
                <a:sym typeface="Lato"/>
              </a:defRPr>
            </a:lvl2pPr>
            <a:lvl3pPr marL="1371600" lvl="2"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3pPr>
            <a:lvl4pPr marL="1828800" lvl="3"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4pPr>
            <a:lvl5pPr marL="2286000" lvl="4"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5pPr>
            <a:lvl6pPr marL="2743200" lvl="5"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6pPr>
            <a:lvl7pPr marL="3200400" lvl="6"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7pPr>
            <a:lvl8pPr marL="3657600" lvl="7" indent="-2921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8pPr>
            <a:lvl9pPr marL="4114800" lvl="8" indent="-292100" rtl="0">
              <a:lnSpc>
                <a:spcPct val="115000"/>
              </a:lnSpc>
              <a:spcBef>
                <a:spcPts val="1600"/>
              </a:spcBef>
              <a:spcAft>
                <a:spcPts val="1600"/>
              </a:spcAft>
              <a:buClr>
                <a:schemeClr val="accent1"/>
              </a:buClr>
              <a:buSzPts val="1000"/>
              <a:buFont typeface="Lato"/>
              <a:buChar char="■"/>
              <a:defRPr sz="1000">
                <a:solidFill>
                  <a:schemeClr val="accent1"/>
                </a:solidFill>
                <a:latin typeface="Lato"/>
                <a:ea typeface="Lato"/>
                <a:cs typeface="Lato"/>
                <a:sym typeface="Lato"/>
              </a:defRPr>
            </a:lvl9pPr>
          </a:lstStyle>
          <a:p>
            <a:endParaRPr/>
          </a:p>
        </p:txBody>
      </p:sp>
      <p:sp>
        <p:nvSpPr>
          <p:cNvPr id="288" name="Google Shape;288;p40"/>
          <p:cNvSpPr txBox="1">
            <a:spLocks noGrp="1"/>
          </p:cNvSpPr>
          <p:nvPr>
            <p:ph type="ctrTitle" idx="4"/>
          </p:nvPr>
        </p:nvSpPr>
        <p:spPr>
          <a:xfrm>
            <a:off x="689513" y="1279947"/>
            <a:ext cx="3185400" cy="3465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5">
  <p:cSld name="CUSTOM_28">
    <p:spTree>
      <p:nvGrpSpPr>
        <p:cNvPr id="1" name="Shape 305"/>
        <p:cNvGrpSpPr/>
        <p:nvPr/>
      </p:nvGrpSpPr>
      <p:grpSpPr>
        <a:xfrm>
          <a:off x="0" y="0"/>
          <a:ext cx="0" cy="0"/>
          <a:chOff x="0" y="0"/>
          <a:chExt cx="0" cy="0"/>
        </a:xfrm>
      </p:grpSpPr>
      <p:sp>
        <p:nvSpPr>
          <p:cNvPr id="306" name="Google Shape;306;p43"/>
          <p:cNvSpPr txBox="1">
            <a:spLocks noGrp="1"/>
          </p:cNvSpPr>
          <p:nvPr>
            <p:ph type="subTitle" idx="1"/>
          </p:nvPr>
        </p:nvSpPr>
        <p:spPr>
          <a:xfrm>
            <a:off x="2768850" y="2437450"/>
            <a:ext cx="3606300" cy="943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500">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43"/>
          <p:cNvSpPr txBox="1">
            <a:spLocks noGrp="1"/>
          </p:cNvSpPr>
          <p:nvPr>
            <p:ph type="title"/>
          </p:nvPr>
        </p:nvSpPr>
        <p:spPr>
          <a:xfrm>
            <a:off x="2768850" y="1762250"/>
            <a:ext cx="36063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8" name="Google Shape;308;p43"/>
          <p:cNvSpPr/>
          <p:nvPr/>
        </p:nvSpPr>
        <p:spPr>
          <a:xfrm rot="9913928" flipH="1">
            <a:off x="5277228" y="2202543"/>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3"/>
          <p:cNvSpPr/>
          <p:nvPr/>
        </p:nvSpPr>
        <p:spPr>
          <a:xfrm rot="9913928" flipH="1">
            <a:off x="-2397222" y="-1359807"/>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6">
  <p:cSld name="CUSTOM_12">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4785300" y="439176"/>
            <a:ext cx="3624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2" name="Google Shape;312;p44"/>
          <p:cNvSpPr txBox="1">
            <a:spLocks noGrp="1"/>
          </p:cNvSpPr>
          <p:nvPr>
            <p:ph type="body" idx="1"/>
          </p:nvPr>
        </p:nvSpPr>
        <p:spPr>
          <a:xfrm>
            <a:off x="4785300" y="1998925"/>
            <a:ext cx="3624000" cy="2490900"/>
          </a:xfrm>
          <a:prstGeom prst="rect">
            <a:avLst/>
          </a:prstGeom>
        </p:spPr>
        <p:txBody>
          <a:bodyPr spcFirstLastPara="1" wrap="square" lIns="91425" tIns="91425" rIns="91425" bIns="91425" anchor="t" anchorCtr="0">
            <a:normAutofit/>
          </a:bodyPr>
          <a:lstStyle>
            <a:lvl1pPr marL="457200" lvl="0" indent="-285750" rtl="0">
              <a:lnSpc>
                <a:spcPct val="150000"/>
              </a:lnSpc>
              <a:spcBef>
                <a:spcPts val="0"/>
              </a:spcBef>
              <a:spcAft>
                <a:spcPts val="0"/>
              </a:spcAft>
              <a:buClr>
                <a:schemeClr val="accent1"/>
              </a:buClr>
              <a:buSzPts val="900"/>
              <a:buFont typeface="Lato"/>
              <a:buChar char="●"/>
              <a:defRPr sz="1400">
                <a:solidFill>
                  <a:schemeClr val="accent1"/>
                </a:solidFill>
                <a:latin typeface="Lato"/>
                <a:ea typeface="Lato"/>
                <a:cs typeface="Lato"/>
                <a:sym typeface="Lato"/>
              </a:defRPr>
            </a:lvl1pPr>
            <a:lvl2pPr marL="914400" lvl="1"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2pPr>
            <a:lvl3pPr marL="1371600" lvl="2"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3pPr>
            <a:lvl4pPr marL="1828800" lvl="3"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4pPr>
            <a:lvl5pPr marL="2286000" lvl="4"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5pPr>
            <a:lvl6pPr marL="2743200" lvl="5"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6pPr>
            <a:lvl7pPr marL="3200400" lvl="6"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7pPr>
            <a:lvl8pPr marL="3657600" lvl="7"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8pPr>
            <a:lvl9pPr marL="4114800" lvl="8"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9pPr>
          </a:lstStyle>
          <a:p>
            <a:endParaRPr/>
          </a:p>
        </p:txBody>
      </p:sp>
      <p:sp>
        <p:nvSpPr>
          <p:cNvPr id="313" name="Google Shape;313;p44"/>
          <p:cNvSpPr/>
          <p:nvPr/>
        </p:nvSpPr>
        <p:spPr>
          <a:xfrm rot="7908038">
            <a:off x="-330773" y="1567994"/>
            <a:ext cx="4980118" cy="3933138"/>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7">
  <p:cSld name="CUSTOM_29">
    <p:bg>
      <p:bgPr>
        <a:solidFill>
          <a:schemeClr val="accent4"/>
        </a:solidFill>
        <a:effectLst/>
      </p:bgPr>
    </p:bg>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822900" y="430131"/>
            <a:ext cx="3624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6" name="Google Shape;316;p45"/>
          <p:cNvSpPr txBox="1">
            <a:spLocks noGrp="1"/>
          </p:cNvSpPr>
          <p:nvPr>
            <p:ph type="body" idx="1"/>
          </p:nvPr>
        </p:nvSpPr>
        <p:spPr>
          <a:xfrm>
            <a:off x="822900" y="1804288"/>
            <a:ext cx="3624000" cy="2490900"/>
          </a:xfrm>
          <a:prstGeom prst="rect">
            <a:avLst/>
          </a:prstGeom>
        </p:spPr>
        <p:txBody>
          <a:bodyPr spcFirstLastPara="1" wrap="square" lIns="91425" tIns="91425" rIns="91425" bIns="91425" anchor="t" anchorCtr="0">
            <a:normAutofit/>
          </a:bodyPr>
          <a:lstStyle>
            <a:lvl1pPr marL="457200" lvl="0" indent="-285750" rtl="0">
              <a:lnSpc>
                <a:spcPct val="150000"/>
              </a:lnSpc>
              <a:spcBef>
                <a:spcPts val="0"/>
              </a:spcBef>
              <a:spcAft>
                <a:spcPts val="0"/>
              </a:spcAft>
              <a:buClr>
                <a:schemeClr val="accent1"/>
              </a:buClr>
              <a:buSzPts val="900"/>
              <a:buFont typeface="Lato"/>
              <a:buChar char="●"/>
              <a:defRPr sz="1400">
                <a:solidFill>
                  <a:schemeClr val="accent1"/>
                </a:solidFill>
                <a:latin typeface="Lato"/>
                <a:ea typeface="Lato"/>
                <a:cs typeface="Lato"/>
                <a:sym typeface="Lato"/>
              </a:defRPr>
            </a:lvl1pPr>
            <a:lvl2pPr marL="914400" lvl="1"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2pPr>
            <a:lvl3pPr marL="1371600" lvl="2"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3pPr>
            <a:lvl4pPr marL="1828800" lvl="3"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4pPr>
            <a:lvl5pPr marL="2286000" lvl="4"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5pPr>
            <a:lvl6pPr marL="2743200" lvl="5"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6pPr>
            <a:lvl7pPr marL="3200400" lvl="6"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7pPr>
            <a:lvl8pPr marL="3657600" lvl="7"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8pPr>
            <a:lvl9pPr marL="4114800" lvl="8" indent="-28575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9pPr>
          </a:lstStyle>
          <a:p>
            <a:endParaRPr/>
          </a:p>
        </p:txBody>
      </p:sp>
      <p:sp>
        <p:nvSpPr>
          <p:cNvPr id="317" name="Google Shape;317;p45"/>
          <p:cNvSpPr/>
          <p:nvPr/>
        </p:nvSpPr>
        <p:spPr>
          <a:xfrm rot="-7870612">
            <a:off x="3845377" y="177406"/>
            <a:ext cx="5611000" cy="4433399"/>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7">
  <p:cSld name="CUSTOM_13">
    <p:spTree>
      <p:nvGrpSpPr>
        <p:cNvPr id="1" name="Shape 318"/>
        <p:cNvGrpSpPr/>
        <p:nvPr/>
      </p:nvGrpSpPr>
      <p:grpSpPr>
        <a:xfrm>
          <a:off x="0" y="0"/>
          <a:ext cx="0" cy="0"/>
          <a:chOff x="0" y="0"/>
          <a:chExt cx="0" cy="0"/>
        </a:xfrm>
      </p:grpSpPr>
      <p:sp>
        <p:nvSpPr>
          <p:cNvPr id="319" name="Google Shape;319;p46"/>
          <p:cNvSpPr/>
          <p:nvPr/>
        </p:nvSpPr>
        <p:spPr>
          <a:xfrm rot="10459170">
            <a:off x="527114" y="3341123"/>
            <a:ext cx="6310129" cy="49835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rhee columns 3">
  <p:cSld name="CUSTOM_30">
    <p:spTree>
      <p:nvGrpSpPr>
        <p:cNvPr id="1" name="Shape 321"/>
        <p:cNvGrpSpPr/>
        <p:nvPr/>
      </p:nvGrpSpPr>
      <p:grpSpPr>
        <a:xfrm>
          <a:off x="0" y="0"/>
          <a:ext cx="0" cy="0"/>
          <a:chOff x="0" y="0"/>
          <a:chExt cx="0" cy="0"/>
        </a:xfrm>
      </p:grpSpPr>
      <p:sp>
        <p:nvSpPr>
          <p:cNvPr id="322" name="Google Shape;322;p47"/>
          <p:cNvSpPr txBox="1">
            <a:spLocks noGrp="1"/>
          </p:cNvSpPr>
          <p:nvPr>
            <p:ph type="ctrTitle"/>
          </p:nvPr>
        </p:nvSpPr>
        <p:spPr>
          <a:xfrm>
            <a:off x="1311150" y="3166750"/>
            <a:ext cx="1884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323" name="Google Shape;323;p47"/>
          <p:cNvSpPr txBox="1">
            <a:spLocks noGrp="1"/>
          </p:cNvSpPr>
          <p:nvPr>
            <p:ph type="subTitle" idx="1"/>
          </p:nvPr>
        </p:nvSpPr>
        <p:spPr>
          <a:xfrm>
            <a:off x="1311000" y="3420826"/>
            <a:ext cx="1884600" cy="510300"/>
          </a:xfrm>
          <a:prstGeom prst="rect">
            <a:avLst/>
          </a:prstGeom>
        </p:spPr>
        <p:txBody>
          <a:bodyPr spcFirstLastPara="1" wrap="square" lIns="91425" tIns="91425" rIns="91425" bIns="91425" anchor="t" anchorCtr="0">
            <a:normAutofit/>
          </a:bodyPr>
          <a:lstStyle>
            <a:lvl1pPr lvl="0" algn="ctr" rtl="0">
              <a:lnSpc>
                <a:spcPct val="8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324" name="Google Shape;324;p47"/>
          <p:cNvSpPr txBox="1">
            <a:spLocks noGrp="1"/>
          </p:cNvSpPr>
          <p:nvPr>
            <p:ph type="ctrTitle" idx="2"/>
          </p:nvPr>
        </p:nvSpPr>
        <p:spPr>
          <a:xfrm>
            <a:off x="3629850" y="3166725"/>
            <a:ext cx="1884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325" name="Google Shape;325;p47"/>
          <p:cNvSpPr txBox="1">
            <a:spLocks noGrp="1"/>
          </p:cNvSpPr>
          <p:nvPr>
            <p:ph type="subTitle" idx="3"/>
          </p:nvPr>
        </p:nvSpPr>
        <p:spPr>
          <a:xfrm>
            <a:off x="3629700" y="3420813"/>
            <a:ext cx="1884600" cy="5103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326" name="Google Shape;326;p47"/>
          <p:cNvSpPr txBox="1">
            <a:spLocks noGrp="1"/>
          </p:cNvSpPr>
          <p:nvPr>
            <p:ph type="ctrTitle" idx="4"/>
          </p:nvPr>
        </p:nvSpPr>
        <p:spPr>
          <a:xfrm>
            <a:off x="5894725" y="3166750"/>
            <a:ext cx="1990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327" name="Google Shape;327;p47"/>
          <p:cNvSpPr txBox="1">
            <a:spLocks noGrp="1"/>
          </p:cNvSpPr>
          <p:nvPr>
            <p:ph type="subTitle" idx="5"/>
          </p:nvPr>
        </p:nvSpPr>
        <p:spPr>
          <a:xfrm>
            <a:off x="5948400" y="3420826"/>
            <a:ext cx="1884600" cy="5103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1000"/>
              <a:buFont typeface="Lato"/>
              <a:buNone/>
              <a:defRPr sz="1000">
                <a:latin typeface="Lato"/>
                <a:ea typeface="Lato"/>
                <a:cs typeface="Lato"/>
                <a:sym typeface="Lato"/>
              </a:defRPr>
            </a:lvl2pPr>
            <a:lvl3pPr lvl="2" algn="ctr" rtl="0">
              <a:lnSpc>
                <a:spcPct val="100000"/>
              </a:lnSpc>
              <a:spcBef>
                <a:spcPts val="0"/>
              </a:spcBef>
              <a:spcAft>
                <a:spcPts val="0"/>
              </a:spcAft>
              <a:buSzPts val="1000"/>
              <a:buFont typeface="Lato"/>
              <a:buNone/>
              <a:defRPr sz="1000">
                <a:latin typeface="Lato"/>
                <a:ea typeface="Lato"/>
                <a:cs typeface="Lato"/>
                <a:sym typeface="Lato"/>
              </a:defRPr>
            </a:lvl3pPr>
            <a:lvl4pPr lvl="3" algn="ctr" rtl="0">
              <a:lnSpc>
                <a:spcPct val="100000"/>
              </a:lnSpc>
              <a:spcBef>
                <a:spcPts val="0"/>
              </a:spcBef>
              <a:spcAft>
                <a:spcPts val="0"/>
              </a:spcAft>
              <a:buSzPts val="1000"/>
              <a:buFont typeface="Lato"/>
              <a:buNone/>
              <a:defRPr sz="1000">
                <a:latin typeface="Lato"/>
                <a:ea typeface="Lato"/>
                <a:cs typeface="Lato"/>
                <a:sym typeface="Lato"/>
              </a:defRPr>
            </a:lvl4pPr>
            <a:lvl5pPr lvl="4" algn="ctr" rtl="0">
              <a:lnSpc>
                <a:spcPct val="100000"/>
              </a:lnSpc>
              <a:spcBef>
                <a:spcPts val="0"/>
              </a:spcBef>
              <a:spcAft>
                <a:spcPts val="0"/>
              </a:spcAft>
              <a:buSzPts val="1000"/>
              <a:buFont typeface="Lato"/>
              <a:buNone/>
              <a:defRPr sz="1000">
                <a:latin typeface="Lato"/>
                <a:ea typeface="Lato"/>
                <a:cs typeface="Lato"/>
                <a:sym typeface="Lato"/>
              </a:defRPr>
            </a:lvl5pPr>
            <a:lvl6pPr lvl="5" algn="ctr" rtl="0">
              <a:lnSpc>
                <a:spcPct val="100000"/>
              </a:lnSpc>
              <a:spcBef>
                <a:spcPts val="0"/>
              </a:spcBef>
              <a:spcAft>
                <a:spcPts val="0"/>
              </a:spcAft>
              <a:buSzPts val="1000"/>
              <a:buFont typeface="Lato"/>
              <a:buNone/>
              <a:defRPr sz="1000">
                <a:latin typeface="Lato"/>
                <a:ea typeface="Lato"/>
                <a:cs typeface="Lato"/>
                <a:sym typeface="Lato"/>
              </a:defRPr>
            </a:lvl6pPr>
            <a:lvl7pPr lvl="6" algn="ctr" rtl="0">
              <a:lnSpc>
                <a:spcPct val="100000"/>
              </a:lnSpc>
              <a:spcBef>
                <a:spcPts val="0"/>
              </a:spcBef>
              <a:spcAft>
                <a:spcPts val="0"/>
              </a:spcAft>
              <a:buSzPts val="1000"/>
              <a:buFont typeface="Lato"/>
              <a:buNone/>
              <a:defRPr sz="1000">
                <a:latin typeface="Lato"/>
                <a:ea typeface="Lato"/>
                <a:cs typeface="Lato"/>
                <a:sym typeface="Lato"/>
              </a:defRPr>
            </a:lvl7pPr>
            <a:lvl8pPr lvl="7" algn="ctr" rtl="0">
              <a:lnSpc>
                <a:spcPct val="100000"/>
              </a:lnSpc>
              <a:spcBef>
                <a:spcPts val="0"/>
              </a:spcBef>
              <a:spcAft>
                <a:spcPts val="0"/>
              </a:spcAft>
              <a:buSzPts val="1000"/>
              <a:buFont typeface="Lato"/>
              <a:buNone/>
              <a:defRPr sz="1000">
                <a:latin typeface="Lato"/>
                <a:ea typeface="Lato"/>
                <a:cs typeface="Lato"/>
                <a:sym typeface="Lato"/>
              </a:defRPr>
            </a:lvl8pPr>
            <a:lvl9pPr lvl="8" algn="ctr" rtl="0">
              <a:lnSpc>
                <a:spcPct val="100000"/>
              </a:lnSpc>
              <a:spcBef>
                <a:spcPts val="0"/>
              </a:spcBef>
              <a:spcAft>
                <a:spcPts val="0"/>
              </a:spcAft>
              <a:buSzPts val="1000"/>
              <a:buFont typeface="Lato"/>
              <a:buNone/>
              <a:defRPr sz="1000">
                <a:latin typeface="Lato"/>
                <a:ea typeface="Lato"/>
                <a:cs typeface="Lato"/>
                <a:sym typeface="Lato"/>
              </a:defRPr>
            </a:lvl9pPr>
          </a:lstStyle>
          <a:p>
            <a:endParaRPr/>
          </a:p>
        </p:txBody>
      </p:sp>
      <p:sp>
        <p:nvSpPr>
          <p:cNvPr id="328" name="Google Shape;328;p47"/>
          <p:cNvSpPr txBox="1">
            <a:spLocks noGrp="1"/>
          </p:cNvSpPr>
          <p:nvPr>
            <p:ph type="title" idx="6"/>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1" name="Google Shape;331;p48"/>
          <p:cNvSpPr txBox="1">
            <a:spLocks noGrp="1"/>
          </p:cNvSpPr>
          <p:nvPr>
            <p:ph type="subTitle" idx="1"/>
          </p:nvPr>
        </p:nvSpPr>
        <p:spPr>
          <a:xfrm>
            <a:off x="3137700" y="1880550"/>
            <a:ext cx="2868600" cy="1571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332" name="Google Shape;332;p48"/>
          <p:cNvSpPr txBox="1"/>
          <p:nvPr/>
        </p:nvSpPr>
        <p:spPr>
          <a:xfrm>
            <a:off x="3145075" y="3541600"/>
            <a:ext cx="28539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accent1"/>
                </a:solidFill>
                <a:latin typeface="Lato"/>
                <a:ea typeface="Lato"/>
                <a:cs typeface="Lato"/>
                <a:sym typeface="Lato"/>
              </a:rPr>
              <a:t>CREDITS:</a:t>
            </a:r>
            <a:r>
              <a:rPr lang="en" sz="1000">
                <a:solidFill>
                  <a:schemeClr val="accent1"/>
                </a:solidFill>
                <a:latin typeface="Lato Light"/>
                <a:ea typeface="Lato Light"/>
                <a:cs typeface="Lato Light"/>
                <a:sym typeface="Lato Light"/>
              </a:rPr>
              <a:t> This presentation template was created by </a:t>
            </a:r>
            <a:r>
              <a:rPr lang="en" sz="1000" b="1">
                <a:solidFill>
                  <a:schemeClr val="accen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Lato Light"/>
                <a:ea typeface="Lato Light"/>
                <a:cs typeface="Lato Light"/>
                <a:sym typeface="Lato Light"/>
              </a:rPr>
              <a:t>, including icons by </a:t>
            </a:r>
            <a:r>
              <a:rPr lang="en" sz="1000" b="1">
                <a:solidFill>
                  <a:schemeClr val="accen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Lato Light"/>
                <a:ea typeface="Lato Light"/>
                <a:cs typeface="Lato Light"/>
                <a:sym typeface="Lato Light"/>
              </a:rPr>
              <a:t>, and infographics &amp; images by</a:t>
            </a:r>
            <a:r>
              <a:rPr lang="en" sz="1000" b="1">
                <a:solidFill>
                  <a:schemeClr val="accent1"/>
                </a:solidFill>
                <a:latin typeface="Lato"/>
                <a:ea typeface="Lato"/>
                <a:cs typeface="Lato"/>
                <a:sym typeface="Lato"/>
              </a:rPr>
              <a:t> </a:t>
            </a:r>
            <a:r>
              <a:rPr lang="en" sz="1000" b="1">
                <a:solidFill>
                  <a:schemeClr val="accen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b="1">
                <a:solidFill>
                  <a:schemeClr val="accent1"/>
                </a:solidFill>
                <a:latin typeface="Lato"/>
                <a:ea typeface="Lato"/>
                <a:cs typeface="Lato"/>
                <a:sym typeface="Lato"/>
              </a:rPr>
              <a:t>.</a:t>
            </a:r>
            <a:r>
              <a:rPr lang="en" sz="1000">
                <a:solidFill>
                  <a:schemeClr val="accent1"/>
                </a:solidFill>
                <a:latin typeface="Lato Light"/>
                <a:ea typeface="Lato Light"/>
                <a:cs typeface="Lato Light"/>
                <a:sym typeface="Lato Light"/>
              </a:rPr>
              <a:t> </a:t>
            </a:r>
            <a:endParaRPr sz="1000">
              <a:solidFill>
                <a:schemeClr val="accent1"/>
              </a:solidFill>
              <a:latin typeface="Lato Light"/>
              <a:ea typeface="Lato Light"/>
              <a:cs typeface="Lato Light"/>
              <a:sym typeface="Lato Light"/>
            </a:endParaRPr>
          </a:p>
          <a:p>
            <a:pPr marL="0" lvl="0" indent="0" algn="ctr" rtl="0">
              <a:spcBef>
                <a:spcPts val="300"/>
              </a:spcBef>
              <a:spcAft>
                <a:spcPts val="0"/>
              </a:spcAft>
              <a:buNone/>
            </a:pPr>
            <a:endParaRPr sz="1000">
              <a:solidFill>
                <a:schemeClr val="accent1"/>
              </a:solidFill>
              <a:latin typeface="Lato Light"/>
              <a:ea typeface="Lato Light"/>
              <a:cs typeface="Lato Light"/>
              <a:sym typeface="Lato Light"/>
            </a:endParaRPr>
          </a:p>
        </p:txBody>
      </p:sp>
      <p:sp>
        <p:nvSpPr>
          <p:cNvPr id="333" name="Google Shape;333;p48"/>
          <p:cNvSpPr/>
          <p:nvPr/>
        </p:nvSpPr>
        <p:spPr>
          <a:xfrm rot="-2700000" flipH="1">
            <a:off x="-2739484" y="-2566139"/>
            <a:ext cx="6800971" cy="5371565"/>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rot="-1982644" flipH="1">
            <a:off x="5666629" y="549599"/>
            <a:ext cx="6801294" cy="5371345"/>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6"/>
          <p:cNvSpPr/>
          <p:nvPr/>
        </p:nvSpPr>
        <p:spPr>
          <a:xfrm rot="-1982717" flipH="1">
            <a:off x="-1668985" y="-2117979"/>
            <a:ext cx="4980664" cy="39333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flipH="1">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6">
  <p:cSld name="CUSTOM_15">
    <p:bg>
      <p:bgPr>
        <a:solidFill>
          <a:schemeClr val="accent4"/>
        </a:solidFill>
        <a:effectLst/>
      </p:bgPr>
    </p:bg>
    <p:spTree>
      <p:nvGrpSpPr>
        <p:cNvPr id="1" name="Shape 335"/>
        <p:cNvGrpSpPr/>
        <p:nvPr/>
      </p:nvGrpSpPr>
      <p:grpSpPr>
        <a:xfrm>
          <a:off x="0" y="0"/>
          <a:ext cx="0" cy="0"/>
          <a:chOff x="0" y="0"/>
          <a:chExt cx="0" cy="0"/>
        </a:xfrm>
      </p:grpSpPr>
      <p:sp>
        <p:nvSpPr>
          <p:cNvPr id="336" name="Google Shape;336;p49"/>
          <p:cNvSpPr txBox="1">
            <a:spLocks noGrp="1"/>
          </p:cNvSpPr>
          <p:nvPr>
            <p:ph type="title"/>
          </p:nvPr>
        </p:nvSpPr>
        <p:spPr>
          <a:xfrm>
            <a:off x="1203900" y="435186"/>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7" name="Google Shape;337;p49"/>
          <p:cNvSpPr txBox="1">
            <a:spLocks noGrp="1"/>
          </p:cNvSpPr>
          <p:nvPr>
            <p:ph type="body" idx="1"/>
          </p:nvPr>
        </p:nvSpPr>
        <p:spPr>
          <a:xfrm>
            <a:off x="1085438" y="1348053"/>
            <a:ext cx="3381600" cy="2934300"/>
          </a:xfrm>
          <a:prstGeom prst="rect">
            <a:avLst/>
          </a:prstGeom>
        </p:spPr>
        <p:txBody>
          <a:bodyPr spcFirstLastPara="1" wrap="square" lIns="91425" tIns="91425" rIns="91425" bIns="91425" anchor="t" anchorCtr="0">
            <a:normAutofit/>
          </a:bodyPr>
          <a:lstStyle>
            <a:lvl1pPr marL="457200" lvl="0" indent="-285750" rtl="0">
              <a:lnSpc>
                <a:spcPct val="115000"/>
              </a:lnSpc>
              <a:spcBef>
                <a:spcPts val="0"/>
              </a:spcBef>
              <a:spcAft>
                <a:spcPts val="0"/>
              </a:spcAft>
              <a:buClr>
                <a:schemeClr val="accent1"/>
              </a:buClr>
              <a:buSzPts val="900"/>
              <a:buFont typeface="Lato"/>
              <a:buChar char="●"/>
              <a:defRPr sz="1400">
                <a:solidFill>
                  <a:schemeClr val="accent1"/>
                </a:solidFill>
                <a:latin typeface="Lato"/>
                <a:ea typeface="Lato"/>
                <a:cs typeface="Lato"/>
                <a:sym typeface="Lato"/>
              </a:defRPr>
            </a:lvl1pPr>
            <a:lvl2pPr marL="914400" lvl="1"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2pPr>
            <a:lvl3pPr marL="1371600" lvl="2"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3pPr>
            <a:lvl4pPr marL="1828800" lvl="3"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4pPr>
            <a:lvl5pPr marL="2286000" lvl="4"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5pPr>
            <a:lvl6pPr marL="2743200" lvl="5"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6pPr>
            <a:lvl7pPr marL="3200400" lvl="6"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7pPr>
            <a:lvl8pPr marL="3657600" lvl="7"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8pPr>
            <a:lvl9pPr marL="4114800" lvl="8" indent="-285750" rtl="0">
              <a:lnSpc>
                <a:spcPct val="115000"/>
              </a:lnSpc>
              <a:spcBef>
                <a:spcPts val="1600"/>
              </a:spcBef>
              <a:spcAft>
                <a:spcPts val="1600"/>
              </a:spcAft>
              <a:buClr>
                <a:schemeClr val="accent1"/>
              </a:buClr>
              <a:buSzPts val="900"/>
              <a:buFont typeface="Lato"/>
              <a:buChar char="■"/>
              <a:defRPr sz="1000">
                <a:solidFill>
                  <a:schemeClr val="accent1"/>
                </a:solidFill>
                <a:latin typeface="Lato"/>
                <a:ea typeface="Lato"/>
                <a:cs typeface="Lato"/>
                <a:sym typeface="Lato"/>
              </a:defRPr>
            </a:lvl9pPr>
          </a:lstStyle>
          <a:p>
            <a:endParaRPr/>
          </a:p>
        </p:txBody>
      </p:sp>
      <p:sp>
        <p:nvSpPr>
          <p:cNvPr id="338" name="Google Shape;338;p49"/>
          <p:cNvSpPr txBox="1">
            <a:spLocks noGrp="1"/>
          </p:cNvSpPr>
          <p:nvPr>
            <p:ph type="body" idx="2"/>
          </p:nvPr>
        </p:nvSpPr>
        <p:spPr>
          <a:xfrm>
            <a:off x="4676963" y="1348053"/>
            <a:ext cx="3381600" cy="2934300"/>
          </a:xfrm>
          <a:prstGeom prst="rect">
            <a:avLst/>
          </a:prstGeom>
        </p:spPr>
        <p:txBody>
          <a:bodyPr spcFirstLastPara="1" wrap="square" lIns="91425" tIns="91425" rIns="91425" bIns="91425" anchor="t" anchorCtr="0">
            <a:normAutofit/>
          </a:bodyPr>
          <a:lstStyle>
            <a:lvl1pPr marL="457200" lvl="0" indent="-285750" rtl="0">
              <a:lnSpc>
                <a:spcPct val="115000"/>
              </a:lnSpc>
              <a:spcBef>
                <a:spcPts val="0"/>
              </a:spcBef>
              <a:spcAft>
                <a:spcPts val="0"/>
              </a:spcAft>
              <a:buClr>
                <a:schemeClr val="accent1"/>
              </a:buClr>
              <a:buSzPts val="900"/>
              <a:buFont typeface="Lato"/>
              <a:buChar char="●"/>
              <a:defRPr sz="1400">
                <a:solidFill>
                  <a:schemeClr val="accent1"/>
                </a:solidFill>
                <a:latin typeface="Lato"/>
                <a:ea typeface="Lato"/>
                <a:cs typeface="Lato"/>
                <a:sym typeface="Lato"/>
              </a:defRPr>
            </a:lvl1pPr>
            <a:lvl2pPr marL="914400" lvl="1"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2pPr>
            <a:lvl3pPr marL="1371600" lvl="2"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3pPr>
            <a:lvl4pPr marL="1828800" lvl="3"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4pPr>
            <a:lvl5pPr marL="2286000" lvl="4"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5pPr>
            <a:lvl6pPr marL="2743200" lvl="5"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6pPr>
            <a:lvl7pPr marL="3200400" lvl="6"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7pPr>
            <a:lvl8pPr marL="3657600" lvl="7"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8pPr>
            <a:lvl9pPr marL="4114800" lvl="8" indent="-285750" rtl="0">
              <a:lnSpc>
                <a:spcPct val="115000"/>
              </a:lnSpc>
              <a:spcBef>
                <a:spcPts val="1600"/>
              </a:spcBef>
              <a:spcAft>
                <a:spcPts val="1600"/>
              </a:spcAft>
              <a:buClr>
                <a:schemeClr val="accent1"/>
              </a:buClr>
              <a:buSzPts val="900"/>
              <a:buFont typeface="Lato"/>
              <a:buChar char="■"/>
              <a:defRPr sz="1000">
                <a:solidFill>
                  <a:schemeClr val="accent1"/>
                </a:solidFill>
                <a:latin typeface="Lato"/>
                <a:ea typeface="Lato"/>
                <a:cs typeface="Lato"/>
                <a:sym typeface="Lato"/>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8">
  <p:cSld name="CUSTOM_37">
    <p:bg>
      <p:bgPr>
        <a:solidFill>
          <a:schemeClr val="accent4"/>
        </a:solidFill>
        <a:effectLst/>
      </p:bgPr>
    </p:bg>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1203900" y="435186"/>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1" name="Google Shape;341;p50"/>
          <p:cNvSpPr txBox="1">
            <a:spLocks noGrp="1"/>
          </p:cNvSpPr>
          <p:nvPr>
            <p:ph type="body" idx="1"/>
          </p:nvPr>
        </p:nvSpPr>
        <p:spPr>
          <a:xfrm>
            <a:off x="1085438" y="1354450"/>
            <a:ext cx="3381600" cy="2934300"/>
          </a:xfrm>
          <a:prstGeom prst="rect">
            <a:avLst/>
          </a:prstGeom>
        </p:spPr>
        <p:txBody>
          <a:bodyPr spcFirstLastPara="1" wrap="square" lIns="91425" tIns="91425" rIns="91425" bIns="91425" anchor="t" anchorCtr="0">
            <a:normAutofit/>
          </a:bodyPr>
          <a:lstStyle>
            <a:lvl1pPr marL="457200" lvl="0" indent="-285750" rtl="0">
              <a:lnSpc>
                <a:spcPct val="115000"/>
              </a:lnSpc>
              <a:spcBef>
                <a:spcPts val="0"/>
              </a:spcBef>
              <a:spcAft>
                <a:spcPts val="0"/>
              </a:spcAft>
              <a:buClr>
                <a:schemeClr val="accent1"/>
              </a:buClr>
              <a:buSzPts val="900"/>
              <a:buFont typeface="Lato"/>
              <a:buChar char="●"/>
              <a:defRPr sz="1400">
                <a:solidFill>
                  <a:schemeClr val="accent1"/>
                </a:solidFill>
                <a:latin typeface="Lato"/>
                <a:ea typeface="Lato"/>
                <a:cs typeface="Lato"/>
                <a:sym typeface="Lato"/>
              </a:defRPr>
            </a:lvl1pPr>
            <a:lvl2pPr marL="914400" lvl="1"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2pPr>
            <a:lvl3pPr marL="1371600" lvl="2"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3pPr>
            <a:lvl4pPr marL="1828800" lvl="3"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4pPr>
            <a:lvl5pPr marL="2286000" lvl="4"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5pPr>
            <a:lvl6pPr marL="2743200" lvl="5"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6pPr>
            <a:lvl7pPr marL="3200400" lvl="6"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7pPr>
            <a:lvl8pPr marL="3657600" lvl="7" indent="-285750" rtl="0">
              <a:lnSpc>
                <a:spcPct val="115000"/>
              </a:lnSpc>
              <a:spcBef>
                <a:spcPts val="1600"/>
              </a:spcBef>
              <a:spcAft>
                <a:spcPts val="0"/>
              </a:spcAft>
              <a:buClr>
                <a:schemeClr val="accent1"/>
              </a:buClr>
              <a:buSzPts val="900"/>
              <a:buFont typeface="Lato"/>
              <a:buChar char="○"/>
              <a:defRPr sz="1000">
                <a:solidFill>
                  <a:schemeClr val="accent1"/>
                </a:solidFill>
                <a:latin typeface="Lato"/>
                <a:ea typeface="Lato"/>
                <a:cs typeface="Lato"/>
                <a:sym typeface="Lato"/>
              </a:defRPr>
            </a:lvl8pPr>
            <a:lvl9pPr marL="4114800" lvl="8" indent="-285750" rtl="0">
              <a:lnSpc>
                <a:spcPct val="115000"/>
              </a:lnSpc>
              <a:spcBef>
                <a:spcPts val="1600"/>
              </a:spcBef>
              <a:spcAft>
                <a:spcPts val="1600"/>
              </a:spcAft>
              <a:buClr>
                <a:schemeClr val="accent1"/>
              </a:buClr>
              <a:buSzPts val="900"/>
              <a:buFont typeface="Lato"/>
              <a:buChar char="■"/>
              <a:defRPr sz="1000">
                <a:solidFill>
                  <a:schemeClr val="accent1"/>
                </a:solidFill>
                <a:latin typeface="Lato"/>
                <a:ea typeface="Lato"/>
                <a:cs typeface="Lato"/>
                <a:sym typeface="Lato"/>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5"/>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rot="-9913928">
            <a:off x="-1745184" y="-194332"/>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ubTitle" idx="1"/>
          </p:nvPr>
        </p:nvSpPr>
        <p:spPr>
          <a:xfrm>
            <a:off x="5523975" y="3126024"/>
            <a:ext cx="27234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 name="Google Shape;43;p7"/>
          <p:cNvSpPr txBox="1">
            <a:spLocks noGrp="1"/>
          </p:cNvSpPr>
          <p:nvPr>
            <p:ph type="title"/>
          </p:nvPr>
        </p:nvSpPr>
        <p:spPr>
          <a:xfrm>
            <a:off x="5523975" y="1993625"/>
            <a:ext cx="2723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p:nvPr/>
        </p:nvSpPr>
        <p:spPr>
          <a:xfrm rot="-1799859">
            <a:off x="627260" y="-345675"/>
            <a:ext cx="6883673" cy="5438201"/>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1489000" y="1202850"/>
            <a:ext cx="4004100" cy="17940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8"/>
          <p:cNvSpPr txBox="1">
            <a:spLocks noGrp="1"/>
          </p:cNvSpPr>
          <p:nvPr>
            <p:ph type="subTitle" idx="1"/>
          </p:nvPr>
        </p:nvSpPr>
        <p:spPr>
          <a:xfrm>
            <a:off x="1489000" y="2996850"/>
            <a:ext cx="4004100" cy="94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000"/>
              <a:buNone/>
              <a:defRPr sz="1400">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9" name="Google Shape;49;p8"/>
          <p:cNvSpPr/>
          <p:nvPr/>
        </p:nvSpPr>
        <p:spPr>
          <a:xfrm rot="10800000" flipH="1">
            <a:off x="7767048" y="3841521"/>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50"/>
        <p:cNvGrpSpPr/>
        <p:nvPr/>
      </p:nvGrpSpPr>
      <p:grpSpPr>
        <a:xfrm>
          <a:off x="0" y="0"/>
          <a:ext cx="0" cy="0"/>
          <a:chOff x="0" y="0"/>
          <a:chExt cx="0" cy="0"/>
        </a:xfrm>
      </p:grpSpPr>
      <p:sp>
        <p:nvSpPr>
          <p:cNvPr id="51" name="Google Shape;51;p9"/>
          <p:cNvSpPr/>
          <p:nvPr/>
        </p:nvSpPr>
        <p:spPr>
          <a:xfrm>
            <a:off x="2544450" y="544200"/>
            <a:ext cx="4055100" cy="405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txBox="1">
            <a:spLocks noGrp="1"/>
          </p:cNvSpPr>
          <p:nvPr>
            <p:ph type="subTitle" idx="1"/>
          </p:nvPr>
        </p:nvSpPr>
        <p:spPr>
          <a:xfrm>
            <a:off x="3210300" y="2456349"/>
            <a:ext cx="2723400" cy="943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title"/>
          </p:nvPr>
        </p:nvSpPr>
        <p:spPr>
          <a:xfrm>
            <a:off x="2070750" y="1823150"/>
            <a:ext cx="50025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0"/>
          <p:cNvSpPr/>
          <p:nvPr/>
        </p:nvSpPr>
        <p:spPr>
          <a:xfrm rot="-9913928">
            <a:off x="-1897584" y="1616268"/>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title"/>
          </p:nvPr>
        </p:nvSpPr>
        <p:spPr>
          <a:xfrm>
            <a:off x="640359" y="2822108"/>
            <a:ext cx="3189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p:nvPr/>
        </p:nvSpPr>
        <p:spPr>
          <a:xfrm rot="-1799911">
            <a:off x="359435" y="-901845"/>
            <a:ext cx="8291506" cy="6550540"/>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1pPr>
            <a:lvl2pPr lvl="1">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2pPr>
            <a:lvl3pPr lvl="2">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3pPr>
            <a:lvl4pPr lvl="3">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4pPr>
            <a:lvl5pPr lvl="4">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5pPr>
            <a:lvl6pPr lvl="5">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6pPr>
            <a:lvl7pPr lvl="6">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7pPr>
            <a:lvl8pPr lvl="7">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8pPr>
            <a:lvl9pPr lvl="8">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1"/>
              </a:buClr>
              <a:buSzPts val="1800"/>
              <a:buFont typeface="Lato Light"/>
              <a:buChar char="●"/>
              <a:defRPr sz="1800">
                <a:solidFill>
                  <a:schemeClr val="accent1"/>
                </a:solidFill>
                <a:latin typeface="Lato Light"/>
                <a:ea typeface="Lato Light"/>
                <a:cs typeface="Lato Light"/>
                <a:sym typeface="Lato Light"/>
              </a:defRPr>
            </a:lvl1pPr>
            <a:lvl2pPr marL="914400" lvl="1"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2pPr>
            <a:lvl3pPr marL="1371600" lvl="2"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3pPr>
            <a:lvl4pPr marL="1828800" lvl="3"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4pPr>
            <a:lvl5pPr marL="2286000" lvl="4"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5pPr>
            <a:lvl6pPr marL="2743200" lvl="5"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6pPr>
            <a:lvl7pPr marL="3200400" lvl="6"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7pPr>
            <a:lvl8pPr marL="3657600" lvl="7"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8pPr>
            <a:lvl9pPr marL="4114800" lvl="8"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8" r:id="rId28"/>
    <p:sldLayoutId id="2147483679" r:id="rId29"/>
    <p:sldLayoutId id="2147483680" r:id="rId30"/>
    <p:sldLayoutId id="2147483681" r:id="rId31"/>
    <p:sldLayoutId id="2147483684" r:id="rId32"/>
    <p:sldLayoutId id="2147483686" r:id="rId33"/>
    <p:sldLayoutId id="2147483689" r:id="rId34"/>
    <p:sldLayoutId id="2147483690" r:id="rId35"/>
    <p:sldLayoutId id="2147483691" r:id="rId36"/>
    <p:sldLayoutId id="2147483692" r:id="rId37"/>
    <p:sldLayoutId id="2147483693" r:id="rId38"/>
    <p:sldLayoutId id="2147483694" r:id="rId39"/>
    <p:sldLayoutId id="2147483695" r:id="rId40"/>
    <p:sldLayoutId id="2147483696"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42"/>
        <p:cNvGrpSpPr/>
        <p:nvPr/>
      </p:nvGrpSpPr>
      <p:grpSpPr>
        <a:xfrm>
          <a:off x="0" y="0"/>
          <a:ext cx="0" cy="0"/>
          <a:chOff x="0" y="0"/>
          <a:chExt cx="0" cy="0"/>
        </a:xfrm>
      </p:grpSpPr>
      <p:sp>
        <p:nvSpPr>
          <p:cNvPr id="343" name="Google Shape;343;p5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5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46"/>
        <p:cNvGrpSpPr/>
        <p:nvPr/>
      </p:nvGrpSpPr>
      <p:grpSpPr>
        <a:xfrm>
          <a:off x="0" y="0"/>
          <a:ext cx="0" cy="0"/>
          <a:chOff x="0" y="0"/>
          <a:chExt cx="0" cy="0"/>
        </a:xfrm>
      </p:grpSpPr>
      <p:sp>
        <p:nvSpPr>
          <p:cNvPr id="347" name="Google Shape;347;p5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8" name="Google Shape;348;p5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mpetitions/widsdatathon2024-challenge1/overview" TargetMode="External"/><Relationship Id="rId2" Type="http://schemas.openxmlformats.org/officeDocument/2006/relationships/notesSlide" Target="../notesSlides/notesSlide11.xml"/><Relationship Id="rId1" Type="http://schemas.openxmlformats.org/officeDocument/2006/relationships/slideLayout" Target="../slideLayouts/slideLayout35.xml"/><Relationship Id="rId5" Type="http://schemas.openxmlformats.org/officeDocument/2006/relationships/hyperlink" Target="https://www.kaggle.com/code/thiagomantuani/wids-datathon2024-eda-modeling" TargetMode="External"/><Relationship Id="rId4" Type="http://schemas.openxmlformats.org/officeDocument/2006/relationships/hyperlink" Target="https://www.kaggle.com/code/ddosad/wids-data-exploration-ml-star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4.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ctrTitle"/>
          </p:nvPr>
        </p:nvSpPr>
        <p:spPr>
          <a:xfrm>
            <a:off x="4378365" y="1718927"/>
            <a:ext cx="4209461" cy="933089"/>
          </a:xfrm>
          <a:prstGeom prst="rect">
            <a:avLst/>
          </a:prstGeom>
        </p:spPr>
        <p:txBody>
          <a:bodyPr spcFirstLastPara="1" wrap="square" lIns="91425" tIns="91425" rIns="91425" bIns="91425" anchor="b" anchorCtr="0">
            <a:noAutofit/>
          </a:bodyPr>
          <a:lstStyle/>
          <a:p>
            <a:r>
              <a:rPr lang="en" sz="2400" dirty="0">
                <a:solidFill>
                  <a:srgbClr val="32186B"/>
                </a:solidFill>
              </a:rPr>
              <a:t>Predicting Metastatic Breast Cancer Diagnosis</a:t>
            </a:r>
            <a:endParaRPr lang="en" sz="2400" dirty="0"/>
          </a:p>
        </p:txBody>
      </p:sp>
      <p:sp>
        <p:nvSpPr>
          <p:cNvPr id="355" name="Google Shape;355;p55"/>
          <p:cNvSpPr txBox="1">
            <a:spLocks noGrp="1"/>
          </p:cNvSpPr>
          <p:nvPr>
            <p:ph type="subTitle" idx="1"/>
          </p:nvPr>
        </p:nvSpPr>
        <p:spPr>
          <a:xfrm>
            <a:off x="4494210" y="2717200"/>
            <a:ext cx="4000900" cy="877553"/>
          </a:xfrm>
          <a:prstGeom prst="rect">
            <a:avLst/>
          </a:prstGeom>
        </p:spPr>
        <p:txBody>
          <a:bodyPr spcFirstLastPara="1" wrap="square" lIns="91425" tIns="91425" rIns="91425" bIns="91425" anchor="t" anchorCtr="0">
            <a:noAutofit/>
          </a:bodyPr>
          <a:lstStyle/>
          <a:p>
            <a:pPr marL="0" indent="0"/>
            <a:r>
              <a:rPr lang="en" sz="2000" dirty="0">
                <a:latin typeface="Lato"/>
                <a:ea typeface="Lato"/>
                <a:cs typeface="Lato"/>
              </a:rPr>
              <a:t>Addressing Healthcare Inequities through Supervised Learning</a:t>
            </a:r>
            <a:endParaRPr lang="en-US" sz="2000">
              <a:latin typeface="Lato"/>
              <a:ea typeface="Lato"/>
              <a:cs typeface="Lato"/>
            </a:endParaRPr>
          </a:p>
        </p:txBody>
      </p:sp>
      <p:grpSp>
        <p:nvGrpSpPr>
          <p:cNvPr id="356" name="Google Shape;356;p55"/>
          <p:cNvGrpSpPr/>
          <p:nvPr/>
        </p:nvGrpSpPr>
        <p:grpSpPr>
          <a:xfrm>
            <a:off x="1315645" y="-202129"/>
            <a:ext cx="3179118" cy="5547757"/>
            <a:chOff x="1392875" y="-202129"/>
            <a:chExt cx="3179118" cy="5547757"/>
          </a:xfrm>
        </p:grpSpPr>
        <p:sp>
          <p:nvSpPr>
            <p:cNvPr id="357" name="Google Shape;357;p55"/>
            <p:cNvSpPr/>
            <p:nvPr/>
          </p:nvSpPr>
          <p:spPr>
            <a:xfrm>
              <a:off x="3715175" y="2835550"/>
              <a:ext cx="95700" cy="118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5"/>
            <p:cNvSpPr/>
            <p:nvPr/>
          </p:nvSpPr>
          <p:spPr>
            <a:xfrm>
              <a:off x="1392875" y="-85877"/>
              <a:ext cx="2843362" cy="4071061"/>
            </a:xfrm>
            <a:custGeom>
              <a:avLst/>
              <a:gdLst/>
              <a:ahLst/>
              <a:cxnLst/>
              <a:rect l="l" t="t" r="r" b="b"/>
              <a:pathLst>
                <a:path w="107398" h="153770" extrusionOk="0">
                  <a:moveTo>
                    <a:pt x="54846" y="1"/>
                  </a:moveTo>
                  <a:cubicBezTo>
                    <a:pt x="45770" y="1"/>
                    <a:pt x="37616" y="2951"/>
                    <a:pt x="34593" y="7177"/>
                  </a:cubicBezTo>
                  <a:cubicBezTo>
                    <a:pt x="34240" y="7671"/>
                    <a:pt x="33960" y="8178"/>
                    <a:pt x="33754" y="8702"/>
                  </a:cubicBezTo>
                  <a:cubicBezTo>
                    <a:pt x="33591" y="8751"/>
                    <a:pt x="33431" y="8802"/>
                    <a:pt x="33268" y="8852"/>
                  </a:cubicBezTo>
                  <a:cubicBezTo>
                    <a:pt x="11119" y="15885"/>
                    <a:pt x="14434" y="36743"/>
                    <a:pt x="11291" y="54877"/>
                  </a:cubicBezTo>
                  <a:cubicBezTo>
                    <a:pt x="8864" y="68867"/>
                    <a:pt x="12108" y="83204"/>
                    <a:pt x="11522" y="91255"/>
                  </a:cubicBezTo>
                  <a:cubicBezTo>
                    <a:pt x="11345" y="93719"/>
                    <a:pt x="10804" y="95596"/>
                    <a:pt x="9639" y="96695"/>
                  </a:cubicBezTo>
                  <a:cubicBezTo>
                    <a:pt x="9564" y="96766"/>
                    <a:pt x="9493" y="96837"/>
                    <a:pt x="9417" y="96913"/>
                  </a:cubicBezTo>
                  <a:cubicBezTo>
                    <a:pt x="7954" y="98362"/>
                    <a:pt x="6383" y="100646"/>
                    <a:pt x="4954" y="103400"/>
                  </a:cubicBezTo>
                  <a:cubicBezTo>
                    <a:pt x="3265" y="106673"/>
                    <a:pt x="1781" y="110608"/>
                    <a:pt x="951" y="114607"/>
                  </a:cubicBezTo>
                  <a:lnTo>
                    <a:pt x="951" y="114615"/>
                  </a:lnTo>
                  <a:cubicBezTo>
                    <a:pt x="893" y="114884"/>
                    <a:pt x="838" y="115156"/>
                    <a:pt x="792" y="115423"/>
                  </a:cubicBezTo>
                  <a:cubicBezTo>
                    <a:pt x="93" y="119200"/>
                    <a:pt x="1" y="122988"/>
                    <a:pt x="884" y="126283"/>
                  </a:cubicBezTo>
                  <a:cubicBezTo>
                    <a:pt x="1455" y="128399"/>
                    <a:pt x="2368" y="130071"/>
                    <a:pt x="3483" y="131442"/>
                  </a:cubicBezTo>
                  <a:lnTo>
                    <a:pt x="3705" y="131714"/>
                  </a:lnTo>
                  <a:cubicBezTo>
                    <a:pt x="7908" y="136664"/>
                    <a:pt x="14615" y="137666"/>
                    <a:pt x="15830" y="142434"/>
                  </a:cubicBezTo>
                  <a:cubicBezTo>
                    <a:pt x="16416" y="144736"/>
                    <a:pt x="17972" y="146617"/>
                    <a:pt x="20138" y="148130"/>
                  </a:cubicBezTo>
                  <a:lnTo>
                    <a:pt x="20398" y="148311"/>
                  </a:lnTo>
                  <a:cubicBezTo>
                    <a:pt x="22623" y="149806"/>
                    <a:pt x="25461" y="150942"/>
                    <a:pt x="28550" y="151776"/>
                  </a:cubicBezTo>
                  <a:lnTo>
                    <a:pt x="28768" y="151839"/>
                  </a:lnTo>
                  <a:cubicBezTo>
                    <a:pt x="32715" y="152882"/>
                    <a:pt x="37057" y="153448"/>
                    <a:pt x="41059" y="153663"/>
                  </a:cubicBezTo>
                  <a:lnTo>
                    <a:pt x="41264" y="153675"/>
                  </a:lnTo>
                  <a:cubicBezTo>
                    <a:pt x="42530" y="153739"/>
                    <a:pt x="43761" y="153769"/>
                    <a:pt x="44933" y="153769"/>
                  </a:cubicBezTo>
                  <a:cubicBezTo>
                    <a:pt x="46428" y="153769"/>
                    <a:pt x="47828" y="153720"/>
                    <a:pt x="49085" y="153629"/>
                  </a:cubicBezTo>
                  <a:cubicBezTo>
                    <a:pt x="59496" y="152874"/>
                    <a:pt x="82402" y="153154"/>
                    <a:pt x="90856" y="151496"/>
                  </a:cubicBezTo>
                  <a:cubicBezTo>
                    <a:pt x="99309" y="149831"/>
                    <a:pt x="99992" y="143642"/>
                    <a:pt x="104632" y="141076"/>
                  </a:cubicBezTo>
                  <a:cubicBezTo>
                    <a:pt x="105570" y="140556"/>
                    <a:pt x="106245" y="139484"/>
                    <a:pt x="106664" y="138029"/>
                  </a:cubicBezTo>
                  <a:cubicBezTo>
                    <a:pt x="106836" y="137448"/>
                    <a:pt x="106962" y="136802"/>
                    <a:pt x="107050" y="136106"/>
                  </a:cubicBezTo>
                  <a:cubicBezTo>
                    <a:pt x="107397" y="133399"/>
                    <a:pt x="107138" y="129929"/>
                    <a:pt x="106312" y="126346"/>
                  </a:cubicBezTo>
                  <a:cubicBezTo>
                    <a:pt x="105266" y="121777"/>
                    <a:pt x="103303" y="117030"/>
                    <a:pt x="100512" y="113450"/>
                  </a:cubicBezTo>
                  <a:cubicBezTo>
                    <a:pt x="93572" y="104544"/>
                    <a:pt x="92817" y="70879"/>
                    <a:pt x="90701" y="60312"/>
                  </a:cubicBezTo>
                  <a:cubicBezTo>
                    <a:pt x="88593" y="49748"/>
                    <a:pt x="89075" y="31056"/>
                    <a:pt x="85885" y="22712"/>
                  </a:cubicBezTo>
                  <a:cubicBezTo>
                    <a:pt x="82567" y="14020"/>
                    <a:pt x="79528" y="5135"/>
                    <a:pt x="65191" y="1326"/>
                  </a:cubicBezTo>
                  <a:cubicBezTo>
                    <a:pt x="61761" y="413"/>
                    <a:pt x="58239" y="1"/>
                    <a:pt x="54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5"/>
            <p:cNvSpPr/>
            <p:nvPr/>
          </p:nvSpPr>
          <p:spPr>
            <a:xfrm>
              <a:off x="3102446" y="2036544"/>
              <a:ext cx="1458190" cy="1790134"/>
            </a:xfrm>
            <a:custGeom>
              <a:avLst/>
              <a:gdLst/>
              <a:ahLst/>
              <a:cxnLst/>
              <a:rect l="l" t="t" r="r" b="b"/>
              <a:pathLst>
                <a:path w="55078"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4918" y="63243"/>
                    <a:pt x="55078" y="62003"/>
                    <a:pt x="54628" y="60539"/>
                  </a:cubicBezTo>
                  <a:cubicBezTo>
                    <a:pt x="50777" y="48003"/>
                    <a:pt x="38429" y="29538"/>
                    <a:pt x="30294" y="17592"/>
                  </a:cubicBezTo>
                  <a:cubicBezTo>
                    <a:pt x="26440" y="11930"/>
                    <a:pt x="22858" y="8500"/>
                    <a:pt x="21587" y="7064"/>
                  </a:cubicBezTo>
                  <a:cubicBezTo>
                    <a:pt x="17329" y="2249"/>
                    <a:pt x="12615" y="767"/>
                    <a:pt x="9456" y="238"/>
                  </a:cubicBezTo>
                  <a:cubicBezTo>
                    <a:pt x="8816" y="131"/>
                    <a:pt x="8238" y="63"/>
                    <a:pt x="7740" y="14"/>
                  </a:cubicBezTo>
                  <a:cubicBezTo>
                    <a:pt x="7648" y="5"/>
                    <a:pt x="7555" y="0"/>
                    <a:pt x="745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5"/>
            <p:cNvSpPr/>
            <p:nvPr/>
          </p:nvSpPr>
          <p:spPr>
            <a:xfrm>
              <a:off x="3102446" y="2036544"/>
              <a:ext cx="1438652" cy="1790134"/>
            </a:xfrm>
            <a:custGeom>
              <a:avLst/>
              <a:gdLst/>
              <a:ahLst/>
              <a:cxnLst/>
              <a:rect l="l" t="t" r="r" b="b"/>
              <a:pathLst>
                <a:path w="54340"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3093" y="64206"/>
                    <a:pt x="51908" y="63988"/>
                    <a:pt x="50834" y="63554"/>
                  </a:cubicBezTo>
                  <a:cubicBezTo>
                    <a:pt x="43123" y="60447"/>
                    <a:pt x="16779" y="18780"/>
                    <a:pt x="9456" y="238"/>
                  </a:cubicBezTo>
                  <a:cubicBezTo>
                    <a:pt x="8816" y="131"/>
                    <a:pt x="8238" y="63"/>
                    <a:pt x="7740" y="14"/>
                  </a:cubicBezTo>
                  <a:cubicBezTo>
                    <a:pt x="7648" y="5"/>
                    <a:pt x="7555" y="0"/>
                    <a:pt x="7459"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5"/>
            <p:cNvSpPr/>
            <p:nvPr/>
          </p:nvSpPr>
          <p:spPr>
            <a:xfrm>
              <a:off x="1946547" y="1965353"/>
              <a:ext cx="1970852" cy="2737674"/>
            </a:xfrm>
            <a:custGeom>
              <a:avLst/>
              <a:gdLst/>
              <a:ahLst/>
              <a:cxnLst/>
              <a:rect l="l" t="t" r="r" b="b"/>
              <a:pathLst>
                <a:path w="74442" h="103406" extrusionOk="0">
                  <a:moveTo>
                    <a:pt x="30282" y="1"/>
                  </a:moveTo>
                  <a:cubicBezTo>
                    <a:pt x="14926" y="1"/>
                    <a:pt x="0" y="4329"/>
                    <a:pt x="399" y="18106"/>
                  </a:cubicBezTo>
                  <a:cubicBezTo>
                    <a:pt x="1091" y="41979"/>
                    <a:pt x="27386" y="62740"/>
                    <a:pt x="20467" y="101144"/>
                  </a:cubicBezTo>
                  <a:cubicBezTo>
                    <a:pt x="27211" y="102700"/>
                    <a:pt x="33589" y="103405"/>
                    <a:pt x="39665" y="103405"/>
                  </a:cubicBezTo>
                  <a:cubicBezTo>
                    <a:pt x="51302" y="103405"/>
                    <a:pt x="61827" y="100816"/>
                    <a:pt x="71673" y="96646"/>
                  </a:cubicBezTo>
                  <a:cubicBezTo>
                    <a:pt x="72365" y="89727"/>
                    <a:pt x="61293" y="64123"/>
                    <a:pt x="67867" y="53051"/>
                  </a:cubicBezTo>
                  <a:cubicBezTo>
                    <a:pt x="74441" y="41979"/>
                    <a:pt x="72711" y="11186"/>
                    <a:pt x="58872" y="4959"/>
                  </a:cubicBezTo>
                  <a:cubicBezTo>
                    <a:pt x="53019" y="2325"/>
                    <a:pt x="41535" y="1"/>
                    <a:pt x="30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5"/>
            <p:cNvSpPr/>
            <p:nvPr/>
          </p:nvSpPr>
          <p:spPr>
            <a:xfrm>
              <a:off x="2451849" y="2545447"/>
              <a:ext cx="1658553" cy="862688"/>
            </a:xfrm>
            <a:custGeom>
              <a:avLst/>
              <a:gdLst/>
              <a:ahLst/>
              <a:cxnLst/>
              <a:rect l="l" t="t" r="r" b="b"/>
              <a:pathLst>
                <a:path w="62646" h="32585" extrusionOk="0">
                  <a:moveTo>
                    <a:pt x="49689" y="0"/>
                  </a:moveTo>
                  <a:lnTo>
                    <a:pt x="5878" y="952"/>
                  </a:lnTo>
                  <a:cubicBezTo>
                    <a:pt x="3529" y="5222"/>
                    <a:pt x="2121" y="9034"/>
                    <a:pt x="1467" y="12411"/>
                  </a:cubicBezTo>
                  <a:cubicBezTo>
                    <a:pt x="0" y="19988"/>
                    <a:pt x="2328" y="25369"/>
                    <a:pt x="6397" y="28718"/>
                  </a:cubicBezTo>
                  <a:cubicBezTo>
                    <a:pt x="9797" y="31518"/>
                    <a:pt x="19265" y="32584"/>
                    <a:pt x="28922" y="32584"/>
                  </a:cubicBezTo>
                  <a:cubicBezTo>
                    <a:pt x="35973" y="32584"/>
                    <a:pt x="43125" y="32016"/>
                    <a:pt x="48089" y="31140"/>
                  </a:cubicBezTo>
                  <a:cubicBezTo>
                    <a:pt x="55240" y="29877"/>
                    <a:pt x="62645" y="25293"/>
                    <a:pt x="62535" y="17926"/>
                  </a:cubicBezTo>
                  <a:cubicBezTo>
                    <a:pt x="62469" y="13177"/>
                    <a:pt x="58104" y="6921"/>
                    <a:pt x="49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5"/>
            <p:cNvSpPr/>
            <p:nvPr/>
          </p:nvSpPr>
          <p:spPr>
            <a:xfrm>
              <a:off x="2451849" y="2874028"/>
              <a:ext cx="1658553" cy="534107"/>
            </a:xfrm>
            <a:custGeom>
              <a:avLst/>
              <a:gdLst/>
              <a:ahLst/>
              <a:cxnLst/>
              <a:rect l="l" t="t" r="r" b="b"/>
              <a:pathLst>
                <a:path w="62646" h="20174" extrusionOk="0">
                  <a:moveTo>
                    <a:pt x="1467" y="0"/>
                  </a:moveTo>
                  <a:lnTo>
                    <a:pt x="1467" y="0"/>
                  </a:lnTo>
                  <a:cubicBezTo>
                    <a:pt x="0" y="7577"/>
                    <a:pt x="2328" y="12958"/>
                    <a:pt x="6397" y="16307"/>
                  </a:cubicBezTo>
                  <a:cubicBezTo>
                    <a:pt x="9797" y="19107"/>
                    <a:pt x="19265" y="20173"/>
                    <a:pt x="28922" y="20173"/>
                  </a:cubicBezTo>
                  <a:cubicBezTo>
                    <a:pt x="35973" y="20173"/>
                    <a:pt x="43125" y="19605"/>
                    <a:pt x="48089" y="18729"/>
                  </a:cubicBezTo>
                  <a:cubicBezTo>
                    <a:pt x="55240" y="17466"/>
                    <a:pt x="62645" y="12882"/>
                    <a:pt x="62535" y="5515"/>
                  </a:cubicBezTo>
                  <a:lnTo>
                    <a:pt x="62535" y="5515"/>
                  </a:lnTo>
                  <a:cubicBezTo>
                    <a:pt x="59434" y="10003"/>
                    <a:pt x="52663" y="14144"/>
                    <a:pt x="35098" y="14421"/>
                  </a:cubicBezTo>
                  <a:cubicBezTo>
                    <a:pt x="34216" y="14435"/>
                    <a:pt x="33358" y="14443"/>
                    <a:pt x="32523" y="14443"/>
                  </a:cubicBezTo>
                  <a:cubicBezTo>
                    <a:pt x="14291" y="14443"/>
                    <a:pt x="7028" y="11021"/>
                    <a:pt x="1467"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5"/>
            <p:cNvSpPr/>
            <p:nvPr/>
          </p:nvSpPr>
          <p:spPr>
            <a:xfrm>
              <a:off x="3052011" y="2630299"/>
              <a:ext cx="291199" cy="206214"/>
            </a:xfrm>
            <a:custGeom>
              <a:avLst/>
              <a:gdLst/>
              <a:ahLst/>
              <a:cxnLst/>
              <a:rect l="l" t="t" r="r" b="b"/>
              <a:pathLst>
                <a:path w="10999" h="7789" extrusionOk="0">
                  <a:moveTo>
                    <a:pt x="2336" y="0"/>
                  </a:moveTo>
                  <a:cubicBezTo>
                    <a:pt x="1615" y="0"/>
                    <a:pt x="837" y="64"/>
                    <a:pt x="1" y="206"/>
                  </a:cubicBezTo>
                  <a:cubicBezTo>
                    <a:pt x="1" y="206"/>
                    <a:pt x="6806" y="303"/>
                    <a:pt x="10911" y="7788"/>
                  </a:cubicBezTo>
                  <a:cubicBezTo>
                    <a:pt x="10998" y="5763"/>
                    <a:pt x="9697" y="3042"/>
                    <a:pt x="7875" y="1757"/>
                  </a:cubicBezTo>
                  <a:cubicBezTo>
                    <a:pt x="6695" y="786"/>
                    <a:pt x="4865" y="0"/>
                    <a:pt x="2336"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5"/>
            <p:cNvSpPr/>
            <p:nvPr/>
          </p:nvSpPr>
          <p:spPr>
            <a:xfrm>
              <a:off x="2465510" y="1684692"/>
              <a:ext cx="720173" cy="454893"/>
            </a:xfrm>
            <a:custGeom>
              <a:avLst/>
              <a:gdLst/>
              <a:ahLst/>
              <a:cxnLst/>
              <a:rect l="l" t="t" r="r" b="b"/>
              <a:pathLst>
                <a:path w="27202" h="17182" extrusionOk="0">
                  <a:moveTo>
                    <a:pt x="13449" y="0"/>
                  </a:moveTo>
                  <a:cubicBezTo>
                    <a:pt x="10591" y="0"/>
                    <a:pt x="7744" y="372"/>
                    <a:pt x="5535" y="1201"/>
                  </a:cubicBezTo>
                  <a:cubicBezTo>
                    <a:pt x="0" y="3277"/>
                    <a:pt x="2075" y="5135"/>
                    <a:pt x="1729" y="8249"/>
                  </a:cubicBezTo>
                  <a:cubicBezTo>
                    <a:pt x="1671" y="8774"/>
                    <a:pt x="1594" y="9245"/>
                    <a:pt x="1519" y="9678"/>
                  </a:cubicBezTo>
                  <a:cubicBezTo>
                    <a:pt x="1144" y="11809"/>
                    <a:pt x="803" y="12954"/>
                    <a:pt x="2940" y="14522"/>
                  </a:cubicBezTo>
                  <a:cubicBezTo>
                    <a:pt x="5327" y="16273"/>
                    <a:pt x="9994" y="17182"/>
                    <a:pt x="14516" y="17182"/>
                  </a:cubicBezTo>
                  <a:cubicBezTo>
                    <a:pt x="18930" y="17182"/>
                    <a:pt x="23204" y="16316"/>
                    <a:pt x="25084" y="14522"/>
                  </a:cubicBezTo>
                  <a:cubicBezTo>
                    <a:pt x="27201" y="12501"/>
                    <a:pt x="27043" y="10615"/>
                    <a:pt x="26565" y="8619"/>
                  </a:cubicBezTo>
                  <a:cubicBezTo>
                    <a:pt x="26243" y="7262"/>
                    <a:pt x="25776" y="5854"/>
                    <a:pt x="25776" y="4315"/>
                  </a:cubicBezTo>
                  <a:cubicBezTo>
                    <a:pt x="25776" y="1718"/>
                    <a:pt x="19589" y="0"/>
                    <a:pt x="13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5"/>
            <p:cNvSpPr/>
            <p:nvPr/>
          </p:nvSpPr>
          <p:spPr>
            <a:xfrm>
              <a:off x="2486743" y="1912853"/>
              <a:ext cx="698940" cy="226732"/>
            </a:xfrm>
            <a:custGeom>
              <a:avLst/>
              <a:gdLst/>
              <a:ahLst/>
              <a:cxnLst/>
              <a:rect l="l" t="t" r="r" b="b"/>
              <a:pathLst>
                <a:path w="26400" h="8564" extrusionOk="0">
                  <a:moveTo>
                    <a:pt x="25763" y="1"/>
                  </a:moveTo>
                  <a:lnTo>
                    <a:pt x="25763" y="1"/>
                  </a:lnTo>
                  <a:cubicBezTo>
                    <a:pt x="25679" y="175"/>
                    <a:pt x="25609" y="356"/>
                    <a:pt x="25552" y="541"/>
                  </a:cubicBezTo>
                  <a:cubicBezTo>
                    <a:pt x="24371" y="4222"/>
                    <a:pt x="20573" y="5883"/>
                    <a:pt x="14826" y="6052"/>
                  </a:cubicBezTo>
                  <a:cubicBezTo>
                    <a:pt x="14506" y="6062"/>
                    <a:pt x="14184" y="6067"/>
                    <a:pt x="13863" y="6067"/>
                  </a:cubicBezTo>
                  <a:cubicBezTo>
                    <a:pt x="8546" y="6067"/>
                    <a:pt x="3114" y="4739"/>
                    <a:pt x="717" y="1060"/>
                  </a:cubicBezTo>
                  <a:lnTo>
                    <a:pt x="717" y="1060"/>
                  </a:lnTo>
                  <a:cubicBezTo>
                    <a:pt x="342" y="3191"/>
                    <a:pt x="1" y="4336"/>
                    <a:pt x="2138" y="5904"/>
                  </a:cubicBezTo>
                  <a:cubicBezTo>
                    <a:pt x="4525" y="7655"/>
                    <a:pt x="9192" y="8564"/>
                    <a:pt x="13714" y="8564"/>
                  </a:cubicBezTo>
                  <a:cubicBezTo>
                    <a:pt x="18128" y="8564"/>
                    <a:pt x="22402" y="7698"/>
                    <a:pt x="24282" y="5904"/>
                  </a:cubicBezTo>
                  <a:cubicBezTo>
                    <a:pt x="26399" y="3883"/>
                    <a:pt x="26241" y="1997"/>
                    <a:pt x="2576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5"/>
            <p:cNvSpPr/>
            <p:nvPr/>
          </p:nvSpPr>
          <p:spPr>
            <a:xfrm>
              <a:off x="2559364" y="1706613"/>
              <a:ext cx="532598" cy="116331"/>
            </a:xfrm>
            <a:custGeom>
              <a:avLst/>
              <a:gdLst/>
              <a:ahLst/>
              <a:cxnLst/>
              <a:rect l="l" t="t" r="r" b="b"/>
              <a:pathLst>
                <a:path w="20117" h="4394" extrusionOk="0">
                  <a:moveTo>
                    <a:pt x="10058" y="0"/>
                  </a:moveTo>
                  <a:cubicBezTo>
                    <a:pt x="6651" y="0"/>
                    <a:pt x="3638" y="374"/>
                    <a:pt x="1819" y="940"/>
                  </a:cubicBezTo>
                  <a:cubicBezTo>
                    <a:pt x="671" y="1296"/>
                    <a:pt x="0" y="1727"/>
                    <a:pt x="0" y="2197"/>
                  </a:cubicBezTo>
                  <a:cubicBezTo>
                    <a:pt x="0" y="2646"/>
                    <a:pt x="613" y="3061"/>
                    <a:pt x="1660" y="3403"/>
                  </a:cubicBezTo>
                  <a:cubicBezTo>
                    <a:pt x="3458" y="4003"/>
                    <a:pt x="6550" y="4393"/>
                    <a:pt x="10058" y="4393"/>
                  </a:cubicBezTo>
                  <a:cubicBezTo>
                    <a:pt x="13599" y="4393"/>
                    <a:pt x="16709" y="3995"/>
                    <a:pt x="18504" y="3391"/>
                  </a:cubicBezTo>
                  <a:cubicBezTo>
                    <a:pt x="19526" y="3048"/>
                    <a:pt x="20116" y="2637"/>
                    <a:pt x="20116" y="2197"/>
                  </a:cubicBezTo>
                  <a:cubicBezTo>
                    <a:pt x="20116" y="1702"/>
                    <a:pt x="19366" y="1245"/>
                    <a:pt x="18101" y="881"/>
                  </a:cubicBezTo>
                  <a:cubicBezTo>
                    <a:pt x="16266" y="344"/>
                    <a:pt x="13349" y="0"/>
                    <a:pt x="10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5"/>
            <p:cNvSpPr/>
            <p:nvPr/>
          </p:nvSpPr>
          <p:spPr>
            <a:xfrm>
              <a:off x="2602650" y="1513425"/>
              <a:ext cx="446607" cy="309519"/>
            </a:xfrm>
            <a:custGeom>
              <a:avLst/>
              <a:gdLst/>
              <a:ahLst/>
              <a:cxnLst/>
              <a:rect l="l" t="t" r="r" b="b"/>
              <a:pathLst>
                <a:path w="16869" h="11691" extrusionOk="0">
                  <a:moveTo>
                    <a:pt x="0" y="1"/>
                  </a:moveTo>
                  <a:cubicBezTo>
                    <a:pt x="159" y="1053"/>
                    <a:pt x="264" y="2516"/>
                    <a:pt x="294" y="4163"/>
                  </a:cubicBezTo>
                  <a:cubicBezTo>
                    <a:pt x="314" y="5178"/>
                    <a:pt x="260" y="6740"/>
                    <a:pt x="184" y="8237"/>
                  </a:cubicBezTo>
                  <a:cubicBezTo>
                    <a:pt x="138" y="9125"/>
                    <a:pt x="80" y="9993"/>
                    <a:pt x="25" y="10700"/>
                  </a:cubicBezTo>
                  <a:cubicBezTo>
                    <a:pt x="1823" y="11300"/>
                    <a:pt x="4915" y="11690"/>
                    <a:pt x="8423" y="11690"/>
                  </a:cubicBezTo>
                  <a:cubicBezTo>
                    <a:pt x="11964" y="11690"/>
                    <a:pt x="15074" y="11292"/>
                    <a:pt x="16869" y="10688"/>
                  </a:cubicBezTo>
                  <a:cubicBezTo>
                    <a:pt x="16738" y="10076"/>
                    <a:pt x="16571" y="8983"/>
                    <a:pt x="16467" y="8178"/>
                  </a:cubicBezTo>
                  <a:cubicBezTo>
                    <a:pt x="16437" y="7909"/>
                    <a:pt x="16408" y="7675"/>
                    <a:pt x="16396" y="7499"/>
                  </a:cubicBezTo>
                  <a:cubicBezTo>
                    <a:pt x="16215" y="5362"/>
                    <a:pt x="16353" y="2775"/>
                    <a:pt x="16743" y="1287"/>
                  </a:cubicBezTo>
                  <a:lnTo>
                    <a:pt x="0" y="1"/>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5"/>
            <p:cNvSpPr/>
            <p:nvPr/>
          </p:nvSpPr>
          <p:spPr>
            <a:xfrm>
              <a:off x="2602598" y="1513504"/>
              <a:ext cx="443297" cy="199304"/>
            </a:xfrm>
            <a:custGeom>
              <a:avLst/>
              <a:gdLst/>
              <a:ahLst/>
              <a:cxnLst/>
              <a:rect l="l" t="t" r="r" b="b"/>
              <a:pathLst>
                <a:path w="16744" h="7528" extrusionOk="0">
                  <a:moveTo>
                    <a:pt x="0" y="0"/>
                  </a:moveTo>
                  <a:cubicBezTo>
                    <a:pt x="160" y="1050"/>
                    <a:pt x="264" y="2512"/>
                    <a:pt x="296" y="4161"/>
                  </a:cubicBezTo>
                  <a:cubicBezTo>
                    <a:pt x="4458" y="6962"/>
                    <a:pt x="10509" y="7528"/>
                    <a:pt x="14701" y="7528"/>
                  </a:cubicBezTo>
                  <a:cubicBezTo>
                    <a:pt x="15309" y="7528"/>
                    <a:pt x="15879" y="7516"/>
                    <a:pt x="16398" y="7497"/>
                  </a:cubicBezTo>
                  <a:cubicBezTo>
                    <a:pt x="16215" y="5359"/>
                    <a:pt x="16355" y="2772"/>
                    <a:pt x="16744" y="1283"/>
                  </a:cubicBezTo>
                  <a:lnTo>
                    <a:pt x="0"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5"/>
            <p:cNvSpPr/>
            <p:nvPr/>
          </p:nvSpPr>
          <p:spPr>
            <a:xfrm>
              <a:off x="2596349" y="590533"/>
              <a:ext cx="240102" cy="510464"/>
            </a:xfrm>
            <a:custGeom>
              <a:avLst/>
              <a:gdLst/>
              <a:ahLst/>
              <a:cxnLst/>
              <a:rect l="l" t="t" r="r" b="b"/>
              <a:pathLst>
                <a:path w="9069" h="19281" extrusionOk="0">
                  <a:moveTo>
                    <a:pt x="3505" y="1"/>
                  </a:moveTo>
                  <a:lnTo>
                    <a:pt x="1" y="11837"/>
                  </a:lnTo>
                  <a:cubicBezTo>
                    <a:pt x="878" y="16090"/>
                    <a:pt x="74" y="19001"/>
                    <a:pt x="1717" y="19260"/>
                  </a:cubicBezTo>
                  <a:cubicBezTo>
                    <a:pt x="1801" y="19274"/>
                    <a:pt x="1896" y="19281"/>
                    <a:pt x="2000" y="19281"/>
                  </a:cubicBezTo>
                  <a:cubicBezTo>
                    <a:pt x="3932" y="19281"/>
                    <a:pt x="9068" y="16744"/>
                    <a:pt x="8036" y="2551"/>
                  </a:cubicBezTo>
                  <a:lnTo>
                    <a:pt x="3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5"/>
            <p:cNvSpPr/>
            <p:nvPr/>
          </p:nvSpPr>
          <p:spPr>
            <a:xfrm>
              <a:off x="2905339" y="2966187"/>
              <a:ext cx="555048" cy="306369"/>
            </a:xfrm>
            <a:custGeom>
              <a:avLst/>
              <a:gdLst/>
              <a:ahLst/>
              <a:cxnLst/>
              <a:rect l="l" t="t" r="r" b="b"/>
              <a:pathLst>
                <a:path w="20965" h="11572" extrusionOk="0">
                  <a:moveTo>
                    <a:pt x="1129" y="1"/>
                  </a:moveTo>
                  <a:cubicBezTo>
                    <a:pt x="64" y="1"/>
                    <a:pt x="0" y="949"/>
                    <a:pt x="431" y="2054"/>
                  </a:cubicBezTo>
                  <a:cubicBezTo>
                    <a:pt x="854" y="3142"/>
                    <a:pt x="1761" y="4381"/>
                    <a:pt x="2660" y="4984"/>
                  </a:cubicBezTo>
                  <a:cubicBezTo>
                    <a:pt x="4533" y="6244"/>
                    <a:pt x="8345" y="7449"/>
                    <a:pt x="9025" y="9427"/>
                  </a:cubicBezTo>
                  <a:cubicBezTo>
                    <a:pt x="9152" y="9795"/>
                    <a:pt x="9680" y="10136"/>
                    <a:pt x="10445" y="10436"/>
                  </a:cubicBezTo>
                  <a:cubicBezTo>
                    <a:pt x="12207" y="11121"/>
                    <a:pt x="15226" y="11571"/>
                    <a:pt x="17500" y="11571"/>
                  </a:cubicBezTo>
                  <a:cubicBezTo>
                    <a:pt x="19528" y="11571"/>
                    <a:pt x="20964" y="11213"/>
                    <a:pt x="20390" y="10345"/>
                  </a:cubicBezTo>
                  <a:cubicBezTo>
                    <a:pt x="16240" y="4079"/>
                    <a:pt x="14602" y="3549"/>
                    <a:pt x="9303" y="2645"/>
                  </a:cubicBezTo>
                  <a:cubicBezTo>
                    <a:pt x="4009" y="1744"/>
                    <a:pt x="3918" y="332"/>
                    <a:pt x="1391" y="18"/>
                  </a:cubicBezTo>
                  <a:cubicBezTo>
                    <a:pt x="1298" y="6"/>
                    <a:pt x="1211" y="1"/>
                    <a:pt x="1129"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5"/>
            <p:cNvSpPr/>
            <p:nvPr/>
          </p:nvSpPr>
          <p:spPr>
            <a:xfrm>
              <a:off x="2916723" y="3020567"/>
              <a:ext cx="265147" cy="221913"/>
            </a:xfrm>
            <a:custGeom>
              <a:avLst/>
              <a:gdLst/>
              <a:ahLst/>
              <a:cxnLst/>
              <a:rect l="l" t="t" r="r" b="b"/>
              <a:pathLst>
                <a:path w="10015" h="8382" extrusionOk="0">
                  <a:moveTo>
                    <a:pt x="1" y="0"/>
                  </a:moveTo>
                  <a:lnTo>
                    <a:pt x="1" y="0"/>
                  </a:lnTo>
                  <a:cubicBezTo>
                    <a:pt x="424" y="1088"/>
                    <a:pt x="1331" y="2327"/>
                    <a:pt x="2230" y="2930"/>
                  </a:cubicBezTo>
                  <a:cubicBezTo>
                    <a:pt x="4103" y="4190"/>
                    <a:pt x="7915" y="5395"/>
                    <a:pt x="8595" y="7373"/>
                  </a:cubicBezTo>
                  <a:cubicBezTo>
                    <a:pt x="8722" y="7741"/>
                    <a:pt x="9250" y="8082"/>
                    <a:pt x="10015" y="8382"/>
                  </a:cubicBezTo>
                  <a:cubicBezTo>
                    <a:pt x="9958" y="7809"/>
                    <a:pt x="9713" y="7071"/>
                    <a:pt x="9115" y="6146"/>
                  </a:cubicBezTo>
                  <a:cubicBezTo>
                    <a:pt x="7576" y="3780"/>
                    <a:pt x="3425" y="3091"/>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5"/>
            <p:cNvSpPr/>
            <p:nvPr/>
          </p:nvSpPr>
          <p:spPr>
            <a:xfrm>
              <a:off x="2599076" y="3130783"/>
              <a:ext cx="1972917" cy="719246"/>
            </a:xfrm>
            <a:custGeom>
              <a:avLst/>
              <a:gdLst/>
              <a:ahLst/>
              <a:cxnLst/>
              <a:rect l="l" t="t" r="r" b="b"/>
              <a:pathLst>
                <a:path w="74520" h="27167" extrusionOk="0">
                  <a:moveTo>
                    <a:pt x="1712" y="0"/>
                  </a:moveTo>
                  <a:cubicBezTo>
                    <a:pt x="994" y="0"/>
                    <a:pt x="446" y="313"/>
                    <a:pt x="72" y="1118"/>
                  </a:cubicBezTo>
                  <a:cubicBezTo>
                    <a:pt x="25" y="1445"/>
                    <a:pt x="3" y="1776"/>
                    <a:pt x="5" y="2108"/>
                  </a:cubicBezTo>
                  <a:cubicBezTo>
                    <a:pt x="1" y="2476"/>
                    <a:pt x="24" y="2845"/>
                    <a:pt x="76" y="3209"/>
                  </a:cubicBezTo>
                  <a:cubicBezTo>
                    <a:pt x="207" y="4213"/>
                    <a:pt x="520" y="5216"/>
                    <a:pt x="994" y="6201"/>
                  </a:cubicBezTo>
                  <a:lnTo>
                    <a:pt x="996" y="6208"/>
                  </a:lnTo>
                  <a:cubicBezTo>
                    <a:pt x="1058" y="6339"/>
                    <a:pt x="1123" y="6469"/>
                    <a:pt x="1192" y="6597"/>
                  </a:cubicBezTo>
                  <a:cubicBezTo>
                    <a:pt x="1498" y="7173"/>
                    <a:pt x="1844" y="7727"/>
                    <a:pt x="2229" y="8255"/>
                  </a:cubicBezTo>
                  <a:cubicBezTo>
                    <a:pt x="3663" y="10250"/>
                    <a:pt x="5707" y="12103"/>
                    <a:pt x="8127" y="13648"/>
                  </a:cubicBezTo>
                  <a:cubicBezTo>
                    <a:pt x="13085" y="16815"/>
                    <a:pt x="14383" y="17253"/>
                    <a:pt x="28095" y="17424"/>
                  </a:cubicBezTo>
                  <a:cubicBezTo>
                    <a:pt x="41802" y="17593"/>
                    <a:pt x="46230" y="23735"/>
                    <a:pt x="58291" y="26633"/>
                  </a:cubicBezTo>
                  <a:cubicBezTo>
                    <a:pt x="59802" y="26997"/>
                    <a:pt x="61316" y="27167"/>
                    <a:pt x="62773" y="27167"/>
                  </a:cubicBezTo>
                  <a:cubicBezTo>
                    <a:pt x="66110" y="27167"/>
                    <a:pt x="69146" y="26275"/>
                    <a:pt x="71144" y="24777"/>
                  </a:cubicBezTo>
                  <a:cubicBezTo>
                    <a:pt x="72127" y="24048"/>
                    <a:pt x="72857" y="23171"/>
                    <a:pt x="73254" y="22183"/>
                  </a:cubicBezTo>
                  <a:cubicBezTo>
                    <a:pt x="74520" y="19039"/>
                    <a:pt x="71656" y="13534"/>
                    <a:pt x="66596" y="9650"/>
                  </a:cubicBezTo>
                  <a:cubicBezTo>
                    <a:pt x="59176" y="3954"/>
                    <a:pt x="41329" y="7557"/>
                    <a:pt x="29860" y="2930"/>
                  </a:cubicBezTo>
                  <a:cubicBezTo>
                    <a:pt x="28193" y="2257"/>
                    <a:pt x="26435" y="2014"/>
                    <a:pt x="24713" y="2014"/>
                  </a:cubicBezTo>
                  <a:cubicBezTo>
                    <a:pt x="20198" y="2014"/>
                    <a:pt x="15938" y="3689"/>
                    <a:pt x="14257" y="3689"/>
                  </a:cubicBezTo>
                  <a:cubicBezTo>
                    <a:pt x="14210" y="3689"/>
                    <a:pt x="14165" y="3688"/>
                    <a:pt x="14123" y="3686"/>
                  </a:cubicBezTo>
                  <a:cubicBezTo>
                    <a:pt x="8215" y="3320"/>
                    <a:pt x="4055" y="0"/>
                    <a:pt x="1712"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5"/>
            <p:cNvSpPr/>
            <p:nvPr/>
          </p:nvSpPr>
          <p:spPr>
            <a:xfrm>
              <a:off x="2686762" y="3048313"/>
              <a:ext cx="453781" cy="215401"/>
            </a:xfrm>
            <a:custGeom>
              <a:avLst/>
              <a:gdLst/>
              <a:ahLst/>
              <a:cxnLst/>
              <a:rect l="l" t="t" r="r" b="b"/>
              <a:pathLst>
                <a:path w="17140" h="8136" extrusionOk="0">
                  <a:moveTo>
                    <a:pt x="2507" y="1"/>
                  </a:moveTo>
                  <a:cubicBezTo>
                    <a:pt x="856" y="1"/>
                    <a:pt x="1" y="1422"/>
                    <a:pt x="1393" y="2435"/>
                  </a:cubicBezTo>
                  <a:cubicBezTo>
                    <a:pt x="3313" y="3831"/>
                    <a:pt x="10071" y="7485"/>
                    <a:pt x="12812" y="8135"/>
                  </a:cubicBezTo>
                  <a:cubicBezTo>
                    <a:pt x="14606" y="8128"/>
                    <a:pt x="16764" y="7190"/>
                    <a:pt x="17139" y="5669"/>
                  </a:cubicBezTo>
                  <a:cubicBezTo>
                    <a:pt x="10800" y="4077"/>
                    <a:pt x="6949" y="1949"/>
                    <a:pt x="4292" y="498"/>
                  </a:cubicBezTo>
                  <a:cubicBezTo>
                    <a:pt x="3647" y="147"/>
                    <a:pt x="3036" y="1"/>
                    <a:pt x="2507"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5"/>
            <p:cNvSpPr/>
            <p:nvPr/>
          </p:nvSpPr>
          <p:spPr>
            <a:xfrm>
              <a:off x="2625419" y="3295139"/>
              <a:ext cx="1857221" cy="554890"/>
            </a:xfrm>
            <a:custGeom>
              <a:avLst/>
              <a:gdLst/>
              <a:ahLst/>
              <a:cxnLst/>
              <a:rect l="l" t="t" r="r" b="b"/>
              <a:pathLst>
                <a:path w="70150" h="20959" extrusionOk="0">
                  <a:moveTo>
                    <a:pt x="1" y="0"/>
                  </a:moveTo>
                  <a:lnTo>
                    <a:pt x="1" y="0"/>
                  </a:lnTo>
                  <a:cubicBezTo>
                    <a:pt x="63" y="131"/>
                    <a:pt x="128" y="261"/>
                    <a:pt x="197" y="389"/>
                  </a:cubicBezTo>
                  <a:cubicBezTo>
                    <a:pt x="502" y="965"/>
                    <a:pt x="849" y="1519"/>
                    <a:pt x="1233" y="2047"/>
                  </a:cubicBezTo>
                  <a:cubicBezTo>
                    <a:pt x="2668" y="4042"/>
                    <a:pt x="4712" y="5895"/>
                    <a:pt x="7131" y="7440"/>
                  </a:cubicBezTo>
                  <a:cubicBezTo>
                    <a:pt x="12090" y="10607"/>
                    <a:pt x="13388" y="11045"/>
                    <a:pt x="27100" y="11216"/>
                  </a:cubicBezTo>
                  <a:cubicBezTo>
                    <a:pt x="40806" y="11385"/>
                    <a:pt x="45235" y="17527"/>
                    <a:pt x="57295" y="20425"/>
                  </a:cubicBezTo>
                  <a:cubicBezTo>
                    <a:pt x="58806" y="20789"/>
                    <a:pt x="60320" y="20959"/>
                    <a:pt x="61777" y="20959"/>
                  </a:cubicBezTo>
                  <a:cubicBezTo>
                    <a:pt x="65115" y="20959"/>
                    <a:pt x="68151" y="20067"/>
                    <a:pt x="70149" y="18569"/>
                  </a:cubicBezTo>
                  <a:lnTo>
                    <a:pt x="70149" y="18569"/>
                  </a:lnTo>
                  <a:cubicBezTo>
                    <a:pt x="68998" y="18702"/>
                    <a:pt x="67878" y="18764"/>
                    <a:pt x="66787" y="18764"/>
                  </a:cubicBezTo>
                  <a:cubicBezTo>
                    <a:pt x="53083" y="18764"/>
                    <a:pt x="43730" y="9040"/>
                    <a:pt x="30559" y="9040"/>
                  </a:cubicBezTo>
                  <a:cubicBezTo>
                    <a:pt x="30428" y="9040"/>
                    <a:pt x="30296" y="9041"/>
                    <a:pt x="30164" y="9043"/>
                  </a:cubicBezTo>
                  <a:cubicBezTo>
                    <a:pt x="29336" y="9055"/>
                    <a:pt x="28532" y="9062"/>
                    <a:pt x="27749" y="9062"/>
                  </a:cubicBezTo>
                  <a:cubicBezTo>
                    <a:pt x="14780" y="9062"/>
                    <a:pt x="7866" y="7280"/>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5"/>
            <p:cNvSpPr/>
            <p:nvPr/>
          </p:nvSpPr>
          <p:spPr>
            <a:xfrm>
              <a:off x="1956316" y="4111787"/>
              <a:ext cx="2308991" cy="1233841"/>
            </a:xfrm>
            <a:custGeom>
              <a:avLst/>
              <a:gdLst/>
              <a:ahLst/>
              <a:cxnLst/>
              <a:rect l="l" t="t" r="r" b="b"/>
              <a:pathLst>
                <a:path w="87214" h="46604" extrusionOk="0">
                  <a:moveTo>
                    <a:pt x="68191" y="0"/>
                  </a:moveTo>
                  <a:cubicBezTo>
                    <a:pt x="59880" y="2732"/>
                    <a:pt x="51506" y="4527"/>
                    <a:pt x="43008" y="4527"/>
                  </a:cubicBezTo>
                  <a:cubicBezTo>
                    <a:pt x="35727" y="4527"/>
                    <a:pt x="28356" y="3210"/>
                    <a:pt x="20855" y="34"/>
                  </a:cubicBezTo>
                  <a:cubicBezTo>
                    <a:pt x="18227" y="2298"/>
                    <a:pt x="15901" y="4799"/>
                    <a:pt x="13852" y="7435"/>
                  </a:cubicBezTo>
                  <a:cubicBezTo>
                    <a:pt x="3689" y="20482"/>
                    <a:pt x="201" y="36931"/>
                    <a:pt x="13" y="45141"/>
                  </a:cubicBezTo>
                  <a:cubicBezTo>
                    <a:pt x="1" y="45645"/>
                    <a:pt x="5" y="46135"/>
                    <a:pt x="22" y="46604"/>
                  </a:cubicBezTo>
                  <a:lnTo>
                    <a:pt x="87214" y="46604"/>
                  </a:lnTo>
                  <a:cubicBezTo>
                    <a:pt x="87214" y="46604"/>
                    <a:pt x="87214" y="22330"/>
                    <a:pt x="68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5"/>
            <p:cNvSpPr/>
            <p:nvPr/>
          </p:nvSpPr>
          <p:spPr>
            <a:xfrm>
              <a:off x="3620455" y="2684891"/>
              <a:ext cx="37489" cy="5507"/>
            </a:xfrm>
            <a:custGeom>
              <a:avLst/>
              <a:gdLst/>
              <a:ahLst/>
              <a:cxnLst/>
              <a:rect l="l" t="t" r="r" b="b"/>
              <a:pathLst>
                <a:path w="1416" h="208" extrusionOk="0">
                  <a:moveTo>
                    <a:pt x="1416" y="208"/>
                  </a:moveTo>
                  <a:lnTo>
                    <a:pt x="0" y="1"/>
                  </a:lnTo>
                  <a:lnTo>
                    <a:pt x="0" y="1"/>
                  </a:lnTo>
                  <a:close/>
                </a:path>
              </a:pathLst>
            </a:custGeom>
            <a:solidFill>
              <a:srgbClr val="FF8F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5"/>
            <p:cNvSpPr/>
            <p:nvPr/>
          </p:nvSpPr>
          <p:spPr>
            <a:xfrm>
              <a:off x="2043472" y="105828"/>
              <a:ext cx="1471480" cy="1530334"/>
            </a:xfrm>
            <a:custGeom>
              <a:avLst/>
              <a:gdLst/>
              <a:ahLst/>
              <a:cxnLst/>
              <a:rect l="l" t="t" r="r" b="b"/>
              <a:pathLst>
                <a:path w="55580" h="57803" extrusionOk="0">
                  <a:moveTo>
                    <a:pt x="30755" y="1"/>
                  </a:moveTo>
                  <a:cubicBezTo>
                    <a:pt x="25952" y="1"/>
                    <a:pt x="20628" y="1566"/>
                    <a:pt x="14945" y="5241"/>
                  </a:cubicBezTo>
                  <a:cubicBezTo>
                    <a:pt x="0" y="14900"/>
                    <a:pt x="3180" y="36167"/>
                    <a:pt x="12844" y="47185"/>
                  </a:cubicBezTo>
                  <a:cubicBezTo>
                    <a:pt x="19291" y="54543"/>
                    <a:pt x="32846" y="57803"/>
                    <a:pt x="40975" y="57803"/>
                  </a:cubicBezTo>
                  <a:cubicBezTo>
                    <a:pt x="43033" y="57803"/>
                    <a:pt x="44743" y="57594"/>
                    <a:pt x="45903" y="57190"/>
                  </a:cubicBezTo>
                  <a:cubicBezTo>
                    <a:pt x="51029" y="55400"/>
                    <a:pt x="54702" y="44346"/>
                    <a:pt x="55427" y="33065"/>
                  </a:cubicBezTo>
                  <a:cubicBezTo>
                    <a:pt x="55477" y="32363"/>
                    <a:pt x="55508" y="31661"/>
                    <a:pt x="55527" y="30959"/>
                  </a:cubicBezTo>
                  <a:cubicBezTo>
                    <a:pt x="55549" y="30330"/>
                    <a:pt x="55563" y="29700"/>
                    <a:pt x="55563" y="29071"/>
                  </a:cubicBezTo>
                  <a:cubicBezTo>
                    <a:pt x="55580" y="15135"/>
                    <a:pt x="45688" y="1"/>
                    <a:pt x="30755"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5"/>
            <p:cNvSpPr/>
            <p:nvPr/>
          </p:nvSpPr>
          <p:spPr>
            <a:xfrm>
              <a:off x="1986500" y="-33750"/>
              <a:ext cx="1632607" cy="1790126"/>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5"/>
            <p:cNvSpPr/>
            <p:nvPr/>
          </p:nvSpPr>
          <p:spPr>
            <a:xfrm>
              <a:off x="1587837" y="-202129"/>
              <a:ext cx="776803" cy="2952413"/>
            </a:xfrm>
            <a:custGeom>
              <a:avLst/>
              <a:gdLst/>
              <a:ahLst/>
              <a:cxnLst/>
              <a:rect l="l" t="t" r="r" b="b"/>
              <a:pathLst>
                <a:path w="29341" h="111517" extrusionOk="0">
                  <a:moveTo>
                    <a:pt x="4153" y="0"/>
                  </a:moveTo>
                  <a:cubicBezTo>
                    <a:pt x="2226" y="15460"/>
                    <a:pt x="0" y="40300"/>
                    <a:pt x="3165" y="65886"/>
                  </a:cubicBezTo>
                  <a:cubicBezTo>
                    <a:pt x="3940" y="72189"/>
                    <a:pt x="5047" y="78533"/>
                    <a:pt x="6568" y="84800"/>
                  </a:cubicBezTo>
                  <a:cubicBezTo>
                    <a:pt x="6823" y="85877"/>
                    <a:pt x="7095" y="86949"/>
                    <a:pt x="7384" y="88018"/>
                  </a:cubicBezTo>
                  <a:cubicBezTo>
                    <a:pt x="7761" y="89444"/>
                    <a:pt x="8164" y="90863"/>
                    <a:pt x="8591" y="92276"/>
                  </a:cubicBezTo>
                  <a:cubicBezTo>
                    <a:pt x="8812" y="93014"/>
                    <a:pt x="9040" y="93746"/>
                    <a:pt x="9274" y="94476"/>
                  </a:cubicBezTo>
                  <a:cubicBezTo>
                    <a:pt x="10080" y="96998"/>
                    <a:pt x="10967" y="99489"/>
                    <a:pt x="11936" y="101948"/>
                  </a:cubicBezTo>
                  <a:cubicBezTo>
                    <a:pt x="12195" y="102614"/>
                    <a:pt x="12464" y="103278"/>
                    <a:pt x="12741" y="103939"/>
                  </a:cubicBezTo>
                  <a:cubicBezTo>
                    <a:pt x="12929" y="104397"/>
                    <a:pt x="13122" y="104853"/>
                    <a:pt x="13316" y="105310"/>
                  </a:cubicBezTo>
                  <a:cubicBezTo>
                    <a:pt x="14109" y="107158"/>
                    <a:pt x="14954" y="108982"/>
                    <a:pt x="15850" y="110780"/>
                  </a:cubicBezTo>
                  <a:cubicBezTo>
                    <a:pt x="15850" y="110783"/>
                    <a:pt x="15855" y="110783"/>
                    <a:pt x="15855" y="110788"/>
                  </a:cubicBezTo>
                  <a:cubicBezTo>
                    <a:pt x="16267" y="111030"/>
                    <a:pt x="16710" y="111219"/>
                    <a:pt x="17171" y="111349"/>
                  </a:cubicBezTo>
                  <a:cubicBezTo>
                    <a:pt x="17577" y="111460"/>
                    <a:pt x="17995" y="111516"/>
                    <a:pt x="18416" y="111517"/>
                  </a:cubicBezTo>
                  <a:cubicBezTo>
                    <a:pt x="20989" y="111513"/>
                    <a:pt x="23428" y="109337"/>
                    <a:pt x="25314" y="105897"/>
                  </a:cubicBezTo>
                  <a:cubicBezTo>
                    <a:pt x="25557" y="105452"/>
                    <a:pt x="25791" y="104984"/>
                    <a:pt x="26018" y="104497"/>
                  </a:cubicBezTo>
                  <a:cubicBezTo>
                    <a:pt x="28125" y="99933"/>
                    <a:pt x="29341" y="93672"/>
                    <a:pt x="28909" y="87339"/>
                  </a:cubicBezTo>
                  <a:cubicBezTo>
                    <a:pt x="28909" y="87290"/>
                    <a:pt x="28905" y="87241"/>
                    <a:pt x="28896" y="87192"/>
                  </a:cubicBezTo>
                  <a:cubicBezTo>
                    <a:pt x="28859" y="86593"/>
                    <a:pt x="28800" y="85994"/>
                    <a:pt x="28724" y="85394"/>
                  </a:cubicBezTo>
                  <a:cubicBezTo>
                    <a:pt x="28658" y="84833"/>
                    <a:pt x="28573" y="84272"/>
                    <a:pt x="28478" y="83714"/>
                  </a:cubicBezTo>
                  <a:lnTo>
                    <a:pt x="28465" y="83689"/>
                  </a:lnTo>
                  <a:cubicBezTo>
                    <a:pt x="27321" y="81250"/>
                    <a:pt x="26282" y="79402"/>
                    <a:pt x="25339" y="77822"/>
                  </a:cubicBezTo>
                  <a:lnTo>
                    <a:pt x="25339" y="77817"/>
                  </a:lnTo>
                  <a:cubicBezTo>
                    <a:pt x="25243" y="77650"/>
                    <a:pt x="25141" y="77490"/>
                    <a:pt x="25045" y="77331"/>
                  </a:cubicBezTo>
                  <a:cubicBezTo>
                    <a:pt x="23151" y="74180"/>
                    <a:pt x="21675" y="72025"/>
                    <a:pt x="20581" y="68061"/>
                  </a:cubicBezTo>
                  <a:cubicBezTo>
                    <a:pt x="20553" y="67952"/>
                    <a:pt x="20523" y="67843"/>
                    <a:pt x="20494" y="67730"/>
                  </a:cubicBezTo>
                  <a:cubicBezTo>
                    <a:pt x="20364" y="67244"/>
                    <a:pt x="20239" y="66737"/>
                    <a:pt x="20117" y="66212"/>
                  </a:cubicBezTo>
                  <a:cubicBezTo>
                    <a:pt x="19015" y="61414"/>
                    <a:pt x="18277" y="55056"/>
                    <a:pt x="17820" y="48146"/>
                  </a:cubicBezTo>
                  <a:cubicBezTo>
                    <a:pt x="17556" y="44097"/>
                    <a:pt x="17384" y="39864"/>
                    <a:pt x="17292" y="35644"/>
                  </a:cubicBezTo>
                  <a:cubicBezTo>
                    <a:pt x="17269" y="34765"/>
                    <a:pt x="17254" y="33888"/>
                    <a:pt x="17246" y="33012"/>
                  </a:cubicBezTo>
                  <a:cubicBezTo>
                    <a:pt x="17238" y="32576"/>
                    <a:pt x="17233" y="32145"/>
                    <a:pt x="17229" y="31713"/>
                  </a:cubicBezTo>
                  <a:cubicBezTo>
                    <a:pt x="17200" y="29265"/>
                    <a:pt x="17200" y="26843"/>
                    <a:pt x="17217" y="24492"/>
                  </a:cubicBezTo>
                  <a:cubicBezTo>
                    <a:pt x="17221" y="23926"/>
                    <a:pt x="17225" y="23360"/>
                    <a:pt x="17233" y="22803"/>
                  </a:cubicBezTo>
                  <a:cubicBezTo>
                    <a:pt x="17254" y="20959"/>
                    <a:pt x="17292" y="19161"/>
                    <a:pt x="17338" y="17434"/>
                  </a:cubicBezTo>
                  <a:cubicBezTo>
                    <a:pt x="17552" y="9496"/>
                    <a:pt x="18001" y="3026"/>
                    <a:pt x="18508"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5"/>
            <p:cNvSpPr/>
            <p:nvPr/>
          </p:nvSpPr>
          <p:spPr>
            <a:xfrm>
              <a:off x="2077837" y="1965327"/>
              <a:ext cx="108256" cy="580173"/>
            </a:xfrm>
            <a:custGeom>
              <a:avLst/>
              <a:gdLst/>
              <a:ahLst/>
              <a:cxnLst/>
              <a:rect l="l" t="t" r="r" b="b"/>
              <a:pathLst>
                <a:path w="4089" h="21914" extrusionOk="0">
                  <a:moveTo>
                    <a:pt x="1" y="1"/>
                  </a:moveTo>
                  <a:lnTo>
                    <a:pt x="1" y="1"/>
                  </a:lnTo>
                  <a:cubicBezTo>
                    <a:pt x="1429" y="7745"/>
                    <a:pt x="2016" y="15109"/>
                    <a:pt x="1362" y="21913"/>
                  </a:cubicBezTo>
                  <a:cubicBezTo>
                    <a:pt x="4088" y="12060"/>
                    <a:pt x="3310" y="8324"/>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5"/>
            <p:cNvSpPr/>
            <p:nvPr/>
          </p:nvSpPr>
          <p:spPr>
            <a:xfrm>
              <a:off x="3197835" y="1042487"/>
              <a:ext cx="214527" cy="241293"/>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Northeastern University - Wikipedia">
            <a:extLst>
              <a:ext uri="{FF2B5EF4-FFF2-40B4-BE49-F238E27FC236}">
                <a16:creationId xmlns:a16="http://schemas.microsoft.com/office/drawing/2014/main" id="{2068CF42-AA71-0B41-40BE-3A8E8BDB0D5F}"/>
              </a:ext>
            </a:extLst>
          </p:cNvPr>
          <p:cNvPicPr>
            <a:picLocks noChangeAspect="1"/>
          </p:cNvPicPr>
          <p:nvPr/>
        </p:nvPicPr>
        <p:blipFill>
          <a:blip r:embed="rId3"/>
          <a:stretch>
            <a:fillRect/>
          </a:stretch>
        </p:blipFill>
        <p:spPr>
          <a:xfrm>
            <a:off x="7942306" y="72596"/>
            <a:ext cx="1098207" cy="1075038"/>
          </a:xfrm>
          <a:prstGeom prst="rect">
            <a:avLst/>
          </a:prstGeom>
        </p:spPr>
      </p:pic>
      <p:sp>
        <p:nvSpPr>
          <p:cNvPr id="5" name="TextBox 4">
            <a:extLst>
              <a:ext uri="{FF2B5EF4-FFF2-40B4-BE49-F238E27FC236}">
                <a16:creationId xmlns:a16="http://schemas.microsoft.com/office/drawing/2014/main" id="{3519B286-0826-EF7A-ACDA-A9F48C2EC6A0}"/>
              </a:ext>
            </a:extLst>
          </p:cNvPr>
          <p:cNvSpPr txBox="1"/>
          <p:nvPr/>
        </p:nvSpPr>
        <p:spPr>
          <a:xfrm>
            <a:off x="7293576" y="3725562"/>
            <a:ext cx="1291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1800" dirty="0">
                <a:solidFill>
                  <a:srgbClr val="32186B"/>
                </a:solidFill>
                <a:latin typeface="Lato Light"/>
                <a:ea typeface="Lato Light"/>
                <a:cs typeface="Lato Light"/>
              </a:rPr>
              <a:t>Aliya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1000"/>
                                        <p:tgtEl>
                                          <p:spTgt spid="3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4"/>
                                        </p:tgtEl>
                                        <p:attrNameLst>
                                          <p:attrName>style.visibility</p:attrName>
                                        </p:attrNameLst>
                                      </p:cBhvr>
                                      <p:to>
                                        <p:strVal val="visible"/>
                                      </p:to>
                                    </p:set>
                                    <p:animEffect transition="in" filter="fade">
                                      <p:cBhvr>
                                        <p:cTn id="12" dur="1000"/>
                                        <p:tgtEl>
                                          <p:spTgt spid="354"/>
                                        </p:tgtEl>
                                      </p:cBhvr>
                                    </p:animEffect>
                                  </p:childTnLst>
                                </p:cTn>
                              </p:par>
                              <p:par>
                                <p:cTn id="13" presetID="10" presetClass="entr" presetSubtype="0" fill="hold" nodeType="withEffect">
                                  <p:stCondLst>
                                    <p:cond delay="0"/>
                                  </p:stCondLst>
                                  <p:childTnLst>
                                    <p:set>
                                      <p:cBhvr>
                                        <p:cTn id="14" dur="1" fill="hold">
                                          <p:stCondLst>
                                            <p:cond delay="0"/>
                                          </p:stCondLst>
                                        </p:cTn>
                                        <p:tgtEl>
                                          <p:spTgt spid="355"/>
                                        </p:tgtEl>
                                        <p:attrNameLst>
                                          <p:attrName>style.visibility</p:attrName>
                                        </p:attrNameLst>
                                      </p:cBhvr>
                                      <p:to>
                                        <p:strVal val="visible"/>
                                      </p:to>
                                    </p:set>
                                    <p:animEffect transition="in" filter="fade">
                                      <p:cBhvr>
                                        <p:cTn id="15" dur="10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93"/>
          <p:cNvSpPr txBox="1">
            <a:spLocks noGrp="1"/>
          </p:cNvSpPr>
          <p:nvPr>
            <p:ph type="title"/>
          </p:nvPr>
        </p:nvSpPr>
        <p:spPr>
          <a:xfrm>
            <a:off x="3452333" y="312181"/>
            <a:ext cx="2239334" cy="595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t>EDA</a:t>
            </a:r>
            <a:endParaRPr sz="2500" dirty="0"/>
          </a:p>
        </p:txBody>
      </p:sp>
      <p:pic>
        <p:nvPicPr>
          <p:cNvPr id="6" name="Picture 5" descr="Northeastern University - Wikipedia">
            <a:extLst>
              <a:ext uri="{FF2B5EF4-FFF2-40B4-BE49-F238E27FC236}">
                <a16:creationId xmlns:a16="http://schemas.microsoft.com/office/drawing/2014/main" id="{0717878A-1640-0904-BF62-EA8B82E5A636}"/>
              </a:ext>
            </a:extLst>
          </p:cNvPr>
          <p:cNvPicPr>
            <a:picLocks noChangeAspect="1"/>
          </p:cNvPicPr>
          <p:nvPr/>
        </p:nvPicPr>
        <p:blipFill>
          <a:blip r:embed="rId3"/>
          <a:stretch>
            <a:fillRect/>
          </a:stretch>
        </p:blipFill>
        <p:spPr>
          <a:xfrm>
            <a:off x="7942306" y="72596"/>
            <a:ext cx="1098207" cy="1075038"/>
          </a:xfrm>
          <a:prstGeom prst="rect">
            <a:avLst/>
          </a:prstGeom>
        </p:spPr>
      </p:pic>
      <p:pic>
        <p:nvPicPr>
          <p:cNvPr id="4" name="Picture 3" descr="A graph of different colored squares&#10;&#10;Description automatically generated with medium confidence">
            <a:extLst>
              <a:ext uri="{FF2B5EF4-FFF2-40B4-BE49-F238E27FC236}">
                <a16:creationId xmlns:a16="http://schemas.microsoft.com/office/drawing/2014/main" id="{F0087E44-476C-66B2-2825-AE7DD5CEBCEB}"/>
              </a:ext>
            </a:extLst>
          </p:cNvPr>
          <p:cNvPicPr>
            <a:picLocks noChangeAspect="1"/>
          </p:cNvPicPr>
          <p:nvPr/>
        </p:nvPicPr>
        <p:blipFill>
          <a:blip r:embed="rId4"/>
          <a:stretch>
            <a:fillRect/>
          </a:stretch>
        </p:blipFill>
        <p:spPr>
          <a:xfrm>
            <a:off x="1495271" y="908049"/>
            <a:ext cx="6153457" cy="4062641"/>
          </a:xfrm>
          <a:prstGeom prst="rect">
            <a:avLst/>
          </a:prstGeom>
        </p:spPr>
      </p:pic>
    </p:spTree>
    <p:extLst>
      <p:ext uri="{BB962C8B-B14F-4D97-AF65-F5344CB8AC3E}">
        <p14:creationId xmlns:p14="http://schemas.microsoft.com/office/powerpoint/2010/main" val="151549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17415E-9291-6EC2-04F4-7B038548A19C}"/>
              </a:ext>
            </a:extLst>
          </p:cNvPr>
          <p:cNvSpPr>
            <a:spLocks noGrp="1"/>
          </p:cNvSpPr>
          <p:nvPr>
            <p:ph type="subTitle" idx="1"/>
          </p:nvPr>
        </p:nvSpPr>
        <p:spPr>
          <a:xfrm>
            <a:off x="2029379" y="1340169"/>
            <a:ext cx="5428944" cy="3399862"/>
          </a:xfrm>
        </p:spPr>
        <p:txBody>
          <a:bodyPr>
            <a:normAutofit/>
          </a:bodyPr>
          <a:lstStyle/>
          <a:p>
            <a:pPr algn="l">
              <a:buFont typeface="Arial" panose="020B0604020202020204" pitchFamily="34" charset="0"/>
              <a:buChar char="•"/>
            </a:pPr>
            <a:r>
              <a:rPr lang="en-US" dirty="0"/>
              <a:t>Use the </a:t>
            </a:r>
            <a:r>
              <a:rPr lang="en-US" dirty="0" err="1"/>
              <a:t>DropColumn</a:t>
            </a:r>
            <a:r>
              <a:rPr lang="en-US" dirty="0"/>
              <a:t> transformer to remove features that are not expected to have any predictive power or relevance to the target variable</a:t>
            </a:r>
          </a:p>
          <a:p>
            <a:pPr marL="114300" indent="0" algn="l"/>
            <a:endParaRPr lang="en-US" dirty="0"/>
          </a:p>
          <a:p>
            <a:pPr algn="l">
              <a:buFont typeface="Arial" panose="020B0604020202020204" pitchFamily="34" charset="0"/>
              <a:buChar char="•"/>
            </a:pPr>
            <a:r>
              <a:rPr lang="en-US" b="1" dirty="0" err="1"/>
              <a:t>patient_state</a:t>
            </a:r>
            <a:endParaRPr lang="en-US" b="1" dirty="0"/>
          </a:p>
          <a:p>
            <a:pPr algn="l">
              <a:buFont typeface="Arial" panose="020B0604020202020204" pitchFamily="34" charset="0"/>
              <a:buChar char="•"/>
            </a:pPr>
            <a:r>
              <a:rPr lang="en-US" b="1" dirty="0" err="1"/>
              <a:t>patient_zip</a:t>
            </a:r>
            <a:endParaRPr lang="en-US" b="1" dirty="0"/>
          </a:p>
          <a:p>
            <a:pPr algn="l">
              <a:buFont typeface="Arial" panose="020B0604020202020204" pitchFamily="34" charset="0"/>
              <a:buChar char="•"/>
            </a:pPr>
            <a:r>
              <a:rPr lang="en-US" b="1" dirty="0" err="1"/>
              <a:t>patient_age</a:t>
            </a:r>
            <a:endParaRPr lang="en-US" b="1" dirty="0"/>
          </a:p>
          <a:p>
            <a:pPr algn="l">
              <a:buFont typeface="Arial" panose="020B0604020202020204" pitchFamily="34" charset="0"/>
              <a:buChar char="•"/>
            </a:pPr>
            <a:r>
              <a:rPr lang="en-US" b="1" dirty="0" err="1"/>
              <a:t>Breast_cancer_diagnosis_code</a:t>
            </a:r>
            <a:endParaRPr lang="en-US" b="1" dirty="0"/>
          </a:p>
          <a:p>
            <a:pPr algn="l">
              <a:buFont typeface="Arial" panose="020B0604020202020204" pitchFamily="34" charset="0"/>
              <a:buChar char="•"/>
            </a:pPr>
            <a:r>
              <a:rPr lang="en-US" b="1" dirty="0" err="1"/>
              <a:t>Breast_cancer_diagnosis_desc</a:t>
            </a:r>
            <a:endParaRPr lang="en-US" b="1" dirty="0"/>
          </a:p>
          <a:p>
            <a:pPr algn="l">
              <a:buFont typeface="Arial" panose="020B0604020202020204" pitchFamily="34" charset="0"/>
              <a:buChar char="•"/>
            </a:pPr>
            <a:r>
              <a:rPr lang="en-US" b="1" dirty="0" err="1"/>
              <a:t>payer_type</a:t>
            </a:r>
            <a:r>
              <a:rPr lang="en-US" b="1" dirty="0"/>
              <a:t> </a:t>
            </a:r>
          </a:p>
          <a:p>
            <a:pPr algn="l">
              <a:buFont typeface="Arial" panose="020B0604020202020204" pitchFamily="34" charset="0"/>
              <a:buChar char="•"/>
            </a:pPr>
            <a:r>
              <a:rPr lang="en-US" b="1" dirty="0" err="1"/>
              <a:t>metastatic_cancer_diagnosis_code</a:t>
            </a:r>
            <a:endParaRPr lang="en-US" b="1" dirty="0"/>
          </a:p>
        </p:txBody>
      </p:sp>
      <p:sp>
        <p:nvSpPr>
          <p:cNvPr id="3" name="Title 2">
            <a:extLst>
              <a:ext uri="{FF2B5EF4-FFF2-40B4-BE49-F238E27FC236}">
                <a16:creationId xmlns:a16="http://schemas.microsoft.com/office/drawing/2014/main" id="{FA845DC6-7FE8-4EAE-9E96-7F06EB00B8CD}"/>
              </a:ext>
            </a:extLst>
          </p:cNvPr>
          <p:cNvSpPr>
            <a:spLocks noGrp="1"/>
          </p:cNvSpPr>
          <p:nvPr>
            <p:ph type="title"/>
          </p:nvPr>
        </p:nvSpPr>
        <p:spPr>
          <a:xfrm>
            <a:off x="2768850" y="577506"/>
            <a:ext cx="3606300" cy="572700"/>
          </a:xfrm>
        </p:spPr>
        <p:txBody>
          <a:bodyPr>
            <a:normAutofit fontScale="90000"/>
          </a:bodyPr>
          <a:lstStyle/>
          <a:p>
            <a:r>
              <a:rPr lang="en-US" dirty="0"/>
              <a:t>Feature Selection</a:t>
            </a:r>
          </a:p>
        </p:txBody>
      </p:sp>
      <p:grpSp>
        <p:nvGrpSpPr>
          <p:cNvPr id="4" name="Google Shape;2361;p93">
            <a:extLst>
              <a:ext uri="{FF2B5EF4-FFF2-40B4-BE49-F238E27FC236}">
                <a16:creationId xmlns:a16="http://schemas.microsoft.com/office/drawing/2014/main" id="{E26444B8-E15C-7E5E-6C88-50A10B9AF89B}"/>
              </a:ext>
            </a:extLst>
          </p:cNvPr>
          <p:cNvGrpSpPr/>
          <p:nvPr/>
        </p:nvGrpSpPr>
        <p:grpSpPr>
          <a:xfrm>
            <a:off x="764650" y="1999520"/>
            <a:ext cx="1420858" cy="2342961"/>
            <a:chOff x="6765400" y="1744663"/>
            <a:chExt cx="1776115" cy="2760000"/>
          </a:xfrm>
        </p:grpSpPr>
        <p:sp>
          <p:nvSpPr>
            <p:cNvPr id="5" name="Google Shape;2362;p93">
              <a:extLst>
                <a:ext uri="{FF2B5EF4-FFF2-40B4-BE49-F238E27FC236}">
                  <a16:creationId xmlns:a16="http://schemas.microsoft.com/office/drawing/2014/main" id="{02EBAFD3-DCC6-C92C-88AB-F8A6DED679E1}"/>
                </a:ext>
              </a:extLst>
            </p:cNvPr>
            <p:cNvSpPr/>
            <p:nvPr/>
          </p:nvSpPr>
          <p:spPr>
            <a:xfrm>
              <a:off x="6829702" y="3652905"/>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63;p93">
              <a:extLst>
                <a:ext uri="{FF2B5EF4-FFF2-40B4-BE49-F238E27FC236}">
                  <a16:creationId xmlns:a16="http://schemas.microsoft.com/office/drawing/2014/main" id="{E4675434-E287-88C1-66DD-03A899FD6B73}"/>
                </a:ext>
              </a:extLst>
            </p:cNvPr>
            <p:cNvSpPr/>
            <p:nvPr/>
          </p:nvSpPr>
          <p:spPr>
            <a:xfrm>
              <a:off x="6765400" y="2287641"/>
              <a:ext cx="1318025" cy="2005192"/>
            </a:xfrm>
            <a:custGeom>
              <a:avLst/>
              <a:gdLst/>
              <a:ahLst/>
              <a:cxnLst/>
              <a:rect l="l" t="t" r="r" b="b"/>
              <a:pathLst>
                <a:path w="45410" h="69085" extrusionOk="0">
                  <a:moveTo>
                    <a:pt x="7183" y="0"/>
                  </a:moveTo>
                  <a:lnTo>
                    <a:pt x="3417" y="6123"/>
                  </a:lnTo>
                  <a:cubicBezTo>
                    <a:pt x="1183" y="9757"/>
                    <a:pt x="0" y="13940"/>
                    <a:pt x="0" y="18206"/>
                  </a:cubicBezTo>
                  <a:lnTo>
                    <a:pt x="0" y="62268"/>
                  </a:lnTo>
                  <a:cubicBezTo>
                    <a:pt x="0" y="66033"/>
                    <a:pt x="10165" y="69085"/>
                    <a:pt x="22705" y="69085"/>
                  </a:cubicBezTo>
                  <a:cubicBezTo>
                    <a:pt x="35244" y="69085"/>
                    <a:pt x="45408" y="66033"/>
                    <a:pt x="45408" y="62268"/>
                  </a:cubicBezTo>
                  <a:lnTo>
                    <a:pt x="45410" y="18206"/>
                  </a:lnTo>
                  <a:cubicBezTo>
                    <a:pt x="45410" y="13940"/>
                    <a:pt x="44226" y="9757"/>
                    <a:pt x="41992" y="6123"/>
                  </a:cubicBezTo>
                  <a:lnTo>
                    <a:pt x="38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64;p93">
              <a:extLst>
                <a:ext uri="{FF2B5EF4-FFF2-40B4-BE49-F238E27FC236}">
                  <a16:creationId xmlns:a16="http://schemas.microsoft.com/office/drawing/2014/main" id="{67E26254-97E6-5DAB-1F63-75E208FAE551}"/>
                </a:ext>
              </a:extLst>
            </p:cNvPr>
            <p:cNvSpPr/>
            <p:nvPr/>
          </p:nvSpPr>
          <p:spPr>
            <a:xfrm>
              <a:off x="6858543" y="2806616"/>
              <a:ext cx="1131714" cy="1366149"/>
            </a:xfrm>
            <a:custGeom>
              <a:avLst/>
              <a:gdLst/>
              <a:ahLst/>
              <a:cxnLst/>
              <a:rect l="l" t="t" r="r" b="b"/>
              <a:pathLst>
                <a:path w="38991" h="47068" extrusionOk="0">
                  <a:moveTo>
                    <a:pt x="0" y="1"/>
                  </a:moveTo>
                  <a:lnTo>
                    <a:pt x="0" y="41213"/>
                  </a:lnTo>
                  <a:cubicBezTo>
                    <a:pt x="0" y="44446"/>
                    <a:pt x="8728" y="47067"/>
                    <a:pt x="19496" y="47067"/>
                  </a:cubicBezTo>
                  <a:cubicBezTo>
                    <a:pt x="30262" y="47067"/>
                    <a:pt x="38990" y="44446"/>
                    <a:pt x="38990" y="41213"/>
                  </a:cubicBezTo>
                  <a:lnTo>
                    <a:pt x="38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65;p93">
              <a:extLst>
                <a:ext uri="{FF2B5EF4-FFF2-40B4-BE49-F238E27FC236}">
                  <a16:creationId xmlns:a16="http://schemas.microsoft.com/office/drawing/2014/main" id="{88584BCA-4391-5205-A822-50DE1B65F443}"/>
                </a:ext>
              </a:extLst>
            </p:cNvPr>
            <p:cNvSpPr/>
            <p:nvPr/>
          </p:nvSpPr>
          <p:spPr>
            <a:xfrm>
              <a:off x="6858543" y="2636701"/>
              <a:ext cx="1131714" cy="339912"/>
            </a:xfrm>
            <a:custGeom>
              <a:avLst/>
              <a:gdLst/>
              <a:ahLst/>
              <a:cxnLst/>
              <a:rect l="l" t="t" r="r" b="b"/>
              <a:pathLst>
                <a:path w="38991" h="11711" extrusionOk="0">
                  <a:moveTo>
                    <a:pt x="19496" y="1"/>
                  </a:moveTo>
                  <a:cubicBezTo>
                    <a:pt x="14325" y="1"/>
                    <a:pt x="9367" y="618"/>
                    <a:pt x="5710" y="1716"/>
                  </a:cubicBezTo>
                  <a:cubicBezTo>
                    <a:pt x="2055" y="2813"/>
                    <a:pt x="0" y="4303"/>
                    <a:pt x="0" y="5855"/>
                  </a:cubicBezTo>
                  <a:cubicBezTo>
                    <a:pt x="0" y="7408"/>
                    <a:pt x="2055" y="8897"/>
                    <a:pt x="5710" y="9995"/>
                  </a:cubicBezTo>
                  <a:cubicBezTo>
                    <a:pt x="9367" y="11093"/>
                    <a:pt x="14325" y="11710"/>
                    <a:pt x="19496" y="11710"/>
                  </a:cubicBezTo>
                  <a:cubicBezTo>
                    <a:pt x="24665" y="11710"/>
                    <a:pt x="29625" y="11093"/>
                    <a:pt x="33280" y="9995"/>
                  </a:cubicBezTo>
                  <a:cubicBezTo>
                    <a:pt x="36937" y="8897"/>
                    <a:pt x="38990" y="7408"/>
                    <a:pt x="38990" y="5855"/>
                  </a:cubicBezTo>
                  <a:cubicBezTo>
                    <a:pt x="38990" y="4303"/>
                    <a:pt x="36937" y="2813"/>
                    <a:pt x="33280" y="1716"/>
                  </a:cubicBezTo>
                  <a:cubicBezTo>
                    <a:pt x="29625" y="618"/>
                    <a:pt x="24665" y="1"/>
                    <a:pt x="194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66;p93">
              <a:extLst>
                <a:ext uri="{FF2B5EF4-FFF2-40B4-BE49-F238E27FC236}">
                  <a16:creationId xmlns:a16="http://schemas.microsoft.com/office/drawing/2014/main" id="{B83703E6-1923-24E8-B7BF-0E1023D238C5}"/>
                </a:ext>
              </a:extLst>
            </p:cNvPr>
            <p:cNvSpPr/>
            <p:nvPr/>
          </p:nvSpPr>
          <p:spPr>
            <a:xfrm>
              <a:off x="6767374" y="3135175"/>
              <a:ext cx="1317987" cy="706236"/>
            </a:xfrm>
            <a:custGeom>
              <a:avLst/>
              <a:gdLst/>
              <a:ahLst/>
              <a:cxnLst/>
              <a:rect l="l" t="t" r="r" b="b"/>
              <a:pathLst>
                <a:path w="35810" h="24332" extrusionOk="0">
                  <a:moveTo>
                    <a:pt x="0" y="0"/>
                  </a:moveTo>
                  <a:lnTo>
                    <a:pt x="0" y="18955"/>
                  </a:lnTo>
                  <a:cubicBezTo>
                    <a:pt x="0" y="21925"/>
                    <a:pt x="8017" y="24331"/>
                    <a:pt x="17905" y="24331"/>
                  </a:cubicBezTo>
                  <a:cubicBezTo>
                    <a:pt x="27793" y="24331"/>
                    <a:pt x="35809" y="21925"/>
                    <a:pt x="35809" y="18955"/>
                  </a:cubicBezTo>
                  <a:lnTo>
                    <a:pt x="35809" y="0"/>
                  </a:lnTo>
                  <a:cubicBezTo>
                    <a:pt x="35809" y="2968"/>
                    <a:pt x="27793" y="5375"/>
                    <a:pt x="17905" y="5375"/>
                  </a:cubicBezTo>
                  <a:cubicBezTo>
                    <a:pt x="8017" y="5375"/>
                    <a:pt x="0" y="296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67;p93">
              <a:extLst>
                <a:ext uri="{FF2B5EF4-FFF2-40B4-BE49-F238E27FC236}">
                  <a16:creationId xmlns:a16="http://schemas.microsoft.com/office/drawing/2014/main" id="{AEA0A3ED-BA14-18B3-1BA8-CBE5445FDE4C}"/>
                </a:ext>
              </a:extLst>
            </p:cNvPr>
            <p:cNvSpPr/>
            <p:nvPr/>
          </p:nvSpPr>
          <p:spPr>
            <a:xfrm>
              <a:off x="7357386" y="3391362"/>
              <a:ext cx="176153" cy="346965"/>
            </a:xfrm>
            <a:custGeom>
              <a:avLst/>
              <a:gdLst/>
              <a:ahLst/>
              <a:cxnLst/>
              <a:rect l="l" t="t" r="r" b="b"/>
              <a:pathLst>
                <a:path w="6069" h="11954" extrusionOk="0">
                  <a:moveTo>
                    <a:pt x="0" y="0"/>
                  </a:moveTo>
                  <a:lnTo>
                    <a:pt x="0" y="11953"/>
                  </a:lnTo>
                  <a:lnTo>
                    <a:pt x="6068" y="11953"/>
                  </a:lnTo>
                  <a:lnTo>
                    <a:pt x="6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68;p93">
              <a:extLst>
                <a:ext uri="{FF2B5EF4-FFF2-40B4-BE49-F238E27FC236}">
                  <a16:creationId xmlns:a16="http://schemas.microsoft.com/office/drawing/2014/main" id="{B283D90A-1B84-F4DD-1D6B-7B0EC04C1399}"/>
                </a:ext>
              </a:extLst>
            </p:cNvPr>
            <p:cNvSpPr/>
            <p:nvPr/>
          </p:nvSpPr>
          <p:spPr>
            <a:xfrm>
              <a:off x="7271993" y="3476755"/>
              <a:ext cx="346936" cy="176153"/>
            </a:xfrm>
            <a:custGeom>
              <a:avLst/>
              <a:gdLst/>
              <a:ahLst/>
              <a:cxnLst/>
              <a:rect l="l" t="t" r="r" b="b"/>
              <a:pathLst>
                <a:path w="11953" h="6069" extrusionOk="0">
                  <a:moveTo>
                    <a:pt x="1" y="1"/>
                  </a:moveTo>
                  <a:lnTo>
                    <a:pt x="1" y="6069"/>
                  </a:lnTo>
                  <a:lnTo>
                    <a:pt x="11953" y="6069"/>
                  </a:lnTo>
                  <a:lnTo>
                    <a:pt x="11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69;p93">
              <a:extLst>
                <a:ext uri="{FF2B5EF4-FFF2-40B4-BE49-F238E27FC236}">
                  <a16:creationId xmlns:a16="http://schemas.microsoft.com/office/drawing/2014/main" id="{1D718B1B-4F54-FE07-E6DB-995B9BAA6B73}"/>
                </a:ext>
              </a:extLst>
            </p:cNvPr>
            <p:cNvSpPr/>
            <p:nvPr/>
          </p:nvSpPr>
          <p:spPr>
            <a:xfrm>
              <a:off x="6916797" y="1897104"/>
              <a:ext cx="1015062" cy="510114"/>
            </a:xfrm>
            <a:custGeom>
              <a:avLst/>
              <a:gdLst/>
              <a:ahLst/>
              <a:cxnLst/>
              <a:rect l="l" t="t" r="r" b="b"/>
              <a:pathLst>
                <a:path w="34972" h="17575" extrusionOk="0">
                  <a:moveTo>
                    <a:pt x="1" y="1"/>
                  </a:moveTo>
                  <a:lnTo>
                    <a:pt x="1" y="12326"/>
                  </a:lnTo>
                  <a:cubicBezTo>
                    <a:pt x="1" y="12915"/>
                    <a:pt x="331" y="13487"/>
                    <a:pt x="933" y="14012"/>
                  </a:cubicBezTo>
                  <a:cubicBezTo>
                    <a:pt x="1153" y="14212"/>
                    <a:pt x="1391" y="14390"/>
                    <a:pt x="1646" y="14544"/>
                  </a:cubicBezTo>
                  <a:cubicBezTo>
                    <a:pt x="2389" y="15027"/>
                    <a:pt x="3367" y="15463"/>
                    <a:pt x="4535" y="15846"/>
                  </a:cubicBezTo>
                  <a:cubicBezTo>
                    <a:pt x="4760" y="15924"/>
                    <a:pt x="4995" y="16000"/>
                    <a:pt x="5243" y="16071"/>
                  </a:cubicBezTo>
                  <a:cubicBezTo>
                    <a:pt x="6116" y="16331"/>
                    <a:pt x="7089" y="16560"/>
                    <a:pt x="8133" y="16761"/>
                  </a:cubicBezTo>
                  <a:cubicBezTo>
                    <a:pt x="8368" y="16802"/>
                    <a:pt x="8604" y="16849"/>
                    <a:pt x="8846" y="16885"/>
                  </a:cubicBezTo>
                  <a:cubicBezTo>
                    <a:pt x="9754" y="17045"/>
                    <a:pt x="10722" y="17179"/>
                    <a:pt x="11730" y="17280"/>
                  </a:cubicBezTo>
                  <a:cubicBezTo>
                    <a:pt x="11960" y="17309"/>
                    <a:pt x="12201" y="17332"/>
                    <a:pt x="12444" y="17350"/>
                  </a:cubicBezTo>
                  <a:cubicBezTo>
                    <a:pt x="13376" y="17438"/>
                    <a:pt x="14343" y="17498"/>
                    <a:pt x="15333" y="17532"/>
                  </a:cubicBezTo>
                  <a:cubicBezTo>
                    <a:pt x="15569" y="17545"/>
                    <a:pt x="15805" y="17550"/>
                    <a:pt x="16047" y="17556"/>
                  </a:cubicBezTo>
                  <a:cubicBezTo>
                    <a:pt x="16519" y="17568"/>
                    <a:pt x="17002" y="17574"/>
                    <a:pt x="17485" y="17574"/>
                  </a:cubicBezTo>
                  <a:cubicBezTo>
                    <a:pt x="17976" y="17574"/>
                    <a:pt x="18453" y="17568"/>
                    <a:pt x="18931" y="17556"/>
                  </a:cubicBezTo>
                  <a:cubicBezTo>
                    <a:pt x="19173" y="17550"/>
                    <a:pt x="19409" y="17545"/>
                    <a:pt x="19645" y="17532"/>
                  </a:cubicBezTo>
                  <a:cubicBezTo>
                    <a:pt x="20635" y="17498"/>
                    <a:pt x="21602" y="17439"/>
                    <a:pt x="22534" y="17350"/>
                  </a:cubicBezTo>
                  <a:cubicBezTo>
                    <a:pt x="22770" y="17332"/>
                    <a:pt x="23006" y="17310"/>
                    <a:pt x="23242" y="17280"/>
                  </a:cubicBezTo>
                  <a:cubicBezTo>
                    <a:pt x="24250" y="17179"/>
                    <a:pt x="25217" y="17045"/>
                    <a:pt x="26132" y="16885"/>
                  </a:cubicBezTo>
                  <a:cubicBezTo>
                    <a:pt x="26372" y="16849"/>
                    <a:pt x="26609" y="16802"/>
                    <a:pt x="26844" y="16761"/>
                  </a:cubicBezTo>
                  <a:cubicBezTo>
                    <a:pt x="27889" y="16560"/>
                    <a:pt x="28855" y="16331"/>
                    <a:pt x="29729" y="16071"/>
                  </a:cubicBezTo>
                  <a:cubicBezTo>
                    <a:pt x="29976" y="15999"/>
                    <a:pt x="30212" y="15923"/>
                    <a:pt x="30442" y="15846"/>
                  </a:cubicBezTo>
                  <a:cubicBezTo>
                    <a:pt x="31609" y="15463"/>
                    <a:pt x="32588" y="15021"/>
                    <a:pt x="33331" y="14544"/>
                  </a:cubicBezTo>
                  <a:cubicBezTo>
                    <a:pt x="33585" y="14386"/>
                    <a:pt x="33824" y="14206"/>
                    <a:pt x="34045" y="14006"/>
                  </a:cubicBezTo>
                  <a:cubicBezTo>
                    <a:pt x="34646" y="13481"/>
                    <a:pt x="34971" y="12916"/>
                    <a:pt x="34971" y="12326"/>
                  </a:cubicBezTo>
                  <a:lnTo>
                    <a:pt x="34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70;p93">
              <a:extLst>
                <a:ext uri="{FF2B5EF4-FFF2-40B4-BE49-F238E27FC236}">
                  <a16:creationId xmlns:a16="http://schemas.microsoft.com/office/drawing/2014/main" id="{1C1033E4-AA24-3691-D289-EBBE08F39D46}"/>
                </a:ext>
              </a:extLst>
            </p:cNvPr>
            <p:cNvSpPr/>
            <p:nvPr/>
          </p:nvSpPr>
          <p:spPr>
            <a:xfrm>
              <a:off x="6943848" y="1897104"/>
              <a:ext cx="20753" cy="422111"/>
            </a:xfrm>
            <a:custGeom>
              <a:avLst/>
              <a:gdLst/>
              <a:ahLst/>
              <a:cxnLst/>
              <a:rect l="l" t="t" r="r" b="b"/>
              <a:pathLst>
                <a:path w="715" h="14543" extrusionOk="0">
                  <a:moveTo>
                    <a:pt x="1" y="1"/>
                  </a:moveTo>
                  <a:lnTo>
                    <a:pt x="1" y="14012"/>
                  </a:lnTo>
                  <a:cubicBezTo>
                    <a:pt x="221" y="14212"/>
                    <a:pt x="459" y="14390"/>
                    <a:pt x="714" y="14542"/>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71;p93">
              <a:extLst>
                <a:ext uri="{FF2B5EF4-FFF2-40B4-BE49-F238E27FC236}">
                  <a16:creationId xmlns:a16="http://schemas.microsoft.com/office/drawing/2014/main" id="{9EDEE024-DD4E-4C40-D3E6-A5C7DC208F0F}"/>
                </a:ext>
              </a:extLst>
            </p:cNvPr>
            <p:cNvSpPr/>
            <p:nvPr/>
          </p:nvSpPr>
          <p:spPr>
            <a:xfrm>
              <a:off x="7048427" y="1897104"/>
              <a:ext cx="20579" cy="466461"/>
            </a:xfrm>
            <a:custGeom>
              <a:avLst/>
              <a:gdLst/>
              <a:ahLst/>
              <a:cxnLst/>
              <a:rect l="l" t="t" r="r" b="b"/>
              <a:pathLst>
                <a:path w="709" h="16071" extrusionOk="0">
                  <a:moveTo>
                    <a:pt x="0" y="1"/>
                  </a:moveTo>
                  <a:lnTo>
                    <a:pt x="0" y="15845"/>
                  </a:lnTo>
                  <a:cubicBezTo>
                    <a:pt x="225" y="15923"/>
                    <a:pt x="460" y="16000"/>
                    <a:pt x="708" y="16070"/>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2;p93">
              <a:extLst>
                <a:ext uri="{FF2B5EF4-FFF2-40B4-BE49-F238E27FC236}">
                  <a16:creationId xmlns:a16="http://schemas.microsoft.com/office/drawing/2014/main" id="{68CDFD90-B76C-EC81-0191-74A9A4AA69C5}"/>
                </a:ext>
              </a:extLst>
            </p:cNvPr>
            <p:cNvSpPr/>
            <p:nvPr/>
          </p:nvSpPr>
          <p:spPr>
            <a:xfrm>
              <a:off x="7152860" y="1897104"/>
              <a:ext cx="20695" cy="490058"/>
            </a:xfrm>
            <a:custGeom>
              <a:avLst/>
              <a:gdLst/>
              <a:ahLst/>
              <a:cxnLst/>
              <a:rect l="l" t="t" r="r" b="b"/>
              <a:pathLst>
                <a:path w="713" h="16884" extrusionOk="0">
                  <a:moveTo>
                    <a:pt x="0" y="1"/>
                  </a:moveTo>
                  <a:lnTo>
                    <a:pt x="0" y="16760"/>
                  </a:lnTo>
                  <a:cubicBezTo>
                    <a:pt x="235" y="16802"/>
                    <a:pt x="471" y="16849"/>
                    <a:pt x="713" y="16884"/>
                  </a:cubicBezTo>
                  <a:lnTo>
                    <a:pt x="7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3;p93">
              <a:extLst>
                <a:ext uri="{FF2B5EF4-FFF2-40B4-BE49-F238E27FC236}">
                  <a16:creationId xmlns:a16="http://schemas.microsoft.com/office/drawing/2014/main" id="{E890B455-DABD-EADB-A155-BDB2D798DD82}"/>
                </a:ext>
              </a:extLst>
            </p:cNvPr>
            <p:cNvSpPr/>
            <p:nvPr/>
          </p:nvSpPr>
          <p:spPr>
            <a:xfrm>
              <a:off x="7257265" y="1897104"/>
              <a:ext cx="20753" cy="503613"/>
            </a:xfrm>
            <a:custGeom>
              <a:avLst/>
              <a:gdLst/>
              <a:ahLst/>
              <a:cxnLst/>
              <a:rect l="l" t="t" r="r" b="b"/>
              <a:pathLst>
                <a:path w="715" h="17351" extrusionOk="0">
                  <a:moveTo>
                    <a:pt x="0" y="1"/>
                  </a:moveTo>
                  <a:lnTo>
                    <a:pt x="0" y="17280"/>
                  </a:lnTo>
                  <a:cubicBezTo>
                    <a:pt x="230" y="17309"/>
                    <a:pt x="471" y="17332"/>
                    <a:pt x="714" y="17350"/>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4;p93">
              <a:extLst>
                <a:ext uri="{FF2B5EF4-FFF2-40B4-BE49-F238E27FC236}">
                  <a16:creationId xmlns:a16="http://schemas.microsoft.com/office/drawing/2014/main" id="{698EC91F-85B9-AECF-4177-C9513CA26EDF}"/>
                </a:ext>
              </a:extLst>
            </p:cNvPr>
            <p:cNvSpPr/>
            <p:nvPr/>
          </p:nvSpPr>
          <p:spPr>
            <a:xfrm>
              <a:off x="7361814" y="1897104"/>
              <a:ext cx="20753" cy="509592"/>
            </a:xfrm>
            <a:custGeom>
              <a:avLst/>
              <a:gdLst/>
              <a:ahLst/>
              <a:cxnLst/>
              <a:rect l="l" t="t" r="r" b="b"/>
              <a:pathLst>
                <a:path w="715" h="17557" extrusionOk="0">
                  <a:moveTo>
                    <a:pt x="1" y="1"/>
                  </a:moveTo>
                  <a:lnTo>
                    <a:pt x="1" y="17532"/>
                  </a:lnTo>
                  <a:cubicBezTo>
                    <a:pt x="237" y="17545"/>
                    <a:pt x="473" y="17550"/>
                    <a:pt x="715" y="17556"/>
                  </a:cubicBezTo>
                  <a:lnTo>
                    <a:pt x="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75;p93">
              <a:extLst>
                <a:ext uri="{FF2B5EF4-FFF2-40B4-BE49-F238E27FC236}">
                  <a16:creationId xmlns:a16="http://schemas.microsoft.com/office/drawing/2014/main" id="{2172019F-3232-D8DB-57BD-B1A4F41A7F49}"/>
                </a:ext>
              </a:extLst>
            </p:cNvPr>
            <p:cNvSpPr/>
            <p:nvPr/>
          </p:nvSpPr>
          <p:spPr>
            <a:xfrm>
              <a:off x="7466248" y="1897104"/>
              <a:ext cx="20753" cy="509592"/>
            </a:xfrm>
            <a:custGeom>
              <a:avLst/>
              <a:gdLst/>
              <a:ahLst/>
              <a:cxnLst/>
              <a:rect l="l" t="t" r="r" b="b"/>
              <a:pathLst>
                <a:path w="715" h="17557" extrusionOk="0">
                  <a:moveTo>
                    <a:pt x="1" y="1"/>
                  </a:moveTo>
                  <a:lnTo>
                    <a:pt x="1" y="17556"/>
                  </a:lnTo>
                  <a:cubicBezTo>
                    <a:pt x="243" y="17550"/>
                    <a:pt x="479" y="17545"/>
                    <a:pt x="715" y="17532"/>
                  </a:cubicBezTo>
                  <a:lnTo>
                    <a:pt x="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6;p93">
              <a:extLst>
                <a:ext uri="{FF2B5EF4-FFF2-40B4-BE49-F238E27FC236}">
                  <a16:creationId xmlns:a16="http://schemas.microsoft.com/office/drawing/2014/main" id="{20E043BF-44AD-8AAC-90D7-084A99F917FF}"/>
                </a:ext>
              </a:extLst>
            </p:cNvPr>
            <p:cNvSpPr/>
            <p:nvPr/>
          </p:nvSpPr>
          <p:spPr>
            <a:xfrm>
              <a:off x="7570826" y="1897104"/>
              <a:ext cx="20579" cy="503584"/>
            </a:xfrm>
            <a:custGeom>
              <a:avLst/>
              <a:gdLst/>
              <a:ahLst/>
              <a:cxnLst/>
              <a:rect l="l" t="t" r="r" b="b"/>
              <a:pathLst>
                <a:path w="709" h="17350" extrusionOk="0">
                  <a:moveTo>
                    <a:pt x="1" y="1"/>
                  </a:moveTo>
                  <a:lnTo>
                    <a:pt x="1" y="17349"/>
                  </a:lnTo>
                  <a:cubicBezTo>
                    <a:pt x="237" y="17332"/>
                    <a:pt x="473" y="17309"/>
                    <a:pt x="709" y="17280"/>
                  </a:cubicBezTo>
                  <a:lnTo>
                    <a:pt x="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77;p93">
              <a:extLst>
                <a:ext uri="{FF2B5EF4-FFF2-40B4-BE49-F238E27FC236}">
                  <a16:creationId xmlns:a16="http://schemas.microsoft.com/office/drawing/2014/main" id="{51A788E5-CDA1-9376-5504-BE21C19DBC57}"/>
                </a:ext>
              </a:extLst>
            </p:cNvPr>
            <p:cNvSpPr/>
            <p:nvPr/>
          </p:nvSpPr>
          <p:spPr>
            <a:xfrm>
              <a:off x="7675260" y="1897104"/>
              <a:ext cx="20724" cy="490058"/>
            </a:xfrm>
            <a:custGeom>
              <a:avLst/>
              <a:gdLst/>
              <a:ahLst/>
              <a:cxnLst/>
              <a:rect l="l" t="t" r="r" b="b"/>
              <a:pathLst>
                <a:path w="714" h="16884" extrusionOk="0">
                  <a:moveTo>
                    <a:pt x="1" y="1"/>
                  </a:moveTo>
                  <a:lnTo>
                    <a:pt x="1" y="16884"/>
                  </a:lnTo>
                  <a:cubicBezTo>
                    <a:pt x="241" y="16849"/>
                    <a:pt x="478" y="16802"/>
                    <a:pt x="713" y="16760"/>
                  </a:cubicBezTo>
                  <a:lnTo>
                    <a:pt x="7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78;p93">
              <a:extLst>
                <a:ext uri="{FF2B5EF4-FFF2-40B4-BE49-F238E27FC236}">
                  <a16:creationId xmlns:a16="http://schemas.microsoft.com/office/drawing/2014/main" id="{7BA6C1D5-430E-84CF-2F1C-C00BF7C19087}"/>
                </a:ext>
              </a:extLst>
            </p:cNvPr>
            <p:cNvSpPr/>
            <p:nvPr/>
          </p:nvSpPr>
          <p:spPr>
            <a:xfrm>
              <a:off x="7779664" y="1897104"/>
              <a:ext cx="20753" cy="466490"/>
            </a:xfrm>
            <a:custGeom>
              <a:avLst/>
              <a:gdLst/>
              <a:ahLst/>
              <a:cxnLst/>
              <a:rect l="l" t="t" r="r" b="b"/>
              <a:pathLst>
                <a:path w="715" h="16072" extrusionOk="0">
                  <a:moveTo>
                    <a:pt x="1" y="1"/>
                  </a:moveTo>
                  <a:lnTo>
                    <a:pt x="1" y="16071"/>
                  </a:lnTo>
                  <a:cubicBezTo>
                    <a:pt x="248" y="15999"/>
                    <a:pt x="484" y="15923"/>
                    <a:pt x="714" y="15846"/>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9;p93">
              <a:extLst>
                <a:ext uri="{FF2B5EF4-FFF2-40B4-BE49-F238E27FC236}">
                  <a16:creationId xmlns:a16="http://schemas.microsoft.com/office/drawing/2014/main" id="{12B917F2-B00A-217B-8919-5DCCD5C4D21A}"/>
                </a:ext>
              </a:extLst>
            </p:cNvPr>
            <p:cNvSpPr/>
            <p:nvPr/>
          </p:nvSpPr>
          <p:spPr>
            <a:xfrm>
              <a:off x="7884243" y="1897104"/>
              <a:ext cx="20753" cy="422140"/>
            </a:xfrm>
            <a:custGeom>
              <a:avLst/>
              <a:gdLst/>
              <a:ahLst/>
              <a:cxnLst/>
              <a:rect l="l" t="t" r="r" b="b"/>
              <a:pathLst>
                <a:path w="715" h="14544" extrusionOk="0">
                  <a:moveTo>
                    <a:pt x="0" y="1"/>
                  </a:moveTo>
                  <a:lnTo>
                    <a:pt x="0" y="14544"/>
                  </a:lnTo>
                  <a:cubicBezTo>
                    <a:pt x="254" y="14386"/>
                    <a:pt x="493" y="14206"/>
                    <a:pt x="714" y="14006"/>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80;p93">
              <a:extLst>
                <a:ext uri="{FF2B5EF4-FFF2-40B4-BE49-F238E27FC236}">
                  <a16:creationId xmlns:a16="http://schemas.microsoft.com/office/drawing/2014/main" id="{4574042F-4822-37E6-05DF-33134C38D3F9}"/>
                </a:ext>
              </a:extLst>
            </p:cNvPr>
            <p:cNvSpPr/>
            <p:nvPr/>
          </p:nvSpPr>
          <p:spPr>
            <a:xfrm>
              <a:off x="6916855" y="1744663"/>
              <a:ext cx="1015062" cy="304821"/>
            </a:xfrm>
            <a:custGeom>
              <a:avLst/>
              <a:gdLst/>
              <a:ahLst/>
              <a:cxnLst/>
              <a:rect l="l" t="t" r="r" b="b"/>
              <a:pathLst>
                <a:path w="34972" h="10502" extrusionOk="0">
                  <a:moveTo>
                    <a:pt x="17487" y="1"/>
                  </a:moveTo>
                  <a:cubicBezTo>
                    <a:pt x="12849" y="1"/>
                    <a:pt x="8402" y="554"/>
                    <a:pt x="5122" y="1539"/>
                  </a:cubicBezTo>
                  <a:cubicBezTo>
                    <a:pt x="1843" y="2523"/>
                    <a:pt x="1" y="3859"/>
                    <a:pt x="1" y="5251"/>
                  </a:cubicBezTo>
                  <a:cubicBezTo>
                    <a:pt x="1" y="6644"/>
                    <a:pt x="1843" y="7979"/>
                    <a:pt x="5122" y="8964"/>
                  </a:cubicBezTo>
                  <a:cubicBezTo>
                    <a:pt x="8402" y="9949"/>
                    <a:pt x="12849" y="10502"/>
                    <a:pt x="17487" y="10502"/>
                  </a:cubicBezTo>
                  <a:cubicBezTo>
                    <a:pt x="22124" y="10502"/>
                    <a:pt x="26571" y="9949"/>
                    <a:pt x="29850" y="8964"/>
                  </a:cubicBezTo>
                  <a:cubicBezTo>
                    <a:pt x="33129" y="7979"/>
                    <a:pt x="34971" y="6644"/>
                    <a:pt x="34971" y="5251"/>
                  </a:cubicBezTo>
                  <a:cubicBezTo>
                    <a:pt x="34971" y="3859"/>
                    <a:pt x="33129" y="2523"/>
                    <a:pt x="29850" y="1539"/>
                  </a:cubicBezTo>
                  <a:cubicBezTo>
                    <a:pt x="26571" y="554"/>
                    <a:pt x="22124" y="1"/>
                    <a:pt x="17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350;p119">
            <a:extLst>
              <a:ext uri="{FF2B5EF4-FFF2-40B4-BE49-F238E27FC236}">
                <a16:creationId xmlns:a16="http://schemas.microsoft.com/office/drawing/2014/main" id="{F498F5FA-2672-E918-EFD7-2A079707AF1E}"/>
              </a:ext>
            </a:extLst>
          </p:cNvPr>
          <p:cNvGrpSpPr/>
          <p:nvPr/>
        </p:nvGrpSpPr>
        <p:grpSpPr>
          <a:xfrm>
            <a:off x="7035044" y="2952671"/>
            <a:ext cx="2106328" cy="1956152"/>
            <a:chOff x="3518838" y="1750475"/>
            <a:chExt cx="2106328" cy="1956152"/>
          </a:xfrm>
        </p:grpSpPr>
        <p:sp>
          <p:nvSpPr>
            <p:cNvPr id="25" name="Google Shape;4351;p119">
              <a:extLst>
                <a:ext uri="{FF2B5EF4-FFF2-40B4-BE49-F238E27FC236}">
                  <a16:creationId xmlns:a16="http://schemas.microsoft.com/office/drawing/2014/main" id="{3E8C1951-8ED0-E905-DF94-CF16F79600A7}"/>
                </a:ext>
              </a:extLst>
            </p:cNvPr>
            <p:cNvSpPr/>
            <p:nvPr/>
          </p:nvSpPr>
          <p:spPr>
            <a:xfrm rot="-854684">
              <a:off x="4776201" y="3524288"/>
              <a:ext cx="87750" cy="96499"/>
            </a:xfrm>
            <a:custGeom>
              <a:avLst/>
              <a:gdLst/>
              <a:ahLst/>
              <a:cxnLst/>
              <a:rect l="l" t="t" r="r" b="b"/>
              <a:pathLst>
                <a:path w="2544" h="2271" extrusionOk="0">
                  <a:moveTo>
                    <a:pt x="2180" y="0"/>
                  </a:moveTo>
                  <a:cubicBezTo>
                    <a:pt x="1658" y="0"/>
                    <a:pt x="291" y="303"/>
                    <a:pt x="291" y="303"/>
                  </a:cubicBezTo>
                  <a:cubicBezTo>
                    <a:pt x="291" y="303"/>
                    <a:pt x="355" y="582"/>
                    <a:pt x="139" y="1455"/>
                  </a:cubicBezTo>
                  <a:cubicBezTo>
                    <a:pt x="1" y="1994"/>
                    <a:pt x="860" y="2270"/>
                    <a:pt x="1571" y="2270"/>
                  </a:cubicBezTo>
                  <a:cubicBezTo>
                    <a:pt x="2029" y="2270"/>
                    <a:pt x="2425" y="2156"/>
                    <a:pt x="2455" y="1923"/>
                  </a:cubicBezTo>
                  <a:cubicBezTo>
                    <a:pt x="2544" y="1290"/>
                    <a:pt x="2366" y="303"/>
                    <a:pt x="2379" y="63"/>
                  </a:cubicBezTo>
                  <a:cubicBezTo>
                    <a:pt x="2384" y="18"/>
                    <a:pt x="2307" y="0"/>
                    <a:pt x="2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52;p119">
              <a:extLst>
                <a:ext uri="{FF2B5EF4-FFF2-40B4-BE49-F238E27FC236}">
                  <a16:creationId xmlns:a16="http://schemas.microsoft.com/office/drawing/2014/main" id="{324BFB72-7491-6AB8-BB9F-5CB15BD89D61}"/>
                </a:ext>
              </a:extLst>
            </p:cNvPr>
            <p:cNvSpPr/>
            <p:nvPr/>
          </p:nvSpPr>
          <p:spPr>
            <a:xfrm>
              <a:off x="4378463" y="3537835"/>
              <a:ext cx="108082" cy="96483"/>
            </a:xfrm>
            <a:custGeom>
              <a:avLst/>
              <a:gdLst/>
              <a:ahLst/>
              <a:cxnLst/>
              <a:rect l="l" t="t" r="r" b="b"/>
              <a:pathLst>
                <a:path w="2544" h="2271" extrusionOk="0">
                  <a:moveTo>
                    <a:pt x="2180" y="0"/>
                  </a:moveTo>
                  <a:cubicBezTo>
                    <a:pt x="1658" y="0"/>
                    <a:pt x="291" y="303"/>
                    <a:pt x="291" y="303"/>
                  </a:cubicBezTo>
                  <a:cubicBezTo>
                    <a:pt x="291" y="303"/>
                    <a:pt x="355" y="582"/>
                    <a:pt x="139" y="1455"/>
                  </a:cubicBezTo>
                  <a:cubicBezTo>
                    <a:pt x="1" y="1994"/>
                    <a:pt x="860" y="2270"/>
                    <a:pt x="1571" y="2270"/>
                  </a:cubicBezTo>
                  <a:cubicBezTo>
                    <a:pt x="2029" y="2270"/>
                    <a:pt x="2425" y="2156"/>
                    <a:pt x="2455" y="1923"/>
                  </a:cubicBezTo>
                  <a:cubicBezTo>
                    <a:pt x="2544" y="1290"/>
                    <a:pt x="2366" y="303"/>
                    <a:pt x="2379" y="63"/>
                  </a:cubicBezTo>
                  <a:cubicBezTo>
                    <a:pt x="2384" y="18"/>
                    <a:pt x="2307" y="0"/>
                    <a:pt x="2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53;p119">
              <a:extLst>
                <a:ext uri="{FF2B5EF4-FFF2-40B4-BE49-F238E27FC236}">
                  <a16:creationId xmlns:a16="http://schemas.microsoft.com/office/drawing/2014/main" id="{396CDF66-FE52-47F1-007E-A9ED9F57C93C}"/>
                </a:ext>
              </a:extLst>
            </p:cNvPr>
            <p:cNvSpPr/>
            <p:nvPr/>
          </p:nvSpPr>
          <p:spPr>
            <a:xfrm>
              <a:off x="4747778" y="3569740"/>
              <a:ext cx="159701" cy="136887"/>
            </a:xfrm>
            <a:custGeom>
              <a:avLst/>
              <a:gdLst/>
              <a:ahLst/>
              <a:cxnLst/>
              <a:rect l="l" t="t" r="r" b="b"/>
              <a:pathLst>
                <a:path w="3759" h="3222" extrusionOk="0">
                  <a:moveTo>
                    <a:pt x="1781" y="1"/>
                  </a:moveTo>
                  <a:cubicBezTo>
                    <a:pt x="1306" y="1"/>
                    <a:pt x="860" y="162"/>
                    <a:pt x="848" y="552"/>
                  </a:cubicBezTo>
                  <a:cubicBezTo>
                    <a:pt x="823" y="1387"/>
                    <a:pt x="0" y="1779"/>
                    <a:pt x="26" y="2425"/>
                  </a:cubicBezTo>
                  <a:cubicBezTo>
                    <a:pt x="26" y="2539"/>
                    <a:pt x="26" y="2792"/>
                    <a:pt x="102" y="2893"/>
                  </a:cubicBezTo>
                  <a:cubicBezTo>
                    <a:pt x="317" y="3197"/>
                    <a:pt x="836" y="3222"/>
                    <a:pt x="1253" y="3222"/>
                  </a:cubicBezTo>
                  <a:cubicBezTo>
                    <a:pt x="1873" y="3222"/>
                    <a:pt x="2493" y="3184"/>
                    <a:pt x="2961" y="2994"/>
                  </a:cubicBezTo>
                  <a:cubicBezTo>
                    <a:pt x="3759" y="2691"/>
                    <a:pt x="2961" y="1223"/>
                    <a:pt x="2923" y="527"/>
                  </a:cubicBezTo>
                  <a:cubicBezTo>
                    <a:pt x="2903" y="210"/>
                    <a:pt x="2323" y="1"/>
                    <a:pt x="1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54;p119">
              <a:extLst>
                <a:ext uri="{FF2B5EF4-FFF2-40B4-BE49-F238E27FC236}">
                  <a16:creationId xmlns:a16="http://schemas.microsoft.com/office/drawing/2014/main" id="{962EBC90-6DD8-D2BA-BF84-0A4E2ECD54B1}"/>
                </a:ext>
              </a:extLst>
            </p:cNvPr>
            <p:cNvSpPr/>
            <p:nvPr/>
          </p:nvSpPr>
          <p:spPr>
            <a:xfrm>
              <a:off x="4330626" y="2633555"/>
              <a:ext cx="528513" cy="933523"/>
            </a:xfrm>
            <a:custGeom>
              <a:avLst/>
              <a:gdLst/>
              <a:ahLst/>
              <a:cxnLst/>
              <a:rect l="l" t="t" r="r" b="b"/>
              <a:pathLst>
                <a:path w="12440" h="21973" extrusionOk="0">
                  <a:moveTo>
                    <a:pt x="7883" y="1"/>
                  </a:moveTo>
                  <a:cubicBezTo>
                    <a:pt x="7883" y="1"/>
                    <a:pt x="7605" y="90"/>
                    <a:pt x="6681" y="292"/>
                  </a:cubicBezTo>
                  <a:cubicBezTo>
                    <a:pt x="5598" y="525"/>
                    <a:pt x="4553" y="593"/>
                    <a:pt x="3691" y="593"/>
                  </a:cubicBezTo>
                  <a:cubicBezTo>
                    <a:pt x="2538" y="593"/>
                    <a:pt x="1714" y="471"/>
                    <a:pt x="1569" y="457"/>
                  </a:cubicBezTo>
                  <a:cubicBezTo>
                    <a:pt x="1240" y="419"/>
                    <a:pt x="886" y="368"/>
                    <a:pt x="531" y="317"/>
                  </a:cubicBezTo>
                  <a:cubicBezTo>
                    <a:pt x="127" y="4063"/>
                    <a:pt x="0" y="7821"/>
                    <a:pt x="165" y="11579"/>
                  </a:cubicBezTo>
                  <a:cubicBezTo>
                    <a:pt x="202" y="12490"/>
                    <a:pt x="823" y="17590"/>
                    <a:pt x="1215" y="20247"/>
                  </a:cubicBezTo>
                  <a:cubicBezTo>
                    <a:pt x="1227" y="20348"/>
                    <a:pt x="1101" y="20424"/>
                    <a:pt x="1114" y="20513"/>
                  </a:cubicBezTo>
                  <a:cubicBezTo>
                    <a:pt x="1164" y="20905"/>
                    <a:pt x="1189" y="21411"/>
                    <a:pt x="1227" y="21677"/>
                  </a:cubicBezTo>
                  <a:cubicBezTo>
                    <a:pt x="1233" y="21883"/>
                    <a:pt x="1731" y="21973"/>
                    <a:pt x="2268" y="21973"/>
                  </a:cubicBezTo>
                  <a:cubicBezTo>
                    <a:pt x="2919" y="21973"/>
                    <a:pt x="3628" y="21841"/>
                    <a:pt x="3594" y="21626"/>
                  </a:cubicBezTo>
                  <a:cubicBezTo>
                    <a:pt x="3543" y="21310"/>
                    <a:pt x="3657" y="20943"/>
                    <a:pt x="3632" y="20614"/>
                  </a:cubicBezTo>
                  <a:cubicBezTo>
                    <a:pt x="3632" y="20538"/>
                    <a:pt x="3417" y="20310"/>
                    <a:pt x="3417" y="20247"/>
                  </a:cubicBezTo>
                  <a:cubicBezTo>
                    <a:pt x="3138" y="17514"/>
                    <a:pt x="3619" y="14325"/>
                    <a:pt x="3303" y="12136"/>
                  </a:cubicBezTo>
                  <a:lnTo>
                    <a:pt x="4024" y="5240"/>
                  </a:lnTo>
                  <a:cubicBezTo>
                    <a:pt x="4328" y="7644"/>
                    <a:pt x="7099" y="13098"/>
                    <a:pt x="7681" y="14021"/>
                  </a:cubicBezTo>
                  <a:cubicBezTo>
                    <a:pt x="8136" y="14743"/>
                    <a:pt x="9351" y="18830"/>
                    <a:pt x="10085" y="20601"/>
                  </a:cubicBezTo>
                  <a:cubicBezTo>
                    <a:pt x="10110" y="20690"/>
                    <a:pt x="10060" y="20930"/>
                    <a:pt x="10098" y="21006"/>
                  </a:cubicBezTo>
                  <a:cubicBezTo>
                    <a:pt x="10288" y="21361"/>
                    <a:pt x="10414" y="21601"/>
                    <a:pt x="10452" y="21677"/>
                  </a:cubicBezTo>
                  <a:cubicBezTo>
                    <a:pt x="10522" y="21813"/>
                    <a:pt x="10706" y="21870"/>
                    <a:pt x="10935" y="21870"/>
                  </a:cubicBezTo>
                  <a:cubicBezTo>
                    <a:pt x="11535" y="21870"/>
                    <a:pt x="12440" y="21476"/>
                    <a:pt x="12375" y="21082"/>
                  </a:cubicBezTo>
                  <a:cubicBezTo>
                    <a:pt x="12363" y="21006"/>
                    <a:pt x="12262" y="20677"/>
                    <a:pt x="12173" y="20412"/>
                  </a:cubicBezTo>
                  <a:cubicBezTo>
                    <a:pt x="12160" y="20323"/>
                    <a:pt x="11996" y="20222"/>
                    <a:pt x="11971" y="20121"/>
                  </a:cubicBezTo>
                  <a:cubicBezTo>
                    <a:pt x="11426" y="18222"/>
                    <a:pt x="11047" y="13515"/>
                    <a:pt x="9706" y="12111"/>
                  </a:cubicBezTo>
                  <a:cubicBezTo>
                    <a:pt x="9212" y="7555"/>
                    <a:pt x="8681" y="2722"/>
                    <a:pt x="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55;p119">
              <a:extLst>
                <a:ext uri="{FF2B5EF4-FFF2-40B4-BE49-F238E27FC236}">
                  <a16:creationId xmlns:a16="http://schemas.microsoft.com/office/drawing/2014/main" id="{45B9884D-F082-8193-A2FE-E43A471636F6}"/>
                </a:ext>
              </a:extLst>
            </p:cNvPr>
            <p:cNvSpPr/>
            <p:nvPr/>
          </p:nvSpPr>
          <p:spPr>
            <a:xfrm>
              <a:off x="4268259" y="3584907"/>
              <a:ext cx="228527" cy="114752"/>
            </a:xfrm>
            <a:custGeom>
              <a:avLst/>
              <a:gdLst/>
              <a:ahLst/>
              <a:cxnLst/>
              <a:rect l="l" t="t" r="r" b="b"/>
              <a:pathLst>
                <a:path w="5379" h="2701" extrusionOk="0">
                  <a:moveTo>
                    <a:pt x="2821" y="1"/>
                  </a:moveTo>
                  <a:cubicBezTo>
                    <a:pt x="2498" y="1"/>
                    <a:pt x="2285" y="50"/>
                    <a:pt x="2215" y="208"/>
                  </a:cubicBezTo>
                  <a:cubicBezTo>
                    <a:pt x="1987" y="689"/>
                    <a:pt x="2050" y="840"/>
                    <a:pt x="1443" y="1030"/>
                  </a:cubicBezTo>
                  <a:cubicBezTo>
                    <a:pt x="228" y="1397"/>
                    <a:pt x="0" y="2068"/>
                    <a:pt x="177" y="2422"/>
                  </a:cubicBezTo>
                  <a:cubicBezTo>
                    <a:pt x="291" y="2663"/>
                    <a:pt x="873" y="2700"/>
                    <a:pt x="1493" y="2700"/>
                  </a:cubicBezTo>
                  <a:cubicBezTo>
                    <a:pt x="1999" y="2700"/>
                    <a:pt x="4315" y="2587"/>
                    <a:pt x="5138" y="2549"/>
                  </a:cubicBezTo>
                  <a:cubicBezTo>
                    <a:pt x="5302" y="2536"/>
                    <a:pt x="5378" y="2371"/>
                    <a:pt x="5340" y="2156"/>
                  </a:cubicBezTo>
                  <a:cubicBezTo>
                    <a:pt x="5252" y="1688"/>
                    <a:pt x="5214" y="1220"/>
                    <a:pt x="5201" y="739"/>
                  </a:cubicBezTo>
                  <a:cubicBezTo>
                    <a:pt x="5214" y="651"/>
                    <a:pt x="5201" y="524"/>
                    <a:pt x="5201" y="410"/>
                  </a:cubicBezTo>
                  <a:cubicBezTo>
                    <a:pt x="5201" y="346"/>
                    <a:pt x="5185" y="307"/>
                    <a:pt x="5155" y="307"/>
                  </a:cubicBezTo>
                  <a:cubicBezTo>
                    <a:pt x="5137" y="307"/>
                    <a:pt x="5115" y="319"/>
                    <a:pt x="5087" y="347"/>
                  </a:cubicBezTo>
                  <a:cubicBezTo>
                    <a:pt x="4877" y="568"/>
                    <a:pt x="4599" y="683"/>
                    <a:pt x="4312" y="683"/>
                  </a:cubicBezTo>
                  <a:cubicBezTo>
                    <a:pt x="4271" y="683"/>
                    <a:pt x="4230" y="681"/>
                    <a:pt x="4189" y="676"/>
                  </a:cubicBezTo>
                  <a:cubicBezTo>
                    <a:pt x="3847" y="638"/>
                    <a:pt x="3708" y="68"/>
                    <a:pt x="3531" y="43"/>
                  </a:cubicBezTo>
                  <a:cubicBezTo>
                    <a:pt x="3257" y="19"/>
                    <a:pt x="3019" y="1"/>
                    <a:pt x="2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56;p119">
              <a:extLst>
                <a:ext uri="{FF2B5EF4-FFF2-40B4-BE49-F238E27FC236}">
                  <a16:creationId xmlns:a16="http://schemas.microsoft.com/office/drawing/2014/main" id="{EAA566EC-095F-899A-9616-A180AFF9C4F9}"/>
                </a:ext>
              </a:extLst>
            </p:cNvPr>
            <p:cNvSpPr/>
            <p:nvPr/>
          </p:nvSpPr>
          <p:spPr>
            <a:xfrm>
              <a:off x="4388659" y="2008907"/>
              <a:ext cx="223131" cy="702150"/>
            </a:xfrm>
            <a:custGeom>
              <a:avLst/>
              <a:gdLst/>
              <a:ahLst/>
              <a:cxnLst/>
              <a:rect l="l" t="t" r="r" b="b"/>
              <a:pathLst>
                <a:path w="5252" h="16527" extrusionOk="0">
                  <a:moveTo>
                    <a:pt x="2671" y="0"/>
                  </a:moveTo>
                  <a:lnTo>
                    <a:pt x="1848" y="911"/>
                  </a:lnTo>
                  <a:lnTo>
                    <a:pt x="937" y="1139"/>
                  </a:lnTo>
                  <a:lnTo>
                    <a:pt x="1" y="2670"/>
                  </a:lnTo>
                  <a:lnTo>
                    <a:pt x="659" y="16526"/>
                  </a:lnTo>
                  <a:lnTo>
                    <a:pt x="4923" y="16450"/>
                  </a:lnTo>
                  <a:lnTo>
                    <a:pt x="5252" y="1430"/>
                  </a:lnTo>
                  <a:lnTo>
                    <a:pt x="3797" y="949"/>
                  </a:lnTo>
                  <a:lnTo>
                    <a:pt x="26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57;p119">
              <a:extLst>
                <a:ext uri="{FF2B5EF4-FFF2-40B4-BE49-F238E27FC236}">
                  <a16:creationId xmlns:a16="http://schemas.microsoft.com/office/drawing/2014/main" id="{4CEC69E2-A556-956E-5771-79D96ADBCE6B}"/>
                </a:ext>
              </a:extLst>
            </p:cNvPr>
            <p:cNvSpPr/>
            <p:nvPr/>
          </p:nvSpPr>
          <p:spPr>
            <a:xfrm>
              <a:off x="4415042" y="1914805"/>
              <a:ext cx="168963" cy="220285"/>
            </a:xfrm>
            <a:custGeom>
              <a:avLst/>
              <a:gdLst/>
              <a:ahLst/>
              <a:cxnLst/>
              <a:rect l="l" t="t" r="r" b="b"/>
              <a:pathLst>
                <a:path w="3977" h="5185" extrusionOk="0">
                  <a:moveTo>
                    <a:pt x="898" y="1"/>
                  </a:moveTo>
                  <a:cubicBezTo>
                    <a:pt x="898" y="1"/>
                    <a:pt x="898" y="1266"/>
                    <a:pt x="860" y="1975"/>
                  </a:cubicBezTo>
                  <a:cubicBezTo>
                    <a:pt x="835" y="2443"/>
                    <a:pt x="885" y="3050"/>
                    <a:pt x="885" y="3050"/>
                  </a:cubicBezTo>
                  <a:lnTo>
                    <a:pt x="152" y="3392"/>
                  </a:lnTo>
                  <a:cubicBezTo>
                    <a:pt x="1" y="4661"/>
                    <a:pt x="856" y="5185"/>
                    <a:pt x="1762" y="5185"/>
                  </a:cubicBezTo>
                  <a:cubicBezTo>
                    <a:pt x="2834" y="5185"/>
                    <a:pt x="3976" y="4451"/>
                    <a:pt x="3606" y="3354"/>
                  </a:cubicBezTo>
                  <a:cubicBezTo>
                    <a:pt x="3505" y="3076"/>
                    <a:pt x="3404" y="3253"/>
                    <a:pt x="3214" y="3088"/>
                  </a:cubicBezTo>
                  <a:cubicBezTo>
                    <a:pt x="3037" y="2924"/>
                    <a:pt x="2809" y="1140"/>
                    <a:pt x="2935" y="89"/>
                  </a:cubicBezTo>
                  <a:lnTo>
                    <a:pt x="898" y="1"/>
                  </a:ln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58;p119">
              <a:extLst>
                <a:ext uri="{FF2B5EF4-FFF2-40B4-BE49-F238E27FC236}">
                  <a16:creationId xmlns:a16="http://schemas.microsoft.com/office/drawing/2014/main" id="{953FEB35-E236-F055-926E-9BBE5C222F20}"/>
                </a:ext>
              </a:extLst>
            </p:cNvPr>
            <p:cNvSpPr/>
            <p:nvPr/>
          </p:nvSpPr>
          <p:spPr>
            <a:xfrm>
              <a:off x="4408245" y="1955122"/>
              <a:ext cx="100902" cy="71035"/>
            </a:xfrm>
            <a:custGeom>
              <a:avLst/>
              <a:gdLst/>
              <a:ahLst/>
              <a:cxnLst/>
              <a:rect l="l" t="t" r="r" b="b"/>
              <a:pathLst>
                <a:path w="2375" h="1672" extrusionOk="0">
                  <a:moveTo>
                    <a:pt x="2374" y="1"/>
                  </a:moveTo>
                  <a:lnTo>
                    <a:pt x="2374" y="1"/>
                  </a:lnTo>
                  <a:cubicBezTo>
                    <a:pt x="2222" y="127"/>
                    <a:pt x="2096" y="279"/>
                    <a:pt x="1982" y="431"/>
                  </a:cubicBezTo>
                  <a:cubicBezTo>
                    <a:pt x="1853" y="642"/>
                    <a:pt x="611" y="1176"/>
                    <a:pt x="134" y="1176"/>
                  </a:cubicBezTo>
                  <a:cubicBezTo>
                    <a:pt x="95" y="1176"/>
                    <a:pt x="61" y="1173"/>
                    <a:pt x="33" y="1165"/>
                  </a:cubicBezTo>
                  <a:lnTo>
                    <a:pt x="33" y="1165"/>
                  </a:lnTo>
                  <a:cubicBezTo>
                    <a:pt x="0" y="1251"/>
                    <a:pt x="231" y="1271"/>
                    <a:pt x="460" y="1271"/>
                  </a:cubicBezTo>
                  <a:cubicBezTo>
                    <a:pt x="671" y="1271"/>
                    <a:pt x="881" y="1254"/>
                    <a:pt x="881" y="1254"/>
                  </a:cubicBezTo>
                  <a:cubicBezTo>
                    <a:pt x="881" y="1254"/>
                    <a:pt x="1020" y="1342"/>
                    <a:pt x="1020" y="1671"/>
                  </a:cubicBezTo>
                  <a:cubicBezTo>
                    <a:pt x="1159" y="1633"/>
                    <a:pt x="1286" y="1583"/>
                    <a:pt x="1412" y="1507"/>
                  </a:cubicBezTo>
                  <a:cubicBezTo>
                    <a:pt x="2121" y="1114"/>
                    <a:pt x="2374" y="1"/>
                    <a:pt x="2374"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59;p119">
              <a:extLst>
                <a:ext uri="{FF2B5EF4-FFF2-40B4-BE49-F238E27FC236}">
                  <a16:creationId xmlns:a16="http://schemas.microsoft.com/office/drawing/2014/main" id="{5626EA46-D903-004B-EBEB-41CE9235805A}"/>
                </a:ext>
              </a:extLst>
            </p:cNvPr>
            <p:cNvSpPr/>
            <p:nvPr/>
          </p:nvSpPr>
          <p:spPr>
            <a:xfrm>
              <a:off x="4375744" y="1770485"/>
              <a:ext cx="203291" cy="191055"/>
            </a:xfrm>
            <a:custGeom>
              <a:avLst/>
              <a:gdLst/>
              <a:ahLst/>
              <a:cxnLst/>
              <a:rect l="l" t="t" r="r" b="b"/>
              <a:pathLst>
                <a:path w="4785" h="4497" extrusionOk="0">
                  <a:moveTo>
                    <a:pt x="2280" y="1"/>
                  </a:moveTo>
                  <a:cubicBezTo>
                    <a:pt x="1664" y="1"/>
                    <a:pt x="1074" y="233"/>
                    <a:pt x="697" y="715"/>
                  </a:cubicBezTo>
                  <a:cubicBezTo>
                    <a:pt x="558" y="905"/>
                    <a:pt x="444" y="1310"/>
                    <a:pt x="368" y="1550"/>
                  </a:cubicBezTo>
                  <a:cubicBezTo>
                    <a:pt x="1" y="2677"/>
                    <a:pt x="621" y="4018"/>
                    <a:pt x="1760" y="4385"/>
                  </a:cubicBezTo>
                  <a:cubicBezTo>
                    <a:pt x="1987" y="4461"/>
                    <a:pt x="2218" y="4496"/>
                    <a:pt x="2444" y="4496"/>
                  </a:cubicBezTo>
                  <a:cubicBezTo>
                    <a:pt x="3354" y="4496"/>
                    <a:pt x="4199" y="3917"/>
                    <a:pt x="4493" y="3006"/>
                  </a:cubicBezTo>
                  <a:cubicBezTo>
                    <a:pt x="4658" y="2512"/>
                    <a:pt x="4784" y="1879"/>
                    <a:pt x="4518" y="1348"/>
                  </a:cubicBezTo>
                  <a:cubicBezTo>
                    <a:pt x="4074" y="466"/>
                    <a:pt x="3151" y="1"/>
                    <a:pt x="2280" y="1"/>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60;p119">
              <a:extLst>
                <a:ext uri="{FF2B5EF4-FFF2-40B4-BE49-F238E27FC236}">
                  <a16:creationId xmlns:a16="http://schemas.microsoft.com/office/drawing/2014/main" id="{0B701E78-7271-F5C7-0774-3A94CD25A377}"/>
                </a:ext>
              </a:extLst>
            </p:cNvPr>
            <p:cNvSpPr/>
            <p:nvPr/>
          </p:nvSpPr>
          <p:spPr>
            <a:xfrm>
              <a:off x="4375234" y="1856771"/>
              <a:ext cx="155410" cy="154221"/>
            </a:xfrm>
            <a:custGeom>
              <a:avLst/>
              <a:gdLst/>
              <a:ahLst/>
              <a:cxnLst/>
              <a:rect l="l" t="t" r="r" b="b"/>
              <a:pathLst>
                <a:path w="3658" h="3630" extrusionOk="0">
                  <a:moveTo>
                    <a:pt x="291" y="0"/>
                  </a:moveTo>
                  <a:lnTo>
                    <a:pt x="291" y="0"/>
                  </a:lnTo>
                  <a:cubicBezTo>
                    <a:pt x="0" y="1114"/>
                    <a:pt x="26" y="3100"/>
                    <a:pt x="949" y="3569"/>
                  </a:cubicBezTo>
                  <a:cubicBezTo>
                    <a:pt x="1028" y="3610"/>
                    <a:pt x="1137" y="3630"/>
                    <a:pt x="1264" y="3630"/>
                  </a:cubicBezTo>
                  <a:cubicBezTo>
                    <a:pt x="1837" y="3630"/>
                    <a:pt x="2786" y="3233"/>
                    <a:pt x="3025" y="2632"/>
                  </a:cubicBezTo>
                  <a:cubicBezTo>
                    <a:pt x="3328" y="1898"/>
                    <a:pt x="3657" y="1088"/>
                    <a:pt x="3657" y="1088"/>
                  </a:cubicBezTo>
                  <a:lnTo>
                    <a:pt x="291" y="0"/>
                  </a:ln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61;p119">
              <a:extLst>
                <a:ext uri="{FF2B5EF4-FFF2-40B4-BE49-F238E27FC236}">
                  <a16:creationId xmlns:a16="http://schemas.microsoft.com/office/drawing/2014/main" id="{B5005EB3-06BF-0888-50B9-2BF95EF0CDC1}"/>
                </a:ext>
              </a:extLst>
            </p:cNvPr>
            <p:cNvSpPr/>
            <p:nvPr/>
          </p:nvSpPr>
          <p:spPr>
            <a:xfrm>
              <a:off x="4398941" y="1936302"/>
              <a:ext cx="30972" cy="7053"/>
            </a:xfrm>
            <a:custGeom>
              <a:avLst/>
              <a:gdLst/>
              <a:ahLst/>
              <a:cxnLst/>
              <a:rect l="l" t="t" r="r" b="b"/>
              <a:pathLst>
                <a:path w="729" h="166" extrusionOk="0">
                  <a:moveTo>
                    <a:pt x="49" y="1"/>
                  </a:moveTo>
                  <a:cubicBezTo>
                    <a:pt x="16" y="1"/>
                    <a:pt x="0" y="5"/>
                    <a:pt x="12" y="14"/>
                  </a:cubicBezTo>
                  <a:cubicBezTo>
                    <a:pt x="100" y="77"/>
                    <a:pt x="202" y="128"/>
                    <a:pt x="303" y="165"/>
                  </a:cubicBezTo>
                  <a:cubicBezTo>
                    <a:pt x="442" y="165"/>
                    <a:pt x="581" y="153"/>
                    <a:pt x="708" y="102"/>
                  </a:cubicBezTo>
                  <a:cubicBezTo>
                    <a:pt x="728" y="81"/>
                    <a:pt x="202" y="1"/>
                    <a:pt x="49"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62;p119">
              <a:extLst>
                <a:ext uri="{FF2B5EF4-FFF2-40B4-BE49-F238E27FC236}">
                  <a16:creationId xmlns:a16="http://schemas.microsoft.com/office/drawing/2014/main" id="{C594C13C-E8A0-CA69-1D94-C04F30113E84}"/>
                </a:ext>
              </a:extLst>
            </p:cNvPr>
            <p:cNvSpPr/>
            <p:nvPr/>
          </p:nvSpPr>
          <p:spPr>
            <a:xfrm>
              <a:off x="4489177" y="2045996"/>
              <a:ext cx="241995" cy="927023"/>
            </a:xfrm>
            <a:custGeom>
              <a:avLst/>
              <a:gdLst/>
              <a:ahLst/>
              <a:cxnLst/>
              <a:rect l="l" t="t" r="r" b="b"/>
              <a:pathLst>
                <a:path w="5696" h="21820" extrusionOk="0">
                  <a:moveTo>
                    <a:pt x="1469" y="0"/>
                  </a:moveTo>
                  <a:lnTo>
                    <a:pt x="1469" y="0"/>
                  </a:lnTo>
                  <a:cubicBezTo>
                    <a:pt x="1480" y="4"/>
                    <a:pt x="1490" y="9"/>
                    <a:pt x="1501" y="13"/>
                  </a:cubicBezTo>
                  <a:lnTo>
                    <a:pt x="1501" y="13"/>
                  </a:lnTo>
                  <a:cubicBezTo>
                    <a:pt x="1491" y="8"/>
                    <a:pt x="1480" y="4"/>
                    <a:pt x="1469" y="0"/>
                  </a:cubicBezTo>
                  <a:close/>
                  <a:moveTo>
                    <a:pt x="1501" y="13"/>
                  </a:moveTo>
                  <a:lnTo>
                    <a:pt x="1501" y="13"/>
                  </a:lnTo>
                  <a:cubicBezTo>
                    <a:pt x="1869" y="173"/>
                    <a:pt x="2008" y="967"/>
                    <a:pt x="1823" y="2000"/>
                  </a:cubicBezTo>
                  <a:cubicBezTo>
                    <a:pt x="1469" y="4075"/>
                    <a:pt x="254" y="7049"/>
                    <a:pt x="254" y="7390"/>
                  </a:cubicBezTo>
                  <a:cubicBezTo>
                    <a:pt x="254" y="7415"/>
                    <a:pt x="1" y="13274"/>
                    <a:pt x="165" y="16906"/>
                  </a:cubicBezTo>
                  <a:cubicBezTo>
                    <a:pt x="292" y="19677"/>
                    <a:pt x="1962" y="21398"/>
                    <a:pt x="2747" y="21651"/>
                  </a:cubicBezTo>
                  <a:cubicBezTo>
                    <a:pt x="3119" y="21773"/>
                    <a:pt x="3486" y="21819"/>
                    <a:pt x="3830" y="21819"/>
                  </a:cubicBezTo>
                  <a:cubicBezTo>
                    <a:pt x="4877" y="21819"/>
                    <a:pt x="5695" y="21389"/>
                    <a:pt x="5695" y="21360"/>
                  </a:cubicBezTo>
                  <a:cubicBezTo>
                    <a:pt x="5632" y="20727"/>
                    <a:pt x="5278" y="19424"/>
                    <a:pt x="5024" y="16855"/>
                  </a:cubicBezTo>
                  <a:cubicBezTo>
                    <a:pt x="5012" y="16665"/>
                    <a:pt x="4417" y="12591"/>
                    <a:pt x="4354" y="11123"/>
                  </a:cubicBezTo>
                  <a:cubicBezTo>
                    <a:pt x="4240" y="8377"/>
                    <a:pt x="4366" y="5391"/>
                    <a:pt x="4291" y="4720"/>
                  </a:cubicBezTo>
                  <a:lnTo>
                    <a:pt x="4316" y="1127"/>
                  </a:lnTo>
                  <a:cubicBezTo>
                    <a:pt x="3254" y="614"/>
                    <a:pt x="2328" y="324"/>
                    <a:pt x="1501" y="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63;p119">
              <a:extLst>
                <a:ext uri="{FF2B5EF4-FFF2-40B4-BE49-F238E27FC236}">
                  <a16:creationId xmlns:a16="http://schemas.microsoft.com/office/drawing/2014/main" id="{1334F629-697F-C60C-3690-87E26CD269EE}"/>
                </a:ext>
              </a:extLst>
            </p:cNvPr>
            <p:cNvSpPr/>
            <p:nvPr/>
          </p:nvSpPr>
          <p:spPr>
            <a:xfrm>
              <a:off x="4256406" y="2047611"/>
              <a:ext cx="253253" cy="931229"/>
            </a:xfrm>
            <a:custGeom>
              <a:avLst/>
              <a:gdLst/>
              <a:ahLst/>
              <a:cxnLst/>
              <a:rect l="l" t="t" r="r" b="b"/>
              <a:pathLst>
                <a:path w="5961" h="21919" extrusionOk="0">
                  <a:moveTo>
                    <a:pt x="4404" y="0"/>
                  </a:moveTo>
                  <a:lnTo>
                    <a:pt x="4404" y="0"/>
                  </a:lnTo>
                  <a:cubicBezTo>
                    <a:pt x="4265" y="66"/>
                    <a:pt x="4154" y="144"/>
                    <a:pt x="4066" y="235"/>
                  </a:cubicBezTo>
                  <a:lnTo>
                    <a:pt x="4066" y="235"/>
                  </a:lnTo>
                  <a:cubicBezTo>
                    <a:pt x="4211" y="144"/>
                    <a:pt x="4328" y="65"/>
                    <a:pt x="4404" y="0"/>
                  </a:cubicBezTo>
                  <a:close/>
                  <a:moveTo>
                    <a:pt x="4066" y="235"/>
                  </a:moveTo>
                  <a:cubicBezTo>
                    <a:pt x="3389" y="658"/>
                    <a:pt x="2108" y="1335"/>
                    <a:pt x="1608" y="2012"/>
                  </a:cubicBezTo>
                  <a:cubicBezTo>
                    <a:pt x="988" y="2847"/>
                    <a:pt x="1456" y="5176"/>
                    <a:pt x="1456" y="5176"/>
                  </a:cubicBezTo>
                  <a:cubicBezTo>
                    <a:pt x="1532" y="6137"/>
                    <a:pt x="1608" y="8301"/>
                    <a:pt x="1557" y="10579"/>
                  </a:cubicBezTo>
                  <a:cubicBezTo>
                    <a:pt x="1481" y="14084"/>
                    <a:pt x="874" y="17652"/>
                    <a:pt x="1" y="21056"/>
                  </a:cubicBezTo>
                  <a:cubicBezTo>
                    <a:pt x="1" y="21076"/>
                    <a:pt x="823" y="21918"/>
                    <a:pt x="2286" y="21918"/>
                  </a:cubicBezTo>
                  <a:cubicBezTo>
                    <a:pt x="2691" y="21918"/>
                    <a:pt x="3145" y="21854"/>
                    <a:pt x="3645" y="21689"/>
                  </a:cubicBezTo>
                  <a:cubicBezTo>
                    <a:pt x="5088" y="21221"/>
                    <a:pt x="5961" y="18589"/>
                    <a:pt x="5948" y="16476"/>
                  </a:cubicBezTo>
                  <a:cubicBezTo>
                    <a:pt x="5948" y="16476"/>
                    <a:pt x="5771" y="7580"/>
                    <a:pt x="5771" y="7517"/>
                  </a:cubicBezTo>
                  <a:lnTo>
                    <a:pt x="3923" y="2101"/>
                  </a:lnTo>
                  <a:cubicBezTo>
                    <a:pt x="3766" y="1368"/>
                    <a:pt x="3644" y="669"/>
                    <a:pt x="4066" y="2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64;p119">
              <a:extLst>
                <a:ext uri="{FF2B5EF4-FFF2-40B4-BE49-F238E27FC236}">
                  <a16:creationId xmlns:a16="http://schemas.microsoft.com/office/drawing/2014/main" id="{CD8F34B8-AD22-1FB1-A2B1-186FD5E846AE}"/>
                </a:ext>
              </a:extLst>
            </p:cNvPr>
            <p:cNvSpPr/>
            <p:nvPr/>
          </p:nvSpPr>
          <p:spPr>
            <a:xfrm>
              <a:off x="4383306" y="2043830"/>
              <a:ext cx="116664" cy="362949"/>
            </a:xfrm>
            <a:custGeom>
              <a:avLst/>
              <a:gdLst/>
              <a:ahLst/>
              <a:cxnLst/>
              <a:rect l="l" t="t" r="r" b="b"/>
              <a:pathLst>
                <a:path w="2746" h="8543" extrusionOk="0">
                  <a:moveTo>
                    <a:pt x="1620" y="1"/>
                  </a:moveTo>
                  <a:cubicBezTo>
                    <a:pt x="1620" y="1"/>
                    <a:pt x="1341" y="13"/>
                    <a:pt x="835" y="393"/>
                  </a:cubicBezTo>
                  <a:cubicBezTo>
                    <a:pt x="468" y="659"/>
                    <a:pt x="0" y="2569"/>
                    <a:pt x="291" y="4290"/>
                  </a:cubicBezTo>
                  <a:cubicBezTo>
                    <a:pt x="582" y="6011"/>
                    <a:pt x="658" y="6302"/>
                    <a:pt x="658" y="6302"/>
                  </a:cubicBezTo>
                  <a:lnTo>
                    <a:pt x="1076" y="6378"/>
                  </a:lnTo>
                  <a:lnTo>
                    <a:pt x="924" y="6973"/>
                  </a:lnTo>
                  <a:lnTo>
                    <a:pt x="2746" y="8542"/>
                  </a:lnTo>
                  <a:lnTo>
                    <a:pt x="2746" y="7429"/>
                  </a:lnTo>
                  <a:cubicBezTo>
                    <a:pt x="2746" y="7429"/>
                    <a:pt x="1316" y="3708"/>
                    <a:pt x="1190" y="2139"/>
                  </a:cubicBezTo>
                  <a:cubicBezTo>
                    <a:pt x="1101" y="861"/>
                    <a:pt x="1152" y="583"/>
                    <a:pt x="1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65;p119">
              <a:extLst>
                <a:ext uri="{FF2B5EF4-FFF2-40B4-BE49-F238E27FC236}">
                  <a16:creationId xmlns:a16="http://schemas.microsoft.com/office/drawing/2014/main" id="{F15919D3-3406-2FD8-5EFB-A0E138864ED2}"/>
                </a:ext>
              </a:extLst>
            </p:cNvPr>
            <p:cNvSpPr/>
            <p:nvPr/>
          </p:nvSpPr>
          <p:spPr>
            <a:xfrm>
              <a:off x="4496739" y="2043830"/>
              <a:ext cx="116154" cy="362949"/>
            </a:xfrm>
            <a:custGeom>
              <a:avLst/>
              <a:gdLst/>
              <a:ahLst/>
              <a:cxnLst/>
              <a:rect l="l" t="t" r="r" b="b"/>
              <a:pathLst>
                <a:path w="2734" h="8543" extrusionOk="0">
                  <a:moveTo>
                    <a:pt x="1265" y="1"/>
                  </a:moveTo>
                  <a:lnTo>
                    <a:pt x="1265" y="1"/>
                  </a:lnTo>
                  <a:cubicBezTo>
                    <a:pt x="1772" y="608"/>
                    <a:pt x="1784" y="899"/>
                    <a:pt x="1544" y="2190"/>
                  </a:cubicBezTo>
                  <a:cubicBezTo>
                    <a:pt x="1265" y="3734"/>
                    <a:pt x="0" y="7441"/>
                    <a:pt x="0" y="7441"/>
                  </a:cubicBezTo>
                  <a:lnTo>
                    <a:pt x="0" y="8542"/>
                  </a:lnTo>
                  <a:lnTo>
                    <a:pt x="1822" y="6973"/>
                  </a:lnTo>
                  <a:lnTo>
                    <a:pt x="1658" y="6378"/>
                  </a:lnTo>
                  <a:lnTo>
                    <a:pt x="2088" y="6302"/>
                  </a:lnTo>
                  <a:cubicBezTo>
                    <a:pt x="2088" y="6302"/>
                    <a:pt x="2164" y="6011"/>
                    <a:pt x="2455" y="4303"/>
                  </a:cubicBezTo>
                  <a:cubicBezTo>
                    <a:pt x="2733" y="2582"/>
                    <a:pt x="2645" y="532"/>
                    <a:pt x="1860" y="191"/>
                  </a:cubicBezTo>
                  <a:lnTo>
                    <a:pt x="12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66;p119">
              <a:extLst>
                <a:ext uri="{FF2B5EF4-FFF2-40B4-BE49-F238E27FC236}">
                  <a16:creationId xmlns:a16="http://schemas.microsoft.com/office/drawing/2014/main" id="{3846D8DB-AFB7-BF84-DD7A-4184C36B7520}"/>
                </a:ext>
              </a:extLst>
            </p:cNvPr>
            <p:cNvSpPr/>
            <p:nvPr/>
          </p:nvSpPr>
          <p:spPr>
            <a:xfrm>
              <a:off x="4498524" y="2461536"/>
              <a:ext cx="28337" cy="24514"/>
            </a:xfrm>
            <a:custGeom>
              <a:avLst/>
              <a:gdLst/>
              <a:ahLst/>
              <a:cxnLst/>
              <a:rect l="l" t="t" r="r" b="b"/>
              <a:pathLst>
                <a:path w="667" h="577" extrusionOk="0">
                  <a:moveTo>
                    <a:pt x="287" y="1"/>
                  </a:moveTo>
                  <a:cubicBezTo>
                    <a:pt x="135" y="1"/>
                    <a:pt x="9" y="127"/>
                    <a:pt x="9" y="292"/>
                  </a:cubicBezTo>
                  <a:cubicBezTo>
                    <a:pt x="0" y="463"/>
                    <a:pt x="143" y="577"/>
                    <a:pt x="291" y="577"/>
                  </a:cubicBezTo>
                  <a:cubicBezTo>
                    <a:pt x="361" y="577"/>
                    <a:pt x="432" y="551"/>
                    <a:pt x="490" y="494"/>
                  </a:cubicBezTo>
                  <a:cubicBezTo>
                    <a:pt x="667" y="317"/>
                    <a:pt x="540" y="1"/>
                    <a:pt x="287"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67;p119">
              <a:extLst>
                <a:ext uri="{FF2B5EF4-FFF2-40B4-BE49-F238E27FC236}">
                  <a16:creationId xmlns:a16="http://schemas.microsoft.com/office/drawing/2014/main" id="{73F0718D-CFAC-EACD-8836-A455094C9AD8}"/>
                </a:ext>
              </a:extLst>
            </p:cNvPr>
            <p:cNvSpPr/>
            <p:nvPr/>
          </p:nvSpPr>
          <p:spPr>
            <a:xfrm>
              <a:off x="4498524" y="2577136"/>
              <a:ext cx="28337" cy="24514"/>
            </a:xfrm>
            <a:custGeom>
              <a:avLst/>
              <a:gdLst/>
              <a:ahLst/>
              <a:cxnLst/>
              <a:rect l="l" t="t" r="r" b="b"/>
              <a:pathLst>
                <a:path w="667" h="577" extrusionOk="0">
                  <a:moveTo>
                    <a:pt x="287" y="0"/>
                  </a:moveTo>
                  <a:cubicBezTo>
                    <a:pt x="135" y="0"/>
                    <a:pt x="9" y="127"/>
                    <a:pt x="9" y="291"/>
                  </a:cubicBezTo>
                  <a:cubicBezTo>
                    <a:pt x="0" y="463"/>
                    <a:pt x="143" y="576"/>
                    <a:pt x="291" y="576"/>
                  </a:cubicBezTo>
                  <a:cubicBezTo>
                    <a:pt x="361" y="576"/>
                    <a:pt x="432" y="551"/>
                    <a:pt x="490" y="494"/>
                  </a:cubicBezTo>
                  <a:cubicBezTo>
                    <a:pt x="667" y="304"/>
                    <a:pt x="540" y="0"/>
                    <a:pt x="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68;p119">
              <a:extLst>
                <a:ext uri="{FF2B5EF4-FFF2-40B4-BE49-F238E27FC236}">
                  <a16:creationId xmlns:a16="http://schemas.microsoft.com/office/drawing/2014/main" id="{44F36D38-5089-DF1D-E385-7ADD4C6880CA}"/>
                </a:ext>
              </a:extLst>
            </p:cNvPr>
            <p:cNvSpPr/>
            <p:nvPr/>
          </p:nvSpPr>
          <p:spPr>
            <a:xfrm>
              <a:off x="4498524" y="2692693"/>
              <a:ext cx="28210" cy="24004"/>
            </a:xfrm>
            <a:custGeom>
              <a:avLst/>
              <a:gdLst/>
              <a:ahLst/>
              <a:cxnLst/>
              <a:rect l="l" t="t" r="r" b="b"/>
              <a:pathLst>
                <a:path w="664" h="565" extrusionOk="0">
                  <a:moveTo>
                    <a:pt x="266" y="0"/>
                  </a:moveTo>
                  <a:cubicBezTo>
                    <a:pt x="124" y="0"/>
                    <a:pt x="9" y="122"/>
                    <a:pt x="9" y="279"/>
                  </a:cubicBezTo>
                  <a:cubicBezTo>
                    <a:pt x="0" y="451"/>
                    <a:pt x="143" y="564"/>
                    <a:pt x="291" y="564"/>
                  </a:cubicBezTo>
                  <a:cubicBezTo>
                    <a:pt x="361" y="564"/>
                    <a:pt x="432" y="539"/>
                    <a:pt x="490" y="482"/>
                  </a:cubicBezTo>
                  <a:cubicBezTo>
                    <a:pt x="663" y="308"/>
                    <a:pt x="545" y="1"/>
                    <a:pt x="302" y="1"/>
                  </a:cubicBezTo>
                  <a:cubicBezTo>
                    <a:pt x="297" y="1"/>
                    <a:pt x="292" y="1"/>
                    <a:pt x="287" y="1"/>
                  </a:cubicBezTo>
                  <a:cubicBezTo>
                    <a:pt x="280" y="0"/>
                    <a:pt x="273" y="0"/>
                    <a:pt x="266"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9;p119">
              <a:extLst>
                <a:ext uri="{FF2B5EF4-FFF2-40B4-BE49-F238E27FC236}">
                  <a16:creationId xmlns:a16="http://schemas.microsoft.com/office/drawing/2014/main" id="{FA7258F9-96E8-1D29-E48F-996FD63777B7}"/>
                </a:ext>
              </a:extLst>
            </p:cNvPr>
            <p:cNvSpPr/>
            <p:nvPr/>
          </p:nvSpPr>
          <p:spPr>
            <a:xfrm>
              <a:off x="4480595" y="2395430"/>
              <a:ext cx="22092" cy="419879"/>
            </a:xfrm>
            <a:custGeom>
              <a:avLst/>
              <a:gdLst/>
              <a:ahLst/>
              <a:cxnLst/>
              <a:rect l="l" t="t" r="r" b="b"/>
              <a:pathLst>
                <a:path w="520" h="9883" extrusionOk="0">
                  <a:moveTo>
                    <a:pt x="519" y="0"/>
                  </a:moveTo>
                  <a:lnTo>
                    <a:pt x="367" y="89"/>
                  </a:lnTo>
                  <a:lnTo>
                    <a:pt x="0" y="1025"/>
                  </a:lnTo>
                  <a:lnTo>
                    <a:pt x="0" y="9187"/>
                  </a:lnTo>
                  <a:lnTo>
                    <a:pt x="519" y="9883"/>
                  </a:lnTo>
                  <a:lnTo>
                    <a:pt x="165" y="9187"/>
                  </a:lnTo>
                  <a:lnTo>
                    <a:pt x="165" y="1025"/>
                  </a:lnTo>
                  <a:lnTo>
                    <a:pt x="5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70;p119">
              <a:extLst>
                <a:ext uri="{FF2B5EF4-FFF2-40B4-BE49-F238E27FC236}">
                  <a16:creationId xmlns:a16="http://schemas.microsoft.com/office/drawing/2014/main" id="{AED3C1E1-3337-10F1-06FA-57D0F8421661}"/>
                </a:ext>
              </a:extLst>
            </p:cNvPr>
            <p:cNvSpPr/>
            <p:nvPr/>
          </p:nvSpPr>
          <p:spPr>
            <a:xfrm>
              <a:off x="4382754" y="1750475"/>
              <a:ext cx="224236" cy="194496"/>
            </a:xfrm>
            <a:custGeom>
              <a:avLst/>
              <a:gdLst/>
              <a:ahLst/>
              <a:cxnLst/>
              <a:rect l="l" t="t" r="r" b="b"/>
              <a:pathLst>
                <a:path w="5278" h="4578" extrusionOk="0">
                  <a:moveTo>
                    <a:pt x="2121" y="1"/>
                  </a:moveTo>
                  <a:cubicBezTo>
                    <a:pt x="1992" y="1"/>
                    <a:pt x="1863" y="8"/>
                    <a:pt x="1734" y="22"/>
                  </a:cubicBezTo>
                  <a:cubicBezTo>
                    <a:pt x="1089" y="98"/>
                    <a:pt x="709" y="300"/>
                    <a:pt x="355" y="781"/>
                  </a:cubicBezTo>
                  <a:cubicBezTo>
                    <a:pt x="13" y="1250"/>
                    <a:pt x="0" y="2059"/>
                    <a:pt x="0" y="2059"/>
                  </a:cubicBezTo>
                  <a:cubicBezTo>
                    <a:pt x="127" y="2123"/>
                    <a:pt x="266" y="2148"/>
                    <a:pt x="393" y="2173"/>
                  </a:cubicBezTo>
                  <a:cubicBezTo>
                    <a:pt x="393" y="2173"/>
                    <a:pt x="394" y="2173"/>
                    <a:pt x="395" y="2173"/>
                  </a:cubicBezTo>
                  <a:cubicBezTo>
                    <a:pt x="458" y="2173"/>
                    <a:pt x="580" y="1680"/>
                    <a:pt x="656" y="1680"/>
                  </a:cubicBezTo>
                  <a:cubicBezTo>
                    <a:pt x="657" y="1680"/>
                    <a:pt x="658" y="1680"/>
                    <a:pt x="658" y="1680"/>
                  </a:cubicBezTo>
                  <a:cubicBezTo>
                    <a:pt x="696" y="1692"/>
                    <a:pt x="671" y="2224"/>
                    <a:pt x="709" y="2236"/>
                  </a:cubicBezTo>
                  <a:cubicBezTo>
                    <a:pt x="710" y="2237"/>
                    <a:pt x="711" y="2237"/>
                    <a:pt x="712" y="2237"/>
                  </a:cubicBezTo>
                  <a:cubicBezTo>
                    <a:pt x="751" y="2237"/>
                    <a:pt x="812" y="2034"/>
                    <a:pt x="874" y="2034"/>
                  </a:cubicBezTo>
                  <a:cubicBezTo>
                    <a:pt x="924" y="2047"/>
                    <a:pt x="975" y="2211"/>
                    <a:pt x="1038" y="2211"/>
                  </a:cubicBezTo>
                  <a:cubicBezTo>
                    <a:pt x="1400" y="2272"/>
                    <a:pt x="1880" y="2338"/>
                    <a:pt x="2233" y="2338"/>
                  </a:cubicBezTo>
                  <a:cubicBezTo>
                    <a:pt x="2398" y="2338"/>
                    <a:pt x="2535" y="2323"/>
                    <a:pt x="2620" y="2287"/>
                  </a:cubicBezTo>
                  <a:cubicBezTo>
                    <a:pt x="2670" y="2262"/>
                    <a:pt x="2822" y="1490"/>
                    <a:pt x="2860" y="1490"/>
                  </a:cubicBezTo>
                  <a:cubicBezTo>
                    <a:pt x="2861" y="1490"/>
                    <a:pt x="2861" y="1490"/>
                    <a:pt x="2862" y="1490"/>
                  </a:cubicBezTo>
                  <a:cubicBezTo>
                    <a:pt x="2946" y="1490"/>
                    <a:pt x="2863" y="2389"/>
                    <a:pt x="2933" y="2389"/>
                  </a:cubicBezTo>
                  <a:cubicBezTo>
                    <a:pt x="2934" y="2389"/>
                    <a:pt x="2935" y="2389"/>
                    <a:pt x="2936" y="2388"/>
                  </a:cubicBezTo>
                  <a:cubicBezTo>
                    <a:pt x="2952" y="2384"/>
                    <a:pt x="2968" y="2382"/>
                    <a:pt x="2983" y="2382"/>
                  </a:cubicBezTo>
                  <a:cubicBezTo>
                    <a:pt x="3140" y="2382"/>
                    <a:pt x="3267" y="2623"/>
                    <a:pt x="3151" y="3211"/>
                  </a:cubicBezTo>
                  <a:cubicBezTo>
                    <a:pt x="3050" y="3780"/>
                    <a:pt x="2999" y="4210"/>
                    <a:pt x="2999" y="4210"/>
                  </a:cubicBezTo>
                  <a:lnTo>
                    <a:pt x="3240" y="4135"/>
                  </a:lnTo>
                  <a:cubicBezTo>
                    <a:pt x="3240" y="4135"/>
                    <a:pt x="3501" y="3521"/>
                    <a:pt x="3798" y="3521"/>
                  </a:cubicBezTo>
                  <a:cubicBezTo>
                    <a:pt x="3814" y="3521"/>
                    <a:pt x="3831" y="3523"/>
                    <a:pt x="3847" y="3527"/>
                  </a:cubicBezTo>
                  <a:cubicBezTo>
                    <a:pt x="4214" y="3616"/>
                    <a:pt x="4050" y="4109"/>
                    <a:pt x="4050" y="4109"/>
                  </a:cubicBezTo>
                  <a:lnTo>
                    <a:pt x="3683" y="4577"/>
                  </a:lnTo>
                  <a:cubicBezTo>
                    <a:pt x="4024" y="4236"/>
                    <a:pt x="4315" y="3831"/>
                    <a:pt x="4518" y="3388"/>
                  </a:cubicBezTo>
                  <a:cubicBezTo>
                    <a:pt x="4999" y="2338"/>
                    <a:pt x="5277" y="1351"/>
                    <a:pt x="4024" y="541"/>
                  </a:cubicBezTo>
                  <a:cubicBezTo>
                    <a:pt x="3451" y="191"/>
                    <a:pt x="2789" y="1"/>
                    <a:pt x="2121"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71;p119">
              <a:extLst>
                <a:ext uri="{FF2B5EF4-FFF2-40B4-BE49-F238E27FC236}">
                  <a16:creationId xmlns:a16="http://schemas.microsoft.com/office/drawing/2014/main" id="{4878F139-BAF0-E0B6-2894-7D3EC74D4F17}"/>
                </a:ext>
              </a:extLst>
            </p:cNvPr>
            <p:cNvSpPr/>
            <p:nvPr/>
          </p:nvSpPr>
          <p:spPr>
            <a:xfrm>
              <a:off x="4528432" y="1775923"/>
              <a:ext cx="175293" cy="241102"/>
            </a:xfrm>
            <a:custGeom>
              <a:avLst/>
              <a:gdLst/>
              <a:ahLst/>
              <a:cxnLst/>
              <a:rect l="l" t="t" r="r" b="b"/>
              <a:pathLst>
                <a:path w="4126" h="5675" extrusionOk="0">
                  <a:moveTo>
                    <a:pt x="1654" y="0"/>
                  </a:moveTo>
                  <a:cubicBezTo>
                    <a:pt x="1516" y="0"/>
                    <a:pt x="1377" y="10"/>
                    <a:pt x="1241" y="30"/>
                  </a:cubicBezTo>
                  <a:cubicBezTo>
                    <a:pt x="1026" y="68"/>
                    <a:pt x="810" y="157"/>
                    <a:pt x="608" y="258"/>
                  </a:cubicBezTo>
                  <a:cubicBezTo>
                    <a:pt x="476" y="321"/>
                    <a:pt x="371" y="372"/>
                    <a:pt x="267" y="372"/>
                  </a:cubicBezTo>
                  <a:cubicBezTo>
                    <a:pt x="182" y="372"/>
                    <a:pt x="98" y="337"/>
                    <a:pt x="1" y="246"/>
                  </a:cubicBezTo>
                  <a:lnTo>
                    <a:pt x="1" y="246"/>
                  </a:lnTo>
                  <a:lnTo>
                    <a:pt x="216" y="1195"/>
                  </a:lnTo>
                  <a:cubicBezTo>
                    <a:pt x="337" y="881"/>
                    <a:pt x="661" y="624"/>
                    <a:pt x="992" y="624"/>
                  </a:cubicBezTo>
                  <a:cubicBezTo>
                    <a:pt x="1076" y="624"/>
                    <a:pt x="1159" y="640"/>
                    <a:pt x="1241" y="676"/>
                  </a:cubicBezTo>
                  <a:cubicBezTo>
                    <a:pt x="1532" y="840"/>
                    <a:pt x="1722" y="1131"/>
                    <a:pt x="1747" y="1460"/>
                  </a:cubicBezTo>
                  <a:cubicBezTo>
                    <a:pt x="1835" y="2308"/>
                    <a:pt x="823" y="2890"/>
                    <a:pt x="1329" y="3751"/>
                  </a:cubicBezTo>
                  <a:cubicBezTo>
                    <a:pt x="1532" y="4092"/>
                    <a:pt x="1975" y="4307"/>
                    <a:pt x="2101" y="4687"/>
                  </a:cubicBezTo>
                  <a:cubicBezTo>
                    <a:pt x="2202" y="5003"/>
                    <a:pt x="1848" y="5282"/>
                    <a:pt x="1646" y="5434"/>
                  </a:cubicBezTo>
                  <a:cubicBezTo>
                    <a:pt x="1431" y="5585"/>
                    <a:pt x="1519" y="5661"/>
                    <a:pt x="1633" y="5674"/>
                  </a:cubicBezTo>
                  <a:cubicBezTo>
                    <a:pt x="1636" y="5674"/>
                    <a:pt x="1639" y="5674"/>
                    <a:pt x="1643" y="5674"/>
                  </a:cubicBezTo>
                  <a:cubicBezTo>
                    <a:pt x="1884" y="5674"/>
                    <a:pt x="2689" y="5237"/>
                    <a:pt x="3113" y="4763"/>
                  </a:cubicBezTo>
                  <a:cubicBezTo>
                    <a:pt x="3822" y="3978"/>
                    <a:pt x="4126" y="2903"/>
                    <a:pt x="3898" y="1878"/>
                  </a:cubicBezTo>
                  <a:cubicBezTo>
                    <a:pt x="3746" y="1005"/>
                    <a:pt x="3113" y="309"/>
                    <a:pt x="2266" y="68"/>
                  </a:cubicBezTo>
                  <a:cubicBezTo>
                    <a:pt x="2068" y="23"/>
                    <a:pt x="1862" y="0"/>
                    <a:pt x="1654"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72;p119">
              <a:extLst>
                <a:ext uri="{FF2B5EF4-FFF2-40B4-BE49-F238E27FC236}">
                  <a16:creationId xmlns:a16="http://schemas.microsoft.com/office/drawing/2014/main" id="{5D6AB78B-B711-5F2E-925B-E41BC62DEC83}"/>
                </a:ext>
              </a:extLst>
            </p:cNvPr>
            <p:cNvSpPr/>
            <p:nvPr/>
          </p:nvSpPr>
          <p:spPr>
            <a:xfrm>
              <a:off x="4429529" y="2044382"/>
              <a:ext cx="112373" cy="90705"/>
            </a:xfrm>
            <a:custGeom>
              <a:avLst/>
              <a:gdLst/>
              <a:ahLst/>
              <a:cxnLst/>
              <a:rect l="l" t="t" r="r" b="b"/>
              <a:pathLst>
                <a:path w="2645" h="2135" extrusionOk="0">
                  <a:moveTo>
                    <a:pt x="544" y="0"/>
                  </a:moveTo>
                  <a:cubicBezTo>
                    <a:pt x="165" y="418"/>
                    <a:pt x="0" y="975"/>
                    <a:pt x="76" y="1544"/>
                  </a:cubicBezTo>
                  <a:cubicBezTo>
                    <a:pt x="76" y="1544"/>
                    <a:pt x="102" y="1595"/>
                    <a:pt x="329" y="1797"/>
                  </a:cubicBezTo>
                  <a:cubicBezTo>
                    <a:pt x="684" y="2050"/>
                    <a:pt x="1059" y="2135"/>
                    <a:pt x="1402" y="2135"/>
                  </a:cubicBezTo>
                  <a:cubicBezTo>
                    <a:pt x="2088" y="2135"/>
                    <a:pt x="2645" y="1797"/>
                    <a:pt x="2645" y="1797"/>
                  </a:cubicBezTo>
                  <a:lnTo>
                    <a:pt x="2645" y="1797"/>
                  </a:lnTo>
                  <a:cubicBezTo>
                    <a:pt x="2403" y="1911"/>
                    <a:pt x="2047" y="1969"/>
                    <a:pt x="1688" y="1969"/>
                  </a:cubicBezTo>
                  <a:cubicBezTo>
                    <a:pt x="1165" y="1969"/>
                    <a:pt x="633" y="1845"/>
                    <a:pt x="431" y="1582"/>
                  </a:cubicBezTo>
                  <a:cubicBezTo>
                    <a:pt x="89" y="1139"/>
                    <a:pt x="279" y="355"/>
                    <a:pt x="544" y="0"/>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73;p119">
              <a:extLst>
                <a:ext uri="{FF2B5EF4-FFF2-40B4-BE49-F238E27FC236}">
                  <a16:creationId xmlns:a16="http://schemas.microsoft.com/office/drawing/2014/main" id="{C6EC11FA-0F9F-9082-54BE-BCEE8DA0BA8F}"/>
                </a:ext>
              </a:extLst>
            </p:cNvPr>
            <p:cNvSpPr/>
            <p:nvPr/>
          </p:nvSpPr>
          <p:spPr>
            <a:xfrm>
              <a:off x="4514073" y="1905118"/>
              <a:ext cx="49877" cy="54593"/>
            </a:xfrm>
            <a:custGeom>
              <a:avLst/>
              <a:gdLst/>
              <a:ahLst/>
              <a:cxnLst/>
              <a:rect l="l" t="t" r="r" b="b"/>
              <a:pathLst>
                <a:path w="1174" h="1285" extrusionOk="0">
                  <a:moveTo>
                    <a:pt x="752" y="0"/>
                  </a:moveTo>
                  <a:cubicBezTo>
                    <a:pt x="437" y="0"/>
                    <a:pt x="0" y="1029"/>
                    <a:pt x="174" y="1216"/>
                  </a:cubicBezTo>
                  <a:cubicBezTo>
                    <a:pt x="222" y="1264"/>
                    <a:pt x="280" y="1285"/>
                    <a:pt x="343" y="1285"/>
                  </a:cubicBezTo>
                  <a:cubicBezTo>
                    <a:pt x="577" y="1285"/>
                    <a:pt x="880" y="992"/>
                    <a:pt x="1009" y="722"/>
                  </a:cubicBezTo>
                  <a:cubicBezTo>
                    <a:pt x="1174" y="368"/>
                    <a:pt x="1098" y="39"/>
                    <a:pt x="769" y="1"/>
                  </a:cubicBezTo>
                  <a:cubicBezTo>
                    <a:pt x="763" y="0"/>
                    <a:pt x="758" y="0"/>
                    <a:pt x="752" y="0"/>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74;p119">
              <a:extLst>
                <a:ext uri="{FF2B5EF4-FFF2-40B4-BE49-F238E27FC236}">
                  <a16:creationId xmlns:a16="http://schemas.microsoft.com/office/drawing/2014/main" id="{EA1A26D7-414C-38C7-C38D-285EE5E4C036}"/>
                </a:ext>
              </a:extLst>
            </p:cNvPr>
            <p:cNvSpPr/>
            <p:nvPr/>
          </p:nvSpPr>
          <p:spPr>
            <a:xfrm>
              <a:off x="5335887" y="3077517"/>
              <a:ext cx="259711" cy="290045"/>
            </a:xfrm>
            <a:custGeom>
              <a:avLst/>
              <a:gdLst/>
              <a:ahLst/>
              <a:cxnLst/>
              <a:rect l="l" t="t" r="r" b="b"/>
              <a:pathLst>
                <a:path w="6113" h="6827" extrusionOk="0">
                  <a:moveTo>
                    <a:pt x="4006" y="0"/>
                  </a:moveTo>
                  <a:cubicBezTo>
                    <a:pt x="3896" y="0"/>
                    <a:pt x="3790" y="50"/>
                    <a:pt x="3721" y="142"/>
                  </a:cubicBezTo>
                  <a:lnTo>
                    <a:pt x="115" y="5027"/>
                  </a:lnTo>
                  <a:cubicBezTo>
                    <a:pt x="1" y="5178"/>
                    <a:pt x="26" y="5406"/>
                    <a:pt x="191" y="5520"/>
                  </a:cubicBezTo>
                  <a:lnTo>
                    <a:pt x="1899" y="6760"/>
                  </a:lnTo>
                  <a:cubicBezTo>
                    <a:pt x="1964" y="6805"/>
                    <a:pt x="2036" y="6826"/>
                    <a:pt x="2109" y="6826"/>
                  </a:cubicBezTo>
                  <a:cubicBezTo>
                    <a:pt x="2219" y="6826"/>
                    <a:pt x="2328" y="6776"/>
                    <a:pt x="2405" y="6684"/>
                  </a:cubicBezTo>
                  <a:lnTo>
                    <a:pt x="5999" y="1800"/>
                  </a:lnTo>
                  <a:cubicBezTo>
                    <a:pt x="6113" y="1648"/>
                    <a:pt x="6087" y="1420"/>
                    <a:pt x="5923" y="1306"/>
                  </a:cubicBezTo>
                  <a:lnTo>
                    <a:pt x="4215" y="66"/>
                  </a:lnTo>
                  <a:cubicBezTo>
                    <a:pt x="4150" y="21"/>
                    <a:pt x="4077" y="0"/>
                    <a:pt x="4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375;p119">
              <a:extLst>
                <a:ext uri="{FF2B5EF4-FFF2-40B4-BE49-F238E27FC236}">
                  <a16:creationId xmlns:a16="http://schemas.microsoft.com/office/drawing/2014/main" id="{E9833664-AC7A-3EA4-6BEE-DC178CC478D6}"/>
                </a:ext>
              </a:extLst>
            </p:cNvPr>
            <p:cNvSpPr/>
            <p:nvPr/>
          </p:nvSpPr>
          <p:spPr>
            <a:xfrm>
              <a:off x="4513903" y="2476618"/>
              <a:ext cx="992492" cy="831686"/>
            </a:xfrm>
            <a:custGeom>
              <a:avLst/>
              <a:gdLst/>
              <a:ahLst/>
              <a:cxnLst/>
              <a:rect l="l" t="t" r="r" b="b"/>
              <a:pathLst>
                <a:path w="23361" h="19576" extrusionOk="0">
                  <a:moveTo>
                    <a:pt x="4202" y="0"/>
                  </a:moveTo>
                  <a:lnTo>
                    <a:pt x="1" y="5682"/>
                  </a:lnTo>
                  <a:lnTo>
                    <a:pt x="19159" y="19576"/>
                  </a:lnTo>
                  <a:lnTo>
                    <a:pt x="23360" y="13881"/>
                  </a:lnTo>
                  <a:lnTo>
                    <a:pt x="4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376;p119">
              <a:extLst>
                <a:ext uri="{FF2B5EF4-FFF2-40B4-BE49-F238E27FC236}">
                  <a16:creationId xmlns:a16="http://schemas.microsoft.com/office/drawing/2014/main" id="{76E0D44B-F3CF-48BB-BA40-F3F374D6AA11}"/>
                </a:ext>
              </a:extLst>
            </p:cNvPr>
            <p:cNvSpPr/>
            <p:nvPr/>
          </p:nvSpPr>
          <p:spPr>
            <a:xfrm>
              <a:off x="4070410" y="2152420"/>
              <a:ext cx="205415" cy="266721"/>
            </a:xfrm>
            <a:custGeom>
              <a:avLst/>
              <a:gdLst/>
              <a:ahLst/>
              <a:cxnLst/>
              <a:rect l="l" t="t" r="r" b="b"/>
              <a:pathLst>
                <a:path w="4835" h="6278" extrusionOk="0">
                  <a:moveTo>
                    <a:pt x="4404" y="1"/>
                  </a:moveTo>
                  <a:lnTo>
                    <a:pt x="2911" y="773"/>
                  </a:lnTo>
                  <a:lnTo>
                    <a:pt x="228" y="4404"/>
                  </a:lnTo>
                  <a:lnTo>
                    <a:pt x="1" y="5973"/>
                  </a:lnTo>
                  <a:lnTo>
                    <a:pt x="431" y="6277"/>
                  </a:lnTo>
                  <a:lnTo>
                    <a:pt x="4834" y="305"/>
                  </a:lnTo>
                  <a:lnTo>
                    <a:pt x="44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377;p119">
              <a:extLst>
                <a:ext uri="{FF2B5EF4-FFF2-40B4-BE49-F238E27FC236}">
                  <a16:creationId xmlns:a16="http://schemas.microsoft.com/office/drawing/2014/main" id="{AB65D0C1-D98C-71DA-889F-EDD8F43FE4A0}"/>
                </a:ext>
              </a:extLst>
            </p:cNvPr>
            <p:cNvSpPr/>
            <p:nvPr/>
          </p:nvSpPr>
          <p:spPr>
            <a:xfrm>
              <a:off x="3891934" y="2054068"/>
              <a:ext cx="126393" cy="151629"/>
            </a:xfrm>
            <a:custGeom>
              <a:avLst/>
              <a:gdLst/>
              <a:ahLst/>
              <a:cxnLst/>
              <a:rect l="l" t="t" r="r" b="b"/>
              <a:pathLst>
                <a:path w="2975" h="3569" extrusionOk="0">
                  <a:moveTo>
                    <a:pt x="2544" y="0"/>
                  </a:moveTo>
                  <a:lnTo>
                    <a:pt x="1456" y="228"/>
                  </a:lnTo>
                  <a:lnTo>
                    <a:pt x="0" y="2215"/>
                  </a:lnTo>
                  <a:lnTo>
                    <a:pt x="140" y="3265"/>
                  </a:lnTo>
                  <a:lnTo>
                    <a:pt x="570" y="3569"/>
                  </a:lnTo>
                  <a:lnTo>
                    <a:pt x="2974" y="317"/>
                  </a:lnTo>
                  <a:lnTo>
                    <a:pt x="2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378;p119">
              <a:extLst>
                <a:ext uri="{FF2B5EF4-FFF2-40B4-BE49-F238E27FC236}">
                  <a16:creationId xmlns:a16="http://schemas.microsoft.com/office/drawing/2014/main" id="{4E2071D4-A1AB-3AE4-D02F-4A0DE82E424B}"/>
                </a:ext>
              </a:extLst>
            </p:cNvPr>
            <p:cNvSpPr/>
            <p:nvPr/>
          </p:nvSpPr>
          <p:spPr>
            <a:xfrm>
              <a:off x="3910754" y="2065582"/>
              <a:ext cx="279594" cy="268208"/>
            </a:xfrm>
            <a:custGeom>
              <a:avLst/>
              <a:gdLst/>
              <a:ahLst/>
              <a:cxnLst/>
              <a:rect l="l" t="t" r="r" b="b"/>
              <a:pathLst>
                <a:path w="6581" h="6313" extrusionOk="0">
                  <a:moveTo>
                    <a:pt x="2661" y="1"/>
                  </a:moveTo>
                  <a:cubicBezTo>
                    <a:pt x="2554" y="1"/>
                    <a:pt x="2447" y="50"/>
                    <a:pt x="2379" y="147"/>
                  </a:cubicBezTo>
                  <a:lnTo>
                    <a:pt x="114" y="3209"/>
                  </a:lnTo>
                  <a:cubicBezTo>
                    <a:pt x="0" y="3373"/>
                    <a:pt x="38" y="3589"/>
                    <a:pt x="190" y="3702"/>
                  </a:cubicBezTo>
                  <a:lnTo>
                    <a:pt x="3695" y="6246"/>
                  </a:lnTo>
                  <a:cubicBezTo>
                    <a:pt x="3760" y="6291"/>
                    <a:pt x="3833" y="6312"/>
                    <a:pt x="3905" y="6312"/>
                  </a:cubicBezTo>
                  <a:cubicBezTo>
                    <a:pt x="4016" y="6312"/>
                    <a:pt x="4125" y="6262"/>
                    <a:pt x="4201" y="6170"/>
                  </a:cubicBezTo>
                  <a:lnTo>
                    <a:pt x="6466" y="3095"/>
                  </a:lnTo>
                  <a:cubicBezTo>
                    <a:pt x="6580" y="2943"/>
                    <a:pt x="6542" y="2715"/>
                    <a:pt x="6391" y="2614"/>
                  </a:cubicBezTo>
                  <a:lnTo>
                    <a:pt x="2873" y="71"/>
                  </a:lnTo>
                  <a:cubicBezTo>
                    <a:pt x="2811" y="24"/>
                    <a:pt x="2736" y="1"/>
                    <a:pt x="2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379;p119">
              <a:extLst>
                <a:ext uri="{FF2B5EF4-FFF2-40B4-BE49-F238E27FC236}">
                  <a16:creationId xmlns:a16="http://schemas.microsoft.com/office/drawing/2014/main" id="{C4D0DF49-E379-5F4A-5D4A-CA328DC0D063}"/>
                </a:ext>
              </a:extLst>
            </p:cNvPr>
            <p:cNvSpPr/>
            <p:nvPr/>
          </p:nvSpPr>
          <p:spPr>
            <a:xfrm>
              <a:off x="4025249" y="2145452"/>
              <a:ext cx="190885" cy="210216"/>
            </a:xfrm>
            <a:custGeom>
              <a:avLst/>
              <a:gdLst/>
              <a:ahLst/>
              <a:cxnLst/>
              <a:rect l="l" t="t" r="r" b="b"/>
              <a:pathLst>
                <a:path w="4493" h="4948" extrusionOk="0">
                  <a:moveTo>
                    <a:pt x="2683" y="0"/>
                  </a:moveTo>
                  <a:lnTo>
                    <a:pt x="1" y="3632"/>
                  </a:lnTo>
                  <a:lnTo>
                    <a:pt x="1810" y="4948"/>
                  </a:lnTo>
                  <a:lnTo>
                    <a:pt x="4493" y="1304"/>
                  </a:lnTo>
                  <a:lnTo>
                    <a:pt x="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80;p119">
              <a:extLst>
                <a:ext uri="{FF2B5EF4-FFF2-40B4-BE49-F238E27FC236}">
                  <a16:creationId xmlns:a16="http://schemas.microsoft.com/office/drawing/2014/main" id="{4EEBBA94-93E3-13C5-83E7-F8A032DF4C98}"/>
                </a:ext>
              </a:extLst>
            </p:cNvPr>
            <p:cNvSpPr/>
            <p:nvPr/>
          </p:nvSpPr>
          <p:spPr>
            <a:xfrm>
              <a:off x="3518838" y="1821296"/>
              <a:ext cx="575289" cy="410745"/>
            </a:xfrm>
            <a:custGeom>
              <a:avLst/>
              <a:gdLst/>
              <a:ahLst/>
              <a:cxnLst/>
              <a:rect l="l" t="t" r="r" b="b"/>
              <a:pathLst>
                <a:path w="13541" h="9668" extrusionOk="0">
                  <a:moveTo>
                    <a:pt x="1" y="0"/>
                  </a:moveTo>
                  <a:lnTo>
                    <a:pt x="13262" y="9668"/>
                  </a:lnTo>
                  <a:lnTo>
                    <a:pt x="13540" y="9288"/>
                  </a:lnTo>
                  <a:lnTo>
                    <a:pt x="1152" y="2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381;p119">
              <a:extLst>
                <a:ext uri="{FF2B5EF4-FFF2-40B4-BE49-F238E27FC236}">
                  <a16:creationId xmlns:a16="http://schemas.microsoft.com/office/drawing/2014/main" id="{CEC3C765-3B2C-88E2-6743-CB579486DCFB}"/>
                </a:ext>
              </a:extLst>
            </p:cNvPr>
            <p:cNvSpPr/>
            <p:nvPr/>
          </p:nvSpPr>
          <p:spPr>
            <a:xfrm>
              <a:off x="5239661" y="2953760"/>
              <a:ext cx="354877" cy="467123"/>
            </a:xfrm>
            <a:custGeom>
              <a:avLst/>
              <a:gdLst/>
              <a:ahLst/>
              <a:cxnLst/>
              <a:rect l="l" t="t" r="r" b="b"/>
              <a:pathLst>
                <a:path w="8353" h="10995" extrusionOk="0">
                  <a:moveTo>
                    <a:pt x="8038" y="0"/>
                  </a:moveTo>
                  <a:cubicBezTo>
                    <a:pt x="7926" y="0"/>
                    <a:pt x="7817" y="56"/>
                    <a:pt x="7758" y="157"/>
                  </a:cubicBezTo>
                  <a:lnTo>
                    <a:pt x="127" y="10496"/>
                  </a:lnTo>
                  <a:cubicBezTo>
                    <a:pt x="1" y="10622"/>
                    <a:pt x="13" y="10837"/>
                    <a:pt x="153" y="10951"/>
                  </a:cubicBezTo>
                  <a:cubicBezTo>
                    <a:pt x="207" y="10981"/>
                    <a:pt x="265" y="10995"/>
                    <a:pt x="321" y="10995"/>
                  </a:cubicBezTo>
                  <a:cubicBezTo>
                    <a:pt x="434" y="10995"/>
                    <a:pt x="541" y="10939"/>
                    <a:pt x="608" y="10837"/>
                  </a:cubicBezTo>
                  <a:lnTo>
                    <a:pt x="8238" y="512"/>
                  </a:lnTo>
                  <a:cubicBezTo>
                    <a:pt x="8352" y="373"/>
                    <a:pt x="8340" y="170"/>
                    <a:pt x="8200" y="44"/>
                  </a:cubicBezTo>
                  <a:cubicBezTo>
                    <a:pt x="8150" y="14"/>
                    <a:pt x="8094" y="0"/>
                    <a:pt x="8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82;p119">
              <a:extLst>
                <a:ext uri="{FF2B5EF4-FFF2-40B4-BE49-F238E27FC236}">
                  <a16:creationId xmlns:a16="http://schemas.microsoft.com/office/drawing/2014/main" id="{6F95BB4B-DAFE-4A0B-3F42-4E94A0AF15C2}"/>
                </a:ext>
              </a:extLst>
            </p:cNvPr>
            <p:cNvSpPr/>
            <p:nvPr/>
          </p:nvSpPr>
          <p:spPr>
            <a:xfrm>
              <a:off x="5403097" y="3121573"/>
              <a:ext cx="222069" cy="272329"/>
            </a:xfrm>
            <a:custGeom>
              <a:avLst/>
              <a:gdLst/>
              <a:ahLst/>
              <a:cxnLst/>
              <a:rect l="l" t="t" r="r" b="b"/>
              <a:pathLst>
                <a:path w="5227" h="6410" extrusionOk="0">
                  <a:moveTo>
                    <a:pt x="4365" y="1"/>
                  </a:moveTo>
                  <a:cubicBezTo>
                    <a:pt x="4255" y="1"/>
                    <a:pt x="4144" y="51"/>
                    <a:pt x="4075" y="143"/>
                  </a:cubicBezTo>
                  <a:lnTo>
                    <a:pt x="127" y="5508"/>
                  </a:lnTo>
                  <a:cubicBezTo>
                    <a:pt x="0" y="5660"/>
                    <a:pt x="38" y="5875"/>
                    <a:pt x="190" y="6002"/>
                  </a:cubicBezTo>
                  <a:lnTo>
                    <a:pt x="671" y="6343"/>
                  </a:lnTo>
                  <a:cubicBezTo>
                    <a:pt x="731" y="6388"/>
                    <a:pt x="803" y="6409"/>
                    <a:pt x="875" y="6409"/>
                  </a:cubicBezTo>
                  <a:cubicBezTo>
                    <a:pt x="985" y="6409"/>
                    <a:pt x="1096" y="6359"/>
                    <a:pt x="1165" y="6267"/>
                  </a:cubicBezTo>
                  <a:lnTo>
                    <a:pt x="5113" y="902"/>
                  </a:lnTo>
                  <a:cubicBezTo>
                    <a:pt x="5227" y="750"/>
                    <a:pt x="5201" y="535"/>
                    <a:pt x="5037" y="421"/>
                  </a:cubicBezTo>
                  <a:lnTo>
                    <a:pt x="4569" y="67"/>
                  </a:lnTo>
                  <a:cubicBezTo>
                    <a:pt x="4509" y="22"/>
                    <a:pt x="4437" y="1"/>
                    <a:pt x="4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83;p119">
              <a:extLst>
                <a:ext uri="{FF2B5EF4-FFF2-40B4-BE49-F238E27FC236}">
                  <a16:creationId xmlns:a16="http://schemas.microsoft.com/office/drawing/2014/main" id="{18BF2A4C-518F-275A-7D23-987647254EFE}"/>
                </a:ext>
              </a:extLst>
            </p:cNvPr>
            <p:cNvSpPr/>
            <p:nvPr/>
          </p:nvSpPr>
          <p:spPr>
            <a:xfrm>
              <a:off x="4440278" y="2431117"/>
              <a:ext cx="1048912" cy="858919"/>
            </a:xfrm>
            <a:custGeom>
              <a:avLst/>
              <a:gdLst/>
              <a:ahLst/>
              <a:cxnLst/>
              <a:rect l="l" t="t" r="r" b="b"/>
              <a:pathLst>
                <a:path w="24689" h="20217" extrusionOk="0">
                  <a:moveTo>
                    <a:pt x="3821" y="1"/>
                  </a:moveTo>
                  <a:cubicBezTo>
                    <a:pt x="3715" y="1"/>
                    <a:pt x="3610" y="46"/>
                    <a:pt x="3543" y="135"/>
                  </a:cubicBezTo>
                  <a:lnTo>
                    <a:pt x="114" y="4791"/>
                  </a:lnTo>
                  <a:cubicBezTo>
                    <a:pt x="0" y="4943"/>
                    <a:pt x="38" y="5146"/>
                    <a:pt x="190" y="5259"/>
                  </a:cubicBezTo>
                  <a:lnTo>
                    <a:pt x="19778" y="19444"/>
                  </a:lnTo>
                  <a:lnTo>
                    <a:pt x="20576" y="20014"/>
                  </a:lnTo>
                  <a:lnTo>
                    <a:pt x="20854" y="20216"/>
                  </a:lnTo>
                  <a:lnTo>
                    <a:pt x="21056" y="19951"/>
                  </a:lnTo>
                  <a:lnTo>
                    <a:pt x="24486" y="15307"/>
                  </a:lnTo>
                  <a:lnTo>
                    <a:pt x="24688" y="15028"/>
                  </a:lnTo>
                  <a:lnTo>
                    <a:pt x="24397" y="14826"/>
                  </a:lnTo>
                  <a:lnTo>
                    <a:pt x="23613" y="14256"/>
                  </a:lnTo>
                  <a:lnTo>
                    <a:pt x="4037" y="71"/>
                  </a:lnTo>
                  <a:cubicBezTo>
                    <a:pt x="3974" y="24"/>
                    <a:pt x="3897"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84;p119">
              <a:extLst>
                <a:ext uri="{FF2B5EF4-FFF2-40B4-BE49-F238E27FC236}">
                  <a16:creationId xmlns:a16="http://schemas.microsoft.com/office/drawing/2014/main" id="{6D6CE014-1AB2-425E-684B-B014B0ADB9A8}"/>
                </a:ext>
              </a:extLst>
            </p:cNvPr>
            <p:cNvSpPr/>
            <p:nvPr/>
          </p:nvSpPr>
          <p:spPr>
            <a:xfrm>
              <a:off x="4092969" y="2171240"/>
              <a:ext cx="1053203" cy="875786"/>
            </a:xfrm>
            <a:custGeom>
              <a:avLst/>
              <a:gdLst/>
              <a:ahLst/>
              <a:cxnLst/>
              <a:rect l="l" t="t" r="r" b="b"/>
              <a:pathLst>
                <a:path w="24790" h="20614" extrusionOk="0">
                  <a:moveTo>
                    <a:pt x="4202" y="1"/>
                  </a:moveTo>
                  <a:lnTo>
                    <a:pt x="1" y="5695"/>
                  </a:lnTo>
                  <a:lnTo>
                    <a:pt x="20602" y="20614"/>
                  </a:lnTo>
                  <a:lnTo>
                    <a:pt x="24790" y="14920"/>
                  </a:lnTo>
                  <a:lnTo>
                    <a:pt x="4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385;p119">
              <a:extLst>
                <a:ext uri="{FF2B5EF4-FFF2-40B4-BE49-F238E27FC236}">
                  <a16:creationId xmlns:a16="http://schemas.microsoft.com/office/drawing/2014/main" id="{ED91A820-CAD1-9C19-FE0B-23F5261CD320}"/>
                </a:ext>
              </a:extLst>
            </p:cNvPr>
            <p:cNvSpPr/>
            <p:nvPr/>
          </p:nvSpPr>
          <p:spPr>
            <a:xfrm>
              <a:off x="5341793" y="3079216"/>
              <a:ext cx="199510" cy="251639"/>
            </a:xfrm>
            <a:custGeom>
              <a:avLst/>
              <a:gdLst/>
              <a:ahLst/>
              <a:cxnLst/>
              <a:rect l="l" t="t" r="r" b="b"/>
              <a:pathLst>
                <a:path w="4696" h="5923" extrusionOk="0">
                  <a:moveTo>
                    <a:pt x="4025" y="1"/>
                  </a:moveTo>
                  <a:lnTo>
                    <a:pt x="1" y="5442"/>
                  </a:lnTo>
                  <a:lnTo>
                    <a:pt x="672" y="5923"/>
                  </a:lnTo>
                  <a:lnTo>
                    <a:pt x="4696" y="482"/>
                  </a:lnTo>
                  <a:lnTo>
                    <a:pt x="4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386;p119">
              <a:extLst>
                <a:ext uri="{FF2B5EF4-FFF2-40B4-BE49-F238E27FC236}">
                  <a16:creationId xmlns:a16="http://schemas.microsoft.com/office/drawing/2014/main" id="{C46DD649-0097-A519-A007-87FA58BC195E}"/>
                </a:ext>
              </a:extLst>
            </p:cNvPr>
            <p:cNvSpPr/>
            <p:nvPr/>
          </p:nvSpPr>
          <p:spPr>
            <a:xfrm>
              <a:off x="4092969" y="2171240"/>
              <a:ext cx="1309643" cy="1128996"/>
            </a:xfrm>
            <a:custGeom>
              <a:avLst/>
              <a:gdLst/>
              <a:ahLst/>
              <a:cxnLst/>
              <a:rect l="l" t="t" r="r" b="b"/>
              <a:pathLst>
                <a:path w="30826" h="26574" extrusionOk="0">
                  <a:moveTo>
                    <a:pt x="4202" y="1"/>
                  </a:moveTo>
                  <a:lnTo>
                    <a:pt x="1" y="5695"/>
                  </a:lnTo>
                  <a:lnTo>
                    <a:pt x="28839" y="26574"/>
                  </a:lnTo>
                  <a:lnTo>
                    <a:pt x="30826" y="23891"/>
                  </a:lnTo>
                  <a:lnTo>
                    <a:pt x="29143" y="25245"/>
                  </a:lnTo>
                  <a:lnTo>
                    <a:pt x="9972" y="11440"/>
                  </a:lnTo>
                  <a:lnTo>
                    <a:pt x="14300" y="7315"/>
                  </a:lnTo>
                  <a:lnTo>
                    <a:pt x="8973" y="10605"/>
                  </a:lnTo>
                  <a:lnTo>
                    <a:pt x="1507" y="5341"/>
                  </a:lnTo>
                  <a:lnTo>
                    <a:pt x="4303" y="317"/>
                  </a:lnTo>
                  <a:lnTo>
                    <a:pt x="5771" y="1152"/>
                  </a:lnTo>
                  <a:lnTo>
                    <a:pt x="4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387;p119">
              <a:extLst>
                <a:ext uri="{FF2B5EF4-FFF2-40B4-BE49-F238E27FC236}">
                  <a16:creationId xmlns:a16="http://schemas.microsoft.com/office/drawing/2014/main" id="{836294BC-CDA7-48FC-D20A-00434307B0EB}"/>
                </a:ext>
              </a:extLst>
            </p:cNvPr>
            <p:cNvSpPr/>
            <p:nvPr/>
          </p:nvSpPr>
          <p:spPr>
            <a:xfrm>
              <a:off x="4080096" y="2172855"/>
              <a:ext cx="113987" cy="166711"/>
            </a:xfrm>
            <a:custGeom>
              <a:avLst/>
              <a:gdLst/>
              <a:ahLst/>
              <a:cxnLst/>
              <a:rect l="l" t="t" r="r" b="b"/>
              <a:pathLst>
                <a:path w="2683" h="3924" extrusionOk="0">
                  <a:moveTo>
                    <a:pt x="2291" y="1"/>
                  </a:moveTo>
                  <a:lnTo>
                    <a:pt x="0" y="3923"/>
                  </a:lnTo>
                  <a:lnTo>
                    <a:pt x="2683" y="292"/>
                  </a:lnTo>
                  <a:lnTo>
                    <a:pt x="2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88;p119">
              <a:extLst>
                <a:ext uri="{FF2B5EF4-FFF2-40B4-BE49-F238E27FC236}">
                  <a16:creationId xmlns:a16="http://schemas.microsoft.com/office/drawing/2014/main" id="{DBA84BAA-C920-146A-3B0F-96C924B8A911}"/>
                </a:ext>
              </a:extLst>
            </p:cNvPr>
            <p:cNvSpPr/>
            <p:nvPr/>
          </p:nvSpPr>
          <p:spPr>
            <a:xfrm>
              <a:off x="3923117" y="2058359"/>
              <a:ext cx="95209" cy="137651"/>
            </a:xfrm>
            <a:custGeom>
              <a:avLst/>
              <a:gdLst/>
              <a:ahLst/>
              <a:cxnLst/>
              <a:rect l="l" t="t" r="r" b="b"/>
              <a:pathLst>
                <a:path w="2241" h="3240" extrusionOk="0">
                  <a:moveTo>
                    <a:pt x="1949" y="0"/>
                  </a:moveTo>
                  <a:lnTo>
                    <a:pt x="0" y="3240"/>
                  </a:lnTo>
                  <a:lnTo>
                    <a:pt x="2240" y="216"/>
                  </a:lnTo>
                  <a:lnTo>
                    <a:pt x="19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89;p119">
              <a:extLst>
                <a:ext uri="{FF2B5EF4-FFF2-40B4-BE49-F238E27FC236}">
                  <a16:creationId xmlns:a16="http://schemas.microsoft.com/office/drawing/2014/main" id="{E457EA3E-3F3C-CE5B-D934-E44191FF0715}"/>
                </a:ext>
              </a:extLst>
            </p:cNvPr>
            <p:cNvSpPr/>
            <p:nvPr/>
          </p:nvSpPr>
          <p:spPr>
            <a:xfrm>
              <a:off x="4070410" y="2152420"/>
              <a:ext cx="205415" cy="266721"/>
            </a:xfrm>
            <a:custGeom>
              <a:avLst/>
              <a:gdLst/>
              <a:ahLst/>
              <a:cxnLst/>
              <a:rect l="l" t="t" r="r" b="b"/>
              <a:pathLst>
                <a:path w="4835" h="6278" extrusionOk="0">
                  <a:moveTo>
                    <a:pt x="4404" y="1"/>
                  </a:moveTo>
                  <a:lnTo>
                    <a:pt x="1" y="5973"/>
                  </a:lnTo>
                  <a:lnTo>
                    <a:pt x="431" y="6277"/>
                  </a:lnTo>
                  <a:lnTo>
                    <a:pt x="4834" y="305"/>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90;p119">
              <a:extLst>
                <a:ext uri="{FF2B5EF4-FFF2-40B4-BE49-F238E27FC236}">
                  <a16:creationId xmlns:a16="http://schemas.microsoft.com/office/drawing/2014/main" id="{4AEB84B8-3A71-5FF4-DF0A-84D902F15C47}"/>
                </a:ext>
              </a:extLst>
            </p:cNvPr>
            <p:cNvSpPr/>
            <p:nvPr/>
          </p:nvSpPr>
          <p:spPr>
            <a:xfrm>
              <a:off x="3903235" y="2086314"/>
              <a:ext cx="26383" cy="26935"/>
            </a:xfrm>
            <a:custGeom>
              <a:avLst/>
              <a:gdLst/>
              <a:ahLst/>
              <a:cxnLst/>
              <a:rect l="l" t="t" r="r" b="b"/>
              <a:pathLst>
                <a:path w="621" h="634" extrusionOk="0">
                  <a:moveTo>
                    <a:pt x="279" y="0"/>
                  </a:moveTo>
                  <a:lnTo>
                    <a:pt x="0" y="380"/>
                  </a:lnTo>
                  <a:lnTo>
                    <a:pt x="342" y="633"/>
                  </a:lnTo>
                  <a:lnTo>
                    <a:pt x="620" y="253"/>
                  </a:lnTo>
                  <a:lnTo>
                    <a:pt x="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91;p119">
              <a:extLst>
                <a:ext uri="{FF2B5EF4-FFF2-40B4-BE49-F238E27FC236}">
                  <a16:creationId xmlns:a16="http://schemas.microsoft.com/office/drawing/2014/main" id="{CCE5B4C6-1EC0-172A-5843-D1E76E3618EE}"/>
                </a:ext>
              </a:extLst>
            </p:cNvPr>
            <p:cNvSpPr/>
            <p:nvPr/>
          </p:nvSpPr>
          <p:spPr>
            <a:xfrm>
              <a:off x="3937647" y="2216401"/>
              <a:ext cx="118831" cy="86584"/>
            </a:xfrm>
            <a:custGeom>
              <a:avLst/>
              <a:gdLst/>
              <a:ahLst/>
              <a:cxnLst/>
              <a:rect l="l" t="t" r="r" b="b"/>
              <a:pathLst>
                <a:path w="2797" h="2038" fill="none" extrusionOk="0">
                  <a:moveTo>
                    <a:pt x="0" y="1"/>
                  </a:moveTo>
                  <a:lnTo>
                    <a:pt x="2797" y="2038"/>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92;p119">
              <a:extLst>
                <a:ext uri="{FF2B5EF4-FFF2-40B4-BE49-F238E27FC236}">
                  <a16:creationId xmlns:a16="http://schemas.microsoft.com/office/drawing/2014/main" id="{5A4D8B53-21A3-8923-3F2F-4939B78B43E8}"/>
                </a:ext>
              </a:extLst>
            </p:cNvPr>
            <p:cNvSpPr/>
            <p:nvPr/>
          </p:nvSpPr>
          <p:spPr>
            <a:xfrm>
              <a:off x="3951072" y="2198685"/>
              <a:ext cx="118831" cy="86032"/>
            </a:xfrm>
            <a:custGeom>
              <a:avLst/>
              <a:gdLst/>
              <a:ahLst/>
              <a:cxnLst/>
              <a:rect l="l" t="t" r="r" b="b"/>
              <a:pathLst>
                <a:path w="2797" h="2025" fill="none" extrusionOk="0">
                  <a:moveTo>
                    <a:pt x="0" y="0"/>
                  </a:moveTo>
                  <a:lnTo>
                    <a:pt x="2797"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93;p119">
              <a:extLst>
                <a:ext uri="{FF2B5EF4-FFF2-40B4-BE49-F238E27FC236}">
                  <a16:creationId xmlns:a16="http://schemas.microsoft.com/office/drawing/2014/main" id="{8A0D1F4F-8142-87B0-B91D-30733F7CD5A9}"/>
                </a:ext>
              </a:extLst>
            </p:cNvPr>
            <p:cNvSpPr/>
            <p:nvPr/>
          </p:nvSpPr>
          <p:spPr>
            <a:xfrm>
              <a:off x="3964497" y="2180374"/>
              <a:ext cx="118873" cy="86075"/>
            </a:xfrm>
            <a:custGeom>
              <a:avLst/>
              <a:gdLst/>
              <a:ahLst/>
              <a:cxnLst/>
              <a:rect l="l" t="t" r="r" b="b"/>
              <a:pathLst>
                <a:path w="2798" h="2026" fill="none" extrusionOk="0">
                  <a:moveTo>
                    <a:pt x="1" y="1"/>
                  </a:moveTo>
                  <a:lnTo>
                    <a:pt x="2797"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94;p119">
              <a:extLst>
                <a:ext uri="{FF2B5EF4-FFF2-40B4-BE49-F238E27FC236}">
                  <a16:creationId xmlns:a16="http://schemas.microsoft.com/office/drawing/2014/main" id="{5D8CC4DB-D6B2-03B8-CFC7-20DA072BD4FD}"/>
                </a:ext>
              </a:extLst>
            </p:cNvPr>
            <p:cNvSpPr/>
            <p:nvPr/>
          </p:nvSpPr>
          <p:spPr>
            <a:xfrm>
              <a:off x="3977964" y="2162106"/>
              <a:ext cx="118831" cy="86075"/>
            </a:xfrm>
            <a:custGeom>
              <a:avLst/>
              <a:gdLst/>
              <a:ahLst/>
              <a:cxnLst/>
              <a:rect l="l" t="t" r="r" b="b"/>
              <a:pathLst>
                <a:path w="2797" h="2026" fill="none" extrusionOk="0">
                  <a:moveTo>
                    <a:pt x="0" y="1"/>
                  </a:moveTo>
                  <a:lnTo>
                    <a:pt x="2797"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95;p119">
              <a:extLst>
                <a:ext uri="{FF2B5EF4-FFF2-40B4-BE49-F238E27FC236}">
                  <a16:creationId xmlns:a16="http://schemas.microsoft.com/office/drawing/2014/main" id="{2940C343-00C3-8C2D-7A86-54B31C092477}"/>
                </a:ext>
              </a:extLst>
            </p:cNvPr>
            <p:cNvSpPr/>
            <p:nvPr/>
          </p:nvSpPr>
          <p:spPr>
            <a:xfrm>
              <a:off x="3990837" y="2144390"/>
              <a:ext cx="119383" cy="86032"/>
            </a:xfrm>
            <a:custGeom>
              <a:avLst/>
              <a:gdLst/>
              <a:ahLst/>
              <a:cxnLst/>
              <a:rect l="l" t="t" r="r" b="b"/>
              <a:pathLst>
                <a:path w="2810" h="2025" fill="none" extrusionOk="0">
                  <a:moveTo>
                    <a:pt x="1" y="0"/>
                  </a:moveTo>
                  <a:lnTo>
                    <a:pt x="2810"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96;p119">
              <a:extLst>
                <a:ext uri="{FF2B5EF4-FFF2-40B4-BE49-F238E27FC236}">
                  <a16:creationId xmlns:a16="http://schemas.microsoft.com/office/drawing/2014/main" id="{7F03987A-7C92-302B-6ACC-3029393F479D}"/>
                </a:ext>
              </a:extLst>
            </p:cNvPr>
            <p:cNvSpPr/>
            <p:nvPr/>
          </p:nvSpPr>
          <p:spPr>
            <a:xfrm>
              <a:off x="4004305" y="2126079"/>
              <a:ext cx="119383" cy="86075"/>
            </a:xfrm>
            <a:custGeom>
              <a:avLst/>
              <a:gdLst/>
              <a:ahLst/>
              <a:cxnLst/>
              <a:rect l="l" t="t" r="r" b="b"/>
              <a:pathLst>
                <a:path w="2810" h="2026" fill="none" extrusionOk="0">
                  <a:moveTo>
                    <a:pt x="0" y="1"/>
                  </a:moveTo>
                  <a:lnTo>
                    <a:pt x="2809"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97;p119">
              <a:extLst>
                <a:ext uri="{FF2B5EF4-FFF2-40B4-BE49-F238E27FC236}">
                  <a16:creationId xmlns:a16="http://schemas.microsoft.com/office/drawing/2014/main" id="{E9828683-EEE1-4C77-32BE-ABEDBE573E0B}"/>
                </a:ext>
              </a:extLst>
            </p:cNvPr>
            <p:cNvSpPr/>
            <p:nvPr/>
          </p:nvSpPr>
          <p:spPr>
            <a:xfrm>
              <a:off x="4017730" y="2107811"/>
              <a:ext cx="119383" cy="86584"/>
            </a:xfrm>
            <a:custGeom>
              <a:avLst/>
              <a:gdLst/>
              <a:ahLst/>
              <a:cxnLst/>
              <a:rect l="l" t="t" r="r" b="b"/>
              <a:pathLst>
                <a:path w="2810" h="2038" fill="none" extrusionOk="0">
                  <a:moveTo>
                    <a:pt x="0" y="1"/>
                  </a:moveTo>
                  <a:lnTo>
                    <a:pt x="2810" y="2038"/>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98;p119">
              <a:extLst>
                <a:ext uri="{FF2B5EF4-FFF2-40B4-BE49-F238E27FC236}">
                  <a16:creationId xmlns:a16="http://schemas.microsoft.com/office/drawing/2014/main" id="{9E3D9611-5640-6611-0EDE-E45A10E55A72}"/>
                </a:ext>
              </a:extLst>
            </p:cNvPr>
            <p:cNvSpPr/>
            <p:nvPr/>
          </p:nvSpPr>
          <p:spPr>
            <a:xfrm>
              <a:off x="4031155" y="2089543"/>
              <a:ext cx="119383" cy="86584"/>
            </a:xfrm>
            <a:custGeom>
              <a:avLst/>
              <a:gdLst/>
              <a:ahLst/>
              <a:cxnLst/>
              <a:rect l="l" t="t" r="r" b="b"/>
              <a:pathLst>
                <a:path w="2810" h="2038" fill="none" extrusionOk="0">
                  <a:moveTo>
                    <a:pt x="1" y="0"/>
                  </a:moveTo>
                  <a:lnTo>
                    <a:pt x="2810" y="2038"/>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99;p119">
              <a:extLst>
                <a:ext uri="{FF2B5EF4-FFF2-40B4-BE49-F238E27FC236}">
                  <a16:creationId xmlns:a16="http://schemas.microsoft.com/office/drawing/2014/main" id="{AC3AD1F1-DACD-7C49-E52E-9C2EBCCCD64A}"/>
                </a:ext>
              </a:extLst>
            </p:cNvPr>
            <p:cNvSpPr/>
            <p:nvPr/>
          </p:nvSpPr>
          <p:spPr>
            <a:xfrm>
              <a:off x="4211245" y="2431457"/>
              <a:ext cx="50047" cy="67764"/>
            </a:xfrm>
            <a:custGeom>
              <a:avLst/>
              <a:gdLst/>
              <a:ahLst/>
              <a:cxnLst/>
              <a:rect l="l" t="t" r="r" b="b"/>
              <a:pathLst>
                <a:path w="1178" h="1595" fill="none" extrusionOk="0">
                  <a:moveTo>
                    <a:pt x="1" y="1595"/>
                  </a:moveTo>
                  <a:lnTo>
                    <a:pt x="117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00;p119">
              <a:extLst>
                <a:ext uri="{FF2B5EF4-FFF2-40B4-BE49-F238E27FC236}">
                  <a16:creationId xmlns:a16="http://schemas.microsoft.com/office/drawing/2014/main" id="{5610AFF2-A695-4BB6-8300-11FD223362FB}"/>
                </a:ext>
              </a:extLst>
            </p:cNvPr>
            <p:cNvSpPr/>
            <p:nvPr/>
          </p:nvSpPr>
          <p:spPr>
            <a:xfrm>
              <a:off x="4237585" y="2485752"/>
              <a:ext cx="23707" cy="32289"/>
            </a:xfrm>
            <a:custGeom>
              <a:avLst/>
              <a:gdLst/>
              <a:ahLst/>
              <a:cxnLst/>
              <a:rect l="l" t="t" r="r" b="b"/>
              <a:pathLst>
                <a:path w="558" h="760" fill="none" extrusionOk="0">
                  <a:moveTo>
                    <a:pt x="1" y="759"/>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01;p119">
              <a:extLst>
                <a:ext uri="{FF2B5EF4-FFF2-40B4-BE49-F238E27FC236}">
                  <a16:creationId xmlns:a16="http://schemas.microsoft.com/office/drawing/2014/main" id="{FA262664-4967-A83F-E301-2BA758E2E7D1}"/>
                </a:ext>
              </a:extLst>
            </p:cNvPr>
            <p:cNvSpPr/>
            <p:nvPr/>
          </p:nvSpPr>
          <p:spPr>
            <a:xfrm>
              <a:off x="4263926" y="2505082"/>
              <a:ext cx="23707" cy="31779"/>
            </a:xfrm>
            <a:custGeom>
              <a:avLst/>
              <a:gdLst/>
              <a:ahLst/>
              <a:cxnLst/>
              <a:rect l="l" t="t" r="r" b="b"/>
              <a:pathLst>
                <a:path w="558" h="748" fill="none" extrusionOk="0">
                  <a:moveTo>
                    <a:pt x="1" y="747"/>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02;p119">
              <a:extLst>
                <a:ext uri="{FF2B5EF4-FFF2-40B4-BE49-F238E27FC236}">
                  <a16:creationId xmlns:a16="http://schemas.microsoft.com/office/drawing/2014/main" id="{3721E368-A4F8-0E27-0243-04A929BD661A}"/>
                </a:ext>
              </a:extLst>
            </p:cNvPr>
            <p:cNvSpPr/>
            <p:nvPr/>
          </p:nvSpPr>
          <p:spPr>
            <a:xfrm>
              <a:off x="4290266" y="2523903"/>
              <a:ext cx="23707" cy="32289"/>
            </a:xfrm>
            <a:custGeom>
              <a:avLst/>
              <a:gdLst/>
              <a:ahLst/>
              <a:cxnLst/>
              <a:rect l="l" t="t" r="r" b="b"/>
              <a:pathLst>
                <a:path w="558" h="760" fill="none" extrusionOk="0">
                  <a:moveTo>
                    <a:pt x="1" y="760"/>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03;p119">
              <a:extLst>
                <a:ext uri="{FF2B5EF4-FFF2-40B4-BE49-F238E27FC236}">
                  <a16:creationId xmlns:a16="http://schemas.microsoft.com/office/drawing/2014/main" id="{08C2E355-A2F5-6D7F-0584-EA20A9BFE6DA}"/>
                </a:ext>
              </a:extLst>
            </p:cNvPr>
            <p:cNvSpPr/>
            <p:nvPr/>
          </p:nvSpPr>
          <p:spPr>
            <a:xfrm>
              <a:off x="4316649" y="2507759"/>
              <a:ext cx="49495" cy="67254"/>
            </a:xfrm>
            <a:custGeom>
              <a:avLst/>
              <a:gdLst/>
              <a:ahLst/>
              <a:cxnLst/>
              <a:rect l="l" t="t" r="r" b="b"/>
              <a:pathLst>
                <a:path w="1165" h="1583" fill="none" extrusionOk="0">
                  <a:moveTo>
                    <a:pt x="0" y="1583"/>
                  </a:moveTo>
                  <a:lnTo>
                    <a:pt x="1164"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04;p119">
              <a:extLst>
                <a:ext uri="{FF2B5EF4-FFF2-40B4-BE49-F238E27FC236}">
                  <a16:creationId xmlns:a16="http://schemas.microsoft.com/office/drawing/2014/main" id="{5643E976-FABE-AAC1-AE4E-D8354110BDE0}"/>
                </a:ext>
              </a:extLst>
            </p:cNvPr>
            <p:cNvSpPr/>
            <p:nvPr/>
          </p:nvSpPr>
          <p:spPr>
            <a:xfrm>
              <a:off x="4342989" y="2562096"/>
              <a:ext cx="23664" cy="32289"/>
            </a:xfrm>
            <a:custGeom>
              <a:avLst/>
              <a:gdLst/>
              <a:ahLst/>
              <a:cxnLst/>
              <a:rect l="l" t="t" r="r" b="b"/>
              <a:pathLst>
                <a:path w="557" h="760" fill="none" extrusionOk="0">
                  <a:moveTo>
                    <a:pt x="0" y="759"/>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05;p119">
              <a:extLst>
                <a:ext uri="{FF2B5EF4-FFF2-40B4-BE49-F238E27FC236}">
                  <a16:creationId xmlns:a16="http://schemas.microsoft.com/office/drawing/2014/main" id="{D4AAA271-9783-77A5-5205-708348EB8669}"/>
                </a:ext>
              </a:extLst>
            </p:cNvPr>
            <p:cNvSpPr/>
            <p:nvPr/>
          </p:nvSpPr>
          <p:spPr>
            <a:xfrm>
              <a:off x="4474138" y="2657219"/>
              <a:ext cx="23707" cy="32289"/>
            </a:xfrm>
            <a:custGeom>
              <a:avLst/>
              <a:gdLst/>
              <a:ahLst/>
              <a:cxnLst/>
              <a:rect l="l" t="t" r="r" b="b"/>
              <a:pathLst>
                <a:path w="558" h="760" fill="none" extrusionOk="0">
                  <a:moveTo>
                    <a:pt x="1"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06;p119">
              <a:extLst>
                <a:ext uri="{FF2B5EF4-FFF2-40B4-BE49-F238E27FC236}">
                  <a16:creationId xmlns:a16="http://schemas.microsoft.com/office/drawing/2014/main" id="{10C0F07B-2646-83B3-CEF8-7B2445AC3CBE}"/>
                </a:ext>
              </a:extLst>
            </p:cNvPr>
            <p:cNvSpPr/>
            <p:nvPr/>
          </p:nvSpPr>
          <p:spPr>
            <a:xfrm>
              <a:off x="4500478" y="2676039"/>
              <a:ext cx="23707" cy="32289"/>
            </a:xfrm>
            <a:custGeom>
              <a:avLst/>
              <a:gdLst/>
              <a:ahLst/>
              <a:cxnLst/>
              <a:rect l="l" t="t" r="r" b="b"/>
              <a:pathLst>
                <a:path w="558" h="760" fill="none" extrusionOk="0">
                  <a:moveTo>
                    <a:pt x="1"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07;p119">
              <a:extLst>
                <a:ext uri="{FF2B5EF4-FFF2-40B4-BE49-F238E27FC236}">
                  <a16:creationId xmlns:a16="http://schemas.microsoft.com/office/drawing/2014/main" id="{9BA3E80E-9FDF-B2BC-CC26-BB41798EFC07}"/>
                </a:ext>
              </a:extLst>
            </p:cNvPr>
            <p:cNvSpPr/>
            <p:nvPr/>
          </p:nvSpPr>
          <p:spPr>
            <a:xfrm>
              <a:off x="4526818" y="2659938"/>
              <a:ext cx="49495" cy="67764"/>
            </a:xfrm>
            <a:custGeom>
              <a:avLst/>
              <a:gdLst/>
              <a:ahLst/>
              <a:cxnLst/>
              <a:rect l="l" t="t" r="r" b="b"/>
              <a:pathLst>
                <a:path w="1165" h="1595" fill="none" extrusionOk="0">
                  <a:moveTo>
                    <a:pt x="1" y="1594"/>
                  </a:moveTo>
                  <a:lnTo>
                    <a:pt x="1165"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08;p119">
              <a:extLst>
                <a:ext uri="{FF2B5EF4-FFF2-40B4-BE49-F238E27FC236}">
                  <a16:creationId xmlns:a16="http://schemas.microsoft.com/office/drawing/2014/main" id="{B04563C2-C2F2-0AB7-13D6-231A04AD706C}"/>
                </a:ext>
              </a:extLst>
            </p:cNvPr>
            <p:cNvSpPr/>
            <p:nvPr/>
          </p:nvSpPr>
          <p:spPr>
            <a:xfrm>
              <a:off x="4553158" y="2714233"/>
              <a:ext cx="23707" cy="32289"/>
            </a:xfrm>
            <a:custGeom>
              <a:avLst/>
              <a:gdLst/>
              <a:ahLst/>
              <a:cxnLst/>
              <a:rect l="l" t="t" r="r" b="b"/>
              <a:pathLst>
                <a:path w="558" h="760" fill="none" extrusionOk="0">
                  <a:moveTo>
                    <a:pt x="1" y="759"/>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09;p119">
              <a:extLst>
                <a:ext uri="{FF2B5EF4-FFF2-40B4-BE49-F238E27FC236}">
                  <a16:creationId xmlns:a16="http://schemas.microsoft.com/office/drawing/2014/main" id="{31BBC9B8-29F9-FA83-1CC5-38752163457B}"/>
                </a:ext>
              </a:extLst>
            </p:cNvPr>
            <p:cNvSpPr/>
            <p:nvPr/>
          </p:nvSpPr>
          <p:spPr>
            <a:xfrm>
              <a:off x="4579498" y="2733563"/>
              <a:ext cx="23707" cy="31779"/>
            </a:xfrm>
            <a:custGeom>
              <a:avLst/>
              <a:gdLst/>
              <a:ahLst/>
              <a:cxnLst/>
              <a:rect l="l" t="t" r="r" b="b"/>
              <a:pathLst>
                <a:path w="558" h="748" fill="none" extrusionOk="0">
                  <a:moveTo>
                    <a:pt x="1" y="747"/>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410;p119">
              <a:extLst>
                <a:ext uri="{FF2B5EF4-FFF2-40B4-BE49-F238E27FC236}">
                  <a16:creationId xmlns:a16="http://schemas.microsoft.com/office/drawing/2014/main" id="{484C25C9-1A06-CF75-97A2-F754524186F9}"/>
                </a:ext>
              </a:extLst>
            </p:cNvPr>
            <p:cNvSpPr/>
            <p:nvPr/>
          </p:nvSpPr>
          <p:spPr>
            <a:xfrm>
              <a:off x="4605329" y="2752384"/>
              <a:ext cx="24216" cy="32289"/>
            </a:xfrm>
            <a:custGeom>
              <a:avLst/>
              <a:gdLst/>
              <a:ahLst/>
              <a:cxnLst/>
              <a:rect l="l" t="t" r="r" b="b"/>
              <a:pathLst>
                <a:path w="570" h="760" fill="none" extrusionOk="0">
                  <a:moveTo>
                    <a:pt x="0" y="760"/>
                  </a:moveTo>
                  <a:lnTo>
                    <a:pt x="570"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411;p119">
              <a:extLst>
                <a:ext uri="{FF2B5EF4-FFF2-40B4-BE49-F238E27FC236}">
                  <a16:creationId xmlns:a16="http://schemas.microsoft.com/office/drawing/2014/main" id="{B84CBD24-A404-FD54-A699-35F69B086320}"/>
                </a:ext>
              </a:extLst>
            </p:cNvPr>
            <p:cNvSpPr/>
            <p:nvPr/>
          </p:nvSpPr>
          <p:spPr>
            <a:xfrm>
              <a:off x="4631669" y="2736240"/>
              <a:ext cx="50005" cy="67254"/>
            </a:xfrm>
            <a:custGeom>
              <a:avLst/>
              <a:gdLst/>
              <a:ahLst/>
              <a:cxnLst/>
              <a:rect l="l" t="t" r="r" b="b"/>
              <a:pathLst>
                <a:path w="1177" h="1583" fill="none" extrusionOk="0">
                  <a:moveTo>
                    <a:pt x="0" y="1583"/>
                  </a:moveTo>
                  <a:lnTo>
                    <a:pt x="117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412;p119">
              <a:extLst>
                <a:ext uri="{FF2B5EF4-FFF2-40B4-BE49-F238E27FC236}">
                  <a16:creationId xmlns:a16="http://schemas.microsoft.com/office/drawing/2014/main" id="{72EA04DF-CF7F-A40A-311C-207EE1F8CA9E}"/>
                </a:ext>
              </a:extLst>
            </p:cNvPr>
            <p:cNvSpPr/>
            <p:nvPr/>
          </p:nvSpPr>
          <p:spPr>
            <a:xfrm>
              <a:off x="4658009" y="2790535"/>
              <a:ext cx="23664" cy="32331"/>
            </a:xfrm>
            <a:custGeom>
              <a:avLst/>
              <a:gdLst/>
              <a:ahLst/>
              <a:cxnLst/>
              <a:rect l="l" t="t" r="r" b="b"/>
              <a:pathLst>
                <a:path w="557" h="761"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13;p119">
              <a:extLst>
                <a:ext uri="{FF2B5EF4-FFF2-40B4-BE49-F238E27FC236}">
                  <a16:creationId xmlns:a16="http://schemas.microsoft.com/office/drawing/2014/main" id="{B2427945-1E0C-3EB3-10BF-D7174B363BD4}"/>
                </a:ext>
              </a:extLst>
            </p:cNvPr>
            <p:cNvSpPr/>
            <p:nvPr/>
          </p:nvSpPr>
          <p:spPr>
            <a:xfrm>
              <a:off x="4684350" y="2809355"/>
              <a:ext cx="23664" cy="32289"/>
            </a:xfrm>
            <a:custGeom>
              <a:avLst/>
              <a:gdLst/>
              <a:ahLst/>
              <a:cxnLst/>
              <a:rect l="l" t="t" r="r" b="b"/>
              <a:pathLst>
                <a:path w="557" h="760"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4;p119">
              <a:extLst>
                <a:ext uri="{FF2B5EF4-FFF2-40B4-BE49-F238E27FC236}">
                  <a16:creationId xmlns:a16="http://schemas.microsoft.com/office/drawing/2014/main" id="{65945280-EA80-D2A8-B86F-6E2F5A52A807}"/>
                </a:ext>
              </a:extLst>
            </p:cNvPr>
            <p:cNvSpPr/>
            <p:nvPr/>
          </p:nvSpPr>
          <p:spPr>
            <a:xfrm>
              <a:off x="4710690" y="2828728"/>
              <a:ext cx="23707" cy="31736"/>
            </a:xfrm>
            <a:custGeom>
              <a:avLst/>
              <a:gdLst/>
              <a:ahLst/>
              <a:cxnLst/>
              <a:rect l="l" t="t" r="r" b="b"/>
              <a:pathLst>
                <a:path w="558" h="747" fill="none" extrusionOk="0">
                  <a:moveTo>
                    <a:pt x="0" y="747"/>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15;p119">
              <a:extLst>
                <a:ext uri="{FF2B5EF4-FFF2-40B4-BE49-F238E27FC236}">
                  <a16:creationId xmlns:a16="http://schemas.microsoft.com/office/drawing/2014/main" id="{EE1639B9-5081-0076-6186-2709B2BFE61C}"/>
                </a:ext>
              </a:extLst>
            </p:cNvPr>
            <p:cNvSpPr/>
            <p:nvPr/>
          </p:nvSpPr>
          <p:spPr>
            <a:xfrm>
              <a:off x="4737030" y="2812584"/>
              <a:ext cx="49495" cy="67254"/>
            </a:xfrm>
            <a:custGeom>
              <a:avLst/>
              <a:gdLst/>
              <a:ahLst/>
              <a:cxnLst/>
              <a:rect l="l" t="t" r="r" b="b"/>
              <a:pathLst>
                <a:path w="1165" h="1583" fill="none" extrusionOk="0">
                  <a:moveTo>
                    <a:pt x="0" y="1582"/>
                  </a:moveTo>
                  <a:lnTo>
                    <a:pt x="1164"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16;p119">
              <a:extLst>
                <a:ext uri="{FF2B5EF4-FFF2-40B4-BE49-F238E27FC236}">
                  <a16:creationId xmlns:a16="http://schemas.microsoft.com/office/drawing/2014/main" id="{1C0B4992-D094-07B5-02C2-F9453D8B47C5}"/>
                </a:ext>
              </a:extLst>
            </p:cNvPr>
            <p:cNvSpPr/>
            <p:nvPr/>
          </p:nvSpPr>
          <p:spPr>
            <a:xfrm>
              <a:off x="4763370" y="2866369"/>
              <a:ext cx="23707" cy="32289"/>
            </a:xfrm>
            <a:custGeom>
              <a:avLst/>
              <a:gdLst/>
              <a:ahLst/>
              <a:cxnLst/>
              <a:rect l="l" t="t" r="r" b="b"/>
              <a:pathLst>
                <a:path w="558" h="760" fill="none" extrusionOk="0">
                  <a:moveTo>
                    <a:pt x="0" y="759"/>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17;p119">
              <a:extLst>
                <a:ext uri="{FF2B5EF4-FFF2-40B4-BE49-F238E27FC236}">
                  <a16:creationId xmlns:a16="http://schemas.microsoft.com/office/drawing/2014/main" id="{3D176A5A-1D35-B1E1-EC6E-A47D3AA46434}"/>
                </a:ext>
              </a:extLst>
            </p:cNvPr>
            <p:cNvSpPr/>
            <p:nvPr/>
          </p:nvSpPr>
          <p:spPr>
            <a:xfrm>
              <a:off x="4789710" y="2885700"/>
              <a:ext cx="23707" cy="32289"/>
            </a:xfrm>
            <a:custGeom>
              <a:avLst/>
              <a:gdLst/>
              <a:ahLst/>
              <a:cxnLst/>
              <a:rect l="l" t="t" r="r" b="b"/>
              <a:pathLst>
                <a:path w="558" h="760"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18;p119">
              <a:extLst>
                <a:ext uri="{FF2B5EF4-FFF2-40B4-BE49-F238E27FC236}">
                  <a16:creationId xmlns:a16="http://schemas.microsoft.com/office/drawing/2014/main" id="{E131F732-572D-5264-6483-CAF0D3F19351}"/>
                </a:ext>
              </a:extLst>
            </p:cNvPr>
            <p:cNvSpPr/>
            <p:nvPr/>
          </p:nvSpPr>
          <p:spPr>
            <a:xfrm>
              <a:off x="4815498" y="2904520"/>
              <a:ext cx="23707" cy="32289"/>
            </a:xfrm>
            <a:custGeom>
              <a:avLst/>
              <a:gdLst/>
              <a:ahLst/>
              <a:cxnLst/>
              <a:rect l="l" t="t" r="r" b="b"/>
              <a:pathLst>
                <a:path w="558" h="760" fill="none" extrusionOk="0">
                  <a:moveTo>
                    <a:pt x="1" y="760"/>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19;p119">
              <a:extLst>
                <a:ext uri="{FF2B5EF4-FFF2-40B4-BE49-F238E27FC236}">
                  <a16:creationId xmlns:a16="http://schemas.microsoft.com/office/drawing/2014/main" id="{F3FF6D09-BB15-C165-8DC3-D4C4757C2413}"/>
                </a:ext>
              </a:extLst>
            </p:cNvPr>
            <p:cNvSpPr/>
            <p:nvPr/>
          </p:nvSpPr>
          <p:spPr>
            <a:xfrm>
              <a:off x="4841839" y="2888376"/>
              <a:ext cx="50047" cy="67806"/>
            </a:xfrm>
            <a:custGeom>
              <a:avLst/>
              <a:gdLst/>
              <a:ahLst/>
              <a:cxnLst/>
              <a:rect l="l" t="t" r="r" b="b"/>
              <a:pathLst>
                <a:path w="1178" h="1596" fill="none" extrusionOk="0">
                  <a:moveTo>
                    <a:pt x="1" y="1595"/>
                  </a:moveTo>
                  <a:lnTo>
                    <a:pt x="117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20;p119">
              <a:extLst>
                <a:ext uri="{FF2B5EF4-FFF2-40B4-BE49-F238E27FC236}">
                  <a16:creationId xmlns:a16="http://schemas.microsoft.com/office/drawing/2014/main" id="{0E3532D5-1BC3-1F46-1B06-3B91EC5DFA6A}"/>
                </a:ext>
              </a:extLst>
            </p:cNvPr>
            <p:cNvSpPr/>
            <p:nvPr/>
          </p:nvSpPr>
          <p:spPr>
            <a:xfrm>
              <a:off x="4868179" y="2942671"/>
              <a:ext cx="23707" cy="32331"/>
            </a:xfrm>
            <a:custGeom>
              <a:avLst/>
              <a:gdLst/>
              <a:ahLst/>
              <a:cxnLst/>
              <a:rect l="l" t="t" r="r" b="b"/>
              <a:pathLst>
                <a:path w="558" h="761" fill="none" extrusionOk="0">
                  <a:moveTo>
                    <a:pt x="1" y="760"/>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21;p119">
              <a:extLst>
                <a:ext uri="{FF2B5EF4-FFF2-40B4-BE49-F238E27FC236}">
                  <a16:creationId xmlns:a16="http://schemas.microsoft.com/office/drawing/2014/main" id="{B16B86BB-CDE6-7F51-6C85-27FDC999F031}"/>
                </a:ext>
              </a:extLst>
            </p:cNvPr>
            <p:cNvSpPr/>
            <p:nvPr/>
          </p:nvSpPr>
          <p:spPr>
            <a:xfrm>
              <a:off x="4894519" y="2962044"/>
              <a:ext cx="23707" cy="31779"/>
            </a:xfrm>
            <a:custGeom>
              <a:avLst/>
              <a:gdLst/>
              <a:ahLst/>
              <a:cxnLst/>
              <a:rect l="l" t="t" r="r" b="b"/>
              <a:pathLst>
                <a:path w="558" h="748" fill="none" extrusionOk="0">
                  <a:moveTo>
                    <a:pt x="1" y="747"/>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22;p119">
              <a:extLst>
                <a:ext uri="{FF2B5EF4-FFF2-40B4-BE49-F238E27FC236}">
                  <a16:creationId xmlns:a16="http://schemas.microsoft.com/office/drawing/2014/main" id="{D4CA1E5B-53EA-B435-7F5B-65640C3276FB}"/>
                </a:ext>
              </a:extLst>
            </p:cNvPr>
            <p:cNvSpPr/>
            <p:nvPr/>
          </p:nvSpPr>
          <p:spPr>
            <a:xfrm>
              <a:off x="4920859" y="2980865"/>
              <a:ext cx="23707" cy="32289"/>
            </a:xfrm>
            <a:custGeom>
              <a:avLst/>
              <a:gdLst/>
              <a:ahLst/>
              <a:cxnLst/>
              <a:rect l="l" t="t" r="r" b="b"/>
              <a:pathLst>
                <a:path w="558" h="760" fill="none" extrusionOk="0">
                  <a:moveTo>
                    <a:pt x="1" y="760"/>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23;p119">
              <a:extLst>
                <a:ext uri="{FF2B5EF4-FFF2-40B4-BE49-F238E27FC236}">
                  <a16:creationId xmlns:a16="http://schemas.microsoft.com/office/drawing/2014/main" id="{D92EDE6E-1AE9-089A-2131-736B6B9BCA7A}"/>
                </a:ext>
              </a:extLst>
            </p:cNvPr>
            <p:cNvSpPr/>
            <p:nvPr/>
          </p:nvSpPr>
          <p:spPr>
            <a:xfrm>
              <a:off x="4947242" y="2964721"/>
              <a:ext cx="49495" cy="67254"/>
            </a:xfrm>
            <a:custGeom>
              <a:avLst/>
              <a:gdLst/>
              <a:ahLst/>
              <a:cxnLst/>
              <a:rect l="l" t="t" r="r" b="b"/>
              <a:pathLst>
                <a:path w="1165" h="1583" fill="none" extrusionOk="0">
                  <a:moveTo>
                    <a:pt x="0" y="1582"/>
                  </a:moveTo>
                  <a:lnTo>
                    <a:pt x="1164"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24;p119">
              <a:extLst>
                <a:ext uri="{FF2B5EF4-FFF2-40B4-BE49-F238E27FC236}">
                  <a16:creationId xmlns:a16="http://schemas.microsoft.com/office/drawing/2014/main" id="{A4125396-99A1-0A95-6718-A22447B79958}"/>
                </a:ext>
              </a:extLst>
            </p:cNvPr>
            <p:cNvSpPr/>
            <p:nvPr/>
          </p:nvSpPr>
          <p:spPr>
            <a:xfrm>
              <a:off x="4973582" y="3019016"/>
              <a:ext cx="23664" cy="32289"/>
            </a:xfrm>
            <a:custGeom>
              <a:avLst/>
              <a:gdLst/>
              <a:ahLst/>
              <a:cxnLst/>
              <a:rect l="l" t="t" r="r" b="b"/>
              <a:pathLst>
                <a:path w="557" h="760"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25;p119">
              <a:extLst>
                <a:ext uri="{FF2B5EF4-FFF2-40B4-BE49-F238E27FC236}">
                  <a16:creationId xmlns:a16="http://schemas.microsoft.com/office/drawing/2014/main" id="{92ED42BC-E01C-4868-45D2-1920C61714DF}"/>
                </a:ext>
              </a:extLst>
            </p:cNvPr>
            <p:cNvSpPr/>
            <p:nvPr/>
          </p:nvSpPr>
          <p:spPr>
            <a:xfrm>
              <a:off x="4999370" y="3037836"/>
              <a:ext cx="24216" cy="32289"/>
            </a:xfrm>
            <a:custGeom>
              <a:avLst/>
              <a:gdLst/>
              <a:ahLst/>
              <a:cxnLst/>
              <a:rect l="l" t="t" r="r" b="b"/>
              <a:pathLst>
                <a:path w="570" h="760" fill="none" extrusionOk="0">
                  <a:moveTo>
                    <a:pt x="0" y="760"/>
                  </a:moveTo>
                  <a:lnTo>
                    <a:pt x="570"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26;p119">
              <a:extLst>
                <a:ext uri="{FF2B5EF4-FFF2-40B4-BE49-F238E27FC236}">
                  <a16:creationId xmlns:a16="http://schemas.microsoft.com/office/drawing/2014/main" id="{122551CD-03B6-E1EA-C5AA-DDA4EF2C83C8}"/>
                </a:ext>
              </a:extLst>
            </p:cNvPr>
            <p:cNvSpPr/>
            <p:nvPr/>
          </p:nvSpPr>
          <p:spPr>
            <a:xfrm>
              <a:off x="5025710" y="3057209"/>
              <a:ext cx="24216" cy="31736"/>
            </a:xfrm>
            <a:custGeom>
              <a:avLst/>
              <a:gdLst/>
              <a:ahLst/>
              <a:cxnLst/>
              <a:rect l="l" t="t" r="r" b="b"/>
              <a:pathLst>
                <a:path w="570" h="747" fill="none" extrusionOk="0">
                  <a:moveTo>
                    <a:pt x="0" y="747"/>
                  </a:moveTo>
                  <a:lnTo>
                    <a:pt x="570"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427;p119">
              <a:extLst>
                <a:ext uri="{FF2B5EF4-FFF2-40B4-BE49-F238E27FC236}">
                  <a16:creationId xmlns:a16="http://schemas.microsoft.com/office/drawing/2014/main" id="{6C9C77B0-F320-D89D-6037-B8076011A5CD}"/>
                </a:ext>
              </a:extLst>
            </p:cNvPr>
            <p:cNvSpPr/>
            <p:nvPr/>
          </p:nvSpPr>
          <p:spPr>
            <a:xfrm>
              <a:off x="5052050" y="3041065"/>
              <a:ext cx="50047" cy="67254"/>
            </a:xfrm>
            <a:custGeom>
              <a:avLst/>
              <a:gdLst/>
              <a:ahLst/>
              <a:cxnLst/>
              <a:rect l="l" t="t" r="r" b="b"/>
              <a:pathLst>
                <a:path w="1178" h="1583" fill="none" extrusionOk="0">
                  <a:moveTo>
                    <a:pt x="1" y="1582"/>
                  </a:moveTo>
                  <a:lnTo>
                    <a:pt x="117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428;p119">
              <a:extLst>
                <a:ext uri="{FF2B5EF4-FFF2-40B4-BE49-F238E27FC236}">
                  <a16:creationId xmlns:a16="http://schemas.microsoft.com/office/drawing/2014/main" id="{B3D8F818-3DCA-0A85-0F5A-CA41D5B326EB}"/>
                </a:ext>
              </a:extLst>
            </p:cNvPr>
            <p:cNvSpPr/>
            <p:nvPr/>
          </p:nvSpPr>
          <p:spPr>
            <a:xfrm>
              <a:off x="5078391" y="3094808"/>
              <a:ext cx="23707" cy="32331"/>
            </a:xfrm>
            <a:custGeom>
              <a:avLst/>
              <a:gdLst/>
              <a:ahLst/>
              <a:cxnLst/>
              <a:rect l="l" t="t" r="r" b="b"/>
              <a:pathLst>
                <a:path w="558" h="761" fill="none" extrusionOk="0">
                  <a:moveTo>
                    <a:pt x="1" y="760"/>
                  </a:moveTo>
                  <a:lnTo>
                    <a:pt x="557" y="1"/>
                  </a:lnTo>
                </a:path>
              </a:pathLst>
            </a:custGeom>
            <a:ln>
              <a:solidFill>
                <a:srgbClr val="4472C4"/>
              </a:solidFill>
              <a:headEnd type="none" w="sm" len="sm"/>
              <a:tailEnd type="none" w="sm" len="sm"/>
            </a:ln>
          </p:spPr>
          <p:style>
            <a:lnRef idx="2">
              <a:schemeClr val="accent4"/>
            </a:lnRef>
            <a:fillRef idx="0">
              <a:schemeClr val="accent4"/>
            </a:fillRef>
            <a:effectRef idx="1">
              <a:schemeClr val="accent4"/>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429;p119">
              <a:extLst>
                <a:ext uri="{FF2B5EF4-FFF2-40B4-BE49-F238E27FC236}">
                  <a16:creationId xmlns:a16="http://schemas.microsoft.com/office/drawing/2014/main" id="{0FA3DDE2-E4B1-E65C-522B-144B7B5600B3}"/>
                </a:ext>
              </a:extLst>
            </p:cNvPr>
            <p:cNvSpPr/>
            <p:nvPr/>
          </p:nvSpPr>
          <p:spPr>
            <a:xfrm>
              <a:off x="4123091" y="2445647"/>
              <a:ext cx="97333" cy="80891"/>
            </a:xfrm>
            <a:custGeom>
              <a:avLst/>
              <a:gdLst/>
              <a:ahLst/>
              <a:cxnLst/>
              <a:rect l="l" t="t" r="r" b="b"/>
              <a:pathLst>
                <a:path w="2291" h="1904" extrusionOk="0">
                  <a:moveTo>
                    <a:pt x="755" y="1"/>
                  </a:moveTo>
                  <a:cubicBezTo>
                    <a:pt x="639" y="1"/>
                    <a:pt x="494" y="87"/>
                    <a:pt x="393" y="172"/>
                  </a:cubicBezTo>
                  <a:cubicBezTo>
                    <a:pt x="26" y="489"/>
                    <a:pt x="1" y="843"/>
                    <a:pt x="355" y="919"/>
                  </a:cubicBezTo>
                  <a:cubicBezTo>
                    <a:pt x="413" y="989"/>
                    <a:pt x="407" y="1331"/>
                    <a:pt x="647" y="1331"/>
                  </a:cubicBezTo>
                  <a:cubicBezTo>
                    <a:pt x="666" y="1331"/>
                    <a:pt x="687" y="1328"/>
                    <a:pt x="709" y="1324"/>
                  </a:cubicBezTo>
                  <a:cubicBezTo>
                    <a:pt x="747" y="1374"/>
                    <a:pt x="709" y="1640"/>
                    <a:pt x="1139" y="1691"/>
                  </a:cubicBezTo>
                  <a:cubicBezTo>
                    <a:pt x="1227" y="1840"/>
                    <a:pt x="1345" y="1904"/>
                    <a:pt x="1498" y="1904"/>
                  </a:cubicBezTo>
                  <a:cubicBezTo>
                    <a:pt x="1565" y="1904"/>
                    <a:pt x="1640" y="1891"/>
                    <a:pt x="1722" y="1868"/>
                  </a:cubicBezTo>
                  <a:cubicBezTo>
                    <a:pt x="1949" y="1767"/>
                    <a:pt x="2152" y="1602"/>
                    <a:pt x="2291" y="1387"/>
                  </a:cubicBezTo>
                  <a:lnTo>
                    <a:pt x="1937" y="1134"/>
                  </a:lnTo>
                  <a:cubicBezTo>
                    <a:pt x="2101" y="881"/>
                    <a:pt x="2126" y="704"/>
                    <a:pt x="2013" y="577"/>
                  </a:cubicBezTo>
                  <a:cubicBezTo>
                    <a:pt x="1999" y="569"/>
                    <a:pt x="1985" y="565"/>
                    <a:pt x="1970" y="565"/>
                  </a:cubicBezTo>
                  <a:cubicBezTo>
                    <a:pt x="1847" y="565"/>
                    <a:pt x="1689" y="805"/>
                    <a:pt x="1672" y="805"/>
                  </a:cubicBezTo>
                  <a:cubicBezTo>
                    <a:pt x="1671" y="805"/>
                    <a:pt x="1671" y="805"/>
                    <a:pt x="1671" y="805"/>
                  </a:cubicBezTo>
                  <a:cubicBezTo>
                    <a:pt x="1709" y="716"/>
                    <a:pt x="1899" y="489"/>
                    <a:pt x="1722" y="299"/>
                  </a:cubicBezTo>
                  <a:cubicBezTo>
                    <a:pt x="1701" y="277"/>
                    <a:pt x="1677" y="267"/>
                    <a:pt x="1651" y="267"/>
                  </a:cubicBezTo>
                  <a:cubicBezTo>
                    <a:pt x="1511" y="267"/>
                    <a:pt x="1300" y="534"/>
                    <a:pt x="1215" y="640"/>
                  </a:cubicBezTo>
                  <a:cubicBezTo>
                    <a:pt x="1203" y="640"/>
                    <a:pt x="1456" y="387"/>
                    <a:pt x="1430" y="210"/>
                  </a:cubicBezTo>
                  <a:cubicBezTo>
                    <a:pt x="1407" y="106"/>
                    <a:pt x="1331" y="44"/>
                    <a:pt x="1241" y="44"/>
                  </a:cubicBezTo>
                  <a:cubicBezTo>
                    <a:pt x="1232" y="44"/>
                    <a:pt x="1224" y="45"/>
                    <a:pt x="1215" y="46"/>
                  </a:cubicBezTo>
                  <a:cubicBezTo>
                    <a:pt x="1114" y="58"/>
                    <a:pt x="810" y="362"/>
                    <a:pt x="798" y="362"/>
                  </a:cubicBezTo>
                  <a:cubicBezTo>
                    <a:pt x="861" y="261"/>
                    <a:pt x="950" y="172"/>
                    <a:pt x="924" y="122"/>
                  </a:cubicBezTo>
                  <a:cubicBezTo>
                    <a:pt x="890" y="34"/>
                    <a:pt x="828" y="1"/>
                    <a:pt x="755" y="1"/>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430;p119">
              <a:extLst>
                <a:ext uri="{FF2B5EF4-FFF2-40B4-BE49-F238E27FC236}">
                  <a16:creationId xmlns:a16="http://schemas.microsoft.com/office/drawing/2014/main" id="{FC31B550-DF46-37FE-3C6C-03E53A57B41D}"/>
                </a:ext>
              </a:extLst>
            </p:cNvPr>
            <p:cNvSpPr/>
            <p:nvPr/>
          </p:nvSpPr>
          <p:spPr>
            <a:xfrm>
              <a:off x="4142973" y="2461026"/>
              <a:ext cx="14020" cy="15082"/>
            </a:xfrm>
            <a:custGeom>
              <a:avLst/>
              <a:gdLst/>
              <a:ahLst/>
              <a:cxnLst/>
              <a:rect l="l" t="t" r="r" b="b"/>
              <a:pathLst>
                <a:path w="330" h="355" extrusionOk="0">
                  <a:moveTo>
                    <a:pt x="330" y="0"/>
                  </a:moveTo>
                  <a:cubicBezTo>
                    <a:pt x="178" y="63"/>
                    <a:pt x="1" y="354"/>
                    <a:pt x="1" y="354"/>
                  </a:cubicBezTo>
                  <a:lnTo>
                    <a:pt x="330" y="0"/>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431;p119">
              <a:extLst>
                <a:ext uri="{FF2B5EF4-FFF2-40B4-BE49-F238E27FC236}">
                  <a16:creationId xmlns:a16="http://schemas.microsoft.com/office/drawing/2014/main" id="{B4DC9428-2882-5829-8AC7-4675AE68FB54}"/>
                </a:ext>
              </a:extLst>
            </p:cNvPr>
            <p:cNvSpPr/>
            <p:nvPr/>
          </p:nvSpPr>
          <p:spPr>
            <a:xfrm>
              <a:off x="4158565" y="2468546"/>
              <a:ext cx="19925" cy="23707"/>
            </a:xfrm>
            <a:custGeom>
              <a:avLst/>
              <a:gdLst/>
              <a:ahLst/>
              <a:cxnLst/>
              <a:rect l="l" t="t" r="r" b="b"/>
              <a:pathLst>
                <a:path w="469" h="558" extrusionOk="0">
                  <a:moveTo>
                    <a:pt x="469" y="0"/>
                  </a:moveTo>
                  <a:lnTo>
                    <a:pt x="469" y="0"/>
                  </a:lnTo>
                  <a:cubicBezTo>
                    <a:pt x="292" y="165"/>
                    <a:pt x="127" y="355"/>
                    <a:pt x="1" y="557"/>
                  </a:cubicBezTo>
                  <a:lnTo>
                    <a:pt x="469" y="0"/>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432;p119">
              <a:extLst>
                <a:ext uri="{FF2B5EF4-FFF2-40B4-BE49-F238E27FC236}">
                  <a16:creationId xmlns:a16="http://schemas.microsoft.com/office/drawing/2014/main" id="{C34705C9-4B07-FDB5-CF0E-081C36B702C5}"/>
                </a:ext>
              </a:extLst>
            </p:cNvPr>
            <p:cNvSpPr/>
            <p:nvPr/>
          </p:nvSpPr>
          <p:spPr>
            <a:xfrm>
              <a:off x="4176323" y="2479804"/>
              <a:ext cx="18311" cy="27488"/>
            </a:xfrm>
            <a:custGeom>
              <a:avLst/>
              <a:gdLst/>
              <a:ahLst/>
              <a:cxnLst/>
              <a:rect l="l" t="t" r="r" b="b"/>
              <a:pathLst>
                <a:path w="431" h="647" extrusionOk="0">
                  <a:moveTo>
                    <a:pt x="431" y="1"/>
                  </a:moveTo>
                  <a:lnTo>
                    <a:pt x="431" y="1"/>
                  </a:lnTo>
                  <a:cubicBezTo>
                    <a:pt x="241" y="191"/>
                    <a:pt x="102" y="406"/>
                    <a:pt x="0" y="646"/>
                  </a:cubicBezTo>
                  <a:lnTo>
                    <a:pt x="431" y="1"/>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433;p119">
              <a:extLst>
                <a:ext uri="{FF2B5EF4-FFF2-40B4-BE49-F238E27FC236}">
                  <a16:creationId xmlns:a16="http://schemas.microsoft.com/office/drawing/2014/main" id="{905D066E-C2B4-4CB8-F76D-899FCBD09E95}"/>
                </a:ext>
              </a:extLst>
            </p:cNvPr>
            <p:cNvSpPr/>
            <p:nvPr/>
          </p:nvSpPr>
          <p:spPr>
            <a:xfrm>
              <a:off x="4188686" y="2493781"/>
              <a:ext cx="19373" cy="24811"/>
            </a:xfrm>
            <a:custGeom>
              <a:avLst/>
              <a:gdLst/>
              <a:ahLst/>
              <a:cxnLst/>
              <a:rect l="l" t="t" r="r" b="b"/>
              <a:pathLst>
                <a:path w="456" h="584" extrusionOk="0">
                  <a:moveTo>
                    <a:pt x="393" y="1"/>
                  </a:moveTo>
                  <a:lnTo>
                    <a:pt x="0" y="583"/>
                  </a:lnTo>
                  <a:cubicBezTo>
                    <a:pt x="165" y="419"/>
                    <a:pt x="317" y="241"/>
                    <a:pt x="456" y="39"/>
                  </a:cubicBezTo>
                  <a:lnTo>
                    <a:pt x="393" y="1"/>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434;p119">
              <a:extLst>
                <a:ext uri="{FF2B5EF4-FFF2-40B4-BE49-F238E27FC236}">
                  <a16:creationId xmlns:a16="http://schemas.microsoft.com/office/drawing/2014/main" id="{6F06A78A-5F67-03F5-C78B-6C3A226A1CF3}"/>
                </a:ext>
              </a:extLst>
            </p:cNvPr>
            <p:cNvSpPr/>
            <p:nvPr/>
          </p:nvSpPr>
          <p:spPr>
            <a:xfrm>
              <a:off x="4340270" y="2243294"/>
              <a:ext cx="468822" cy="428461"/>
            </a:xfrm>
            <a:custGeom>
              <a:avLst/>
              <a:gdLst/>
              <a:ahLst/>
              <a:cxnLst/>
              <a:rect l="l" t="t" r="r" b="b"/>
              <a:pathLst>
                <a:path w="11035" h="10085" extrusionOk="0">
                  <a:moveTo>
                    <a:pt x="9605" y="0"/>
                  </a:moveTo>
                  <a:lnTo>
                    <a:pt x="7391" y="924"/>
                  </a:lnTo>
                  <a:lnTo>
                    <a:pt x="8707" y="5416"/>
                  </a:lnTo>
                  <a:cubicBezTo>
                    <a:pt x="8707" y="5416"/>
                    <a:pt x="5670" y="6745"/>
                    <a:pt x="4986" y="7036"/>
                  </a:cubicBezTo>
                  <a:cubicBezTo>
                    <a:pt x="4986" y="7036"/>
                    <a:pt x="3240" y="7782"/>
                    <a:pt x="3050" y="7820"/>
                  </a:cubicBezTo>
                  <a:cubicBezTo>
                    <a:pt x="2751" y="7728"/>
                    <a:pt x="2508" y="7692"/>
                    <a:pt x="2295" y="7692"/>
                  </a:cubicBezTo>
                  <a:cubicBezTo>
                    <a:pt x="1869" y="7692"/>
                    <a:pt x="1566" y="7833"/>
                    <a:pt x="1178" y="7934"/>
                  </a:cubicBezTo>
                  <a:cubicBezTo>
                    <a:pt x="773" y="8048"/>
                    <a:pt x="267" y="8023"/>
                    <a:pt x="532" y="8289"/>
                  </a:cubicBezTo>
                  <a:cubicBezTo>
                    <a:pt x="680" y="8437"/>
                    <a:pt x="871" y="8487"/>
                    <a:pt x="1063" y="8487"/>
                  </a:cubicBezTo>
                  <a:cubicBezTo>
                    <a:pt x="1479" y="8487"/>
                    <a:pt x="1899" y="8251"/>
                    <a:pt x="1899" y="8251"/>
                  </a:cubicBezTo>
                  <a:lnTo>
                    <a:pt x="1899" y="8251"/>
                  </a:lnTo>
                  <a:cubicBezTo>
                    <a:pt x="1874" y="8390"/>
                    <a:pt x="1785" y="8504"/>
                    <a:pt x="1671" y="8580"/>
                  </a:cubicBezTo>
                  <a:cubicBezTo>
                    <a:pt x="1450" y="8725"/>
                    <a:pt x="1254" y="8804"/>
                    <a:pt x="1061" y="8804"/>
                  </a:cubicBezTo>
                  <a:cubicBezTo>
                    <a:pt x="868" y="8804"/>
                    <a:pt x="678" y="8725"/>
                    <a:pt x="469" y="8554"/>
                  </a:cubicBezTo>
                  <a:lnTo>
                    <a:pt x="469" y="8554"/>
                  </a:lnTo>
                  <a:cubicBezTo>
                    <a:pt x="1" y="8693"/>
                    <a:pt x="507" y="9896"/>
                    <a:pt x="1152" y="10022"/>
                  </a:cubicBezTo>
                  <a:cubicBezTo>
                    <a:pt x="1322" y="10066"/>
                    <a:pt x="1490" y="10084"/>
                    <a:pt x="1653" y="10084"/>
                  </a:cubicBezTo>
                  <a:cubicBezTo>
                    <a:pt x="2578" y="10084"/>
                    <a:pt x="3337" y="9481"/>
                    <a:pt x="3455" y="9427"/>
                  </a:cubicBezTo>
                  <a:cubicBezTo>
                    <a:pt x="3746" y="9301"/>
                    <a:pt x="4581" y="8934"/>
                    <a:pt x="4581" y="8934"/>
                  </a:cubicBezTo>
                  <a:cubicBezTo>
                    <a:pt x="4581" y="8934"/>
                    <a:pt x="10010" y="7757"/>
                    <a:pt x="10503" y="6707"/>
                  </a:cubicBezTo>
                  <a:cubicBezTo>
                    <a:pt x="11035" y="5631"/>
                    <a:pt x="9605" y="0"/>
                    <a:pt x="960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435;p119">
              <a:extLst>
                <a:ext uri="{FF2B5EF4-FFF2-40B4-BE49-F238E27FC236}">
                  <a16:creationId xmlns:a16="http://schemas.microsoft.com/office/drawing/2014/main" id="{91F53E99-9187-F0C5-3883-1C0476DCE517}"/>
                </a:ext>
              </a:extLst>
            </p:cNvPr>
            <p:cNvSpPr/>
            <p:nvPr/>
          </p:nvSpPr>
          <p:spPr>
            <a:xfrm>
              <a:off x="4615525" y="2093834"/>
              <a:ext cx="154858" cy="265616"/>
            </a:xfrm>
            <a:custGeom>
              <a:avLst/>
              <a:gdLst/>
              <a:ahLst/>
              <a:cxnLst/>
              <a:rect l="l" t="t" r="r" b="b"/>
              <a:pathLst>
                <a:path w="3645" h="6252" extrusionOk="0">
                  <a:moveTo>
                    <a:pt x="1342" y="1"/>
                  </a:moveTo>
                  <a:lnTo>
                    <a:pt x="988" y="519"/>
                  </a:lnTo>
                  <a:lnTo>
                    <a:pt x="1" y="2835"/>
                  </a:lnTo>
                  <a:lnTo>
                    <a:pt x="950" y="6252"/>
                  </a:lnTo>
                  <a:cubicBezTo>
                    <a:pt x="950" y="6252"/>
                    <a:pt x="3645" y="5998"/>
                    <a:pt x="3493" y="5062"/>
                  </a:cubicBezTo>
                  <a:cubicBezTo>
                    <a:pt x="3101" y="2683"/>
                    <a:pt x="2126" y="798"/>
                    <a:pt x="1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436;p119">
              <a:extLst>
                <a:ext uri="{FF2B5EF4-FFF2-40B4-BE49-F238E27FC236}">
                  <a16:creationId xmlns:a16="http://schemas.microsoft.com/office/drawing/2014/main" id="{BAEBAE24-DFBB-95E2-8F86-16FA21430729}"/>
                </a:ext>
              </a:extLst>
            </p:cNvPr>
            <p:cNvSpPr/>
            <p:nvPr/>
          </p:nvSpPr>
          <p:spPr>
            <a:xfrm>
              <a:off x="4476814" y="2285735"/>
              <a:ext cx="338733" cy="358658"/>
            </a:xfrm>
            <a:custGeom>
              <a:avLst/>
              <a:gdLst/>
              <a:ahLst/>
              <a:cxnLst/>
              <a:rect l="l" t="t" r="r" b="b"/>
              <a:pathLst>
                <a:path w="7973" h="8442" extrusionOk="0">
                  <a:moveTo>
                    <a:pt x="6644" y="1"/>
                  </a:moveTo>
                  <a:lnTo>
                    <a:pt x="4392" y="1494"/>
                  </a:lnTo>
                  <a:lnTo>
                    <a:pt x="5151" y="4151"/>
                  </a:lnTo>
                  <a:lnTo>
                    <a:pt x="1" y="6632"/>
                  </a:lnTo>
                  <a:lnTo>
                    <a:pt x="608" y="8441"/>
                  </a:lnTo>
                  <a:cubicBezTo>
                    <a:pt x="608" y="8441"/>
                    <a:pt x="7074" y="6505"/>
                    <a:pt x="7441" y="5999"/>
                  </a:cubicBezTo>
                  <a:cubicBezTo>
                    <a:pt x="7973" y="5227"/>
                    <a:pt x="6644" y="1"/>
                    <a:pt x="6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437;p119">
              <a:extLst>
                <a:ext uri="{FF2B5EF4-FFF2-40B4-BE49-F238E27FC236}">
                  <a16:creationId xmlns:a16="http://schemas.microsoft.com/office/drawing/2014/main" id="{94193F2C-3F9F-3A0A-B49D-E1513E8F7733}"/>
                </a:ext>
              </a:extLst>
            </p:cNvPr>
            <p:cNvSpPr/>
            <p:nvPr/>
          </p:nvSpPr>
          <p:spPr>
            <a:xfrm>
              <a:off x="4645646" y="2281445"/>
              <a:ext cx="49495" cy="207582"/>
            </a:xfrm>
            <a:custGeom>
              <a:avLst/>
              <a:gdLst/>
              <a:ahLst/>
              <a:cxnLst/>
              <a:rect l="l" t="t" r="r" b="b"/>
              <a:pathLst>
                <a:path w="1165" h="4886" extrusionOk="0">
                  <a:moveTo>
                    <a:pt x="101" y="1"/>
                  </a:moveTo>
                  <a:lnTo>
                    <a:pt x="962" y="4176"/>
                  </a:lnTo>
                  <a:lnTo>
                    <a:pt x="0" y="4885"/>
                  </a:lnTo>
                  <a:lnTo>
                    <a:pt x="1164" y="4265"/>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999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93"/>
          <p:cNvSpPr txBox="1">
            <a:spLocks noGrp="1"/>
          </p:cNvSpPr>
          <p:nvPr>
            <p:ph type="title"/>
          </p:nvPr>
        </p:nvSpPr>
        <p:spPr>
          <a:xfrm>
            <a:off x="189377" y="827770"/>
            <a:ext cx="2239334" cy="595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Comparison</a:t>
            </a:r>
            <a:endParaRPr sz="2500"/>
          </a:p>
        </p:txBody>
      </p:sp>
      <p:graphicFrame>
        <p:nvGraphicFramePr>
          <p:cNvPr id="2360" name="Google Shape;2360;p93"/>
          <p:cNvGraphicFramePr/>
          <p:nvPr>
            <p:extLst>
              <p:ext uri="{D42A27DB-BD31-4B8C-83A1-F6EECF244321}">
                <p14:modId xmlns:p14="http://schemas.microsoft.com/office/powerpoint/2010/main" val="1743685321"/>
              </p:ext>
            </p:extLst>
          </p:nvPr>
        </p:nvGraphicFramePr>
        <p:xfrm>
          <a:off x="2872945" y="239412"/>
          <a:ext cx="3398154" cy="4672273"/>
        </p:xfrm>
        <a:graphic>
          <a:graphicData uri="http://schemas.openxmlformats.org/drawingml/2006/table">
            <a:tbl>
              <a:tblPr>
                <a:noFill/>
                <a:tableStyleId>{492A543D-53CA-45F4-BB54-F8F93ACC1F45}</a:tableStyleId>
              </a:tblPr>
              <a:tblGrid>
                <a:gridCol w="2255108">
                  <a:extLst>
                    <a:ext uri="{9D8B030D-6E8A-4147-A177-3AD203B41FA5}">
                      <a16:colId xmlns:a16="http://schemas.microsoft.com/office/drawing/2014/main" val="20000"/>
                    </a:ext>
                  </a:extLst>
                </a:gridCol>
                <a:gridCol w="1143046">
                  <a:extLst>
                    <a:ext uri="{9D8B030D-6E8A-4147-A177-3AD203B41FA5}">
                      <a16:colId xmlns:a16="http://schemas.microsoft.com/office/drawing/2014/main" val="20001"/>
                    </a:ext>
                  </a:extLst>
                </a:gridCol>
              </a:tblGrid>
              <a:tr h="388733">
                <a:tc>
                  <a:txBody>
                    <a:bodyPr/>
                    <a:lstStyle/>
                    <a:p>
                      <a:pPr marL="0" lvl="0" indent="0" algn="ctr" rtl="0">
                        <a:spcBef>
                          <a:spcPts val="0"/>
                        </a:spcBef>
                        <a:spcAft>
                          <a:spcPts val="0"/>
                        </a:spcAft>
                        <a:buNone/>
                      </a:pPr>
                      <a:r>
                        <a:rPr lang="en-US" sz="1400" b="1" dirty="0">
                          <a:solidFill>
                            <a:srgbClr val="32186B"/>
                          </a:solidFill>
                          <a:latin typeface="Lato"/>
                          <a:ea typeface="Lato"/>
                          <a:cs typeface="Lato"/>
                        </a:rPr>
                        <a:t>Classifier</a:t>
                      </a:r>
                      <a:endParaRPr sz="1400" b="1" dirty="0">
                        <a:solidFill>
                          <a:srgbClr val="32186B"/>
                        </a:solidFill>
                        <a:latin typeface="Lato"/>
                        <a:ea typeface="Lato"/>
                        <a:cs typeface="Lato"/>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accent1"/>
                          </a:solidFill>
                          <a:latin typeface="Lato"/>
                          <a:ea typeface="Lato"/>
                          <a:cs typeface="Lato"/>
                        </a:rPr>
                        <a:t>Accuracy</a:t>
                      </a:r>
                      <a:endParaRPr lang="en" sz="1400" b="1" dirty="0">
                        <a:solidFill>
                          <a:schemeClr val="accent1"/>
                        </a:solidFill>
                        <a:latin typeface="Lato"/>
                        <a:ea typeface="Lato"/>
                        <a:cs typeface="Lato"/>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0"/>
                  </a:ext>
                </a:extLst>
              </a:tr>
              <a:tr h="388733">
                <a:tc>
                  <a:txBody>
                    <a:bodyPr/>
                    <a:lstStyle/>
                    <a:p>
                      <a:pPr marL="0" lvl="0" indent="0" algn="ctr" rtl="0">
                        <a:spcBef>
                          <a:spcPts val="0"/>
                        </a:spcBef>
                        <a:spcAft>
                          <a:spcPts val="0"/>
                        </a:spcAft>
                        <a:buNone/>
                      </a:pPr>
                      <a:r>
                        <a:rPr lang="en" sz="1100" dirty="0">
                          <a:solidFill>
                            <a:schemeClr val="accent1"/>
                          </a:solidFill>
                          <a:latin typeface="Lato"/>
                          <a:ea typeface="Lato"/>
                          <a:cs typeface="Lato"/>
                        </a:rPr>
                        <a:t>AdaBoost</a:t>
                      </a:r>
                      <a:endParaRPr lang="en" sz="1100" dirty="0">
                        <a:solidFill>
                          <a:schemeClr val="accent1"/>
                        </a:solidFill>
                        <a:latin typeface="Lato"/>
                        <a:ea typeface="Lato"/>
                        <a:cs typeface="Lato"/>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accent1"/>
                          </a:solidFill>
                          <a:latin typeface="Lato"/>
                          <a:ea typeface="Lato"/>
                          <a:cs typeface="Lato"/>
                        </a:rPr>
                        <a:t>0.816809</a:t>
                      </a:r>
                      <a:endParaRPr sz="1100" dirty="0">
                        <a:solidFill>
                          <a:schemeClr val="accent1"/>
                        </a:solidFill>
                        <a:latin typeface="Lato"/>
                        <a:ea typeface="Lato"/>
                        <a:cs typeface="Lato"/>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1"/>
                  </a:ext>
                </a:extLst>
              </a:tr>
              <a:tr h="388733">
                <a:tc>
                  <a:txBody>
                    <a:bodyPr/>
                    <a:lstStyle/>
                    <a:p>
                      <a:pPr marL="0" lvl="0" indent="0" algn="ctr">
                        <a:spcBef>
                          <a:spcPts val="0"/>
                        </a:spcBef>
                        <a:spcAft>
                          <a:spcPts val="0"/>
                        </a:spcAft>
                        <a:buNone/>
                      </a:pPr>
                      <a:r>
                        <a:rPr lang="en" sz="1100" dirty="0">
                          <a:solidFill>
                            <a:schemeClr val="accent1"/>
                          </a:solidFill>
                          <a:latin typeface="Lato"/>
                          <a:ea typeface="Lato"/>
                          <a:cs typeface="Lato"/>
                        </a:rPr>
                        <a:t>Gradient Boosting Machine</a:t>
                      </a:r>
                      <a:endParaRPr dirty="0">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0.816034</a:t>
                      </a:r>
                      <a:endParaRPr dirty="0">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2"/>
                  </a:ext>
                </a:extLst>
              </a:tr>
              <a:tr h="388733">
                <a:tc>
                  <a:txBody>
                    <a:bodyPr/>
                    <a:lstStyle/>
                    <a:p>
                      <a:pPr marL="0" lvl="0" indent="0" algn="ctr" rtl="0">
                        <a:spcBef>
                          <a:spcPts val="0"/>
                        </a:spcBef>
                        <a:spcAft>
                          <a:spcPts val="0"/>
                        </a:spcAft>
                        <a:buNone/>
                      </a:pPr>
                      <a:r>
                        <a:rPr lang="en" sz="1100" dirty="0">
                          <a:solidFill>
                            <a:schemeClr val="accent1"/>
                          </a:solidFill>
                          <a:latin typeface="Lato"/>
                          <a:ea typeface="Lato"/>
                          <a:cs typeface="Lato"/>
                        </a:rPr>
                        <a:t>Multilayer </a:t>
                      </a:r>
                      <a:r>
                        <a:rPr lang="en" sz="1100" dirty="0" err="1">
                          <a:solidFill>
                            <a:schemeClr val="accent1"/>
                          </a:solidFill>
                          <a:latin typeface="Lato"/>
                          <a:ea typeface="Lato"/>
                          <a:cs typeface="Lato"/>
                        </a:rPr>
                        <a:t>Preceptron</a:t>
                      </a:r>
                      <a:endParaRPr lang="en" sz="1100" dirty="0" err="1">
                        <a:solidFill>
                          <a:schemeClr val="accent1"/>
                        </a:solidFill>
                        <a:latin typeface="Lato"/>
                        <a:ea typeface="Lato"/>
                        <a:cs typeface="Lato"/>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0.815647</a:t>
                      </a:r>
                      <a:endParaRPr dirty="0">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3"/>
                  </a:ext>
                </a:extLst>
              </a:tr>
              <a:tr h="388733">
                <a:tc>
                  <a:txBody>
                    <a:bodyPr/>
                    <a:lstStyle/>
                    <a:p>
                      <a:pPr marL="0" lvl="0" indent="0" algn="ctr" rtl="0">
                        <a:spcBef>
                          <a:spcPts val="0"/>
                        </a:spcBef>
                        <a:spcAft>
                          <a:spcPts val="0"/>
                        </a:spcAft>
                        <a:buNone/>
                      </a:pPr>
                      <a:r>
                        <a:rPr lang="en" sz="1100" dirty="0">
                          <a:solidFill>
                            <a:schemeClr val="accent1"/>
                          </a:solidFill>
                          <a:latin typeface="Lato"/>
                          <a:ea typeface="Lato"/>
                          <a:cs typeface="Lato"/>
                        </a:rPr>
                        <a:t>Logistic Regression</a:t>
                      </a:r>
                      <a:endParaRPr sz="1100" dirty="0">
                        <a:solidFill>
                          <a:schemeClr val="accent1"/>
                        </a:solidFill>
                        <a:latin typeface="Lato"/>
                        <a:ea typeface="Lato"/>
                        <a:cs typeface="Lato"/>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0.815259</a:t>
                      </a:r>
                      <a:endParaRPr dirty="0">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4"/>
                  </a:ext>
                </a:extLst>
              </a:tr>
              <a:tr h="388733">
                <a:tc>
                  <a:txBody>
                    <a:bodyPr/>
                    <a:lstStyle/>
                    <a:p>
                      <a:pPr marL="0" lvl="0" indent="0" algn="ctr">
                        <a:spcBef>
                          <a:spcPts val="0"/>
                        </a:spcBef>
                        <a:spcAft>
                          <a:spcPts val="0"/>
                        </a:spcAft>
                        <a:buNone/>
                      </a:pPr>
                      <a:r>
                        <a:rPr lang="en" sz="1100" dirty="0" err="1">
                          <a:solidFill>
                            <a:schemeClr val="accent1"/>
                          </a:solidFill>
                          <a:latin typeface="Lato"/>
                          <a:ea typeface="Lato"/>
                          <a:cs typeface="Lato"/>
                        </a:rPr>
                        <a:t>LightGBM</a:t>
                      </a:r>
                      <a:endParaRPr dirty="0" err="1">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0.809837</a:t>
                      </a:r>
                      <a:endParaRPr dirty="0">
                        <a:sym typeface="Lato"/>
                      </a:endParaRPr>
                    </a:p>
                  </a:txBody>
                  <a:tcPr marL="91425" marR="91425" marT="91425" marB="91425" anchor="ctr">
                    <a:lnL w="12700" cap="flat" cmpd="sng">
                      <a:solidFill>
                        <a:schemeClr val="tx1"/>
                      </a:solidFill>
                      <a:prstDash val="solid"/>
                      <a:round/>
                      <a:headEnd type="none" w="sm" len="sm"/>
                      <a:tailEnd type="none" w="sm" len="sm"/>
                    </a:lnL>
                    <a:lnR w="12700" cap="flat" cmpd="sng">
                      <a:solidFill>
                        <a:schemeClr val="tx1"/>
                      </a:solidFill>
                      <a:prstDash val="solid"/>
                      <a:round/>
                      <a:headEnd type="none" w="sm" len="sm"/>
                      <a:tailEnd type="none" w="sm" len="sm"/>
                    </a:lnR>
                    <a:lnT w="12700" cap="flat" cmpd="sng">
                      <a:solidFill>
                        <a:schemeClr val="tx1"/>
                      </a:solidFill>
                      <a:prstDash val="solid"/>
                      <a:round/>
                      <a:headEnd type="none" w="sm" len="sm"/>
                      <a:tailEnd type="none" w="sm" len="sm"/>
                    </a:lnT>
                    <a:lnB w="12700" cap="flat" cmpd="sng">
                      <a:solidFill>
                        <a:schemeClr val="tx1"/>
                      </a:solidFill>
                      <a:prstDash val="solid"/>
                      <a:round/>
                      <a:headEnd type="none" w="sm" len="sm"/>
                      <a:tailEnd type="none" w="sm" len="sm"/>
                    </a:lnB>
                  </a:tcPr>
                </a:tc>
                <a:extLst>
                  <a:ext uri="{0D108BD9-81ED-4DB2-BD59-A6C34878D82A}">
                    <a16:rowId xmlns:a16="http://schemas.microsoft.com/office/drawing/2014/main" val="10005"/>
                  </a:ext>
                </a:extLst>
              </a:tr>
              <a:tr h="388733">
                <a:tc>
                  <a:txBody>
                    <a:bodyPr/>
                    <a:lstStyle/>
                    <a:p>
                      <a:pPr marL="0" lvl="0" indent="0" algn="ctr">
                        <a:spcBef>
                          <a:spcPts val="0"/>
                        </a:spcBef>
                        <a:spcAft>
                          <a:spcPts val="0"/>
                        </a:spcAft>
                        <a:buNone/>
                      </a:pPr>
                      <a:r>
                        <a:rPr lang="en" sz="1100" dirty="0" err="1">
                          <a:solidFill>
                            <a:schemeClr val="accent1"/>
                          </a:solidFill>
                          <a:latin typeface="Lato"/>
                          <a:ea typeface="Lato"/>
                          <a:cs typeface="Lato"/>
                        </a:rPr>
                        <a:t>XGBoost</a:t>
                      </a:r>
                      <a:endParaRPr lang="en" sz="1100" dirty="0" err="1">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cap="flat" cmpd="sng" algn="ctr">
                      <a:solidFill>
                        <a:schemeClr val="tx1"/>
                      </a:solidFill>
                      <a:prstDash val="solid"/>
                      <a:round/>
                      <a:headEnd type="none" w="sm" len="sm"/>
                      <a:tailEnd type="none" w="sm" len="sm"/>
                    </a:lnT>
                    <a:lnB w="12700">
                      <a:solidFill>
                        <a:schemeClr val="tx1"/>
                      </a:solidFill>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0.804802</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cap="flat" cmpd="sng" algn="ctr">
                      <a:solidFill>
                        <a:schemeClr val="tx1"/>
                      </a:solidFill>
                      <a:prstDash val="solid"/>
                      <a:round/>
                      <a:headEnd type="none" w="sm" len="sm"/>
                      <a:tailEnd type="none" w="sm" len="sm"/>
                    </a:lnT>
                    <a:lnB w="12700">
                      <a:solidFill>
                        <a:schemeClr val="tx1"/>
                      </a:solidFill>
                    </a:lnB>
                  </a:tcPr>
                </a:tc>
                <a:extLst>
                  <a:ext uri="{0D108BD9-81ED-4DB2-BD59-A6C34878D82A}">
                    <a16:rowId xmlns:a16="http://schemas.microsoft.com/office/drawing/2014/main" val="3031471408"/>
                  </a:ext>
                </a:extLst>
              </a:tr>
              <a:tr h="388733">
                <a:tc>
                  <a:txBody>
                    <a:bodyPr/>
                    <a:lstStyle/>
                    <a:p>
                      <a:pPr marL="0" lvl="0" indent="0" algn="ctr">
                        <a:spcBef>
                          <a:spcPts val="0"/>
                        </a:spcBef>
                        <a:spcAft>
                          <a:spcPts val="0"/>
                        </a:spcAft>
                        <a:buNone/>
                      </a:pPr>
                      <a:r>
                        <a:rPr lang="en" sz="1100" dirty="0">
                          <a:solidFill>
                            <a:schemeClr val="accent1"/>
                          </a:solidFill>
                          <a:latin typeface="Lato"/>
                          <a:ea typeface="Lato"/>
                          <a:cs typeface="Lato"/>
                        </a:rPr>
                        <a:t>Naive Bayes</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0.788923</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3481121"/>
                  </a:ext>
                </a:extLst>
              </a:tr>
              <a:tr h="388733">
                <a:tc>
                  <a:txBody>
                    <a:bodyPr/>
                    <a:lstStyle/>
                    <a:p>
                      <a:pPr marL="0" lvl="0" indent="0" algn="ctr">
                        <a:spcBef>
                          <a:spcPts val="0"/>
                        </a:spcBef>
                        <a:spcAft>
                          <a:spcPts val="0"/>
                        </a:spcAft>
                        <a:buNone/>
                      </a:pPr>
                      <a:r>
                        <a:rPr lang="en" sz="1100" dirty="0">
                          <a:solidFill>
                            <a:schemeClr val="accent1"/>
                          </a:solidFill>
                          <a:latin typeface="Lato"/>
                          <a:ea typeface="Lato"/>
                          <a:cs typeface="Lato"/>
                        </a:rPr>
                        <a:t>Random Forest</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0.771882</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05162623"/>
                  </a:ext>
                </a:extLst>
              </a:tr>
              <a:tr h="388733">
                <a:tc>
                  <a:txBody>
                    <a:bodyPr/>
                    <a:lstStyle/>
                    <a:p>
                      <a:pPr marL="0" lvl="0" indent="0" algn="ctr">
                        <a:spcBef>
                          <a:spcPts val="0"/>
                        </a:spcBef>
                        <a:spcAft>
                          <a:spcPts val="0"/>
                        </a:spcAft>
                        <a:buNone/>
                      </a:pPr>
                      <a:r>
                        <a:rPr lang="en" sz="1100" dirty="0">
                          <a:solidFill>
                            <a:schemeClr val="accent1"/>
                          </a:solidFill>
                          <a:latin typeface="Lato"/>
                          <a:ea typeface="Lato"/>
                          <a:cs typeface="Lato"/>
                        </a:rPr>
                        <a:t>Extra Tree</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0.750581</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646892"/>
                  </a:ext>
                </a:extLst>
              </a:tr>
              <a:tr h="388733">
                <a:tc>
                  <a:txBody>
                    <a:bodyPr/>
                    <a:lstStyle/>
                    <a:p>
                      <a:pPr marL="0" lvl="0" indent="0" algn="ctr">
                        <a:spcBef>
                          <a:spcPts val="0"/>
                        </a:spcBef>
                        <a:spcAft>
                          <a:spcPts val="0"/>
                        </a:spcAft>
                        <a:buNone/>
                      </a:pPr>
                      <a:r>
                        <a:rPr lang="en" sz="1100" dirty="0">
                          <a:solidFill>
                            <a:schemeClr val="accent1"/>
                          </a:solidFill>
                          <a:latin typeface="Lato"/>
                          <a:ea typeface="Lato"/>
                          <a:cs typeface="Lato"/>
                        </a:rPr>
                        <a:t>Support Vector Machine</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0.626259</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14792025"/>
                  </a:ext>
                </a:extLst>
              </a:tr>
              <a:tr h="388733">
                <a:tc>
                  <a:txBody>
                    <a:bodyPr/>
                    <a:lstStyle/>
                    <a:p>
                      <a:pPr marL="0" lvl="0" indent="0" algn="ctr">
                        <a:spcBef>
                          <a:spcPts val="0"/>
                        </a:spcBef>
                        <a:spcAft>
                          <a:spcPts val="0"/>
                        </a:spcAft>
                        <a:buNone/>
                      </a:pPr>
                      <a:r>
                        <a:rPr lang="en" sz="1100" dirty="0">
                          <a:solidFill>
                            <a:schemeClr val="accent1"/>
                          </a:solidFill>
                          <a:latin typeface="Lato"/>
                          <a:ea typeface="Lato"/>
                          <a:cs typeface="Lato"/>
                        </a:rPr>
                        <a:t>K-Nearest Neighbors</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ctr">
                        <a:spcBef>
                          <a:spcPts val="0"/>
                        </a:spcBef>
                        <a:spcAft>
                          <a:spcPts val="0"/>
                        </a:spcAft>
                        <a:buNone/>
                      </a:pPr>
                      <a:r>
                        <a:rPr lang="en" sz="1100" dirty="0">
                          <a:solidFill>
                            <a:schemeClr val="accent1"/>
                          </a:solidFill>
                          <a:latin typeface="Lato"/>
                          <a:ea typeface="Lato"/>
                          <a:cs typeface="Lato"/>
                        </a:rPr>
                        <a:t>0.619675</a:t>
                      </a:r>
                      <a:endParaRPr lang="en" sz="1100" dirty="0">
                        <a:solidFill>
                          <a:schemeClr val="accent1"/>
                        </a:solidFill>
                        <a:latin typeface="Lato"/>
                        <a:ea typeface="Lato"/>
                        <a:cs typeface="Lato"/>
                        <a:sym typeface="Lato"/>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201311"/>
                  </a:ext>
                </a:extLst>
              </a:tr>
            </a:tbl>
          </a:graphicData>
        </a:graphic>
      </p:graphicFrame>
      <p:grpSp>
        <p:nvGrpSpPr>
          <p:cNvPr id="2361" name="Google Shape;2361;p93"/>
          <p:cNvGrpSpPr/>
          <p:nvPr/>
        </p:nvGrpSpPr>
        <p:grpSpPr>
          <a:xfrm>
            <a:off x="764650" y="1999520"/>
            <a:ext cx="1420858" cy="2342961"/>
            <a:chOff x="6765400" y="1744663"/>
            <a:chExt cx="1776115" cy="2760000"/>
          </a:xfrm>
        </p:grpSpPr>
        <p:sp>
          <p:nvSpPr>
            <p:cNvPr id="2362" name="Google Shape;2362;p93"/>
            <p:cNvSpPr/>
            <p:nvPr/>
          </p:nvSpPr>
          <p:spPr>
            <a:xfrm>
              <a:off x="6829702" y="3652905"/>
              <a:ext cx="1711812" cy="851758"/>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93"/>
            <p:cNvSpPr/>
            <p:nvPr/>
          </p:nvSpPr>
          <p:spPr>
            <a:xfrm>
              <a:off x="6765400" y="2287641"/>
              <a:ext cx="1318025" cy="2005192"/>
            </a:xfrm>
            <a:custGeom>
              <a:avLst/>
              <a:gdLst/>
              <a:ahLst/>
              <a:cxnLst/>
              <a:rect l="l" t="t" r="r" b="b"/>
              <a:pathLst>
                <a:path w="45410" h="69085" extrusionOk="0">
                  <a:moveTo>
                    <a:pt x="7183" y="0"/>
                  </a:moveTo>
                  <a:lnTo>
                    <a:pt x="3417" y="6123"/>
                  </a:lnTo>
                  <a:cubicBezTo>
                    <a:pt x="1183" y="9757"/>
                    <a:pt x="0" y="13940"/>
                    <a:pt x="0" y="18206"/>
                  </a:cubicBezTo>
                  <a:lnTo>
                    <a:pt x="0" y="62268"/>
                  </a:lnTo>
                  <a:cubicBezTo>
                    <a:pt x="0" y="66033"/>
                    <a:pt x="10165" y="69085"/>
                    <a:pt x="22705" y="69085"/>
                  </a:cubicBezTo>
                  <a:cubicBezTo>
                    <a:pt x="35244" y="69085"/>
                    <a:pt x="45408" y="66033"/>
                    <a:pt x="45408" y="62268"/>
                  </a:cubicBezTo>
                  <a:lnTo>
                    <a:pt x="45410" y="18206"/>
                  </a:lnTo>
                  <a:cubicBezTo>
                    <a:pt x="45410" y="13940"/>
                    <a:pt x="44226" y="9757"/>
                    <a:pt x="41992" y="6123"/>
                  </a:cubicBezTo>
                  <a:lnTo>
                    <a:pt x="38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93"/>
            <p:cNvSpPr/>
            <p:nvPr/>
          </p:nvSpPr>
          <p:spPr>
            <a:xfrm>
              <a:off x="6858543" y="2806616"/>
              <a:ext cx="1131714" cy="1366149"/>
            </a:xfrm>
            <a:custGeom>
              <a:avLst/>
              <a:gdLst/>
              <a:ahLst/>
              <a:cxnLst/>
              <a:rect l="l" t="t" r="r" b="b"/>
              <a:pathLst>
                <a:path w="38991" h="47068" extrusionOk="0">
                  <a:moveTo>
                    <a:pt x="0" y="1"/>
                  </a:moveTo>
                  <a:lnTo>
                    <a:pt x="0" y="41213"/>
                  </a:lnTo>
                  <a:cubicBezTo>
                    <a:pt x="0" y="44446"/>
                    <a:pt x="8728" y="47067"/>
                    <a:pt x="19496" y="47067"/>
                  </a:cubicBezTo>
                  <a:cubicBezTo>
                    <a:pt x="30262" y="47067"/>
                    <a:pt x="38990" y="44446"/>
                    <a:pt x="38990" y="41213"/>
                  </a:cubicBezTo>
                  <a:lnTo>
                    <a:pt x="38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93"/>
            <p:cNvSpPr/>
            <p:nvPr/>
          </p:nvSpPr>
          <p:spPr>
            <a:xfrm>
              <a:off x="6858543" y="2636701"/>
              <a:ext cx="1131714" cy="339912"/>
            </a:xfrm>
            <a:custGeom>
              <a:avLst/>
              <a:gdLst/>
              <a:ahLst/>
              <a:cxnLst/>
              <a:rect l="l" t="t" r="r" b="b"/>
              <a:pathLst>
                <a:path w="38991" h="11711" extrusionOk="0">
                  <a:moveTo>
                    <a:pt x="19496" y="1"/>
                  </a:moveTo>
                  <a:cubicBezTo>
                    <a:pt x="14325" y="1"/>
                    <a:pt x="9367" y="618"/>
                    <a:pt x="5710" y="1716"/>
                  </a:cubicBezTo>
                  <a:cubicBezTo>
                    <a:pt x="2055" y="2813"/>
                    <a:pt x="0" y="4303"/>
                    <a:pt x="0" y="5855"/>
                  </a:cubicBezTo>
                  <a:cubicBezTo>
                    <a:pt x="0" y="7408"/>
                    <a:pt x="2055" y="8897"/>
                    <a:pt x="5710" y="9995"/>
                  </a:cubicBezTo>
                  <a:cubicBezTo>
                    <a:pt x="9367" y="11093"/>
                    <a:pt x="14325" y="11710"/>
                    <a:pt x="19496" y="11710"/>
                  </a:cubicBezTo>
                  <a:cubicBezTo>
                    <a:pt x="24665" y="11710"/>
                    <a:pt x="29625" y="11093"/>
                    <a:pt x="33280" y="9995"/>
                  </a:cubicBezTo>
                  <a:cubicBezTo>
                    <a:pt x="36937" y="8897"/>
                    <a:pt x="38990" y="7408"/>
                    <a:pt x="38990" y="5855"/>
                  </a:cubicBezTo>
                  <a:cubicBezTo>
                    <a:pt x="38990" y="4303"/>
                    <a:pt x="36937" y="2813"/>
                    <a:pt x="33280" y="1716"/>
                  </a:cubicBezTo>
                  <a:cubicBezTo>
                    <a:pt x="29625" y="618"/>
                    <a:pt x="24665" y="1"/>
                    <a:pt x="194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93"/>
            <p:cNvSpPr/>
            <p:nvPr/>
          </p:nvSpPr>
          <p:spPr>
            <a:xfrm>
              <a:off x="6767374" y="3135175"/>
              <a:ext cx="1317987" cy="706236"/>
            </a:xfrm>
            <a:custGeom>
              <a:avLst/>
              <a:gdLst/>
              <a:ahLst/>
              <a:cxnLst/>
              <a:rect l="l" t="t" r="r" b="b"/>
              <a:pathLst>
                <a:path w="35810" h="24332" extrusionOk="0">
                  <a:moveTo>
                    <a:pt x="0" y="0"/>
                  </a:moveTo>
                  <a:lnTo>
                    <a:pt x="0" y="18955"/>
                  </a:lnTo>
                  <a:cubicBezTo>
                    <a:pt x="0" y="21925"/>
                    <a:pt x="8017" y="24331"/>
                    <a:pt x="17905" y="24331"/>
                  </a:cubicBezTo>
                  <a:cubicBezTo>
                    <a:pt x="27793" y="24331"/>
                    <a:pt x="35809" y="21925"/>
                    <a:pt x="35809" y="18955"/>
                  </a:cubicBezTo>
                  <a:lnTo>
                    <a:pt x="35809" y="0"/>
                  </a:lnTo>
                  <a:cubicBezTo>
                    <a:pt x="35809" y="2968"/>
                    <a:pt x="27793" y="5375"/>
                    <a:pt x="17905" y="5375"/>
                  </a:cubicBezTo>
                  <a:cubicBezTo>
                    <a:pt x="8017" y="5375"/>
                    <a:pt x="0" y="296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93"/>
            <p:cNvSpPr/>
            <p:nvPr/>
          </p:nvSpPr>
          <p:spPr>
            <a:xfrm>
              <a:off x="7357386" y="3391362"/>
              <a:ext cx="176153" cy="346965"/>
            </a:xfrm>
            <a:custGeom>
              <a:avLst/>
              <a:gdLst/>
              <a:ahLst/>
              <a:cxnLst/>
              <a:rect l="l" t="t" r="r" b="b"/>
              <a:pathLst>
                <a:path w="6069" h="11954" extrusionOk="0">
                  <a:moveTo>
                    <a:pt x="0" y="0"/>
                  </a:moveTo>
                  <a:lnTo>
                    <a:pt x="0" y="11953"/>
                  </a:lnTo>
                  <a:lnTo>
                    <a:pt x="6068" y="11953"/>
                  </a:lnTo>
                  <a:lnTo>
                    <a:pt x="6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93"/>
            <p:cNvSpPr/>
            <p:nvPr/>
          </p:nvSpPr>
          <p:spPr>
            <a:xfrm>
              <a:off x="7271993" y="3476755"/>
              <a:ext cx="346936" cy="176153"/>
            </a:xfrm>
            <a:custGeom>
              <a:avLst/>
              <a:gdLst/>
              <a:ahLst/>
              <a:cxnLst/>
              <a:rect l="l" t="t" r="r" b="b"/>
              <a:pathLst>
                <a:path w="11953" h="6069" extrusionOk="0">
                  <a:moveTo>
                    <a:pt x="1" y="1"/>
                  </a:moveTo>
                  <a:lnTo>
                    <a:pt x="1" y="6069"/>
                  </a:lnTo>
                  <a:lnTo>
                    <a:pt x="11953" y="6069"/>
                  </a:lnTo>
                  <a:lnTo>
                    <a:pt x="11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93"/>
            <p:cNvSpPr/>
            <p:nvPr/>
          </p:nvSpPr>
          <p:spPr>
            <a:xfrm>
              <a:off x="6916797" y="1897104"/>
              <a:ext cx="1015062" cy="510114"/>
            </a:xfrm>
            <a:custGeom>
              <a:avLst/>
              <a:gdLst/>
              <a:ahLst/>
              <a:cxnLst/>
              <a:rect l="l" t="t" r="r" b="b"/>
              <a:pathLst>
                <a:path w="34972" h="17575" extrusionOk="0">
                  <a:moveTo>
                    <a:pt x="1" y="1"/>
                  </a:moveTo>
                  <a:lnTo>
                    <a:pt x="1" y="12326"/>
                  </a:lnTo>
                  <a:cubicBezTo>
                    <a:pt x="1" y="12915"/>
                    <a:pt x="331" y="13487"/>
                    <a:pt x="933" y="14012"/>
                  </a:cubicBezTo>
                  <a:cubicBezTo>
                    <a:pt x="1153" y="14212"/>
                    <a:pt x="1391" y="14390"/>
                    <a:pt x="1646" y="14544"/>
                  </a:cubicBezTo>
                  <a:cubicBezTo>
                    <a:pt x="2389" y="15027"/>
                    <a:pt x="3367" y="15463"/>
                    <a:pt x="4535" y="15846"/>
                  </a:cubicBezTo>
                  <a:cubicBezTo>
                    <a:pt x="4760" y="15924"/>
                    <a:pt x="4995" y="16000"/>
                    <a:pt x="5243" y="16071"/>
                  </a:cubicBezTo>
                  <a:cubicBezTo>
                    <a:pt x="6116" y="16331"/>
                    <a:pt x="7089" y="16560"/>
                    <a:pt x="8133" y="16761"/>
                  </a:cubicBezTo>
                  <a:cubicBezTo>
                    <a:pt x="8368" y="16802"/>
                    <a:pt x="8604" y="16849"/>
                    <a:pt x="8846" y="16885"/>
                  </a:cubicBezTo>
                  <a:cubicBezTo>
                    <a:pt x="9754" y="17045"/>
                    <a:pt x="10722" y="17179"/>
                    <a:pt x="11730" y="17280"/>
                  </a:cubicBezTo>
                  <a:cubicBezTo>
                    <a:pt x="11960" y="17309"/>
                    <a:pt x="12201" y="17332"/>
                    <a:pt x="12444" y="17350"/>
                  </a:cubicBezTo>
                  <a:cubicBezTo>
                    <a:pt x="13376" y="17438"/>
                    <a:pt x="14343" y="17498"/>
                    <a:pt x="15333" y="17532"/>
                  </a:cubicBezTo>
                  <a:cubicBezTo>
                    <a:pt x="15569" y="17545"/>
                    <a:pt x="15805" y="17550"/>
                    <a:pt x="16047" y="17556"/>
                  </a:cubicBezTo>
                  <a:cubicBezTo>
                    <a:pt x="16519" y="17568"/>
                    <a:pt x="17002" y="17574"/>
                    <a:pt x="17485" y="17574"/>
                  </a:cubicBezTo>
                  <a:cubicBezTo>
                    <a:pt x="17976" y="17574"/>
                    <a:pt x="18453" y="17568"/>
                    <a:pt x="18931" y="17556"/>
                  </a:cubicBezTo>
                  <a:cubicBezTo>
                    <a:pt x="19173" y="17550"/>
                    <a:pt x="19409" y="17545"/>
                    <a:pt x="19645" y="17532"/>
                  </a:cubicBezTo>
                  <a:cubicBezTo>
                    <a:pt x="20635" y="17498"/>
                    <a:pt x="21602" y="17439"/>
                    <a:pt x="22534" y="17350"/>
                  </a:cubicBezTo>
                  <a:cubicBezTo>
                    <a:pt x="22770" y="17332"/>
                    <a:pt x="23006" y="17310"/>
                    <a:pt x="23242" y="17280"/>
                  </a:cubicBezTo>
                  <a:cubicBezTo>
                    <a:pt x="24250" y="17179"/>
                    <a:pt x="25217" y="17045"/>
                    <a:pt x="26132" y="16885"/>
                  </a:cubicBezTo>
                  <a:cubicBezTo>
                    <a:pt x="26372" y="16849"/>
                    <a:pt x="26609" y="16802"/>
                    <a:pt x="26844" y="16761"/>
                  </a:cubicBezTo>
                  <a:cubicBezTo>
                    <a:pt x="27889" y="16560"/>
                    <a:pt x="28855" y="16331"/>
                    <a:pt x="29729" y="16071"/>
                  </a:cubicBezTo>
                  <a:cubicBezTo>
                    <a:pt x="29976" y="15999"/>
                    <a:pt x="30212" y="15923"/>
                    <a:pt x="30442" y="15846"/>
                  </a:cubicBezTo>
                  <a:cubicBezTo>
                    <a:pt x="31609" y="15463"/>
                    <a:pt x="32588" y="15021"/>
                    <a:pt x="33331" y="14544"/>
                  </a:cubicBezTo>
                  <a:cubicBezTo>
                    <a:pt x="33585" y="14386"/>
                    <a:pt x="33824" y="14206"/>
                    <a:pt x="34045" y="14006"/>
                  </a:cubicBezTo>
                  <a:cubicBezTo>
                    <a:pt x="34646" y="13481"/>
                    <a:pt x="34971" y="12916"/>
                    <a:pt x="34971" y="12326"/>
                  </a:cubicBezTo>
                  <a:lnTo>
                    <a:pt x="34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93"/>
            <p:cNvSpPr/>
            <p:nvPr/>
          </p:nvSpPr>
          <p:spPr>
            <a:xfrm>
              <a:off x="6943848" y="1897104"/>
              <a:ext cx="20753" cy="422111"/>
            </a:xfrm>
            <a:custGeom>
              <a:avLst/>
              <a:gdLst/>
              <a:ahLst/>
              <a:cxnLst/>
              <a:rect l="l" t="t" r="r" b="b"/>
              <a:pathLst>
                <a:path w="715" h="14543" extrusionOk="0">
                  <a:moveTo>
                    <a:pt x="1" y="1"/>
                  </a:moveTo>
                  <a:lnTo>
                    <a:pt x="1" y="14012"/>
                  </a:lnTo>
                  <a:cubicBezTo>
                    <a:pt x="221" y="14212"/>
                    <a:pt x="459" y="14390"/>
                    <a:pt x="714" y="14542"/>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93"/>
            <p:cNvSpPr/>
            <p:nvPr/>
          </p:nvSpPr>
          <p:spPr>
            <a:xfrm>
              <a:off x="7048427" y="1897104"/>
              <a:ext cx="20579" cy="466461"/>
            </a:xfrm>
            <a:custGeom>
              <a:avLst/>
              <a:gdLst/>
              <a:ahLst/>
              <a:cxnLst/>
              <a:rect l="l" t="t" r="r" b="b"/>
              <a:pathLst>
                <a:path w="709" h="16071" extrusionOk="0">
                  <a:moveTo>
                    <a:pt x="0" y="1"/>
                  </a:moveTo>
                  <a:lnTo>
                    <a:pt x="0" y="15845"/>
                  </a:lnTo>
                  <a:cubicBezTo>
                    <a:pt x="225" y="15923"/>
                    <a:pt x="460" y="16000"/>
                    <a:pt x="708" y="16070"/>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93"/>
            <p:cNvSpPr/>
            <p:nvPr/>
          </p:nvSpPr>
          <p:spPr>
            <a:xfrm>
              <a:off x="7152860" y="1897104"/>
              <a:ext cx="20695" cy="490058"/>
            </a:xfrm>
            <a:custGeom>
              <a:avLst/>
              <a:gdLst/>
              <a:ahLst/>
              <a:cxnLst/>
              <a:rect l="l" t="t" r="r" b="b"/>
              <a:pathLst>
                <a:path w="713" h="16884" extrusionOk="0">
                  <a:moveTo>
                    <a:pt x="0" y="1"/>
                  </a:moveTo>
                  <a:lnTo>
                    <a:pt x="0" y="16760"/>
                  </a:lnTo>
                  <a:cubicBezTo>
                    <a:pt x="235" y="16802"/>
                    <a:pt x="471" y="16849"/>
                    <a:pt x="713" y="16884"/>
                  </a:cubicBezTo>
                  <a:lnTo>
                    <a:pt x="7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93"/>
            <p:cNvSpPr/>
            <p:nvPr/>
          </p:nvSpPr>
          <p:spPr>
            <a:xfrm>
              <a:off x="7257265" y="1897104"/>
              <a:ext cx="20753" cy="503613"/>
            </a:xfrm>
            <a:custGeom>
              <a:avLst/>
              <a:gdLst/>
              <a:ahLst/>
              <a:cxnLst/>
              <a:rect l="l" t="t" r="r" b="b"/>
              <a:pathLst>
                <a:path w="715" h="17351" extrusionOk="0">
                  <a:moveTo>
                    <a:pt x="0" y="1"/>
                  </a:moveTo>
                  <a:lnTo>
                    <a:pt x="0" y="17280"/>
                  </a:lnTo>
                  <a:cubicBezTo>
                    <a:pt x="230" y="17309"/>
                    <a:pt x="471" y="17332"/>
                    <a:pt x="714" y="17350"/>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93"/>
            <p:cNvSpPr/>
            <p:nvPr/>
          </p:nvSpPr>
          <p:spPr>
            <a:xfrm>
              <a:off x="7361814" y="1897104"/>
              <a:ext cx="20753" cy="509592"/>
            </a:xfrm>
            <a:custGeom>
              <a:avLst/>
              <a:gdLst/>
              <a:ahLst/>
              <a:cxnLst/>
              <a:rect l="l" t="t" r="r" b="b"/>
              <a:pathLst>
                <a:path w="715" h="17557" extrusionOk="0">
                  <a:moveTo>
                    <a:pt x="1" y="1"/>
                  </a:moveTo>
                  <a:lnTo>
                    <a:pt x="1" y="17532"/>
                  </a:lnTo>
                  <a:cubicBezTo>
                    <a:pt x="237" y="17545"/>
                    <a:pt x="473" y="17550"/>
                    <a:pt x="715" y="17556"/>
                  </a:cubicBezTo>
                  <a:lnTo>
                    <a:pt x="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3"/>
            <p:cNvSpPr/>
            <p:nvPr/>
          </p:nvSpPr>
          <p:spPr>
            <a:xfrm>
              <a:off x="7466248" y="1897104"/>
              <a:ext cx="20753" cy="509592"/>
            </a:xfrm>
            <a:custGeom>
              <a:avLst/>
              <a:gdLst/>
              <a:ahLst/>
              <a:cxnLst/>
              <a:rect l="l" t="t" r="r" b="b"/>
              <a:pathLst>
                <a:path w="715" h="17557" extrusionOk="0">
                  <a:moveTo>
                    <a:pt x="1" y="1"/>
                  </a:moveTo>
                  <a:lnTo>
                    <a:pt x="1" y="17556"/>
                  </a:lnTo>
                  <a:cubicBezTo>
                    <a:pt x="243" y="17550"/>
                    <a:pt x="479" y="17545"/>
                    <a:pt x="715" y="17532"/>
                  </a:cubicBezTo>
                  <a:lnTo>
                    <a:pt x="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3"/>
            <p:cNvSpPr/>
            <p:nvPr/>
          </p:nvSpPr>
          <p:spPr>
            <a:xfrm>
              <a:off x="7570826" y="1897104"/>
              <a:ext cx="20579" cy="503584"/>
            </a:xfrm>
            <a:custGeom>
              <a:avLst/>
              <a:gdLst/>
              <a:ahLst/>
              <a:cxnLst/>
              <a:rect l="l" t="t" r="r" b="b"/>
              <a:pathLst>
                <a:path w="709" h="17350" extrusionOk="0">
                  <a:moveTo>
                    <a:pt x="1" y="1"/>
                  </a:moveTo>
                  <a:lnTo>
                    <a:pt x="1" y="17349"/>
                  </a:lnTo>
                  <a:cubicBezTo>
                    <a:pt x="237" y="17332"/>
                    <a:pt x="473" y="17309"/>
                    <a:pt x="709" y="17280"/>
                  </a:cubicBezTo>
                  <a:lnTo>
                    <a:pt x="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93"/>
            <p:cNvSpPr/>
            <p:nvPr/>
          </p:nvSpPr>
          <p:spPr>
            <a:xfrm>
              <a:off x="7675260" y="1897104"/>
              <a:ext cx="20724" cy="490058"/>
            </a:xfrm>
            <a:custGeom>
              <a:avLst/>
              <a:gdLst/>
              <a:ahLst/>
              <a:cxnLst/>
              <a:rect l="l" t="t" r="r" b="b"/>
              <a:pathLst>
                <a:path w="714" h="16884" extrusionOk="0">
                  <a:moveTo>
                    <a:pt x="1" y="1"/>
                  </a:moveTo>
                  <a:lnTo>
                    <a:pt x="1" y="16884"/>
                  </a:lnTo>
                  <a:cubicBezTo>
                    <a:pt x="241" y="16849"/>
                    <a:pt x="478" y="16802"/>
                    <a:pt x="713" y="16760"/>
                  </a:cubicBezTo>
                  <a:lnTo>
                    <a:pt x="7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93"/>
            <p:cNvSpPr/>
            <p:nvPr/>
          </p:nvSpPr>
          <p:spPr>
            <a:xfrm>
              <a:off x="7779664" y="1897104"/>
              <a:ext cx="20753" cy="466490"/>
            </a:xfrm>
            <a:custGeom>
              <a:avLst/>
              <a:gdLst/>
              <a:ahLst/>
              <a:cxnLst/>
              <a:rect l="l" t="t" r="r" b="b"/>
              <a:pathLst>
                <a:path w="715" h="16072" extrusionOk="0">
                  <a:moveTo>
                    <a:pt x="1" y="1"/>
                  </a:moveTo>
                  <a:lnTo>
                    <a:pt x="1" y="16071"/>
                  </a:lnTo>
                  <a:cubicBezTo>
                    <a:pt x="248" y="15999"/>
                    <a:pt x="484" y="15923"/>
                    <a:pt x="714" y="15846"/>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93"/>
            <p:cNvSpPr/>
            <p:nvPr/>
          </p:nvSpPr>
          <p:spPr>
            <a:xfrm>
              <a:off x="7884243" y="1897104"/>
              <a:ext cx="20753" cy="422140"/>
            </a:xfrm>
            <a:custGeom>
              <a:avLst/>
              <a:gdLst/>
              <a:ahLst/>
              <a:cxnLst/>
              <a:rect l="l" t="t" r="r" b="b"/>
              <a:pathLst>
                <a:path w="715" h="14544" extrusionOk="0">
                  <a:moveTo>
                    <a:pt x="0" y="1"/>
                  </a:moveTo>
                  <a:lnTo>
                    <a:pt x="0" y="14544"/>
                  </a:lnTo>
                  <a:cubicBezTo>
                    <a:pt x="254" y="14386"/>
                    <a:pt x="493" y="14206"/>
                    <a:pt x="714" y="14006"/>
                  </a:cubicBezTo>
                  <a:lnTo>
                    <a:pt x="7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93"/>
            <p:cNvSpPr/>
            <p:nvPr/>
          </p:nvSpPr>
          <p:spPr>
            <a:xfrm>
              <a:off x="6916855" y="1744663"/>
              <a:ext cx="1015062" cy="304821"/>
            </a:xfrm>
            <a:custGeom>
              <a:avLst/>
              <a:gdLst/>
              <a:ahLst/>
              <a:cxnLst/>
              <a:rect l="l" t="t" r="r" b="b"/>
              <a:pathLst>
                <a:path w="34972" h="10502" extrusionOk="0">
                  <a:moveTo>
                    <a:pt x="17487" y="1"/>
                  </a:moveTo>
                  <a:cubicBezTo>
                    <a:pt x="12849" y="1"/>
                    <a:pt x="8402" y="554"/>
                    <a:pt x="5122" y="1539"/>
                  </a:cubicBezTo>
                  <a:cubicBezTo>
                    <a:pt x="1843" y="2523"/>
                    <a:pt x="1" y="3859"/>
                    <a:pt x="1" y="5251"/>
                  </a:cubicBezTo>
                  <a:cubicBezTo>
                    <a:pt x="1" y="6644"/>
                    <a:pt x="1843" y="7979"/>
                    <a:pt x="5122" y="8964"/>
                  </a:cubicBezTo>
                  <a:cubicBezTo>
                    <a:pt x="8402" y="9949"/>
                    <a:pt x="12849" y="10502"/>
                    <a:pt x="17487" y="10502"/>
                  </a:cubicBezTo>
                  <a:cubicBezTo>
                    <a:pt x="22124" y="10502"/>
                    <a:pt x="26571" y="9949"/>
                    <a:pt x="29850" y="8964"/>
                  </a:cubicBezTo>
                  <a:cubicBezTo>
                    <a:pt x="33129" y="7979"/>
                    <a:pt x="34971" y="6644"/>
                    <a:pt x="34971" y="5251"/>
                  </a:cubicBezTo>
                  <a:cubicBezTo>
                    <a:pt x="34971" y="3859"/>
                    <a:pt x="33129" y="2523"/>
                    <a:pt x="29850" y="1539"/>
                  </a:cubicBezTo>
                  <a:cubicBezTo>
                    <a:pt x="26571" y="554"/>
                    <a:pt x="22124" y="1"/>
                    <a:pt x="17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descr="Northeastern University - Wikipedia">
            <a:extLst>
              <a:ext uri="{FF2B5EF4-FFF2-40B4-BE49-F238E27FC236}">
                <a16:creationId xmlns:a16="http://schemas.microsoft.com/office/drawing/2014/main" id="{0717878A-1640-0904-BF62-EA8B82E5A636}"/>
              </a:ext>
            </a:extLst>
          </p:cNvPr>
          <p:cNvPicPr>
            <a:picLocks noChangeAspect="1"/>
          </p:cNvPicPr>
          <p:nvPr/>
        </p:nvPicPr>
        <p:blipFill>
          <a:blip r:embed="rId3"/>
          <a:stretch>
            <a:fillRect/>
          </a:stretch>
        </p:blipFill>
        <p:spPr>
          <a:xfrm>
            <a:off x="7942306" y="72596"/>
            <a:ext cx="1098207" cy="1075038"/>
          </a:xfrm>
          <a:prstGeom prst="rect">
            <a:avLst/>
          </a:prstGeom>
        </p:spPr>
      </p:pic>
      <p:grpSp>
        <p:nvGrpSpPr>
          <p:cNvPr id="2335" name="Google Shape;4350;p119">
            <a:extLst>
              <a:ext uri="{FF2B5EF4-FFF2-40B4-BE49-F238E27FC236}">
                <a16:creationId xmlns:a16="http://schemas.microsoft.com/office/drawing/2014/main" id="{7F159517-5726-7C73-0123-B0F97098304F}"/>
              </a:ext>
            </a:extLst>
          </p:cNvPr>
          <p:cNvGrpSpPr/>
          <p:nvPr/>
        </p:nvGrpSpPr>
        <p:grpSpPr>
          <a:xfrm>
            <a:off x="7035044" y="2952671"/>
            <a:ext cx="2106328" cy="1956152"/>
            <a:chOff x="3518838" y="1750475"/>
            <a:chExt cx="2106328" cy="1956152"/>
          </a:xfrm>
        </p:grpSpPr>
        <p:sp>
          <p:nvSpPr>
            <p:cNvPr id="8" name="Google Shape;4351;p119">
              <a:extLst>
                <a:ext uri="{FF2B5EF4-FFF2-40B4-BE49-F238E27FC236}">
                  <a16:creationId xmlns:a16="http://schemas.microsoft.com/office/drawing/2014/main" id="{5279B519-6F32-3942-F08E-D50A2A74F2FC}"/>
                </a:ext>
              </a:extLst>
            </p:cNvPr>
            <p:cNvSpPr/>
            <p:nvPr/>
          </p:nvSpPr>
          <p:spPr>
            <a:xfrm rot="-854684">
              <a:off x="4776201" y="3524288"/>
              <a:ext cx="87750" cy="96499"/>
            </a:xfrm>
            <a:custGeom>
              <a:avLst/>
              <a:gdLst/>
              <a:ahLst/>
              <a:cxnLst/>
              <a:rect l="l" t="t" r="r" b="b"/>
              <a:pathLst>
                <a:path w="2544" h="2271" extrusionOk="0">
                  <a:moveTo>
                    <a:pt x="2180" y="0"/>
                  </a:moveTo>
                  <a:cubicBezTo>
                    <a:pt x="1658" y="0"/>
                    <a:pt x="291" y="303"/>
                    <a:pt x="291" y="303"/>
                  </a:cubicBezTo>
                  <a:cubicBezTo>
                    <a:pt x="291" y="303"/>
                    <a:pt x="355" y="582"/>
                    <a:pt x="139" y="1455"/>
                  </a:cubicBezTo>
                  <a:cubicBezTo>
                    <a:pt x="1" y="1994"/>
                    <a:pt x="860" y="2270"/>
                    <a:pt x="1571" y="2270"/>
                  </a:cubicBezTo>
                  <a:cubicBezTo>
                    <a:pt x="2029" y="2270"/>
                    <a:pt x="2425" y="2156"/>
                    <a:pt x="2455" y="1923"/>
                  </a:cubicBezTo>
                  <a:cubicBezTo>
                    <a:pt x="2544" y="1290"/>
                    <a:pt x="2366" y="303"/>
                    <a:pt x="2379" y="63"/>
                  </a:cubicBezTo>
                  <a:cubicBezTo>
                    <a:pt x="2384" y="18"/>
                    <a:pt x="2307" y="0"/>
                    <a:pt x="2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52;p119">
              <a:extLst>
                <a:ext uri="{FF2B5EF4-FFF2-40B4-BE49-F238E27FC236}">
                  <a16:creationId xmlns:a16="http://schemas.microsoft.com/office/drawing/2014/main" id="{28982F05-2F32-782E-A983-EAA33FC2EFCE}"/>
                </a:ext>
              </a:extLst>
            </p:cNvPr>
            <p:cNvSpPr/>
            <p:nvPr/>
          </p:nvSpPr>
          <p:spPr>
            <a:xfrm>
              <a:off x="4378463" y="3537835"/>
              <a:ext cx="108082" cy="96483"/>
            </a:xfrm>
            <a:custGeom>
              <a:avLst/>
              <a:gdLst/>
              <a:ahLst/>
              <a:cxnLst/>
              <a:rect l="l" t="t" r="r" b="b"/>
              <a:pathLst>
                <a:path w="2544" h="2271" extrusionOk="0">
                  <a:moveTo>
                    <a:pt x="2180" y="0"/>
                  </a:moveTo>
                  <a:cubicBezTo>
                    <a:pt x="1658" y="0"/>
                    <a:pt x="291" y="303"/>
                    <a:pt x="291" y="303"/>
                  </a:cubicBezTo>
                  <a:cubicBezTo>
                    <a:pt x="291" y="303"/>
                    <a:pt x="355" y="582"/>
                    <a:pt x="139" y="1455"/>
                  </a:cubicBezTo>
                  <a:cubicBezTo>
                    <a:pt x="1" y="1994"/>
                    <a:pt x="860" y="2270"/>
                    <a:pt x="1571" y="2270"/>
                  </a:cubicBezTo>
                  <a:cubicBezTo>
                    <a:pt x="2029" y="2270"/>
                    <a:pt x="2425" y="2156"/>
                    <a:pt x="2455" y="1923"/>
                  </a:cubicBezTo>
                  <a:cubicBezTo>
                    <a:pt x="2544" y="1290"/>
                    <a:pt x="2366" y="303"/>
                    <a:pt x="2379" y="63"/>
                  </a:cubicBezTo>
                  <a:cubicBezTo>
                    <a:pt x="2384" y="18"/>
                    <a:pt x="2307" y="0"/>
                    <a:pt x="2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53;p119">
              <a:extLst>
                <a:ext uri="{FF2B5EF4-FFF2-40B4-BE49-F238E27FC236}">
                  <a16:creationId xmlns:a16="http://schemas.microsoft.com/office/drawing/2014/main" id="{B8F1592F-3C6C-5656-7D55-11E97428B25A}"/>
                </a:ext>
              </a:extLst>
            </p:cNvPr>
            <p:cNvSpPr/>
            <p:nvPr/>
          </p:nvSpPr>
          <p:spPr>
            <a:xfrm>
              <a:off x="4747778" y="3569740"/>
              <a:ext cx="159701" cy="136887"/>
            </a:xfrm>
            <a:custGeom>
              <a:avLst/>
              <a:gdLst/>
              <a:ahLst/>
              <a:cxnLst/>
              <a:rect l="l" t="t" r="r" b="b"/>
              <a:pathLst>
                <a:path w="3759" h="3222" extrusionOk="0">
                  <a:moveTo>
                    <a:pt x="1781" y="1"/>
                  </a:moveTo>
                  <a:cubicBezTo>
                    <a:pt x="1306" y="1"/>
                    <a:pt x="860" y="162"/>
                    <a:pt x="848" y="552"/>
                  </a:cubicBezTo>
                  <a:cubicBezTo>
                    <a:pt x="823" y="1387"/>
                    <a:pt x="0" y="1779"/>
                    <a:pt x="26" y="2425"/>
                  </a:cubicBezTo>
                  <a:cubicBezTo>
                    <a:pt x="26" y="2539"/>
                    <a:pt x="26" y="2792"/>
                    <a:pt x="102" y="2893"/>
                  </a:cubicBezTo>
                  <a:cubicBezTo>
                    <a:pt x="317" y="3197"/>
                    <a:pt x="836" y="3222"/>
                    <a:pt x="1253" y="3222"/>
                  </a:cubicBezTo>
                  <a:cubicBezTo>
                    <a:pt x="1873" y="3222"/>
                    <a:pt x="2493" y="3184"/>
                    <a:pt x="2961" y="2994"/>
                  </a:cubicBezTo>
                  <a:cubicBezTo>
                    <a:pt x="3759" y="2691"/>
                    <a:pt x="2961" y="1223"/>
                    <a:pt x="2923" y="527"/>
                  </a:cubicBezTo>
                  <a:cubicBezTo>
                    <a:pt x="2903" y="210"/>
                    <a:pt x="2323" y="1"/>
                    <a:pt x="1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54;p119">
              <a:extLst>
                <a:ext uri="{FF2B5EF4-FFF2-40B4-BE49-F238E27FC236}">
                  <a16:creationId xmlns:a16="http://schemas.microsoft.com/office/drawing/2014/main" id="{98B8B49C-2BED-3F26-DBD0-B733F637DC57}"/>
                </a:ext>
              </a:extLst>
            </p:cNvPr>
            <p:cNvSpPr/>
            <p:nvPr/>
          </p:nvSpPr>
          <p:spPr>
            <a:xfrm>
              <a:off x="4330626" y="2633555"/>
              <a:ext cx="528513" cy="933523"/>
            </a:xfrm>
            <a:custGeom>
              <a:avLst/>
              <a:gdLst/>
              <a:ahLst/>
              <a:cxnLst/>
              <a:rect l="l" t="t" r="r" b="b"/>
              <a:pathLst>
                <a:path w="12440" h="21973" extrusionOk="0">
                  <a:moveTo>
                    <a:pt x="7883" y="1"/>
                  </a:moveTo>
                  <a:cubicBezTo>
                    <a:pt x="7883" y="1"/>
                    <a:pt x="7605" y="90"/>
                    <a:pt x="6681" y="292"/>
                  </a:cubicBezTo>
                  <a:cubicBezTo>
                    <a:pt x="5598" y="525"/>
                    <a:pt x="4553" y="593"/>
                    <a:pt x="3691" y="593"/>
                  </a:cubicBezTo>
                  <a:cubicBezTo>
                    <a:pt x="2538" y="593"/>
                    <a:pt x="1714" y="471"/>
                    <a:pt x="1569" y="457"/>
                  </a:cubicBezTo>
                  <a:cubicBezTo>
                    <a:pt x="1240" y="419"/>
                    <a:pt x="886" y="368"/>
                    <a:pt x="531" y="317"/>
                  </a:cubicBezTo>
                  <a:cubicBezTo>
                    <a:pt x="127" y="4063"/>
                    <a:pt x="0" y="7821"/>
                    <a:pt x="165" y="11579"/>
                  </a:cubicBezTo>
                  <a:cubicBezTo>
                    <a:pt x="202" y="12490"/>
                    <a:pt x="823" y="17590"/>
                    <a:pt x="1215" y="20247"/>
                  </a:cubicBezTo>
                  <a:cubicBezTo>
                    <a:pt x="1227" y="20348"/>
                    <a:pt x="1101" y="20424"/>
                    <a:pt x="1114" y="20513"/>
                  </a:cubicBezTo>
                  <a:cubicBezTo>
                    <a:pt x="1164" y="20905"/>
                    <a:pt x="1189" y="21411"/>
                    <a:pt x="1227" y="21677"/>
                  </a:cubicBezTo>
                  <a:cubicBezTo>
                    <a:pt x="1233" y="21883"/>
                    <a:pt x="1731" y="21973"/>
                    <a:pt x="2268" y="21973"/>
                  </a:cubicBezTo>
                  <a:cubicBezTo>
                    <a:pt x="2919" y="21973"/>
                    <a:pt x="3628" y="21841"/>
                    <a:pt x="3594" y="21626"/>
                  </a:cubicBezTo>
                  <a:cubicBezTo>
                    <a:pt x="3543" y="21310"/>
                    <a:pt x="3657" y="20943"/>
                    <a:pt x="3632" y="20614"/>
                  </a:cubicBezTo>
                  <a:cubicBezTo>
                    <a:pt x="3632" y="20538"/>
                    <a:pt x="3417" y="20310"/>
                    <a:pt x="3417" y="20247"/>
                  </a:cubicBezTo>
                  <a:cubicBezTo>
                    <a:pt x="3138" y="17514"/>
                    <a:pt x="3619" y="14325"/>
                    <a:pt x="3303" y="12136"/>
                  </a:cubicBezTo>
                  <a:lnTo>
                    <a:pt x="4024" y="5240"/>
                  </a:lnTo>
                  <a:cubicBezTo>
                    <a:pt x="4328" y="7644"/>
                    <a:pt x="7099" y="13098"/>
                    <a:pt x="7681" y="14021"/>
                  </a:cubicBezTo>
                  <a:cubicBezTo>
                    <a:pt x="8136" y="14743"/>
                    <a:pt x="9351" y="18830"/>
                    <a:pt x="10085" y="20601"/>
                  </a:cubicBezTo>
                  <a:cubicBezTo>
                    <a:pt x="10110" y="20690"/>
                    <a:pt x="10060" y="20930"/>
                    <a:pt x="10098" y="21006"/>
                  </a:cubicBezTo>
                  <a:cubicBezTo>
                    <a:pt x="10288" y="21361"/>
                    <a:pt x="10414" y="21601"/>
                    <a:pt x="10452" y="21677"/>
                  </a:cubicBezTo>
                  <a:cubicBezTo>
                    <a:pt x="10522" y="21813"/>
                    <a:pt x="10706" y="21870"/>
                    <a:pt x="10935" y="21870"/>
                  </a:cubicBezTo>
                  <a:cubicBezTo>
                    <a:pt x="11535" y="21870"/>
                    <a:pt x="12440" y="21476"/>
                    <a:pt x="12375" y="21082"/>
                  </a:cubicBezTo>
                  <a:cubicBezTo>
                    <a:pt x="12363" y="21006"/>
                    <a:pt x="12262" y="20677"/>
                    <a:pt x="12173" y="20412"/>
                  </a:cubicBezTo>
                  <a:cubicBezTo>
                    <a:pt x="12160" y="20323"/>
                    <a:pt x="11996" y="20222"/>
                    <a:pt x="11971" y="20121"/>
                  </a:cubicBezTo>
                  <a:cubicBezTo>
                    <a:pt x="11426" y="18222"/>
                    <a:pt x="11047" y="13515"/>
                    <a:pt x="9706" y="12111"/>
                  </a:cubicBezTo>
                  <a:cubicBezTo>
                    <a:pt x="9212" y="7555"/>
                    <a:pt x="8681" y="2722"/>
                    <a:pt x="7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55;p119">
              <a:extLst>
                <a:ext uri="{FF2B5EF4-FFF2-40B4-BE49-F238E27FC236}">
                  <a16:creationId xmlns:a16="http://schemas.microsoft.com/office/drawing/2014/main" id="{99F8E2D3-E84B-5E3A-AB51-A2A33C2C5FD7}"/>
                </a:ext>
              </a:extLst>
            </p:cNvPr>
            <p:cNvSpPr/>
            <p:nvPr/>
          </p:nvSpPr>
          <p:spPr>
            <a:xfrm>
              <a:off x="4268259" y="3584907"/>
              <a:ext cx="228527" cy="114752"/>
            </a:xfrm>
            <a:custGeom>
              <a:avLst/>
              <a:gdLst/>
              <a:ahLst/>
              <a:cxnLst/>
              <a:rect l="l" t="t" r="r" b="b"/>
              <a:pathLst>
                <a:path w="5379" h="2701" extrusionOk="0">
                  <a:moveTo>
                    <a:pt x="2821" y="1"/>
                  </a:moveTo>
                  <a:cubicBezTo>
                    <a:pt x="2498" y="1"/>
                    <a:pt x="2285" y="50"/>
                    <a:pt x="2215" y="208"/>
                  </a:cubicBezTo>
                  <a:cubicBezTo>
                    <a:pt x="1987" y="689"/>
                    <a:pt x="2050" y="840"/>
                    <a:pt x="1443" y="1030"/>
                  </a:cubicBezTo>
                  <a:cubicBezTo>
                    <a:pt x="228" y="1397"/>
                    <a:pt x="0" y="2068"/>
                    <a:pt x="177" y="2422"/>
                  </a:cubicBezTo>
                  <a:cubicBezTo>
                    <a:pt x="291" y="2663"/>
                    <a:pt x="873" y="2700"/>
                    <a:pt x="1493" y="2700"/>
                  </a:cubicBezTo>
                  <a:cubicBezTo>
                    <a:pt x="1999" y="2700"/>
                    <a:pt x="4315" y="2587"/>
                    <a:pt x="5138" y="2549"/>
                  </a:cubicBezTo>
                  <a:cubicBezTo>
                    <a:pt x="5302" y="2536"/>
                    <a:pt x="5378" y="2371"/>
                    <a:pt x="5340" y="2156"/>
                  </a:cubicBezTo>
                  <a:cubicBezTo>
                    <a:pt x="5252" y="1688"/>
                    <a:pt x="5214" y="1220"/>
                    <a:pt x="5201" y="739"/>
                  </a:cubicBezTo>
                  <a:cubicBezTo>
                    <a:pt x="5214" y="651"/>
                    <a:pt x="5201" y="524"/>
                    <a:pt x="5201" y="410"/>
                  </a:cubicBezTo>
                  <a:cubicBezTo>
                    <a:pt x="5201" y="346"/>
                    <a:pt x="5185" y="307"/>
                    <a:pt x="5155" y="307"/>
                  </a:cubicBezTo>
                  <a:cubicBezTo>
                    <a:pt x="5137" y="307"/>
                    <a:pt x="5115" y="319"/>
                    <a:pt x="5087" y="347"/>
                  </a:cubicBezTo>
                  <a:cubicBezTo>
                    <a:pt x="4877" y="568"/>
                    <a:pt x="4599" y="683"/>
                    <a:pt x="4312" y="683"/>
                  </a:cubicBezTo>
                  <a:cubicBezTo>
                    <a:pt x="4271" y="683"/>
                    <a:pt x="4230" y="681"/>
                    <a:pt x="4189" y="676"/>
                  </a:cubicBezTo>
                  <a:cubicBezTo>
                    <a:pt x="3847" y="638"/>
                    <a:pt x="3708" y="68"/>
                    <a:pt x="3531" y="43"/>
                  </a:cubicBezTo>
                  <a:cubicBezTo>
                    <a:pt x="3257" y="19"/>
                    <a:pt x="3019" y="1"/>
                    <a:pt x="2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56;p119">
              <a:extLst>
                <a:ext uri="{FF2B5EF4-FFF2-40B4-BE49-F238E27FC236}">
                  <a16:creationId xmlns:a16="http://schemas.microsoft.com/office/drawing/2014/main" id="{30B8E9B3-0E0F-7EF9-874E-FC9D287D702F}"/>
                </a:ext>
              </a:extLst>
            </p:cNvPr>
            <p:cNvSpPr/>
            <p:nvPr/>
          </p:nvSpPr>
          <p:spPr>
            <a:xfrm>
              <a:off x="4388659" y="2008907"/>
              <a:ext cx="223131" cy="702150"/>
            </a:xfrm>
            <a:custGeom>
              <a:avLst/>
              <a:gdLst/>
              <a:ahLst/>
              <a:cxnLst/>
              <a:rect l="l" t="t" r="r" b="b"/>
              <a:pathLst>
                <a:path w="5252" h="16527" extrusionOk="0">
                  <a:moveTo>
                    <a:pt x="2671" y="0"/>
                  </a:moveTo>
                  <a:lnTo>
                    <a:pt x="1848" y="911"/>
                  </a:lnTo>
                  <a:lnTo>
                    <a:pt x="937" y="1139"/>
                  </a:lnTo>
                  <a:lnTo>
                    <a:pt x="1" y="2670"/>
                  </a:lnTo>
                  <a:lnTo>
                    <a:pt x="659" y="16526"/>
                  </a:lnTo>
                  <a:lnTo>
                    <a:pt x="4923" y="16450"/>
                  </a:lnTo>
                  <a:lnTo>
                    <a:pt x="5252" y="1430"/>
                  </a:lnTo>
                  <a:lnTo>
                    <a:pt x="3797" y="949"/>
                  </a:lnTo>
                  <a:lnTo>
                    <a:pt x="26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57;p119">
              <a:extLst>
                <a:ext uri="{FF2B5EF4-FFF2-40B4-BE49-F238E27FC236}">
                  <a16:creationId xmlns:a16="http://schemas.microsoft.com/office/drawing/2014/main" id="{D01074EF-15E3-C76E-33A7-ABBF37AAB97B}"/>
                </a:ext>
              </a:extLst>
            </p:cNvPr>
            <p:cNvSpPr/>
            <p:nvPr/>
          </p:nvSpPr>
          <p:spPr>
            <a:xfrm>
              <a:off x="4415042" y="1914805"/>
              <a:ext cx="168963" cy="220285"/>
            </a:xfrm>
            <a:custGeom>
              <a:avLst/>
              <a:gdLst/>
              <a:ahLst/>
              <a:cxnLst/>
              <a:rect l="l" t="t" r="r" b="b"/>
              <a:pathLst>
                <a:path w="3977" h="5185" extrusionOk="0">
                  <a:moveTo>
                    <a:pt x="898" y="1"/>
                  </a:moveTo>
                  <a:cubicBezTo>
                    <a:pt x="898" y="1"/>
                    <a:pt x="898" y="1266"/>
                    <a:pt x="860" y="1975"/>
                  </a:cubicBezTo>
                  <a:cubicBezTo>
                    <a:pt x="835" y="2443"/>
                    <a:pt x="885" y="3050"/>
                    <a:pt x="885" y="3050"/>
                  </a:cubicBezTo>
                  <a:lnTo>
                    <a:pt x="152" y="3392"/>
                  </a:lnTo>
                  <a:cubicBezTo>
                    <a:pt x="1" y="4661"/>
                    <a:pt x="856" y="5185"/>
                    <a:pt x="1762" y="5185"/>
                  </a:cubicBezTo>
                  <a:cubicBezTo>
                    <a:pt x="2834" y="5185"/>
                    <a:pt x="3976" y="4451"/>
                    <a:pt x="3606" y="3354"/>
                  </a:cubicBezTo>
                  <a:cubicBezTo>
                    <a:pt x="3505" y="3076"/>
                    <a:pt x="3404" y="3253"/>
                    <a:pt x="3214" y="3088"/>
                  </a:cubicBezTo>
                  <a:cubicBezTo>
                    <a:pt x="3037" y="2924"/>
                    <a:pt x="2809" y="1140"/>
                    <a:pt x="2935" y="89"/>
                  </a:cubicBezTo>
                  <a:lnTo>
                    <a:pt x="898" y="1"/>
                  </a:ln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58;p119">
              <a:extLst>
                <a:ext uri="{FF2B5EF4-FFF2-40B4-BE49-F238E27FC236}">
                  <a16:creationId xmlns:a16="http://schemas.microsoft.com/office/drawing/2014/main" id="{23EE4136-AAF4-763D-3A88-31B4446D8E5A}"/>
                </a:ext>
              </a:extLst>
            </p:cNvPr>
            <p:cNvSpPr/>
            <p:nvPr/>
          </p:nvSpPr>
          <p:spPr>
            <a:xfrm>
              <a:off x="4408245" y="1955122"/>
              <a:ext cx="100902" cy="71035"/>
            </a:xfrm>
            <a:custGeom>
              <a:avLst/>
              <a:gdLst/>
              <a:ahLst/>
              <a:cxnLst/>
              <a:rect l="l" t="t" r="r" b="b"/>
              <a:pathLst>
                <a:path w="2375" h="1672" extrusionOk="0">
                  <a:moveTo>
                    <a:pt x="2374" y="1"/>
                  </a:moveTo>
                  <a:lnTo>
                    <a:pt x="2374" y="1"/>
                  </a:lnTo>
                  <a:cubicBezTo>
                    <a:pt x="2222" y="127"/>
                    <a:pt x="2096" y="279"/>
                    <a:pt x="1982" y="431"/>
                  </a:cubicBezTo>
                  <a:cubicBezTo>
                    <a:pt x="1853" y="642"/>
                    <a:pt x="611" y="1176"/>
                    <a:pt x="134" y="1176"/>
                  </a:cubicBezTo>
                  <a:cubicBezTo>
                    <a:pt x="95" y="1176"/>
                    <a:pt x="61" y="1173"/>
                    <a:pt x="33" y="1165"/>
                  </a:cubicBezTo>
                  <a:lnTo>
                    <a:pt x="33" y="1165"/>
                  </a:lnTo>
                  <a:cubicBezTo>
                    <a:pt x="0" y="1251"/>
                    <a:pt x="231" y="1271"/>
                    <a:pt x="460" y="1271"/>
                  </a:cubicBezTo>
                  <a:cubicBezTo>
                    <a:pt x="671" y="1271"/>
                    <a:pt x="881" y="1254"/>
                    <a:pt x="881" y="1254"/>
                  </a:cubicBezTo>
                  <a:cubicBezTo>
                    <a:pt x="881" y="1254"/>
                    <a:pt x="1020" y="1342"/>
                    <a:pt x="1020" y="1671"/>
                  </a:cubicBezTo>
                  <a:cubicBezTo>
                    <a:pt x="1159" y="1633"/>
                    <a:pt x="1286" y="1583"/>
                    <a:pt x="1412" y="1507"/>
                  </a:cubicBezTo>
                  <a:cubicBezTo>
                    <a:pt x="2121" y="1114"/>
                    <a:pt x="2374" y="1"/>
                    <a:pt x="2374"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59;p119">
              <a:extLst>
                <a:ext uri="{FF2B5EF4-FFF2-40B4-BE49-F238E27FC236}">
                  <a16:creationId xmlns:a16="http://schemas.microsoft.com/office/drawing/2014/main" id="{C925F657-0657-CBE4-033B-AF6C38720FE2}"/>
                </a:ext>
              </a:extLst>
            </p:cNvPr>
            <p:cNvSpPr/>
            <p:nvPr/>
          </p:nvSpPr>
          <p:spPr>
            <a:xfrm>
              <a:off x="4375744" y="1770485"/>
              <a:ext cx="203291" cy="191055"/>
            </a:xfrm>
            <a:custGeom>
              <a:avLst/>
              <a:gdLst/>
              <a:ahLst/>
              <a:cxnLst/>
              <a:rect l="l" t="t" r="r" b="b"/>
              <a:pathLst>
                <a:path w="4785" h="4497" extrusionOk="0">
                  <a:moveTo>
                    <a:pt x="2280" y="1"/>
                  </a:moveTo>
                  <a:cubicBezTo>
                    <a:pt x="1664" y="1"/>
                    <a:pt x="1074" y="233"/>
                    <a:pt x="697" y="715"/>
                  </a:cubicBezTo>
                  <a:cubicBezTo>
                    <a:pt x="558" y="905"/>
                    <a:pt x="444" y="1310"/>
                    <a:pt x="368" y="1550"/>
                  </a:cubicBezTo>
                  <a:cubicBezTo>
                    <a:pt x="1" y="2677"/>
                    <a:pt x="621" y="4018"/>
                    <a:pt x="1760" y="4385"/>
                  </a:cubicBezTo>
                  <a:cubicBezTo>
                    <a:pt x="1987" y="4461"/>
                    <a:pt x="2218" y="4496"/>
                    <a:pt x="2444" y="4496"/>
                  </a:cubicBezTo>
                  <a:cubicBezTo>
                    <a:pt x="3354" y="4496"/>
                    <a:pt x="4199" y="3917"/>
                    <a:pt x="4493" y="3006"/>
                  </a:cubicBezTo>
                  <a:cubicBezTo>
                    <a:pt x="4658" y="2512"/>
                    <a:pt x="4784" y="1879"/>
                    <a:pt x="4518" y="1348"/>
                  </a:cubicBezTo>
                  <a:cubicBezTo>
                    <a:pt x="4074" y="466"/>
                    <a:pt x="3151" y="1"/>
                    <a:pt x="2280" y="1"/>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60;p119">
              <a:extLst>
                <a:ext uri="{FF2B5EF4-FFF2-40B4-BE49-F238E27FC236}">
                  <a16:creationId xmlns:a16="http://schemas.microsoft.com/office/drawing/2014/main" id="{E4B940E2-EBB8-B8EA-F7FB-93320E034716}"/>
                </a:ext>
              </a:extLst>
            </p:cNvPr>
            <p:cNvSpPr/>
            <p:nvPr/>
          </p:nvSpPr>
          <p:spPr>
            <a:xfrm>
              <a:off x="4375234" y="1856771"/>
              <a:ext cx="155410" cy="154221"/>
            </a:xfrm>
            <a:custGeom>
              <a:avLst/>
              <a:gdLst/>
              <a:ahLst/>
              <a:cxnLst/>
              <a:rect l="l" t="t" r="r" b="b"/>
              <a:pathLst>
                <a:path w="3658" h="3630" extrusionOk="0">
                  <a:moveTo>
                    <a:pt x="291" y="0"/>
                  </a:moveTo>
                  <a:lnTo>
                    <a:pt x="291" y="0"/>
                  </a:lnTo>
                  <a:cubicBezTo>
                    <a:pt x="0" y="1114"/>
                    <a:pt x="26" y="3100"/>
                    <a:pt x="949" y="3569"/>
                  </a:cubicBezTo>
                  <a:cubicBezTo>
                    <a:pt x="1028" y="3610"/>
                    <a:pt x="1137" y="3630"/>
                    <a:pt x="1264" y="3630"/>
                  </a:cubicBezTo>
                  <a:cubicBezTo>
                    <a:pt x="1837" y="3630"/>
                    <a:pt x="2786" y="3233"/>
                    <a:pt x="3025" y="2632"/>
                  </a:cubicBezTo>
                  <a:cubicBezTo>
                    <a:pt x="3328" y="1898"/>
                    <a:pt x="3657" y="1088"/>
                    <a:pt x="3657" y="1088"/>
                  </a:cubicBezTo>
                  <a:lnTo>
                    <a:pt x="291" y="0"/>
                  </a:ln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61;p119">
              <a:extLst>
                <a:ext uri="{FF2B5EF4-FFF2-40B4-BE49-F238E27FC236}">
                  <a16:creationId xmlns:a16="http://schemas.microsoft.com/office/drawing/2014/main" id="{3C30CFEE-6098-8549-5337-6A3BD3BF57BF}"/>
                </a:ext>
              </a:extLst>
            </p:cNvPr>
            <p:cNvSpPr/>
            <p:nvPr/>
          </p:nvSpPr>
          <p:spPr>
            <a:xfrm>
              <a:off x="4398941" y="1936302"/>
              <a:ext cx="30972" cy="7053"/>
            </a:xfrm>
            <a:custGeom>
              <a:avLst/>
              <a:gdLst/>
              <a:ahLst/>
              <a:cxnLst/>
              <a:rect l="l" t="t" r="r" b="b"/>
              <a:pathLst>
                <a:path w="729" h="166" extrusionOk="0">
                  <a:moveTo>
                    <a:pt x="49" y="1"/>
                  </a:moveTo>
                  <a:cubicBezTo>
                    <a:pt x="16" y="1"/>
                    <a:pt x="0" y="5"/>
                    <a:pt x="12" y="14"/>
                  </a:cubicBezTo>
                  <a:cubicBezTo>
                    <a:pt x="100" y="77"/>
                    <a:pt x="202" y="128"/>
                    <a:pt x="303" y="165"/>
                  </a:cubicBezTo>
                  <a:cubicBezTo>
                    <a:pt x="442" y="165"/>
                    <a:pt x="581" y="153"/>
                    <a:pt x="708" y="102"/>
                  </a:cubicBezTo>
                  <a:cubicBezTo>
                    <a:pt x="728" y="81"/>
                    <a:pt x="202" y="1"/>
                    <a:pt x="49"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62;p119">
              <a:extLst>
                <a:ext uri="{FF2B5EF4-FFF2-40B4-BE49-F238E27FC236}">
                  <a16:creationId xmlns:a16="http://schemas.microsoft.com/office/drawing/2014/main" id="{2A13107F-C3A8-F39D-156B-EDDE619E83F1}"/>
                </a:ext>
              </a:extLst>
            </p:cNvPr>
            <p:cNvSpPr/>
            <p:nvPr/>
          </p:nvSpPr>
          <p:spPr>
            <a:xfrm>
              <a:off x="4489177" y="2045996"/>
              <a:ext cx="241995" cy="927023"/>
            </a:xfrm>
            <a:custGeom>
              <a:avLst/>
              <a:gdLst/>
              <a:ahLst/>
              <a:cxnLst/>
              <a:rect l="l" t="t" r="r" b="b"/>
              <a:pathLst>
                <a:path w="5696" h="21820" extrusionOk="0">
                  <a:moveTo>
                    <a:pt x="1469" y="0"/>
                  </a:moveTo>
                  <a:lnTo>
                    <a:pt x="1469" y="0"/>
                  </a:lnTo>
                  <a:cubicBezTo>
                    <a:pt x="1480" y="4"/>
                    <a:pt x="1490" y="9"/>
                    <a:pt x="1501" y="13"/>
                  </a:cubicBezTo>
                  <a:lnTo>
                    <a:pt x="1501" y="13"/>
                  </a:lnTo>
                  <a:cubicBezTo>
                    <a:pt x="1491" y="8"/>
                    <a:pt x="1480" y="4"/>
                    <a:pt x="1469" y="0"/>
                  </a:cubicBezTo>
                  <a:close/>
                  <a:moveTo>
                    <a:pt x="1501" y="13"/>
                  </a:moveTo>
                  <a:lnTo>
                    <a:pt x="1501" y="13"/>
                  </a:lnTo>
                  <a:cubicBezTo>
                    <a:pt x="1869" y="173"/>
                    <a:pt x="2008" y="967"/>
                    <a:pt x="1823" y="2000"/>
                  </a:cubicBezTo>
                  <a:cubicBezTo>
                    <a:pt x="1469" y="4075"/>
                    <a:pt x="254" y="7049"/>
                    <a:pt x="254" y="7390"/>
                  </a:cubicBezTo>
                  <a:cubicBezTo>
                    <a:pt x="254" y="7415"/>
                    <a:pt x="1" y="13274"/>
                    <a:pt x="165" y="16906"/>
                  </a:cubicBezTo>
                  <a:cubicBezTo>
                    <a:pt x="292" y="19677"/>
                    <a:pt x="1962" y="21398"/>
                    <a:pt x="2747" y="21651"/>
                  </a:cubicBezTo>
                  <a:cubicBezTo>
                    <a:pt x="3119" y="21773"/>
                    <a:pt x="3486" y="21819"/>
                    <a:pt x="3830" y="21819"/>
                  </a:cubicBezTo>
                  <a:cubicBezTo>
                    <a:pt x="4877" y="21819"/>
                    <a:pt x="5695" y="21389"/>
                    <a:pt x="5695" y="21360"/>
                  </a:cubicBezTo>
                  <a:cubicBezTo>
                    <a:pt x="5632" y="20727"/>
                    <a:pt x="5278" y="19424"/>
                    <a:pt x="5024" y="16855"/>
                  </a:cubicBezTo>
                  <a:cubicBezTo>
                    <a:pt x="5012" y="16665"/>
                    <a:pt x="4417" y="12591"/>
                    <a:pt x="4354" y="11123"/>
                  </a:cubicBezTo>
                  <a:cubicBezTo>
                    <a:pt x="4240" y="8377"/>
                    <a:pt x="4366" y="5391"/>
                    <a:pt x="4291" y="4720"/>
                  </a:cubicBezTo>
                  <a:lnTo>
                    <a:pt x="4316" y="1127"/>
                  </a:lnTo>
                  <a:cubicBezTo>
                    <a:pt x="3254" y="614"/>
                    <a:pt x="2328" y="324"/>
                    <a:pt x="1501" y="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63;p119">
              <a:extLst>
                <a:ext uri="{FF2B5EF4-FFF2-40B4-BE49-F238E27FC236}">
                  <a16:creationId xmlns:a16="http://schemas.microsoft.com/office/drawing/2014/main" id="{857325C4-7DFB-FF4A-1BFB-259147F9D89E}"/>
                </a:ext>
              </a:extLst>
            </p:cNvPr>
            <p:cNvSpPr/>
            <p:nvPr/>
          </p:nvSpPr>
          <p:spPr>
            <a:xfrm>
              <a:off x="4256406" y="2047611"/>
              <a:ext cx="253253" cy="931229"/>
            </a:xfrm>
            <a:custGeom>
              <a:avLst/>
              <a:gdLst/>
              <a:ahLst/>
              <a:cxnLst/>
              <a:rect l="l" t="t" r="r" b="b"/>
              <a:pathLst>
                <a:path w="5961" h="21919" extrusionOk="0">
                  <a:moveTo>
                    <a:pt x="4404" y="0"/>
                  </a:moveTo>
                  <a:lnTo>
                    <a:pt x="4404" y="0"/>
                  </a:lnTo>
                  <a:cubicBezTo>
                    <a:pt x="4265" y="66"/>
                    <a:pt x="4154" y="144"/>
                    <a:pt x="4066" y="235"/>
                  </a:cubicBezTo>
                  <a:lnTo>
                    <a:pt x="4066" y="235"/>
                  </a:lnTo>
                  <a:cubicBezTo>
                    <a:pt x="4211" y="144"/>
                    <a:pt x="4328" y="65"/>
                    <a:pt x="4404" y="0"/>
                  </a:cubicBezTo>
                  <a:close/>
                  <a:moveTo>
                    <a:pt x="4066" y="235"/>
                  </a:moveTo>
                  <a:cubicBezTo>
                    <a:pt x="3389" y="658"/>
                    <a:pt x="2108" y="1335"/>
                    <a:pt x="1608" y="2012"/>
                  </a:cubicBezTo>
                  <a:cubicBezTo>
                    <a:pt x="988" y="2847"/>
                    <a:pt x="1456" y="5176"/>
                    <a:pt x="1456" y="5176"/>
                  </a:cubicBezTo>
                  <a:cubicBezTo>
                    <a:pt x="1532" y="6137"/>
                    <a:pt x="1608" y="8301"/>
                    <a:pt x="1557" y="10579"/>
                  </a:cubicBezTo>
                  <a:cubicBezTo>
                    <a:pt x="1481" y="14084"/>
                    <a:pt x="874" y="17652"/>
                    <a:pt x="1" y="21056"/>
                  </a:cubicBezTo>
                  <a:cubicBezTo>
                    <a:pt x="1" y="21076"/>
                    <a:pt x="823" y="21918"/>
                    <a:pt x="2286" y="21918"/>
                  </a:cubicBezTo>
                  <a:cubicBezTo>
                    <a:pt x="2691" y="21918"/>
                    <a:pt x="3145" y="21854"/>
                    <a:pt x="3645" y="21689"/>
                  </a:cubicBezTo>
                  <a:cubicBezTo>
                    <a:pt x="5088" y="21221"/>
                    <a:pt x="5961" y="18589"/>
                    <a:pt x="5948" y="16476"/>
                  </a:cubicBezTo>
                  <a:cubicBezTo>
                    <a:pt x="5948" y="16476"/>
                    <a:pt x="5771" y="7580"/>
                    <a:pt x="5771" y="7517"/>
                  </a:cubicBezTo>
                  <a:lnTo>
                    <a:pt x="3923" y="2101"/>
                  </a:lnTo>
                  <a:cubicBezTo>
                    <a:pt x="3766" y="1368"/>
                    <a:pt x="3644" y="669"/>
                    <a:pt x="4066" y="2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64;p119">
              <a:extLst>
                <a:ext uri="{FF2B5EF4-FFF2-40B4-BE49-F238E27FC236}">
                  <a16:creationId xmlns:a16="http://schemas.microsoft.com/office/drawing/2014/main" id="{060C9FF8-1755-98CD-665F-099F23C46F84}"/>
                </a:ext>
              </a:extLst>
            </p:cNvPr>
            <p:cNvSpPr/>
            <p:nvPr/>
          </p:nvSpPr>
          <p:spPr>
            <a:xfrm>
              <a:off x="4383306" y="2043830"/>
              <a:ext cx="116664" cy="362949"/>
            </a:xfrm>
            <a:custGeom>
              <a:avLst/>
              <a:gdLst/>
              <a:ahLst/>
              <a:cxnLst/>
              <a:rect l="l" t="t" r="r" b="b"/>
              <a:pathLst>
                <a:path w="2746" h="8543" extrusionOk="0">
                  <a:moveTo>
                    <a:pt x="1620" y="1"/>
                  </a:moveTo>
                  <a:cubicBezTo>
                    <a:pt x="1620" y="1"/>
                    <a:pt x="1341" y="13"/>
                    <a:pt x="835" y="393"/>
                  </a:cubicBezTo>
                  <a:cubicBezTo>
                    <a:pt x="468" y="659"/>
                    <a:pt x="0" y="2569"/>
                    <a:pt x="291" y="4290"/>
                  </a:cubicBezTo>
                  <a:cubicBezTo>
                    <a:pt x="582" y="6011"/>
                    <a:pt x="658" y="6302"/>
                    <a:pt x="658" y="6302"/>
                  </a:cubicBezTo>
                  <a:lnTo>
                    <a:pt x="1076" y="6378"/>
                  </a:lnTo>
                  <a:lnTo>
                    <a:pt x="924" y="6973"/>
                  </a:lnTo>
                  <a:lnTo>
                    <a:pt x="2746" y="8542"/>
                  </a:lnTo>
                  <a:lnTo>
                    <a:pt x="2746" y="7429"/>
                  </a:lnTo>
                  <a:cubicBezTo>
                    <a:pt x="2746" y="7429"/>
                    <a:pt x="1316" y="3708"/>
                    <a:pt x="1190" y="2139"/>
                  </a:cubicBezTo>
                  <a:cubicBezTo>
                    <a:pt x="1101" y="861"/>
                    <a:pt x="1152" y="583"/>
                    <a:pt x="1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65;p119">
              <a:extLst>
                <a:ext uri="{FF2B5EF4-FFF2-40B4-BE49-F238E27FC236}">
                  <a16:creationId xmlns:a16="http://schemas.microsoft.com/office/drawing/2014/main" id="{F10F646C-12D0-8B8E-183D-2DBBE7850610}"/>
                </a:ext>
              </a:extLst>
            </p:cNvPr>
            <p:cNvSpPr/>
            <p:nvPr/>
          </p:nvSpPr>
          <p:spPr>
            <a:xfrm>
              <a:off x="4496739" y="2043830"/>
              <a:ext cx="116154" cy="362949"/>
            </a:xfrm>
            <a:custGeom>
              <a:avLst/>
              <a:gdLst/>
              <a:ahLst/>
              <a:cxnLst/>
              <a:rect l="l" t="t" r="r" b="b"/>
              <a:pathLst>
                <a:path w="2734" h="8543" extrusionOk="0">
                  <a:moveTo>
                    <a:pt x="1265" y="1"/>
                  </a:moveTo>
                  <a:lnTo>
                    <a:pt x="1265" y="1"/>
                  </a:lnTo>
                  <a:cubicBezTo>
                    <a:pt x="1772" y="608"/>
                    <a:pt x="1784" y="899"/>
                    <a:pt x="1544" y="2190"/>
                  </a:cubicBezTo>
                  <a:cubicBezTo>
                    <a:pt x="1265" y="3734"/>
                    <a:pt x="0" y="7441"/>
                    <a:pt x="0" y="7441"/>
                  </a:cubicBezTo>
                  <a:lnTo>
                    <a:pt x="0" y="8542"/>
                  </a:lnTo>
                  <a:lnTo>
                    <a:pt x="1822" y="6973"/>
                  </a:lnTo>
                  <a:lnTo>
                    <a:pt x="1658" y="6378"/>
                  </a:lnTo>
                  <a:lnTo>
                    <a:pt x="2088" y="6302"/>
                  </a:lnTo>
                  <a:cubicBezTo>
                    <a:pt x="2088" y="6302"/>
                    <a:pt x="2164" y="6011"/>
                    <a:pt x="2455" y="4303"/>
                  </a:cubicBezTo>
                  <a:cubicBezTo>
                    <a:pt x="2733" y="2582"/>
                    <a:pt x="2645" y="532"/>
                    <a:pt x="1860" y="191"/>
                  </a:cubicBezTo>
                  <a:lnTo>
                    <a:pt x="12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66;p119">
              <a:extLst>
                <a:ext uri="{FF2B5EF4-FFF2-40B4-BE49-F238E27FC236}">
                  <a16:creationId xmlns:a16="http://schemas.microsoft.com/office/drawing/2014/main" id="{4DBFD146-8EF9-E294-04EA-334B1770FAB6}"/>
                </a:ext>
              </a:extLst>
            </p:cNvPr>
            <p:cNvSpPr/>
            <p:nvPr/>
          </p:nvSpPr>
          <p:spPr>
            <a:xfrm>
              <a:off x="4498524" y="2461536"/>
              <a:ext cx="28337" cy="24514"/>
            </a:xfrm>
            <a:custGeom>
              <a:avLst/>
              <a:gdLst/>
              <a:ahLst/>
              <a:cxnLst/>
              <a:rect l="l" t="t" r="r" b="b"/>
              <a:pathLst>
                <a:path w="667" h="577" extrusionOk="0">
                  <a:moveTo>
                    <a:pt x="287" y="1"/>
                  </a:moveTo>
                  <a:cubicBezTo>
                    <a:pt x="135" y="1"/>
                    <a:pt x="9" y="127"/>
                    <a:pt x="9" y="292"/>
                  </a:cubicBezTo>
                  <a:cubicBezTo>
                    <a:pt x="0" y="463"/>
                    <a:pt x="143" y="577"/>
                    <a:pt x="291" y="577"/>
                  </a:cubicBezTo>
                  <a:cubicBezTo>
                    <a:pt x="361" y="577"/>
                    <a:pt x="432" y="551"/>
                    <a:pt x="490" y="494"/>
                  </a:cubicBezTo>
                  <a:cubicBezTo>
                    <a:pt x="667" y="317"/>
                    <a:pt x="540" y="1"/>
                    <a:pt x="287"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67;p119">
              <a:extLst>
                <a:ext uri="{FF2B5EF4-FFF2-40B4-BE49-F238E27FC236}">
                  <a16:creationId xmlns:a16="http://schemas.microsoft.com/office/drawing/2014/main" id="{0AB3C8F5-6329-5F81-DC33-031594961D2F}"/>
                </a:ext>
              </a:extLst>
            </p:cNvPr>
            <p:cNvSpPr/>
            <p:nvPr/>
          </p:nvSpPr>
          <p:spPr>
            <a:xfrm>
              <a:off x="4498524" y="2577136"/>
              <a:ext cx="28337" cy="24514"/>
            </a:xfrm>
            <a:custGeom>
              <a:avLst/>
              <a:gdLst/>
              <a:ahLst/>
              <a:cxnLst/>
              <a:rect l="l" t="t" r="r" b="b"/>
              <a:pathLst>
                <a:path w="667" h="577" extrusionOk="0">
                  <a:moveTo>
                    <a:pt x="287" y="0"/>
                  </a:moveTo>
                  <a:cubicBezTo>
                    <a:pt x="135" y="0"/>
                    <a:pt x="9" y="127"/>
                    <a:pt x="9" y="291"/>
                  </a:cubicBezTo>
                  <a:cubicBezTo>
                    <a:pt x="0" y="463"/>
                    <a:pt x="143" y="576"/>
                    <a:pt x="291" y="576"/>
                  </a:cubicBezTo>
                  <a:cubicBezTo>
                    <a:pt x="361" y="576"/>
                    <a:pt x="432" y="551"/>
                    <a:pt x="490" y="494"/>
                  </a:cubicBezTo>
                  <a:cubicBezTo>
                    <a:pt x="667" y="304"/>
                    <a:pt x="540" y="0"/>
                    <a:pt x="28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68;p119">
              <a:extLst>
                <a:ext uri="{FF2B5EF4-FFF2-40B4-BE49-F238E27FC236}">
                  <a16:creationId xmlns:a16="http://schemas.microsoft.com/office/drawing/2014/main" id="{863A4494-3E68-3D41-B61F-0DA74D34E010}"/>
                </a:ext>
              </a:extLst>
            </p:cNvPr>
            <p:cNvSpPr/>
            <p:nvPr/>
          </p:nvSpPr>
          <p:spPr>
            <a:xfrm>
              <a:off x="4498524" y="2692693"/>
              <a:ext cx="28210" cy="24004"/>
            </a:xfrm>
            <a:custGeom>
              <a:avLst/>
              <a:gdLst/>
              <a:ahLst/>
              <a:cxnLst/>
              <a:rect l="l" t="t" r="r" b="b"/>
              <a:pathLst>
                <a:path w="664" h="565" extrusionOk="0">
                  <a:moveTo>
                    <a:pt x="266" y="0"/>
                  </a:moveTo>
                  <a:cubicBezTo>
                    <a:pt x="124" y="0"/>
                    <a:pt x="9" y="122"/>
                    <a:pt x="9" y="279"/>
                  </a:cubicBezTo>
                  <a:cubicBezTo>
                    <a:pt x="0" y="451"/>
                    <a:pt x="143" y="564"/>
                    <a:pt x="291" y="564"/>
                  </a:cubicBezTo>
                  <a:cubicBezTo>
                    <a:pt x="361" y="564"/>
                    <a:pt x="432" y="539"/>
                    <a:pt x="490" y="482"/>
                  </a:cubicBezTo>
                  <a:cubicBezTo>
                    <a:pt x="663" y="308"/>
                    <a:pt x="545" y="1"/>
                    <a:pt x="302" y="1"/>
                  </a:cubicBezTo>
                  <a:cubicBezTo>
                    <a:pt x="297" y="1"/>
                    <a:pt x="292" y="1"/>
                    <a:pt x="287" y="1"/>
                  </a:cubicBezTo>
                  <a:cubicBezTo>
                    <a:pt x="280" y="0"/>
                    <a:pt x="273" y="0"/>
                    <a:pt x="266"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69;p119">
              <a:extLst>
                <a:ext uri="{FF2B5EF4-FFF2-40B4-BE49-F238E27FC236}">
                  <a16:creationId xmlns:a16="http://schemas.microsoft.com/office/drawing/2014/main" id="{F8FF7D5D-5984-56CE-28F7-69C3EB6A68BB}"/>
                </a:ext>
              </a:extLst>
            </p:cNvPr>
            <p:cNvSpPr/>
            <p:nvPr/>
          </p:nvSpPr>
          <p:spPr>
            <a:xfrm>
              <a:off x="4480595" y="2395430"/>
              <a:ext cx="22092" cy="419879"/>
            </a:xfrm>
            <a:custGeom>
              <a:avLst/>
              <a:gdLst/>
              <a:ahLst/>
              <a:cxnLst/>
              <a:rect l="l" t="t" r="r" b="b"/>
              <a:pathLst>
                <a:path w="520" h="9883" extrusionOk="0">
                  <a:moveTo>
                    <a:pt x="519" y="0"/>
                  </a:moveTo>
                  <a:lnTo>
                    <a:pt x="367" y="89"/>
                  </a:lnTo>
                  <a:lnTo>
                    <a:pt x="0" y="1025"/>
                  </a:lnTo>
                  <a:lnTo>
                    <a:pt x="0" y="9187"/>
                  </a:lnTo>
                  <a:lnTo>
                    <a:pt x="519" y="9883"/>
                  </a:lnTo>
                  <a:lnTo>
                    <a:pt x="165" y="9187"/>
                  </a:lnTo>
                  <a:lnTo>
                    <a:pt x="165" y="1025"/>
                  </a:lnTo>
                  <a:lnTo>
                    <a:pt x="5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70;p119">
              <a:extLst>
                <a:ext uri="{FF2B5EF4-FFF2-40B4-BE49-F238E27FC236}">
                  <a16:creationId xmlns:a16="http://schemas.microsoft.com/office/drawing/2014/main" id="{D09053CF-8E65-0DBD-B944-58378A6A2800}"/>
                </a:ext>
              </a:extLst>
            </p:cNvPr>
            <p:cNvSpPr/>
            <p:nvPr/>
          </p:nvSpPr>
          <p:spPr>
            <a:xfrm>
              <a:off x="4382754" y="1750475"/>
              <a:ext cx="224236" cy="194496"/>
            </a:xfrm>
            <a:custGeom>
              <a:avLst/>
              <a:gdLst/>
              <a:ahLst/>
              <a:cxnLst/>
              <a:rect l="l" t="t" r="r" b="b"/>
              <a:pathLst>
                <a:path w="5278" h="4578" extrusionOk="0">
                  <a:moveTo>
                    <a:pt x="2121" y="1"/>
                  </a:moveTo>
                  <a:cubicBezTo>
                    <a:pt x="1992" y="1"/>
                    <a:pt x="1863" y="8"/>
                    <a:pt x="1734" y="22"/>
                  </a:cubicBezTo>
                  <a:cubicBezTo>
                    <a:pt x="1089" y="98"/>
                    <a:pt x="709" y="300"/>
                    <a:pt x="355" y="781"/>
                  </a:cubicBezTo>
                  <a:cubicBezTo>
                    <a:pt x="13" y="1250"/>
                    <a:pt x="0" y="2059"/>
                    <a:pt x="0" y="2059"/>
                  </a:cubicBezTo>
                  <a:cubicBezTo>
                    <a:pt x="127" y="2123"/>
                    <a:pt x="266" y="2148"/>
                    <a:pt x="393" y="2173"/>
                  </a:cubicBezTo>
                  <a:cubicBezTo>
                    <a:pt x="393" y="2173"/>
                    <a:pt x="394" y="2173"/>
                    <a:pt x="395" y="2173"/>
                  </a:cubicBezTo>
                  <a:cubicBezTo>
                    <a:pt x="458" y="2173"/>
                    <a:pt x="580" y="1680"/>
                    <a:pt x="656" y="1680"/>
                  </a:cubicBezTo>
                  <a:cubicBezTo>
                    <a:pt x="657" y="1680"/>
                    <a:pt x="658" y="1680"/>
                    <a:pt x="658" y="1680"/>
                  </a:cubicBezTo>
                  <a:cubicBezTo>
                    <a:pt x="696" y="1692"/>
                    <a:pt x="671" y="2224"/>
                    <a:pt x="709" y="2236"/>
                  </a:cubicBezTo>
                  <a:cubicBezTo>
                    <a:pt x="710" y="2237"/>
                    <a:pt x="711" y="2237"/>
                    <a:pt x="712" y="2237"/>
                  </a:cubicBezTo>
                  <a:cubicBezTo>
                    <a:pt x="751" y="2237"/>
                    <a:pt x="812" y="2034"/>
                    <a:pt x="874" y="2034"/>
                  </a:cubicBezTo>
                  <a:cubicBezTo>
                    <a:pt x="924" y="2047"/>
                    <a:pt x="975" y="2211"/>
                    <a:pt x="1038" y="2211"/>
                  </a:cubicBezTo>
                  <a:cubicBezTo>
                    <a:pt x="1400" y="2272"/>
                    <a:pt x="1880" y="2338"/>
                    <a:pt x="2233" y="2338"/>
                  </a:cubicBezTo>
                  <a:cubicBezTo>
                    <a:pt x="2398" y="2338"/>
                    <a:pt x="2535" y="2323"/>
                    <a:pt x="2620" y="2287"/>
                  </a:cubicBezTo>
                  <a:cubicBezTo>
                    <a:pt x="2670" y="2262"/>
                    <a:pt x="2822" y="1490"/>
                    <a:pt x="2860" y="1490"/>
                  </a:cubicBezTo>
                  <a:cubicBezTo>
                    <a:pt x="2861" y="1490"/>
                    <a:pt x="2861" y="1490"/>
                    <a:pt x="2862" y="1490"/>
                  </a:cubicBezTo>
                  <a:cubicBezTo>
                    <a:pt x="2946" y="1490"/>
                    <a:pt x="2863" y="2389"/>
                    <a:pt x="2933" y="2389"/>
                  </a:cubicBezTo>
                  <a:cubicBezTo>
                    <a:pt x="2934" y="2389"/>
                    <a:pt x="2935" y="2389"/>
                    <a:pt x="2936" y="2388"/>
                  </a:cubicBezTo>
                  <a:cubicBezTo>
                    <a:pt x="2952" y="2384"/>
                    <a:pt x="2968" y="2382"/>
                    <a:pt x="2983" y="2382"/>
                  </a:cubicBezTo>
                  <a:cubicBezTo>
                    <a:pt x="3140" y="2382"/>
                    <a:pt x="3267" y="2623"/>
                    <a:pt x="3151" y="3211"/>
                  </a:cubicBezTo>
                  <a:cubicBezTo>
                    <a:pt x="3050" y="3780"/>
                    <a:pt x="2999" y="4210"/>
                    <a:pt x="2999" y="4210"/>
                  </a:cubicBezTo>
                  <a:lnTo>
                    <a:pt x="3240" y="4135"/>
                  </a:lnTo>
                  <a:cubicBezTo>
                    <a:pt x="3240" y="4135"/>
                    <a:pt x="3501" y="3521"/>
                    <a:pt x="3798" y="3521"/>
                  </a:cubicBezTo>
                  <a:cubicBezTo>
                    <a:pt x="3814" y="3521"/>
                    <a:pt x="3831" y="3523"/>
                    <a:pt x="3847" y="3527"/>
                  </a:cubicBezTo>
                  <a:cubicBezTo>
                    <a:pt x="4214" y="3616"/>
                    <a:pt x="4050" y="4109"/>
                    <a:pt x="4050" y="4109"/>
                  </a:cubicBezTo>
                  <a:lnTo>
                    <a:pt x="3683" y="4577"/>
                  </a:lnTo>
                  <a:cubicBezTo>
                    <a:pt x="4024" y="4236"/>
                    <a:pt x="4315" y="3831"/>
                    <a:pt x="4518" y="3388"/>
                  </a:cubicBezTo>
                  <a:cubicBezTo>
                    <a:pt x="4999" y="2338"/>
                    <a:pt x="5277" y="1351"/>
                    <a:pt x="4024" y="541"/>
                  </a:cubicBezTo>
                  <a:cubicBezTo>
                    <a:pt x="3451" y="191"/>
                    <a:pt x="2789" y="1"/>
                    <a:pt x="2121"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71;p119">
              <a:extLst>
                <a:ext uri="{FF2B5EF4-FFF2-40B4-BE49-F238E27FC236}">
                  <a16:creationId xmlns:a16="http://schemas.microsoft.com/office/drawing/2014/main" id="{E7B8B606-39D2-357C-262A-0AE301D1478B}"/>
                </a:ext>
              </a:extLst>
            </p:cNvPr>
            <p:cNvSpPr/>
            <p:nvPr/>
          </p:nvSpPr>
          <p:spPr>
            <a:xfrm>
              <a:off x="4528432" y="1775923"/>
              <a:ext cx="175293" cy="241102"/>
            </a:xfrm>
            <a:custGeom>
              <a:avLst/>
              <a:gdLst/>
              <a:ahLst/>
              <a:cxnLst/>
              <a:rect l="l" t="t" r="r" b="b"/>
              <a:pathLst>
                <a:path w="4126" h="5675" extrusionOk="0">
                  <a:moveTo>
                    <a:pt x="1654" y="0"/>
                  </a:moveTo>
                  <a:cubicBezTo>
                    <a:pt x="1516" y="0"/>
                    <a:pt x="1377" y="10"/>
                    <a:pt x="1241" y="30"/>
                  </a:cubicBezTo>
                  <a:cubicBezTo>
                    <a:pt x="1026" y="68"/>
                    <a:pt x="810" y="157"/>
                    <a:pt x="608" y="258"/>
                  </a:cubicBezTo>
                  <a:cubicBezTo>
                    <a:pt x="476" y="321"/>
                    <a:pt x="371" y="372"/>
                    <a:pt x="267" y="372"/>
                  </a:cubicBezTo>
                  <a:cubicBezTo>
                    <a:pt x="182" y="372"/>
                    <a:pt x="98" y="337"/>
                    <a:pt x="1" y="246"/>
                  </a:cubicBezTo>
                  <a:lnTo>
                    <a:pt x="1" y="246"/>
                  </a:lnTo>
                  <a:lnTo>
                    <a:pt x="216" y="1195"/>
                  </a:lnTo>
                  <a:cubicBezTo>
                    <a:pt x="337" y="881"/>
                    <a:pt x="661" y="624"/>
                    <a:pt x="992" y="624"/>
                  </a:cubicBezTo>
                  <a:cubicBezTo>
                    <a:pt x="1076" y="624"/>
                    <a:pt x="1159" y="640"/>
                    <a:pt x="1241" y="676"/>
                  </a:cubicBezTo>
                  <a:cubicBezTo>
                    <a:pt x="1532" y="840"/>
                    <a:pt x="1722" y="1131"/>
                    <a:pt x="1747" y="1460"/>
                  </a:cubicBezTo>
                  <a:cubicBezTo>
                    <a:pt x="1835" y="2308"/>
                    <a:pt x="823" y="2890"/>
                    <a:pt x="1329" y="3751"/>
                  </a:cubicBezTo>
                  <a:cubicBezTo>
                    <a:pt x="1532" y="4092"/>
                    <a:pt x="1975" y="4307"/>
                    <a:pt x="2101" y="4687"/>
                  </a:cubicBezTo>
                  <a:cubicBezTo>
                    <a:pt x="2202" y="5003"/>
                    <a:pt x="1848" y="5282"/>
                    <a:pt x="1646" y="5434"/>
                  </a:cubicBezTo>
                  <a:cubicBezTo>
                    <a:pt x="1431" y="5585"/>
                    <a:pt x="1519" y="5661"/>
                    <a:pt x="1633" y="5674"/>
                  </a:cubicBezTo>
                  <a:cubicBezTo>
                    <a:pt x="1636" y="5674"/>
                    <a:pt x="1639" y="5674"/>
                    <a:pt x="1643" y="5674"/>
                  </a:cubicBezTo>
                  <a:cubicBezTo>
                    <a:pt x="1884" y="5674"/>
                    <a:pt x="2689" y="5237"/>
                    <a:pt x="3113" y="4763"/>
                  </a:cubicBezTo>
                  <a:cubicBezTo>
                    <a:pt x="3822" y="3978"/>
                    <a:pt x="4126" y="2903"/>
                    <a:pt x="3898" y="1878"/>
                  </a:cubicBezTo>
                  <a:cubicBezTo>
                    <a:pt x="3746" y="1005"/>
                    <a:pt x="3113" y="309"/>
                    <a:pt x="2266" y="68"/>
                  </a:cubicBezTo>
                  <a:cubicBezTo>
                    <a:pt x="2068" y="23"/>
                    <a:pt x="1862" y="0"/>
                    <a:pt x="1654"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72;p119">
              <a:extLst>
                <a:ext uri="{FF2B5EF4-FFF2-40B4-BE49-F238E27FC236}">
                  <a16:creationId xmlns:a16="http://schemas.microsoft.com/office/drawing/2014/main" id="{B9752BA4-EEED-9C05-879E-3F58BAFC0BEC}"/>
                </a:ext>
              </a:extLst>
            </p:cNvPr>
            <p:cNvSpPr/>
            <p:nvPr/>
          </p:nvSpPr>
          <p:spPr>
            <a:xfrm>
              <a:off x="4429529" y="2044382"/>
              <a:ext cx="112373" cy="90705"/>
            </a:xfrm>
            <a:custGeom>
              <a:avLst/>
              <a:gdLst/>
              <a:ahLst/>
              <a:cxnLst/>
              <a:rect l="l" t="t" r="r" b="b"/>
              <a:pathLst>
                <a:path w="2645" h="2135" extrusionOk="0">
                  <a:moveTo>
                    <a:pt x="544" y="0"/>
                  </a:moveTo>
                  <a:cubicBezTo>
                    <a:pt x="165" y="418"/>
                    <a:pt x="0" y="975"/>
                    <a:pt x="76" y="1544"/>
                  </a:cubicBezTo>
                  <a:cubicBezTo>
                    <a:pt x="76" y="1544"/>
                    <a:pt x="102" y="1595"/>
                    <a:pt x="329" y="1797"/>
                  </a:cubicBezTo>
                  <a:cubicBezTo>
                    <a:pt x="684" y="2050"/>
                    <a:pt x="1059" y="2135"/>
                    <a:pt x="1402" y="2135"/>
                  </a:cubicBezTo>
                  <a:cubicBezTo>
                    <a:pt x="2088" y="2135"/>
                    <a:pt x="2645" y="1797"/>
                    <a:pt x="2645" y="1797"/>
                  </a:cubicBezTo>
                  <a:lnTo>
                    <a:pt x="2645" y="1797"/>
                  </a:lnTo>
                  <a:cubicBezTo>
                    <a:pt x="2403" y="1911"/>
                    <a:pt x="2047" y="1969"/>
                    <a:pt x="1688" y="1969"/>
                  </a:cubicBezTo>
                  <a:cubicBezTo>
                    <a:pt x="1165" y="1969"/>
                    <a:pt x="633" y="1845"/>
                    <a:pt x="431" y="1582"/>
                  </a:cubicBezTo>
                  <a:cubicBezTo>
                    <a:pt x="89" y="1139"/>
                    <a:pt x="279" y="355"/>
                    <a:pt x="544" y="0"/>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73;p119">
              <a:extLst>
                <a:ext uri="{FF2B5EF4-FFF2-40B4-BE49-F238E27FC236}">
                  <a16:creationId xmlns:a16="http://schemas.microsoft.com/office/drawing/2014/main" id="{9F06174A-B45E-9BCF-5DE3-9387C0B3356A}"/>
                </a:ext>
              </a:extLst>
            </p:cNvPr>
            <p:cNvSpPr/>
            <p:nvPr/>
          </p:nvSpPr>
          <p:spPr>
            <a:xfrm>
              <a:off x="4514073" y="1905118"/>
              <a:ext cx="49877" cy="54593"/>
            </a:xfrm>
            <a:custGeom>
              <a:avLst/>
              <a:gdLst/>
              <a:ahLst/>
              <a:cxnLst/>
              <a:rect l="l" t="t" r="r" b="b"/>
              <a:pathLst>
                <a:path w="1174" h="1285" extrusionOk="0">
                  <a:moveTo>
                    <a:pt x="752" y="0"/>
                  </a:moveTo>
                  <a:cubicBezTo>
                    <a:pt x="437" y="0"/>
                    <a:pt x="0" y="1029"/>
                    <a:pt x="174" y="1216"/>
                  </a:cubicBezTo>
                  <a:cubicBezTo>
                    <a:pt x="222" y="1264"/>
                    <a:pt x="280" y="1285"/>
                    <a:pt x="343" y="1285"/>
                  </a:cubicBezTo>
                  <a:cubicBezTo>
                    <a:pt x="577" y="1285"/>
                    <a:pt x="880" y="992"/>
                    <a:pt x="1009" y="722"/>
                  </a:cubicBezTo>
                  <a:cubicBezTo>
                    <a:pt x="1174" y="368"/>
                    <a:pt x="1098" y="39"/>
                    <a:pt x="769" y="1"/>
                  </a:cubicBezTo>
                  <a:cubicBezTo>
                    <a:pt x="763" y="0"/>
                    <a:pt x="758" y="0"/>
                    <a:pt x="752" y="0"/>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74;p119">
              <a:extLst>
                <a:ext uri="{FF2B5EF4-FFF2-40B4-BE49-F238E27FC236}">
                  <a16:creationId xmlns:a16="http://schemas.microsoft.com/office/drawing/2014/main" id="{82B94807-3785-C2AA-FF30-CA6A9B7B89F3}"/>
                </a:ext>
              </a:extLst>
            </p:cNvPr>
            <p:cNvSpPr/>
            <p:nvPr/>
          </p:nvSpPr>
          <p:spPr>
            <a:xfrm>
              <a:off x="5335887" y="3077517"/>
              <a:ext cx="259711" cy="290045"/>
            </a:xfrm>
            <a:custGeom>
              <a:avLst/>
              <a:gdLst/>
              <a:ahLst/>
              <a:cxnLst/>
              <a:rect l="l" t="t" r="r" b="b"/>
              <a:pathLst>
                <a:path w="6113" h="6827" extrusionOk="0">
                  <a:moveTo>
                    <a:pt x="4006" y="0"/>
                  </a:moveTo>
                  <a:cubicBezTo>
                    <a:pt x="3896" y="0"/>
                    <a:pt x="3790" y="50"/>
                    <a:pt x="3721" y="142"/>
                  </a:cubicBezTo>
                  <a:lnTo>
                    <a:pt x="115" y="5027"/>
                  </a:lnTo>
                  <a:cubicBezTo>
                    <a:pt x="1" y="5178"/>
                    <a:pt x="26" y="5406"/>
                    <a:pt x="191" y="5520"/>
                  </a:cubicBezTo>
                  <a:lnTo>
                    <a:pt x="1899" y="6760"/>
                  </a:lnTo>
                  <a:cubicBezTo>
                    <a:pt x="1964" y="6805"/>
                    <a:pt x="2036" y="6826"/>
                    <a:pt x="2109" y="6826"/>
                  </a:cubicBezTo>
                  <a:cubicBezTo>
                    <a:pt x="2219" y="6826"/>
                    <a:pt x="2328" y="6776"/>
                    <a:pt x="2405" y="6684"/>
                  </a:cubicBezTo>
                  <a:lnTo>
                    <a:pt x="5999" y="1800"/>
                  </a:lnTo>
                  <a:cubicBezTo>
                    <a:pt x="6113" y="1648"/>
                    <a:pt x="6087" y="1420"/>
                    <a:pt x="5923" y="1306"/>
                  </a:cubicBezTo>
                  <a:lnTo>
                    <a:pt x="4215" y="66"/>
                  </a:lnTo>
                  <a:cubicBezTo>
                    <a:pt x="4150" y="21"/>
                    <a:pt x="4077" y="0"/>
                    <a:pt x="4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75;p119">
              <a:extLst>
                <a:ext uri="{FF2B5EF4-FFF2-40B4-BE49-F238E27FC236}">
                  <a16:creationId xmlns:a16="http://schemas.microsoft.com/office/drawing/2014/main" id="{430F5057-FE61-78C4-E285-71672E6A1F9A}"/>
                </a:ext>
              </a:extLst>
            </p:cNvPr>
            <p:cNvSpPr/>
            <p:nvPr/>
          </p:nvSpPr>
          <p:spPr>
            <a:xfrm>
              <a:off x="4513903" y="2476618"/>
              <a:ext cx="992492" cy="831686"/>
            </a:xfrm>
            <a:custGeom>
              <a:avLst/>
              <a:gdLst/>
              <a:ahLst/>
              <a:cxnLst/>
              <a:rect l="l" t="t" r="r" b="b"/>
              <a:pathLst>
                <a:path w="23361" h="19576" extrusionOk="0">
                  <a:moveTo>
                    <a:pt x="4202" y="0"/>
                  </a:moveTo>
                  <a:lnTo>
                    <a:pt x="1" y="5682"/>
                  </a:lnTo>
                  <a:lnTo>
                    <a:pt x="19159" y="19576"/>
                  </a:lnTo>
                  <a:lnTo>
                    <a:pt x="23360" y="13881"/>
                  </a:lnTo>
                  <a:lnTo>
                    <a:pt x="4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76;p119">
              <a:extLst>
                <a:ext uri="{FF2B5EF4-FFF2-40B4-BE49-F238E27FC236}">
                  <a16:creationId xmlns:a16="http://schemas.microsoft.com/office/drawing/2014/main" id="{D71D935F-55F9-7DAC-7B2B-5802E6E2D1EA}"/>
                </a:ext>
              </a:extLst>
            </p:cNvPr>
            <p:cNvSpPr/>
            <p:nvPr/>
          </p:nvSpPr>
          <p:spPr>
            <a:xfrm>
              <a:off x="4070410" y="2152420"/>
              <a:ext cx="205415" cy="266721"/>
            </a:xfrm>
            <a:custGeom>
              <a:avLst/>
              <a:gdLst/>
              <a:ahLst/>
              <a:cxnLst/>
              <a:rect l="l" t="t" r="r" b="b"/>
              <a:pathLst>
                <a:path w="4835" h="6278" extrusionOk="0">
                  <a:moveTo>
                    <a:pt x="4404" y="1"/>
                  </a:moveTo>
                  <a:lnTo>
                    <a:pt x="2911" y="773"/>
                  </a:lnTo>
                  <a:lnTo>
                    <a:pt x="228" y="4404"/>
                  </a:lnTo>
                  <a:lnTo>
                    <a:pt x="1" y="5973"/>
                  </a:lnTo>
                  <a:lnTo>
                    <a:pt x="431" y="6277"/>
                  </a:lnTo>
                  <a:lnTo>
                    <a:pt x="4834" y="305"/>
                  </a:lnTo>
                  <a:lnTo>
                    <a:pt x="44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77;p119">
              <a:extLst>
                <a:ext uri="{FF2B5EF4-FFF2-40B4-BE49-F238E27FC236}">
                  <a16:creationId xmlns:a16="http://schemas.microsoft.com/office/drawing/2014/main" id="{A9369014-8AF3-C041-A494-7FCC75CD6C31}"/>
                </a:ext>
              </a:extLst>
            </p:cNvPr>
            <p:cNvSpPr/>
            <p:nvPr/>
          </p:nvSpPr>
          <p:spPr>
            <a:xfrm>
              <a:off x="3891934" y="2054068"/>
              <a:ext cx="126393" cy="151629"/>
            </a:xfrm>
            <a:custGeom>
              <a:avLst/>
              <a:gdLst/>
              <a:ahLst/>
              <a:cxnLst/>
              <a:rect l="l" t="t" r="r" b="b"/>
              <a:pathLst>
                <a:path w="2975" h="3569" extrusionOk="0">
                  <a:moveTo>
                    <a:pt x="2544" y="0"/>
                  </a:moveTo>
                  <a:lnTo>
                    <a:pt x="1456" y="228"/>
                  </a:lnTo>
                  <a:lnTo>
                    <a:pt x="0" y="2215"/>
                  </a:lnTo>
                  <a:lnTo>
                    <a:pt x="140" y="3265"/>
                  </a:lnTo>
                  <a:lnTo>
                    <a:pt x="570" y="3569"/>
                  </a:lnTo>
                  <a:lnTo>
                    <a:pt x="2974" y="317"/>
                  </a:lnTo>
                  <a:lnTo>
                    <a:pt x="2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78;p119">
              <a:extLst>
                <a:ext uri="{FF2B5EF4-FFF2-40B4-BE49-F238E27FC236}">
                  <a16:creationId xmlns:a16="http://schemas.microsoft.com/office/drawing/2014/main" id="{4B917EF3-BEFA-DAD0-BB89-A258D394E158}"/>
                </a:ext>
              </a:extLst>
            </p:cNvPr>
            <p:cNvSpPr/>
            <p:nvPr/>
          </p:nvSpPr>
          <p:spPr>
            <a:xfrm>
              <a:off x="3910754" y="2065582"/>
              <a:ext cx="279594" cy="268208"/>
            </a:xfrm>
            <a:custGeom>
              <a:avLst/>
              <a:gdLst/>
              <a:ahLst/>
              <a:cxnLst/>
              <a:rect l="l" t="t" r="r" b="b"/>
              <a:pathLst>
                <a:path w="6581" h="6313" extrusionOk="0">
                  <a:moveTo>
                    <a:pt x="2661" y="1"/>
                  </a:moveTo>
                  <a:cubicBezTo>
                    <a:pt x="2554" y="1"/>
                    <a:pt x="2447" y="50"/>
                    <a:pt x="2379" y="147"/>
                  </a:cubicBezTo>
                  <a:lnTo>
                    <a:pt x="114" y="3209"/>
                  </a:lnTo>
                  <a:cubicBezTo>
                    <a:pt x="0" y="3373"/>
                    <a:pt x="38" y="3589"/>
                    <a:pt x="190" y="3702"/>
                  </a:cubicBezTo>
                  <a:lnTo>
                    <a:pt x="3695" y="6246"/>
                  </a:lnTo>
                  <a:cubicBezTo>
                    <a:pt x="3760" y="6291"/>
                    <a:pt x="3833" y="6312"/>
                    <a:pt x="3905" y="6312"/>
                  </a:cubicBezTo>
                  <a:cubicBezTo>
                    <a:pt x="4016" y="6312"/>
                    <a:pt x="4125" y="6262"/>
                    <a:pt x="4201" y="6170"/>
                  </a:cubicBezTo>
                  <a:lnTo>
                    <a:pt x="6466" y="3095"/>
                  </a:lnTo>
                  <a:cubicBezTo>
                    <a:pt x="6580" y="2943"/>
                    <a:pt x="6542" y="2715"/>
                    <a:pt x="6391" y="2614"/>
                  </a:cubicBezTo>
                  <a:lnTo>
                    <a:pt x="2873" y="71"/>
                  </a:lnTo>
                  <a:cubicBezTo>
                    <a:pt x="2811" y="24"/>
                    <a:pt x="2736" y="1"/>
                    <a:pt x="2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79;p119">
              <a:extLst>
                <a:ext uri="{FF2B5EF4-FFF2-40B4-BE49-F238E27FC236}">
                  <a16:creationId xmlns:a16="http://schemas.microsoft.com/office/drawing/2014/main" id="{9CFDE53A-FF66-9211-2622-E885083091ED}"/>
                </a:ext>
              </a:extLst>
            </p:cNvPr>
            <p:cNvSpPr/>
            <p:nvPr/>
          </p:nvSpPr>
          <p:spPr>
            <a:xfrm>
              <a:off x="4025249" y="2145452"/>
              <a:ext cx="190885" cy="210216"/>
            </a:xfrm>
            <a:custGeom>
              <a:avLst/>
              <a:gdLst/>
              <a:ahLst/>
              <a:cxnLst/>
              <a:rect l="l" t="t" r="r" b="b"/>
              <a:pathLst>
                <a:path w="4493" h="4948" extrusionOk="0">
                  <a:moveTo>
                    <a:pt x="2683" y="0"/>
                  </a:moveTo>
                  <a:lnTo>
                    <a:pt x="1" y="3632"/>
                  </a:lnTo>
                  <a:lnTo>
                    <a:pt x="1810" y="4948"/>
                  </a:lnTo>
                  <a:lnTo>
                    <a:pt x="4493" y="1304"/>
                  </a:lnTo>
                  <a:lnTo>
                    <a:pt x="2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80;p119">
              <a:extLst>
                <a:ext uri="{FF2B5EF4-FFF2-40B4-BE49-F238E27FC236}">
                  <a16:creationId xmlns:a16="http://schemas.microsoft.com/office/drawing/2014/main" id="{176054FC-957F-3A0E-0B2D-EF56159ED400}"/>
                </a:ext>
              </a:extLst>
            </p:cNvPr>
            <p:cNvSpPr/>
            <p:nvPr/>
          </p:nvSpPr>
          <p:spPr>
            <a:xfrm>
              <a:off x="3518838" y="1821296"/>
              <a:ext cx="575289" cy="410745"/>
            </a:xfrm>
            <a:custGeom>
              <a:avLst/>
              <a:gdLst/>
              <a:ahLst/>
              <a:cxnLst/>
              <a:rect l="l" t="t" r="r" b="b"/>
              <a:pathLst>
                <a:path w="13541" h="9668" extrusionOk="0">
                  <a:moveTo>
                    <a:pt x="1" y="0"/>
                  </a:moveTo>
                  <a:lnTo>
                    <a:pt x="13262" y="9668"/>
                  </a:lnTo>
                  <a:lnTo>
                    <a:pt x="13540" y="9288"/>
                  </a:lnTo>
                  <a:lnTo>
                    <a:pt x="1152" y="2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81;p119">
              <a:extLst>
                <a:ext uri="{FF2B5EF4-FFF2-40B4-BE49-F238E27FC236}">
                  <a16:creationId xmlns:a16="http://schemas.microsoft.com/office/drawing/2014/main" id="{13725C89-4D08-6AA9-428E-33D14EFEB2FB}"/>
                </a:ext>
              </a:extLst>
            </p:cNvPr>
            <p:cNvSpPr/>
            <p:nvPr/>
          </p:nvSpPr>
          <p:spPr>
            <a:xfrm>
              <a:off x="5239661" y="2953760"/>
              <a:ext cx="354877" cy="467123"/>
            </a:xfrm>
            <a:custGeom>
              <a:avLst/>
              <a:gdLst/>
              <a:ahLst/>
              <a:cxnLst/>
              <a:rect l="l" t="t" r="r" b="b"/>
              <a:pathLst>
                <a:path w="8353" h="10995" extrusionOk="0">
                  <a:moveTo>
                    <a:pt x="8038" y="0"/>
                  </a:moveTo>
                  <a:cubicBezTo>
                    <a:pt x="7926" y="0"/>
                    <a:pt x="7817" y="56"/>
                    <a:pt x="7758" y="157"/>
                  </a:cubicBezTo>
                  <a:lnTo>
                    <a:pt x="127" y="10496"/>
                  </a:lnTo>
                  <a:cubicBezTo>
                    <a:pt x="1" y="10622"/>
                    <a:pt x="13" y="10837"/>
                    <a:pt x="153" y="10951"/>
                  </a:cubicBezTo>
                  <a:cubicBezTo>
                    <a:pt x="207" y="10981"/>
                    <a:pt x="265" y="10995"/>
                    <a:pt x="321" y="10995"/>
                  </a:cubicBezTo>
                  <a:cubicBezTo>
                    <a:pt x="434" y="10995"/>
                    <a:pt x="541" y="10939"/>
                    <a:pt x="608" y="10837"/>
                  </a:cubicBezTo>
                  <a:lnTo>
                    <a:pt x="8238" y="512"/>
                  </a:lnTo>
                  <a:cubicBezTo>
                    <a:pt x="8352" y="373"/>
                    <a:pt x="8340" y="170"/>
                    <a:pt x="8200" y="44"/>
                  </a:cubicBezTo>
                  <a:cubicBezTo>
                    <a:pt x="8150" y="14"/>
                    <a:pt x="8094" y="0"/>
                    <a:pt x="8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2;p119">
              <a:extLst>
                <a:ext uri="{FF2B5EF4-FFF2-40B4-BE49-F238E27FC236}">
                  <a16:creationId xmlns:a16="http://schemas.microsoft.com/office/drawing/2014/main" id="{5A1826FB-6BFD-740C-75D7-97FCD5053C6A}"/>
                </a:ext>
              </a:extLst>
            </p:cNvPr>
            <p:cNvSpPr/>
            <p:nvPr/>
          </p:nvSpPr>
          <p:spPr>
            <a:xfrm>
              <a:off x="5403097" y="3121573"/>
              <a:ext cx="222069" cy="272329"/>
            </a:xfrm>
            <a:custGeom>
              <a:avLst/>
              <a:gdLst/>
              <a:ahLst/>
              <a:cxnLst/>
              <a:rect l="l" t="t" r="r" b="b"/>
              <a:pathLst>
                <a:path w="5227" h="6410" extrusionOk="0">
                  <a:moveTo>
                    <a:pt x="4365" y="1"/>
                  </a:moveTo>
                  <a:cubicBezTo>
                    <a:pt x="4255" y="1"/>
                    <a:pt x="4144" y="51"/>
                    <a:pt x="4075" y="143"/>
                  </a:cubicBezTo>
                  <a:lnTo>
                    <a:pt x="127" y="5508"/>
                  </a:lnTo>
                  <a:cubicBezTo>
                    <a:pt x="0" y="5660"/>
                    <a:pt x="38" y="5875"/>
                    <a:pt x="190" y="6002"/>
                  </a:cubicBezTo>
                  <a:lnTo>
                    <a:pt x="671" y="6343"/>
                  </a:lnTo>
                  <a:cubicBezTo>
                    <a:pt x="731" y="6388"/>
                    <a:pt x="803" y="6409"/>
                    <a:pt x="875" y="6409"/>
                  </a:cubicBezTo>
                  <a:cubicBezTo>
                    <a:pt x="985" y="6409"/>
                    <a:pt x="1096" y="6359"/>
                    <a:pt x="1165" y="6267"/>
                  </a:cubicBezTo>
                  <a:lnTo>
                    <a:pt x="5113" y="902"/>
                  </a:lnTo>
                  <a:cubicBezTo>
                    <a:pt x="5227" y="750"/>
                    <a:pt x="5201" y="535"/>
                    <a:pt x="5037" y="421"/>
                  </a:cubicBezTo>
                  <a:lnTo>
                    <a:pt x="4569" y="67"/>
                  </a:lnTo>
                  <a:cubicBezTo>
                    <a:pt x="4509" y="22"/>
                    <a:pt x="4437" y="1"/>
                    <a:pt x="4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83;p119">
              <a:extLst>
                <a:ext uri="{FF2B5EF4-FFF2-40B4-BE49-F238E27FC236}">
                  <a16:creationId xmlns:a16="http://schemas.microsoft.com/office/drawing/2014/main" id="{8C788F6C-04CE-B10B-BFAC-74EFA25B3C15}"/>
                </a:ext>
              </a:extLst>
            </p:cNvPr>
            <p:cNvSpPr/>
            <p:nvPr/>
          </p:nvSpPr>
          <p:spPr>
            <a:xfrm>
              <a:off x="4440278" y="2431117"/>
              <a:ext cx="1048912" cy="858919"/>
            </a:xfrm>
            <a:custGeom>
              <a:avLst/>
              <a:gdLst/>
              <a:ahLst/>
              <a:cxnLst/>
              <a:rect l="l" t="t" r="r" b="b"/>
              <a:pathLst>
                <a:path w="24689" h="20217" extrusionOk="0">
                  <a:moveTo>
                    <a:pt x="3821" y="1"/>
                  </a:moveTo>
                  <a:cubicBezTo>
                    <a:pt x="3715" y="1"/>
                    <a:pt x="3610" y="46"/>
                    <a:pt x="3543" y="135"/>
                  </a:cubicBezTo>
                  <a:lnTo>
                    <a:pt x="114" y="4791"/>
                  </a:lnTo>
                  <a:cubicBezTo>
                    <a:pt x="0" y="4943"/>
                    <a:pt x="38" y="5146"/>
                    <a:pt x="190" y="5259"/>
                  </a:cubicBezTo>
                  <a:lnTo>
                    <a:pt x="19778" y="19444"/>
                  </a:lnTo>
                  <a:lnTo>
                    <a:pt x="20576" y="20014"/>
                  </a:lnTo>
                  <a:lnTo>
                    <a:pt x="20854" y="20216"/>
                  </a:lnTo>
                  <a:lnTo>
                    <a:pt x="21056" y="19951"/>
                  </a:lnTo>
                  <a:lnTo>
                    <a:pt x="24486" y="15307"/>
                  </a:lnTo>
                  <a:lnTo>
                    <a:pt x="24688" y="15028"/>
                  </a:lnTo>
                  <a:lnTo>
                    <a:pt x="24397" y="14826"/>
                  </a:lnTo>
                  <a:lnTo>
                    <a:pt x="23613" y="14256"/>
                  </a:lnTo>
                  <a:lnTo>
                    <a:pt x="4037" y="71"/>
                  </a:lnTo>
                  <a:cubicBezTo>
                    <a:pt x="3974" y="24"/>
                    <a:pt x="3897"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84;p119">
              <a:extLst>
                <a:ext uri="{FF2B5EF4-FFF2-40B4-BE49-F238E27FC236}">
                  <a16:creationId xmlns:a16="http://schemas.microsoft.com/office/drawing/2014/main" id="{92480CE2-D8E8-AE81-EC42-432C976884C0}"/>
                </a:ext>
              </a:extLst>
            </p:cNvPr>
            <p:cNvSpPr/>
            <p:nvPr/>
          </p:nvSpPr>
          <p:spPr>
            <a:xfrm>
              <a:off x="4092969" y="2171240"/>
              <a:ext cx="1053203" cy="875786"/>
            </a:xfrm>
            <a:custGeom>
              <a:avLst/>
              <a:gdLst/>
              <a:ahLst/>
              <a:cxnLst/>
              <a:rect l="l" t="t" r="r" b="b"/>
              <a:pathLst>
                <a:path w="24790" h="20614" extrusionOk="0">
                  <a:moveTo>
                    <a:pt x="4202" y="1"/>
                  </a:moveTo>
                  <a:lnTo>
                    <a:pt x="1" y="5695"/>
                  </a:lnTo>
                  <a:lnTo>
                    <a:pt x="20602" y="20614"/>
                  </a:lnTo>
                  <a:lnTo>
                    <a:pt x="24790" y="14920"/>
                  </a:lnTo>
                  <a:lnTo>
                    <a:pt x="4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85;p119">
              <a:extLst>
                <a:ext uri="{FF2B5EF4-FFF2-40B4-BE49-F238E27FC236}">
                  <a16:creationId xmlns:a16="http://schemas.microsoft.com/office/drawing/2014/main" id="{5367F32E-EAF0-CE0E-0DDA-2398DDCF3819}"/>
                </a:ext>
              </a:extLst>
            </p:cNvPr>
            <p:cNvSpPr/>
            <p:nvPr/>
          </p:nvSpPr>
          <p:spPr>
            <a:xfrm>
              <a:off x="5341793" y="3079216"/>
              <a:ext cx="199510" cy="251639"/>
            </a:xfrm>
            <a:custGeom>
              <a:avLst/>
              <a:gdLst/>
              <a:ahLst/>
              <a:cxnLst/>
              <a:rect l="l" t="t" r="r" b="b"/>
              <a:pathLst>
                <a:path w="4696" h="5923" extrusionOk="0">
                  <a:moveTo>
                    <a:pt x="4025" y="1"/>
                  </a:moveTo>
                  <a:lnTo>
                    <a:pt x="1" y="5442"/>
                  </a:lnTo>
                  <a:lnTo>
                    <a:pt x="672" y="5923"/>
                  </a:lnTo>
                  <a:lnTo>
                    <a:pt x="4696" y="482"/>
                  </a:lnTo>
                  <a:lnTo>
                    <a:pt x="4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86;p119">
              <a:extLst>
                <a:ext uri="{FF2B5EF4-FFF2-40B4-BE49-F238E27FC236}">
                  <a16:creationId xmlns:a16="http://schemas.microsoft.com/office/drawing/2014/main" id="{05CAEC67-5BAC-8038-9493-FCD7D1E3EB65}"/>
                </a:ext>
              </a:extLst>
            </p:cNvPr>
            <p:cNvSpPr/>
            <p:nvPr/>
          </p:nvSpPr>
          <p:spPr>
            <a:xfrm>
              <a:off x="4092969" y="2171240"/>
              <a:ext cx="1309643" cy="1128996"/>
            </a:xfrm>
            <a:custGeom>
              <a:avLst/>
              <a:gdLst/>
              <a:ahLst/>
              <a:cxnLst/>
              <a:rect l="l" t="t" r="r" b="b"/>
              <a:pathLst>
                <a:path w="30826" h="26574" extrusionOk="0">
                  <a:moveTo>
                    <a:pt x="4202" y="1"/>
                  </a:moveTo>
                  <a:lnTo>
                    <a:pt x="1" y="5695"/>
                  </a:lnTo>
                  <a:lnTo>
                    <a:pt x="28839" y="26574"/>
                  </a:lnTo>
                  <a:lnTo>
                    <a:pt x="30826" y="23891"/>
                  </a:lnTo>
                  <a:lnTo>
                    <a:pt x="29143" y="25245"/>
                  </a:lnTo>
                  <a:lnTo>
                    <a:pt x="9972" y="11440"/>
                  </a:lnTo>
                  <a:lnTo>
                    <a:pt x="14300" y="7315"/>
                  </a:lnTo>
                  <a:lnTo>
                    <a:pt x="8973" y="10605"/>
                  </a:lnTo>
                  <a:lnTo>
                    <a:pt x="1507" y="5341"/>
                  </a:lnTo>
                  <a:lnTo>
                    <a:pt x="4303" y="317"/>
                  </a:lnTo>
                  <a:lnTo>
                    <a:pt x="5771" y="1152"/>
                  </a:lnTo>
                  <a:lnTo>
                    <a:pt x="4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87;p119">
              <a:extLst>
                <a:ext uri="{FF2B5EF4-FFF2-40B4-BE49-F238E27FC236}">
                  <a16:creationId xmlns:a16="http://schemas.microsoft.com/office/drawing/2014/main" id="{3359C62C-CAEE-F7D9-E0B2-2C31A2738E83}"/>
                </a:ext>
              </a:extLst>
            </p:cNvPr>
            <p:cNvSpPr/>
            <p:nvPr/>
          </p:nvSpPr>
          <p:spPr>
            <a:xfrm>
              <a:off x="4080096" y="2172855"/>
              <a:ext cx="113987" cy="166711"/>
            </a:xfrm>
            <a:custGeom>
              <a:avLst/>
              <a:gdLst/>
              <a:ahLst/>
              <a:cxnLst/>
              <a:rect l="l" t="t" r="r" b="b"/>
              <a:pathLst>
                <a:path w="2683" h="3924" extrusionOk="0">
                  <a:moveTo>
                    <a:pt x="2291" y="1"/>
                  </a:moveTo>
                  <a:lnTo>
                    <a:pt x="0" y="3923"/>
                  </a:lnTo>
                  <a:lnTo>
                    <a:pt x="2683" y="292"/>
                  </a:lnTo>
                  <a:lnTo>
                    <a:pt x="2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88;p119">
              <a:extLst>
                <a:ext uri="{FF2B5EF4-FFF2-40B4-BE49-F238E27FC236}">
                  <a16:creationId xmlns:a16="http://schemas.microsoft.com/office/drawing/2014/main" id="{1484A399-CD1A-7031-AC16-1BFF911269E2}"/>
                </a:ext>
              </a:extLst>
            </p:cNvPr>
            <p:cNvSpPr/>
            <p:nvPr/>
          </p:nvSpPr>
          <p:spPr>
            <a:xfrm>
              <a:off x="3923117" y="2058359"/>
              <a:ext cx="95209" cy="137651"/>
            </a:xfrm>
            <a:custGeom>
              <a:avLst/>
              <a:gdLst/>
              <a:ahLst/>
              <a:cxnLst/>
              <a:rect l="l" t="t" r="r" b="b"/>
              <a:pathLst>
                <a:path w="2241" h="3240" extrusionOk="0">
                  <a:moveTo>
                    <a:pt x="1949" y="0"/>
                  </a:moveTo>
                  <a:lnTo>
                    <a:pt x="0" y="3240"/>
                  </a:lnTo>
                  <a:lnTo>
                    <a:pt x="2240" y="216"/>
                  </a:lnTo>
                  <a:lnTo>
                    <a:pt x="19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89;p119">
              <a:extLst>
                <a:ext uri="{FF2B5EF4-FFF2-40B4-BE49-F238E27FC236}">
                  <a16:creationId xmlns:a16="http://schemas.microsoft.com/office/drawing/2014/main" id="{0C7A58C5-314B-4221-55CF-6A9195A4E0C8}"/>
                </a:ext>
              </a:extLst>
            </p:cNvPr>
            <p:cNvSpPr/>
            <p:nvPr/>
          </p:nvSpPr>
          <p:spPr>
            <a:xfrm>
              <a:off x="4070410" y="2152420"/>
              <a:ext cx="205415" cy="266721"/>
            </a:xfrm>
            <a:custGeom>
              <a:avLst/>
              <a:gdLst/>
              <a:ahLst/>
              <a:cxnLst/>
              <a:rect l="l" t="t" r="r" b="b"/>
              <a:pathLst>
                <a:path w="4835" h="6278" extrusionOk="0">
                  <a:moveTo>
                    <a:pt x="4404" y="1"/>
                  </a:moveTo>
                  <a:lnTo>
                    <a:pt x="1" y="5973"/>
                  </a:lnTo>
                  <a:lnTo>
                    <a:pt x="431" y="6277"/>
                  </a:lnTo>
                  <a:lnTo>
                    <a:pt x="4834" y="305"/>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90;p119">
              <a:extLst>
                <a:ext uri="{FF2B5EF4-FFF2-40B4-BE49-F238E27FC236}">
                  <a16:creationId xmlns:a16="http://schemas.microsoft.com/office/drawing/2014/main" id="{D1133F1F-350E-FF88-8B84-C198167CF5C5}"/>
                </a:ext>
              </a:extLst>
            </p:cNvPr>
            <p:cNvSpPr/>
            <p:nvPr/>
          </p:nvSpPr>
          <p:spPr>
            <a:xfrm>
              <a:off x="3903235" y="2086314"/>
              <a:ext cx="26383" cy="26935"/>
            </a:xfrm>
            <a:custGeom>
              <a:avLst/>
              <a:gdLst/>
              <a:ahLst/>
              <a:cxnLst/>
              <a:rect l="l" t="t" r="r" b="b"/>
              <a:pathLst>
                <a:path w="621" h="634" extrusionOk="0">
                  <a:moveTo>
                    <a:pt x="279" y="0"/>
                  </a:moveTo>
                  <a:lnTo>
                    <a:pt x="0" y="380"/>
                  </a:lnTo>
                  <a:lnTo>
                    <a:pt x="342" y="633"/>
                  </a:lnTo>
                  <a:lnTo>
                    <a:pt x="620" y="253"/>
                  </a:lnTo>
                  <a:lnTo>
                    <a:pt x="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91;p119">
              <a:extLst>
                <a:ext uri="{FF2B5EF4-FFF2-40B4-BE49-F238E27FC236}">
                  <a16:creationId xmlns:a16="http://schemas.microsoft.com/office/drawing/2014/main" id="{83D0E56D-E523-860A-72A2-4CE109A45458}"/>
                </a:ext>
              </a:extLst>
            </p:cNvPr>
            <p:cNvSpPr/>
            <p:nvPr/>
          </p:nvSpPr>
          <p:spPr>
            <a:xfrm>
              <a:off x="3937647" y="2216401"/>
              <a:ext cx="118831" cy="86584"/>
            </a:xfrm>
            <a:custGeom>
              <a:avLst/>
              <a:gdLst/>
              <a:ahLst/>
              <a:cxnLst/>
              <a:rect l="l" t="t" r="r" b="b"/>
              <a:pathLst>
                <a:path w="2797" h="2038" fill="none" extrusionOk="0">
                  <a:moveTo>
                    <a:pt x="0" y="1"/>
                  </a:moveTo>
                  <a:lnTo>
                    <a:pt x="2797" y="2038"/>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392;p119">
              <a:extLst>
                <a:ext uri="{FF2B5EF4-FFF2-40B4-BE49-F238E27FC236}">
                  <a16:creationId xmlns:a16="http://schemas.microsoft.com/office/drawing/2014/main" id="{B50BF146-E13D-59A3-B033-A180E1064CFC}"/>
                </a:ext>
              </a:extLst>
            </p:cNvPr>
            <p:cNvSpPr/>
            <p:nvPr/>
          </p:nvSpPr>
          <p:spPr>
            <a:xfrm>
              <a:off x="3951072" y="2198685"/>
              <a:ext cx="118831" cy="86032"/>
            </a:xfrm>
            <a:custGeom>
              <a:avLst/>
              <a:gdLst/>
              <a:ahLst/>
              <a:cxnLst/>
              <a:rect l="l" t="t" r="r" b="b"/>
              <a:pathLst>
                <a:path w="2797" h="2025" fill="none" extrusionOk="0">
                  <a:moveTo>
                    <a:pt x="0" y="0"/>
                  </a:moveTo>
                  <a:lnTo>
                    <a:pt x="2797"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393;p119">
              <a:extLst>
                <a:ext uri="{FF2B5EF4-FFF2-40B4-BE49-F238E27FC236}">
                  <a16:creationId xmlns:a16="http://schemas.microsoft.com/office/drawing/2014/main" id="{0C26DACC-8E0D-4777-4B4A-8FBCA2599A7B}"/>
                </a:ext>
              </a:extLst>
            </p:cNvPr>
            <p:cNvSpPr/>
            <p:nvPr/>
          </p:nvSpPr>
          <p:spPr>
            <a:xfrm>
              <a:off x="3964497" y="2180374"/>
              <a:ext cx="118873" cy="86075"/>
            </a:xfrm>
            <a:custGeom>
              <a:avLst/>
              <a:gdLst/>
              <a:ahLst/>
              <a:cxnLst/>
              <a:rect l="l" t="t" r="r" b="b"/>
              <a:pathLst>
                <a:path w="2798" h="2026" fill="none" extrusionOk="0">
                  <a:moveTo>
                    <a:pt x="1" y="1"/>
                  </a:moveTo>
                  <a:lnTo>
                    <a:pt x="2797"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394;p119">
              <a:extLst>
                <a:ext uri="{FF2B5EF4-FFF2-40B4-BE49-F238E27FC236}">
                  <a16:creationId xmlns:a16="http://schemas.microsoft.com/office/drawing/2014/main" id="{54BBB999-E8B5-3D69-D8C1-E7792FFF5829}"/>
                </a:ext>
              </a:extLst>
            </p:cNvPr>
            <p:cNvSpPr/>
            <p:nvPr/>
          </p:nvSpPr>
          <p:spPr>
            <a:xfrm>
              <a:off x="3977964" y="2162106"/>
              <a:ext cx="118831" cy="86075"/>
            </a:xfrm>
            <a:custGeom>
              <a:avLst/>
              <a:gdLst/>
              <a:ahLst/>
              <a:cxnLst/>
              <a:rect l="l" t="t" r="r" b="b"/>
              <a:pathLst>
                <a:path w="2797" h="2026" fill="none" extrusionOk="0">
                  <a:moveTo>
                    <a:pt x="0" y="1"/>
                  </a:moveTo>
                  <a:lnTo>
                    <a:pt x="2797"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395;p119">
              <a:extLst>
                <a:ext uri="{FF2B5EF4-FFF2-40B4-BE49-F238E27FC236}">
                  <a16:creationId xmlns:a16="http://schemas.microsoft.com/office/drawing/2014/main" id="{FE6907C8-7172-B3E0-DF9B-F049E24AF98B}"/>
                </a:ext>
              </a:extLst>
            </p:cNvPr>
            <p:cNvSpPr/>
            <p:nvPr/>
          </p:nvSpPr>
          <p:spPr>
            <a:xfrm>
              <a:off x="3990837" y="2144390"/>
              <a:ext cx="119383" cy="86032"/>
            </a:xfrm>
            <a:custGeom>
              <a:avLst/>
              <a:gdLst/>
              <a:ahLst/>
              <a:cxnLst/>
              <a:rect l="l" t="t" r="r" b="b"/>
              <a:pathLst>
                <a:path w="2810" h="2025" fill="none" extrusionOk="0">
                  <a:moveTo>
                    <a:pt x="1" y="0"/>
                  </a:moveTo>
                  <a:lnTo>
                    <a:pt x="2810"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396;p119">
              <a:extLst>
                <a:ext uri="{FF2B5EF4-FFF2-40B4-BE49-F238E27FC236}">
                  <a16:creationId xmlns:a16="http://schemas.microsoft.com/office/drawing/2014/main" id="{BCB3F7A1-B94A-912C-6296-BA1B7A992E2C}"/>
                </a:ext>
              </a:extLst>
            </p:cNvPr>
            <p:cNvSpPr/>
            <p:nvPr/>
          </p:nvSpPr>
          <p:spPr>
            <a:xfrm>
              <a:off x="4004305" y="2126079"/>
              <a:ext cx="119383" cy="86075"/>
            </a:xfrm>
            <a:custGeom>
              <a:avLst/>
              <a:gdLst/>
              <a:ahLst/>
              <a:cxnLst/>
              <a:rect l="l" t="t" r="r" b="b"/>
              <a:pathLst>
                <a:path w="2810" h="2026" fill="none" extrusionOk="0">
                  <a:moveTo>
                    <a:pt x="0" y="1"/>
                  </a:moveTo>
                  <a:lnTo>
                    <a:pt x="2809" y="2025"/>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97;p119">
              <a:extLst>
                <a:ext uri="{FF2B5EF4-FFF2-40B4-BE49-F238E27FC236}">
                  <a16:creationId xmlns:a16="http://schemas.microsoft.com/office/drawing/2014/main" id="{4E3FD6ED-4447-AB7B-D9C4-3CEAFA48E659}"/>
                </a:ext>
              </a:extLst>
            </p:cNvPr>
            <p:cNvSpPr/>
            <p:nvPr/>
          </p:nvSpPr>
          <p:spPr>
            <a:xfrm>
              <a:off x="4017730" y="2107811"/>
              <a:ext cx="119383" cy="86584"/>
            </a:xfrm>
            <a:custGeom>
              <a:avLst/>
              <a:gdLst/>
              <a:ahLst/>
              <a:cxnLst/>
              <a:rect l="l" t="t" r="r" b="b"/>
              <a:pathLst>
                <a:path w="2810" h="2038" fill="none" extrusionOk="0">
                  <a:moveTo>
                    <a:pt x="0" y="1"/>
                  </a:moveTo>
                  <a:lnTo>
                    <a:pt x="2810" y="2038"/>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398;p119">
              <a:extLst>
                <a:ext uri="{FF2B5EF4-FFF2-40B4-BE49-F238E27FC236}">
                  <a16:creationId xmlns:a16="http://schemas.microsoft.com/office/drawing/2014/main" id="{BC04F827-9B2F-279D-2A9E-4C1BC19C35E0}"/>
                </a:ext>
              </a:extLst>
            </p:cNvPr>
            <p:cNvSpPr/>
            <p:nvPr/>
          </p:nvSpPr>
          <p:spPr>
            <a:xfrm>
              <a:off x="4031155" y="2089543"/>
              <a:ext cx="119383" cy="86584"/>
            </a:xfrm>
            <a:custGeom>
              <a:avLst/>
              <a:gdLst/>
              <a:ahLst/>
              <a:cxnLst/>
              <a:rect l="l" t="t" r="r" b="b"/>
              <a:pathLst>
                <a:path w="2810" h="2038" fill="none" extrusionOk="0">
                  <a:moveTo>
                    <a:pt x="1" y="0"/>
                  </a:moveTo>
                  <a:lnTo>
                    <a:pt x="2810" y="2038"/>
                  </a:lnTo>
                </a:path>
              </a:pathLst>
            </a:custGeom>
            <a:noFill/>
            <a:ln w="4125" cap="rnd" cmpd="sng">
              <a:solidFill>
                <a:schemeClr val="accent3"/>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99;p119">
              <a:extLst>
                <a:ext uri="{FF2B5EF4-FFF2-40B4-BE49-F238E27FC236}">
                  <a16:creationId xmlns:a16="http://schemas.microsoft.com/office/drawing/2014/main" id="{1641D956-76A1-022E-01B6-0A212BF193CA}"/>
                </a:ext>
              </a:extLst>
            </p:cNvPr>
            <p:cNvSpPr/>
            <p:nvPr/>
          </p:nvSpPr>
          <p:spPr>
            <a:xfrm>
              <a:off x="4211245" y="2431457"/>
              <a:ext cx="50047" cy="67764"/>
            </a:xfrm>
            <a:custGeom>
              <a:avLst/>
              <a:gdLst/>
              <a:ahLst/>
              <a:cxnLst/>
              <a:rect l="l" t="t" r="r" b="b"/>
              <a:pathLst>
                <a:path w="1178" h="1595" fill="none" extrusionOk="0">
                  <a:moveTo>
                    <a:pt x="1" y="1595"/>
                  </a:moveTo>
                  <a:lnTo>
                    <a:pt x="117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00;p119">
              <a:extLst>
                <a:ext uri="{FF2B5EF4-FFF2-40B4-BE49-F238E27FC236}">
                  <a16:creationId xmlns:a16="http://schemas.microsoft.com/office/drawing/2014/main" id="{798C8822-B50E-F988-E842-8D88F1B6EECA}"/>
                </a:ext>
              </a:extLst>
            </p:cNvPr>
            <p:cNvSpPr/>
            <p:nvPr/>
          </p:nvSpPr>
          <p:spPr>
            <a:xfrm>
              <a:off x="4237585" y="2485752"/>
              <a:ext cx="23707" cy="32289"/>
            </a:xfrm>
            <a:custGeom>
              <a:avLst/>
              <a:gdLst/>
              <a:ahLst/>
              <a:cxnLst/>
              <a:rect l="l" t="t" r="r" b="b"/>
              <a:pathLst>
                <a:path w="558" h="760" fill="none" extrusionOk="0">
                  <a:moveTo>
                    <a:pt x="1" y="759"/>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01;p119">
              <a:extLst>
                <a:ext uri="{FF2B5EF4-FFF2-40B4-BE49-F238E27FC236}">
                  <a16:creationId xmlns:a16="http://schemas.microsoft.com/office/drawing/2014/main" id="{AEE77D12-F124-79EE-DCEC-213A649642E0}"/>
                </a:ext>
              </a:extLst>
            </p:cNvPr>
            <p:cNvSpPr/>
            <p:nvPr/>
          </p:nvSpPr>
          <p:spPr>
            <a:xfrm>
              <a:off x="4263926" y="2505082"/>
              <a:ext cx="23707" cy="31779"/>
            </a:xfrm>
            <a:custGeom>
              <a:avLst/>
              <a:gdLst/>
              <a:ahLst/>
              <a:cxnLst/>
              <a:rect l="l" t="t" r="r" b="b"/>
              <a:pathLst>
                <a:path w="558" h="748" fill="none" extrusionOk="0">
                  <a:moveTo>
                    <a:pt x="1" y="747"/>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02;p119">
              <a:extLst>
                <a:ext uri="{FF2B5EF4-FFF2-40B4-BE49-F238E27FC236}">
                  <a16:creationId xmlns:a16="http://schemas.microsoft.com/office/drawing/2014/main" id="{7EBD8C89-5CFF-E4D7-06F7-4C36EBE1E1B1}"/>
                </a:ext>
              </a:extLst>
            </p:cNvPr>
            <p:cNvSpPr/>
            <p:nvPr/>
          </p:nvSpPr>
          <p:spPr>
            <a:xfrm>
              <a:off x="4290266" y="2523903"/>
              <a:ext cx="23707" cy="32289"/>
            </a:xfrm>
            <a:custGeom>
              <a:avLst/>
              <a:gdLst/>
              <a:ahLst/>
              <a:cxnLst/>
              <a:rect l="l" t="t" r="r" b="b"/>
              <a:pathLst>
                <a:path w="558" h="760" fill="none" extrusionOk="0">
                  <a:moveTo>
                    <a:pt x="1" y="760"/>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403;p119">
              <a:extLst>
                <a:ext uri="{FF2B5EF4-FFF2-40B4-BE49-F238E27FC236}">
                  <a16:creationId xmlns:a16="http://schemas.microsoft.com/office/drawing/2014/main" id="{0F6CB33B-2C9B-CEDD-F75F-BA966EF4D61A}"/>
                </a:ext>
              </a:extLst>
            </p:cNvPr>
            <p:cNvSpPr/>
            <p:nvPr/>
          </p:nvSpPr>
          <p:spPr>
            <a:xfrm>
              <a:off x="4316649" y="2507759"/>
              <a:ext cx="49495" cy="67254"/>
            </a:xfrm>
            <a:custGeom>
              <a:avLst/>
              <a:gdLst/>
              <a:ahLst/>
              <a:cxnLst/>
              <a:rect l="l" t="t" r="r" b="b"/>
              <a:pathLst>
                <a:path w="1165" h="1583" fill="none" extrusionOk="0">
                  <a:moveTo>
                    <a:pt x="0" y="1583"/>
                  </a:moveTo>
                  <a:lnTo>
                    <a:pt x="1164"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04;p119">
              <a:extLst>
                <a:ext uri="{FF2B5EF4-FFF2-40B4-BE49-F238E27FC236}">
                  <a16:creationId xmlns:a16="http://schemas.microsoft.com/office/drawing/2014/main" id="{EA17D245-7EF6-6AC1-ED40-D78839FF2210}"/>
                </a:ext>
              </a:extLst>
            </p:cNvPr>
            <p:cNvSpPr/>
            <p:nvPr/>
          </p:nvSpPr>
          <p:spPr>
            <a:xfrm>
              <a:off x="4342989" y="2562096"/>
              <a:ext cx="23664" cy="32289"/>
            </a:xfrm>
            <a:custGeom>
              <a:avLst/>
              <a:gdLst/>
              <a:ahLst/>
              <a:cxnLst/>
              <a:rect l="l" t="t" r="r" b="b"/>
              <a:pathLst>
                <a:path w="557" h="760" fill="none" extrusionOk="0">
                  <a:moveTo>
                    <a:pt x="0" y="759"/>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05;p119">
              <a:extLst>
                <a:ext uri="{FF2B5EF4-FFF2-40B4-BE49-F238E27FC236}">
                  <a16:creationId xmlns:a16="http://schemas.microsoft.com/office/drawing/2014/main" id="{3D48C64A-9FB1-8F47-3EA5-A0BE94AA9252}"/>
                </a:ext>
              </a:extLst>
            </p:cNvPr>
            <p:cNvSpPr/>
            <p:nvPr/>
          </p:nvSpPr>
          <p:spPr>
            <a:xfrm>
              <a:off x="4474138" y="2657219"/>
              <a:ext cx="23707" cy="32289"/>
            </a:xfrm>
            <a:custGeom>
              <a:avLst/>
              <a:gdLst/>
              <a:ahLst/>
              <a:cxnLst/>
              <a:rect l="l" t="t" r="r" b="b"/>
              <a:pathLst>
                <a:path w="558" h="760" fill="none" extrusionOk="0">
                  <a:moveTo>
                    <a:pt x="1"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06;p119">
              <a:extLst>
                <a:ext uri="{FF2B5EF4-FFF2-40B4-BE49-F238E27FC236}">
                  <a16:creationId xmlns:a16="http://schemas.microsoft.com/office/drawing/2014/main" id="{91CCE2A9-96E2-0D05-BDC3-33FA677FD89F}"/>
                </a:ext>
              </a:extLst>
            </p:cNvPr>
            <p:cNvSpPr/>
            <p:nvPr/>
          </p:nvSpPr>
          <p:spPr>
            <a:xfrm>
              <a:off x="4500478" y="2676039"/>
              <a:ext cx="23707" cy="32289"/>
            </a:xfrm>
            <a:custGeom>
              <a:avLst/>
              <a:gdLst/>
              <a:ahLst/>
              <a:cxnLst/>
              <a:rect l="l" t="t" r="r" b="b"/>
              <a:pathLst>
                <a:path w="558" h="760" fill="none" extrusionOk="0">
                  <a:moveTo>
                    <a:pt x="1"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4407;p119">
              <a:extLst>
                <a:ext uri="{FF2B5EF4-FFF2-40B4-BE49-F238E27FC236}">
                  <a16:creationId xmlns:a16="http://schemas.microsoft.com/office/drawing/2014/main" id="{AB3A1B6D-DE1E-CFCE-D02C-9E9DB94F8B74}"/>
                </a:ext>
              </a:extLst>
            </p:cNvPr>
            <p:cNvSpPr/>
            <p:nvPr/>
          </p:nvSpPr>
          <p:spPr>
            <a:xfrm>
              <a:off x="4526818" y="2659938"/>
              <a:ext cx="49495" cy="67764"/>
            </a:xfrm>
            <a:custGeom>
              <a:avLst/>
              <a:gdLst/>
              <a:ahLst/>
              <a:cxnLst/>
              <a:rect l="l" t="t" r="r" b="b"/>
              <a:pathLst>
                <a:path w="1165" h="1595" fill="none" extrusionOk="0">
                  <a:moveTo>
                    <a:pt x="1" y="1594"/>
                  </a:moveTo>
                  <a:lnTo>
                    <a:pt x="1165"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4408;p119">
              <a:extLst>
                <a:ext uri="{FF2B5EF4-FFF2-40B4-BE49-F238E27FC236}">
                  <a16:creationId xmlns:a16="http://schemas.microsoft.com/office/drawing/2014/main" id="{9BE0B34B-D377-507F-EF94-79B3BDBABBF8}"/>
                </a:ext>
              </a:extLst>
            </p:cNvPr>
            <p:cNvSpPr/>
            <p:nvPr/>
          </p:nvSpPr>
          <p:spPr>
            <a:xfrm>
              <a:off x="4553158" y="2714233"/>
              <a:ext cx="23707" cy="32289"/>
            </a:xfrm>
            <a:custGeom>
              <a:avLst/>
              <a:gdLst/>
              <a:ahLst/>
              <a:cxnLst/>
              <a:rect l="l" t="t" r="r" b="b"/>
              <a:pathLst>
                <a:path w="558" h="760" fill="none" extrusionOk="0">
                  <a:moveTo>
                    <a:pt x="1" y="759"/>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4409;p119">
              <a:extLst>
                <a:ext uri="{FF2B5EF4-FFF2-40B4-BE49-F238E27FC236}">
                  <a16:creationId xmlns:a16="http://schemas.microsoft.com/office/drawing/2014/main" id="{5B37452F-9F79-5757-A545-BBB0CE2B2757}"/>
                </a:ext>
              </a:extLst>
            </p:cNvPr>
            <p:cNvSpPr/>
            <p:nvPr/>
          </p:nvSpPr>
          <p:spPr>
            <a:xfrm>
              <a:off x="4579498" y="2733563"/>
              <a:ext cx="23707" cy="31779"/>
            </a:xfrm>
            <a:custGeom>
              <a:avLst/>
              <a:gdLst/>
              <a:ahLst/>
              <a:cxnLst/>
              <a:rect l="l" t="t" r="r" b="b"/>
              <a:pathLst>
                <a:path w="558" h="748" fill="none" extrusionOk="0">
                  <a:moveTo>
                    <a:pt x="1" y="747"/>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4410;p119">
              <a:extLst>
                <a:ext uri="{FF2B5EF4-FFF2-40B4-BE49-F238E27FC236}">
                  <a16:creationId xmlns:a16="http://schemas.microsoft.com/office/drawing/2014/main" id="{08D7BAAF-A9E0-CF93-4762-8B82153F4FD0}"/>
                </a:ext>
              </a:extLst>
            </p:cNvPr>
            <p:cNvSpPr/>
            <p:nvPr/>
          </p:nvSpPr>
          <p:spPr>
            <a:xfrm>
              <a:off x="4605329" y="2752384"/>
              <a:ext cx="24216" cy="32289"/>
            </a:xfrm>
            <a:custGeom>
              <a:avLst/>
              <a:gdLst/>
              <a:ahLst/>
              <a:cxnLst/>
              <a:rect l="l" t="t" r="r" b="b"/>
              <a:pathLst>
                <a:path w="570" h="760" fill="none" extrusionOk="0">
                  <a:moveTo>
                    <a:pt x="0" y="760"/>
                  </a:moveTo>
                  <a:lnTo>
                    <a:pt x="570"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4411;p119">
              <a:extLst>
                <a:ext uri="{FF2B5EF4-FFF2-40B4-BE49-F238E27FC236}">
                  <a16:creationId xmlns:a16="http://schemas.microsoft.com/office/drawing/2014/main" id="{1D299600-3FF0-A68E-0622-E30B3BBF7FEE}"/>
                </a:ext>
              </a:extLst>
            </p:cNvPr>
            <p:cNvSpPr/>
            <p:nvPr/>
          </p:nvSpPr>
          <p:spPr>
            <a:xfrm>
              <a:off x="4631669" y="2736240"/>
              <a:ext cx="50005" cy="67254"/>
            </a:xfrm>
            <a:custGeom>
              <a:avLst/>
              <a:gdLst/>
              <a:ahLst/>
              <a:cxnLst/>
              <a:rect l="l" t="t" r="r" b="b"/>
              <a:pathLst>
                <a:path w="1177" h="1583" fill="none" extrusionOk="0">
                  <a:moveTo>
                    <a:pt x="0" y="1583"/>
                  </a:moveTo>
                  <a:lnTo>
                    <a:pt x="117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4412;p119">
              <a:extLst>
                <a:ext uri="{FF2B5EF4-FFF2-40B4-BE49-F238E27FC236}">
                  <a16:creationId xmlns:a16="http://schemas.microsoft.com/office/drawing/2014/main" id="{8B897667-5032-0B73-6BEA-4B0EF2887079}"/>
                </a:ext>
              </a:extLst>
            </p:cNvPr>
            <p:cNvSpPr/>
            <p:nvPr/>
          </p:nvSpPr>
          <p:spPr>
            <a:xfrm>
              <a:off x="4658009" y="2790535"/>
              <a:ext cx="23664" cy="32331"/>
            </a:xfrm>
            <a:custGeom>
              <a:avLst/>
              <a:gdLst/>
              <a:ahLst/>
              <a:cxnLst/>
              <a:rect l="l" t="t" r="r" b="b"/>
              <a:pathLst>
                <a:path w="557" h="761"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4413;p119">
              <a:extLst>
                <a:ext uri="{FF2B5EF4-FFF2-40B4-BE49-F238E27FC236}">
                  <a16:creationId xmlns:a16="http://schemas.microsoft.com/office/drawing/2014/main" id="{6387191D-E57B-0748-C77B-CA8265B78D99}"/>
                </a:ext>
              </a:extLst>
            </p:cNvPr>
            <p:cNvSpPr/>
            <p:nvPr/>
          </p:nvSpPr>
          <p:spPr>
            <a:xfrm>
              <a:off x="4684350" y="2809355"/>
              <a:ext cx="23664" cy="32289"/>
            </a:xfrm>
            <a:custGeom>
              <a:avLst/>
              <a:gdLst/>
              <a:ahLst/>
              <a:cxnLst/>
              <a:rect l="l" t="t" r="r" b="b"/>
              <a:pathLst>
                <a:path w="557" h="760"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4414;p119">
              <a:extLst>
                <a:ext uri="{FF2B5EF4-FFF2-40B4-BE49-F238E27FC236}">
                  <a16:creationId xmlns:a16="http://schemas.microsoft.com/office/drawing/2014/main" id="{B0713524-4CB8-3353-72D3-31C974B980CA}"/>
                </a:ext>
              </a:extLst>
            </p:cNvPr>
            <p:cNvSpPr/>
            <p:nvPr/>
          </p:nvSpPr>
          <p:spPr>
            <a:xfrm>
              <a:off x="4710690" y="2828728"/>
              <a:ext cx="23707" cy="31736"/>
            </a:xfrm>
            <a:custGeom>
              <a:avLst/>
              <a:gdLst/>
              <a:ahLst/>
              <a:cxnLst/>
              <a:rect l="l" t="t" r="r" b="b"/>
              <a:pathLst>
                <a:path w="558" h="747" fill="none" extrusionOk="0">
                  <a:moveTo>
                    <a:pt x="0" y="747"/>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4415;p119">
              <a:extLst>
                <a:ext uri="{FF2B5EF4-FFF2-40B4-BE49-F238E27FC236}">
                  <a16:creationId xmlns:a16="http://schemas.microsoft.com/office/drawing/2014/main" id="{A5710599-4737-A449-E465-5E09DBFB04C3}"/>
                </a:ext>
              </a:extLst>
            </p:cNvPr>
            <p:cNvSpPr/>
            <p:nvPr/>
          </p:nvSpPr>
          <p:spPr>
            <a:xfrm>
              <a:off x="4737030" y="2812584"/>
              <a:ext cx="49495" cy="67254"/>
            </a:xfrm>
            <a:custGeom>
              <a:avLst/>
              <a:gdLst/>
              <a:ahLst/>
              <a:cxnLst/>
              <a:rect l="l" t="t" r="r" b="b"/>
              <a:pathLst>
                <a:path w="1165" h="1583" fill="none" extrusionOk="0">
                  <a:moveTo>
                    <a:pt x="0" y="1582"/>
                  </a:moveTo>
                  <a:lnTo>
                    <a:pt x="1164"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4416;p119">
              <a:extLst>
                <a:ext uri="{FF2B5EF4-FFF2-40B4-BE49-F238E27FC236}">
                  <a16:creationId xmlns:a16="http://schemas.microsoft.com/office/drawing/2014/main" id="{DBAADFF9-3EEF-09AD-7687-E2891DC0C41C}"/>
                </a:ext>
              </a:extLst>
            </p:cNvPr>
            <p:cNvSpPr/>
            <p:nvPr/>
          </p:nvSpPr>
          <p:spPr>
            <a:xfrm>
              <a:off x="4763370" y="2866369"/>
              <a:ext cx="23707" cy="32289"/>
            </a:xfrm>
            <a:custGeom>
              <a:avLst/>
              <a:gdLst/>
              <a:ahLst/>
              <a:cxnLst/>
              <a:rect l="l" t="t" r="r" b="b"/>
              <a:pathLst>
                <a:path w="558" h="760" fill="none" extrusionOk="0">
                  <a:moveTo>
                    <a:pt x="0" y="759"/>
                  </a:moveTo>
                  <a:lnTo>
                    <a:pt x="557"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4417;p119">
              <a:extLst>
                <a:ext uri="{FF2B5EF4-FFF2-40B4-BE49-F238E27FC236}">
                  <a16:creationId xmlns:a16="http://schemas.microsoft.com/office/drawing/2014/main" id="{23F09F28-D9F0-F325-D560-923A1BE3AE64}"/>
                </a:ext>
              </a:extLst>
            </p:cNvPr>
            <p:cNvSpPr/>
            <p:nvPr/>
          </p:nvSpPr>
          <p:spPr>
            <a:xfrm>
              <a:off x="4789710" y="2885700"/>
              <a:ext cx="23707" cy="32289"/>
            </a:xfrm>
            <a:custGeom>
              <a:avLst/>
              <a:gdLst/>
              <a:ahLst/>
              <a:cxnLst/>
              <a:rect l="l" t="t" r="r" b="b"/>
              <a:pathLst>
                <a:path w="558" h="760"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4418;p119">
              <a:extLst>
                <a:ext uri="{FF2B5EF4-FFF2-40B4-BE49-F238E27FC236}">
                  <a16:creationId xmlns:a16="http://schemas.microsoft.com/office/drawing/2014/main" id="{A52DC940-28F6-414B-99C1-956E75988560}"/>
                </a:ext>
              </a:extLst>
            </p:cNvPr>
            <p:cNvSpPr/>
            <p:nvPr/>
          </p:nvSpPr>
          <p:spPr>
            <a:xfrm>
              <a:off x="4815498" y="2904520"/>
              <a:ext cx="23707" cy="32289"/>
            </a:xfrm>
            <a:custGeom>
              <a:avLst/>
              <a:gdLst/>
              <a:ahLst/>
              <a:cxnLst/>
              <a:rect l="l" t="t" r="r" b="b"/>
              <a:pathLst>
                <a:path w="558" h="760" fill="none" extrusionOk="0">
                  <a:moveTo>
                    <a:pt x="1" y="760"/>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4419;p119">
              <a:extLst>
                <a:ext uri="{FF2B5EF4-FFF2-40B4-BE49-F238E27FC236}">
                  <a16:creationId xmlns:a16="http://schemas.microsoft.com/office/drawing/2014/main" id="{92769AAB-B385-0553-906F-7AD46B198732}"/>
                </a:ext>
              </a:extLst>
            </p:cNvPr>
            <p:cNvSpPr/>
            <p:nvPr/>
          </p:nvSpPr>
          <p:spPr>
            <a:xfrm>
              <a:off x="4841839" y="2888376"/>
              <a:ext cx="50047" cy="67806"/>
            </a:xfrm>
            <a:custGeom>
              <a:avLst/>
              <a:gdLst/>
              <a:ahLst/>
              <a:cxnLst/>
              <a:rect l="l" t="t" r="r" b="b"/>
              <a:pathLst>
                <a:path w="1178" h="1596" fill="none" extrusionOk="0">
                  <a:moveTo>
                    <a:pt x="1" y="1595"/>
                  </a:moveTo>
                  <a:lnTo>
                    <a:pt x="117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4420;p119">
              <a:extLst>
                <a:ext uri="{FF2B5EF4-FFF2-40B4-BE49-F238E27FC236}">
                  <a16:creationId xmlns:a16="http://schemas.microsoft.com/office/drawing/2014/main" id="{667130FB-932F-13AA-5FF3-9643554E2A72}"/>
                </a:ext>
              </a:extLst>
            </p:cNvPr>
            <p:cNvSpPr/>
            <p:nvPr/>
          </p:nvSpPr>
          <p:spPr>
            <a:xfrm>
              <a:off x="4868179" y="2942671"/>
              <a:ext cx="23707" cy="32331"/>
            </a:xfrm>
            <a:custGeom>
              <a:avLst/>
              <a:gdLst/>
              <a:ahLst/>
              <a:cxnLst/>
              <a:rect l="l" t="t" r="r" b="b"/>
              <a:pathLst>
                <a:path w="558" h="761" fill="none" extrusionOk="0">
                  <a:moveTo>
                    <a:pt x="1" y="760"/>
                  </a:moveTo>
                  <a:lnTo>
                    <a:pt x="558"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4421;p119">
              <a:extLst>
                <a:ext uri="{FF2B5EF4-FFF2-40B4-BE49-F238E27FC236}">
                  <a16:creationId xmlns:a16="http://schemas.microsoft.com/office/drawing/2014/main" id="{FB30E6F0-0C71-454B-35A1-DDC48F7572D7}"/>
                </a:ext>
              </a:extLst>
            </p:cNvPr>
            <p:cNvSpPr/>
            <p:nvPr/>
          </p:nvSpPr>
          <p:spPr>
            <a:xfrm>
              <a:off x="4894519" y="2962044"/>
              <a:ext cx="23707" cy="31779"/>
            </a:xfrm>
            <a:custGeom>
              <a:avLst/>
              <a:gdLst/>
              <a:ahLst/>
              <a:cxnLst/>
              <a:rect l="l" t="t" r="r" b="b"/>
              <a:pathLst>
                <a:path w="558" h="748" fill="none" extrusionOk="0">
                  <a:moveTo>
                    <a:pt x="1" y="747"/>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4422;p119">
              <a:extLst>
                <a:ext uri="{FF2B5EF4-FFF2-40B4-BE49-F238E27FC236}">
                  <a16:creationId xmlns:a16="http://schemas.microsoft.com/office/drawing/2014/main" id="{396B9037-1728-E41B-A1DC-28DAEA61571B}"/>
                </a:ext>
              </a:extLst>
            </p:cNvPr>
            <p:cNvSpPr/>
            <p:nvPr/>
          </p:nvSpPr>
          <p:spPr>
            <a:xfrm>
              <a:off x="4920859" y="2980865"/>
              <a:ext cx="23707" cy="32289"/>
            </a:xfrm>
            <a:custGeom>
              <a:avLst/>
              <a:gdLst/>
              <a:ahLst/>
              <a:cxnLst/>
              <a:rect l="l" t="t" r="r" b="b"/>
              <a:pathLst>
                <a:path w="558" h="760" fill="none" extrusionOk="0">
                  <a:moveTo>
                    <a:pt x="1" y="760"/>
                  </a:moveTo>
                  <a:lnTo>
                    <a:pt x="558"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4423;p119">
              <a:extLst>
                <a:ext uri="{FF2B5EF4-FFF2-40B4-BE49-F238E27FC236}">
                  <a16:creationId xmlns:a16="http://schemas.microsoft.com/office/drawing/2014/main" id="{BF904FC4-3038-C2E1-FEEA-67E4DD59EAA7}"/>
                </a:ext>
              </a:extLst>
            </p:cNvPr>
            <p:cNvSpPr/>
            <p:nvPr/>
          </p:nvSpPr>
          <p:spPr>
            <a:xfrm>
              <a:off x="4947242" y="2964721"/>
              <a:ext cx="49495" cy="67254"/>
            </a:xfrm>
            <a:custGeom>
              <a:avLst/>
              <a:gdLst/>
              <a:ahLst/>
              <a:cxnLst/>
              <a:rect l="l" t="t" r="r" b="b"/>
              <a:pathLst>
                <a:path w="1165" h="1583" fill="none" extrusionOk="0">
                  <a:moveTo>
                    <a:pt x="0" y="1582"/>
                  </a:moveTo>
                  <a:lnTo>
                    <a:pt x="1164"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4424;p119">
              <a:extLst>
                <a:ext uri="{FF2B5EF4-FFF2-40B4-BE49-F238E27FC236}">
                  <a16:creationId xmlns:a16="http://schemas.microsoft.com/office/drawing/2014/main" id="{9C30C2E8-A4D2-D0F9-9248-0BC0FBB4B720}"/>
                </a:ext>
              </a:extLst>
            </p:cNvPr>
            <p:cNvSpPr/>
            <p:nvPr/>
          </p:nvSpPr>
          <p:spPr>
            <a:xfrm>
              <a:off x="4973582" y="3019016"/>
              <a:ext cx="23664" cy="32289"/>
            </a:xfrm>
            <a:custGeom>
              <a:avLst/>
              <a:gdLst/>
              <a:ahLst/>
              <a:cxnLst/>
              <a:rect l="l" t="t" r="r" b="b"/>
              <a:pathLst>
                <a:path w="557" h="760" fill="none" extrusionOk="0">
                  <a:moveTo>
                    <a:pt x="0" y="760"/>
                  </a:moveTo>
                  <a:lnTo>
                    <a:pt x="55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4425;p119">
              <a:extLst>
                <a:ext uri="{FF2B5EF4-FFF2-40B4-BE49-F238E27FC236}">
                  <a16:creationId xmlns:a16="http://schemas.microsoft.com/office/drawing/2014/main" id="{5B943611-2CBB-BF52-BCA8-3574B7CDD15C}"/>
                </a:ext>
              </a:extLst>
            </p:cNvPr>
            <p:cNvSpPr/>
            <p:nvPr/>
          </p:nvSpPr>
          <p:spPr>
            <a:xfrm>
              <a:off x="4999370" y="3037836"/>
              <a:ext cx="24216" cy="32289"/>
            </a:xfrm>
            <a:custGeom>
              <a:avLst/>
              <a:gdLst/>
              <a:ahLst/>
              <a:cxnLst/>
              <a:rect l="l" t="t" r="r" b="b"/>
              <a:pathLst>
                <a:path w="570" h="760" fill="none" extrusionOk="0">
                  <a:moveTo>
                    <a:pt x="0" y="760"/>
                  </a:moveTo>
                  <a:lnTo>
                    <a:pt x="570"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4426;p119">
              <a:extLst>
                <a:ext uri="{FF2B5EF4-FFF2-40B4-BE49-F238E27FC236}">
                  <a16:creationId xmlns:a16="http://schemas.microsoft.com/office/drawing/2014/main" id="{98E8329C-3B07-0DB6-CCCB-C87692F70CDC}"/>
                </a:ext>
              </a:extLst>
            </p:cNvPr>
            <p:cNvSpPr/>
            <p:nvPr/>
          </p:nvSpPr>
          <p:spPr>
            <a:xfrm>
              <a:off x="5025710" y="3057209"/>
              <a:ext cx="24216" cy="31736"/>
            </a:xfrm>
            <a:custGeom>
              <a:avLst/>
              <a:gdLst/>
              <a:ahLst/>
              <a:cxnLst/>
              <a:rect l="l" t="t" r="r" b="b"/>
              <a:pathLst>
                <a:path w="570" h="747" fill="none" extrusionOk="0">
                  <a:moveTo>
                    <a:pt x="0" y="747"/>
                  </a:moveTo>
                  <a:lnTo>
                    <a:pt x="570" y="0"/>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4427;p119">
              <a:extLst>
                <a:ext uri="{FF2B5EF4-FFF2-40B4-BE49-F238E27FC236}">
                  <a16:creationId xmlns:a16="http://schemas.microsoft.com/office/drawing/2014/main" id="{0A7C4145-0E00-79FF-4AA0-EDA6FFD3BC24}"/>
                </a:ext>
              </a:extLst>
            </p:cNvPr>
            <p:cNvSpPr/>
            <p:nvPr/>
          </p:nvSpPr>
          <p:spPr>
            <a:xfrm>
              <a:off x="5052050" y="3041065"/>
              <a:ext cx="50047" cy="67254"/>
            </a:xfrm>
            <a:custGeom>
              <a:avLst/>
              <a:gdLst/>
              <a:ahLst/>
              <a:cxnLst/>
              <a:rect l="l" t="t" r="r" b="b"/>
              <a:pathLst>
                <a:path w="1178" h="1583" fill="none" extrusionOk="0">
                  <a:moveTo>
                    <a:pt x="1" y="1582"/>
                  </a:moveTo>
                  <a:lnTo>
                    <a:pt x="1177" y="1"/>
                  </a:lnTo>
                </a:path>
              </a:pathLst>
            </a:custGeom>
            <a:noFill/>
            <a:ln w="4125" cap="flat" cmpd="sng">
              <a:solidFill>
                <a:srgbClr val="0E263F"/>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4428;p119">
              <a:extLst>
                <a:ext uri="{FF2B5EF4-FFF2-40B4-BE49-F238E27FC236}">
                  <a16:creationId xmlns:a16="http://schemas.microsoft.com/office/drawing/2014/main" id="{DF2649D2-FA68-31B4-1101-AEA72132B267}"/>
                </a:ext>
              </a:extLst>
            </p:cNvPr>
            <p:cNvSpPr/>
            <p:nvPr/>
          </p:nvSpPr>
          <p:spPr>
            <a:xfrm>
              <a:off x="5078391" y="3094808"/>
              <a:ext cx="23707" cy="32331"/>
            </a:xfrm>
            <a:custGeom>
              <a:avLst/>
              <a:gdLst/>
              <a:ahLst/>
              <a:cxnLst/>
              <a:rect l="l" t="t" r="r" b="b"/>
              <a:pathLst>
                <a:path w="558" h="761" fill="none" extrusionOk="0">
                  <a:moveTo>
                    <a:pt x="1" y="760"/>
                  </a:moveTo>
                  <a:lnTo>
                    <a:pt x="557" y="1"/>
                  </a:lnTo>
                </a:path>
              </a:pathLst>
            </a:custGeom>
            <a:ln>
              <a:solidFill>
                <a:srgbClr val="4472C4"/>
              </a:solidFill>
              <a:headEnd type="none" w="sm" len="sm"/>
              <a:tailEnd type="none" w="sm" len="sm"/>
            </a:ln>
          </p:spPr>
          <p:style>
            <a:lnRef idx="2">
              <a:schemeClr val="accent4"/>
            </a:lnRef>
            <a:fillRef idx="0">
              <a:schemeClr val="accent4"/>
            </a:fillRef>
            <a:effectRef idx="1">
              <a:schemeClr val="accent4"/>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4429;p119">
              <a:extLst>
                <a:ext uri="{FF2B5EF4-FFF2-40B4-BE49-F238E27FC236}">
                  <a16:creationId xmlns:a16="http://schemas.microsoft.com/office/drawing/2014/main" id="{53139DB7-836A-D012-8B63-1EE0B8519015}"/>
                </a:ext>
              </a:extLst>
            </p:cNvPr>
            <p:cNvSpPr/>
            <p:nvPr/>
          </p:nvSpPr>
          <p:spPr>
            <a:xfrm>
              <a:off x="4123091" y="2445647"/>
              <a:ext cx="97333" cy="80891"/>
            </a:xfrm>
            <a:custGeom>
              <a:avLst/>
              <a:gdLst/>
              <a:ahLst/>
              <a:cxnLst/>
              <a:rect l="l" t="t" r="r" b="b"/>
              <a:pathLst>
                <a:path w="2291" h="1904" extrusionOk="0">
                  <a:moveTo>
                    <a:pt x="755" y="1"/>
                  </a:moveTo>
                  <a:cubicBezTo>
                    <a:pt x="639" y="1"/>
                    <a:pt x="494" y="87"/>
                    <a:pt x="393" y="172"/>
                  </a:cubicBezTo>
                  <a:cubicBezTo>
                    <a:pt x="26" y="489"/>
                    <a:pt x="1" y="843"/>
                    <a:pt x="355" y="919"/>
                  </a:cubicBezTo>
                  <a:cubicBezTo>
                    <a:pt x="413" y="989"/>
                    <a:pt x="407" y="1331"/>
                    <a:pt x="647" y="1331"/>
                  </a:cubicBezTo>
                  <a:cubicBezTo>
                    <a:pt x="666" y="1331"/>
                    <a:pt x="687" y="1328"/>
                    <a:pt x="709" y="1324"/>
                  </a:cubicBezTo>
                  <a:cubicBezTo>
                    <a:pt x="747" y="1374"/>
                    <a:pt x="709" y="1640"/>
                    <a:pt x="1139" y="1691"/>
                  </a:cubicBezTo>
                  <a:cubicBezTo>
                    <a:pt x="1227" y="1840"/>
                    <a:pt x="1345" y="1904"/>
                    <a:pt x="1498" y="1904"/>
                  </a:cubicBezTo>
                  <a:cubicBezTo>
                    <a:pt x="1565" y="1904"/>
                    <a:pt x="1640" y="1891"/>
                    <a:pt x="1722" y="1868"/>
                  </a:cubicBezTo>
                  <a:cubicBezTo>
                    <a:pt x="1949" y="1767"/>
                    <a:pt x="2152" y="1602"/>
                    <a:pt x="2291" y="1387"/>
                  </a:cubicBezTo>
                  <a:lnTo>
                    <a:pt x="1937" y="1134"/>
                  </a:lnTo>
                  <a:cubicBezTo>
                    <a:pt x="2101" y="881"/>
                    <a:pt x="2126" y="704"/>
                    <a:pt x="2013" y="577"/>
                  </a:cubicBezTo>
                  <a:cubicBezTo>
                    <a:pt x="1999" y="569"/>
                    <a:pt x="1985" y="565"/>
                    <a:pt x="1970" y="565"/>
                  </a:cubicBezTo>
                  <a:cubicBezTo>
                    <a:pt x="1847" y="565"/>
                    <a:pt x="1689" y="805"/>
                    <a:pt x="1672" y="805"/>
                  </a:cubicBezTo>
                  <a:cubicBezTo>
                    <a:pt x="1671" y="805"/>
                    <a:pt x="1671" y="805"/>
                    <a:pt x="1671" y="805"/>
                  </a:cubicBezTo>
                  <a:cubicBezTo>
                    <a:pt x="1709" y="716"/>
                    <a:pt x="1899" y="489"/>
                    <a:pt x="1722" y="299"/>
                  </a:cubicBezTo>
                  <a:cubicBezTo>
                    <a:pt x="1701" y="277"/>
                    <a:pt x="1677" y="267"/>
                    <a:pt x="1651" y="267"/>
                  </a:cubicBezTo>
                  <a:cubicBezTo>
                    <a:pt x="1511" y="267"/>
                    <a:pt x="1300" y="534"/>
                    <a:pt x="1215" y="640"/>
                  </a:cubicBezTo>
                  <a:cubicBezTo>
                    <a:pt x="1203" y="640"/>
                    <a:pt x="1456" y="387"/>
                    <a:pt x="1430" y="210"/>
                  </a:cubicBezTo>
                  <a:cubicBezTo>
                    <a:pt x="1407" y="106"/>
                    <a:pt x="1331" y="44"/>
                    <a:pt x="1241" y="44"/>
                  </a:cubicBezTo>
                  <a:cubicBezTo>
                    <a:pt x="1232" y="44"/>
                    <a:pt x="1224" y="45"/>
                    <a:pt x="1215" y="46"/>
                  </a:cubicBezTo>
                  <a:cubicBezTo>
                    <a:pt x="1114" y="58"/>
                    <a:pt x="810" y="362"/>
                    <a:pt x="798" y="362"/>
                  </a:cubicBezTo>
                  <a:cubicBezTo>
                    <a:pt x="861" y="261"/>
                    <a:pt x="950" y="172"/>
                    <a:pt x="924" y="122"/>
                  </a:cubicBezTo>
                  <a:cubicBezTo>
                    <a:pt x="890" y="34"/>
                    <a:pt x="828" y="1"/>
                    <a:pt x="755" y="1"/>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4430;p119">
              <a:extLst>
                <a:ext uri="{FF2B5EF4-FFF2-40B4-BE49-F238E27FC236}">
                  <a16:creationId xmlns:a16="http://schemas.microsoft.com/office/drawing/2014/main" id="{703FCA72-3DDE-153D-D8E8-B5CCC691235A}"/>
                </a:ext>
              </a:extLst>
            </p:cNvPr>
            <p:cNvSpPr/>
            <p:nvPr/>
          </p:nvSpPr>
          <p:spPr>
            <a:xfrm>
              <a:off x="4142973" y="2461026"/>
              <a:ext cx="14020" cy="15082"/>
            </a:xfrm>
            <a:custGeom>
              <a:avLst/>
              <a:gdLst/>
              <a:ahLst/>
              <a:cxnLst/>
              <a:rect l="l" t="t" r="r" b="b"/>
              <a:pathLst>
                <a:path w="330" h="355" extrusionOk="0">
                  <a:moveTo>
                    <a:pt x="330" y="0"/>
                  </a:moveTo>
                  <a:cubicBezTo>
                    <a:pt x="178" y="63"/>
                    <a:pt x="1" y="354"/>
                    <a:pt x="1" y="354"/>
                  </a:cubicBezTo>
                  <a:lnTo>
                    <a:pt x="330" y="0"/>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4431;p119">
              <a:extLst>
                <a:ext uri="{FF2B5EF4-FFF2-40B4-BE49-F238E27FC236}">
                  <a16:creationId xmlns:a16="http://schemas.microsoft.com/office/drawing/2014/main" id="{1029E1D7-9408-EAEB-C264-7E54B6DE479D}"/>
                </a:ext>
              </a:extLst>
            </p:cNvPr>
            <p:cNvSpPr/>
            <p:nvPr/>
          </p:nvSpPr>
          <p:spPr>
            <a:xfrm>
              <a:off x="4158565" y="2468546"/>
              <a:ext cx="19925" cy="23707"/>
            </a:xfrm>
            <a:custGeom>
              <a:avLst/>
              <a:gdLst/>
              <a:ahLst/>
              <a:cxnLst/>
              <a:rect l="l" t="t" r="r" b="b"/>
              <a:pathLst>
                <a:path w="469" h="558" extrusionOk="0">
                  <a:moveTo>
                    <a:pt x="469" y="0"/>
                  </a:moveTo>
                  <a:lnTo>
                    <a:pt x="469" y="0"/>
                  </a:lnTo>
                  <a:cubicBezTo>
                    <a:pt x="292" y="165"/>
                    <a:pt x="127" y="355"/>
                    <a:pt x="1" y="557"/>
                  </a:cubicBezTo>
                  <a:lnTo>
                    <a:pt x="469" y="0"/>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4432;p119">
              <a:extLst>
                <a:ext uri="{FF2B5EF4-FFF2-40B4-BE49-F238E27FC236}">
                  <a16:creationId xmlns:a16="http://schemas.microsoft.com/office/drawing/2014/main" id="{F9D04AF8-3C2A-368D-2157-4A872F58F77B}"/>
                </a:ext>
              </a:extLst>
            </p:cNvPr>
            <p:cNvSpPr/>
            <p:nvPr/>
          </p:nvSpPr>
          <p:spPr>
            <a:xfrm>
              <a:off x="4176323" y="2479804"/>
              <a:ext cx="18311" cy="27488"/>
            </a:xfrm>
            <a:custGeom>
              <a:avLst/>
              <a:gdLst/>
              <a:ahLst/>
              <a:cxnLst/>
              <a:rect l="l" t="t" r="r" b="b"/>
              <a:pathLst>
                <a:path w="431" h="647" extrusionOk="0">
                  <a:moveTo>
                    <a:pt x="431" y="1"/>
                  </a:moveTo>
                  <a:lnTo>
                    <a:pt x="431" y="1"/>
                  </a:lnTo>
                  <a:cubicBezTo>
                    <a:pt x="241" y="191"/>
                    <a:pt x="102" y="406"/>
                    <a:pt x="0" y="646"/>
                  </a:cubicBezTo>
                  <a:lnTo>
                    <a:pt x="431" y="1"/>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4433;p119">
              <a:extLst>
                <a:ext uri="{FF2B5EF4-FFF2-40B4-BE49-F238E27FC236}">
                  <a16:creationId xmlns:a16="http://schemas.microsoft.com/office/drawing/2014/main" id="{ECAEEC9A-2771-1DCC-7438-EFD510217761}"/>
                </a:ext>
              </a:extLst>
            </p:cNvPr>
            <p:cNvSpPr/>
            <p:nvPr/>
          </p:nvSpPr>
          <p:spPr>
            <a:xfrm>
              <a:off x="4188686" y="2493781"/>
              <a:ext cx="19373" cy="24811"/>
            </a:xfrm>
            <a:custGeom>
              <a:avLst/>
              <a:gdLst/>
              <a:ahLst/>
              <a:cxnLst/>
              <a:rect l="l" t="t" r="r" b="b"/>
              <a:pathLst>
                <a:path w="456" h="584" extrusionOk="0">
                  <a:moveTo>
                    <a:pt x="393" y="1"/>
                  </a:moveTo>
                  <a:lnTo>
                    <a:pt x="0" y="583"/>
                  </a:lnTo>
                  <a:cubicBezTo>
                    <a:pt x="165" y="419"/>
                    <a:pt x="317" y="241"/>
                    <a:pt x="456" y="39"/>
                  </a:cubicBezTo>
                  <a:lnTo>
                    <a:pt x="393" y="1"/>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4434;p119">
              <a:extLst>
                <a:ext uri="{FF2B5EF4-FFF2-40B4-BE49-F238E27FC236}">
                  <a16:creationId xmlns:a16="http://schemas.microsoft.com/office/drawing/2014/main" id="{85265D45-CE2A-1538-8BDD-102F1759BAE5}"/>
                </a:ext>
              </a:extLst>
            </p:cNvPr>
            <p:cNvSpPr/>
            <p:nvPr/>
          </p:nvSpPr>
          <p:spPr>
            <a:xfrm>
              <a:off x="4340270" y="2243294"/>
              <a:ext cx="468822" cy="428461"/>
            </a:xfrm>
            <a:custGeom>
              <a:avLst/>
              <a:gdLst/>
              <a:ahLst/>
              <a:cxnLst/>
              <a:rect l="l" t="t" r="r" b="b"/>
              <a:pathLst>
                <a:path w="11035" h="10085" extrusionOk="0">
                  <a:moveTo>
                    <a:pt x="9605" y="0"/>
                  </a:moveTo>
                  <a:lnTo>
                    <a:pt x="7391" y="924"/>
                  </a:lnTo>
                  <a:lnTo>
                    <a:pt x="8707" y="5416"/>
                  </a:lnTo>
                  <a:cubicBezTo>
                    <a:pt x="8707" y="5416"/>
                    <a:pt x="5670" y="6745"/>
                    <a:pt x="4986" y="7036"/>
                  </a:cubicBezTo>
                  <a:cubicBezTo>
                    <a:pt x="4986" y="7036"/>
                    <a:pt x="3240" y="7782"/>
                    <a:pt x="3050" y="7820"/>
                  </a:cubicBezTo>
                  <a:cubicBezTo>
                    <a:pt x="2751" y="7728"/>
                    <a:pt x="2508" y="7692"/>
                    <a:pt x="2295" y="7692"/>
                  </a:cubicBezTo>
                  <a:cubicBezTo>
                    <a:pt x="1869" y="7692"/>
                    <a:pt x="1566" y="7833"/>
                    <a:pt x="1178" y="7934"/>
                  </a:cubicBezTo>
                  <a:cubicBezTo>
                    <a:pt x="773" y="8048"/>
                    <a:pt x="267" y="8023"/>
                    <a:pt x="532" y="8289"/>
                  </a:cubicBezTo>
                  <a:cubicBezTo>
                    <a:pt x="680" y="8437"/>
                    <a:pt x="871" y="8487"/>
                    <a:pt x="1063" y="8487"/>
                  </a:cubicBezTo>
                  <a:cubicBezTo>
                    <a:pt x="1479" y="8487"/>
                    <a:pt x="1899" y="8251"/>
                    <a:pt x="1899" y="8251"/>
                  </a:cubicBezTo>
                  <a:lnTo>
                    <a:pt x="1899" y="8251"/>
                  </a:lnTo>
                  <a:cubicBezTo>
                    <a:pt x="1874" y="8390"/>
                    <a:pt x="1785" y="8504"/>
                    <a:pt x="1671" y="8580"/>
                  </a:cubicBezTo>
                  <a:cubicBezTo>
                    <a:pt x="1450" y="8725"/>
                    <a:pt x="1254" y="8804"/>
                    <a:pt x="1061" y="8804"/>
                  </a:cubicBezTo>
                  <a:cubicBezTo>
                    <a:pt x="868" y="8804"/>
                    <a:pt x="678" y="8725"/>
                    <a:pt x="469" y="8554"/>
                  </a:cubicBezTo>
                  <a:lnTo>
                    <a:pt x="469" y="8554"/>
                  </a:lnTo>
                  <a:cubicBezTo>
                    <a:pt x="1" y="8693"/>
                    <a:pt x="507" y="9896"/>
                    <a:pt x="1152" y="10022"/>
                  </a:cubicBezTo>
                  <a:cubicBezTo>
                    <a:pt x="1322" y="10066"/>
                    <a:pt x="1490" y="10084"/>
                    <a:pt x="1653" y="10084"/>
                  </a:cubicBezTo>
                  <a:cubicBezTo>
                    <a:pt x="2578" y="10084"/>
                    <a:pt x="3337" y="9481"/>
                    <a:pt x="3455" y="9427"/>
                  </a:cubicBezTo>
                  <a:cubicBezTo>
                    <a:pt x="3746" y="9301"/>
                    <a:pt x="4581" y="8934"/>
                    <a:pt x="4581" y="8934"/>
                  </a:cubicBezTo>
                  <a:cubicBezTo>
                    <a:pt x="4581" y="8934"/>
                    <a:pt x="10010" y="7757"/>
                    <a:pt x="10503" y="6707"/>
                  </a:cubicBezTo>
                  <a:cubicBezTo>
                    <a:pt x="11035" y="5631"/>
                    <a:pt x="9605" y="0"/>
                    <a:pt x="960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4435;p119">
              <a:extLst>
                <a:ext uri="{FF2B5EF4-FFF2-40B4-BE49-F238E27FC236}">
                  <a16:creationId xmlns:a16="http://schemas.microsoft.com/office/drawing/2014/main" id="{F725F3BC-C7AF-B3FB-FFEB-C9585AE4F6D5}"/>
                </a:ext>
              </a:extLst>
            </p:cNvPr>
            <p:cNvSpPr/>
            <p:nvPr/>
          </p:nvSpPr>
          <p:spPr>
            <a:xfrm>
              <a:off x="4615525" y="2093834"/>
              <a:ext cx="154858" cy="265616"/>
            </a:xfrm>
            <a:custGeom>
              <a:avLst/>
              <a:gdLst/>
              <a:ahLst/>
              <a:cxnLst/>
              <a:rect l="l" t="t" r="r" b="b"/>
              <a:pathLst>
                <a:path w="3645" h="6252" extrusionOk="0">
                  <a:moveTo>
                    <a:pt x="1342" y="1"/>
                  </a:moveTo>
                  <a:lnTo>
                    <a:pt x="988" y="519"/>
                  </a:lnTo>
                  <a:lnTo>
                    <a:pt x="1" y="2835"/>
                  </a:lnTo>
                  <a:lnTo>
                    <a:pt x="950" y="6252"/>
                  </a:lnTo>
                  <a:cubicBezTo>
                    <a:pt x="950" y="6252"/>
                    <a:pt x="3645" y="5998"/>
                    <a:pt x="3493" y="5062"/>
                  </a:cubicBezTo>
                  <a:cubicBezTo>
                    <a:pt x="3101" y="2683"/>
                    <a:pt x="2126" y="798"/>
                    <a:pt x="1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4436;p119">
              <a:extLst>
                <a:ext uri="{FF2B5EF4-FFF2-40B4-BE49-F238E27FC236}">
                  <a16:creationId xmlns:a16="http://schemas.microsoft.com/office/drawing/2014/main" id="{3AEB9389-4B42-F882-FA6E-37A22073E7E7}"/>
                </a:ext>
              </a:extLst>
            </p:cNvPr>
            <p:cNvSpPr/>
            <p:nvPr/>
          </p:nvSpPr>
          <p:spPr>
            <a:xfrm>
              <a:off x="4476814" y="2285735"/>
              <a:ext cx="338733" cy="358658"/>
            </a:xfrm>
            <a:custGeom>
              <a:avLst/>
              <a:gdLst/>
              <a:ahLst/>
              <a:cxnLst/>
              <a:rect l="l" t="t" r="r" b="b"/>
              <a:pathLst>
                <a:path w="7973" h="8442" extrusionOk="0">
                  <a:moveTo>
                    <a:pt x="6644" y="1"/>
                  </a:moveTo>
                  <a:lnTo>
                    <a:pt x="4392" y="1494"/>
                  </a:lnTo>
                  <a:lnTo>
                    <a:pt x="5151" y="4151"/>
                  </a:lnTo>
                  <a:lnTo>
                    <a:pt x="1" y="6632"/>
                  </a:lnTo>
                  <a:lnTo>
                    <a:pt x="608" y="8441"/>
                  </a:lnTo>
                  <a:cubicBezTo>
                    <a:pt x="608" y="8441"/>
                    <a:pt x="7074" y="6505"/>
                    <a:pt x="7441" y="5999"/>
                  </a:cubicBezTo>
                  <a:cubicBezTo>
                    <a:pt x="7973" y="5227"/>
                    <a:pt x="6644" y="1"/>
                    <a:pt x="6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4437;p119">
              <a:extLst>
                <a:ext uri="{FF2B5EF4-FFF2-40B4-BE49-F238E27FC236}">
                  <a16:creationId xmlns:a16="http://schemas.microsoft.com/office/drawing/2014/main" id="{02327D5A-27DE-113A-2ABB-858FAF869897}"/>
                </a:ext>
              </a:extLst>
            </p:cNvPr>
            <p:cNvSpPr/>
            <p:nvPr/>
          </p:nvSpPr>
          <p:spPr>
            <a:xfrm>
              <a:off x="4645646" y="2281445"/>
              <a:ext cx="49495" cy="207582"/>
            </a:xfrm>
            <a:custGeom>
              <a:avLst/>
              <a:gdLst/>
              <a:ahLst/>
              <a:cxnLst/>
              <a:rect l="l" t="t" r="r" b="b"/>
              <a:pathLst>
                <a:path w="1165" h="4886" extrusionOk="0">
                  <a:moveTo>
                    <a:pt x="101" y="1"/>
                  </a:moveTo>
                  <a:lnTo>
                    <a:pt x="962" y="4176"/>
                  </a:lnTo>
                  <a:lnTo>
                    <a:pt x="0" y="4885"/>
                  </a:lnTo>
                  <a:lnTo>
                    <a:pt x="1164" y="4265"/>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with numbers and text&#10;&#10;Description automatically generated">
            <a:extLst>
              <a:ext uri="{FF2B5EF4-FFF2-40B4-BE49-F238E27FC236}">
                <a16:creationId xmlns:a16="http://schemas.microsoft.com/office/drawing/2014/main" id="{2B41C072-63A1-E7EE-FB9D-FCF0D6F0359C}"/>
              </a:ext>
            </a:extLst>
          </p:cNvPr>
          <p:cNvPicPr>
            <a:picLocks noChangeAspect="1"/>
          </p:cNvPicPr>
          <p:nvPr/>
        </p:nvPicPr>
        <p:blipFill>
          <a:blip r:embed="rId2"/>
          <a:stretch>
            <a:fillRect/>
          </a:stretch>
        </p:blipFill>
        <p:spPr>
          <a:xfrm>
            <a:off x="1568246" y="1045537"/>
            <a:ext cx="6007506" cy="3758152"/>
          </a:xfrm>
          <a:prstGeom prst="rect">
            <a:avLst/>
          </a:prstGeom>
        </p:spPr>
      </p:pic>
      <p:pic>
        <p:nvPicPr>
          <p:cNvPr id="6" name="Picture 5" descr="Northeastern University - Wikipedia">
            <a:extLst>
              <a:ext uri="{FF2B5EF4-FFF2-40B4-BE49-F238E27FC236}">
                <a16:creationId xmlns:a16="http://schemas.microsoft.com/office/drawing/2014/main" id="{1118DD47-B398-DECD-84F5-87CBB1F79093}"/>
              </a:ext>
            </a:extLst>
          </p:cNvPr>
          <p:cNvPicPr>
            <a:picLocks noChangeAspect="1"/>
          </p:cNvPicPr>
          <p:nvPr/>
        </p:nvPicPr>
        <p:blipFill>
          <a:blip r:embed="rId3"/>
          <a:stretch>
            <a:fillRect/>
          </a:stretch>
        </p:blipFill>
        <p:spPr>
          <a:xfrm>
            <a:off x="7942306" y="72596"/>
            <a:ext cx="1098207" cy="1075038"/>
          </a:xfrm>
          <a:prstGeom prst="rect">
            <a:avLst/>
          </a:prstGeom>
        </p:spPr>
      </p:pic>
      <p:sp>
        <p:nvSpPr>
          <p:cNvPr id="9" name="Title 2">
            <a:extLst>
              <a:ext uri="{FF2B5EF4-FFF2-40B4-BE49-F238E27FC236}">
                <a16:creationId xmlns:a16="http://schemas.microsoft.com/office/drawing/2014/main" id="{4F8345C7-084A-868A-7E31-11FDB440CE4C}"/>
              </a:ext>
            </a:extLst>
          </p:cNvPr>
          <p:cNvSpPr>
            <a:spLocks noGrp="1"/>
          </p:cNvSpPr>
          <p:nvPr>
            <p:ph type="title"/>
          </p:nvPr>
        </p:nvSpPr>
        <p:spPr>
          <a:xfrm>
            <a:off x="811033" y="472837"/>
            <a:ext cx="7521933" cy="572700"/>
          </a:xfrm>
        </p:spPr>
        <p:txBody>
          <a:bodyPr>
            <a:noAutofit/>
          </a:bodyPr>
          <a:lstStyle/>
          <a:p>
            <a:r>
              <a:rPr lang="en-US" sz="2800" dirty="0"/>
              <a:t>Hyperparameter Tuning - Grid Search</a:t>
            </a:r>
          </a:p>
        </p:txBody>
      </p:sp>
    </p:spTree>
    <p:extLst>
      <p:ext uri="{BB962C8B-B14F-4D97-AF65-F5344CB8AC3E}">
        <p14:creationId xmlns:p14="http://schemas.microsoft.com/office/powerpoint/2010/main" val="205565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80"/>
          <p:cNvSpPr txBox="1">
            <a:spLocks noGrp="1"/>
          </p:cNvSpPr>
          <p:nvPr>
            <p:ph type="subTitle" idx="1"/>
          </p:nvPr>
        </p:nvSpPr>
        <p:spPr>
          <a:xfrm>
            <a:off x="1629410" y="3171176"/>
            <a:ext cx="2357700" cy="9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enter a subtitle here if you need it</a:t>
            </a:r>
            <a:endParaRPr dirty="0"/>
          </a:p>
        </p:txBody>
      </p:sp>
      <p:sp>
        <p:nvSpPr>
          <p:cNvPr id="1591" name="Google Shape;1591;p80"/>
          <p:cNvSpPr txBox="1">
            <a:spLocks noGrp="1"/>
          </p:cNvSpPr>
          <p:nvPr>
            <p:ph type="title"/>
          </p:nvPr>
        </p:nvSpPr>
        <p:spPr>
          <a:xfrm>
            <a:off x="1629410" y="2165402"/>
            <a:ext cx="1817092" cy="668298"/>
          </a:xfrm>
          <a:prstGeom prst="rect">
            <a:avLst/>
          </a:prstGeom>
        </p:spPr>
        <p:txBody>
          <a:bodyPr spcFirstLastPara="1" wrap="square" lIns="91425" tIns="91425" rIns="91425" bIns="91425" anchor="t" anchorCtr="0">
            <a:noAutofit/>
          </a:bodyPr>
          <a:lstStyle/>
          <a:p>
            <a:pPr marL="0" lvl="0" indent="0">
              <a:buNone/>
            </a:pPr>
            <a:r>
              <a:rPr lang="en" dirty="0"/>
              <a:t>Insights</a:t>
            </a:r>
          </a:p>
          <a:p>
            <a:pPr marL="0" lvl="0" indent="0" algn="l">
              <a:spcBef>
                <a:spcPts val="0"/>
              </a:spcBef>
              <a:spcAft>
                <a:spcPts val="0"/>
              </a:spcAft>
              <a:buSzPts val="1100"/>
              <a:buFont typeface="Arial"/>
              <a:buNone/>
            </a:pPr>
            <a:endParaRPr lang="en" dirty="0"/>
          </a:p>
        </p:txBody>
      </p:sp>
      <p:sp>
        <p:nvSpPr>
          <p:cNvPr id="1592" name="Google Shape;1592;p80"/>
          <p:cNvSpPr txBox="1">
            <a:spLocks noGrp="1"/>
          </p:cNvSpPr>
          <p:nvPr>
            <p:ph type="title" idx="2"/>
          </p:nvPr>
        </p:nvSpPr>
        <p:spPr>
          <a:xfrm>
            <a:off x="651490" y="1085659"/>
            <a:ext cx="1211100" cy="467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03</a:t>
            </a:r>
            <a:endParaRPr/>
          </a:p>
        </p:txBody>
      </p:sp>
      <p:grpSp>
        <p:nvGrpSpPr>
          <p:cNvPr id="1593" name="Google Shape;1593;p80"/>
          <p:cNvGrpSpPr/>
          <p:nvPr/>
        </p:nvGrpSpPr>
        <p:grpSpPr>
          <a:xfrm>
            <a:off x="5399024" y="675626"/>
            <a:ext cx="2124289" cy="3792227"/>
            <a:chOff x="5399024" y="675626"/>
            <a:chExt cx="2124289" cy="3792227"/>
          </a:xfrm>
        </p:grpSpPr>
        <p:sp>
          <p:nvSpPr>
            <p:cNvPr id="1594" name="Google Shape;1594;p80"/>
            <p:cNvSpPr/>
            <p:nvPr/>
          </p:nvSpPr>
          <p:spPr>
            <a:xfrm>
              <a:off x="6030081" y="1223106"/>
              <a:ext cx="422813" cy="1306293"/>
            </a:xfrm>
            <a:custGeom>
              <a:avLst/>
              <a:gdLst/>
              <a:ahLst/>
              <a:cxnLst/>
              <a:rect l="l" t="t" r="r" b="b"/>
              <a:pathLst>
                <a:path w="5468" h="16893" extrusionOk="0">
                  <a:moveTo>
                    <a:pt x="2203" y="0"/>
                  </a:moveTo>
                  <a:lnTo>
                    <a:pt x="646" y="937"/>
                  </a:lnTo>
                  <a:lnTo>
                    <a:pt x="1" y="2822"/>
                  </a:lnTo>
                  <a:lnTo>
                    <a:pt x="735" y="16058"/>
                  </a:lnTo>
                  <a:lnTo>
                    <a:pt x="4822" y="16893"/>
                  </a:lnTo>
                  <a:lnTo>
                    <a:pt x="5467" y="1506"/>
                  </a:lnTo>
                  <a:lnTo>
                    <a:pt x="3911" y="911"/>
                  </a:lnTo>
                  <a:lnTo>
                    <a:pt x="3050" y="13"/>
                  </a:lnTo>
                  <a:lnTo>
                    <a:pt x="22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0"/>
            <p:cNvSpPr/>
            <p:nvPr/>
          </p:nvSpPr>
          <p:spPr>
            <a:xfrm>
              <a:off x="6097587" y="1024451"/>
              <a:ext cx="271101" cy="320445"/>
            </a:xfrm>
            <a:custGeom>
              <a:avLst/>
              <a:gdLst/>
              <a:ahLst/>
              <a:cxnLst/>
              <a:rect l="l" t="t" r="r" b="b"/>
              <a:pathLst>
                <a:path w="3506" h="4144" extrusionOk="0">
                  <a:moveTo>
                    <a:pt x="570" y="0"/>
                  </a:moveTo>
                  <a:lnTo>
                    <a:pt x="570" y="0"/>
                  </a:lnTo>
                  <a:cubicBezTo>
                    <a:pt x="634" y="1063"/>
                    <a:pt x="596" y="2848"/>
                    <a:pt x="406" y="3012"/>
                  </a:cubicBezTo>
                  <a:cubicBezTo>
                    <a:pt x="203" y="3164"/>
                    <a:pt x="393" y="3139"/>
                    <a:pt x="1" y="3252"/>
                  </a:cubicBezTo>
                  <a:cubicBezTo>
                    <a:pt x="1" y="3252"/>
                    <a:pt x="140" y="3733"/>
                    <a:pt x="1646" y="3885"/>
                  </a:cubicBezTo>
                  <a:cubicBezTo>
                    <a:pt x="1728" y="3885"/>
                    <a:pt x="2101" y="4144"/>
                    <a:pt x="2237" y="4144"/>
                  </a:cubicBezTo>
                  <a:cubicBezTo>
                    <a:pt x="2248" y="4144"/>
                    <a:pt x="2258" y="4142"/>
                    <a:pt x="2266" y="4138"/>
                  </a:cubicBezTo>
                  <a:cubicBezTo>
                    <a:pt x="3126" y="3809"/>
                    <a:pt x="3506" y="3581"/>
                    <a:pt x="3506" y="3392"/>
                  </a:cubicBezTo>
                  <a:lnTo>
                    <a:pt x="2937" y="3075"/>
                  </a:lnTo>
                  <a:cubicBezTo>
                    <a:pt x="2937" y="3075"/>
                    <a:pt x="2975" y="2582"/>
                    <a:pt x="2975" y="2101"/>
                  </a:cubicBezTo>
                  <a:cubicBezTo>
                    <a:pt x="2975" y="1392"/>
                    <a:pt x="2608" y="26"/>
                    <a:pt x="2608" y="26"/>
                  </a:cubicBezTo>
                  <a:lnTo>
                    <a:pt x="570" y="0"/>
                  </a:ln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0"/>
            <p:cNvSpPr/>
            <p:nvPr/>
          </p:nvSpPr>
          <p:spPr>
            <a:xfrm>
              <a:off x="6171974" y="1058707"/>
              <a:ext cx="155655" cy="161151"/>
            </a:xfrm>
            <a:custGeom>
              <a:avLst/>
              <a:gdLst/>
              <a:ahLst/>
              <a:cxnLst/>
              <a:rect l="l" t="t" r="r" b="b"/>
              <a:pathLst>
                <a:path w="2013" h="2084" extrusionOk="0">
                  <a:moveTo>
                    <a:pt x="26" y="0"/>
                  </a:moveTo>
                  <a:cubicBezTo>
                    <a:pt x="26" y="1"/>
                    <a:pt x="1" y="1139"/>
                    <a:pt x="595" y="1696"/>
                  </a:cubicBezTo>
                  <a:cubicBezTo>
                    <a:pt x="896" y="1992"/>
                    <a:pt x="1173" y="2083"/>
                    <a:pt x="1400" y="2083"/>
                  </a:cubicBezTo>
                  <a:cubicBezTo>
                    <a:pt x="1764" y="2083"/>
                    <a:pt x="2000" y="1848"/>
                    <a:pt x="2000" y="1848"/>
                  </a:cubicBezTo>
                  <a:lnTo>
                    <a:pt x="2013" y="1709"/>
                  </a:lnTo>
                  <a:cubicBezTo>
                    <a:pt x="1633" y="1709"/>
                    <a:pt x="380" y="760"/>
                    <a:pt x="304" y="519"/>
                  </a:cubicBezTo>
                  <a:cubicBezTo>
                    <a:pt x="241" y="329"/>
                    <a:pt x="140" y="152"/>
                    <a:pt x="26" y="0"/>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6095654" y="740735"/>
              <a:ext cx="345488" cy="346737"/>
            </a:xfrm>
            <a:custGeom>
              <a:avLst/>
              <a:gdLst/>
              <a:ahLst/>
              <a:cxnLst/>
              <a:rect l="l" t="t" r="r" b="b"/>
              <a:pathLst>
                <a:path w="4468" h="4484" extrusionOk="0">
                  <a:moveTo>
                    <a:pt x="2296" y="0"/>
                  </a:moveTo>
                  <a:cubicBezTo>
                    <a:pt x="1619" y="0"/>
                    <a:pt x="921" y="266"/>
                    <a:pt x="431" y="835"/>
                  </a:cubicBezTo>
                  <a:cubicBezTo>
                    <a:pt x="39" y="1278"/>
                    <a:pt x="1" y="1923"/>
                    <a:pt x="39" y="2455"/>
                  </a:cubicBezTo>
                  <a:cubicBezTo>
                    <a:pt x="111" y="3609"/>
                    <a:pt x="1060" y="4484"/>
                    <a:pt x="2200" y="4484"/>
                  </a:cubicBezTo>
                  <a:cubicBezTo>
                    <a:pt x="2247" y="4484"/>
                    <a:pt x="2294" y="4482"/>
                    <a:pt x="2342" y="4479"/>
                  </a:cubicBezTo>
                  <a:cubicBezTo>
                    <a:pt x="3531" y="4403"/>
                    <a:pt x="4467" y="3264"/>
                    <a:pt x="4391" y="2062"/>
                  </a:cubicBezTo>
                  <a:cubicBezTo>
                    <a:pt x="4379" y="1809"/>
                    <a:pt x="4379" y="1392"/>
                    <a:pt x="4278" y="1164"/>
                  </a:cubicBezTo>
                  <a:cubicBezTo>
                    <a:pt x="3948" y="413"/>
                    <a:pt x="3139" y="0"/>
                    <a:pt x="2296"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6160221" y="938308"/>
              <a:ext cx="272107" cy="258197"/>
            </a:xfrm>
            <a:custGeom>
              <a:avLst/>
              <a:gdLst/>
              <a:ahLst/>
              <a:cxnLst/>
              <a:rect l="l" t="t" r="r" b="b"/>
              <a:pathLst>
                <a:path w="3519" h="3339" extrusionOk="0">
                  <a:moveTo>
                    <a:pt x="3519" y="1"/>
                  </a:moveTo>
                  <a:lnTo>
                    <a:pt x="1" y="229"/>
                  </a:lnTo>
                  <a:cubicBezTo>
                    <a:pt x="1" y="229"/>
                    <a:pt x="115" y="1089"/>
                    <a:pt x="229" y="1886"/>
                  </a:cubicBezTo>
                  <a:cubicBezTo>
                    <a:pt x="324" y="2634"/>
                    <a:pt x="1388" y="3338"/>
                    <a:pt x="1916" y="3338"/>
                  </a:cubicBezTo>
                  <a:cubicBezTo>
                    <a:pt x="1951" y="3338"/>
                    <a:pt x="1983" y="3335"/>
                    <a:pt x="2013" y="3329"/>
                  </a:cubicBezTo>
                  <a:cubicBezTo>
                    <a:pt x="3025" y="3088"/>
                    <a:pt x="3519" y="1152"/>
                    <a:pt x="3519" y="1"/>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6322296" y="1067754"/>
              <a:ext cx="58148" cy="13532"/>
            </a:xfrm>
            <a:custGeom>
              <a:avLst/>
              <a:gdLst/>
              <a:ahLst/>
              <a:cxnLst/>
              <a:rect l="l" t="t" r="r" b="b"/>
              <a:pathLst>
                <a:path w="752" h="175" extrusionOk="0">
                  <a:moveTo>
                    <a:pt x="56" y="1"/>
                  </a:moveTo>
                  <a:cubicBezTo>
                    <a:pt x="21" y="1"/>
                    <a:pt x="1" y="3"/>
                    <a:pt x="5" y="10"/>
                  </a:cubicBezTo>
                  <a:cubicBezTo>
                    <a:pt x="119" y="86"/>
                    <a:pt x="246" y="136"/>
                    <a:pt x="372" y="174"/>
                  </a:cubicBezTo>
                  <a:cubicBezTo>
                    <a:pt x="486" y="162"/>
                    <a:pt x="587" y="136"/>
                    <a:pt x="689" y="86"/>
                  </a:cubicBezTo>
                  <a:cubicBezTo>
                    <a:pt x="751" y="65"/>
                    <a:pt x="225" y="1"/>
                    <a:pt x="56"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6090782" y="732771"/>
              <a:ext cx="378738" cy="191927"/>
            </a:xfrm>
            <a:custGeom>
              <a:avLst/>
              <a:gdLst/>
              <a:ahLst/>
              <a:cxnLst/>
              <a:rect l="l" t="t" r="r" b="b"/>
              <a:pathLst>
                <a:path w="4898" h="2482" extrusionOk="0">
                  <a:moveTo>
                    <a:pt x="3090" y="0"/>
                  </a:moveTo>
                  <a:cubicBezTo>
                    <a:pt x="2419" y="0"/>
                    <a:pt x="1626" y="281"/>
                    <a:pt x="1076" y="546"/>
                  </a:cubicBezTo>
                  <a:cubicBezTo>
                    <a:pt x="494" y="837"/>
                    <a:pt x="89" y="875"/>
                    <a:pt x="0" y="1596"/>
                  </a:cubicBezTo>
                  <a:cubicBezTo>
                    <a:pt x="177" y="1773"/>
                    <a:pt x="1076" y="2077"/>
                    <a:pt x="1291" y="2241"/>
                  </a:cubicBezTo>
                  <a:cubicBezTo>
                    <a:pt x="1291" y="1669"/>
                    <a:pt x="1496" y="1122"/>
                    <a:pt x="1865" y="1122"/>
                  </a:cubicBezTo>
                  <a:cubicBezTo>
                    <a:pt x="1945" y="1122"/>
                    <a:pt x="2032" y="1148"/>
                    <a:pt x="2126" y="1204"/>
                  </a:cubicBezTo>
                  <a:cubicBezTo>
                    <a:pt x="2481" y="1418"/>
                    <a:pt x="2884" y="1483"/>
                    <a:pt x="3243" y="1483"/>
                  </a:cubicBezTo>
                  <a:cubicBezTo>
                    <a:pt x="3794" y="1483"/>
                    <a:pt x="4239" y="1330"/>
                    <a:pt x="4239" y="1330"/>
                  </a:cubicBezTo>
                  <a:cubicBezTo>
                    <a:pt x="4242" y="1329"/>
                    <a:pt x="4244" y="1328"/>
                    <a:pt x="4246" y="1328"/>
                  </a:cubicBezTo>
                  <a:cubicBezTo>
                    <a:pt x="4334" y="1328"/>
                    <a:pt x="4454" y="2482"/>
                    <a:pt x="4454" y="2482"/>
                  </a:cubicBezTo>
                  <a:cubicBezTo>
                    <a:pt x="4897" y="1874"/>
                    <a:pt x="4897" y="508"/>
                    <a:pt x="3632" y="78"/>
                  </a:cubicBezTo>
                  <a:cubicBezTo>
                    <a:pt x="3468" y="24"/>
                    <a:pt x="3284" y="0"/>
                    <a:pt x="3090"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6078023" y="840488"/>
              <a:ext cx="125344" cy="186978"/>
            </a:xfrm>
            <a:custGeom>
              <a:avLst/>
              <a:gdLst/>
              <a:ahLst/>
              <a:cxnLst/>
              <a:rect l="l" t="t" r="r" b="b"/>
              <a:pathLst>
                <a:path w="1621" h="2418" extrusionOk="0">
                  <a:moveTo>
                    <a:pt x="874" y="1"/>
                  </a:moveTo>
                  <a:lnTo>
                    <a:pt x="165" y="140"/>
                  </a:lnTo>
                  <a:cubicBezTo>
                    <a:pt x="1" y="988"/>
                    <a:pt x="570" y="1873"/>
                    <a:pt x="963" y="2417"/>
                  </a:cubicBezTo>
                  <a:cubicBezTo>
                    <a:pt x="950" y="2381"/>
                    <a:pt x="438" y="1428"/>
                    <a:pt x="719" y="1428"/>
                  </a:cubicBezTo>
                  <a:cubicBezTo>
                    <a:pt x="728" y="1428"/>
                    <a:pt x="737" y="1428"/>
                    <a:pt x="747" y="1430"/>
                  </a:cubicBezTo>
                  <a:cubicBezTo>
                    <a:pt x="1089" y="1506"/>
                    <a:pt x="1140" y="1937"/>
                    <a:pt x="1152" y="2063"/>
                  </a:cubicBezTo>
                  <a:cubicBezTo>
                    <a:pt x="1160" y="2145"/>
                    <a:pt x="1295" y="2221"/>
                    <a:pt x="1379" y="2221"/>
                  </a:cubicBezTo>
                  <a:cubicBezTo>
                    <a:pt x="1425" y="2221"/>
                    <a:pt x="1457" y="2198"/>
                    <a:pt x="1443" y="2139"/>
                  </a:cubicBezTo>
                  <a:cubicBezTo>
                    <a:pt x="1393" y="1658"/>
                    <a:pt x="1418" y="456"/>
                    <a:pt x="1621" y="38"/>
                  </a:cubicBezTo>
                  <a:lnTo>
                    <a:pt x="874" y="1"/>
                  </a:ln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6054594" y="675626"/>
              <a:ext cx="384073" cy="330266"/>
            </a:xfrm>
            <a:custGeom>
              <a:avLst/>
              <a:gdLst/>
              <a:ahLst/>
              <a:cxnLst/>
              <a:rect l="l" t="t" r="r" b="b"/>
              <a:pathLst>
                <a:path w="4967" h="4271" extrusionOk="0">
                  <a:moveTo>
                    <a:pt x="4715" y="1972"/>
                  </a:moveTo>
                  <a:cubicBezTo>
                    <a:pt x="4851" y="2345"/>
                    <a:pt x="4930" y="2676"/>
                    <a:pt x="4955" y="2890"/>
                  </a:cubicBezTo>
                  <a:lnTo>
                    <a:pt x="4955" y="2890"/>
                  </a:lnTo>
                  <a:lnTo>
                    <a:pt x="4935" y="2120"/>
                  </a:lnTo>
                  <a:lnTo>
                    <a:pt x="4715" y="1972"/>
                  </a:lnTo>
                  <a:close/>
                  <a:moveTo>
                    <a:pt x="4955" y="2890"/>
                  </a:moveTo>
                  <a:lnTo>
                    <a:pt x="4960" y="3082"/>
                  </a:lnTo>
                  <a:cubicBezTo>
                    <a:pt x="4967" y="3038"/>
                    <a:pt x="4965" y="2973"/>
                    <a:pt x="4955" y="2890"/>
                  </a:cubicBezTo>
                  <a:close/>
                  <a:moveTo>
                    <a:pt x="2794" y="0"/>
                  </a:moveTo>
                  <a:cubicBezTo>
                    <a:pt x="2332" y="0"/>
                    <a:pt x="1832" y="217"/>
                    <a:pt x="1354" y="677"/>
                  </a:cubicBezTo>
                  <a:cubicBezTo>
                    <a:pt x="1354" y="677"/>
                    <a:pt x="291" y="677"/>
                    <a:pt x="468" y="1816"/>
                  </a:cubicBezTo>
                  <a:cubicBezTo>
                    <a:pt x="13" y="2120"/>
                    <a:pt x="0" y="2740"/>
                    <a:pt x="13" y="3094"/>
                  </a:cubicBezTo>
                  <a:cubicBezTo>
                    <a:pt x="51" y="3562"/>
                    <a:pt x="304" y="4005"/>
                    <a:pt x="696" y="4271"/>
                  </a:cubicBezTo>
                  <a:lnTo>
                    <a:pt x="1797" y="1879"/>
                  </a:lnTo>
                  <a:lnTo>
                    <a:pt x="2544" y="1462"/>
                  </a:lnTo>
                  <a:lnTo>
                    <a:pt x="4277" y="1677"/>
                  </a:lnTo>
                  <a:lnTo>
                    <a:pt x="4715" y="1972"/>
                  </a:lnTo>
                  <a:lnTo>
                    <a:pt x="4715" y="1972"/>
                  </a:lnTo>
                  <a:cubicBezTo>
                    <a:pt x="4585" y="1613"/>
                    <a:pt x="4402" y="1215"/>
                    <a:pt x="4163" y="842"/>
                  </a:cubicBezTo>
                  <a:cubicBezTo>
                    <a:pt x="3822" y="296"/>
                    <a:pt x="3334" y="0"/>
                    <a:pt x="2794"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6295232" y="4274998"/>
              <a:ext cx="381676" cy="184967"/>
            </a:xfrm>
            <a:custGeom>
              <a:avLst/>
              <a:gdLst/>
              <a:ahLst/>
              <a:cxnLst/>
              <a:rect l="l" t="t" r="r" b="b"/>
              <a:pathLst>
                <a:path w="4936" h="2392" extrusionOk="0">
                  <a:moveTo>
                    <a:pt x="2914" y="1"/>
                  </a:moveTo>
                  <a:cubicBezTo>
                    <a:pt x="2912" y="1"/>
                    <a:pt x="2911" y="5"/>
                    <a:pt x="2911" y="13"/>
                  </a:cubicBezTo>
                  <a:lnTo>
                    <a:pt x="229" y="13"/>
                  </a:lnTo>
                  <a:cubicBezTo>
                    <a:pt x="216" y="178"/>
                    <a:pt x="216" y="355"/>
                    <a:pt x="229" y="519"/>
                  </a:cubicBezTo>
                  <a:cubicBezTo>
                    <a:pt x="241" y="633"/>
                    <a:pt x="115" y="1392"/>
                    <a:pt x="39" y="1860"/>
                  </a:cubicBezTo>
                  <a:cubicBezTo>
                    <a:pt x="1" y="2063"/>
                    <a:pt x="77" y="2215"/>
                    <a:pt x="241" y="2227"/>
                  </a:cubicBezTo>
                  <a:cubicBezTo>
                    <a:pt x="1013" y="2265"/>
                    <a:pt x="3063" y="2392"/>
                    <a:pt x="3531" y="2392"/>
                  </a:cubicBezTo>
                  <a:cubicBezTo>
                    <a:pt x="4126" y="2392"/>
                    <a:pt x="4670" y="2341"/>
                    <a:pt x="4771" y="2114"/>
                  </a:cubicBezTo>
                  <a:cubicBezTo>
                    <a:pt x="4936" y="1785"/>
                    <a:pt x="4835" y="1152"/>
                    <a:pt x="3671" y="798"/>
                  </a:cubicBezTo>
                  <a:cubicBezTo>
                    <a:pt x="3131" y="633"/>
                    <a:pt x="2939" y="1"/>
                    <a:pt x="2914"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5827565" y="2412947"/>
              <a:ext cx="785777" cy="1896070"/>
            </a:xfrm>
            <a:custGeom>
              <a:avLst/>
              <a:gdLst/>
              <a:ahLst/>
              <a:cxnLst/>
              <a:rect l="l" t="t" r="r" b="b"/>
              <a:pathLst>
                <a:path w="10162" h="24520" extrusionOk="0">
                  <a:moveTo>
                    <a:pt x="9921" y="0"/>
                  </a:moveTo>
                  <a:cubicBezTo>
                    <a:pt x="5809" y="0"/>
                    <a:pt x="937" y="13"/>
                    <a:pt x="937" y="13"/>
                  </a:cubicBezTo>
                  <a:cubicBezTo>
                    <a:pt x="709" y="4505"/>
                    <a:pt x="810" y="8061"/>
                    <a:pt x="810" y="11996"/>
                  </a:cubicBezTo>
                  <a:cubicBezTo>
                    <a:pt x="810" y="12578"/>
                    <a:pt x="0" y="16463"/>
                    <a:pt x="0" y="19500"/>
                  </a:cubicBezTo>
                  <a:cubicBezTo>
                    <a:pt x="0" y="22537"/>
                    <a:pt x="0" y="24359"/>
                    <a:pt x="0" y="24359"/>
                  </a:cubicBezTo>
                  <a:cubicBezTo>
                    <a:pt x="356" y="24465"/>
                    <a:pt x="722" y="24519"/>
                    <a:pt x="1088" y="24519"/>
                  </a:cubicBezTo>
                  <a:cubicBezTo>
                    <a:pt x="1504" y="24519"/>
                    <a:pt x="1919" y="24450"/>
                    <a:pt x="2316" y="24308"/>
                  </a:cubicBezTo>
                  <a:cubicBezTo>
                    <a:pt x="2316" y="24308"/>
                    <a:pt x="3252" y="16349"/>
                    <a:pt x="4239" y="13426"/>
                  </a:cubicBezTo>
                  <a:cubicBezTo>
                    <a:pt x="4505" y="12641"/>
                    <a:pt x="5391" y="8339"/>
                    <a:pt x="5657" y="5834"/>
                  </a:cubicBezTo>
                  <a:lnTo>
                    <a:pt x="5657" y="5821"/>
                  </a:lnTo>
                  <a:lnTo>
                    <a:pt x="6631" y="13097"/>
                  </a:lnTo>
                  <a:cubicBezTo>
                    <a:pt x="6049" y="18525"/>
                    <a:pt x="6264" y="24283"/>
                    <a:pt x="6264" y="24283"/>
                  </a:cubicBezTo>
                  <a:cubicBezTo>
                    <a:pt x="6264" y="24283"/>
                    <a:pt x="6523" y="24470"/>
                    <a:pt x="7198" y="24470"/>
                  </a:cubicBezTo>
                  <a:cubicBezTo>
                    <a:pt x="7327" y="24470"/>
                    <a:pt x="7471" y="24464"/>
                    <a:pt x="7631" y="24447"/>
                  </a:cubicBezTo>
                  <a:cubicBezTo>
                    <a:pt x="8618" y="24359"/>
                    <a:pt x="8959" y="24093"/>
                    <a:pt x="8959" y="24093"/>
                  </a:cubicBezTo>
                  <a:cubicBezTo>
                    <a:pt x="8795" y="20854"/>
                    <a:pt x="9643" y="15995"/>
                    <a:pt x="9795" y="11604"/>
                  </a:cubicBezTo>
                  <a:cubicBezTo>
                    <a:pt x="9946" y="7415"/>
                    <a:pt x="10161" y="3708"/>
                    <a:pt x="9921"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5794315" y="4275230"/>
              <a:ext cx="272029" cy="192623"/>
            </a:xfrm>
            <a:custGeom>
              <a:avLst/>
              <a:gdLst/>
              <a:ahLst/>
              <a:cxnLst/>
              <a:rect l="l" t="t" r="r" b="b"/>
              <a:pathLst>
                <a:path w="3518" h="2491" extrusionOk="0">
                  <a:moveTo>
                    <a:pt x="1047" y="0"/>
                  </a:moveTo>
                  <a:cubicBezTo>
                    <a:pt x="702" y="0"/>
                    <a:pt x="443" y="31"/>
                    <a:pt x="443" y="124"/>
                  </a:cubicBezTo>
                  <a:cubicBezTo>
                    <a:pt x="443" y="782"/>
                    <a:pt x="0" y="1984"/>
                    <a:pt x="759" y="2275"/>
                  </a:cubicBezTo>
                  <a:cubicBezTo>
                    <a:pt x="1202" y="2452"/>
                    <a:pt x="1797" y="2490"/>
                    <a:pt x="2379" y="2490"/>
                  </a:cubicBezTo>
                  <a:cubicBezTo>
                    <a:pt x="2784" y="2490"/>
                    <a:pt x="3265" y="2452"/>
                    <a:pt x="3455" y="2174"/>
                  </a:cubicBezTo>
                  <a:cubicBezTo>
                    <a:pt x="3518" y="2073"/>
                    <a:pt x="3505" y="1845"/>
                    <a:pt x="3505" y="1718"/>
                  </a:cubicBezTo>
                  <a:cubicBezTo>
                    <a:pt x="3505" y="1111"/>
                    <a:pt x="2721" y="769"/>
                    <a:pt x="2771" y="124"/>
                  </a:cubicBezTo>
                  <a:cubicBezTo>
                    <a:pt x="2771" y="124"/>
                    <a:pt x="1737" y="0"/>
                    <a:pt x="104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0"/>
            <p:cNvSpPr/>
            <p:nvPr/>
          </p:nvSpPr>
          <p:spPr>
            <a:xfrm>
              <a:off x="6247290" y="1263161"/>
              <a:ext cx="422813" cy="1847895"/>
            </a:xfrm>
            <a:custGeom>
              <a:avLst/>
              <a:gdLst/>
              <a:ahLst/>
              <a:cxnLst/>
              <a:rect l="l" t="t" r="r" b="b"/>
              <a:pathLst>
                <a:path w="5468" h="23897" extrusionOk="0">
                  <a:moveTo>
                    <a:pt x="1152" y="1"/>
                  </a:moveTo>
                  <a:cubicBezTo>
                    <a:pt x="1155" y="2"/>
                    <a:pt x="1158" y="3"/>
                    <a:pt x="1161" y="4"/>
                  </a:cubicBezTo>
                  <a:lnTo>
                    <a:pt x="1161" y="4"/>
                  </a:lnTo>
                  <a:cubicBezTo>
                    <a:pt x="1158" y="3"/>
                    <a:pt x="1155" y="2"/>
                    <a:pt x="1152" y="1"/>
                  </a:cubicBezTo>
                  <a:close/>
                  <a:moveTo>
                    <a:pt x="1161" y="4"/>
                  </a:moveTo>
                  <a:cubicBezTo>
                    <a:pt x="1748" y="225"/>
                    <a:pt x="1823" y="1218"/>
                    <a:pt x="1861" y="1747"/>
                  </a:cubicBezTo>
                  <a:cubicBezTo>
                    <a:pt x="2013" y="3645"/>
                    <a:pt x="64" y="9124"/>
                    <a:pt x="77" y="10035"/>
                  </a:cubicBezTo>
                  <a:cubicBezTo>
                    <a:pt x="77" y="10035"/>
                    <a:pt x="1" y="14882"/>
                    <a:pt x="191" y="18906"/>
                  </a:cubicBezTo>
                  <a:cubicBezTo>
                    <a:pt x="317" y="21955"/>
                    <a:pt x="2013" y="23474"/>
                    <a:pt x="2646" y="23676"/>
                  </a:cubicBezTo>
                  <a:cubicBezTo>
                    <a:pt x="3166" y="23843"/>
                    <a:pt x="3695" y="23897"/>
                    <a:pt x="4152" y="23897"/>
                  </a:cubicBezTo>
                  <a:cubicBezTo>
                    <a:pt x="4908" y="23897"/>
                    <a:pt x="5467" y="23750"/>
                    <a:pt x="5467" y="23727"/>
                  </a:cubicBezTo>
                  <a:cubicBezTo>
                    <a:pt x="5366" y="22588"/>
                    <a:pt x="4607" y="17058"/>
                    <a:pt x="4392" y="12288"/>
                  </a:cubicBezTo>
                  <a:cubicBezTo>
                    <a:pt x="4265" y="9264"/>
                    <a:pt x="4404" y="5961"/>
                    <a:pt x="4316" y="5214"/>
                  </a:cubicBezTo>
                  <a:lnTo>
                    <a:pt x="3911" y="937"/>
                  </a:lnTo>
                  <a:cubicBezTo>
                    <a:pt x="2738" y="370"/>
                    <a:pt x="2080" y="343"/>
                    <a:pt x="1161"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0"/>
            <p:cNvSpPr/>
            <p:nvPr/>
          </p:nvSpPr>
          <p:spPr>
            <a:xfrm>
              <a:off x="5797253" y="1239731"/>
              <a:ext cx="476554" cy="1882383"/>
            </a:xfrm>
            <a:custGeom>
              <a:avLst/>
              <a:gdLst/>
              <a:ahLst/>
              <a:cxnLst/>
              <a:rect l="l" t="t" r="r" b="b"/>
              <a:pathLst>
                <a:path w="6163" h="24343" extrusionOk="0">
                  <a:moveTo>
                    <a:pt x="4265" y="0"/>
                  </a:moveTo>
                  <a:cubicBezTo>
                    <a:pt x="3784" y="405"/>
                    <a:pt x="1746" y="949"/>
                    <a:pt x="1088" y="1354"/>
                  </a:cubicBezTo>
                  <a:lnTo>
                    <a:pt x="1417" y="6099"/>
                  </a:lnTo>
                  <a:cubicBezTo>
                    <a:pt x="1493" y="7162"/>
                    <a:pt x="1025" y="9516"/>
                    <a:pt x="1177" y="12021"/>
                  </a:cubicBezTo>
                  <a:cubicBezTo>
                    <a:pt x="1455" y="16805"/>
                    <a:pt x="392" y="22739"/>
                    <a:pt x="0" y="24283"/>
                  </a:cubicBezTo>
                  <a:cubicBezTo>
                    <a:pt x="394" y="24322"/>
                    <a:pt x="792" y="24342"/>
                    <a:pt x="1190" y="24342"/>
                  </a:cubicBezTo>
                  <a:cubicBezTo>
                    <a:pt x="1942" y="24342"/>
                    <a:pt x="2697" y="24272"/>
                    <a:pt x="3442" y="24131"/>
                  </a:cubicBezTo>
                  <a:cubicBezTo>
                    <a:pt x="5062" y="23789"/>
                    <a:pt x="6163" y="21524"/>
                    <a:pt x="6150" y="19183"/>
                  </a:cubicBezTo>
                  <a:lnTo>
                    <a:pt x="5897" y="10338"/>
                  </a:lnTo>
                  <a:cubicBezTo>
                    <a:pt x="5277" y="8364"/>
                    <a:pt x="4594" y="6707"/>
                    <a:pt x="4087" y="4695"/>
                  </a:cubicBezTo>
                  <a:cubicBezTo>
                    <a:pt x="3758" y="3429"/>
                    <a:pt x="2999" y="1076"/>
                    <a:pt x="4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6294304" y="2186918"/>
              <a:ext cx="48019" cy="41061"/>
            </a:xfrm>
            <a:custGeom>
              <a:avLst/>
              <a:gdLst/>
              <a:ahLst/>
              <a:cxnLst/>
              <a:rect l="l" t="t" r="r" b="b"/>
              <a:pathLst>
                <a:path w="621" h="531" extrusionOk="0">
                  <a:moveTo>
                    <a:pt x="266" y="0"/>
                  </a:moveTo>
                  <a:cubicBezTo>
                    <a:pt x="114" y="0"/>
                    <a:pt x="0" y="114"/>
                    <a:pt x="0" y="266"/>
                  </a:cubicBezTo>
                  <a:cubicBezTo>
                    <a:pt x="0" y="422"/>
                    <a:pt x="131" y="530"/>
                    <a:pt x="270" y="530"/>
                  </a:cubicBezTo>
                  <a:cubicBezTo>
                    <a:pt x="334" y="530"/>
                    <a:pt x="400" y="507"/>
                    <a:pt x="456" y="456"/>
                  </a:cubicBezTo>
                  <a:cubicBezTo>
                    <a:pt x="620" y="279"/>
                    <a:pt x="494" y="0"/>
                    <a:pt x="266"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0"/>
            <p:cNvSpPr/>
            <p:nvPr/>
          </p:nvSpPr>
          <p:spPr>
            <a:xfrm>
              <a:off x="6298170" y="2410937"/>
              <a:ext cx="48019" cy="41138"/>
            </a:xfrm>
            <a:custGeom>
              <a:avLst/>
              <a:gdLst/>
              <a:ahLst/>
              <a:cxnLst/>
              <a:rect l="l" t="t" r="r" b="b"/>
              <a:pathLst>
                <a:path w="621" h="532" extrusionOk="0">
                  <a:moveTo>
                    <a:pt x="267" y="1"/>
                  </a:moveTo>
                  <a:cubicBezTo>
                    <a:pt x="115" y="1"/>
                    <a:pt x="1" y="115"/>
                    <a:pt x="1" y="267"/>
                  </a:cubicBezTo>
                  <a:cubicBezTo>
                    <a:pt x="1" y="423"/>
                    <a:pt x="132" y="531"/>
                    <a:pt x="271" y="531"/>
                  </a:cubicBezTo>
                  <a:cubicBezTo>
                    <a:pt x="335" y="531"/>
                    <a:pt x="401" y="508"/>
                    <a:pt x="456" y="456"/>
                  </a:cubicBezTo>
                  <a:cubicBezTo>
                    <a:pt x="621" y="279"/>
                    <a:pt x="494" y="1"/>
                    <a:pt x="267" y="1"/>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0"/>
            <p:cNvSpPr/>
            <p:nvPr/>
          </p:nvSpPr>
          <p:spPr>
            <a:xfrm>
              <a:off x="6298170" y="2628227"/>
              <a:ext cx="48019" cy="40752"/>
            </a:xfrm>
            <a:custGeom>
              <a:avLst/>
              <a:gdLst/>
              <a:ahLst/>
              <a:cxnLst/>
              <a:rect l="l" t="t" r="r" b="b"/>
              <a:pathLst>
                <a:path w="621" h="527" extrusionOk="0">
                  <a:moveTo>
                    <a:pt x="267" y="0"/>
                  </a:moveTo>
                  <a:cubicBezTo>
                    <a:pt x="115" y="0"/>
                    <a:pt x="1" y="114"/>
                    <a:pt x="1" y="266"/>
                  </a:cubicBezTo>
                  <a:cubicBezTo>
                    <a:pt x="1" y="419"/>
                    <a:pt x="127" y="526"/>
                    <a:pt x="263" y="526"/>
                  </a:cubicBezTo>
                  <a:cubicBezTo>
                    <a:pt x="330" y="526"/>
                    <a:pt x="398" y="501"/>
                    <a:pt x="456" y="443"/>
                  </a:cubicBezTo>
                  <a:cubicBezTo>
                    <a:pt x="621" y="278"/>
                    <a:pt x="494" y="0"/>
                    <a:pt x="267" y="0"/>
                  </a:cubicBezTo>
                  <a:close/>
                </a:path>
              </a:pathLst>
            </a:custGeom>
            <a:solidFill>
              <a:srgbClr val="0E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0"/>
            <p:cNvSpPr/>
            <p:nvPr/>
          </p:nvSpPr>
          <p:spPr>
            <a:xfrm>
              <a:off x="6549634" y="1335618"/>
              <a:ext cx="722757" cy="701979"/>
            </a:xfrm>
            <a:custGeom>
              <a:avLst/>
              <a:gdLst/>
              <a:ahLst/>
              <a:cxnLst/>
              <a:rect l="l" t="t" r="r" b="b"/>
              <a:pathLst>
                <a:path w="9347" h="9078" extrusionOk="0">
                  <a:moveTo>
                    <a:pt x="1" y="0"/>
                  </a:moveTo>
                  <a:lnTo>
                    <a:pt x="77" y="6062"/>
                  </a:lnTo>
                  <a:cubicBezTo>
                    <a:pt x="77" y="6062"/>
                    <a:pt x="1064" y="8972"/>
                    <a:pt x="1836" y="9073"/>
                  </a:cubicBezTo>
                  <a:cubicBezTo>
                    <a:pt x="1857" y="9076"/>
                    <a:pt x="1880" y="9077"/>
                    <a:pt x="1906" y="9077"/>
                  </a:cubicBezTo>
                  <a:cubicBezTo>
                    <a:pt x="2836" y="9077"/>
                    <a:pt x="6892" y="7345"/>
                    <a:pt x="8973" y="6175"/>
                  </a:cubicBezTo>
                  <a:cubicBezTo>
                    <a:pt x="9346" y="5958"/>
                    <a:pt x="8847" y="4443"/>
                    <a:pt x="8427" y="4443"/>
                  </a:cubicBezTo>
                  <a:cubicBezTo>
                    <a:pt x="8406" y="4443"/>
                    <a:pt x="8385" y="4447"/>
                    <a:pt x="8365" y="4454"/>
                  </a:cubicBezTo>
                  <a:cubicBezTo>
                    <a:pt x="6176" y="5277"/>
                    <a:pt x="2810" y="6416"/>
                    <a:pt x="2810" y="6416"/>
                  </a:cubicBezTo>
                  <a:cubicBezTo>
                    <a:pt x="2810" y="6416"/>
                    <a:pt x="798" y="2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6207235" y="1323941"/>
              <a:ext cx="74387" cy="713346"/>
            </a:xfrm>
            <a:custGeom>
              <a:avLst/>
              <a:gdLst/>
              <a:ahLst/>
              <a:cxnLst/>
              <a:rect l="l" t="t" r="r" b="b"/>
              <a:pathLst>
                <a:path w="962" h="9225" extrusionOk="0">
                  <a:moveTo>
                    <a:pt x="376" y="1"/>
                  </a:moveTo>
                  <a:cubicBezTo>
                    <a:pt x="195" y="1"/>
                    <a:pt x="24" y="20"/>
                    <a:pt x="0" y="63"/>
                  </a:cubicBezTo>
                  <a:lnTo>
                    <a:pt x="241" y="822"/>
                  </a:lnTo>
                  <a:lnTo>
                    <a:pt x="51" y="7604"/>
                  </a:lnTo>
                  <a:lnTo>
                    <a:pt x="582" y="9224"/>
                  </a:lnTo>
                  <a:lnTo>
                    <a:pt x="962" y="7554"/>
                  </a:lnTo>
                  <a:lnTo>
                    <a:pt x="595" y="822"/>
                  </a:lnTo>
                  <a:lnTo>
                    <a:pt x="823" y="63"/>
                  </a:lnTo>
                  <a:cubicBezTo>
                    <a:pt x="777" y="23"/>
                    <a:pt x="570" y="1"/>
                    <a:pt x="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6252239" y="1272982"/>
              <a:ext cx="252466" cy="870940"/>
            </a:xfrm>
            <a:custGeom>
              <a:avLst/>
              <a:gdLst/>
              <a:ahLst/>
              <a:cxnLst/>
              <a:rect l="l" t="t" r="r" b="b"/>
              <a:pathLst>
                <a:path w="3265" h="11263" extrusionOk="0">
                  <a:moveTo>
                    <a:pt x="1455" y="0"/>
                  </a:moveTo>
                  <a:cubicBezTo>
                    <a:pt x="1708" y="722"/>
                    <a:pt x="1835" y="1481"/>
                    <a:pt x="1797" y="2240"/>
                  </a:cubicBezTo>
                  <a:cubicBezTo>
                    <a:pt x="1696" y="3354"/>
                    <a:pt x="0" y="9883"/>
                    <a:pt x="0" y="9883"/>
                  </a:cubicBezTo>
                  <a:lnTo>
                    <a:pt x="51" y="11262"/>
                  </a:lnTo>
                  <a:lnTo>
                    <a:pt x="2177" y="6454"/>
                  </a:lnTo>
                  <a:lnTo>
                    <a:pt x="1696" y="5910"/>
                  </a:lnTo>
                  <a:lnTo>
                    <a:pt x="2518" y="5543"/>
                  </a:lnTo>
                  <a:cubicBezTo>
                    <a:pt x="3265" y="2873"/>
                    <a:pt x="2126" y="216"/>
                    <a:pt x="2126" y="216"/>
                  </a:cubicBez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5965514" y="1256357"/>
              <a:ext cx="290665" cy="887565"/>
            </a:xfrm>
            <a:custGeom>
              <a:avLst/>
              <a:gdLst/>
              <a:ahLst/>
              <a:cxnLst/>
              <a:rect l="l" t="t" r="r" b="b"/>
              <a:pathLst>
                <a:path w="3759" h="11478" extrusionOk="0">
                  <a:moveTo>
                    <a:pt x="1722" y="0"/>
                  </a:moveTo>
                  <a:lnTo>
                    <a:pt x="684" y="418"/>
                  </a:lnTo>
                  <a:cubicBezTo>
                    <a:pt x="1" y="2708"/>
                    <a:pt x="1165" y="6213"/>
                    <a:pt x="1165" y="6213"/>
                  </a:cubicBezTo>
                  <a:lnTo>
                    <a:pt x="1949" y="6391"/>
                  </a:lnTo>
                  <a:lnTo>
                    <a:pt x="1468" y="7023"/>
                  </a:lnTo>
                  <a:lnTo>
                    <a:pt x="3759" y="11477"/>
                  </a:lnTo>
                  <a:lnTo>
                    <a:pt x="3696" y="10098"/>
                  </a:lnTo>
                  <a:cubicBezTo>
                    <a:pt x="3696" y="10098"/>
                    <a:pt x="2329" y="6087"/>
                    <a:pt x="1747" y="3885"/>
                  </a:cubicBezTo>
                  <a:cubicBezTo>
                    <a:pt x="988" y="1026"/>
                    <a:pt x="1721" y="1"/>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0"/>
            <p:cNvSpPr/>
            <p:nvPr/>
          </p:nvSpPr>
          <p:spPr>
            <a:xfrm>
              <a:off x="6237547" y="1222100"/>
              <a:ext cx="155655" cy="202598"/>
            </a:xfrm>
            <a:custGeom>
              <a:avLst/>
              <a:gdLst/>
              <a:ahLst/>
              <a:cxnLst/>
              <a:rect l="l" t="t" r="r" b="b"/>
              <a:pathLst>
                <a:path w="2013" h="2620" extrusionOk="0">
                  <a:moveTo>
                    <a:pt x="1127" y="0"/>
                  </a:moveTo>
                  <a:cubicBezTo>
                    <a:pt x="1127" y="0"/>
                    <a:pt x="1101" y="975"/>
                    <a:pt x="0" y="1329"/>
                  </a:cubicBezTo>
                  <a:lnTo>
                    <a:pt x="1316" y="2620"/>
                  </a:lnTo>
                  <a:cubicBezTo>
                    <a:pt x="1316" y="2620"/>
                    <a:pt x="2012" y="1861"/>
                    <a:pt x="1873" y="1190"/>
                  </a:cubicBezTo>
                  <a:cubicBezTo>
                    <a:pt x="1734" y="532"/>
                    <a:pt x="1127" y="0"/>
                    <a:pt x="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6069208" y="1229911"/>
              <a:ext cx="168414" cy="198732"/>
            </a:xfrm>
            <a:custGeom>
              <a:avLst/>
              <a:gdLst/>
              <a:ahLst/>
              <a:cxnLst/>
              <a:rect l="l" t="t" r="r" b="b"/>
              <a:pathLst>
                <a:path w="2178" h="2570" extrusionOk="0">
                  <a:moveTo>
                    <a:pt x="861" y="1"/>
                  </a:moveTo>
                  <a:lnTo>
                    <a:pt x="861" y="1"/>
                  </a:lnTo>
                  <a:cubicBezTo>
                    <a:pt x="482" y="140"/>
                    <a:pt x="216" y="456"/>
                    <a:pt x="140" y="849"/>
                  </a:cubicBezTo>
                  <a:cubicBezTo>
                    <a:pt x="1" y="1507"/>
                    <a:pt x="836" y="2569"/>
                    <a:pt x="836" y="2569"/>
                  </a:cubicBezTo>
                  <a:lnTo>
                    <a:pt x="2177" y="1228"/>
                  </a:lnTo>
                  <a:cubicBezTo>
                    <a:pt x="836" y="924"/>
                    <a:pt x="861" y="1"/>
                    <a:pt x="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6229737" y="2143847"/>
              <a:ext cx="38199" cy="650788"/>
            </a:xfrm>
            <a:custGeom>
              <a:avLst/>
              <a:gdLst/>
              <a:ahLst/>
              <a:cxnLst/>
              <a:rect l="l" t="t" r="r" b="b"/>
              <a:pathLst>
                <a:path w="494" h="8416" extrusionOk="0">
                  <a:moveTo>
                    <a:pt x="342" y="0"/>
                  </a:moveTo>
                  <a:lnTo>
                    <a:pt x="342" y="0"/>
                  </a:lnTo>
                  <a:cubicBezTo>
                    <a:pt x="342" y="2"/>
                    <a:pt x="0" y="4379"/>
                    <a:pt x="494" y="8415"/>
                  </a:cubicBezTo>
                  <a:lnTo>
                    <a:pt x="3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6527210" y="1745609"/>
              <a:ext cx="81269" cy="781858"/>
            </a:xfrm>
            <a:custGeom>
              <a:avLst/>
              <a:gdLst/>
              <a:ahLst/>
              <a:cxnLst/>
              <a:rect l="l" t="t" r="r" b="b"/>
              <a:pathLst>
                <a:path w="1051" h="10111" extrusionOk="0">
                  <a:moveTo>
                    <a:pt x="354" y="0"/>
                  </a:moveTo>
                  <a:lnTo>
                    <a:pt x="354" y="0"/>
                  </a:lnTo>
                  <a:cubicBezTo>
                    <a:pt x="354" y="1"/>
                    <a:pt x="0" y="3405"/>
                    <a:pt x="1050" y="10111"/>
                  </a:cubicBezTo>
                  <a:cubicBezTo>
                    <a:pt x="1050" y="10111"/>
                    <a:pt x="595" y="4227"/>
                    <a:pt x="734" y="1696"/>
                  </a:cubicBezTo>
                  <a:lnTo>
                    <a:pt x="3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5880378" y="1805306"/>
              <a:ext cx="39204" cy="759356"/>
            </a:xfrm>
            <a:custGeom>
              <a:avLst/>
              <a:gdLst/>
              <a:ahLst/>
              <a:cxnLst/>
              <a:rect l="l" t="t" r="r" b="b"/>
              <a:pathLst>
                <a:path w="507" h="9820" extrusionOk="0">
                  <a:moveTo>
                    <a:pt x="406" y="0"/>
                  </a:moveTo>
                  <a:lnTo>
                    <a:pt x="153" y="1569"/>
                  </a:lnTo>
                  <a:cubicBezTo>
                    <a:pt x="51" y="2695"/>
                    <a:pt x="39" y="3809"/>
                    <a:pt x="115" y="4935"/>
                  </a:cubicBezTo>
                  <a:cubicBezTo>
                    <a:pt x="203" y="6403"/>
                    <a:pt x="1" y="9820"/>
                    <a:pt x="1" y="9820"/>
                  </a:cubicBezTo>
                  <a:cubicBezTo>
                    <a:pt x="507" y="7074"/>
                    <a:pt x="406" y="1"/>
                    <a:pt x="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7143574" y="1584922"/>
              <a:ext cx="326930" cy="266393"/>
            </a:xfrm>
            <a:custGeom>
              <a:avLst/>
              <a:gdLst/>
              <a:ahLst/>
              <a:cxnLst/>
              <a:rect l="l" t="t" r="r" b="b"/>
              <a:pathLst>
                <a:path w="4228" h="3445" extrusionOk="0">
                  <a:moveTo>
                    <a:pt x="3667" y="0"/>
                  </a:moveTo>
                  <a:cubicBezTo>
                    <a:pt x="3402" y="0"/>
                    <a:pt x="3075" y="70"/>
                    <a:pt x="2911" y="193"/>
                  </a:cubicBezTo>
                  <a:cubicBezTo>
                    <a:pt x="2228" y="712"/>
                    <a:pt x="1254" y="1053"/>
                    <a:pt x="823" y="1559"/>
                  </a:cubicBezTo>
                  <a:cubicBezTo>
                    <a:pt x="393" y="2066"/>
                    <a:pt x="355" y="2686"/>
                    <a:pt x="77" y="3015"/>
                  </a:cubicBezTo>
                  <a:cubicBezTo>
                    <a:pt x="1" y="3141"/>
                    <a:pt x="849" y="3445"/>
                    <a:pt x="849" y="3445"/>
                  </a:cubicBezTo>
                  <a:cubicBezTo>
                    <a:pt x="1254" y="2825"/>
                    <a:pt x="2633" y="2040"/>
                    <a:pt x="2886" y="1711"/>
                  </a:cubicBezTo>
                  <a:cubicBezTo>
                    <a:pt x="3152" y="1395"/>
                    <a:pt x="4227" y="193"/>
                    <a:pt x="4012" y="66"/>
                  </a:cubicBezTo>
                  <a:cubicBezTo>
                    <a:pt x="3940" y="21"/>
                    <a:pt x="3813" y="0"/>
                    <a:pt x="3667"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6884301" y="968698"/>
              <a:ext cx="487379" cy="364058"/>
            </a:xfrm>
            <a:custGeom>
              <a:avLst/>
              <a:gdLst/>
              <a:ahLst/>
              <a:cxnLst/>
              <a:rect l="l" t="t" r="r" b="b"/>
              <a:pathLst>
                <a:path w="6303" h="4708" extrusionOk="0">
                  <a:moveTo>
                    <a:pt x="747" y="0"/>
                  </a:moveTo>
                  <a:lnTo>
                    <a:pt x="1" y="1164"/>
                  </a:lnTo>
                  <a:lnTo>
                    <a:pt x="5556" y="4707"/>
                  </a:lnTo>
                  <a:lnTo>
                    <a:pt x="6302" y="3531"/>
                  </a:lnTo>
                  <a:lnTo>
                    <a:pt x="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5793309" y="961429"/>
              <a:ext cx="1670297" cy="1907051"/>
            </a:xfrm>
            <a:custGeom>
              <a:avLst/>
              <a:gdLst/>
              <a:ahLst/>
              <a:cxnLst/>
              <a:rect l="l" t="t" r="r" b="b"/>
              <a:pathLst>
                <a:path w="21601" h="24662" extrusionOk="0">
                  <a:moveTo>
                    <a:pt x="12518" y="1"/>
                  </a:moveTo>
                  <a:cubicBezTo>
                    <a:pt x="12315" y="1"/>
                    <a:pt x="12111" y="130"/>
                    <a:pt x="11908" y="271"/>
                  </a:cubicBezTo>
                  <a:lnTo>
                    <a:pt x="11009" y="955"/>
                  </a:lnTo>
                  <a:lnTo>
                    <a:pt x="10617" y="1360"/>
                  </a:lnTo>
                  <a:lnTo>
                    <a:pt x="178" y="17721"/>
                  </a:lnTo>
                  <a:cubicBezTo>
                    <a:pt x="1" y="18025"/>
                    <a:pt x="89" y="18404"/>
                    <a:pt x="380" y="18594"/>
                  </a:cubicBezTo>
                  <a:lnTo>
                    <a:pt x="9744" y="24567"/>
                  </a:lnTo>
                  <a:cubicBezTo>
                    <a:pt x="9849" y="24630"/>
                    <a:pt x="9966" y="24661"/>
                    <a:pt x="10083" y="24661"/>
                  </a:cubicBezTo>
                  <a:cubicBezTo>
                    <a:pt x="10291" y="24661"/>
                    <a:pt x="10496" y="24563"/>
                    <a:pt x="10617" y="24377"/>
                  </a:cubicBezTo>
                  <a:lnTo>
                    <a:pt x="21082" y="7952"/>
                  </a:lnTo>
                  <a:lnTo>
                    <a:pt x="21297" y="7459"/>
                  </a:lnTo>
                  <a:lnTo>
                    <a:pt x="21499" y="6383"/>
                  </a:lnTo>
                  <a:cubicBezTo>
                    <a:pt x="21550" y="6067"/>
                    <a:pt x="21601" y="5700"/>
                    <a:pt x="21310" y="5510"/>
                  </a:cubicBezTo>
                  <a:lnTo>
                    <a:pt x="12781" y="82"/>
                  </a:lnTo>
                  <a:cubicBezTo>
                    <a:pt x="12693" y="24"/>
                    <a:pt x="12606" y="1"/>
                    <a:pt x="12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0"/>
            <p:cNvSpPr/>
            <p:nvPr/>
          </p:nvSpPr>
          <p:spPr>
            <a:xfrm>
              <a:off x="6798237" y="837627"/>
              <a:ext cx="725077" cy="523507"/>
            </a:xfrm>
            <a:custGeom>
              <a:avLst/>
              <a:gdLst/>
              <a:ahLst/>
              <a:cxnLst/>
              <a:rect l="l" t="t" r="r" b="b"/>
              <a:pathLst>
                <a:path w="9377" h="6770" extrusionOk="0">
                  <a:moveTo>
                    <a:pt x="1197" y="0"/>
                  </a:moveTo>
                  <a:cubicBezTo>
                    <a:pt x="992" y="0"/>
                    <a:pt x="792" y="104"/>
                    <a:pt x="671" y="291"/>
                  </a:cubicBezTo>
                  <a:lnTo>
                    <a:pt x="582" y="430"/>
                  </a:lnTo>
                  <a:lnTo>
                    <a:pt x="329" y="809"/>
                  </a:lnTo>
                  <a:lnTo>
                    <a:pt x="0" y="1341"/>
                  </a:lnTo>
                  <a:lnTo>
                    <a:pt x="532" y="1670"/>
                  </a:lnTo>
                  <a:lnTo>
                    <a:pt x="7997" y="6428"/>
                  </a:lnTo>
                  <a:lnTo>
                    <a:pt x="8516" y="6769"/>
                  </a:lnTo>
                  <a:lnTo>
                    <a:pt x="8858" y="6238"/>
                  </a:lnTo>
                  <a:lnTo>
                    <a:pt x="9098" y="5858"/>
                  </a:lnTo>
                  <a:lnTo>
                    <a:pt x="9187" y="5719"/>
                  </a:lnTo>
                  <a:cubicBezTo>
                    <a:pt x="9377" y="5428"/>
                    <a:pt x="9288" y="5036"/>
                    <a:pt x="8997" y="4859"/>
                  </a:cubicBezTo>
                  <a:lnTo>
                    <a:pt x="1531" y="101"/>
                  </a:lnTo>
                  <a:cubicBezTo>
                    <a:pt x="1427" y="33"/>
                    <a:pt x="1311" y="0"/>
                    <a:pt x="1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6832415" y="862991"/>
              <a:ext cx="62711" cy="98902"/>
            </a:xfrm>
            <a:custGeom>
              <a:avLst/>
              <a:gdLst/>
              <a:ahLst/>
              <a:cxnLst/>
              <a:rect l="l" t="t" r="r" b="b"/>
              <a:pathLst>
                <a:path w="811" h="1279" fill="none" extrusionOk="0">
                  <a:moveTo>
                    <a:pt x="811" y="1"/>
                  </a:moveTo>
                  <a:lnTo>
                    <a:pt x="1"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6881362" y="894308"/>
              <a:ext cx="62711" cy="98902"/>
            </a:xfrm>
            <a:custGeom>
              <a:avLst/>
              <a:gdLst/>
              <a:ahLst/>
              <a:cxnLst/>
              <a:rect l="l" t="t" r="r" b="b"/>
              <a:pathLst>
                <a:path w="811" h="1279" fill="none" extrusionOk="0">
                  <a:moveTo>
                    <a:pt x="810" y="0"/>
                  </a:moveTo>
                  <a:lnTo>
                    <a:pt x="1"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6930309" y="925626"/>
              <a:ext cx="62711" cy="98902"/>
            </a:xfrm>
            <a:custGeom>
              <a:avLst/>
              <a:gdLst/>
              <a:ahLst/>
              <a:cxnLst/>
              <a:rect l="l" t="t" r="r" b="b"/>
              <a:pathLst>
                <a:path w="811" h="1279" fill="none" extrusionOk="0">
                  <a:moveTo>
                    <a:pt x="810"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6979257" y="955938"/>
              <a:ext cx="62633" cy="99907"/>
            </a:xfrm>
            <a:custGeom>
              <a:avLst/>
              <a:gdLst/>
              <a:ahLst/>
              <a:cxnLst/>
              <a:rect l="l" t="t" r="r" b="b"/>
              <a:pathLst>
                <a:path w="810" h="1292" fill="none" extrusionOk="0">
                  <a:moveTo>
                    <a:pt x="810" y="1"/>
                  </a:moveTo>
                  <a:lnTo>
                    <a:pt x="0" y="1291"/>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7028127" y="987256"/>
              <a:ext cx="62711" cy="98902"/>
            </a:xfrm>
            <a:custGeom>
              <a:avLst/>
              <a:gdLst/>
              <a:ahLst/>
              <a:cxnLst/>
              <a:rect l="l" t="t" r="r" b="b"/>
              <a:pathLst>
                <a:path w="811" h="1279" fill="none" extrusionOk="0">
                  <a:moveTo>
                    <a:pt x="811" y="1"/>
                  </a:moveTo>
                  <a:lnTo>
                    <a:pt x="1"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7077074" y="1018574"/>
              <a:ext cx="62711" cy="98902"/>
            </a:xfrm>
            <a:custGeom>
              <a:avLst/>
              <a:gdLst/>
              <a:ahLst/>
              <a:cxnLst/>
              <a:rect l="l" t="t" r="r" b="b"/>
              <a:pathLst>
                <a:path w="811" h="1279" fill="none" extrusionOk="0">
                  <a:moveTo>
                    <a:pt x="810" y="0"/>
                  </a:moveTo>
                  <a:lnTo>
                    <a:pt x="0"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7126021" y="1049892"/>
              <a:ext cx="62633" cy="98902"/>
            </a:xfrm>
            <a:custGeom>
              <a:avLst/>
              <a:gdLst/>
              <a:ahLst/>
              <a:cxnLst/>
              <a:rect l="l" t="t" r="r" b="b"/>
              <a:pathLst>
                <a:path w="810" h="1279" fill="none" extrusionOk="0">
                  <a:moveTo>
                    <a:pt x="810"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7173963" y="1081209"/>
              <a:ext cx="63638" cy="98902"/>
            </a:xfrm>
            <a:custGeom>
              <a:avLst/>
              <a:gdLst/>
              <a:ahLst/>
              <a:cxnLst/>
              <a:rect l="l" t="t" r="r" b="b"/>
              <a:pathLst>
                <a:path w="823" h="1279" fill="none" extrusionOk="0">
                  <a:moveTo>
                    <a:pt x="823"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7222833" y="1112527"/>
              <a:ext cx="63716" cy="98902"/>
            </a:xfrm>
            <a:custGeom>
              <a:avLst/>
              <a:gdLst/>
              <a:ahLst/>
              <a:cxnLst/>
              <a:rect l="l" t="t" r="r" b="b"/>
              <a:pathLst>
                <a:path w="824" h="1279" fill="none" extrusionOk="0">
                  <a:moveTo>
                    <a:pt x="823" y="0"/>
                  </a:moveTo>
                  <a:lnTo>
                    <a:pt x="1"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0"/>
            <p:cNvSpPr/>
            <p:nvPr/>
          </p:nvSpPr>
          <p:spPr>
            <a:xfrm>
              <a:off x="7271781" y="1142840"/>
              <a:ext cx="63716" cy="98902"/>
            </a:xfrm>
            <a:custGeom>
              <a:avLst/>
              <a:gdLst/>
              <a:ahLst/>
              <a:cxnLst/>
              <a:rect l="l" t="t" r="r" b="b"/>
              <a:pathLst>
                <a:path w="824" h="1279" fill="none" extrusionOk="0">
                  <a:moveTo>
                    <a:pt x="823" y="1"/>
                  </a:moveTo>
                  <a:lnTo>
                    <a:pt x="1" y="1279"/>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0"/>
            <p:cNvSpPr/>
            <p:nvPr/>
          </p:nvSpPr>
          <p:spPr>
            <a:xfrm>
              <a:off x="7320728" y="1174157"/>
              <a:ext cx="63638" cy="98902"/>
            </a:xfrm>
            <a:custGeom>
              <a:avLst/>
              <a:gdLst/>
              <a:ahLst/>
              <a:cxnLst/>
              <a:rect l="l" t="t" r="r" b="b"/>
              <a:pathLst>
                <a:path w="823" h="1279" fill="none" extrusionOk="0">
                  <a:moveTo>
                    <a:pt x="823" y="0"/>
                  </a:moveTo>
                  <a:lnTo>
                    <a:pt x="0" y="1278"/>
                  </a:lnTo>
                </a:path>
              </a:pathLst>
            </a:custGeom>
            <a:noFill/>
            <a:ln w="4125" cap="flat" cmpd="sng">
              <a:solidFill>
                <a:srgbClr val="9B9B9B"/>
              </a:solidFill>
              <a:prstDash val="solid"/>
              <a:miter lim="126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6893116" y="1016641"/>
              <a:ext cx="446243" cy="300417"/>
            </a:xfrm>
            <a:custGeom>
              <a:avLst/>
              <a:gdLst/>
              <a:ahLst/>
              <a:cxnLst/>
              <a:rect l="l" t="t" r="r" b="b"/>
              <a:pathLst>
                <a:path w="5771" h="3885" extrusionOk="0">
                  <a:moveTo>
                    <a:pt x="228" y="0"/>
                  </a:moveTo>
                  <a:lnTo>
                    <a:pt x="0" y="354"/>
                  </a:lnTo>
                  <a:lnTo>
                    <a:pt x="5556" y="3885"/>
                  </a:lnTo>
                  <a:lnTo>
                    <a:pt x="5771" y="3543"/>
                  </a:ln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5880378" y="1120105"/>
              <a:ext cx="1479537" cy="1655118"/>
            </a:xfrm>
            <a:custGeom>
              <a:avLst/>
              <a:gdLst/>
              <a:ahLst/>
              <a:cxnLst/>
              <a:rect l="l" t="t" r="r" b="b"/>
              <a:pathLst>
                <a:path w="19134" h="21404" extrusionOk="0">
                  <a:moveTo>
                    <a:pt x="10065" y="1"/>
                  </a:moveTo>
                  <a:cubicBezTo>
                    <a:pt x="9962" y="1"/>
                    <a:pt x="9864" y="54"/>
                    <a:pt x="9807" y="143"/>
                  </a:cubicBezTo>
                  <a:lnTo>
                    <a:pt x="102" y="15378"/>
                  </a:lnTo>
                  <a:cubicBezTo>
                    <a:pt x="1" y="15517"/>
                    <a:pt x="51" y="15720"/>
                    <a:pt x="191" y="15808"/>
                  </a:cubicBezTo>
                  <a:lnTo>
                    <a:pt x="8896" y="21350"/>
                  </a:lnTo>
                  <a:cubicBezTo>
                    <a:pt x="8947" y="21387"/>
                    <a:pt x="9005" y="21404"/>
                    <a:pt x="9063" y="21404"/>
                  </a:cubicBezTo>
                  <a:cubicBezTo>
                    <a:pt x="9167" y="21404"/>
                    <a:pt x="9270" y="21351"/>
                    <a:pt x="9327" y="21262"/>
                  </a:cubicBezTo>
                  <a:lnTo>
                    <a:pt x="19032" y="6027"/>
                  </a:lnTo>
                  <a:cubicBezTo>
                    <a:pt x="19133" y="5875"/>
                    <a:pt x="19083" y="5685"/>
                    <a:pt x="18944" y="5584"/>
                  </a:cubicBezTo>
                  <a:lnTo>
                    <a:pt x="10238" y="54"/>
                  </a:lnTo>
                  <a:cubicBezTo>
                    <a:pt x="10183" y="18"/>
                    <a:pt x="10123" y="1"/>
                    <a:pt x="10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5793309" y="1467693"/>
              <a:ext cx="1509848" cy="1400788"/>
            </a:xfrm>
            <a:custGeom>
              <a:avLst/>
              <a:gdLst/>
              <a:ahLst/>
              <a:cxnLst/>
              <a:rect l="l" t="t" r="r" b="b"/>
              <a:pathLst>
                <a:path w="19526" h="18115" extrusionOk="0">
                  <a:moveTo>
                    <a:pt x="7314" y="1"/>
                  </a:moveTo>
                  <a:lnTo>
                    <a:pt x="178" y="11187"/>
                  </a:lnTo>
                  <a:cubicBezTo>
                    <a:pt x="1" y="11478"/>
                    <a:pt x="89" y="11857"/>
                    <a:pt x="380" y="12047"/>
                  </a:cubicBezTo>
                  <a:lnTo>
                    <a:pt x="9744" y="18020"/>
                  </a:lnTo>
                  <a:cubicBezTo>
                    <a:pt x="9849" y="18083"/>
                    <a:pt x="9966" y="18114"/>
                    <a:pt x="10083" y="18114"/>
                  </a:cubicBezTo>
                  <a:cubicBezTo>
                    <a:pt x="10291" y="18114"/>
                    <a:pt x="10496" y="18016"/>
                    <a:pt x="10617" y="17830"/>
                  </a:cubicBezTo>
                  <a:lnTo>
                    <a:pt x="19525" y="3885"/>
                  </a:lnTo>
                  <a:lnTo>
                    <a:pt x="9934" y="15868"/>
                  </a:lnTo>
                  <a:lnTo>
                    <a:pt x="2266" y="10984"/>
                  </a:lnTo>
                  <a:lnTo>
                    <a:pt x="7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6339308" y="1436376"/>
              <a:ext cx="742707" cy="699273"/>
            </a:xfrm>
            <a:custGeom>
              <a:avLst/>
              <a:gdLst/>
              <a:ahLst/>
              <a:cxnLst/>
              <a:rect l="l" t="t" r="r" b="b"/>
              <a:pathLst>
                <a:path w="9605" h="9043" extrusionOk="0">
                  <a:moveTo>
                    <a:pt x="3565" y="1"/>
                  </a:moveTo>
                  <a:cubicBezTo>
                    <a:pt x="3306" y="1"/>
                    <a:pt x="3053" y="132"/>
                    <a:pt x="2898" y="368"/>
                  </a:cubicBezTo>
                  <a:lnTo>
                    <a:pt x="228" y="4543"/>
                  </a:lnTo>
                  <a:cubicBezTo>
                    <a:pt x="0" y="4910"/>
                    <a:pt x="102" y="5404"/>
                    <a:pt x="469" y="5644"/>
                  </a:cubicBezTo>
                  <a:lnTo>
                    <a:pt x="5619" y="8922"/>
                  </a:lnTo>
                  <a:cubicBezTo>
                    <a:pt x="5750" y="9003"/>
                    <a:pt x="5896" y="9043"/>
                    <a:pt x="6041" y="9043"/>
                  </a:cubicBezTo>
                  <a:cubicBezTo>
                    <a:pt x="6300" y="9043"/>
                    <a:pt x="6553" y="8917"/>
                    <a:pt x="6707" y="8681"/>
                  </a:cubicBezTo>
                  <a:lnTo>
                    <a:pt x="9377" y="4493"/>
                  </a:lnTo>
                  <a:cubicBezTo>
                    <a:pt x="9605" y="4126"/>
                    <a:pt x="9503" y="3632"/>
                    <a:pt x="9137" y="3405"/>
                  </a:cubicBezTo>
                  <a:lnTo>
                    <a:pt x="3986" y="127"/>
                  </a:lnTo>
                  <a:cubicBezTo>
                    <a:pt x="3855" y="41"/>
                    <a:pt x="3709" y="1"/>
                    <a:pt x="3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0"/>
            <p:cNvSpPr/>
            <p:nvPr/>
          </p:nvSpPr>
          <p:spPr>
            <a:xfrm>
              <a:off x="6562393" y="1502955"/>
              <a:ext cx="349354" cy="259356"/>
            </a:xfrm>
            <a:custGeom>
              <a:avLst/>
              <a:gdLst/>
              <a:ahLst/>
              <a:cxnLst/>
              <a:rect l="l" t="t" r="r" b="b"/>
              <a:pathLst>
                <a:path w="4518" h="3354" extrusionOk="0">
                  <a:moveTo>
                    <a:pt x="507" y="0"/>
                  </a:moveTo>
                  <a:lnTo>
                    <a:pt x="0" y="797"/>
                  </a:lnTo>
                  <a:lnTo>
                    <a:pt x="4012" y="3353"/>
                  </a:lnTo>
                  <a:lnTo>
                    <a:pt x="4518" y="2556"/>
                  </a:lnTo>
                  <a:lnTo>
                    <a:pt x="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0"/>
            <p:cNvSpPr/>
            <p:nvPr/>
          </p:nvSpPr>
          <p:spPr>
            <a:xfrm>
              <a:off x="6572213" y="1636964"/>
              <a:ext cx="383609" cy="264305"/>
            </a:xfrm>
            <a:custGeom>
              <a:avLst/>
              <a:gdLst/>
              <a:ahLst/>
              <a:cxnLst/>
              <a:rect l="l" t="t" r="r" b="b"/>
              <a:pathLst>
                <a:path w="4961" h="3418" extrusionOk="0">
                  <a:moveTo>
                    <a:pt x="253" y="1"/>
                  </a:moveTo>
                  <a:lnTo>
                    <a:pt x="0" y="393"/>
                  </a:lnTo>
                  <a:lnTo>
                    <a:pt x="4695" y="3417"/>
                  </a:lnTo>
                  <a:lnTo>
                    <a:pt x="4960" y="3012"/>
                  </a:lnTo>
                  <a:lnTo>
                    <a:pt x="2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6508574" y="1618405"/>
              <a:ext cx="383609" cy="263300"/>
            </a:xfrm>
            <a:custGeom>
              <a:avLst/>
              <a:gdLst/>
              <a:ahLst/>
              <a:cxnLst/>
              <a:rect l="l" t="t" r="r" b="b"/>
              <a:pathLst>
                <a:path w="4961" h="3405" extrusionOk="0">
                  <a:moveTo>
                    <a:pt x="254" y="0"/>
                  </a:moveTo>
                  <a:lnTo>
                    <a:pt x="1" y="405"/>
                  </a:lnTo>
                  <a:lnTo>
                    <a:pt x="4708" y="3404"/>
                  </a:lnTo>
                  <a:lnTo>
                    <a:pt x="4961" y="3012"/>
                  </a:lnTo>
                  <a:lnTo>
                    <a:pt x="2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6481201" y="1660471"/>
              <a:ext cx="384615" cy="263300"/>
            </a:xfrm>
            <a:custGeom>
              <a:avLst/>
              <a:gdLst/>
              <a:ahLst/>
              <a:cxnLst/>
              <a:rect l="l" t="t" r="r" b="b"/>
              <a:pathLst>
                <a:path w="4974" h="3405" extrusionOk="0">
                  <a:moveTo>
                    <a:pt x="253" y="0"/>
                  </a:moveTo>
                  <a:lnTo>
                    <a:pt x="0" y="393"/>
                  </a:lnTo>
                  <a:lnTo>
                    <a:pt x="4720" y="3404"/>
                  </a:lnTo>
                  <a:lnTo>
                    <a:pt x="4973" y="3012"/>
                  </a:lnTo>
                  <a:lnTo>
                    <a:pt x="2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6454755" y="1702537"/>
              <a:ext cx="226098" cy="162542"/>
            </a:xfrm>
            <a:custGeom>
              <a:avLst/>
              <a:gdLst/>
              <a:ahLst/>
              <a:cxnLst/>
              <a:rect l="l" t="t" r="r" b="b"/>
              <a:pathLst>
                <a:path w="2924" h="2102" extrusionOk="0">
                  <a:moveTo>
                    <a:pt x="254" y="1"/>
                  </a:moveTo>
                  <a:lnTo>
                    <a:pt x="1" y="393"/>
                  </a:lnTo>
                  <a:lnTo>
                    <a:pt x="2671" y="2101"/>
                  </a:lnTo>
                  <a:lnTo>
                    <a:pt x="2924" y="1696"/>
                  </a:lnTo>
                  <a:lnTo>
                    <a:pt x="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6642657" y="1952074"/>
              <a:ext cx="184961" cy="136096"/>
            </a:xfrm>
            <a:custGeom>
              <a:avLst/>
              <a:gdLst/>
              <a:ahLst/>
              <a:cxnLst/>
              <a:rect l="l" t="t" r="r" b="b"/>
              <a:pathLst>
                <a:path w="2392" h="1760" extrusionOk="0">
                  <a:moveTo>
                    <a:pt x="253" y="0"/>
                  </a:moveTo>
                  <a:lnTo>
                    <a:pt x="0" y="392"/>
                  </a:lnTo>
                  <a:lnTo>
                    <a:pt x="2139" y="1759"/>
                  </a:lnTo>
                  <a:lnTo>
                    <a:pt x="2392" y="1367"/>
                  </a:lnTo>
                  <a:lnTo>
                    <a:pt x="2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6891183" y="1713286"/>
              <a:ext cx="98899" cy="98902"/>
            </a:xfrm>
            <a:custGeom>
              <a:avLst/>
              <a:gdLst/>
              <a:ahLst/>
              <a:cxnLst/>
              <a:rect l="l" t="t" r="r" b="b"/>
              <a:pathLst>
                <a:path w="1279" h="1279" extrusionOk="0">
                  <a:moveTo>
                    <a:pt x="506" y="1"/>
                  </a:moveTo>
                  <a:lnTo>
                    <a:pt x="0" y="785"/>
                  </a:lnTo>
                  <a:lnTo>
                    <a:pt x="772" y="1279"/>
                  </a:lnTo>
                  <a:lnTo>
                    <a:pt x="1278" y="482"/>
                  </a:lnTo>
                  <a:lnTo>
                    <a:pt x="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5705235" y="2226046"/>
              <a:ext cx="336441" cy="306990"/>
            </a:xfrm>
            <a:custGeom>
              <a:avLst/>
              <a:gdLst/>
              <a:ahLst/>
              <a:cxnLst/>
              <a:rect l="l" t="t" r="r" b="b"/>
              <a:pathLst>
                <a:path w="4351" h="3970" extrusionOk="0">
                  <a:moveTo>
                    <a:pt x="444" y="0"/>
                  </a:moveTo>
                  <a:lnTo>
                    <a:pt x="1" y="1873"/>
                  </a:lnTo>
                  <a:cubicBezTo>
                    <a:pt x="1" y="1873"/>
                    <a:pt x="570" y="2455"/>
                    <a:pt x="773" y="2670"/>
                  </a:cubicBezTo>
                  <a:cubicBezTo>
                    <a:pt x="861" y="2771"/>
                    <a:pt x="1873" y="3809"/>
                    <a:pt x="2911" y="3948"/>
                  </a:cubicBezTo>
                  <a:cubicBezTo>
                    <a:pt x="2986" y="3963"/>
                    <a:pt x="3065" y="3969"/>
                    <a:pt x="3145" y="3969"/>
                  </a:cubicBezTo>
                  <a:cubicBezTo>
                    <a:pt x="3709" y="3969"/>
                    <a:pt x="4350" y="3651"/>
                    <a:pt x="4063" y="3429"/>
                  </a:cubicBezTo>
                  <a:cubicBezTo>
                    <a:pt x="3746" y="3176"/>
                    <a:pt x="2797" y="2898"/>
                    <a:pt x="2557" y="2569"/>
                  </a:cubicBezTo>
                  <a:cubicBezTo>
                    <a:pt x="2468" y="2455"/>
                    <a:pt x="2443" y="2316"/>
                    <a:pt x="2481" y="2189"/>
                  </a:cubicBezTo>
                  <a:lnTo>
                    <a:pt x="2481" y="2189"/>
                  </a:lnTo>
                  <a:cubicBezTo>
                    <a:pt x="2481" y="2190"/>
                    <a:pt x="2911" y="2731"/>
                    <a:pt x="3385" y="2731"/>
                  </a:cubicBezTo>
                  <a:cubicBezTo>
                    <a:pt x="3462" y="2731"/>
                    <a:pt x="3541" y="2717"/>
                    <a:pt x="3620" y="2683"/>
                  </a:cubicBezTo>
                  <a:cubicBezTo>
                    <a:pt x="3923" y="2556"/>
                    <a:pt x="3493" y="2405"/>
                    <a:pt x="3189" y="2177"/>
                  </a:cubicBezTo>
                  <a:cubicBezTo>
                    <a:pt x="2770" y="1844"/>
                    <a:pt x="2363" y="1150"/>
                    <a:pt x="1488" y="1150"/>
                  </a:cubicBezTo>
                  <a:cubicBezTo>
                    <a:pt x="1465" y="1150"/>
                    <a:pt x="1441" y="1151"/>
                    <a:pt x="1418" y="1152"/>
                  </a:cubicBezTo>
                  <a:cubicBezTo>
                    <a:pt x="1266" y="1152"/>
                    <a:pt x="444" y="0"/>
                    <a:pt x="444"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5399024" y="1344433"/>
              <a:ext cx="558750" cy="1049025"/>
            </a:xfrm>
            <a:custGeom>
              <a:avLst/>
              <a:gdLst/>
              <a:ahLst/>
              <a:cxnLst/>
              <a:rect l="l" t="t" r="r" b="b"/>
              <a:pathLst>
                <a:path w="7226" h="13566" extrusionOk="0">
                  <a:moveTo>
                    <a:pt x="6238" y="0"/>
                  </a:moveTo>
                  <a:cubicBezTo>
                    <a:pt x="5745" y="392"/>
                    <a:pt x="1531" y="4581"/>
                    <a:pt x="304" y="6074"/>
                  </a:cubicBezTo>
                  <a:cubicBezTo>
                    <a:pt x="89" y="6314"/>
                    <a:pt x="0" y="6656"/>
                    <a:pt x="89" y="6972"/>
                  </a:cubicBezTo>
                  <a:cubicBezTo>
                    <a:pt x="595" y="8605"/>
                    <a:pt x="3492" y="13565"/>
                    <a:pt x="3492" y="13565"/>
                  </a:cubicBezTo>
                  <a:lnTo>
                    <a:pt x="5644" y="12211"/>
                  </a:lnTo>
                  <a:lnTo>
                    <a:pt x="2898" y="7086"/>
                  </a:lnTo>
                  <a:cubicBezTo>
                    <a:pt x="2860" y="6985"/>
                    <a:pt x="2898" y="6871"/>
                    <a:pt x="2986" y="6808"/>
                  </a:cubicBezTo>
                  <a:lnTo>
                    <a:pt x="7225" y="2999"/>
                  </a:lnTo>
                  <a:lnTo>
                    <a:pt x="6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706240" y="2307240"/>
              <a:ext cx="108642" cy="124343"/>
            </a:xfrm>
            <a:custGeom>
              <a:avLst/>
              <a:gdLst/>
              <a:ahLst/>
              <a:cxnLst/>
              <a:rect l="l" t="t" r="r" b="b"/>
              <a:pathLst>
                <a:path w="1405" h="1608" extrusionOk="0">
                  <a:moveTo>
                    <a:pt x="1278" y="1"/>
                  </a:moveTo>
                  <a:lnTo>
                    <a:pt x="0" y="810"/>
                  </a:lnTo>
                  <a:lnTo>
                    <a:pt x="760" y="1608"/>
                  </a:lnTo>
                  <a:lnTo>
                    <a:pt x="1405" y="102"/>
                  </a:lnTo>
                  <a:lnTo>
                    <a:pt x="1278" y="1"/>
                  </a:ln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7314851" y="1531411"/>
              <a:ext cx="154959" cy="214275"/>
            </a:xfrm>
            <a:custGeom>
              <a:avLst/>
              <a:gdLst/>
              <a:ahLst/>
              <a:cxnLst/>
              <a:rect l="l" t="t" r="r" b="b"/>
              <a:pathLst>
                <a:path w="2004" h="2771" extrusionOk="0">
                  <a:moveTo>
                    <a:pt x="1449" y="0"/>
                  </a:moveTo>
                  <a:cubicBezTo>
                    <a:pt x="1258" y="0"/>
                    <a:pt x="1021" y="133"/>
                    <a:pt x="772" y="480"/>
                  </a:cubicBezTo>
                  <a:cubicBezTo>
                    <a:pt x="76" y="1467"/>
                    <a:pt x="0" y="2770"/>
                    <a:pt x="0" y="2770"/>
                  </a:cubicBezTo>
                  <a:lnTo>
                    <a:pt x="1848" y="847"/>
                  </a:lnTo>
                  <a:cubicBezTo>
                    <a:pt x="2004" y="453"/>
                    <a:pt x="1803" y="0"/>
                    <a:pt x="1449"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6094030" y="951608"/>
              <a:ext cx="75083" cy="105861"/>
            </a:xfrm>
            <a:custGeom>
              <a:avLst/>
              <a:gdLst/>
              <a:ahLst/>
              <a:cxnLst/>
              <a:rect l="l" t="t" r="r" b="b"/>
              <a:pathLst>
                <a:path w="971" h="1369" extrusionOk="0">
                  <a:moveTo>
                    <a:pt x="407" y="1"/>
                  </a:moveTo>
                  <a:cubicBezTo>
                    <a:pt x="127" y="1"/>
                    <a:pt x="1" y="287"/>
                    <a:pt x="60" y="639"/>
                  </a:cubicBezTo>
                  <a:cubicBezTo>
                    <a:pt x="125" y="976"/>
                    <a:pt x="377" y="1369"/>
                    <a:pt x="623" y="1369"/>
                  </a:cubicBezTo>
                  <a:cubicBezTo>
                    <a:pt x="663" y="1369"/>
                    <a:pt x="704" y="1358"/>
                    <a:pt x="743" y="1335"/>
                  </a:cubicBezTo>
                  <a:cubicBezTo>
                    <a:pt x="971" y="1195"/>
                    <a:pt x="781" y="44"/>
                    <a:pt x="477" y="6"/>
                  </a:cubicBezTo>
                  <a:cubicBezTo>
                    <a:pt x="453" y="2"/>
                    <a:pt x="430" y="1"/>
                    <a:pt x="407" y="1"/>
                  </a:cubicBezTo>
                  <a:close/>
                </a:path>
              </a:pathLst>
            </a:custGeom>
            <a:solidFill>
              <a:srgbClr val="E88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Northeastern University - Wikipedia">
            <a:extLst>
              <a:ext uri="{FF2B5EF4-FFF2-40B4-BE49-F238E27FC236}">
                <a16:creationId xmlns:a16="http://schemas.microsoft.com/office/drawing/2014/main" id="{2922CAD0-6E24-9BD9-4E91-85981A548081}"/>
              </a:ext>
            </a:extLst>
          </p:cNvPr>
          <p:cNvPicPr>
            <a:picLocks noChangeAspect="1"/>
          </p:cNvPicPr>
          <p:nvPr/>
        </p:nvPicPr>
        <p:blipFill>
          <a:blip r:embed="rId3"/>
          <a:stretch>
            <a:fillRect/>
          </a:stretch>
        </p:blipFill>
        <p:spPr>
          <a:xfrm>
            <a:off x="7942306" y="72596"/>
            <a:ext cx="1098207" cy="1075038"/>
          </a:xfrm>
          <a:prstGeom prst="rect">
            <a:avLst/>
          </a:prstGeom>
        </p:spPr>
      </p:pic>
    </p:spTree>
    <p:extLst>
      <p:ext uri="{BB962C8B-B14F-4D97-AF65-F5344CB8AC3E}">
        <p14:creationId xmlns:p14="http://schemas.microsoft.com/office/powerpoint/2010/main" val="369128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0"/>
                                        </p:tgtEl>
                                        <p:attrNameLst>
                                          <p:attrName>style.visibility</p:attrName>
                                        </p:attrNameLst>
                                      </p:cBhvr>
                                      <p:to>
                                        <p:strVal val="visible"/>
                                      </p:to>
                                    </p:set>
                                    <p:animEffect transition="in" filter="fade">
                                      <p:cBhvr>
                                        <p:cTn id="7" dur="1000"/>
                                        <p:tgtEl>
                                          <p:spTgt spid="1590"/>
                                        </p:tgtEl>
                                      </p:cBhvr>
                                    </p:animEffect>
                                  </p:childTnLst>
                                </p:cTn>
                              </p:par>
                              <p:par>
                                <p:cTn id="8" presetID="10" presetClass="entr" presetSubtype="0" fill="hold" nodeType="withEffect">
                                  <p:stCondLst>
                                    <p:cond delay="0"/>
                                  </p:stCondLst>
                                  <p:childTnLst>
                                    <p:set>
                                      <p:cBhvr>
                                        <p:cTn id="9" dur="1" fill="hold">
                                          <p:stCondLst>
                                            <p:cond delay="0"/>
                                          </p:stCondLst>
                                        </p:cTn>
                                        <p:tgtEl>
                                          <p:spTgt spid="1591"/>
                                        </p:tgtEl>
                                        <p:attrNameLst>
                                          <p:attrName>style.visibility</p:attrName>
                                        </p:attrNameLst>
                                      </p:cBhvr>
                                      <p:to>
                                        <p:strVal val="visible"/>
                                      </p:to>
                                    </p:set>
                                    <p:animEffect transition="in" filter="fade">
                                      <p:cBhvr>
                                        <p:cTn id="10" dur="1000"/>
                                        <p:tgtEl>
                                          <p:spTgt spid="1591"/>
                                        </p:tgtEl>
                                      </p:cBhvr>
                                    </p:animEffect>
                                  </p:childTnLst>
                                </p:cTn>
                              </p:par>
                              <p:par>
                                <p:cTn id="11" presetID="10" presetClass="entr" presetSubtype="0" fill="hold" nodeType="withEffect">
                                  <p:stCondLst>
                                    <p:cond delay="0"/>
                                  </p:stCondLst>
                                  <p:childTnLst>
                                    <p:set>
                                      <p:cBhvr>
                                        <p:cTn id="12" dur="1" fill="hold">
                                          <p:stCondLst>
                                            <p:cond delay="0"/>
                                          </p:stCondLst>
                                        </p:cTn>
                                        <p:tgtEl>
                                          <p:spTgt spid="1592"/>
                                        </p:tgtEl>
                                        <p:attrNameLst>
                                          <p:attrName>style.visibility</p:attrName>
                                        </p:attrNameLst>
                                      </p:cBhvr>
                                      <p:to>
                                        <p:strVal val="visible"/>
                                      </p:to>
                                    </p:set>
                                    <p:animEffect transition="in" filter="fade">
                                      <p:cBhvr>
                                        <p:cTn id="13" dur="1000"/>
                                        <p:tgtEl>
                                          <p:spTgt spid="159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593"/>
                                        </p:tgtEl>
                                        <p:attrNameLst>
                                          <p:attrName>style.visibility</p:attrName>
                                        </p:attrNameLst>
                                      </p:cBhvr>
                                      <p:to>
                                        <p:strVal val="visible"/>
                                      </p:to>
                                    </p:set>
                                    <p:anim calcmode="lin" valueType="num">
                                      <p:cBhvr additive="base">
                                        <p:cTn id="18" dur="1000"/>
                                        <p:tgtEl>
                                          <p:spTgt spid="15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sp>
        <p:nvSpPr>
          <p:cNvPr id="2273" name="Google Shape;2273;p91"/>
          <p:cNvSpPr txBox="1">
            <a:spLocks noGrp="1"/>
          </p:cNvSpPr>
          <p:nvPr>
            <p:ph type="subTitle" idx="1"/>
          </p:nvPr>
        </p:nvSpPr>
        <p:spPr>
          <a:xfrm>
            <a:off x="2882718" y="291690"/>
            <a:ext cx="5627236" cy="4426861"/>
          </a:xfrm>
          <a:prstGeom prst="rect">
            <a:avLst/>
          </a:prstGeom>
        </p:spPr>
        <p:txBody>
          <a:bodyPr spcFirstLastPara="1" wrap="square" lIns="91425" tIns="91425" rIns="91425" bIns="91425" anchor="t" anchorCtr="0">
            <a:noAutofit/>
          </a:bodyPr>
          <a:lstStyle/>
          <a:p>
            <a:pPr marL="285750" indent="-285750">
              <a:buFont typeface="Wingdings" pitchFamily="2" charset="2"/>
              <a:buChar char="Ø"/>
            </a:pPr>
            <a:r>
              <a:rPr lang="en" dirty="0">
                <a:solidFill>
                  <a:srgbClr val="32186B"/>
                </a:solidFill>
              </a:rPr>
              <a:t>Explore Advanced Neural Network Architectures:</a:t>
            </a:r>
          </a:p>
          <a:p>
            <a:pPr marL="742950" lvl="1" indent="-285750">
              <a:buSzPts val="1000"/>
              <a:buFont typeface="Arial"/>
              <a:buChar char="•"/>
            </a:pPr>
            <a:r>
              <a:rPr lang="en" sz="1400" dirty="0">
                <a:solidFill>
                  <a:srgbClr val="32186B"/>
                </a:solidFill>
                <a:ea typeface="Lato"/>
                <a:cs typeface="Lato"/>
              </a:rPr>
              <a:t>Discuss the potential for advanced neural network architectures, such as CNNs or RNN,  to further enhance predictive modeling performance.</a:t>
            </a:r>
            <a:endParaRPr lang="en" dirty="0"/>
          </a:p>
          <a:p>
            <a:pPr marL="742950" lvl="1" indent="-285750">
              <a:buSzPts val="1000"/>
              <a:buFont typeface="Arial"/>
              <a:buChar char="•"/>
            </a:pPr>
            <a:r>
              <a:rPr lang="en" sz="1400" dirty="0">
                <a:solidFill>
                  <a:srgbClr val="32186B"/>
                </a:solidFill>
                <a:ea typeface="Lato"/>
                <a:cs typeface="Lato"/>
              </a:rPr>
              <a:t>These architectures can capture complex patterns in healthcare data, leading to more accurate predictions and insights into healthcare disparities.</a:t>
            </a:r>
          </a:p>
          <a:p>
            <a:pPr marL="285750" indent="-285750">
              <a:buFont typeface="Wingdings" pitchFamily="2" charset="2"/>
              <a:buChar char="Ø"/>
            </a:pPr>
            <a:r>
              <a:rPr lang="en" dirty="0">
                <a:solidFill>
                  <a:srgbClr val="32186B"/>
                </a:solidFill>
              </a:rPr>
              <a:t>Validate Findings with Larger Datasets:</a:t>
            </a:r>
          </a:p>
          <a:p>
            <a:pPr marL="742950" lvl="1" indent="-285750">
              <a:buSzPts val="1000"/>
              <a:buFont typeface="Arial"/>
              <a:buChar char="•"/>
            </a:pPr>
            <a:r>
              <a:rPr lang="en-US" sz="1400" dirty="0">
                <a:solidFill>
                  <a:srgbClr val="32186B"/>
                </a:solidFill>
                <a:ea typeface="Lato"/>
                <a:cs typeface="Lato"/>
              </a:rPr>
              <a:t>Advocate for validating project findings by applying developed models to larger datasets encompassing diverse patient populations and healthcare settings.</a:t>
            </a:r>
          </a:p>
          <a:p>
            <a:pPr marL="742950" lvl="1" indent="-285750">
              <a:buSzPts val="1000"/>
              <a:buFont typeface="Arial"/>
              <a:buChar char="•"/>
            </a:pPr>
            <a:r>
              <a:rPr lang="en-US" sz="1400" dirty="0">
                <a:solidFill>
                  <a:srgbClr val="32186B"/>
                </a:solidFill>
                <a:ea typeface="Lato"/>
                <a:cs typeface="Lato"/>
              </a:rPr>
              <a:t>Emphasize the importance of robust validation to ensure the generalizability and reliability of the predictive models.</a:t>
            </a:r>
            <a:endParaRPr lang="en" dirty="0">
              <a:solidFill>
                <a:srgbClr val="32186B"/>
              </a:solidFill>
            </a:endParaRPr>
          </a:p>
          <a:p>
            <a:pPr marL="285750" indent="-285750">
              <a:buFont typeface="Wingdings" pitchFamily="2" charset="2"/>
              <a:buChar char="Ø"/>
            </a:pPr>
            <a:r>
              <a:rPr lang="en" dirty="0">
                <a:solidFill>
                  <a:srgbClr val="32186B"/>
                </a:solidFill>
              </a:rPr>
              <a:t>Collaborate with Healthcare Professionals and Policymakers:</a:t>
            </a:r>
          </a:p>
          <a:p>
            <a:pPr marL="742950" lvl="1" indent="-285750">
              <a:buSzPts val="1000"/>
              <a:buFont typeface="Arial"/>
              <a:buChar char="•"/>
            </a:pPr>
            <a:r>
              <a:rPr lang="en" sz="1400" dirty="0">
                <a:solidFill>
                  <a:srgbClr val="32186B"/>
                </a:solidFill>
                <a:ea typeface="Lato"/>
                <a:cs typeface="Lato"/>
              </a:rPr>
              <a:t>Collaborate with healthcare professionals and policymakers to translate research findings into actionable interventions and evidence-based policies.</a:t>
            </a:r>
          </a:p>
          <a:p>
            <a:pPr marL="742950" lvl="1" indent="-285750">
              <a:buSzPts val="1000"/>
              <a:buFont typeface="Arial"/>
              <a:buChar char="•"/>
            </a:pPr>
            <a:r>
              <a:rPr lang="en" sz="1400" dirty="0">
                <a:solidFill>
                  <a:srgbClr val="32186B"/>
                </a:solidFill>
                <a:ea typeface="Lato"/>
                <a:cs typeface="Lato"/>
              </a:rPr>
              <a:t>Highlight the potential for interdisciplinary partnerships to drive meaningful change in addressing healthcare inequities and improving patient outcomes.</a:t>
            </a:r>
          </a:p>
          <a:p>
            <a:pPr marL="742950" lvl="1" indent="-285750" algn="l">
              <a:spcBef>
                <a:spcPts val="0"/>
              </a:spcBef>
              <a:spcAft>
                <a:spcPts val="0"/>
              </a:spcAft>
              <a:buSzPts val="1100"/>
              <a:buFont typeface="Arial"/>
              <a:buChar char="•"/>
            </a:pPr>
            <a:endParaRPr lang="en" sz="1400" dirty="0">
              <a:ea typeface="Lato"/>
              <a:cs typeface="Lato"/>
            </a:endParaRPr>
          </a:p>
        </p:txBody>
      </p:sp>
      <p:sp>
        <p:nvSpPr>
          <p:cNvPr id="2274" name="Google Shape;2274;p91"/>
          <p:cNvSpPr/>
          <p:nvPr/>
        </p:nvSpPr>
        <p:spPr>
          <a:xfrm rot="1993386">
            <a:off x="1497682" y="3327040"/>
            <a:ext cx="1711766" cy="851734"/>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5" name="Google Shape;2275;p91"/>
          <p:cNvGrpSpPr/>
          <p:nvPr/>
        </p:nvGrpSpPr>
        <p:grpSpPr>
          <a:xfrm>
            <a:off x="101829" y="173080"/>
            <a:ext cx="2687120" cy="4148615"/>
            <a:chOff x="2707675" y="238125"/>
            <a:chExt cx="3392400" cy="5238150"/>
          </a:xfrm>
        </p:grpSpPr>
        <p:sp>
          <p:nvSpPr>
            <p:cNvPr id="2276" name="Google Shape;2276;p91"/>
            <p:cNvSpPr/>
            <p:nvPr/>
          </p:nvSpPr>
          <p:spPr>
            <a:xfrm>
              <a:off x="6038825" y="5003150"/>
              <a:ext cx="51950" cy="30600"/>
            </a:xfrm>
            <a:custGeom>
              <a:avLst/>
              <a:gdLst/>
              <a:ahLst/>
              <a:cxnLst/>
              <a:rect l="l" t="t" r="r" b="b"/>
              <a:pathLst>
                <a:path w="2078" h="1224" extrusionOk="0">
                  <a:moveTo>
                    <a:pt x="2078" y="1"/>
                  </a:moveTo>
                  <a:lnTo>
                    <a:pt x="0" y="1208"/>
                  </a:lnTo>
                  <a:lnTo>
                    <a:pt x="0" y="1224"/>
                  </a:lnTo>
                  <a:lnTo>
                    <a:pt x="2078" y="15"/>
                  </a:lnTo>
                  <a:lnTo>
                    <a:pt x="2078" y="1"/>
                  </a:lnTo>
                  <a:close/>
                </a:path>
              </a:pathLst>
            </a:custGeom>
            <a:solidFill>
              <a:srgbClr val="99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1"/>
            <p:cNvSpPr/>
            <p:nvPr/>
          </p:nvSpPr>
          <p:spPr>
            <a:xfrm>
              <a:off x="6038650" y="5003525"/>
              <a:ext cx="52125" cy="36675"/>
            </a:xfrm>
            <a:custGeom>
              <a:avLst/>
              <a:gdLst/>
              <a:ahLst/>
              <a:cxnLst/>
              <a:rect l="l" t="t" r="r" b="b"/>
              <a:pathLst>
                <a:path w="2085" h="1467" extrusionOk="0">
                  <a:moveTo>
                    <a:pt x="2085" y="0"/>
                  </a:moveTo>
                  <a:lnTo>
                    <a:pt x="7" y="1209"/>
                  </a:lnTo>
                  <a:cubicBezTo>
                    <a:pt x="6" y="1296"/>
                    <a:pt x="4" y="1382"/>
                    <a:pt x="1" y="1466"/>
                  </a:cubicBezTo>
                  <a:lnTo>
                    <a:pt x="2079" y="258"/>
                  </a:lnTo>
                  <a:cubicBezTo>
                    <a:pt x="2082" y="174"/>
                    <a:pt x="2085" y="88"/>
                    <a:pt x="2085" y="0"/>
                  </a:cubicBezTo>
                  <a:close/>
                </a:path>
              </a:pathLst>
            </a:custGeom>
            <a:solidFill>
              <a:srgbClr val="946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1"/>
            <p:cNvSpPr/>
            <p:nvPr/>
          </p:nvSpPr>
          <p:spPr>
            <a:xfrm>
              <a:off x="6038250" y="5009925"/>
              <a:ext cx="52400" cy="36500"/>
            </a:xfrm>
            <a:custGeom>
              <a:avLst/>
              <a:gdLst/>
              <a:ahLst/>
              <a:cxnLst/>
              <a:rect l="l" t="t" r="r" b="b"/>
              <a:pathLst>
                <a:path w="2096" h="1460" extrusionOk="0">
                  <a:moveTo>
                    <a:pt x="2095" y="1"/>
                  </a:moveTo>
                  <a:lnTo>
                    <a:pt x="17" y="1209"/>
                  </a:lnTo>
                  <a:cubicBezTo>
                    <a:pt x="13" y="1294"/>
                    <a:pt x="8" y="1378"/>
                    <a:pt x="1" y="1460"/>
                  </a:cubicBezTo>
                  <a:lnTo>
                    <a:pt x="2079" y="251"/>
                  </a:lnTo>
                  <a:cubicBezTo>
                    <a:pt x="2086" y="169"/>
                    <a:pt x="2092" y="86"/>
                    <a:pt x="2095" y="1"/>
                  </a:cubicBezTo>
                  <a:close/>
                </a:path>
              </a:pathLst>
            </a:custGeom>
            <a:solidFill>
              <a:srgbClr val="9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1"/>
            <p:cNvSpPr/>
            <p:nvPr/>
          </p:nvSpPr>
          <p:spPr>
            <a:xfrm>
              <a:off x="6037625" y="5016200"/>
              <a:ext cx="52625" cy="36625"/>
            </a:xfrm>
            <a:custGeom>
              <a:avLst/>
              <a:gdLst/>
              <a:ahLst/>
              <a:cxnLst/>
              <a:rect l="l" t="t" r="r" b="b"/>
              <a:pathLst>
                <a:path w="2105" h="1465" extrusionOk="0">
                  <a:moveTo>
                    <a:pt x="2104" y="0"/>
                  </a:moveTo>
                  <a:lnTo>
                    <a:pt x="26" y="1209"/>
                  </a:lnTo>
                  <a:cubicBezTo>
                    <a:pt x="19" y="1296"/>
                    <a:pt x="10" y="1382"/>
                    <a:pt x="0" y="1465"/>
                  </a:cubicBezTo>
                  <a:lnTo>
                    <a:pt x="2078" y="257"/>
                  </a:lnTo>
                  <a:cubicBezTo>
                    <a:pt x="2089" y="173"/>
                    <a:pt x="2098" y="88"/>
                    <a:pt x="2104" y="0"/>
                  </a:cubicBezTo>
                  <a:close/>
                </a:path>
              </a:pathLst>
            </a:custGeom>
            <a:solidFill>
              <a:srgbClr val="8C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1"/>
            <p:cNvSpPr/>
            <p:nvPr/>
          </p:nvSpPr>
          <p:spPr>
            <a:xfrm>
              <a:off x="6036650" y="5022600"/>
              <a:ext cx="52950" cy="36600"/>
            </a:xfrm>
            <a:custGeom>
              <a:avLst/>
              <a:gdLst/>
              <a:ahLst/>
              <a:cxnLst/>
              <a:rect l="l" t="t" r="r" b="b"/>
              <a:pathLst>
                <a:path w="2118" h="1464" extrusionOk="0">
                  <a:moveTo>
                    <a:pt x="2117" y="1"/>
                  </a:moveTo>
                  <a:lnTo>
                    <a:pt x="39" y="1209"/>
                  </a:lnTo>
                  <a:cubicBezTo>
                    <a:pt x="28" y="1296"/>
                    <a:pt x="15" y="1380"/>
                    <a:pt x="1" y="1463"/>
                  </a:cubicBezTo>
                  <a:lnTo>
                    <a:pt x="2079" y="255"/>
                  </a:lnTo>
                  <a:cubicBezTo>
                    <a:pt x="2094" y="171"/>
                    <a:pt x="2106" y="87"/>
                    <a:pt x="2117" y="1"/>
                  </a:cubicBezTo>
                  <a:close/>
                </a:path>
              </a:pathLst>
            </a:custGeom>
            <a:solidFill>
              <a:srgbClr val="885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1"/>
            <p:cNvSpPr/>
            <p:nvPr/>
          </p:nvSpPr>
          <p:spPr>
            <a:xfrm>
              <a:off x="6035375" y="5028950"/>
              <a:ext cx="53275" cy="36725"/>
            </a:xfrm>
            <a:custGeom>
              <a:avLst/>
              <a:gdLst/>
              <a:ahLst/>
              <a:cxnLst/>
              <a:rect l="l" t="t" r="r" b="b"/>
              <a:pathLst>
                <a:path w="2131" h="1469" extrusionOk="0">
                  <a:moveTo>
                    <a:pt x="2130" y="1"/>
                  </a:moveTo>
                  <a:lnTo>
                    <a:pt x="52" y="1209"/>
                  </a:lnTo>
                  <a:cubicBezTo>
                    <a:pt x="36" y="1298"/>
                    <a:pt x="19" y="1384"/>
                    <a:pt x="0" y="1469"/>
                  </a:cubicBezTo>
                  <a:lnTo>
                    <a:pt x="2077" y="260"/>
                  </a:lnTo>
                  <a:cubicBezTo>
                    <a:pt x="2098" y="176"/>
                    <a:pt x="2114" y="89"/>
                    <a:pt x="2130" y="1"/>
                  </a:cubicBezTo>
                  <a:close/>
                </a:path>
              </a:pathLst>
            </a:custGeom>
            <a:solidFill>
              <a:srgbClr val="83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1"/>
            <p:cNvSpPr/>
            <p:nvPr/>
          </p:nvSpPr>
          <p:spPr>
            <a:xfrm>
              <a:off x="6033600" y="5035450"/>
              <a:ext cx="53725" cy="37000"/>
            </a:xfrm>
            <a:custGeom>
              <a:avLst/>
              <a:gdLst/>
              <a:ahLst/>
              <a:cxnLst/>
              <a:rect l="l" t="t" r="r" b="b"/>
              <a:pathLst>
                <a:path w="2149" h="1480" extrusionOk="0">
                  <a:moveTo>
                    <a:pt x="2148" y="0"/>
                  </a:moveTo>
                  <a:lnTo>
                    <a:pt x="71" y="1209"/>
                  </a:lnTo>
                  <a:cubicBezTo>
                    <a:pt x="50" y="1302"/>
                    <a:pt x="26" y="1392"/>
                    <a:pt x="0" y="1480"/>
                  </a:cubicBezTo>
                  <a:lnTo>
                    <a:pt x="2079" y="272"/>
                  </a:lnTo>
                  <a:cubicBezTo>
                    <a:pt x="2105" y="185"/>
                    <a:pt x="2127" y="94"/>
                    <a:pt x="2148" y="0"/>
                  </a:cubicBezTo>
                  <a:close/>
                </a:path>
              </a:pathLst>
            </a:custGeom>
            <a:solidFill>
              <a:srgbClr val="7F5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1"/>
            <p:cNvSpPr/>
            <p:nvPr/>
          </p:nvSpPr>
          <p:spPr>
            <a:xfrm>
              <a:off x="6031275" y="5042250"/>
              <a:ext cx="54300" cy="37225"/>
            </a:xfrm>
            <a:custGeom>
              <a:avLst/>
              <a:gdLst/>
              <a:ahLst/>
              <a:cxnLst/>
              <a:rect l="l" t="t" r="r" b="b"/>
              <a:pathLst>
                <a:path w="2172" h="1489" extrusionOk="0">
                  <a:moveTo>
                    <a:pt x="2172" y="0"/>
                  </a:moveTo>
                  <a:lnTo>
                    <a:pt x="93" y="1209"/>
                  </a:lnTo>
                  <a:cubicBezTo>
                    <a:pt x="64" y="1305"/>
                    <a:pt x="34" y="1399"/>
                    <a:pt x="0" y="1489"/>
                  </a:cubicBezTo>
                  <a:lnTo>
                    <a:pt x="2078" y="280"/>
                  </a:lnTo>
                  <a:cubicBezTo>
                    <a:pt x="2112" y="190"/>
                    <a:pt x="2144" y="97"/>
                    <a:pt x="2172" y="0"/>
                  </a:cubicBezTo>
                  <a:close/>
                </a:path>
              </a:pathLst>
            </a:custGeom>
            <a:solidFill>
              <a:srgbClr val="7B5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1"/>
            <p:cNvSpPr/>
            <p:nvPr/>
          </p:nvSpPr>
          <p:spPr>
            <a:xfrm>
              <a:off x="6028100" y="5049250"/>
              <a:ext cx="55150" cy="37825"/>
            </a:xfrm>
            <a:custGeom>
              <a:avLst/>
              <a:gdLst/>
              <a:ahLst/>
              <a:cxnLst/>
              <a:rect l="l" t="t" r="r" b="b"/>
              <a:pathLst>
                <a:path w="2206" h="1513" extrusionOk="0">
                  <a:moveTo>
                    <a:pt x="2205" y="0"/>
                  </a:moveTo>
                  <a:lnTo>
                    <a:pt x="127" y="1209"/>
                  </a:lnTo>
                  <a:cubicBezTo>
                    <a:pt x="88" y="1314"/>
                    <a:pt x="46" y="1415"/>
                    <a:pt x="0" y="1512"/>
                  </a:cubicBezTo>
                  <a:lnTo>
                    <a:pt x="2077" y="304"/>
                  </a:lnTo>
                  <a:cubicBezTo>
                    <a:pt x="2123" y="206"/>
                    <a:pt x="2166" y="106"/>
                    <a:pt x="2205" y="0"/>
                  </a:cubicBezTo>
                  <a:close/>
                </a:path>
              </a:pathLst>
            </a:custGeom>
            <a:solidFill>
              <a:srgbClr val="77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1"/>
            <p:cNvSpPr/>
            <p:nvPr/>
          </p:nvSpPr>
          <p:spPr>
            <a:xfrm>
              <a:off x="6023050" y="5056800"/>
              <a:ext cx="57000" cy="39350"/>
            </a:xfrm>
            <a:custGeom>
              <a:avLst/>
              <a:gdLst/>
              <a:ahLst/>
              <a:cxnLst/>
              <a:rect l="l" t="t" r="r" b="b"/>
              <a:pathLst>
                <a:path w="2280" h="1574" extrusionOk="0">
                  <a:moveTo>
                    <a:pt x="2279" y="1"/>
                  </a:moveTo>
                  <a:lnTo>
                    <a:pt x="201" y="1209"/>
                  </a:lnTo>
                  <a:cubicBezTo>
                    <a:pt x="141" y="1334"/>
                    <a:pt x="75" y="1456"/>
                    <a:pt x="1" y="1573"/>
                  </a:cubicBezTo>
                  <a:lnTo>
                    <a:pt x="2078" y="365"/>
                  </a:lnTo>
                  <a:cubicBezTo>
                    <a:pt x="2152" y="248"/>
                    <a:pt x="2220" y="125"/>
                    <a:pt x="2279" y="1"/>
                  </a:cubicBezTo>
                  <a:close/>
                </a:path>
              </a:pathLst>
            </a:custGeom>
            <a:solidFill>
              <a:srgbClr val="725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91"/>
            <p:cNvSpPr/>
            <p:nvPr/>
          </p:nvSpPr>
          <p:spPr>
            <a:xfrm>
              <a:off x="6000025" y="5065900"/>
              <a:ext cx="75025" cy="52775"/>
            </a:xfrm>
            <a:custGeom>
              <a:avLst/>
              <a:gdLst/>
              <a:ahLst/>
              <a:cxnLst/>
              <a:rect l="l" t="t" r="r" b="b"/>
              <a:pathLst>
                <a:path w="3001" h="2111" extrusionOk="0">
                  <a:moveTo>
                    <a:pt x="3000" y="1"/>
                  </a:moveTo>
                  <a:lnTo>
                    <a:pt x="922" y="1209"/>
                  </a:lnTo>
                  <a:cubicBezTo>
                    <a:pt x="676" y="1596"/>
                    <a:pt x="364" y="1898"/>
                    <a:pt x="0" y="2111"/>
                  </a:cubicBezTo>
                  <a:lnTo>
                    <a:pt x="2077" y="902"/>
                  </a:lnTo>
                  <a:cubicBezTo>
                    <a:pt x="2442" y="690"/>
                    <a:pt x="2754" y="387"/>
                    <a:pt x="3000" y="1"/>
                  </a:cubicBezTo>
                  <a:close/>
                </a:path>
              </a:pathLst>
            </a:custGeom>
            <a:solidFill>
              <a:srgbClr val="6E4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1"/>
            <p:cNvSpPr/>
            <p:nvPr/>
          </p:nvSpPr>
          <p:spPr>
            <a:xfrm>
              <a:off x="3669000" y="242100"/>
              <a:ext cx="62750" cy="35200"/>
            </a:xfrm>
            <a:custGeom>
              <a:avLst/>
              <a:gdLst/>
              <a:ahLst/>
              <a:cxnLst/>
              <a:rect l="l" t="t" r="r" b="b"/>
              <a:pathLst>
                <a:path w="2510" h="1408" extrusionOk="0">
                  <a:moveTo>
                    <a:pt x="2510" y="1"/>
                  </a:moveTo>
                  <a:cubicBezTo>
                    <a:pt x="2360" y="53"/>
                    <a:pt x="2216" y="120"/>
                    <a:pt x="2079" y="200"/>
                  </a:cubicBezTo>
                  <a:lnTo>
                    <a:pt x="3" y="1407"/>
                  </a:lnTo>
                  <a:lnTo>
                    <a:pt x="3" y="1407"/>
                  </a:lnTo>
                  <a:cubicBezTo>
                    <a:pt x="139" y="1328"/>
                    <a:pt x="282" y="1262"/>
                    <a:pt x="432" y="1209"/>
                  </a:cubicBezTo>
                  <a:lnTo>
                    <a:pt x="2510" y="1"/>
                  </a:lnTo>
                  <a:close/>
                  <a:moveTo>
                    <a:pt x="3" y="1407"/>
                  </a:moveTo>
                  <a:cubicBezTo>
                    <a:pt x="2" y="1407"/>
                    <a:pt x="1" y="1408"/>
                    <a:pt x="1" y="1408"/>
                  </a:cubicBezTo>
                  <a:lnTo>
                    <a:pt x="3" y="1407"/>
                  </a:lnTo>
                  <a:close/>
                </a:path>
              </a:pathLst>
            </a:custGeom>
            <a:solidFill>
              <a:srgbClr val="6E4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1"/>
            <p:cNvSpPr/>
            <p:nvPr/>
          </p:nvSpPr>
          <p:spPr>
            <a:xfrm>
              <a:off x="3679800" y="239550"/>
              <a:ext cx="61250" cy="32775"/>
            </a:xfrm>
            <a:custGeom>
              <a:avLst/>
              <a:gdLst/>
              <a:ahLst/>
              <a:cxnLst/>
              <a:rect l="l" t="t" r="r" b="b"/>
              <a:pathLst>
                <a:path w="2450" h="1311" extrusionOk="0">
                  <a:moveTo>
                    <a:pt x="2450" y="0"/>
                  </a:moveTo>
                  <a:cubicBezTo>
                    <a:pt x="2324" y="26"/>
                    <a:pt x="2199" y="60"/>
                    <a:pt x="2078" y="103"/>
                  </a:cubicBezTo>
                  <a:lnTo>
                    <a:pt x="0" y="1311"/>
                  </a:lnTo>
                  <a:cubicBezTo>
                    <a:pt x="122" y="1268"/>
                    <a:pt x="245" y="1235"/>
                    <a:pt x="372" y="1209"/>
                  </a:cubicBezTo>
                  <a:lnTo>
                    <a:pt x="2450" y="0"/>
                  </a:lnTo>
                  <a:close/>
                </a:path>
              </a:pathLst>
            </a:custGeom>
            <a:solidFill>
              <a:srgbClr val="725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1"/>
            <p:cNvSpPr/>
            <p:nvPr/>
          </p:nvSpPr>
          <p:spPr>
            <a:xfrm>
              <a:off x="3689100" y="238450"/>
              <a:ext cx="59625" cy="31325"/>
            </a:xfrm>
            <a:custGeom>
              <a:avLst/>
              <a:gdLst/>
              <a:ahLst/>
              <a:cxnLst/>
              <a:rect l="l" t="t" r="r" b="b"/>
              <a:pathLst>
                <a:path w="2385" h="1253" extrusionOk="0">
                  <a:moveTo>
                    <a:pt x="2385" y="0"/>
                  </a:moveTo>
                  <a:lnTo>
                    <a:pt x="2385" y="0"/>
                  </a:lnTo>
                  <a:cubicBezTo>
                    <a:pt x="2282" y="9"/>
                    <a:pt x="2180" y="24"/>
                    <a:pt x="2078" y="44"/>
                  </a:cubicBezTo>
                  <a:lnTo>
                    <a:pt x="0" y="1253"/>
                  </a:lnTo>
                  <a:cubicBezTo>
                    <a:pt x="102" y="1232"/>
                    <a:pt x="204" y="1218"/>
                    <a:pt x="306" y="1209"/>
                  </a:cubicBezTo>
                  <a:lnTo>
                    <a:pt x="2385" y="0"/>
                  </a:lnTo>
                  <a:close/>
                </a:path>
              </a:pathLst>
            </a:custGeom>
            <a:solidFill>
              <a:srgbClr val="775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1"/>
            <p:cNvSpPr/>
            <p:nvPr/>
          </p:nvSpPr>
          <p:spPr>
            <a:xfrm>
              <a:off x="3696750" y="238125"/>
              <a:ext cx="58900" cy="30525"/>
            </a:xfrm>
            <a:custGeom>
              <a:avLst/>
              <a:gdLst/>
              <a:ahLst/>
              <a:cxnLst/>
              <a:rect l="l" t="t" r="r" b="b"/>
              <a:pathLst>
                <a:path w="2356" h="1221" extrusionOk="0">
                  <a:moveTo>
                    <a:pt x="2355" y="0"/>
                  </a:moveTo>
                  <a:cubicBezTo>
                    <a:pt x="2261" y="0"/>
                    <a:pt x="2170" y="4"/>
                    <a:pt x="2079" y="12"/>
                  </a:cubicBezTo>
                  <a:lnTo>
                    <a:pt x="0" y="1221"/>
                  </a:lnTo>
                  <a:cubicBezTo>
                    <a:pt x="91" y="1212"/>
                    <a:pt x="183" y="1208"/>
                    <a:pt x="277" y="1208"/>
                  </a:cubicBezTo>
                  <a:lnTo>
                    <a:pt x="2355" y="0"/>
                  </a:lnTo>
                  <a:close/>
                </a:path>
              </a:pathLst>
            </a:custGeom>
            <a:solidFill>
              <a:srgbClr val="7B5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1"/>
            <p:cNvSpPr/>
            <p:nvPr/>
          </p:nvSpPr>
          <p:spPr>
            <a:xfrm>
              <a:off x="3703650" y="238125"/>
              <a:ext cx="58225" cy="30425"/>
            </a:xfrm>
            <a:custGeom>
              <a:avLst/>
              <a:gdLst/>
              <a:ahLst/>
              <a:cxnLst/>
              <a:rect l="l" t="t" r="r" b="b"/>
              <a:pathLst>
                <a:path w="2329" h="1217" extrusionOk="0">
                  <a:moveTo>
                    <a:pt x="2079" y="0"/>
                  </a:moveTo>
                  <a:lnTo>
                    <a:pt x="1" y="1208"/>
                  </a:lnTo>
                  <a:cubicBezTo>
                    <a:pt x="83" y="1208"/>
                    <a:pt x="166" y="1211"/>
                    <a:pt x="250" y="1216"/>
                  </a:cubicBezTo>
                  <a:lnTo>
                    <a:pt x="2329" y="8"/>
                  </a:lnTo>
                  <a:cubicBezTo>
                    <a:pt x="2244" y="2"/>
                    <a:pt x="2161" y="0"/>
                    <a:pt x="2079" y="0"/>
                  </a:cubicBezTo>
                  <a:close/>
                </a:path>
              </a:pathLst>
            </a:custGeom>
            <a:solidFill>
              <a:srgbClr val="7F5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1"/>
            <p:cNvSpPr/>
            <p:nvPr/>
          </p:nvSpPr>
          <p:spPr>
            <a:xfrm>
              <a:off x="3709900" y="238300"/>
              <a:ext cx="57900" cy="30850"/>
            </a:xfrm>
            <a:custGeom>
              <a:avLst/>
              <a:gdLst/>
              <a:ahLst/>
              <a:cxnLst/>
              <a:rect l="l" t="t" r="r" b="b"/>
              <a:pathLst>
                <a:path w="2316" h="1234" extrusionOk="0">
                  <a:moveTo>
                    <a:pt x="2079" y="1"/>
                  </a:moveTo>
                  <a:lnTo>
                    <a:pt x="0" y="1209"/>
                  </a:lnTo>
                  <a:cubicBezTo>
                    <a:pt x="79" y="1215"/>
                    <a:pt x="158" y="1223"/>
                    <a:pt x="237" y="1234"/>
                  </a:cubicBezTo>
                  <a:lnTo>
                    <a:pt x="2316" y="26"/>
                  </a:lnTo>
                  <a:cubicBezTo>
                    <a:pt x="2236" y="14"/>
                    <a:pt x="2157" y="6"/>
                    <a:pt x="2079" y="1"/>
                  </a:cubicBezTo>
                  <a:close/>
                </a:path>
              </a:pathLst>
            </a:custGeom>
            <a:solidFill>
              <a:srgbClr val="83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1"/>
            <p:cNvSpPr/>
            <p:nvPr/>
          </p:nvSpPr>
          <p:spPr>
            <a:xfrm>
              <a:off x="3715825" y="238925"/>
              <a:ext cx="57800" cy="31200"/>
            </a:xfrm>
            <a:custGeom>
              <a:avLst/>
              <a:gdLst/>
              <a:ahLst/>
              <a:cxnLst/>
              <a:rect l="l" t="t" r="r" b="b"/>
              <a:pathLst>
                <a:path w="2312" h="1248" extrusionOk="0">
                  <a:moveTo>
                    <a:pt x="2079" y="1"/>
                  </a:moveTo>
                  <a:lnTo>
                    <a:pt x="0" y="1208"/>
                  </a:lnTo>
                  <a:cubicBezTo>
                    <a:pt x="77" y="1219"/>
                    <a:pt x="154" y="1231"/>
                    <a:pt x="233" y="1247"/>
                  </a:cubicBezTo>
                  <a:lnTo>
                    <a:pt x="2311" y="39"/>
                  </a:lnTo>
                  <a:cubicBezTo>
                    <a:pt x="2233" y="23"/>
                    <a:pt x="2155" y="11"/>
                    <a:pt x="2079" y="1"/>
                  </a:cubicBezTo>
                  <a:close/>
                </a:path>
              </a:pathLst>
            </a:custGeom>
            <a:solidFill>
              <a:srgbClr val="885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1"/>
            <p:cNvSpPr/>
            <p:nvPr/>
          </p:nvSpPr>
          <p:spPr>
            <a:xfrm>
              <a:off x="3721650" y="239875"/>
              <a:ext cx="57425" cy="31450"/>
            </a:xfrm>
            <a:custGeom>
              <a:avLst/>
              <a:gdLst/>
              <a:ahLst/>
              <a:cxnLst/>
              <a:rect l="l" t="t" r="r" b="b"/>
              <a:pathLst>
                <a:path w="2297" h="1258" extrusionOk="0">
                  <a:moveTo>
                    <a:pt x="2078" y="1"/>
                  </a:moveTo>
                  <a:lnTo>
                    <a:pt x="0" y="1209"/>
                  </a:lnTo>
                  <a:cubicBezTo>
                    <a:pt x="72" y="1223"/>
                    <a:pt x="145" y="1238"/>
                    <a:pt x="218" y="1258"/>
                  </a:cubicBezTo>
                  <a:lnTo>
                    <a:pt x="2296" y="49"/>
                  </a:lnTo>
                  <a:cubicBezTo>
                    <a:pt x="2223" y="30"/>
                    <a:pt x="2150" y="14"/>
                    <a:pt x="2078" y="1"/>
                  </a:cubicBezTo>
                  <a:close/>
                </a:path>
              </a:pathLst>
            </a:custGeom>
            <a:solidFill>
              <a:srgbClr val="8C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1"/>
            <p:cNvSpPr/>
            <p:nvPr/>
          </p:nvSpPr>
          <p:spPr>
            <a:xfrm>
              <a:off x="3727100" y="241100"/>
              <a:ext cx="57450" cy="31750"/>
            </a:xfrm>
            <a:custGeom>
              <a:avLst/>
              <a:gdLst/>
              <a:ahLst/>
              <a:cxnLst/>
              <a:rect l="l" t="t" r="r" b="b"/>
              <a:pathLst>
                <a:path w="2298" h="1270" extrusionOk="0">
                  <a:moveTo>
                    <a:pt x="2078" y="0"/>
                  </a:moveTo>
                  <a:lnTo>
                    <a:pt x="0" y="1209"/>
                  </a:lnTo>
                  <a:cubicBezTo>
                    <a:pt x="73" y="1226"/>
                    <a:pt x="146" y="1247"/>
                    <a:pt x="220" y="1269"/>
                  </a:cubicBezTo>
                  <a:lnTo>
                    <a:pt x="2298" y="61"/>
                  </a:lnTo>
                  <a:cubicBezTo>
                    <a:pt x="2225" y="38"/>
                    <a:pt x="2150" y="18"/>
                    <a:pt x="2078" y="0"/>
                  </a:cubicBezTo>
                  <a:close/>
                </a:path>
              </a:pathLst>
            </a:custGeom>
            <a:solidFill>
              <a:srgbClr val="9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1"/>
            <p:cNvSpPr/>
            <p:nvPr/>
          </p:nvSpPr>
          <p:spPr>
            <a:xfrm>
              <a:off x="3732600" y="242600"/>
              <a:ext cx="57300" cy="31950"/>
            </a:xfrm>
            <a:custGeom>
              <a:avLst/>
              <a:gdLst/>
              <a:ahLst/>
              <a:cxnLst/>
              <a:rect l="l" t="t" r="r" b="b"/>
              <a:pathLst>
                <a:path w="2292" h="1278" extrusionOk="0">
                  <a:moveTo>
                    <a:pt x="2078" y="1"/>
                  </a:moveTo>
                  <a:lnTo>
                    <a:pt x="0" y="1209"/>
                  </a:lnTo>
                  <a:cubicBezTo>
                    <a:pt x="70" y="1229"/>
                    <a:pt x="141" y="1253"/>
                    <a:pt x="213" y="1278"/>
                  </a:cubicBezTo>
                  <a:lnTo>
                    <a:pt x="2291" y="71"/>
                  </a:lnTo>
                  <a:cubicBezTo>
                    <a:pt x="2219" y="45"/>
                    <a:pt x="2148" y="22"/>
                    <a:pt x="2078" y="1"/>
                  </a:cubicBezTo>
                  <a:close/>
                </a:path>
              </a:pathLst>
            </a:custGeom>
            <a:solidFill>
              <a:srgbClr val="946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1"/>
            <p:cNvSpPr/>
            <p:nvPr/>
          </p:nvSpPr>
          <p:spPr>
            <a:xfrm>
              <a:off x="3737900" y="244350"/>
              <a:ext cx="57350" cy="32225"/>
            </a:xfrm>
            <a:custGeom>
              <a:avLst/>
              <a:gdLst/>
              <a:ahLst/>
              <a:cxnLst/>
              <a:rect l="l" t="t" r="r" b="b"/>
              <a:pathLst>
                <a:path w="2294" h="1289" extrusionOk="0">
                  <a:moveTo>
                    <a:pt x="2079" y="1"/>
                  </a:moveTo>
                  <a:lnTo>
                    <a:pt x="1" y="1208"/>
                  </a:lnTo>
                  <a:cubicBezTo>
                    <a:pt x="72" y="1234"/>
                    <a:pt x="144" y="1261"/>
                    <a:pt x="216" y="1289"/>
                  </a:cubicBezTo>
                  <a:lnTo>
                    <a:pt x="2294" y="81"/>
                  </a:lnTo>
                  <a:cubicBezTo>
                    <a:pt x="2222" y="52"/>
                    <a:pt x="2150" y="25"/>
                    <a:pt x="2079" y="1"/>
                  </a:cubicBezTo>
                  <a:close/>
                </a:path>
              </a:pathLst>
            </a:custGeom>
            <a:solidFill>
              <a:srgbClr val="99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91"/>
            <p:cNvSpPr/>
            <p:nvPr/>
          </p:nvSpPr>
          <p:spPr>
            <a:xfrm>
              <a:off x="3743275" y="246375"/>
              <a:ext cx="57300" cy="32475"/>
            </a:xfrm>
            <a:custGeom>
              <a:avLst/>
              <a:gdLst/>
              <a:ahLst/>
              <a:cxnLst/>
              <a:rect l="l" t="t" r="r" b="b"/>
              <a:pathLst>
                <a:path w="2292" h="1299" extrusionOk="0">
                  <a:moveTo>
                    <a:pt x="2079" y="0"/>
                  </a:moveTo>
                  <a:lnTo>
                    <a:pt x="1" y="1208"/>
                  </a:lnTo>
                  <a:lnTo>
                    <a:pt x="1" y="1209"/>
                  </a:lnTo>
                  <a:cubicBezTo>
                    <a:pt x="70" y="1237"/>
                    <a:pt x="142" y="1266"/>
                    <a:pt x="213" y="1299"/>
                  </a:cubicBezTo>
                  <a:lnTo>
                    <a:pt x="2291" y="90"/>
                  </a:lnTo>
                  <a:cubicBezTo>
                    <a:pt x="2219" y="59"/>
                    <a:pt x="2149" y="29"/>
                    <a:pt x="2079" y="0"/>
                  </a:cubicBezTo>
                  <a:close/>
                </a:path>
              </a:pathLst>
            </a:custGeom>
            <a:solidFill>
              <a:srgbClr val="9D6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91"/>
            <p:cNvSpPr/>
            <p:nvPr/>
          </p:nvSpPr>
          <p:spPr>
            <a:xfrm>
              <a:off x="3748600" y="248600"/>
              <a:ext cx="57350" cy="32775"/>
            </a:xfrm>
            <a:custGeom>
              <a:avLst/>
              <a:gdLst/>
              <a:ahLst/>
              <a:cxnLst/>
              <a:rect l="l" t="t" r="r" b="b"/>
              <a:pathLst>
                <a:path w="2294" h="1311" extrusionOk="0">
                  <a:moveTo>
                    <a:pt x="2078" y="0"/>
                  </a:moveTo>
                  <a:lnTo>
                    <a:pt x="0" y="1210"/>
                  </a:lnTo>
                  <a:cubicBezTo>
                    <a:pt x="71" y="1241"/>
                    <a:pt x="143" y="1275"/>
                    <a:pt x="215" y="1311"/>
                  </a:cubicBezTo>
                  <a:lnTo>
                    <a:pt x="2293" y="103"/>
                  </a:lnTo>
                  <a:cubicBezTo>
                    <a:pt x="2221" y="67"/>
                    <a:pt x="2149" y="33"/>
                    <a:pt x="2078" y="0"/>
                  </a:cubicBezTo>
                  <a:close/>
                </a:path>
              </a:pathLst>
            </a:custGeom>
            <a:solidFill>
              <a:srgbClr val="A17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91"/>
            <p:cNvSpPr/>
            <p:nvPr/>
          </p:nvSpPr>
          <p:spPr>
            <a:xfrm>
              <a:off x="3753950" y="251150"/>
              <a:ext cx="57450" cy="33050"/>
            </a:xfrm>
            <a:custGeom>
              <a:avLst/>
              <a:gdLst/>
              <a:ahLst/>
              <a:cxnLst/>
              <a:rect l="l" t="t" r="r" b="b"/>
              <a:pathLst>
                <a:path w="2298" h="1322" extrusionOk="0">
                  <a:moveTo>
                    <a:pt x="2079" y="1"/>
                  </a:moveTo>
                  <a:lnTo>
                    <a:pt x="1" y="1209"/>
                  </a:lnTo>
                  <a:cubicBezTo>
                    <a:pt x="73" y="1245"/>
                    <a:pt x="146" y="1282"/>
                    <a:pt x="219" y="1321"/>
                  </a:cubicBezTo>
                  <a:lnTo>
                    <a:pt x="2297" y="113"/>
                  </a:lnTo>
                  <a:cubicBezTo>
                    <a:pt x="2224" y="74"/>
                    <a:pt x="2151" y="37"/>
                    <a:pt x="2079" y="1"/>
                  </a:cubicBezTo>
                  <a:close/>
                </a:path>
              </a:pathLst>
            </a:custGeom>
            <a:solidFill>
              <a:srgbClr val="A57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91"/>
            <p:cNvSpPr/>
            <p:nvPr/>
          </p:nvSpPr>
          <p:spPr>
            <a:xfrm>
              <a:off x="3759400" y="254000"/>
              <a:ext cx="56200" cy="32575"/>
            </a:xfrm>
            <a:custGeom>
              <a:avLst/>
              <a:gdLst/>
              <a:ahLst/>
              <a:cxnLst/>
              <a:rect l="l" t="t" r="r" b="b"/>
              <a:pathLst>
                <a:path w="2248" h="1303" extrusionOk="0">
                  <a:moveTo>
                    <a:pt x="2079" y="0"/>
                  </a:moveTo>
                  <a:lnTo>
                    <a:pt x="1" y="1207"/>
                  </a:lnTo>
                  <a:lnTo>
                    <a:pt x="1" y="1208"/>
                  </a:lnTo>
                  <a:cubicBezTo>
                    <a:pt x="57" y="1239"/>
                    <a:pt x="113" y="1270"/>
                    <a:pt x="169" y="1303"/>
                  </a:cubicBezTo>
                  <a:lnTo>
                    <a:pt x="2248" y="95"/>
                  </a:lnTo>
                  <a:cubicBezTo>
                    <a:pt x="2192" y="62"/>
                    <a:pt x="2135" y="30"/>
                    <a:pt x="2079" y="0"/>
                  </a:cubicBezTo>
                  <a:close/>
                </a:path>
              </a:pathLst>
            </a:custGeom>
            <a:solidFill>
              <a:srgbClr val="AA7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91"/>
            <p:cNvSpPr/>
            <p:nvPr/>
          </p:nvSpPr>
          <p:spPr>
            <a:xfrm>
              <a:off x="3669000" y="238125"/>
              <a:ext cx="2431075" cy="4880550"/>
            </a:xfrm>
            <a:custGeom>
              <a:avLst/>
              <a:gdLst/>
              <a:ahLst/>
              <a:cxnLst/>
              <a:rect l="l" t="t" r="r" b="b"/>
              <a:pathLst>
                <a:path w="97243" h="195222" extrusionOk="0">
                  <a:moveTo>
                    <a:pt x="3478" y="1"/>
                  </a:moveTo>
                  <a:cubicBezTo>
                    <a:pt x="2958" y="1"/>
                    <a:pt x="2486" y="124"/>
                    <a:pt x="2079" y="360"/>
                  </a:cubicBezTo>
                  <a:lnTo>
                    <a:pt x="1" y="1568"/>
                  </a:lnTo>
                  <a:cubicBezTo>
                    <a:pt x="407" y="1332"/>
                    <a:pt x="880" y="1209"/>
                    <a:pt x="1400" y="1209"/>
                  </a:cubicBezTo>
                  <a:cubicBezTo>
                    <a:pt x="2119" y="1209"/>
                    <a:pt x="2929" y="1443"/>
                    <a:pt x="3785" y="1938"/>
                  </a:cubicBezTo>
                  <a:lnTo>
                    <a:pt x="89861" y="51634"/>
                  </a:lnTo>
                  <a:cubicBezTo>
                    <a:pt x="90041" y="51737"/>
                    <a:pt x="90220" y="51850"/>
                    <a:pt x="90395" y="51972"/>
                  </a:cubicBezTo>
                  <a:cubicBezTo>
                    <a:pt x="90405" y="51979"/>
                    <a:pt x="90415" y="51986"/>
                    <a:pt x="90425" y="51993"/>
                  </a:cubicBezTo>
                  <a:cubicBezTo>
                    <a:pt x="90588" y="52108"/>
                    <a:pt x="90750" y="52229"/>
                    <a:pt x="90909" y="52359"/>
                  </a:cubicBezTo>
                  <a:cubicBezTo>
                    <a:pt x="90928" y="52374"/>
                    <a:pt x="90946" y="52390"/>
                    <a:pt x="90965" y="52405"/>
                  </a:cubicBezTo>
                  <a:cubicBezTo>
                    <a:pt x="91119" y="52531"/>
                    <a:pt x="91269" y="52663"/>
                    <a:pt x="91419" y="52801"/>
                  </a:cubicBezTo>
                  <a:cubicBezTo>
                    <a:pt x="91441" y="52823"/>
                    <a:pt x="91465" y="52845"/>
                    <a:pt x="91489" y="52868"/>
                  </a:cubicBezTo>
                  <a:cubicBezTo>
                    <a:pt x="91616" y="52988"/>
                    <a:pt x="91739" y="53113"/>
                    <a:pt x="91862" y="53241"/>
                  </a:cubicBezTo>
                  <a:cubicBezTo>
                    <a:pt x="91896" y="53276"/>
                    <a:pt x="91929" y="53310"/>
                    <a:pt x="91962" y="53344"/>
                  </a:cubicBezTo>
                  <a:cubicBezTo>
                    <a:pt x="92053" y="53443"/>
                    <a:pt x="92141" y="53546"/>
                    <a:pt x="92229" y="53648"/>
                  </a:cubicBezTo>
                  <a:cubicBezTo>
                    <a:pt x="92295" y="53723"/>
                    <a:pt x="92360" y="53795"/>
                    <a:pt x="92423" y="53872"/>
                  </a:cubicBezTo>
                  <a:cubicBezTo>
                    <a:pt x="92448" y="53901"/>
                    <a:pt x="92470" y="53932"/>
                    <a:pt x="92494" y="53963"/>
                  </a:cubicBezTo>
                  <a:cubicBezTo>
                    <a:pt x="92761" y="54292"/>
                    <a:pt x="93012" y="54636"/>
                    <a:pt x="93246" y="54991"/>
                  </a:cubicBezTo>
                  <a:cubicBezTo>
                    <a:pt x="93249" y="54996"/>
                    <a:pt x="93251" y="55001"/>
                    <a:pt x="93255" y="55006"/>
                  </a:cubicBezTo>
                  <a:cubicBezTo>
                    <a:pt x="93488" y="55365"/>
                    <a:pt x="93704" y="55740"/>
                    <a:pt x="93901" y="56120"/>
                  </a:cubicBezTo>
                  <a:cubicBezTo>
                    <a:pt x="93914" y="56147"/>
                    <a:pt x="93930" y="56174"/>
                    <a:pt x="93945" y="56201"/>
                  </a:cubicBezTo>
                  <a:cubicBezTo>
                    <a:pt x="93985" y="56282"/>
                    <a:pt x="94022" y="56365"/>
                    <a:pt x="94062" y="56446"/>
                  </a:cubicBezTo>
                  <a:cubicBezTo>
                    <a:pt x="94125" y="56576"/>
                    <a:pt x="94189" y="56706"/>
                    <a:pt x="94247" y="56838"/>
                  </a:cubicBezTo>
                  <a:cubicBezTo>
                    <a:pt x="94267" y="56884"/>
                    <a:pt x="94285" y="56930"/>
                    <a:pt x="94306" y="56976"/>
                  </a:cubicBezTo>
                  <a:cubicBezTo>
                    <a:pt x="94374" y="57138"/>
                    <a:pt x="94439" y="57300"/>
                    <a:pt x="94501" y="57463"/>
                  </a:cubicBezTo>
                  <a:cubicBezTo>
                    <a:pt x="94516" y="57502"/>
                    <a:pt x="94532" y="57543"/>
                    <a:pt x="94546" y="57582"/>
                  </a:cubicBezTo>
                  <a:cubicBezTo>
                    <a:pt x="94616" y="57773"/>
                    <a:pt x="94680" y="57964"/>
                    <a:pt x="94738" y="58155"/>
                  </a:cubicBezTo>
                  <a:cubicBezTo>
                    <a:pt x="94747" y="58183"/>
                    <a:pt x="94755" y="58212"/>
                    <a:pt x="94764" y="58240"/>
                  </a:cubicBezTo>
                  <a:cubicBezTo>
                    <a:pt x="94822" y="58436"/>
                    <a:pt x="94874" y="58633"/>
                    <a:pt x="94920" y="58829"/>
                  </a:cubicBezTo>
                  <a:cubicBezTo>
                    <a:pt x="94926" y="58849"/>
                    <a:pt x="94931" y="58870"/>
                    <a:pt x="94935" y="58890"/>
                  </a:cubicBezTo>
                  <a:cubicBezTo>
                    <a:pt x="94983" y="59101"/>
                    <a:pt x="95025" y="59311"/>
                    <a:pt x="95058" y="59519"/>
                  </a:cubicBezTo>
                  <a:cubicBezTo>
                    <a:pt x="95058" y="59522"/>
                    <a:pt x="95059" y="59524"/>
                    <a:pt x="95060" y="59528"/>
                  </a:cubicBezTo>
                  <a:cubicBezTo>
                    <a:pt x="95092" y="59738"/>
                    <a:pt x="95117" y="59946"/>
                    <a:pt x="95135" y="60153"/>
                  </a:cubicBezTo>
                  <a:cubicBezTo>
                    <a:pt x="95136" y="60171"/>
                    <a:pt x="95137" y="60188"/>
                    <a:pt x="95138" y="60204"/>
                  </a:cubicBezTo>
                  <a:cubicBezTo>
                    <a:pt x="95155" y="60411"/>
                    <a:pt x="95164" y="60617"/>
                    <a:pt x="95163" y="60819"/>
                  </a:cubicBezTo>
                  <a:lnTo>
                    <a:pt x="94792" y="191810"/>
                  </a:lnTo>
                  <a:cubicBezTo>
                    <a:pt x="94788" y="193485"/>
                    <a:pt x="94197" y="194664"/>
                    <a:pt x="93244" y="195219"/>
                  </a:cubicBezTo>
                  <a:lnTo>
                    <a:pt x="93244" y="195219"/>
                  </a:lnTo>
                  <a:lnTo>
                    <a:pt x="95318" y="194013"/>
                  </a:lnTo>
                  <a:cubicBezTo>
                    <a:pt x="96274" y="193459"/>
                    <a:pt x="96866" y="192279"/>
                    <a:pt x="96871" y="190602"/>
                  </a:cubicBezTo>
                  <a:lnTo>
                    <a:pt x="97242" y="59611"/>
                  </a:lnTo>
                  <a:cubicBezTo>
                    <a:pt x="97243" y="59531"/>
                    <a:pt x="97242" y="59450"/>
                    <a:pt x="97239" y="59370"/>
                  </a:cubicBezTo>
                  <a:cubicBezTo>
                    <a:pt x="97237" y="59285"/>
                    <a:pt x="97233" y="59200"/>
                    <a:pt x="97227" y="59113"/>
                  </a:cubicBezTo>
                  <a:cubicBezTo>
                    <a:pt x="97225" y="59074"/>
                    <a:pt x="97220" y="59034"/>
                    <a:pt x="97218" y="58995"/>
                  </a:cubicBezTo>
                  <a:cubicBezTo>
                    <a:pt x="97217" y="58978"/>
                    <a:pt x="97215" y="58961"/>
                    <a:pt x="97214" y="58944"/>
                  </a:cubicBezTo>
                  <a:cubicBezTo>
                    <a:pt x="97211" y="58914"/>
                    <a:pt x="97209" y="58885"/>
                    <a:pt x="97207" y="58854"/>
                  </a:cubicBezTo>
                  <a:cubicBezTo>
                    <a:pt x="97198" y="58768"/>
                    <a:pt x="97189" y="58680"/>
                    <a:pt x="97178" y="58594"/>
                  </a:cubicBezTo>
                  <a:cubicBezTo>
                    <a:pt x="97166" y="58504"/>
                    <a:pt x="97153" y="58414"/>
                    <a:pt x="97139" y="58324"/>
                  </a:cubicBezTo>
                  <a:lnTo>
                    <a:pt x="97138" y="58318"/>
                  </a:lnTo>
                  <a:cubicBezTo>
                    <a:pt x="97138" y="58316"/>
                    <a:pt x="97137" y="58313"/>
                    <a:pt x="97137" y="58310"/>
                  </a:cubicBezTo>
                  <a:cubicBezTo>
                    <a:pt x="97122" y="58224"/>
                    <a:pt x="97109" y="58138"/>
                    <a:pt x="97092" y="58052"/>
                  </a:cubicBezTo>
                  <a:cubicBezTo>
                    <a:pt x="97074" y="57956"/>
                    <a:pt x="97054" y="57861"/>
                    <a:pt x="97033" y="57764"/>
                  </a:cubicBezTo>
                  <a:cubicBezTo>
                    <a:pt x="97027" y="57736"/>
                    <a:pt x="97020" y="57709"/>
                    <a:pt x="97013" y="57681"/>
                  </a:cubicBezTo>
                  <a:cubicBezTo>
                    <a:pt x="97009" y="57661"/>
                    <a:pt x="97003" y="57641"/>
                    <a:pt x="97000" y="57620"/>
                  </a:cubicBezTo>
                  <a:cubicBezTo>
                    <a:pt x="96988" y="57570"/>
                    <a:pt x="96976" y="57520"/>
                    <a:pt x="96964" y="57471"/>
                  </a:cubicBezTo>
                  <a:cubicBezTo>
                    <a:pt x="96938" y="57365"/>
                    <a:pt x="96910" y="57261"/>
                    <a:pt x="96880" y="57155"/>
                  </a:cubicBezTo>
                  <a:cubicBezTo>
                    <a:pt x="96868" y="57113"/>
                    <a:pt x="96855" y="57073"/>
                    <a:pt x="96843" y="57031"/>
                  </a:cubicBezTo>
                  <a:cubicBezTo>
                    <a:pt x="96835" y="57003"/>
                    <a:pt x="96826" y="56975"/>
                    <a:pt x="96817" y="56946"/>
                  </a:cubicBezTo>
                  <a:cubicBezTo>
                    <a:pt x="96804" y="56904"/>
                    <a:pt x="96792" y="56862"/>
                    <a:pt x="96780" y="56820"/>
                  </a:cubicBezTo>
                  <a:cubicBezTo>
                    <a:pt x="96741" y="56701"/>
                    <a:pt x="96702" y="56583"/>
                    <a:pt x="96659" y="56465"/>
                  </a:cubicBezTo>
                  <a:cubicBezTo>
                    <a:pt x="96648" y="56434"/>
                    <a:pt x="96636" y="56404"/>
                    <a:pt x="96624" y="56373"/>
                  </a:cubicBezTo>
                  <a:cubicBezTo>
                    <a:pt x="96611" y="56333"/>
                    <a:pt x="96595" y="56293"/>
                    <a:pt x="96580" y="56253"/>
                  </a:cubicBezTo>
                  <a:cubicBezTo>
                    <a:pt x="96555" y="56186"/>
                    <a:pt x="96531" y="56119"/>
                    <a:pt x="96504" y="56051"/>
                  </a:cubicBezTo>
                  <a:cubicBezTo>
                    <a:pt x="96466" y="55957"/>
                    <a:pt x="96424" y="55862"/>
                    <a:pt x="96384" y="55767"/>
                  </a:cubicBezTo>
                  <a:cubicBezTo>
                    <a:pt x="96364" y="55722"/>
                    <a:pt x="96346" y="55675"/>
                    <a:pt x="96325" y="55630"/>
                  </a:cubicBezTo>
                  <a:cubicBezTo>
                    <a:pt x="96318" y="55610"/>
                    <a:pt x="96310" y="55591"/>
                    <a:pt x="96302" y="55573"/>
                  </a:cubicBezTo>
                  <a:cubicBezTo>
                    <a:pt x="96251" y="55461"/>
                    <a:pt x="96195" y="55349"/>
                    <a:pt x="96141" y="55237"/>
                  </a:cubicBezTo>
                  <a:cubicBezTo>
                    <a:pt x="96102" y="55155"/>
                    <a:pt x="96065" y="55072"/>
                    <a:pt x="96023" y="54991"/>
                  </a:cubicBezTo>
                  <a:cubicBezTo>
                    <a:pt x="96019" y="54981"/>
                    <a:pt x="96014" y="54971"/>
                    <a:pt x="96009" y="54961"/>
                  </a:cubicBezTo>
                  <a:cubicBezTo>
                    <a:pt x="96000" y="54944"/>
                    <a:pt x="95988" y="54928"/>
                    <a:pt x="95980" y="54911"/>
                  </a:cubicBezTo>
                  <a:cubicBezTo>
                    <a:pt x="95784" y="54530"/>
                    <a:pt x="95568" y="54157"/>
                    <a:pt x="95334" y="53797"/>
                  </a:cubicBezTo>
                  <a:cubicBezTo>
                    <a:pt x="95331" y="53792"/>
                    <a:pt x="95327" y="53786"/>
                    <a:pt x="95325" y="53782"/>
                  </a:cubicBezTo>
                  <a:cubicBezTo>
                    <a:pt x="95091" y="53426"/>
                    <a:pt x="94841" y="53084"/>
                    <a:pt x="94573" y="52753"/>
                  </a:cubicBezTo>
                  <a:cubicBezTo>
                    <a:pt x="94558" y="52735"/>
                    <a:pt x="94546" y="52715"/>
                    <a:pt x="94532" y="52697"/>
                  </a:cubicBezTo>
                  <a:cubicBezTo>
                    <a:pt x="94523" y="52686"/>
                    <a:pt x="94511" y="52674"/>
                    <a:pt x="94502" y="52663"/>
                  </a:cubicBezTo>
                  <a:cubicBezTo>
                    <a:pt x="94438" y="52586"/>
                    <a:pt x="94372" y="52513"/>
                    <a:pt x="94307" y="52438"/>
                  </a:cubicBezTo>
                  <a:cubicBezTo>
                    <a:pt x="94235" y="52354"/>
                    <a:pt x="94164" y="52269"/>
                    <a:pt x="94090" y="52188"/>
                  </a:cubicBezTo>
                  <a:cubicBezTo>
                    <a:pt x="94074" y="52170"/>
                    <a:pt x="94057" y="52154"/>
                    <a:pt x="94040" y="52136"/>
                  </a:cubicBezTo>
                  <a:cubicBezTo>
                    <a:pt x="94008" y="52100"/>
                    <a:pt x="93974" y="52066"/>
                    <a:pt x="93940" y="52031"/>
                  </a:cubicBezTo>
                  <a:cubicBezTo>
                    <a:pt x="93877" y="51965"/>
                    <a:pt x="93813" y="51898"/>
                    <a:pt x="93750" y="51834"/>
                  </a:cubicBezTo>
                  <a:cubicBezTo>
                    <a:pt x="93690" y="51774"/>
                    <a:pt x="93629" y="51717"/>
                    <a:pt x="93567" y="51658"/>
                  </a:cubicBezTo>
                  <a:cubicBezTo>
                    <a:pt x="93543" y="51637"/>
                    <a:pt x="93521" y="51613"/>
                    <a:pt x="93497" y="51592"/>
                  </a:cubicBezTo>
                  <a:cubicBezTo>
                    <a:pt x="93482" y="51578"/>
                    <a:pt x="93467" y="51563"/>
                    <a:pt x="93451" y="51549"/>
                  </a:cubicBezTo>
                  <a:cubicBezTo>
                    <a:pt x="93361" y="51465"/>
                    <a:pt x="93269" y="51383"/>
                    <a:pt x="93176" y="51304"/>
                  </a:cubicBezTo>
                  <a:cubicBezTo>
                    <a:pt x="93132" y="51267"/>
                    <a:pt x="93087" y="51232"/>
                    <a:pt x="93043" y="51196"/>
                  </a:cubicBezTo>
                  <a:cubicBezTo>
                    <a:pt x="93025" y="51181"/>
                    <a:pt x="93006" y="51165"/>
                    <a:pt x="92987" y="51150"/>
                  </a:cubicBezTo>
                  <a:cubicBezTo>
                    <a:pt x="92966" y="51132"/>
                    <a:pt x="92945" y="51114"/>
                    <a:pt x="92924" y="51097"/>
                  </a:cubicBezTo>
                  <a:cubicBezTo>
                    <a:pt x="92843" y="51034"/>
                    <a:pt x="92762" y="50971"/>
                    <a:pt x="92681" y="50912"/>
                  </a:cubicBezTo>
                  <a:cubicBezTo>
                    <a:pt x="92622" y="50868"/>
                    <a:pt x="92563" y="50828"/>
                    <a:pt x="92504" y="50785"/>
                  </a:cubicBezTo>
                  <a:cubicBezTo>
                    <a:pt x="92494" y="50778"/>
                    <a:pt x="92483" y="50771"/>
                    <a:pt x="92473" y="50764"/>
                  </a:cubicBezTo>
                  <a:cubicBezTo>
                    <a:pt x="92463" y="50756"/>
                    <a:pt x="92455" y="50750"/>
                    <a:pt x="92445" y="50744"/>
                  </a:cubicBezTo>
                  <a:cubicBezTo>
                    <a:pt x="92371" y="50693"/>
                    <a:pt x="92295" y="50642"/>
                    <a:pt x="92218" y="50594"/>
                  </a:cubicBezTo>
                  <a:cubicBezTo>
                    <a:pt x="92143" y="50545"/>
                    <a:pt x="92068" y="50499"/>
                    <a:pt x="91992" y="50456"/>
                  </a:cubicBezTo>
                  <a:cubicBezTo>
                    <a:pt x="91975" y="50445"/>
                    <a:pt x="91957" y="50435"/>
                    <a:pt x="91941" y="50425"/>
                  </a:cubicBezTo>
                  <a:lnTo>
                    <a:pt x="5864" y="730"/>
                  </a:lnTo>
                  <a:cubicBezTo>
                    <a:pt x="5007" y="235"/>
                    <a:pt x="4196" y="1"/>
                    <a:pt x="3478" y="1"/>
                  </a:cubicBezTo>
                  <a:close/>
                  <a:moveTo>
                    <a:pt x="93244" y="195219"/>
                  </a:moveTo>
                  <a:lnTo>
                    <a:pt x="93240" y="195222"/>
                  </a:lnTo>
                  <a:cubicBezTo>
                    <a:pt x="93241" y="195221"/>
                    <a:pt x="93243" y="195220"/>
                    <a:pt x="93244" y="1952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1"/>
            <p:cNvSpPr/>
            <p:nvPr/>
          </p:nvSpPr>
          <p:spPr>
            <a:xfrm>
              <a:off x="3620675" y="268300"/>
              <a:ext cx="2427700" cy="4859350"/>
            </a:xfrm>
            <a:custGeom>
              <a:avLst/>
              <a:gdLst/>
              <a:ahLst/>
              <a:cxnLst/>
              <a:rect l="l" t="t" r="r" b="b"/>
              <a:pathLst>
                <a:path w="97108" h="194374" extrusionOk="0">
                  <a:moveTo>
                    <a:pt x="3333" y="1"/>
                  </a:moveTo>
                  <a:cubicBezTo>
                    <a:pt x="1589" y="1"/>
                    <a:pt x="388" y="1382"/>
                    <a:pt x="381" y="3771"/>
                  </a:cubicBezTo>
                  <a:lnTo>
                    <a:pt x="10" y="134763"/>
                  </a:lnTo>
                  <a:cubicBezTo>
                    <a:pt x="0" y="138138"/>
                    <a:pt x="2377" y="142253"/>
                    <a:pt x="5313" y="143948"/>
                  </a:cubicBezTo>
                  <a:lnTo>
                    <a:pt x="91388" y="193644"/>
                  </a:lnTo>
                  <a:cubicBezTo>
                    <a:pt x="92245" y="194139"/>
                    <a:pt x="93056" y="194373"/>
                    <a:pt x="93775" y="194373"/>
                  </a:cubicBezTo>
                  <a:cubicBezTo>
                    <a:pt x="95518" y="194373"/>
                    <a:pt x="96719" y="192992"/>
                    <a:pt x="96726" y="190602"/>
                  </a:cubicBezTo>
                  <a:lnTo>
                    <a:pt x="97097" y="59610"/>
                  </a:lnTo>
                  <a:cubicBezTo>
                    <a:pt x="97107" y="56236"/>
                    <a:pt x="94731" y="52122"/>
                    <a:pt x="91794" y="50425"/>
                  </a:cubicBezTo>
                  <a:lnTo>
                    <a:pt x="5718" y="730"/>
                  </a:lnTo>
                  <a:cubicBezTo>
                    <a:pt x="4862" y="235"/>
                    <a:pt x="4051" y="1"/>
                    <a:pt x="3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1"/>
            <p:cNvSpPr/>
            <p:nvPr/>
          </p:nvSpPr>
          <p:spPr>
            <a:xfrm>
              <a:off x="3814475" y="650000"/>
              <a:ext cx="2092050" cy="4183750"/>
            </a:xfrm>
            <a:custGeom>
              <a:avLst/>
              <a:gdLst/>
              <a:ahLst/>
              <a:cxnLst/>
              <a:rect l="l" t="t" r="r" b="b"/>
              <a:pathLst>
                <a:path w="83682" h="167350" extrusionOk="0">
                  <a:moveTo>
                    <a:pt x="338" y="0"/>
                  </a:moveTo>
                  <a:lnTo>
                    <a:pt x="1" y="119232"/>
                  </a:lnTo>
                  <a:lnTo>
                    <a:pt x="83342" y="167350"/>
                  </a:lnTo>
                  <a:lnTo>
                    <a:pt x="83681" y="48118"/>
                  </a:lnTo>
                  <a:lnTo>
                    <a:pt x="3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1"/>
            <p:cNvSpPr/>
            <p:nvPr/>
          </p:nvSpPr>
          <p:spPr>
            <a:xfrm>
              <a:off x="2707675" y="650000"/>
              <a:ext cx="3198850" cy="4826275"/>
            </a:xfrm>
            <a:custGeom>
              <a:avLst/>
              <a:gdLst/>
              <a:ahLst/>
              <a:cxnLst/>
              <a:rect l="l" t="t" r="r" b="b"/>
              <a:pathLst>
                <a:path w="127954" h="193051" extrusionOk="0">
                  <a:moveTo>
                    <a:pt x="44610" y="0"/>
                  </a:moveTo>
                  <a:lnTo>
                    <a:pt x="44418" y="68041"/>
                  </a:lnTo>
                  <a:cubicBezTo>
                    <a:pt x="44328" y="99743"/>
                    <a:pt x="27419" y="129016"/>
                    <a:pt x="1" y="144932"/>
                  </a:cubicBezTo>
                  <a:lnTo>
                    <a:pt x="83342" y="193050"/>
                  </a:lnTo>
                  <a:cubicBezTo>
                    <a:pt x="110760" y="177134"/>
                    <a:pt x="127670" y="147861"/>
                    <a:pt x="127760" y="116159"/>
                  </a:cubicBezTo>
                  <a:lnTo>
                    <a:pt x="127953" y="48118"/>
                  </a:lnTo>
                  <a:lnTo>
                    <a:pt x="446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91"/>
            <p:cNvSpPr/>
            <p:nvPr/>
          </p:nvSpPr>
          <p:spPr>
            <a:xfrm>
              <a:off x="4192175" y="767600"/>
              <a:ext cx="1336650" cy="1013200"/>
            </a:xfrm>
            <a:custGeom>
              <a:avLst/>
              <a:gdLst/>
              <a:ahLst/>
              <a:cxnLst/>
              <a:rect l="l" t="t" r="r" b="b"/>
              <a:pathLst>
                <a:path w="53466" h="40528" extrusionOk="0">
                  <a:moveTo>
                    <a:pt x="2016" y="1617"/>
                  </a:moveTo>
                  <a:cubicBezTo>
                    <a:pt x="2197" y="1617"/>
                    <a:pt x="2400" y="1676"/>
                    <a:pt x="2616" y="1800"/>
                  </a:cubicBezTo>
                  <a:lnTo>
                    <a:pt x="50877" y="29664"/>
                  </a:lnTo>
                  <a:cubicBezTo>
                    <a:pt x="51612" y="30088"/>
                    <a:pt x="52208" y="31122"/>
                    <a:pt x="52206" y="31965"/>
                  </a:cubicBezTo>
                  <a:lnTo>
                    <a:pt x="52189" y="37971"/>
                  </a:lnTo>
                  <a:lnTo>
                    <a:pt x="52190" y="37971"/>
                  </a:lnTo>
                  <a:cubicBezTo>
                    <a:pt x="52189" y="38569"/>
                    <a:pt x="51886" y="38915"/>
                    <a:pt x="51449" y="38915"/>
                  </a:cubicBezTo>
                  <a:cubicBezTo>
                    <a:pt x="51269" y="38915"/>
                    <a:pt x="51066" y="38857"/>
                    <a:pt x="50852" y="38733"/>
                  </a:cubicBezTo>
                  <a:lnTo>
                    <a:pt x="2591" y="10869"/>
                  </a:lnTo>
                  <a:cubicBezTo>
                    <a:pt x="1853" y="10443"/>
                    <a:pt x="1256" y="9409"/>
                    <a:pt x="1258" y="8566"/>
                  </a:cubicBezTo>
                  <a:lnTo>
                    <a:pt x="1275" y="2560"/>
                  </a:lnTo>
                  <a:cubicBezTo>
                    <a:pt x="1277" y="1962"/>
                    <a:pt x="1579" y="1617"/>
                    <a:pt x="2016" y="1617"/>
                  </a:cubicBezTo>
                  <a:close/>
                  <a:moveTo>
                    <a:pt x="1459" y="1"/>
                  </a:moveTo>
                  <a:cubicBezTo>
                    <a:pt x="610" y="1"/>
                    <a:pt x="25" y="674"/>
                    <a:pt x="22" y="1836"/>
                  </a:cubicBezTo>
                  <a:lnTo>
                    <a:pt x="5" y="7842"/>
                  </a:lnTo>
                  <a:cubicBezTo>
                    <a:pt x="0" y="9482"/>
                    <a:pt x="1156" y="11484"/>
                    <a:pt x="2587" y="12310"/>
                  </a:cubicBezTo>
                  <a:lnTo>
                    <a:pt x="50849" y="40173"/>
                  </a:lnTo>
                  <a:cubicBezTo>
                    <a:pt x="51265" y="40414"/>
                    <a:pt x="51659" y="40528"/>
                    <a:pt x="52008" y="40528"/>
                  </a:cubicBezTo>
                  <a:cubicBezTo>
                    <a:pt x="52856" y="40528"/>
                    <a:pt x="53440" y="39856"/>
                    <a:pt x="53443" y="38695"/>
                  </a:cubicBezTo>
                  <a:lnTo>
                    <a:pt x="53460" y="32689"/>
                  </a:lnTo>
                  <a:cubicBezTo>
                    <a:pt x="53466" y="31050"/>
                    <a:pt x="52309" y="29044"/>
                    <a:pt x="50883" y="28220"/>
                  </a:cubicBezTo>
                  <a:lnTo>
                    <a:pt x="2620" y="356"/>
                  </a:lnTo>
                  <a:cubicBezTo>
                    <a:pt x="2203" y="115"/>
                    <a:pt x="1809" y="1"/>
                    <a:pt x="1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91"/>
            <p:cNvSpPr/>
            <p:nvPr/>
          </p:nvSpPr>
          <p:spPr>
            <a:xfrm>
              <a:off x="4335150" y="765650"/>
              <a:ext cx="1050675" cy="709000"/>
            </a:xfrm>
            <a:custGeom>
              <a:avLst/>
              <a:gdLst/>
              <a:ahLst/>
              <a:cxnLst/>
              <a:rect l="l" t="t" r="r" b="b"/>
              <a:pathLst>
                <a:path w="42027" h="28360" extrusionOk="0">
                  <a:moveTo>
                    <a:pt x="1611" y="0"/>
                  </a:moveTo>
                  <a:cubicBezTo>
                    <a:pt x="662" y="0"/>
                    <a:pt x="10" y="752"/>
                    <a:pt x="6" y="2053"/>
                  </a:cubicBezTo>
                  <a:cubicBezTo>
                    <a:pt x="0" y="3887"/>
                    <a:pt x="1292" y="6124"/>
                    <a:pt x="2891" y="7048"/>
                  </a:cubicBezTo>
                  <a:lnTo>
                    <a:pt x="39116" y="27962"/>
                  </a:lnTo>
                  <a:cubicBezTo>
                    <a:pt x="39584" y="28232"/>
                    <a:pt x="40026" y="28360"/>
                    <a:pt x="40417" y="28360"/>
                  </a:cubicBezTo>
                  <a:cubicBezTo>
                    <a:pt x="41366" y="28360"/>
                    <a:pt x="42018" y="27609"/>
                    <a:pt x="42021" y="26311"/>
                  </a:cubicBezTo>
                  <a:cubicBezTo>
                    <a:pt x="42027" y="24472"/>
                    <a:pt x="40736" y="22236"/>
                    <a:pt x="39136" y="21312"/>
                  </a:cubicBezTo>
                  <a:lnTo>
                    <a:pt x="2911" y="398"/>
                  </a:lnTo>
                  <a:cubicBezTo>
                    <a:pt x="2443" y="128"/>
                    <a:pt x="2002" y="0"/>
                    <a:pt x="1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91"/>
            <p:cNvSpPr/>
            <p:nvPr/>
          </p:nvSpPr>
          <p:spPr>
            <a:xfrm>
              <a:off x="4495100" y="2946150"/>
              <a:ext cx="89450" cy="252050"/>
            </a:xfrm>
            <a:custGeom>
              <a:avLst/>
              <a:gdLst/>
              <a:ahLst/>
              <a:cxnLst/>
              <a:rect l="l" t="t" r="r" b="b"/>
              <a:pathLst>
                <a:path w="3578" h="10082" extrusionOk="0">
                  <a:moveTo>
                    <a:pt x="23" y="0"/>
                  </a:moveTo>
                  <a:lnTo>
                    <a:pt x="3" y="6764"/>
                  </a:lnTo>
                  <a:cubicBezTo>
                    <a:pt x="1" y="7893"/>
                    <a:pt x="793" y="9269"/>
                    <a:pt x="1778" y="9838"/>
                  </a:cubicBezTo>
                  <a:cubicBezTo>
                    <a:pt x="2064" y="10003"/>
                    <a:pt x="2336" y="10082"/>
                    <a:pt x="2576" y="10082"/>
                  </a:cubicBezTo>
                  <a:cubicBezTo>
                    <a:pt x="3159" y="10082"/>
                    <a:pt x="3561" y="9620"/>
                    <a:pt x="3563" y="8820"/>
                  </a:cubicBezTo>
                  <a:lnTo>
                    <a:pt x="3577" y="4102"/>
                  </a:lnTo>
                  <a:lnTo>
                    <a:pt x="1797" y="3073"/>
                  </a:lnTo>
                  <a:cubicBezTo>
                    <a:pt x="812" y="2505"/>
                    <a:pt x="20" y="1130"/>
                    <a:pt x="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91"/>
            <p:cNvSpPr/>
            <p:nvPr/>
          </p:nvSpPr>
          <p:spPr>
            <a:xfrm>
              <a:off x="4495625" y="2712575"/>
              <a:ext cx="92100" cy="233825"/>
            </a:xfrm>
            <a:custGeom>
              <a:avLst/>
              <a:gdLst/>
              <a:ahLst/>
              <a:cxnLst/>
              <a:rect l="l" t="t" r="r" b="b"/>
              <a:pathLst>
                <a:path w="3684" h="9353" extrusionOk="0">
                  <a:moveTo>
                    <a:pt x="235" y="1"/>
                  </a:moveTo>
                  <a:cubicBezTo>
                    <a:pt x="96" y="767"/>
                    <a:pt x="23" y="1596"/>
                    <a:pt x="20" y="2479"/>
                  </a:cubicBezTo>
                  <a:lnTo>
                    <a:pt x="1" y="9343"/>
                  </a:lnTo>
                  <a:cubicBezTo>
                    <a:pt x="3" y="8543"/>
                    <a:pt x="404" y="8081"/>
                    <a:pt x="987" y="8081"/>
                  </a:cubicBezTo>
                  <a:cubicBezTo>
                    <a:pt x="1227" y="8081"/>
                    <a:pt x="1499" y="8159"/>
                    <a:pt x="1787" y="8326"/>
                  </a:cubicBezTo>
                  <a:lnTo>
                    <a:pt x="3568" y="9353"/>
                  </a:lnTo>
                  <a:lnTo>
                    <a:pt x="3581" y="4534"/>
                  </a:lnTo>
                  <a:cubicBezTo>
                    <a:pt x="3581" y="4049"/>
                    <a:pt x="3615" y="3563"/>
                    <a:pt x="3683" y="3083"/>
                  </a:cubicBezTo>
                  <a:lnTo>
                    <a:pt x="1805" y="1998"/>
                  </a:lnTo>
                  <a:cubicBezTo>
                    <a:pt x="1122" y="1605"/>
                    <a:pt x="531" y="820"/>
                    <a:pt x="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91"/>
            <p:cNvSpPr/>
            <p:nvPr/>
          </p:nvSpPr>
          <p:spPr>
            <a:xfrm>
              <a:off x="5080800" y="3335425"/>
              <a:ext cx="89575" cy="200925"/>
            </a:xfrm>
            <a:custGeom>
              <a:avLst/>
              <a:gdLst/>
              <a:ahLst/>
              <a:cxnLst/>
              <a:rect l="l" t="t" r="r" b="b"/>
              <a:pathLst>
                <a:path w="3583" h="8037" extrusionOk="0">
                  <a:moveTo>
                    <a:pt x="17" y="0"/>
                  </a:moveTo>
                  <a:lnTo>
                    <a:pt x="3" y="4719"/>
                  </a:lnTo>
                  <a:cubicBezTo>
                    <a:pt x="0" y="5848"/>
                    <a:pt x="793" y="7224"/>
                    <a:pt x="1777" y="7792"/>
                  </a:cubicBezTo>
                  <a:cubicBezTo>
                    <a:pt x="2065" y="7958"/>
                    <a:pt x="2336" y="8037"/>
                    <a:pt x="2577" y="8037"/>
                  </a:cubicBezTo>
                  <a:cubicBezTo>
                    <a:pt x="3160" y="8037"/>
                    <a:pt x="3561" y="7574"/>
                    <a:pt x="3563" y="6775"/>
                  </a:cubicBezTo>
                  <a:lnTo>
                    <a:pt x="3582" y="11"/>
                  </a:lnTo>
                  <a:lnTo>
                    <a:pt x="3582" y="11"/>
                  </a:lnTo>
                  <a:cubicBezTo>
                    <a:pt x="3580" y="810"/>
                    <a:pt x="3179" y="1272"/>
                    <a:pt x="2596" y="1272"/>
                  </a:cubicBezTo>
                  <a:cubicBezTo>
                    <a:pt x="2355" y="1272"/>
                    <a:pt x="2084" y="1194"/>
                    <a:pt x="1796" y="1028"/>
                  </a:cubicBezTo>
                  <a:lnTo>
                    <a:pt x="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1"/>
            <p:cNvSpPr/>
            <p:nvPr/>
          </p:nvSpPr>
          <p:spPr>
            <a:xfrm>
              <a:off x="5079500" y="3073575"/>
              <a:ext cx="91400" cy="262125"/>
            </a:xfrm>
            <a:custGeom>
              <a:avLst/>
              <a:gdLst/>
              <a:ahLst/>
              <a:cxnLst/>
              <a:rect l="l" t="t" r="r" b="b"/>
              <a:pathLst>
                <a:path w="3656" h="10485" extrusionOk="0">
                  <a:moveTo>
                    <a:pt x="0" y="0"/>
                  </a:moveTo>
                  <a:cubicBezTo>
                    <a:pt x="63" y="520"/>
                    <a:pt x="95" y="1041"/>
                    <a:pt x="94" y="1564"/>
                  </a:cubicBezTo>
                  <a:lnTo>
                    <a:pt x="80" y="6384"/>
                  </a:lnTo>
                  <a:lnTo>
                    <a:pt x="1860" y="7411"/>
                  </a:lnTo>
                  <a:cubicBezTo>
                    <a:pt x="2844" y="7979"/>
                    <a:pt x="3638" y="9354"/>
                    <a:pt x="3634" y="10485"/>
                  </a:cubicBezTo>
                  <a:lnTo>
                    <a:pt x="3654" y="3620"/>
                  </a:lnTo>
                  <a:cubicBezTo>
                    <a:pt x="3656" y="2738"/>
                    <a:pt x="3588" y="1828"/>
                    <a:pt x="3455" y="904"/>
                  </a:cubicBezTo>
                  <a:cubicBezTo>
                    <a:pt x="3281" y="1180"/>
                    <a:pt x="3008" y="1329"/>
                    <a:pt x="2677" y="1329"/>
                  </a:cubicBezTo>
                  <a:cubicBezTo>
                    <a:pt x="2437" y="1329"/>
                    <a:pt x="2166" y="1250"/>
                    <a:pt x="1879" y="1084"/>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91"/>
            <p:cNvSpPr/>
            <p:nvPr/>
          </p:nvSpPr>
          <p:spPr>
            <a:xfrm>
              <a:off x="4495575" y="2914575"/>
              <a:ext cx="674875" cy="452675"/>
            </a:xfrm>
            <a:custGeom>
              <a:avLst/>
              <a:gdLst/>
              <a:ahLst/>
              <a:cxnLst/>
              <a:rect l="l" t="t" r="r" b="b"/>
              <a:pathLst>
                <a:path w="26995" h="18107" extrusionOk="0">
                  <a:moveTo>
                    <a:pt x="989" y="1"/>
                  </a:moveTo>
                  <a:cubicBezTo>
                    <a:pt x="406" y="1"/>
                    <a:pt x="6" y="463"/>
                    <a:pt x="4" y="1263"/>
                  </a:cubicBezTo>
                  <a:cubicBezTo>
                    <a:pt x="1" y="2393"/>
                    <a:pt x="794" y="3768"/>
                    <a:pt x="1778" y="4336"/>
                  </a:cubicBezTo>
                  <a:lnTo>
                    <a:pt x="3558" y="5365"/>
                  </a:lnTo>
                  <a:lnTo>
                    <a:pt x="23426" y="16834"/>
                  </a:lnTo>
                  <a:lnTo>
                    <a:pt x="25206" y="17862"/>
                  </a:lnTo>
                  <a:cubicBezTo>
                    <a:pt x="25494" y="18028"/>
                    <a:pt x="25765" y="18106"/>
                    <a:pt x="26006" y="18106"/>
                  </a:cubicBezTo>
                  <a:cubicBezTo>
                    <a:pt x="26589" y="18106"/>
                    <a:pt x="26990" y="17644"/>
                    <a:pt x="26993" y="16845"/>
                  </a:cubicBezTo>
                  <a:cubicBezTo>
                    <a:pt x="26995" y="15714"/>
                    <a:pt x="26202" y="14340"/>
                    <a:pt x="25218" y="13771"/>
                  </a:cubicBezTo>
                  <a:lnTo>
                    <a:pt x="23437" y="12744"/>
                  </a:lnTo>
                  <a:lnTo>
                    <a:pt x="3570" y="1273"/>
                  </a:lnTo>
                  <a:lnTo>
                    <a:pt x="1790" y="246"/>
                  </a:lnTo>
                  <a:cubicBezTo>
                    <a:pt x="1502" y="79"/>
                    <a:pt x="1230" y="1"/>
                    <a:pt x="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91"/>
            <p:cNvSpPr/>
            <p:nvPr/>
          </p:nvSpPr>
          <p:spPr>
            <a:xfrm>
              <a:off x="4512025" y="2177925"/>
              <a:ext cx="322650" cy="378725"/>
            </a:xfrm>
            <a:custGeom>
              <a:avLst/>
              <a:gdLst/>
              <a:ahLst/>
              <a:cxnLst/>
              <a:rect l="l" t="t" r="r" b="b"/>
              <a:pathLst>
                <a:path w="12906" h="15149" extrusionOk="0">
                  <a:moveTo>
                    <a:pt x="0" y="1"/>
                  </a:moveTo>
                  <a:lnTo>
                    <a:pt x="0" y="1"/>
                  </a:lnTo>
                  <a:cubicBezTo>
                    <a:pt x="965" y="4134"/>
                    <a:pt x="3145" y="8416"/>
                    <a:pt x="6158" y="11910"/>
                  </a:cubicBezTo>
                  <a:lnTo>
                    <a:pt x="8951" y="15148"/>
                  </a:lnTo>
                  <a:lnTo>
                    <a:pt x="12906" y="15137"/>
                  </a:lnTo>
                  <a:lnTo>
                    <a:pt x="7774" y="9186"/>
                  </a:lnTo>
                  <a:cubicBezTo>
                    <a:pt x="6158" y="7312"/>
                    <a:pt x="4879" y="5118"/>
                    <a:pt x="4054" y="2892"/>
                  </a:cubicBezTo>
                  <a:lnTo>
                    <a:pt x="1212" y="1250"/>
                  </a:lnTo>
                  <a:cubicBezTo>
                    <a:pt x="742" y="980"/>
                    <a:pt x="316" y="52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91"/>
            <p:cNvSpPr/>
            <p:nvPr/>
          </p:nvSpPr>
          <p:spPr>
            <a:xfrm>
              <a:off x="4496375" y="2654125"/>
              <a:ext cx="674775" cy="452700"/>
            </a:xfrm>
            <a:custGeom>
              <a:avLst/>
              <a:gdLst/>
              <a:ahLst/>
              <a:cxnLst/>
              <a:rect l="l" t="t" r="r" b="b"/>
              <a:pathLst>
                <a:path w="26991" h="18108" extrusionOk="0">
                  <a:moveTo>
                    <a:pt x="988" y="1"/>
                  </a:moveTo>
                  <a:cubicBezTo>
                    <a:pt x="961" y="1"/>
                    <a:pt x="933" y="2"/>
                    <a:pt x="906" y="4"/>
                  </a:cubicBezTo>
                  <a:cubicBezTo>
                    <a:pt x="368" y="46"/>
                    <a:pt x="3" y="501"/>
                    <a:pt x="1" y="1263"/>
                  </a:cubicBezTo>
                  <a:cubicBezTo>
                    <a:pt x="0" y="1609"/>
                    <a:pt x="74" y="1977"/>
                    <a:pt x="205" y="2339"/>
                  </a:cubicBezTo>
                  <a:cubicBezTo>
                    <a:pt x="501" y="3158"/>
                    <a:pt x="1092" y="3943"/>
                    <a:pt x="1775" y="4336"/>
                  </a:cubicBezTo>
                  <a:lnTo>
                    <a:pt x="3653" y="5421"/>
                  </a:lnTo>
                  <a:lnTo>
                    <a:pt x="23325" y="16778"/>
                  </a:lnTo>
                  <a:lnTo>
                    <a:pt x="25203" y="17863"/>
                  </a:lnTo>
                  <a:cubicBezTo>
                    <a:pt x="25490" y="18029"/>
                    <a:pt x="25761" y="18107"/>
                    <a:pt x="26001" y="18107"/>
                  </a:cubicBezTo>
                  <a:cubicBezTo>
                    <a:pt x="26333" y="18107"/>
                    <a:pt x="26606" y="17958"/>
                    <a:pt x="26781" y="17682"/>
                  </a:cubicBezTo>
                  <a:cubicBezTo>
                    <a:pt x="26912" y="17473"/>
                    <a:pt x="26988" y="17190"/>
                    <a:pt x="26989" y="16845"/>
                  </a:cubicBezTo>
                  <a:cubicBezTo>
                    <a:pt x="26991" y="16082"/>
                    <a:pt x="26631" y="15209"/>
                    <a:pt x="26094" y="14546"/>
                  </a:cubicBezTo>
                  <a:cubicBezTo>
                    <a:pt x="25835" y="14227"/>
                    <a:pt x="25535" y="13957"/>
                    <a:pt x="25215" y="13772"/>
                  </a:cubicBezTo>
                  <a:lnTo>
                    <a:pt x="21957" y="11891"/>
                  </a:lnTo>
                  <a:lnTo>
                    <a:pt x="5044" y="2126"/>
                  </a:lnTo>
                  <a:lnTo>
                    <a:pt x="1787" y="246"/>
                  </a:lnTo>
                  <a:cubicBezTo>
                    <a:pt x="1500" y="80"/>
                    <a:pt x="1229" y="1"/>
                    <a:pt x="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91"/>
            <p:cNvSpPr/>
            <p:nvPr/>
          </p:nvSpPr>
          <p:spPr>
            <a:xfrm>
              <a:off x="4834350" y="2670625"/>
              <a:ext cx="314375" cy="347175"/>
            </a:xfrm>
            <a:custGeom>
              <a:avLst/>
              <a:gdLst/>
              <a:ahLst/>
              <a:cxnLst/>
              <a:rect l="l" t="t" r="r" b="b"/>
              <a:pathLst>
                <a:path w="12575" h="13887" extrusionOk="0">
                  <a:moveTo>
                    <a:pt x="3955" y="1"/>
                  </a:moveTo>
                  <a:lnTo>
                    <a:pt x="0" y="12"/>
                  </a:lnTo>
                  <a:lnTo>
                    <a:pt x="5131" y="5963"/>
                  </a:lnTo>
                  <a:cubicBezTo>
                    <a:pt x="6499" y="7548"/>
                    <a:pt x="7625" y="9363"/>
                    <a:pt x="8438" y="11231"/>
                  </a:cubicBezTo>
                  <a:lnTo>
                    <a:pt x="11696" y="13112"/>
                  </a:lnTo>
                  <a:cubicBezTo>
                    <a:pt x="12016" y="13296"/>
                    <a:pt x="12316" y="13567"/>
                    <a:pt x="12575" y="13886"/>
                  </a:cubicBezTo>
                  <a:cubicBezTo>
                    <a:pt x="11489" y="10154"/>
                    <a:pt x="9455" y="6377"/>
                    <a:pt x="6747" y="3238"/>
                  </a:cubicBezTo>
                  <a:lnTo>
                    <a:pt x="3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91"/>
            <p:cNvSpPr/>
            <p:nvPr/>
          </p:nvSpPr>
          <p:spPr>
            <a:xfrm>
              <a:off x="4498700" y="1684375"/>
              <a:ext cx="89550" cy="187850"/>
            </a:xfrm>
            <a:custGeom>
              <a:avLst/>
              <a:gdLst/>
              <a:ahLst/>
              <a:cxnLst/>
              <a:rect l="l" t="t" r="r" b="b"/>
              <a:pathLst>
                <a:path w="3582" h="7514" extrusionOk="0">
                  <a:moveTo>
                    <a:pt x="1005" y="1"/>
                  </a:moveTo>
                  <a:cubicBezTo>
                    <a:pt x="421" y="1"/>
                    <a:pt x="21" y="463"/>
                    <a:pt x="18" y="1263"/>
                  </a:cubicBezTo>
                  <a:lnTo>
                    <a:pt x="0" y="7504"/>
                  </a:lnTo>
                  <a:cubicBezTo>
                    <a:pt x="3" y="6704"/>
                    <a:pt x="404" y="6241"/>
                    <a:pt x="987" y="6241"/>
                  </a:cubicBezTo>
                  <a:cubicBezTo>
                    <a:pt x="1228" y="6241"/>
                    <a:pt x="1499" y="6320"/>
                    <a:pt x="1787" y="6485"/>
                  </a:cubicBezTo>
                  <a:lnTo>
                    <a:pt x="3567" y="7514"/>
                  </a:lnTo>
                  <a:lnTo>
                    <a:pt x="3578" y="3318"/>
                  </a:lnTo>
                  <a:cubicBezTo>
                    <a:pt x="3582" y="2189"/>
                    <a:pt x="2789" y="813"/>
                    <a:pt x="1805" y="245"/>
                  </a:cubicBezTo>
                  <a:cubicBezTo>
                    <a:pt x="1517" y="79"/>
                    <a:pt x="1245" y="1"/>
                    <a:pt x="10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91"/>
            <p:cNvSpPr/>
            <p:nvPr/>
          </p:nvSpPr>
          <p:spPr>
            <a:xfrm>
              <a:off x="4519025" y="2506325"/>
              <a:ext cx="639400" cy="200975"/>
            </a:xfrm>
            <a:custGeom>
              <a:avLst/>
              <a:gdLst/>
              <a:ahLst/>
              <a:cxnLst/>
              <a:rect l="l" t="t" r="r" b="b"/>
              <a:pathLst>
                <a:path w="25576" h="8039" extrusionOk="0">
                  <a:moveTo>
                    <a:pt x="21518" y="0"/>
                  </a:moveTo>
                  <a:cubicBezTo>
                    <a:pt x="20684" y="1269"/>
                    <a:pt x="19397" y="1981"/>
                    <a:pt x="17774" y="1985"/>
                  </a:cubicBezTo>
                  <a:lnTo>
                    <a:pt x="12626" y="2001"/>
                  </a:lnTo>
                  <a:lnTo>
                    <a:pt x="8671" y="2012"/>
                  </a:lnTo>
                  <a:lnTo>
                    <a:pt x="5869" y="2020"/>
                  </a:lnTo>
                  <a:cubicBezTo>
                    <a:pt x="3153" y="2028"/>
                    <a:pt x="1103" y="3447"/>
                    <a:pt x="0" y="5916"/>
                  </a:cubicBezTo>
                  <a:cubicBezTo>
                    <a:pt x="26" y="5914"/>
                    <a:pt x="52" y="5913"/>
                    <a:pt x="79" y="5913"/>
                  </a:cubicBezTo>
                  <a:cubicBezTo>
                    <a:pt x="320" y="5913"/>
                    <a:pt x="593" y="5992"/>
                    <a:pt x="881" y="6158"/>
                  </a:cubicBezTo>
                  <a:lnTo>
                    <a:pt x="4138" y="8038"/>
                  </a:lnTo>
                  <a:cubicBezTo>
                    <a:pt x="4959" y="7113"/>
                    <a:pt x="6092" y="6603"/>
                    <a:pt x="7464" y="6598"/>
                  </a:cubicBezTo>
                  <a:lnTo>
                    <a:pt x="12613" y="6584"/>
                  </a:lnTo>
                  <a:lnTo>
                    <a:pt x="16568" y="6571"/>
                  </a:lnTo>
                  <a:lnTo>
                    <a:pt x="19370" y="6564"/>
                  </a:lnTo>
                  <a:cubicBezTo>
                    <a:pt x="22392" y="6556"/>
                    <a:pt x="24590" y="4799"/>
                    <a:pt x="25576" y="1792"/>
                  </a:cubicBezTo>
                  <a:lnTo>
                    <a:pt x="25576" y="1792"/>
                  </a:lnTo>
                  <a:cubicBezTo>
                    <a:pt x="25452" y="1854"/>
                    <a:pt x="25311" y="1886"/>
                    <a:pt x="25158" y="1886"/>
                  </a:cubicBezTo>
                  <a:cubicBezTo>
                    <a:pt x="24918" y="1886"/>
                    <a:pt x="24647" y="1807"/>
                    <a:pt x="24360" y="1641"/>
                  </a:cubicBezTo>
                  <a:lnTo>
                    <a:pt x="21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91"/>
            <p:cNvSpPr/>
            <p:nvPr/>
          </p:nvSpPr>
          <p:spPr>
            <a:xfrm>
              <a:off x="4497900" y="2100850"/>
              <a:ext cx="674800" cy="452625"/>
            </a:xfrm>
            <a:custGeom>
              <a:avLst/>
              <a:gdLst/>
              <a:ahLst/>
              <a:cxnLst/>
              <a:rect l="l" t="t" r="r" b="b"/>
              <a:pathLst>
                <a:path w="26992" h="18105" extrusionOk="0">
                  <a:moveTo>
                    <a:pt x="990" y="0"/>
                  </a:moveTo>
                  <a:cubicBezTo>
                    <a:pt x="600" y="0"/>
                    <a:pt x="291" y="206"/>
                    <a:pt x="129" y="582"/>
                  </a:cubicBezTo>
                  <a:cubicBezTo>
                    <a:pt x="48" y="769"/>
                    <a:pt x="3" y="997"/>
                    <a:pt x="3" y="1261"/>
                  </a:cubicBezTo>
                  <a:cubicBezTo>
                    <a:pt x="1" y="1852"/>
                    <a:pt x="218" y="2509"/>
                    <a:pt x="565" y="3084"/>
                  </a:cubicBezTo>
                  <a:cubicBezTo>
                    <a:pt x="881" y="3608"/>
                    <a:pt x="1307" y="4063"/>
                    <a:pt x="1777" y="4335"/>
                  </a:cubicBezTo>
                  <a:lnTo>
                    <a:pt x="4619" y="5975"/>
                  </a:lnTo>
                  <a:lnTo>
                    <a:pt x="22363" y="16219"/>
                  </a:lnTo>
                  <a:lnTo>
                    <a:pt x="25205" y="17860"/>
                  </a:lnTo>
                  <a:cubicBezTo>
                    <a:pt x="25492" y="18026"/>
                    <a:pt x="25763" y="18104"/>
                    <a:pt x="26004" y="18104"/>
                  </a:cubicBezTo>
                  <a:cubicBezTo>
                    <a:pt x="26157" y="18104"/>
                    <a:pt x="26297" y="18073"/>
                    <a:pt x="26421" y="18012"/>
                  </a:cubicBezTo>
                  <a:cubicBezTo>
                    <a:pt x="26769" y="17839"/>
                    <a:pt x="26990" y="17432"/>
                    <a:pt x="26991" y="16842"/>
                  </a:cubicBezTo>
                  <a:cubicBezTo>
                    <a:pt x="26992" y="16578"/>
                    <a:pt x="26948" y="16299"/>
                    <a:pt x="26869" y="16020"/>
                  </a:cubicBezTo>
                  <a:cubicBezTo>
                    <a:pt x="26611" y="15112"/>
                    <a:pt x="25970" y="14205"/>
                    <a:pt x="25217" y="13769"/>
                  </a:cubicBezTo>
                  <a:lnTo>
                    <a:pt x="23415" y="12729"/>
                  </a:lnTo>
                  <a:lnTo>
                    <a:pt x="3591" y="1285"/>
                  </a:lnTo>
                  <a:lnTo>
                    <a:pt x="1789" y="244"/>
                  </a:lnTo>
                  <a:cubicBezTo>
                    <a:pt x="1502" y="79"/>
                    <a:pt x="1230" y="0"/>
                    <a:pt x="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91"/>
            <p:cNvSpPr/>
            <p:nvPr/>
          </p:nvSpPr>
          <p:spPr>
            <a:xfrm>
              <a:off x="5083225" y="2261225"/>
              <a:ext cx="90175" cy="240150"/>
            </a:xfrm>
            <a:custGeom>
              <a:avLst/>
              <a:gdLst/>
              <a:ahLst/>
              <a:cxnLst/>
              <a:rect l="l" t="t" r="r" b="b"/>
              <a:pathLst>
                <a:path w="3607" h="9606" extrusionOk="0">
                  <a:moveTo>
                    <a:pt x="41" y="0"/>
                  </a:moveTo>
                  <a:lnTo>
                    <a:pt x="26" y="5605"/>
                  </a:lnTo>
                  <a:cubicBezTo>
                    <a:pt x="25" y="5848"/>
                    <a:pt x="17" y="6084"/>
                    <a:pt x="1" y="6314"/>
                  </a:cubicBezTo>
                  <a:lnTo>
                    <a:pt x="1804" y="7354"/>
                  </a:lnTo>
                  <a:cubicBezTo>
                    <a:pt x="2557" y="7789"/>
                    <a:pt x="3198" y="8697"/>
                    <a:pt x="3456" y="9605"/>
                  </a:cubicBezTo>
                  <a:cubicBezTo>
                    <a:pt x="3542" y="8960"/>
                    <a:pt x="3586" y="8310"/>
                    <a:pt x="3586" y="7660"/>
                  </a:cubicBezTo>
                  <a:lnTo>
                    <a:pt x="3607" y="10"/>
                  </a:lnTo>
                  <a:lnTo>
                    <a:pt x="3607" y="10"/>
                  </a:lnTo>
                  <a:cubicBezTo>
                    <a:pt x="3604" y="811"/>
                    <a:pt x="3204" y="1273"/>
                    <a:pt x="2621" y="1273"/>
                  </a:cubicBezTo>
                  <a:cubicBezTo>
                    <a:pt x="2380" y="1273"/>
                    <a:pt x="2109" y="1194"/>
                    <a:pt x="1821" y="1028"/>
                  </a:cubicBezTo>
                  <a:lnTo>
                    <a:pt x="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91"/>
            <p:cNvSpPr/>
            <p:nvPr/>
          </p:nvSpPr>
          <p:spPr>
            <a:xfrm>
              <a:off x="4498625" y="1840400"/>
              <a:ext cx="674875" cy="452650"/>
            </a:xfrm>
            <a:custGeom>
              <a:avLst/>
              <a:gdLst/>
              <a:ahLst/>
              <a:cxnLst/>
              <a:rect l="l" t="t" r="r" b="b"/>
              <a:pathLst>
                <a:path w="26995" h="18106" extrusionOk="0">
                  <a:moveTo>
                    <a:pt x="989" y="1"/>
                  </a:moveTo>
                  <a:cubicBezTo>
                    <a:pt x="406" y="1"/>
                    <a:pt x="6" y="462"/>
                    <a:pt x="3" y="1263"/>
                  </a:cubicBezTo>
                  <a:cubicBezTo>
                    <a:pt x="0" y="2394"/>
                    <a:pt x="794" y="3767"/>
                    <a:pt x="1778" y="4336"/>
                  </a:cubicBezTo>
                  <a:lnTo>
                    <a:pt x="3558" y="5363"/>
                  </a:lnTo>
                  <a:lnTo>
                    <a:pt x="23425" y="16833"/>
                  </a:lnTo>
                  <a:lnTo>
                    <a:pt x="25205" y="17861"/>
                  </a:lnTo>
                  <a:cubicBezTo>
                    <a:pt x="25493" y="18027"/>
                    <a:pt x="25765" y="18106"/>
                    <a:pt x="26006" y="18106"/>
                  </a:cubicBezTo>
                  <a:cubicBezTo>
                    <a:pt x="26589" y="18106"/>
                    <a:pt x="26988" y="17644"/>
                    <a:pt x="26991" y="16843"/>
                  </a:cubicBezTo>
                  <a:cubicBezTo>
                    <a:pt x="26994" y="15714"/>
                    <a:pt x="26202" y="14338"/>
                    <a:pt x="25217" y="13770"/>
                  </a:cubicBezTo>
                  <a:lnTo>
                    <a:pt x="23438" y="12743"/>
                  </a:lnTo>
                  <a:lnTo>
                    <a:pt x="3570" y="1273"/>
                  </a:lnTo>
                  <a:lnTo>
                    <a:pt x="1790" y="246"/>
                  </a:lnTo>
                  <a:cubicBezTo>
                    <a:pt x="1502" y="79"/>
                    <a:pt x="1230" y="1"/>
                    <a:pt x="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91"/>
            <p:cNvSpPr/>
            <p:nvPr/>
          </p:nvSpPr>
          <p:spPr>
            <a:xfrm>
              <a:off x="5084525" y="2022550"/>
              <a:ext cx="89425" cy="238950"/>
            </a:xfrm>
            <a:custGeom>
              <a:avLst/>
              <a:gdLst/>
              <a:ahLst/>
              <a:cxnLst/>
              <a:rect l="l" t="t" r="r" b="b"/>
              <a:pathLst>
                <a:path w="3577" h="9558" extrusionOk="0">
                  <a:moveTo>
                    <a:pt x="1001" y="1"/>
                  </a:moveTo>
                  <a:cubicBezTo>
                    <a:pt x="418" y="1"/>
                    <a:pt x="15" y="462"/>
                    <a:pt x="13" y="1262"/>
                  </a:cubicBezTo>
                  <a:lnTo>
                    <a:pt x="1" y="5456"/>
                  </a:lnTo>
                  <a:lnTo>
                    <a:pt x="1781" y="6484"/>
                  </a:lnTo>
                  <a:cubicBezTo>
                    <a:pt x="2766" y="7052"/>
                    <a:pt x="3558" y="8428"/>
                    <a:pt x="3555" y="9557"/>
                  </a:cubicBezTo>
                  <a:lnTo>
                    <a:pt x="3573" y="3318"/>
                  </a:lnTo>
                  <a:cubicBezTo>
                    <a:pt x="3576" y="2188"/>
                    <a:pt x="2783" y="812"/>
                    <a:pt x="1798" y="245"/>
                  </a:cubicBezTo>
                  <a:cubicBezTo>
                    <a:pt x="1512" y="79"/>
                    <a:pt x="1241"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91"/>
            <p:cNvSpPr/>
            <p:nvPr/>
          </p:nvSpPr>
          <p:spPr>
            <a:xfrm>
              <a:off x="4498125" y="1871950"/>
              <a:ext cx="89575" cy="261050"/>
            </a:xfrm>
            <a:custGeom>
              <a:avLst/>
              <a:gdLst/>
              <a:ahLst/>
              <a:cxnLst/>
              <a:rect l="l" t="t" r="r" b="b"/>
              <a:pathLst>
                <a:path w="3583" h="10442" extrusionOk="0">
                  <a:moveTo>
                    <a:pt x="23" y="1"/>
                  </a:moveTo>
                  <a:cubicBezTo>
                    <a:pt x="23" y="1"/>
                    <a:pt x="23" y="1"/>
                    <a:pt x="23" y="2"/>
                  </a:cubicBezTo>
                  <a:lnTo>
                    <a:pt x="23" y="2"/>
                  </a:lnTo>
                  <a:lnTo>
                    <a:pt x="23" y="1"/>
                  </a:lnTo>
                  <a:close/>
                  <a:moveTo>
                    <a:pt x="23" y="2"/>
                  </a:moveTo>
                  <a:lnTo>
                    <a:pt x="2" y="7651"/>
                  </a:lnTo>
                  <a:cubicBezTo>
                    <a:pt x="1" y="8348"/>
                    <a:pt x="40" y="9045"/>
                    <a:pt x="120" y="9738"/>
                  </a:cubicBezTo>
                  <a:cubicBezTo>
                    <a:pt x="282" y="9362"/>
                    <a:pt x="590" y="9156"/>
                    <a:pt x="980" y="9156"/>
                  </a:cubicBezTo>
                  <a:cubicBezTo>
                    <a:pt x="1221" y="9156"/>
                    <a:pt x="1493" y="9234"/>
                    <a:pt x="1780" y="9400"/>
                  </a:cubicBezTo>
                  <a:lnTo>
                    <a:pt x="3582" y="10441"/>
                  </a:lnTo>
                  <a:cubicBezTo>
                    <a:pt x="3568" y="10194"/>
                    <a:pt x="3561" y="9949"/>
                    <a:pt x="3562" y="9706"/>
                  </a:cubicBezTo>
                  <a:lnTo>
                    <a:pt x="3578" y="4101"/>
                  </a:lnTo>
                  <a:lnTo>
                    <a:pt x="1797" y="3074"/>
                  </a:lnTo>
                  <a:cubicBezTo>
                    <a:pt x="814" y="2505"/>
                    <a:pt x="21" y="1132"/>
                    <a:pt x="23"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91"/>
            <p:cNvSpPr/>
            <p:nvPr/>
          </p:nvSpPr>
          <p:spPr>
            <a:xfrm>
              <a:off x="4598325" y="3761825"/>
              <a:ext cx="108125" cy="139925"/>
            </a:xfrm>
            <a:custGeom>
              <a:avLst/>
              <a:gdLst/>
              <a:ahLst/>
              <a:cxnLst/>
              <a:rect l="l" t="t" r="r" b="b"/>
              <a:pathLst>
                <a:path w="4325" h="5597" extrusionOk="0">
                  <a:moveTo>
                    <a:pt x="9" y="1"/>
                  </a:moveTo>
                  <a:lnTo>
                    <a:pt x="0" y="3105"/>
                  </a:lnTo>
                  <a:lnTo>
                    <a:pt x="4315" y="5596"/>
                  </a:lnTo>
                  <a:lnTo>
                    <a:pt x="4324" y="2493"/>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91"/>
            <p:cNvSpPr/>
            <p:nvPr/>
          </p:nvSpPr>
          <p:spPr>
            <a:xfrm>
              <a:off x="4508750" y="3539325"/>
              <a:ext cx="288250" cy="243750"/>
            </a:xfrm>
            <a:custGeom>
              <a:avLst/>
              <a:gdLst/>
              <a:ahLst/>
              <a:cxnLst/>
              <a:rect l="l" t="t" r="r" b="b"/>
              <a:pathLst>
                <a:path w="11530" h="9750" extrusionOk="0">
                  <a:moveTo>
                    <a:pt x="9" y="1"/>
                  </a:moveTo>
                  <a:lnTo>
                    <a:pt x="1" y="3098"/>
                  </a:lnTo>
                  <a:lnTo>
                    <a:pt x="11521" y="9749"/>
                  </a:lnTo>
                  <a:lnTo>
                    <a:pt x="11529" y="6653"/>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91"/>
            <p:cNvSpPr/>
            <p:nvPr/>
          </p:nvSpPr>
          <p:spPr>
            <a:xfrm>
              <a:off x="4762425" y="3856575"/>
              <a:ext cx="342350" cy="275150"/>
            </a:xfrm>
            <a:custGeom>
              <a:avLst/>
              <a:gdLst/>
              <a:ahLst/>
              <a:cxnLst/>
              <a:rect l="l" t="t" r="r" b="b"/>
              <a:pathLst>
                <a:path w="13694" h="11006" extrusionOk="0">
                  <a:moveTo>
                    <a:pt x="10" y="0"/>
                  </a:moveTo>
                  <a:lnTo>
                    <a:pt x="1" y="3105"/>
                  </a:lnTo>
                  <a:lnTo>
                    <a:pt x="13685" y="11006"/>
                  </a:lnTo>
                  <a:lnTo>
                    <a:pt x="13694" y="7901"/>
                  </a:ln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91"/>
            <p:cNvSpPr/>
            <p:nvPr/>
          </p:nvSpPr>
          <p:spPr>
            <a:xfrm>
              <a:off x="4852975" y="3738050"/>
              <a:ext cx="252300" cy="223000"/>
            </a:xfrm>
            <a:custGeom>
              <a:avLst/>
              <a:gdLst/>
              <a:ahLst/>
              <a:cxnLst/>
              <a:rect l="l" t="t" r="r" b="b"/>
              <a:pathLst>
                <a:path w="10092" h="8920" extrusionOk="0">
                  <a:moveTo>
                    <a:pt x="9" y="1"/>
                  </a:moveTo>
                  <a:lnTo>
                    <a:pt x="0" y="3099"/>
                  </a:lnTo>
                  <a:lnTo>
                    <a:pt x="10082" y="8919"/>
                  </a:lnTo>
                  <a:lnTo>
                    <a:pt x="10091" y="5822"/>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Northeastern University - Wikipedia">
            <a:extLst>
              <a:ext uri="{FF2B5EF4-FFF2-40B4-BE49-F238E27FC236}">
                <a16:creationId xmlns:a16="http://schemas.microsoft.com/office/drawing/2014/main" id="{84347D8D-2FFF-CD82-92B8-104FB8E956C5}"/>
              </a:ext>
            </a:extLst>
          </p:cNvPr>
          <p:cNvPicPr>
            <a:picLocks noChangeAspect="1"/>
          </p:cNvPicPr>
          <p:nvPr/>
        </p:nvPicPr>
        <p:blipFill>
          <a:blip r:embed="rId3"/>
          <a:stretch>
            <a:fillRect/>
          </a:stretch>
        </p:blipFill>
        <p:spPr>
          <a:xfrm>
            <a:off x="7958267" y="51744"/>
            <a:ext cx="1104900" cy="1085850"/>
          </a:xfrm>
          <a:prstGeom prst="rect">
            <a:avLst/>
          </a:prstGeom>
        </p:spPr>
      </p:pic>
      <p:sp>
        <p:nvSpPr>
          <p:cNvPr id="2272" name="Google Shape;2272;p91"/>
          <p:cNvSpPr txBox="1">
            <a:spLocks noGrp="1"/>
          </p:cNvSpPr>
          <p:nvPr>
            <p:ph type="title"/>
          </p:nvPr>
        </p:nvSpPr>
        <p:spPr>
          <a:xfrm rot="1860000">
            <a:off x="294811" y="2970919"/>
            <a:ext cx="1904765" cy="1275489"/>
          </a:xfrm>
          <a:prstGeom prst="rect">
            <a:avLst/>
          </a:prstGeom>
        </p:spPr>
        <p:txBody>
          <a:bodyPr spcFirstLastPara="1" wrap="square" lIns="91425" tIns="91425" rIns="91425" bIns="91425" anchor="t" anchorCtr="0">
            <a:noAutofit/>
          </a:bodyPr>
          <a:lstStyle/>
          <a:p>
            <a:pPr algn="ctr"/>
            <a:r>
              <a:rPr lang="en" dirty="0">
                <a:solidFill>
                  <a:srgbClr val="32186B"/>
                </a:solidFill>
              </a:rPr>
              <a:t>Future Directions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72"/>
                                        </p:tgtEl>
                                        <p:attrNameLst>
                                          <p:attrName>style.visibility</p:attrName>
                                        </p:attrNameLst>
                                      </p:cBhvr>
                                      <p:to>
                                        <p:strVal val="visible"/>
                                      </p:to>
                                    </p:set>
                                    <p:anim calcmode="lin" valueType="num">
                                      <p:cBhvr additive="base">
                                        <p:cTn id="7" dur="1000"/>
                                        <p:tgtEl>
                                          <p:spTgt spid="227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73"/>
                                        </p:tgtEl>
                                        <p:attrNameLst>
                                          <p:attrName>style.visibility</p:attrName>
                                        </p:attrNameLst>
                                      </p:cBhvr>
                                      <p:to>
                                        <p:strVal val="visible"/>
                                      </p:to>
                                    </p:set>
                                    <p:anim calcmode="lin" valueType="num">
                                      <p:cBhvr additive="base">
                                        <p:cTn id="10" dur="1000"/>
                                        <p:tgtEl>
                                          <p:spTgt spid="22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1"/>
        <p:cNvGrpSpPr/>
        <p:nvPr/>
      </p:nvGrpSpPr>
      <p:grpSpPr>
        <a:xfrm>
          <a:off x="0" y="0"/>
          <a:ext cx="0" cy="0"/>
          <a:chOff x="0" y="0"/>
          <a:chExt cx="0" cy="0"/>
        </a:xfrm>
      </p:grpSpPr>
      <p:sp>
        <p:nvSpPr>
          <p:cNvPr id="3292" name="Google Shape;3292;p111"/>
          <p:cNvSpPr txBox="1">
            <a:spLocks noGrp="1"/>
          </p:cNvSpPr>
          <p:nvPr>
            <p:ph type="title"/>
          </p:nvPr>
        </p:nvSpPr>
        <p:spPr>
          <a:xfrm>
            <a:off x="4785300" y="439176"/>
            <a:ext cx="362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References</a:t>
            </a:r>
            <a:endParaRPr/>
          </a:p>
        </p:txBody>
      </p:sp>
      <p:sp>
        <p:nvSpPr>
          <p:cNvPr id="3293" name="Google Shape;3293;p111"/>
          <p:cNvSpPr txBox="1">
            <a:spLocks noGrp="1"/>
          </p:cNvSpPr>
          <p:nvPr>
            <p:ph type="body" idx="1"/>
          </p:nvPr>
        </p:nvSpPr>
        <p:spPr>
          <a:xfrm>
            <a:off x="4716661" y="1671715"/>
            <a:ext cx="3624000" cy="270539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hlinkClick r:id="rId3"/>
              </a:rPr>
              <a:t>https://www.kaggle.com/competitions/widsdatathon2024-challenge1/overview</a:t>
            </a:r>
            <a:endParaRPr lang="en-US" dirty="0"/>
          </a:p>
          <a:p>
            <a:pPr marL="457200" lvl="0" indent="-317500" algn="l" rtl="0">
              <a:spcBef>
                <a:spcPts val="0"/>
              </a:spcBef>
              <a:spcAft>
                <a:spcPts val="0"/>
              </a:spcAft>
              <a:buSzPts val="1400"/>
              <a:buChar char="●"/>
            </a:pPr>
            <a:r>
              <a:rPr lang="en-US" dirty="0">
                <a:hlinkClick r:id="rId4"/>
              </a:rPr>
              <a:t>https://www.kaggle.com/code/ddosad/wids-data-exploration-ml-starter</a:t>
            </a:r>
            <a:endParaRPr lang="en-US" dirty="0"/>
          </a:p>
          <a:p>
            <a:pPr marL="457200" lvl="0" indent="-317500" algn="l" rtl="0">
              <a:spcBef>
                <a:spcPts val="0"/>
              </a:spcBef>
              <a:spcAft>
                <a:spcPts val="0"/>
              </a:spcAft>
              <a:buSzPts val="1400"/>
              <a:buChar char="●"/>
            </a:pPr>
            <a:r>
              <a:rPr lang="en-US" dirty="0">
                <a:hlinkClick r:id="rId5"/>
              </a:rPr>
              <a:t>https://www.kaggle.com/code/thiagomantuani/wids-datathon2024-eda-modeling</a:t>
            </a:r>
            <a:endParaRPr dirty="0"/>
          </a:p>
        </p:txBody>
      </p:sp>
      <p:grpSp>
        <p:nvGrpSpPr>
          <p:cNvPr id="3294" name="Google Shape;3294;p111"/>
          <p:cNvGrpSpPr/>
          <p:nvPr/>
        </p:nvGrpSpPr>
        <p:grpSpPr>
          <a:xfrm flipH="1">
            <a:off x="1650357" y="3109114"/>
            <a:ext cx="2293320" cy="1317630"/>
            <a:chOff x="1520075" y="3403875"/>
            <a:chExt cx="3569925" cy="2051425"/>
          </a:xfrm>
        </p:grpSpPr>
        <p:sp>
          <p:nvSpPr>
            <p:cNvPr id="3295" name="Google Shape;3295;p111"/>
            <p:cNvSpPr/>
            <p:nvPr/>
          </p:nvSpPr>
          <p:spPr>
            <a:xfrm>
              <a:off x="1520075" y="3403875"/>
              <a:ext cx="2516500" cy="1443375"/>
            </a:xfrm>
            <a:custGeom>
              <a:avLst/>
              <a:gdLst/>
              <a:ahLst/>
              <a:cxnLst/>
              <a:rect l="l" t="t" r="r" b="b"/>
              <a:pathLst>
                <a:path w="100660" h="57735" extrusionOk="0">
                  <a:moveTo>
                    <a:pt x="59467" y="1"/>
                  </a:moveTo>
                  <a:cubicBezTo>
                    <a:pt x="58686" y="1"/>
                    <a:pt x="57863" y="191"/>
                    <a:pt x="57220" y="562"/>
                  </a:cubicBezTo>
                  <a:lnTo>
                    <a:pt x="1305" y="32845"/>
                  </a:lnTo>
                  <a:cubicBezTo>
                    <a:pt x="129" y="33524"/>
                    <a:pt x="1" y="34551"/>
                    <a:pt x="1019" y="35138"/>
                  </a:cubicBezTo>
                  <a:lnTo>
                    <a:pt x="39468" y="57337"/>
                  </a:lnTo>
                  <a:cubicBezTo>
                    <a:pt x="39929" y="57604"/>
                    <a:pt x="40546" y="57734"/>
                    <a:pt x="41193" y="57734"/>
                  </a:cubicBezTo>
                  <a:cubicBezTo>
                    <a:pt x="41974" y="57734"/>
                    <a:pt x="42797" y="57544"/>
                    <a:pt x="43440" y="57172"/>
                  </a:cubicBezTo>
                  <a:lnTo>
                    <a:pt x="99357" y="24890"/>
                  </a:lnTo>
                  <a:cubicBezTo>
                    <a:pt x="100532" y="24210"/>
                    <a:pt x="100659" y="23183"/>
                    <a:pt x="99642" y="22596"/>
                  </a:cubicBezTo>
                  <a:lnTo>
                    <a:pt x="61193" y="397"/>
                  </a:lnTo>
                  <a:cubicBezTo>
                    <a:pt x="60731" y="131"/>
                    <a:pt x="60114" y="1"/>
                    <a:pt x="59467"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1"/>
            <p:cNvSpPr/>
            <p:nvPr/>
          </p:nvSpPr>
          <p:spPr>
            <a:xfrm>
              <a:off x="2573500" y="4011925"/>
              <a:ext cx="2516500" cy="1443375"/>
            </a:xfrm>
            <a:custGeom>
              <a:avLst/>
              <a:gdLst/>
              <a:ahLst/>
              <a:cxnLst/>
              <a:rect l="l" t="t" r="r" b="b"/>
              <a:pathLst>
                <a:path w="100660" h="57735" extrusionOk="0">
                  <a:moveTo>
                    <a:pt x="59467" y="1"/>
                  </a:moveTo>
                  <a:cubicBezTo>
                    <a:pt x="58687" y="1"/>
                    <a:pt x="57863" y="191"/>
                    <a:pt x="57220" y="562"/>
                  </a:cubicBezTo>
                  <a:lnTo>
                    <a:pt x="1303" y="32845"/>
                  </a:lnTo>
                  <a:cubicBezTo>
                    <a:pt x="129" y="33525"/>
                    <a:pt x="1" y="34551"/>
                    <a:pt x="1019" y="35139"/>
                  </a:cubicBezTo>
                  <a:lnTo>
                    <a:pt x="39468" y="57338"/>
                  </a:lnTo>
                  <a:cubicBezTo>
                    <a:pt x="39929" y="57604"/>
                    <a:pt x="40546" y="57734"/>
                    <a:pt x="41193" y="57734"/>
                  </a:cubicBezTo>
                  <a:cubicBezTo>
                    <a:pt x="41974" y="57734"/>
                    <a:pt x="42797" y="57544"/>
                    <a:pt x="43440" y="57173"/>
                  </a:cubicBezTo>
                  <a:lnTo>
                    <a:pt x="99356" y="24889"/>
                  </a:lnTo>
                  <a:cubicBezTo>
                    <a:pt x="100531" y="24211"/>
                    <a:pt x="100659" y="23184"/>
                    <a:pt x="99641" y="22596"/>
                  </a:cubicBezTo>
                  <a:lnTo>
                    <a:pt x="61192" y="398"/>
                  </a:lnTo>
                  <a:cubicBezTo>
                    <a:pt x="60731" y="131"/>
                    <a:pt x="60114" y="1"/>
                    <a:pt x="59467"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7" name="Google Shape;3297;p111"/>
          <p:cNvSpPr/>
          <p:nvPr/>
        </p:nvSpPr>
        <p:spPr>
          <a:xfrm>
            <a:off x="2866346" y="2536400"/>
            <a:ext cx="1157161" cy="572720"/>
          </a:xfrm>
          <a:custGeom>
            <a:avLst/>
            <a:gdLst/>
            <a:ahLst/>
            <a:cxnLst/>
            <a:rect l="l" t="t" r="r" b="b"/>
            <a:pathLst>
              <a:path w="138375" h="27185" extrusionOk="0">
                <a:moveTo>
                  <a:pt x="138374" y="13592"/>
                </a:moveTo>
                <a:cubicBezTo>
                  <a:pt x="138374" y="21099"/>
                  <a:pt x="107398" y="27184"/>
                  <a:pt x="69187" y="27184"/>
                </a:cubicBezTo>
                <a:cubicBezTo>
                  <a:pt x="30977" y="27184"/>
                  <a:pt x="1" y="21099"/>
                  <a:pt x="1" y="13592"/>
                </a:cubicBezTo>
                <a:cubicBezTo>
                  <a:pt x="1" y="6086"/>
                  <a:pt x="30977" y="1"/>
                  <a:pt x="69187" y="1"/>
                </a:cubicBezTo>
                <a:cubicBezTo>
                  <a:pt x="107399" y="1"/>
                  <a:pt x="138374" y="6086"/>
                  <a:pt x="138374" y="13592"/>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1"/>
          <p:cNvSpPr/>
          <p:nvPr/>
        </p:nvSpPr>
        <p:spPr>
          <a:xfrm rot="122322" flipH="1">
            <a:off x="1774796" y="2646353"/>
            <a:ext cx="997417" cy="572083"/>
          </a:xfrm>
          <a:custGeom>
            <a:avLst/>
            <a:gdLst/>
            <a:ahLst/>
            <a:cxnLst/>
            <a:rect l="l" t="t" r="r" b="b"/>
            <a:pathLst>
              <a:path w="100660" h="57735" extrusionOk="0">
                <a:moveTo>
                  <a:pt x="59467" y="1"/>
                </a:moveTo>
                <a:cubicBezTo>
                  <a:pt x="58687" y="1"/>
                  <a:pt x="57863" y="191"/>
                  <a:pt x="57220" y="562"/>
                </a:cubicBezTo>
                <a:lnTo>
                  <a:pt x="1303" y="32845"/>
                </a:lnTo>
                <a:cubicBezTo>
                  <a:pt x="129" y="33525"/>
                  <a:pt x="1" y="34551"/>
                  <a:pt x="1019" y="35139"/>
                </a:cubicBezTo>
                <a:lnTo>
                  <a:pt x="39468" y="57338"/>
                </a:lnTo>
                <a:cubicBezTo>
                  <a:pt x="39929" y="57604"/>
                  <a:pt x="40546" y="57734"/>
                  <a:pt x="41193" y="57734"/>
                </a:cubicBezTo>
                <a:cubicBezTo>
                  <a:pt x="41974" y="57734"/>
                  <a:pt x="42797" y="57544"/>
                  <a:pt x="43440" y="57173"/>
                </a:cubicBezTo>
                <a:lnTo>
                  <a:pt x="99356" y="24889"/>
                </a:lnTo>
                <a:cubicBezTo>
                  <a:pt x="100531" y="24211"/>
                  <a:pt x="100659" y="23184"/>
                  <a:pt x="99641" y="22596"/>
                </a:cubicBezTo>
                <a:lnTo>
                  <a:pt x="61192" y="398"/>
                </a:lnTo>
                <a:cubicBezTo>
                  <a:pt x="60731" y="131"/>
                  <a:pt x="60114" y="1"/>
                  <a:pt x="59467"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9" name="Google Shape;3299;p111"/>
          <p:cNvGrpSpPr/>
          <p:nvPr/>
        </p:nvGrpSpPr>
        <p:grpSpPr>
          <a:xfrm flipH="1">
            <a:off x="803339" y="1058399"/>
            <a:ext cx="2940313" cy="3364576"/>
            <a:chOff x="1520075" y="238125"/>
            <a:chExt cx="4577075" cy="5238325"/>
          </a:xfrm>
        </p:grpSpPr>
        <p:sp>
          <p:nvSpPr>
            <p:cNvPr id="3300" name="Google Shape;3300;p111"/>
            <p:cNvSpPr/>
            <p:nvPr/>
          </p:nvSpPr>
          <p:spPr>
            <a:xfrm>
              <a:off x="1552425" y="922375"/>
              <a:ext cx="968875" cy="2060375"/>
            </a:xfrm>
            <a:custGeom>
              <a:avLst/>
              <a:gdLst/>
              <a:ahLst/>
              <a:cxnLst/>
              <a:rect l="l" t="t" r="r" b="b"/>
              <a:pathLst>
                <a:path w="38755" h="82415" extrusionOk="0">
                  <a:moveTo>
                    <a:pt x="38754" y="1"/>
                  </a:moveTo>
                  <a:lnTo>
                    <a:pt x="1" y="22376"/>
                  </a:lnTo>
                  <a:lnTo>
                    <a:pt x="1" y="82415"/>
                  </a:lnTo>
                  <a:lnTo>
                    <a:pt x="38754" y="60039"/>
                  </a:lnTo>
                  <a:lnTo>
                    <a:pt x="38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1"/>
            <p:cNvSpPr/>
            <p:nvPr/>
          </p:nvSpPr>
          <p:spPr>
            <a:xfrm>
              <a:off x="1521650" y="904200"/>
              <a:ext cx="999650" cy="577600"/>
            </a:xfrm>
            <a:custGeom>
              <a:avLst/>
              <a:gdLst/>
              <a:ahLst/>
              <a:cxnLst/>
              <a:rect l="l" t="t" r="r" b="b"/>
              <a:pathLst>
                <a:path w="39986" h="23104" extrusionOk="0">
                  <a:moveTo>
                    <a:pt x="38755" y="0"/>
                  </a:moveTo>
                  <a:lnTo>
                    <a:pt x="0" y="22375"/>
                  </a:lnTo>
                  <a:lnTo>
                    <a:pt x="1232" y="23103"/>
                  </a:lnTo>
                  <a:lnTo>
                    <a:pt x="39985" y="728"/>
                  </a:lnTo>
                  <a:lnTo>
                    <a:pt x="38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1"/>
            <p:cNvSpPr/>
            <p:nvPr/>
          </p:nvSpPr>
          <p:spPr>
            <a:xfrm>
              <a:off x="1539850" y="978375"/>
              <a:ext cx="1154975" cy="652575"/>
            </a:xfrm>
            <a:custGeom>
              <a:avLst/>
              <a:gdLst/>
              <a:ahLst/>
              <a:cxnLst/>
              <a:rect l="l" t="t" r="r" b="b"/>
              <a:pathLst>
                <a:path w="46199" h="26103" extrusionOk="0">
                  <a:moveTo>
                    <a:pt x="38237" y="0"/>
                  </a:moveTo>
                  <a:lnTo>
                    <a:pt x="1948" y="20626"/>
                  </a:lnTo>
                  <a:cubicBezTo>
                    <a:pt x="1" y="25858"/>
                    <a:pt x="6925" y="26102"/>
                    <a:pt x="8234" y="26102"/>
                  </a:cubicBezTo>
                  <a:cubicBezTo>
                    <a:pt x="8369" y="26102"/>
                    <a:pt x="8445" y="26099"/>
                    <a:pt x="8445" y="26099"/>
                  </a:cubicBezTo>
                  <a:lnTo>
                    <a:pt x="46198" y="4514"/>
                  </a:lnTo>
                  <a:cubicBezTo>
                    <a:pt x="37992" y="3529"/>
                    <a:pt x="38237" y="0"/>
                    <a:pt x="38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1"/>
            <p:cNvSpPr/>
            <p:nvPr/>
          </p:nvSpPr>
          <p:spPr>
            <a:xfrm>
              <a:off x="1521650" y="1463575"/>
              <a:ext cx="255200" cy="1649475"/>
            </a:xfrm>
            <a:custGeom>
              <a:avLst/>
              <a:gdLst/>
              <a:ahLst/>
              <a:cxnLst/>
              <a:rect l="l" t="t" r="r" b="b"/>
              <a:pathLst>
                <a:path w="10208" h="65979" extrusionOk="0">
                  <a:moveTo>
                    <a:pt x="0" y="1"/>
                  </a:moveTo>
                  <a:lnTo>
                    <a:pt x="0" y="60038"/>
                  </a:lnTo>
                  <a:cubicBezTo>
                    <a:pt x="1691" y="65532"/>
                    <a:pt x="7706" y="65979"/>
                    <a:pt x="9619" y="65979"/>
                  </a:cubicBezTo>
                  <a:cubicBezTo>
                    <a:pt x="9990" y="65979"/>
                    <a:pt x="10207" y="65962"/>
                    <a:pt x="10207" y="65962"/>
                  </a:cubicBezTo>
                  <a:lnTo>
                    <a:pt x="10207" y="5925"/>
                  </a:lnTo>
                  <a:cubicBezTo>
                    <a:pt x="10207" y="5925"/>
                    <a:pt x="2157" y="501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1"/>
            <p:cNvSpPr/>
            <p:nvPr/>
          </p:nvSpPr>
          <p:spPr>
            <a:xfrm>
              <a:off x="1776825" y="1052300"/>
              <a:ext cx="968900" cy="2060325"/>
            </a:xfrm>
            <a:custGeom>
              <a:avLst/>
              <a:gdLst/>
              <a:ahLst/>
              <a:cxnLst/>
              <a:rect l="l" t="t" r="r" b="b"/>
              <a:pathLst>
                <a:path w="38756" h="82413" extrusionOk="0">
                  <a:moveTo>
                    <a:pt x="38755" y="0"/>
                  </a:moveTo>
                  <a:lnTo>
                    <a:pt x="0" y="22376"/>
                  </a:lnTo>
                  <a:lnTo>
                    <a:pt x="0" y="82413"/>
                  </a:lnTo>
                  <a:lnTo>
                    <a:pt x="38755" y="60038"/>
                  </a:lnTo>
                  <a:lnTo>
                    <a:pt x="38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1"/>
            <p:cNvSpPr/>
            <p:nvPr/>
          </p:nvSpPr>
          <p:spPr>
            <a:xfrm>
              <a:off x="1883175" y="2315225"/>
              <a:ext cx="756150" cy="543225"/>
            </a:xfrm>
            <a:custGeom>
              <a:avLst/>
              <a:gdLst/>
              <a:ahLst/>
              <a:cxnLst/>
              <a:rect l="l" t="t" r="r" b="b"/>
              <a:pathLst>
                <a:path w="30246" h="21729" extrusionOk="0">
                  <a:moveTo>
                    <a:pt x="28710" y="0"/>
                  </a:moveTo>
                  <a:cubicBezTo>
                    <a:pt x="28455" y="0"/>
                    <a:pt x="28193" y="65"/>
                    <a:pt x="27946" y="208"/>
                  </a:cubicBezTo>
                  <a:lnTo>
                    <a:pt x="768" y="15899"/>
                  </a:lnTo>
                  <a:cubicBezTo>
                    <a:pt x="293" y="16173"/>
                    <a:pt x="0" y="16679"/>
                    <a:pt x="0" y="17228"/>
                  </a:cubicBezTo>
                  <a:lnTo>
                    <a:pt x="0" y="20192"/>
                  </a:lnTo>
                  <a:cubicBezTo>
                    <a:pt x="0" y="21088"/>
                    <a:pt x="736" y="21728"/>
                    <a:pt x="1537" y="21728"/>
                  </a:cubicBezTo>
                  <a:cubicBezTo>
                    <a:pt x="1792" y="21728"/>
                    <a:pt x="2054" y="21663"/>
                    <a:pt x="2301" y="21521"/>
                  </a:cubicBezTo>
                  <a:lnTo>
                    <a:pt x="29479" y="5829"/>
                  </a:lnTo>
                  <a:cubicBezTo>
                    <a:pt x="29954" y="5555"/>
                    <a:pt x="30246" y="5049"/>
                    <a:pt x="30246" y="4501"/>
                  </a:cubicBezTo>
                  <a:lnTo>
                    <a:pt x="30246" y="1536"/>
                  </a:lnTo>
                  <a:cubicBezTo>
                    <a:pt x="30246" y="641"/>
                    <a:pt x="29511" y="0"/>
                    <a:pt x="28710" y="0"/>
                  </a:cubicBezTo>
                  <a:close/>
                </a:path>
              </a:pathLst>
            </a:custGeom>
            <a:solidFill>
              <a:srgbClr val="E0CF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1"/>
            <p:cNvSpPr/>
            <p:nvPr/>
          </p:nvSpPr>
          <p:spPr>
            <a:xfrm>
              <a:off x="1746025" y="1034075"/>
              <a:ext cx="999700" cy="577625"/>
            </a:xfrm>
            <a:custGeom>
              <a:avLst/>
              <a:gdLst/>
              <a:ahLst/>
              <a:cxnLst/>
              <a:rect l="l" t="t" r="r" b="b"/>
              <a:pathLst>
                <a:path w="39988" h="23105" extrusionOk="0">
                  <a:moveTo>
                    <a:pt x="38756" y="1"/>
                  </a:moveTo>
                  <a:lnTo>
                    <a:pt x="1" y="22376"/>
                  </a:lnTo>
                  <a:lnTo>
                    <a:pt x="1232" y="23105"/>
                  </a:lnTo>
                  <a:lnTo>
                    <a:pt x="39987" y="729"/>
                  </a:lnTo>
                  <a:lnTo>
                    <a:pt x="387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1"/>
            <p:cNvSpPr/>
            <p:nvPr/>
          </p:nvSpPr>
          <p:spPr>
            <a:xfrm>
              <a:off x="2034775" y="1704300"/>
              <a:ext cx="514900" cy="664750"/>
            </a:xfrm>
            <a:custGeom>
              <a:avLst/>
              <a:gdLst/>
              <a:ahLst/>
              <a:cxnLst/>
              <a:rect l="l" t="t" r="r" b="b"/>
              <a:pathLst>
                <a:path w="20596" h="26590" extrusionOk="0">
                  <a:moveTo>
                    <a:pt x="14904" y="1"/>
                  </a:moveTo>
                  <a:cubicBezTo>
                    <a:pt x="13487" y="1"/>
                    <a:pt x="11912" y="473"/>
                    <a:pt x="10298" y="1404"/>
                  </a:cubicBezTo>
                  <a:cubicBezTo>
                    <a:pt x="7567" y="2981"/>
                    <a:pt x="4948" y="5747"/>
                    <a:pt x="3017" y="9091"/>
                  </a:cubicBezTo>
                  <a:cubicBezTo>
                    <a:pt x="1085" y="12436"/>
                    <a:pt x="1" y="16087"/>
                    <a:pt x="1" y="19240"/>
                  </a:cubicBezTo>
                  <a:cubicBezTo>
                    <a:pt x="1" y="22394"/>
                    <a:pt x="1085" y="24791"/>
                    <a:pt x="3017" y="25907"/>
                  </a:cubicBezTo>
                  <a:cubicBezTo>
                    <a:pt x="3807" y="26363"/>
                    <a:pt x="4712" y="26589"/>
                    <a:pt x="5692" y="26589"/>
                  </a:cubicBezTo>
                  <a:cubicBezTo>
                    <a:pt x="7109" y="26589"/>
                    <a:pt x="8684" y="26117"/>
                    <a:pt x="10298" y="25185"/>
                  </a:cubicBezTo>
                  <a:cubicBezTo>
                    <a:pt x="13029" y="23609"/>
                    <a:pt x="15649" y="20844"/>
                    <a:pt x="17579" y="17499"/>
                  </a:cubicBezTo>
                  <a:cubicBezTo>
                    <a:pt x="19510" y="14154"/>
                    <a:pt x="20595" y="10504"/>
                    <a:pt x="20595" y="7350"/>
                  </a:cubicBezTo>
                  <a:cubicBezTo>
                    <a:pt x="20595" y="4196"/>
                    <a:pt x="19510" y="1798"/>
                    <a:pt x="17579" y="684"/>
                  </a:cubicBezTo>
                  <a:cubicBezTo>
                    <a:pt x="16790" y="227"/>
                    <a:pt x="15885" y="1"/>
                    <a:pt x="14904" y="1"/>
                  </a:cubicBezTo>
                  <a:close/>
                </a:path>
              </a:pathLst>
            </a:custGeom>
            <a:solidFill>
              <a:srgbClr val="FFE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1"/>
            <p:cNvSpPr/>
            <p:nvPr/>
          </p:nvSpPr>
          <p:spPr>
            <a:xfrm>
              <a:off x="1521650" y="1463550"/>
              <a:ext cx="255200" cy="148225"/>
            </a:xfrm>
            <a:custGeom>
              <a:avLst/>
              <a:gdLst/>
              <a:ahLst/>
              <a:cxnLst/>
              <a:rect l="l" t="t" r="r" b="b"/>
              <a:pathLst>
                <a:path w="10208" h="5929" extrusionOk="0">
                  <a:moveTo>
                    <a:pt x="0" y="1"/>
                  </a:moveTo>
                  <a:cubicBezTo>
                    <a:pt x="1568" y="5644"/>
                    <a:pt x="8570" y="5928"/>
                    <a:pt x="9965" y="5928"/>
                  </a:cubicBezTo>
                  <a:cubicBezTo>
                    <a:pt x="10121" y="5928"/>
                    <a:pt x="10207" y="5925"/>
                    <a:pt x="10207" y="5925"/>
                  </a:cubicBezTo>
                  <a:lnTo>
                    <a:pt x="9883" y="4673"/>
                  </a:lnTo>
                  <a:cubicBezTo>
                    <a:pt x="4110" y="3475"/>
                    <a:pt x="1873" y="359"/>
                    <a:pt x="1873" y="359"/>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1"/>
            <p:cNvSpPr/>
            <p:nvPr/>
          </p:nvSpPr>
          <p:spPr>
            <a:xfrm>
              <a:off x="1884925" y="255950"/>
              <a:ext cx="1224250" cy="2940150"/>
            </a:xfrm>
            <a:custGeom>
              <a:avLst/>
              <a:gdLst/>
              <a:ahLst/>
              <a:cxnLst/>
              <a:rect l="l" t="t" r="r" b="b"/>
              <a:pathLst>
                <a:path w="48970" h="117606" extrusionOk="0">
                  <a:moveTo>
                    <a:pt x="48969" y="0"/>
                  </a:moveTo>
                  <a:lnTo>
                    <a:pt x="0" y="27952"/>
                  </a:lnTo>
                  <a:lnTo>
                    <a:pt x="0" y="117606"/>
                  </a:lnTo>
                  <a:lnTo>
                    <a:pt x="48969" y="89654"/>
                  </a:lnTo>
                  <a:lnTo>
                    <a:pt x="48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1"/>
            <p:cNvSpPr/>
            <p:nvPr/>
          </p:nvSpPr>
          <p:spPr>
            <a:xfrm>
              <a:off x="1858050" y="240025"/>
              <a:ext cx="1251125" cy="714725"/>
            </a:xfrm>
            <a:custGeom>
              <a:avLst/>
              <a:gdLst/>
              <a:ahLst/>
              <a:cxnLst/>
              <a:rect l="l" t="t" r="r" b="b"/>
              <a:pathLst>
                <a:path w="50045" h="28589" extrusionOk="0">
                  <a:moveTo>
                    <a:pt x="48970" y="1"/>
                  </a:moveTo>
                  <a:lnTo>
                    <a:pt x="1" y="27953"/>
                  </a:lnTo>
                  <a:lnTo>
                    <a:pt x="1075" y="28589"/>
                  </a:lnTo>
                  <a:lnTo>
                    <a:pt x="50044" y="637"/>
                  </a:lnTo>
                  <a:lnTo>
                    <a:pt x="48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1"/>
            <p:cNvSpPr/>
            <p:nvPr/>
          </p:nvSpPr>
          <p:spPr>
            <a:xfrm>
              <a:off x="1873975" y="304775"/>
              <a:ext cx="1386650" cy="780175"/>
            </a:xfrm>
            <a:custGeom>
              <a:avLst/>
              <a:gdLst/>
              <a:ahLst/>
              <a:cxnLst/>
              <a:rect l="l" t="t" r="r" b="b"/>
              <a:pathLst>
                <a:path w="55466" h="31207" extrusionOk="0">
                  <a:moveTo>
                    <a:pt x="48516" y="1"/>
                  </a:moveTo>
                  <a:lnTo>
                    <a:pt x="1700" y="26426"/>
                  </a:lnTo>
                  <a:cubicBezTo>
                    <a:pt x="0" y="30993"/>
                    <a:pt x="6045" y="31206"/>
                    <a:pt x="7188" y="31206"/>
                  </a:cubicBezTo>
                  <a:cubicBezTo>
                    <a:pt x="7306" y="31206"/>
                    <a:pt x="7372" y="31204"/>
                    <a:pt x="7372" y="31204"/>
                  </a:cubicBezTo>
                  <a:lnTo>
                    <a:pt x="55466" y="3941"/>
                  </a:lnTo>
                  <a:cubicBezTo>
                    <a:pt x="48302" y="3082"/>
                    <a:pt x="48516" y="1"/>
                    <a:pt x="48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1"/>
            <p:cNvSpPr/>
            <p:nvPr/>
          </p:nvSpPr>
          <p:spPr>
            <a:xfrm>
              <a:off x="1858050" y="938850"/>
              <a:ext cx="222775" cy="2371000"/>
            </a:xfrm>
            <a:custGeom>
              <a:avLst/>
              <a:gdLst/>
              <a:ahLst/>
              <a:cxnLst/>
              <a:rect l="l" t="t" r="r" b="b"/>
              <a:pathLst>
                <a:path w="8911" h="94840" extrusionOk="0">
                  <a:moveTo>
                    <a:pt x="1" y="0"/>
                  </a:moveTo>
                  <a:lnTo>
                    <a:pt x="1" y="89654"/>
                  </a:lnTo>
                  <a:cubicBezTo>
                    <a:pt x="1477" y="94450"/>
                    <a:pt x="6728" y="94840"/>
                    <a:pt x="8397" y="94840"/>
                  </a:cubicBezTo>
                  <a:cubicBezTo>
                    <a:pt x="8722" y="94840"/>
                    <a:pt x="8911" y="94825"/>
                    <a:pt x="8911" y="94825"/>
                  </a:cubicBezTo>
                  <a:lnTo>
                    <a:pt x="8911" y="5172"/>
                  </a:lnTo>
                  <a:cubicBezTo>
                    <a:pt x="8911" y="5172"/>
                    <a:pt x="1884" y="437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1"/>
            <p:cNvSpPr/>
            <p:nvPr/>
          </p:nvSpPr>
          <p:spPr>
            <a:xfrm>
              <a:off x="2080800" y="369325"/>
              <a:ext cx="1224250" cy="2940175"/>
            </a:xfrm>
            <a:custGeom>
              <a:avLst/>
              <a:gdLst/>
              <a:ahLst/>
              <a:cxnLst/>
              <a:rect l="l" t="t" r="r" b="b"/>
              <a:pathLst>
                <a:path w="48970" h="117607" extrusionOk="0">
                  <a:moveTo>
                    <a:pt x="48970" y="1"/>
                  </a:moveTo>
                  <a:lnTo>
                    <a:pt x="1" y="27952"/>
                  </a:lnTo>
                  <a:lnTo>
                    <a:pt x="1" y="117606"/>
                  </a:lnTo>
                  <a:lnTo>
                    <a:pt x="48970" y="89655"/>
                  </a:lnTo>
                  <a:lnTo>
                    <a:pt x="48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1"/>
            <p:cNvSpPr/>
            <p:nvPr/>
          </p:nvSpPr>
          <p:spPr>
            <a:xfrm>
              <a:off x="2173675" y="2402900"/>
              <a:ext cx="1038500" cy="684700"/>
            </a:xfrm>
            <a:custGeom>
              <a:avLst/>
              <a:gdLst/>
              <a:ahLst/>
              <a:cxnLst/>
              <a:rect l="l" t="t" r="r" b="b"/>
              <a:pathLst>
                <a:path w="41540" h="27388" extrusionOk="0">
                  <a:moveTo>
                    <a:pt x="40200" y="1"/>
                  </a:moveTo>
                  <a:cubicBezTo>
                    <a:pt x="39977" y="1"/>
                    <a:pt x="39748" y="57"/>
                    <a:pt x="39533" y="182"/>
                  </a:cubicBezTo>
                  <a:lnTo>
                    <a:pt x="669" y="22299"/>
                  </a:lnTo>
                  <a:cubicBezTo>
                    <a:pt x="255" y="22538"/>
                    <a:pt x="0" y="22981"/>
                    <a:pt x="0" y="23459"/>
                  </a:cubicBezTo>
                  <a:lnTo>
                    <a:pt x="0" y="26047"/>
                  </a:lnTo>
                  <a:cubicBezTo>
                    <a:pt x="0" y="26828"/>
                    <a:pt x="641" y="27388"/>
                    <a:pt x="1341" y="27388"/>
                  </a:cubicBezTo>
                  <a:cubicBezTo>
                    <a:pt x="1564" y="27388"/>
                    <a:pt x="1793" y="27331"/>
                    <a:pt x="2008" y="27206"/>
                  </a:cubicBezTo>
                  <a:lnTo>
                    <a:pt x="40871" y="5089"/>
                  </a:lnTo>
                  <a:cubicBezTo>
                    <a:pt x="41285" y="4850"/>
                    <a:pt x="41540" y="4408"/>
                    <a:pt x="41540" y="3930"/>
                  </a:cubicBezTo>
                  <a:lnTo>
                    <a:pt x="41540" y="1341"/>
                  </a:lnTo>
                  <a:cubicBezTo>
                    <a:pt x="41540" y="559"/>
                    <a:pt x="40899" y="1"/>
                    <a:pt x="40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1"/>
            <p:cNvSpPr/>
            <p:nvPr/>
          </p:nvSpPr>
          <p:spPr>
            <a:xfrm>
              <a:off x="2053950" y="353425"/>
              <a:ext cx="1251100" cy="714725"/>
            </a:xfrm>
            <a:custGeom>
              <a:avLst/>
              <a:gdLst/>
              <a:ahLst/>
              <a:cxnLst/>
              <a:rect l="l" t="t" r="r" b="b"/>
              <a:pathLst>
                <a:path w="50044" h="28589" extrusionOk="0">
                  <a:moveTo>
                    <a:pt x="48969" y="0"/>
                  </a:moveTo>
                  <a:lnTo>
                    <a:pt x="0" y="27953"/>
                  </a:lnTo>
                  <a:lnTo>
                    <a:pt x="1075" y="28588"/>
                  </a:lnTo>
                  <a:lnTo>
                    <a:pt x="50044" y="637"/>
                  </a:lnTo>
                  <a:lnTo>
                    <a:pt x="489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1"/>
            <p:cNvSpPr/>
            <p:nvPr/>
          </p:nvSpPr>
          <p:spPr>
            <a:xfrm>
              <a:off x="1858050" y="938825"/>
              <a:ext cx="222775" cy="129400"/>
            </a:xfrm>
            <a:custGeom>
              <a:avLst/>
              <a:gdLst/>
              <a:ahLst/>
              <a:cxnLst/>
              <a:rect l="l" t="t" r="r" b="b"/>
              <a:pathLst>
                <a:path w="8911" h="5176" extrusionOk="0">
                  <a:moveTo>
                    <a:pt x="1" y="0"/>
                  </a:moveTo>
                  <a:lnTo>
                    <a:pt x="1" y="0"/>
                  </a:lnTo>
                  <a:cubicBezTo>
                    <a:pt x="1369" y="4927"/>
                    <a:pt x="7481" y="5175"/>
                    <a:pt x="8699" y="5175"/>
                  </a:cubicBezTo>
                  <a:cubicBezTo>
                    <a:pt x="8836" y="5175"/>
                    <a:pt x="8911" y="5172"/>
                    <a:pt x="8911" y="5172"/>
                  </a:cubicBezTo>
                  <a:lnTo>
                    <a:pt x="8628" y="4080"/>
                  </a:lnTo>
                  <a:cubicBezTo>
                    <a:pt x="3589" y="3033"/>
                    <a:pt x="1636" y="313"/>
                    <a:pt x="1636" y="313"/>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1"/>
            <p:cNvSpPr/>
            <p:nvPr/>
          </p:nvSpPr>
          <p:spPr>
            <a:xfrm>
              <a:off x="2282150" y="838675"/>
              <a:ext cx="1159925" cy="2466625"/>
            </a:xfrm>
            <a:custGeom>
              <a:avLst/>
              <a:gdLst/>
              <a:ahLst/>
              <a:cxnLst/>
              <a:rect l="l" t="t" r="r" b="b"/>
              <a:pathLst>
                <a:path w="46397" h="98665" extrusionOk="0">
                  <a:moveTo>
                    <a:pt x="46397" y="0"/>
                  </a:moveTo>
                  <a:lnTo>
                    <a:pt x="0" y="26787"/>
                  </a:lnTo>
                  <a:lnTo>
                    <a:pt x="0" y="98664"/>
                  </a:lnTo>
                  <a:lnTo>
                    <a:pt x="46397" y="71876"/>
                  </a:lnTo>
                  <a:lnTo>
                    <a:pt x="46397" y="0"/>
                  </a:lnTo>
                  <a:close/>
                </a:path>
              </a:pathLst>
            </a:custGeom>
            <a:solidFill>
              <a:srgbClr val="F0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1"/>
            <p:cNvSpPr/>
            <p:nvPr/>
          </p:nvSpPr>
          <p:spPr>
            <a:xfrm>
              <a:off x="2245300" y="816850"/>
              <a:ext cx="1196775" cy="691500"/>
            </a:xfrm>
            <a:custGeom>
              <a:avLst/>
              <a:gdLst/>
              <a:ahLst/>
              <a:cxnLst/>
              <a:rect l="l" t="t" r="r" b="b"/>
              <a:pathLst>
                <a:path w="47871" h="27660" extrusionOk="0">
                  <a:moveTo>
                    <a:pt x="46397" y="1"/>
                  </a:moveTo>
                  <a:lnTo>
                    <a:pt x="0" y="26788"/>
                  </a:lnTo>
                  <a:lnTo>
                    <a:pt x="1474" y="27660"/>
                  </a:lnTo>
                  <a:lnTo>
                    <a:pt x="47871" y="873"/>
                  </a:lnTo>
                  <a:lnTo>
                    <a:pt x="46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1"/>
            <p:cNvSpPr/>
            <p:nvPr/>
          </p:nvSpPr>
          <p:spPr>
            <a:xfrm>
              <a:off x="2267125" y="905675"/>
              <a:ext cx="1382725" cy="781225"/>
            </a:xfrm>
            <a:custGeom>
              <a:avLst/>
              <a:gdLst/>
              <a:ahLst/>
              <a:cxnLst/>
              <a:rect l="l" t="t" r="r" b="b"/>
              <a:pathLst>
                <a:path w="55309" h="31249" extrusionOk="0">
                  <a:moveTo>
                    <a:pt x="45776" y="0"/>
                  </a:moveTo>
                  <a:lnTo>
                    <a:pt x="2331" y="24693"/>
                  </a:lnTo>
                  <a:cubicBezTo>
                    <a:pt x="1" y="30956"/>
                    <a:pt x="8284" y="31249"/>
                    <a:pt x="9856" y="31249"/>
                  </a:cubicBezTo>
                  <a:cubicBezTo>
                    <a:pt x="10019" y="31249"/>
                    <a:pt x="10110" y="31246"/>
                    <a:pt x="10110" y="31246"/>
                  </a:cubicBezTo>
                  <a:lnTo>
                    <a:pt x="55308" y="5405"/>
                  </a:lnTo>
                  <a:cubicBezTo>
                    <a:pt x="45482" y="4225"/>
                    <a:pt x="45776" y="0"/>
                    <a:pt x="457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1"/>
            <p:cNvSpPr/>
            <p:nvPr/>
          </p:nvSpPr>
          <p:spPr>
            <a:xfrm>
              <a:off x="2245300" y="1486525"/>
              <a:ext cx="305500" cy="1974775"/>
            </a:xfrm>
            <a:custGeom>
              <a:avLst/>
              <a:gdLst/>
              <a:ahLst/>
              <a:cxnLst/>
              <a:rect l="l" t="t" r="r" b="b"/>
              <a:pathLst>
                <a:path w="12220" h="78991" extrusionOk="0">
                  <a:moveTo>
                    <a:pt x="0" y="1"/>
                  </a:moveTo>
                  <a:lnTo>
                    <a:pt x="0" y="71878"/>
                  </a:lnTo>
                  <a:cubicBezTo>
                    <a:pt x="2025" y="78455"/>
                    <a:pt x="9226" y="78990"/>
                    <a:pt x="11515" y="78990"/>
                  </a:cubicBezTo>
                  <a:cubicBezTo>
                    <a:pt x="11960" y="78990"/>
                    <a:pt x="12220" y="78970"/>
                    <a:pt x="12220" y="78970"/>
                  </a:cubicBezTo>
                  <a:lnTo>
                    <a:pt x="12220" y="7094"/>
                  </a:lnTo>
                  <a:cubicBezTo>
                    <a:pt x="12220" y="7094"/>
                    <a:pt x="2583" y="600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1"/>
            <p:cNvSpPr/>
            <p:nvPr/>
          </p:nvSpPr>
          <p:spPr>
            <a:xfrm>
              <a:off x="2550775" y="994200"/>
              <a:ext cx="1159975" cy="2466600"/>
            </a:xfrm>
            <a:custGeom>
              <a:avLst/>
              <a:gdLst/>
              <a:ahLst/>
              <a:cxnLst/>
              <a:rect l="l" t="t" r="r" b="b"/>
              <a:pathLst>
                <a:path w="46399" h="98664" extrusionOk="0">
                  <a:moveTo>
                    <a:pt x="46399" y="0"/>
                  </a:moveTo>
                  <a:lnTo>
                    <a:pt x="1" y="26787"/>
                  </a:lnTo>
                  <a:lnTo>
                    <a:pt x="1" y="98663"/>
                  </a:lnTo>
                  <a:lnTo>
                    <a:pt x="46399" y="71876"/>
                  </a:lnTo>
                  <a:lnTo>
                    <a:pt x="46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1"/>
            <p:cNvSpPr/>
            <p:nvPr/>
          </p:nvSpPr>
          <p:spPr>
            <a:xfrm>
              <a:off x="2678125" y="2506150"/>
              <a:ext cx="905275" cy="650325"/>
            </a:xfrm>
            <a:custGeom>
              <a:avLst/>
              <a:gdLst/>
              <a:ahLst/>
              <a:cxnLst/>
              <a:rect l="l" t="t" r="r" b="b"/>
              <a:pathLst>
                <a:path w="36211" h="26013" extrusionOk="0">
                  <a:moveTo>
                    <a:pt x="34372" y="0"/>
                  </a:moveTo>
                  <a:cubicBezTo>
                    <a:pt x="34066" y="0"/>
                    <a:pt x="33753" y="78"/>
                    <a:pt x="33457" y="249"/>
                  </a:cubicBezTo>
                  <a:lnTo>
                    <a:pt x="919" y="19035"/>
                  </a:lnTo>
                  <a:cubicBezTo>
                    <a:pt x="351" y="19363"/>
                    <a:pt x="1" y="19968"/>
                    <a:pt x="1" y="20624"/>
                  </a:cubicBezTo>
                  <a:lnTo>
                    <a:pt x="1" y="24174"/>
                  </a:lnTo>
                  <a:cubicBezTo>
                    <a:pt x="1" y="25246"/>
                    <a:pt x="881" y="26013"/>
                    <a:pt x="1839" y="26013"/>
                  </a:cubicBezTo>
                  <a:cubicBezTo>
                    <a:pt x="2145" y="26013"/>
                    <a:pt x="2459" y="25935"/>
                    <a:pt x="2754" y="25764"/>
                  </a:cubicBezTo>
                  <a:lnTo>
                    <a:pt x="35293" y="6979"/>
                  </a:lnTo>
                  <a:cubicBezTo>
                    <a:pt x="35860" y="6650"/>
                    <a:pt x="36210" y="6044"/>
                    <a:pt x="36210" y="5389"/>
                  </a:cubicBezTo>
                  <a:lnTo>
                    <a:pt x="36210" y="1839"/>
                  </a:lnTo>
                  <a:cubicBezTo>
                    <a:pt x="36210" y="767"/>
                    <a:pt x="35331" y="0"/>
                    <a:pt x="34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1"/>
            <p:cNvSpPr/>
            <p:nvPr/>
          </p:nvSpPr>
          <p:spPr>
            <a:xfrm>
              <a:off x="2513950" y="972400"/>
              <a:ext cx="1196800" cy="691475"/>
            </a:xfrm>
            <a:custGeom>
              <a:avLst/>
              <a:gdLst/>
              <a:ahLst/>
              <a:cxnLst/>
              <a:rect l="l" t="t" r="r" b="b"/>
              <a:pathLst>
                <a:path w="47872" h="27659" extrusionOk="0">
                  <a:moveTo>
                    <a:pt x="46398" y="0"/>
                  </a:moveTo>
                  <a:lnTo>
                    <a:pt x="1" y="26787"/>
                  </a:lnTo>
                  <a:lnTo>
                    <a:pt x="1474" y="27659"/>
                  </a:lnTo>
                  <a:lnTo>
                    <a:pt x="47872" y="872"/>
                  </a:lnTo>
                  <a:lnTo>
                    <a:pt x="463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1"/>
            <p:cNvSpPr/>
            <p:nvPr/>
          </p:nvSpPr>
          <p:spPr>
            <a:xfrm>
              <a:off x="2859650" y="1774775"/>
              <a:ext cx="616400" cy="795775"/>
            </a:xfrm>
            <a:custGeom>
              <a:avLst/>
              <a:gdLst/>
              <a:ahLst/>
              <a:cxnLst/>
              <a:rect l="l" t="t" r="r" b="b"/>
              <a:pathLst>
                <a:path w="24656" h="31831" extrusionOk="0">
                  <a:moveTo>
                    <a:pt x="17841" y="0"/>
                  </a:moveTo>
                  <a:cubicBezTo>
                    <a:pt x="16145" y="0"/>
                    <a:pt x="14260" y="565"/>
                    <a:pt x="12328" y="1680"/>
                  </a:cubicBezTo>
                  <a:cubicBezTo>
                    <a:pt x="9058" y="3568"/>
                    <a:pt x="5922" y="6878"/>
                    <a:pt x="3610" y="10883"/>
                  </a:cubicBezTo>
                  <a:cubicBezTo>
                    <a:pt x="1298" y="14887"/>
                    <a:pt x="0" y="19258"/>
                    <a:pt x="0" y="23034"/>
                  </a:cubicBezTo>
                  <a:cubicBezTo>
                    <a:pt x="0" y="26808"/>
                    <a:pt x="1298" y="29680"/>
                    <a:pt x="3610" y="31015"/>
                  </a:cubicBezTo>
                  <a:cubicBezTo>
                    <a:pt x="4556" y="31560"/>
                    <a:pt x="5639" y="31831"/>
                    <a:pt x="6813" y="31831"/>
                  </a:cubicBezTo>
                  <a:cubicBezTo>
                    <a:pt x="8510" y="31831"/>
                    <a:pt x="10395" y="31266"/>
                    <a:pt x="12328" y="30150"/>
                  </a:cubicBezTo>
                  <a:cubicBezTo>
                    <a:pt x="15597" y="28264"/>
                    <a:pt x="18733" y="24953"/>
                    <a:pt x="21045" y="20949"/>
                  </a:cubicBezTo>
                  <a:cubicBezTo>
                    <a:pt x="23357" y="16944"/>
                    <a:pt x="24655" y="12573"/>
                    <a:pt x="24655" y="8798"/>
                  </a:cubicBezTo>
                  <a:cubicBezTo>
                    <a:pt x="24655" y="5022"/>
                    <a:pt x="23357" y="2152"/>
                    <a:pt x="21045" y="817"/>
                  </a:cubicBezTo>
                  <a:cubicBezTo>
                    <a:pt x="20099" y="271"/>
                    <a:pt x="19016" y="0"/>
                    <a:pt x="17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1"/>
            <p:cNvSpPr/>
            <p:nvPr/>
          </p:nvSpPr>
          <p:spPr>
            <a:xfrm>
              <a:off x="2245300" y="1486525"/>
              <a:ext cx="305500" cy="177475"/>
            </a:xfrm>
            <a:custGeom>
              <a:avLst/>
              <a:gdLst/>
              <a:ahLst/>
              <a:cxnLst/>
              <a:rect l="l" t="t" r="r" b="b"/>
              <a:pathLst>
                <a:path w="12220" h="7099" extrusionOk="0">
                  <a:moveTo>
                    <a:pt x="0" y="1"/>
                  </a:moveTo>
                  <a:lnTo>
                    <a:pt x="0" y="1"/>
                  </a:lnTo>
                  <a:cubicBezTo>
                    <a:pt x="1877" y="6758"/>
                    <a:pt x="10261" y="7098"/>
                    <a:pt x="11930" y="7098"/>
                  </a:cubicBezTo>
                  <a:cubicBezTo>
                    <a:pt x="12117" y="7098"/>
                    <a:pt x="12220" y="7094"/>
                    <a:pt x="12220" y="7094"/>
                  </a:cubicBezTo>
                  <a:lnTo>
                    <a:pt x="11833" y="5595"/>
                  </a:lnTo>
                  <a:cubicBezTo>
                    <a:pt x="4921" y="4160"/>
                    <a:pt x="2243" y="430"/>
                    <a:pt x="2243" y="430"/>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1"/>
            <p:cNvSpPr/>
            <p:nvPr/>
          </p:nvSpPr>
          <p:spPr>
            <a:xfrm>
              <a:off x="2616475" y="1352500"/>
              <a:ext cx="385775" cy="714975"/>
            </a:xfrm>
            <a:custGeom>
              <a:avLst/>
              <a:gdLst/>
              <a:ahLst/>
              <a:cxnLst/>
              <a:rect l="l" t="t" r="r" b="b"/>
              <a:pathLst>
                <a:path w="15431" h="28599" extrusionOk="0">
                  <a:moveTo>
                    <a:pt x="9740" y="1"/>
                  </a:moveTo>
                  <a:cubicBezTo>
                    <a:pt x="8564" y="1"/>
                    <a:pt x="7716" y="167"/>
                    <a:pt x="7716" y="167"/>
                  </a:cubicBezTo>
                  <a:lnTo>
                    <a:pt x="0" y="5171"/>
                  </a:lnTo>
                  <a:cubicBezTo>
                    <a:pt x="5386" y="5237"/>
                    <a:pt x="6405" y="7406"/>
                    <a:pt x="6405" y="7406"/>
                  </a:cubicBezTo>
                  <a:lnTo>
                    <a:pt x="6405" y="28598"/>
                  </a:lnTo>
                  <a:lnTo>
                    <a:pt x="11208" y="18781"/>
                  </a:lnTo>
                  <a:lnTo>
                    <a:pt x="15431" y="22866"/>
                  </a:lnTo>
                  <a:lnTo>
                    <a:pt x="15431" y="2194"/>
                  </a:lnTo>
                  <a:cubicBezTo>
                    <a:pt x="13952" y="368"/>
                    <a:pt x="11486" y="1"/>
                    <a:pt x="97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1"/>
            <p:cNvSpPr/>
            <p:nvPr/>
          </p:nvSpPr>
          <p:spPr>
            <a:xfrm>
              <a:off x="2616475" y="1352500"/>
              <a:ext cx="385775" cy="185175"/>
            </a:xfrm>
            <a:custGeom>
              <a:avLst/>
              <a:gdLst/>
              <a:ahLst/>
              <a:cxnLst/>
              <a:rect l="l" t="t" r="r" b="b"/>
              <a:pathLst>
                <a:path w="15431" h="7407" extrusionOk="0">
                  <a:moveTo>
                    <a:pt x="9740" y="1"/>
                  </a:moveTo>
                  <a:cubicBezTo>
                    <a:pt x="8564" y="1"/>
                    <a:pt x="7716" y="167"/>
                    <a:pt x="7716" y="167"/>
                  </a:cubicBezTo>
                  <a:lnTo>
                    <a:pt x="0" y="5171"/>
                  </a:lnTo>
                  <a:cubicBezTo>
                    <a:pt x="5386" y="5237"/>
                    <a:pt x="6405" y="7406"/>
                    <a:pt x="6405" y="7406"/>
                  </a:cubicBezTo>
                  <a:lnTo>
                    <a:pt x="15431" y="2194"/>
                  </a:lnTo>
                  <a:cubicBezTo>
                    <a:pt x="13952" y="368"/>
                    <a:pt x="11485" y="1"/>
                    <a:pt x="9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1"/>
            <p:cNvSpPr/>
            <p:nvPr/>
          </p:nvSpPr>
          <p:spPr>
            <a:xfrm>
              <a:off x="2476775" y="4676025"/>
              <a:ext cx="405050" cy="270125"/>
            </a:xfrm>
            <a:custGeom>
              <a:avLst/>
              <a:gdLst/>
              <a:ahLst/>
              <a:cxnLst/>
              <a:rect l="l" t="t" r="r" b="b"/>
              <a:pathLst>
                <a:path w="16202" h="10805" extrusionOk="0">
                  <a:moveTo>
                    <a:pt x="12067" y="1"/>
                  </a:moveTo>
                  <a:lnTo>
                    <a:pt x="0" y="6606"/>
                  </a:lnTo>
                  <a:cubicBezTo>
                    <a:pt x="0" y="6606"/>
                    <a:pt x="1075" y="10416"/>
                    <a:pt x="7283" y="10804"/>
                  </a:cubicBezTo>
                  <a:lnTo>
                    <a:pt x="16202" y="5402"/>
                  </a:lnTo>
                  <a:lnTo>
                    <a:pt x="12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1"/>
            <p:cNvSpPr/>
            <p:nvPr/>
          </p:nvSpPr>
          <p:spPr>
            <a:xfrm>
              <a:off x="2476775" y="4654525"/>
              <a:ext cx="405025" cy="270150"/>
            </a:xfrm>
            <a:custGeom>
              <a:avLst/>
              <a:gdLst/>
              <a:ahLst/>
              <a:cxnLst/>
              <a:rect l="l" t="t" r="r" b="b"/>
              <a:pathLst>
                <a:path w="16201" h="10806" extrusionOk="0">
                  <a:moveTo>
                    <a:pt x="12065" y="1"/>
                  </a:moveTo>
                  <a:lnTo>
                    <a:pt x="0" y="6607"/>
                  </a:lnTo>
                  <a:cubicBezTo>
                    <a:pt x="0" y="6607"/>
                    <a:pt x="1075" y="10417"/>
                    <a:pt x="7283" y="10805"/>
                  </a:cubicBezTo>
                  <a:lnTo>
                    <a:pt x="16201" y="5402"/>
                  </a:lnTo>
                  <a:lnTo>
                    <a:pt x="12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1"/>
            <p:cNvSpPr/>
            <p:nvPr/>
          </p:nvSpPr>
          <p:spPr>
            <a:xfrm>
              <a:off x="1527225" y="3403875"/>
              <a:ext cx="2501050" cy="1464525"/>
            </a:xfrm>
            <a:custGeom>
              <a:avLst/>
              <a:gdLst/>
              <a:ahLst/>
              <a:cxnLst/>
              <a:rect l="l" t="t" r="r" b="b"/>
              <a:pathLst>
                <a:path w="100042" h="58581" extrusionOk="0">
                  <a:moveTo>
                    <a:pt x="59181" y="1"/>
                  </a:moveTo>
                  <a:cubicBezTo>
                    <a:pt x="58400" y="1"/>
                    <a:pt x="57577" y="191"/>
                    <a:pt x="56934" y="562"/>
                  </a:cubicBezTo>
                  <a:lnTo>
                    <a:pt x="1019" y="32845"/>
                  </a:lnTo>
                  <a:cubicBezTo>
                    <a:pt x="320" y="33248"/>
                    <a:pt x="1" y="33772"/>
                    <a:pt x="62" y="34256"/>
                  </a:cubicBezTo>
                  <a:lnTo>
                    <a:pt x="53" y="34253"/>
                  </a:lnTo>
                  <a:lnTo>
                    <a:pt x="53" y="34870"/>
                  </a:lnTo>
                  <a:lnTo>
                    <a:pt x="53" y="34885"/>
                  </a:lnTo>
                  <a:lnTo>
                    <a:pt x="62" y="35087"/>
                  </a:lnTo>
                  <a:cubicBezTo>
                    <a:pt x="99" y="35424"/>
                    <a:pt x="313" y="35742"/>
                    <a:pt x="733" y="35985"/>
                  </a:cubicBezTo>
                  <a:lnTo>
                    <a:pt x="39182" y="58184"/>
                  </a:lnTo>
                  <a:cubicBezTo>
                    <a:pt x="39644" y="58450"/>
                    <a:pt x="40262" y="58581"/>
                    <a:pt x="40909" y="58581"/>
                  </a:cubicBezTo>
                  <a:cubicBezTo>
                    <a:pt x="41689" y="58581"/>
                    <a:pt x="42512" y="58391"/>
                    <a:pt x="43154" y="58019"/>
                  </a:cubicBezTo>
                  <a:lnTo>
                    <a:pt x="99071" y="25735"/>
                  </a:lnTo>
                  <a:cubicBezTo>
                    <a:pt x="99696" y="25374"/>
                    <a:pt x="100014" y="24917"/>
                    <a:pt x="100033" y="24477"/>
                  </a:cubicBezTo>
                  <a:lnTo>
                    <a:pt x="100042" y="24476"/>
                  </a:lnTo>
                  <a:lnTo>
                    <a:pt x="100042" y="23446"/>
                  </a:lnTo>
                  <a:lnTo>
                    <a:pt x="100025" y="23448"/>
                  </a:lnTo>
                  <a:cubicBezTo>
                    <a:pt x="99973" y="23128"/>
                    <a:pt x="99757" y="22827"/>
                    <a:pt x="99356" y="22596"/>
                  </a:cubicBezTo>
                  <a:lnTo>
                    <a:pt x="60907" y="397"/>
                  </a:lnTo>
                  <a:cubicBezTo>
                    <a:pt x="60445" y="131"/>
                    <a:pt x="59828" y="1"/>
                    <a:pt x="59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1"/>
            <p:cNvSpPr/>
            <p:nvPr/>
          </p:nvSpPr>
          <p:spPr>
            <a:xfrm>
              <a:off x="1520075" y="3403875"/>
              <a:ext cx="2516500" cy="1443375"/>
            </a:xfrm>
            <a:custGeom>
              <a:avLst/>
              <a:gdLst/>
              <a:ahLst/>
              <a:cxnLst/>
              <a:rect l="l" t="t" r="r" b="b"/>
              <a:pathLst>
                <a:path w="100660" h="57735" extrusionOk="0">
                  <a:moveTo>
                    <a:pt x="59467" y="1"/>
                  </a:moveTo>
                  <a:cubicBezTo>
                    <a:pt x="58686" y="1"/>
                    <a:pt x="57863" y="191"/>
                    <a:pt x="57220" y="562"/>
                  </a:cubicBezTo>
                  <a:lnTo>
                    <a:pt x="1305" y="32845"/>
                  </a:lnTo>
                  <a:cubicBezTo>
                    <a:pt x="129" y="33524"/>
                    <a:pt x="1" y="34551"/>
                    <a:pt x="1019" y="35138"/>
                  </a:cubicBezTo>
                  <a:lnTo>
                    <a:pt x="39468" y="57337"/>
                  </a:lnTo>
                  <a:cubicBezTo>
                    <a:pt x="39929" y="57604"/>
                    <a:pt x="40546" y="57734"/>
                    <a:pt x="41193" y="57734"/>
                  </a:cubicBezTo>
                  <a:cubicBezTo>
                    <a:pt x="41974" y="57734"/>
                    <a:pt x="42797" y="57544"/>
                    <a:pt x="43440" y="57172"/>
                  </a:cubicBezTo>
                  <a:lnTo>
                    <a:pt x="99357" y="24890"/>
                  </a:lnTo>
                  <a:cubicBezTo>
                    <a:pt x="100532" y="24210"/>
                    <a:pt x="100659" y="23183"/>
                    <a:pt x="99642" y="22596"/>
                  </a:cubicBezTo>
                  <a:lnTo>
                    <a:pt x="61193" y="397"/>
                  </a:lnTo>
                  <a:cubicBezTo>
                    <a:pt x="60731" y="131"/>
                    <a:pt x="60114" y="1"/>
                    <a:pt x="594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1"/>
            <p:cNvSpPr/>
            <p:nvPr/>
          </p:nvSpPr>
          <p:spPr>
            <a:xfrm>
              <a:off x="1649275" y="4196075"/>
              <a:ext cx="975800" cy="626050"/>
            </a:xfrm>
            <a:custGeom>
              <a:avLst/>
              <a:gdLst/>
              <a:ahLst/>
              <a:cxnLst/>
              <a:rect l="l" t="t" r="r" b="b"/>
              <a:pathLst>
                <a:path w="39032" h="25042" extrusionOk="0">
                  <a:moveTo>
                    <a:pt x="0" y="0"/>
                  </a:moveTo>
                  <a:lnTo>
                    <a:pt x="0" y="2506"/>
                  </a:lnTo>
                  <a:lnTo>
                    <a:pt x="39031" y="25042"/>
                  </a:lnTo>
                  <a:lnTo>
                    <a:pt x="39031" y="2253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1"/>
            <p:cNvSpPr/>
            <p:nvPr/>
          </p:nvSpPr>
          <p:spPr>
            <a:xfrm>
              <a:off x="2580650" y="4011925"/>
              <a:ext cx="2501025" cy="1464525"/>
            </a:xfrm>
            <a:custGeom>
              <a:avLst/>
              <a:gdLst/>
              <a:ahLst/>
              <a:cxnLst/>
              <a:rect l="l" t="t" r="r" b="b"/>
              <a:pathLst>
                <a:path w="100041" h="58581" extrusionOk="0">
                  <a:moveTo>
                    <a:pt x="59180" y="0"/>
                  </a:moveTo>
                  <a:cubicBezTo>
                    <a:pt x="58400" y="0"/>
                    <a:pt x="57577" y="191"/>
                    <a:pt x="56934" y="562"/>
                  </a:cubicBezTo>
                  <a:lnTo>
                    <a:pt x="1017" y="32845"/>
                  </a:lnTo>
                  <a:cubicBezTo>
                    <a:pt x="320" y="33249"/>
                    <a:pt x="1" y="33773"/>
                    <a:pt x="62" y="34257"/>
                  </a:cubicBezTo>
                  <a:lnTo>
                    <a:pt x="53" y="34253"/>
                  </a:lnTo>
                  <a:lnTo>
                    <a:pt x="53" y="34871"/>
                  </a:lnTo>
                  <a:lnTo>
                    <a:pt x="53" y="34885"/>
                  </a:lnTo>
                  <a:lnTo>
                    <a:pt x="62" y="35088"/>
                  </a:lnTo>
                  <a:cubicBezTo>
                    <a:pt x="98" y="35424"/>
                    <a:pt x="312" y="35743"/>
                    <a:pt x="733" y="35985"/>
                  </a:cubicBezTo>
                  <a:lnTo>
                    <a:pt x="39182" y="58184"/>
                  </a:lnTo>
                  <a:cubicBezTo>
                    <a:pt x="39643" y="58450"/>
                    <a:pt x="40260" y="58581"/>
                    <a:pt x="40907" y="58581"/>
                  </a:cubicBezTo>
                  <a:cubicBezTo>
                    <a:pt x="41688" y="58581"/>
                    <a:pt x="42511" y="58391"/>
                    <a:pt x="43154" y="58020"/>
                  </a:cubicBezTo>
                  <a:lnTo>
                    <a:pt x="99070" y="25736"/>
                  </a:lnTo>
                  <a:cubicBezTo>
                    <a:pt x="99695" y="25374"/>
                    <a:pt x="100014" y="24916"/>
                    <a:pt x="100032" y="24477"/>
                  </a:cubicBezTo>
                  <a:lnTo>
                    <a:pt x="100041" y="24475"/>
                  </a:lnTo>
                  <a:lnTo>
                    <a:pt x="100041" y="23446"/>
                  </a:lnTo>
                  <a:lnTo>
                    <a:pt x="100024" y="23448"/>
                  </a:lnTo>
                  <a:cubicBezTo>
                    <a:pt x="99973" y="23128"/>
                    <a:pt x="99756" y="22828"/>
                    <a:pt x="99355" y="22596"/>
                  </a:cubicBezTo>
                  <a:lnTo>
                    <a:pt x="60906" y="398"/>
                  </a:lnTo>
                  <a:cubicBezTo>
                    <a:pt x="60445" y="131"/>
                    <a:pt x="59827" y="0"/>
                    <a:pt x="59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1"/>
            <p:cNvSpPr/>
            <p:nvPr/>
          </p:nvSpPr>
          <p:spPr>
            <a:xfrm>
              <a:off x="2573500" y="4011925"/>
              <a:ext cx="2516500" cy="1443375"/>
            </a:xfrm>
            <a:custGeom>
              <a:avLst/>
              <a:gdLst/>
              <a:ahLst/>
              <a:cxnLst/>
              <a:rect l="l" t="t" r="r" b="b"/>
              <a:pathLst>
                <a:path w="100660" h="57735" extrusionOk="0">
                  <a:moveTo>
                    <a:pt x="59467" y="1"/>
                  </a:moveTo>
                  <a:cubicBezTo>
                    <a:pt x="58687" y="1"/>
                    <a:pt x="57863" y="191"/>
                    <a:pt x="57220" y="562"/>
                  </a:cubicBezTo>
                  <a:lnTo>
                    <a:pt x="1303" y="32845"/>
                  </a:lnTo>
                  <a:cubicBezTo>
                    <a:pt x="129" y="33525"/>
                    <a:pt x="1" y="34551"/>
                    <a:pt x="1019" y="35139"/>
                  </a:cubicBezTo>
                  <a:lnTo>
                    <a:pt x="39468" y="57338"/>
                  </a:lnTo>
                  <a:cubicBezTo>
                    <a:pt x="39929" y="57604"/>
                    <a:pt x="40546" y="57734"/>
                    <a:pt x="41193" y="57734"/>
                  </a:cubicBezTo>
                  <a:cubicBezTo>
                    <a:pt x="41974" y="57734"/>
                    <a:pt x="42797" y="57544"/>
                    <a:pt x="43440" y="57173"/>
                  </a:cubicBezTo>
                  <a:lnTo>
                    <a:pt x="99356" y="24889"/>
                  </a:lnTo>
                  <a:cubicBezTo>
                    <a:pt x="100531" y="24211"/>
                    <a:pt x="100659" y="23184"/>
                    <a:pt x="99641" y="22596"/>
                  </a:cubicBezTo>
                  <a:lnTo>
                    <a:pt x="61192" y="398"/>
                  </a:lnTo>
                  <a:cubicBezTo>
                    <a:pt x="60731" y="131"/>
                    <a:pt x="60114" y="1"/>
                    <a:pt x="594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1"/>
            <p:cNvSpPr/>
            <p:nvPr/>
          </p:nvSpPr>
          <p:spPr>
            <a:xfrm>
              <a:off x="2625050" y="4759450"/>
              <a:ext cx="975825" cy="626050"/>
            </a:xfrm>
            <a:custGeom>
              <a:avLst/>
              <a:gdLst/>
              <a:ahLst/>
              <a:cxnLst/>
              <a:rect l="l" t="t" r="r" b="b"/>
              <a:pathLst>
                <a:path w="39033" h="25042" extrusionOk="0">
                  <a:moveTo>
                    <a:pt x="0" y="0"/>
                  </a:moveTo>
                  <a:lnTo>
                    <a:pt x="0" y="2507"/>
                  </a:lnTo>
                  <a:lnTo>
                    <a:pt x="39032" y="25041"/>
                  </a:lnTo>
                  <a:lnTo>
                    <a:pt x="39032" y="2253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1"/>
            <p:cNvSpPr/>
            <p:nvPr/>
          </p:nvSpPr>
          <p:spPr>
            <a:xfrm>
              <a:off x="3600850" y="4537625"/>
              <a:ext cx="1359950" cy="847875"/>
            </a:xfrm>
            <a:custGeom>
              <a:avLst/>
              <a:gdLst/>
              <a:ahLst/>
              <a:cxnLst/>
              <a:rect l="l" t="t" r="r" b="b"/>
              <a:pathLst>
                <a:path w="54398" h="33915" extrusionOk="0">
                  <a:moveTo>
                    <a:pt x="54398" y="1"/>
                  </a:moveTo>
                  <a:lnTo>
                    <a:pt x="0" y="31408"/>
                  </a:lnTo>
                  <a:lnTo>
                    <a:pt x="0" y="33914"/>
                  </a:lnTo>
                  <a:lnTo>
                    <a:pt x="54398" y="2507"/>
                  </a:lnTo>
                  <a:lnTo>
                    <a:pt x="54398" y="1"/>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1"/>
            <p:cNvSpPr/>
            <p:nvPr/>
          </p:nvSpPr>
          <p:spPr>
            <a:xfrm>
              <a:off x="2625050" y="3974275"/>
              <a:ext cx="2335750" cy="1348550"/>
            </a:xfrm>
            <a:custGeom>
              <a:avLst/>
              <a:gdLst/>
              <a:ahLst/>
              <a:cxnLst/>
              <a:rect l="l" t="t" r="r" b="b"/>
              <a:pathLst>
                <a:path w="93430" h="53942" extrusionOk="0">
                  <a:moveTo>
                    <a:pt x="54399" y="0"/>
                  </a:moveTo>
                  <a:lnTo>
                    <a:pt x="0" y="31407"/>
                  </a:lnTo>
                  <a:lnTo>
                    <a:pt x="39032" y="53942"/>
                  </a:lnTo>
                  <a:lnTo>
                    <a:pt x="93430" y="22535"/>
                  </a:lnTo>
                  <a:lnTo>
                    <a:pt x="54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1"/>
            <p:cNvSpPr/>
            <p:nvPr/>
          </p:nvSpPr>
          <p:spPr>
            <a:xfrm>
              <a:off x="1649275" y="3410900"/>
              <a:ext cx="2335750" cy="1348575"/>
            </a:xfrm>
            <a:custGeom>
              <a:avLst/>
              <a:gdLst/>
              <a:ahLst/>
              <a:cxnLst/>
              <a:rect l="l" t="t" r="r" b="b"/>
              <a:pathLst>
                <a:path w="93430" h="53943" extrusionOk="0">
                  <a:moveTo>
                    <a:pt x="54398" y="0"/>
                  </a:moveTo>
                  <a:lnTo>
                    <a:pt x="0" y="31407"/>
                  </a:lnTo>
                  <a:lnTo>
                    <a:pt x="39031" y="53942"/>
                  </a:lnTo>
                  <a:lnTo>
                    <a:pt x="93430" y="22535"/>
                  </a:lnTo>
                  <a:lnTo>
                    <a:pt x="54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1"/>
            <p:cNvSpPr/>
            <p:nvPr/>
          </p:nvSpPr>
          <p:spPr>
            <a:xfrm>
              <a:off x="2625050" y="3974275"/>
              <a:ext cx="2304525" cy="1295400"/>
            </a:xfrm>
            <a:custGeom>
              <a:avLst/>
              <a:gdLst/>
              <a:ahLst/>
              <a:cxnLst/>
              <a:rect l="l" t="t" r="r" b="b"/>
              <a:pathLst>
                <a:path w="92181" h="51816" extrusionOk="0">
                  <a:moveTo>
                    <a:pt x="54399" y="0"/>
                  </a:moveTo>
                  <a:lnTo>
                    <a:pt x="0" y="31407"/>
                  </a:lnTo>
                  <a:cubicBezTo>
                    <a:pt x="0" y="31407"/>
                    <a:pt x="240" y="31393"/>
                    <a:pt x="691" y="31393"/>
                  </a:cubicBezTo>
                  <a:cubicBezTo>
                    <a:pt x="4516" y="31393"/>
                    <a:pt x="23498" y="32414"/>
                    <a:pt x="39032" y="51816"/>
                  </a:cubicBezTo>
                  <a:lnTo>
                    <a:pt x="92181" y="21814"/>
                  </a:lnTo>
                  <a:cubicBezTo>
                    <a:pt x="92181" y="21814"/>
                    <a:pt x="83649" y="6043"/>
                    <a:pt x="54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1"/>
            <p:cNvSpPr/>
            <p:nvPr/>
          </p:nvSpPr>
          <p:spPr>
            <a:xfrm>
              <a:off x="1691175" y="3440775"/>
              <a:ext cx="2293850" cy="1318700"/>
            </a:xfrm>
            <a:custGeom>
              <a:avLst/>
              <a:gdLst/>
              <a:ahLst/>
              <a:cxnLst/>
              <a:rect l="l" t="t" r="r" b="b"/>
              <a:pathLst>
                <a:path w="91754" h="52748" extrusionOk="0">
                  <a:moveTo>
                    <a:pt x="54959" y="1"/>
                  </a:moveTo>
                  <a:cubicBezTo>
                    <a:pt x="53509" y="1"/>
                    <a:pt x="52693" y="118"/>
                    <a:pt x="52693" y="118"/>
                  </a:cubicBezTo>
                  <a:lnTo>
                    <a:pt x="1" y="30212"/>
                  </a:lnTo>
                  <a:cubicBezTo>
                    <a:pt x="21215" y="33927"/>
                    <a:pt x="37355" y="52747"/>
                    <a:pt x="37355" y="52747"/>
                  </a:cubicBezTo>
                  <a:lnTo>
                    <a:pt x="91754" y="21340"/>
                  </a:lnTo>
                  <a:cubicBezTo>
                    <a:pt x="77075" y="1925"/>
                    <a:pt x="60825" y="1"/>
                    <a:pt x="54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1"/>
            <p:cNvSpPr/>
            <p:nvPr/>
          </p:nvSpPr>
          <p:spPr>
            <a:xfrm>
              <a:off x="4028250" y="4034125"/>
              <a:ext cx="752025" cy="428450"/>
            </a:xfrm>
            <a:custGeom>
              <a:avLst/>
              <a:gdLst/>
              <a:ahLst/>
              <a:cxnLst/>
              <a:rect l="l" t="t" r="r" b="b"/>
              <a:pathLst>
                <a:path w="30081" h="17138" fill="none" extrusionOk="0">
                  <a:moveTo>
                    <a:pt x="30081" y="17137"/>
                  </a:moveTo>
                  <a:cubicBezTo>
                    <a:pt x="26830" y="13042"/>
                    <a:pt x="18164" y="4484"/>
                    <a:pt x="1"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1"/>
            <p:cNvSpPr/>
            <p:nvPr/>
          </p:nvSpPr>
          <p:spPr>
            <a:xfrm>
              <a:off x="3913600" y="4099850"/>
              <a:ext cx="752025" cy="428400"/>
            </a:xfrm>
            <a:custGeom>
              <a:avLst/>
              <a:gdLst/>
              <a:ahLst/>
              <a:cxnLst/>
              <a:rect l="l" t="t" r="r" b="b"/>
              <a:pathLst>
                <a:path w="30081" h="17136" fill="none" extrusionOk="0">
                  <a:moveTo>
                    <a:pt x="30081" y="17136"/>
                  </a:moveTo>
                  <a:cubicBezTo>
                    <a:pt x="26830" y="13042"/>
                    <a:pt x="18164" y="4482"/>
                    <a:pt x="0"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1"/>
            <p:cNvSpPr/>
            <p:nvPr/>
          </p:nvSpPr>
          <p:spPr>
            <a:xfrm>
              <a:off x="3798950" y="4165550"/>
              <a:ext cx="752050" cy="428425"/>
            </a:xfrm>
            <a:custGeom>
              <a:avLst/>
              <a:gdLst/>
              <a:ahLst/>
              <a:cxnLst/>
              <a:rect l="l" t="t" r="r" b="b"/>
              <a:pathLst>
                <a:path w="30082" h="17137" fill="none" extrusionOk="0">
                  <a:moveTo>
                    <a:pt x="30081" y="17137"/>
                  </a:moveTo>
                  <a:cubicBezTo>
                    <a:pt x="26831" y="13043"/>
                    <a:pt x="18164" y="4483"/>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1"/>
            <p:cNvSpPr/>
            <p:nvPr/>
          </p:nvSpPr>
          <p:spPr>
            <a:xfrm>
              <a:off x="3684300" y="4231275"/>
              <a:ext cx="752025" cy="428425"/>
            </a:xfrm>
            <a:custGeom>
              <a:avLst/>
              <a:gdLst/>
              <a:ahLst/>
              <a:cxnLst/>
              <a:rect l="l" t="t" r="r" b="b"/>
              <a:pathLst>
                <a:path w="30081" h="17137" fill="none" extrusionOk="0">
                  <a:moveTo>
                    <a:pt x="30080" y="17137"/>
                  </a:moveTo>
                  <a:cubicBezTo>
                    <a:pt x="26831" y="13042"/>
                    <a:pt x="18164" y="4483"/>
                    <a:pt x="1"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1"/>
            <p:cNvSpPr/>
            <p:nvPr/>
          </p:nvSpPr>
          <p:spPr>
            <a:xfrm>
              <a:off x="3569650" y="4297000"/>
              <a:ext cx="752025" cy="428425"/>
            </a:xfrm>
            <a:custGeom>
              <a:avLst/>
              <a:gdLst/>
              <a:ahLst/>
              <a:cxnLst/>
              <a:rect l="l" t="t" r="r" b="b"/>
              <a:pathLst>
                <a:path w="30081" h="17137" fill="none" extrusionOk="0">
                  <a:moveTo>
                    <a:pt x="30081" y="17136"/>
                  </a:moveTo>
                  <a:cubicBezTo>
                    <a:pt x="26830" y="13041"/>
                    <a:pt x="18164" y="4483"/>
                    <a:pt x="1"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1"/>
            <p:cNvSpPr/>
            <p:nvPr/>
          </p:nvSpPr>
          <p:spPr>
            <a:xfrm>
              <a:off x="3455025" y="4362725"/>
              <a:ext cx="752000" cy="428425"/>
            </a:xfrm>
            <a:custGeom>
              <a:avLst/>
              <a:gdLst/>
              <a:ahLst/>
              <a:cxnLst/>
              <a:rect l="l" t="t" r="r" b="b"/>
              <a:pathLst>
                <a:path w="30080" h="17137" fill="none" extrusionOk="0">
                  <a:moveTo>
                    <a:pt x="30080" y="17136"/>
                  </a:moveTo>
                  <a:cubicBezTo>
                    <a:pt x="26829" y="13041"/>
                    <a:pt x="18163" y="4483"/>
                    <a:pt x="0"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1"/>
            <p:cNvSpPr/>
            <p:nvPr/>
          </p:nvSpPr>
          <p:spPr>
            <a:xfrm>
              <a:off x="3340375" y="4428425"/>
              <a:ext cx="752025" cy="428450"/>
            </a:xfrm>
            <a:custGeom>
              <a:avLst/>
              <a:gdLst/>
              <a:ahLst/>
              <a:cxnLst/>
              <a:rect l="l" t="t" r="r" b="b"/>
              <a:pathLst>
                <a:path w="30081" h="17138" fill="none" extrusionOk="0">
                  <a:moveTo>
                    <a:pt x="30080" y="17137"/>
                  </a:moveTo>
                  <a:cubicBezTo>
                    <a:pt x="26830" y="13042"/>
                    <a:pt x="18163" y="4484"/>
                    <a:pt x="1"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1"/>
            <p:cNvSpPr/>
            <p:nvPr/>
          </p:nvSpPr>
          <p:spPr>
            <a:xfrm>
              <a:off x="3225700" y="4494150"/>
              <a:ext cx="752050" cy="428400"/>
            </a:xfrm>
            <a:custGeom>
              <a:avLst/>
              <a:gdLst/>
              <a:ahLst/>
              <a:cxnLst/>
              <a:rect l="l" t="t" r="r" b="b"/>
              <a:pathLst>
                <a:path w="30082" h="17136" fill="none" extrusionOk="0">
                  <a:moveTo>
                    <a:pt x="30082" y="17136"/>
                  </a:moveTo>
                  <a:cubicBezTo>
                    <a:pt x="26831" y="13042"/>
                    <a:pt x="18164" y="4482"/>
                    <a:pt x="1"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1"/>
            <p:cNvSpPr/>
            <p:nvPr/>
          </p:nvSpPr>
          <p:spPr>
            <a:xfrm>
              <a:off x="3111075" y="4559850"/>
              <a:ext cx="752025" cy="428425"/>
            </a:xfrm>
            <a:custGeom>
              <a:avLst/>
              <a:gdLst/>
              <a:ahLst/>
              <a:cxnLst/>
              <a:rect l="l" t="t" r="r" b="b"/>
              <a:pathLst>
                <a:path w="30081" h="17137" fill="none" extrusionOk="0">
                  <a:moveTo>
                    <a:pt x="30081" y="17137"/>
                  </a:moveTo>
                  <a:cubicBezTo>
                    <a:pt x="26830" y="13043"/>
                    <a:pt x="18164" y="4483"/>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1"/>
            <p:cNvSpPr/>
            <p:nvPr/>
          </p:nvSpPr>
          <p:spPr>
            <a:xfrm>
              <a:off x="2996425" y="4625575"/>
              <a:ext cx="752000" cy="428425"/>
            </a:xfrm>
            <a:custGeom>
              <a:avLst/>
              <a:gdLst/>
              <a:ahLst/>
              <a:cxnLst/>
              <a:rect l="l" t="t" r="r" b="b"/>
              <a:pathLst>
                <a:path w="30080" h="17137" fill="none" extrusionOk="0">
                  <a:moveTo>
                    <a:pt x="30080" y="17136"/>
                  </a:moveTo>
                  <a:cubicBezTo>
                    <a:pt x="26830" y="13041"/>
                    <a:pt x="18164" y="4483"/>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1"/>
            <p:cNvSpPr/>
            <p:nvPr/>
          </p:nvSpPr>
          <p:spPr>
            <a:xfrm>
              <a:off x="2881775" y="4691300"/>
              <a:ext cx="752025" cy="428425"/>
            </a:xfrm>
            <a:custGeom>
              <a:avLst/>
              <a:gdLst/>
              <a:ahLst/>
              <a:cxnLst/>
              <a:rect l="l" t="t" r="r" b="b"/>
              <a:pathLst>
                <a:path w="30081" h="17137" fill="none" extrusionOk="0">
                  <a:moveTo>
                    <a:pt x="30080" y="17136"/>
                  </a:moveTo>
                  <a:cubicBezTo>
                    <a:pt x="26831" y="13041"/>
                    <a:pt x="18163" y="4483"/>
                    <a:pt x="1"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11"/>
            <p:cNvSpPr/>
            <p:nvPr/>
          </p:nvSpPr>
          <p:spPr>
            <a:xfrm>
              <a:off x="3008925" y="3497750"/>
              <a:ext cx="855550" cy="443225"/>
            </a:xfrm>
            <a:custGeom>
              <a:avLst/>
              <a:gdLst/>
              <a:ahLst/>
              <a:cxnLst/>
              <a:rect l="l" t="t" r="r" b="b"/>
              <a:pathLst>
                <a:path w="34222" h="17729" fill="none" extrusionOk="0">
                  <a:moveTo>
                    <a:pt x="34221" y="17728"/>
                  </a:moveTo>
                  <a:cubicBezTo>
                    <a:pt x="30971" y="13633"/>
                    <a:pt x="17499" y="2075"/>
                    <a:pt x="1"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11"/>
            <p:cNvSpPr/>
            <p:nvPr/>
          </p:nvSpPr>
          <p:spPr>
            <a:xfrm>
              <a:off x="2897250" y="3563475"/>
              <a:ext cx="846650" cy="447650"/>
            </a:xfrm>
            <a:custGeom>
              <a:avLst/>
              <a:gdLst/>
              <a:ahLst/>
              <a:cxnLst/>
              <a:rect l="l" t="t" r="r" b="b"/>
              <a:pathLst>
                <a:path w="33866" h="17906" fill="none" extrusionOk="0">
                  <a:moveTo>
                    <a:pt x="33866" y="17905"/>
                  </a:moveTo>
                  <a:cubicBezTo>
                    <a:pt x="30615" y="13811"/>
                    <a:pt x="17700" y="2240"/>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1"/>
            <p:cNvSpPr/>
            <p:nvPr/>
          </p:nvSpPr>
          <p:spPr>
            <a:xfrm>
              <a:off x="2785575" y="3629200"/>
              <a:ext cx="837750" cy="452075"/>
            </a:xfrm>
            <a:custGeom>
              <a:avLst/>
              <a:gdLst/>
              <a:ahLst/>
              <a:cxnLst/>
              <a:rect l="l" t="t" r="r" b="b"/>
              <a:pathLst>
                <a:path w="33510" h="18083" fill="none" extrusionOk="0">
                  <a:moveTo>
                    <a:pt x="33510" y="18083"/>
                  </a:moveTo>
                  <a:cubicBezTo>
                    <a:pt x="30260" y="13988"/>
                    <a:pt x="17899" y="2406"/>
                    <a:pt x="0"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1"/>
            <p:cNvSpPr/>
            <p:nvPr/>
          </p:nvSpPr>
          <p:spPr>
            <a:xfrm>
              <a:off x="2673875" y="3694925"/>
              <a:ext cx="828900" cy="456500"/>
            </a:xfrm>
            <a:custGeom>
              <a:avLst/>
              <a:gdLst/>
              <a:ahLst/>
              <a:cxnLst/>
              <a:rect l="l" t="t" r="r" b="b"/>
              <a:pathLst>
                <a:path w="33156" h="18260" fill="none" extrusionOk="0">
                  <a:moveTo>
                    <a:pt x="33155" y="18260"/>
                  </a:moveTo>
                  <a:cubicBezTo>
                    <a:pt x="29906" y="14165"/>
                    <a:pt x="18101" y="2572"/>
                    <a:pt x="1"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1"/>
            <p:cNvSpPr/>
            <p:nvPr/>
          </p:nvSpPr>
          <p:spPr>
            <a:xfrm>
              <a:off x="2562175" y="3760625"/>
              <a:ext cx="820050" cy="460950"/>
            </a:xfrm>
            <a:custGeom>
              <a:avLst/>
              <a:gdLst/>
              <a:ahLst/>
              <a:cxnLst/>
              <a:rect l="l" t="t" r="r" b="b"/>
              <a:pathLst>
                <a:path w="32802" h="18438" fill="none" extrusionOk="0">
                  <a:moveTo>
                    <a:pt x="32802" y="18437"/>
                  </a:moveTo>
                  <a:cubicBezTo>
                    <a:pt x="29551" y="14343"/>
                    <a:pt x="18301" y="2739"/>
                    <a:pt x="1"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1"/>
            <p:cNvSpPr/>
            <p:nvPr/>
          </p:nvSpPr>
          <p:spPr>
            <a:xfrm>
              <a:off x="2450500" y="3826325"/>
              <a:ext cx="811175" cy="465425"/>
            </a:xfrm>
            <a:custGeom>
              <a:avLst/>
              <a:gdLst/>
              <a:ahLst/>
              <a:cxnLst/>
              <a:rect l="l" t="t" r="r" b="b"/>
              <a:pathLst>
                <a:path w="32447" h="18617" fill="none" extrusionOk="0">
                  <a:moveTo>
                    <a:pt x="32446" y="18616"/>
                  </a:moveTo>
                  <a:cubicBezTo>
                    <a:pt x="29195" y="14521"/>
                    <a:pt x="18502" y="2906"/>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1"/>
            <p:cNvSpPr/>
            <p:nvPr/>
          </p:nvSpPr>
          <p:spPr>
            <a:xfrm>
              <a:off x="2338800" y="3892050"/>
              <a:ext cx="802300" cy="469825"/>
            </a:xfrm>
            <a:custGeom>
              <a:avLst/>
              <a:gdLst/>
              <a:ahLst/>
              <a:cxnLst/>
              <a:rect l="l" t="t" r="r" b="b"/>
              <a:pathLst>
                <a:path w="32092" h="18793" fill="none" extrusionOk="0">
                  <a:moveTo>
                    <a:pt x="32091" y="18793"/>
                  </a:moveTo>
                  <a:cubicBezTo>
                    <a:pt x="28841" y="14698"/>
                    <a:pt x="18702" y="3072"/>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1"/>
            <p:cNvSpPr/>
            <p:nvPr/>
          </p:nvSpPr>
          <p:spPr>
            <a:xfrm>
              <a:off x="2227100" y="3957775"/>
              <a:ext cx="793425" cy="474250"/>
            </a:xfrm>
            <a:custGeom>
              <a:avLst/>
              <a:gdLst/>
              <a:ahLst/>
              <a:cxnLst/>
              <a:rect l="l" t="t" r="r" b="b"/>
              <a:pathLst>
                <a:path w="31737" h="18970" fill="none" extrusionOk="0">
                  <a:moveTo>
                    <a:pt x="31737" y="18970"/>
                  </a:moveTo>
                  <a:cubicBezTo>
                    <a:pt x="28487" y="14876"/>
                    <a:pt x="18904" y="3238"/>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1"/>
            <p:cNvSpPr/>
            <p:nvPr/>
          </p:nvSpPr>
          <p:spPr>
            <a:xfrm>
              <a:off x="2115425" y="4023500"/>
              <a:ext cx="784550" cy="478675"/>
            </a:xfrm>
            <a:custGeom>
              <a:avLst/>
              <a:gdLst/>
              <a:ahLst/>
              <a:cxnLst/>
              <a:rect l="l" t="t" r="r" b="b"/>
              <a:pathLst>
                <a:path w="31382" h="19147" fill="none" extrusionOk="0">
                  <a:moveTo>
                    <a:pt x="31381" y="19146"/>
                  </a:moveTo>
                  <a:cubicBezTo>
                    <a:pt x="28131" y="15052"/>
                    <a:pt x="19105" y="3403"/>
                    <a:pt x="1"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1"/>
            <p:cNvSpPr/>
            <p:nvPr/>
          </p:nvSpPr>
          <p:spPr>
            <a:xfrm>
              <a:off x="2003750" y="4089225"/>
              <a:ext cx="775675" cy="483125"/>
            </a:xfrm>
            <a:custGeom>
              <a:avLst/>
              <a:gdLst/>
              <a:ahLst/>
              <a:cxnLst/>
              <a:rect l="l" t="t" r="r" b="b"/>
              <a:pathLst>
                <a:path w="31027" h="19325" fill="none" extrusionOk="0">
                  <a:moveTo>
                    <a:pt x="31026" y="19324"/>
                  </a:moveTo>
                  <a:cubicBezTo>
                    <a:pt x="27776" y="15229"/>
                    <a:pt x="19304" y="3570"/>
                    <a:pt x="0" y="0"/>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1"/>
            <p:cNvSpPr/>
            <p:nvPr/>
          </p:nvSpPr>
          <p:spPr>
            <a:xfrm>
              <a:off x="1892050" y="4154900"/>
              <a:ext cx="766800" cy="487575"/>
            </a:xfrm>
            <a:custGeom>
              <a:avLst/>
              <a:gdLst/>
              <a:ahLst/>
              <a:cxnLst/>
              <a:rect l="l" t="t" r="r" b="b"/>
              <a:pathLst>
                <a:path w="30672" h="19503" fill="none" extrusionOk="0">
                  <a:moveTo>
                    <a:pt x="30672" y="19503"/>
                  </a:moveTo>
                  <a:cubicBezTo>
                    <a:pt x="27421" y="15408"/>
                    <a:pt x="19505" y="3738"/>
                    <a:pt x="0" y="1"/>
                  </a:cubicBezTo>
                </a:path>
              </a:pathLst>
            </a:custGeom>
            <a:noFill/>
            <a:ln w="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1"/>
            <p:cNvSpPr/>
            <p:nvPr/>
          </p:nvSpPr>
          <p:spPr>
            <a:xfrm>
              <a:off x="3427925" y="2705300"/>
              <a:ext cx="2197050" cy="1359825"/>
            </a:xfrm>
            <a:custGeom>
              <a:avLst/>
              <a:gdLst/>
              <a:ahLst/>
              <a:cxnLst/>
              <a:rect l="l" t="t" r="r" b="b"/>
              <a:pathLst>
                <a:path w="87882" h="54393" extrusionOk="0">
                  <a:moveTo>
                    <a:pt x="35851" y="0"/>
                  </a:moveTo>
                  <a:cubicBezTo>
                    <a:pt x="34254" y="0"/>
                    <a:pt x="32570" y="389"/>
                    <a:pt x="31255" y="1149"/>
                  </a:cubicBezTo>
                  <a:lnTo>
                    <a:pt x="2001" y="18038"/>
                  </a:lnTo>
                  <a:cubicBezTo>
                    <a:pt x="706" y="18786"/>
                    <a:pt x="39" y="19741"/>
                    <a:pt x="18" y="20649"/>
                  </a:cubicBezTo>
                  <a:lnTo>
                    <a:pt x="13" y="20649"/>
                  </a:lnTo>
                  <a:lnTo>
                    <a:pt x="13" y="24332"/>
                  </a:lnTo>
                  <a:lnTo>
                    <a:pt x="18" y="24332"/>
                  </a:lnTo>
                  <a:cubicBezTo>
                    <a:pt x="1" y="25111"/>
                    <a:pt x="457" y="25857"/>
                    <a:pt x="1418" y="26412"/>
                  </a:cubicBezTo>
                  <a:lnTo>
                    <a:pt x="48474" y="53581"/>
                  </a:lnTo>
                  <a:cubicBezTo>
                    <a:pt x="49418" y="54125"/>
                    <a:pt x="50680" y="54392"/>
                    <a:pt x="52003" y="54392"/>
                  </a:cubicBezTo>
                  <a:cubicBezTo>
                    <a:pt x="53600" y="54392"/>
                    <a:pt x="55284" y="54003"/>
                    <a:pt x="56599" y="53243"/>
                  </a:cubicBezTo>
                  <a:lnTo>
                    <a:pt x="85854" y="36353"/>
                  </a:lnTo>
                  <a:cubicBezTo>
                    <a:pt x="87207" y="35573"/>
                    <a:pt x="87881" y="34566"/>
                    <a:pt x="87842" y="33620"/>
                  </a:cubicBezTo>
                  <a:lnTo>
                    <a:pt x="87842" y="30075"/>
                  </a:lnTo>
                  <a:lnTo>
                    <a:pt x="87837" y="30075"/>
                  </a:lnTo>
                  <a:cubicBezTo>
                    <a:pt x="87860" y="29290"/>
                    <a:pt x="87405" y="28538"/>
                    <a:pt x="86438" y="27980"/>
                  </a:cubicBezTo>
                  <a:lnTo>
                    <a:pt x="39381" y="813"/>
                  </a:lnTo>
                  <a:cubicBezTo>
                    <a:pt x="38437" y="268"/>
                    <a:pt x="37174" y="0"/>
                    <a:pt x="35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1"/>
            <p:cNvSpPr/>
            <p:nvPr/>
          </p:nvSpPr>
          <p:spPr>
            <a:xfrm>
              <a:off x="3411275" y="2705275"/>
              <a:ext cx="2229675" cy="1267775"/>
            </a:xfrm>
            <a:custGeom>
              <a:avLst/>
              <a:gdLst/>
              <a:ahLst/>
              <a:cxnLst/>
              <a:rect l="l" t="t" r="r" b="b"/>
              <a:pathLst>
                <a:path w="89187" h="50711" extrusionOk="0">
                  <a:moveTo>
                    <a:pt x="36519" y="1"/>
                  </a:moveTo>
                  <a:cubicBezTo>
                    <a:pt x="34921" y="1"/>
                    <a:pt x="33237" y="390"/>
                    <a:pt x="31921" y="1150"/>
                  </a:cubicBezTo>
                  <a:lnTo>
                    <a:pt x="2667" y="18039"/>
                  </a:lnTo>
                  <a:cubicBezTo>
                    <a:pt x="262" y="19428"/>
                    <a:pt x="0" y="21528"/>
                    <a:pt x="2084" y="22731"/>
                  </a:cubicBezTo>
                  <a:lnTo>
                    <a:pt x="49140" y="49899"/>
                  </a:lnTo>
                  <a:cubicBezTo>
                    <a:pt x="50084" y="50444"/>
                    <a:pt x="51346" y="50711"/>
                    <a:pt x="52669" y="50711"/>
                  </a:cubicBezTo>
                  <a:cubicBezTo>
                    <a:pt x="54266" y="50711"/>
                    <a:pt x="55950" y="50322"/>
                    <a:pt x="57266" y="49562"/>
                  </a:cubicBezTo>
                  <a:lnTo>
                    <a:pt x="86520" y="32672"/>
                  </a:lnTo>
                  <a:cubicBezTo>
                    <a:pt x="88926" y="31284"/>
                    <a:pt x="89187" y="29183"/>
                    <a:pt x="87104" y="27981"/>
                  </a:cubicBezTo>
                  <a:lnTo>
                    <a:pt x="40047" y="812"/>
                  </a:lnTo>
                  <a:cubicBezTo>
                    <a:pt x="39104" y="268"/>
                    <a:pt x="37841" y="1"/>
                    <a:pt x="36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1"/>
            <p:cNvSpPr/>
            <p:nvPr/>
          </p:nvSpPr>
          <p:spPr>
            <a:xfrm>
              <a:off x="4038850" y="2003200"/>
              <a:ext cx="1172500" cy="1600275"/>
            </a:xfrm>
            <a:custGeom>
              <a:avLst/>
              <a:gdLst/>
              <a:ahLst/>
              <a:cxnLst/>
              <a:rect l="l" t="t" r="r" b="b"/>
              <a:pathLst>
                <a:path w="46900" h="64011" extrusionOk="0">
                  <a:moveTo>
                    <a:pt x="22572" y="1"/>
                  </a:moveTo>
                  <a:lnTo>
                    <a:pt x="20137" y="1407"/>
                  </a:lnTo>
                  <a:lnTo>
                    <a:pt x="20137" y="28806"/>
                  </a:lnTo>
                  <a:cubicBezTo>
                    <a:pt x="20137" y="32638"/>
                    <a:pt x="17447" y="37296"/>
                    <a:pt x="14130" y="39212"/>
                  </a:cubicBezTo>
                  <a:lnTo>
                    <a:pt x="1375" y="46576"/>
                  </a:lnTo>
                  <a:cubicBezTo>
                    <a:pt x="616" y="47015"/>
                    <a:pt x="1" y="48079"/>
                    <a:pt x="1" y="48955"/>
                  </a:cubicBezTo>
                  <a:cubicBezTo>
                    <a:pt x="1" y="49167"/>
                    <a:pt x="39" y="49348"/>
                    <a:pt x="104" y="49494"/>
                  </a:cubicBezTo>
                  <a:lnTo>
                    <a:pt x="103" y="49494"/>
                  </a:lnTo>
                  <a:lnTo>
                    <a:pt x="104" y="49496"/>
                  </a:lnTo>
                  <a:cubicBezTo>
                    <a:pt x="241" y="49800"/>
                    <a:pt x="597" y="50169"/>
                    <a:pt x="993" y="50353"/>
                  </a:cubicBezTo>
                  <a:lnTo>
                    <a:pt x="24611" y="63823"/>
                  </a:lnTo>
                  <a:cubicBezTo>
                    <a:pt x="24740" y="63945"/>
                    <a:pt x="24906" y="64010"/>
                    <a:pt x="25097" y="64010"/>
                  </a:cubicBezTo>
                  <a:cubicBezTo>
                    <a:pt x="25279" y="64010"/>
                    <a:pt x="25484" y="63951"/>
                    <a:pt x="25702" y="63826"/>
                  </a:cubicBezTo>
                  <a:lnTo>
                    <a:pt x="38682" y="56332"/>
                  </a:lnTo>
                  <a:cubicBezTo>
                    <a:pt x="43220" y="53712"/>
                    <a:pt x="46899" y="47340"/>
                    <a:pt x="46899" y="42099"/>
                  </a:cubicBezTo>
                  <a:lnTo>
                    <a:pt x="46899" y="14078"/>
                  </a:lnTo>
                  <a:lnTo>
                    <a:pt x="44465" y="15484"/>
                  </a:lnTo>
                  <a:lnTo>
                    <a:pt x="22572" y="2815"/>
                  </a:lnTo>
                  <a:lnTo>
                    <a:pt x="22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1"/>
            <p:cNvSpPr/>
            <p:nvPr/>
          </p:nvSpPr>
          <p:spPr>
            <a:xfrm>
              <a:off x="4042600" y="3151850"/>
              <a:ext cx="735450" cy="435600"/>
            </a:xfrm>
            <a:custGeom>
              <a:avLst/>
              <a:gdLst/>
              <a:ahLst/>
              <a:cxnLst/>
              <a:rect l="l" t="t" r="r" b="b"/>
              <a:pathLst>
                <a:path w="29418" h="17424" extrusionOk="0">
                  <a:moveTo>
                    <a:pt x="2315" y="1"/>
                  </a:moveTo>
                  <a:lnTo>
                    <a:pt x="1224" y="630"/>
                  </a:lnTo>
                  <a:cubicBezTo>
                    <a:pt x="687" y="941"/>
                    <a:pt x="227" y="1565"/>
                    <a:pt x="1" y="2215"/>
                  </a:cubicBezTo>
                  <a:lnTo>
                    <a:pt x="26344" y="17424"/>
                  </a:lnTo>
                  <a:lnTo>
                    <a:pt x="29418" y="15648"/>
                  </a:lnTo>
                  <a:lnTo>
                    <a:pt x="23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1"/>
            <p:cNvSpPr/>
            <p:nvPr/>
          </p:nvSpPr>
          <p:spPr>
            <a:xfrm>
              <a:off x="4647050" y="2355150"/>
              <a:ext cx="564300" cy="1248400"/>
            </a:xfrm>
            <a:custGeom>
              <a:avLst/>
              <a:gdLst/>
              <a:ahLst/>
              <a:cxnLst/>
              <a:rect l="l" t="t" r="r" b="b"/>
              <a:pathLst>
                <a:path w="22572" h="49936" extrusionOk="0">
                  <a:moveTo>
                    <a:pt x="22571" y="0"/>
                  </a:moveTo>
                  <a:lnTo>
                    <a:pt x="20137" y="1406"/>
                  </a:lnTo>
                  <a:lnTo>
                    <a:pt x="20137" y="28806"/>
                  </a:lnTo>
                  <a:cubicBezTo>
                    <a:pt x="20137" y="32637"/>
                    <a:pt x="17447" y="37297"/>
                    <a:pt x="14130" y="39212"/>
                  </a:cubicBezTo>
                  <a:lnTo>
                    <a:pt x="1375" y="46576"/>
                  </a:lnTo>
                  <a:cubicBezTo>
                    <a:pt x="616" y="47014"/>
                    <a:pt x="1" y="48079"/>
                    <a:pt x="1" y="48956"/>
                  </a:cubicBezTo>
                  <a:cubicBezTo>
                    <a:pt x="1" y="49576"/>
                    <a:pt x="310" y="49935"/>
                    <a:pt x="760" y="49935"/>
                  </a:cubicBezTo>
                  <a:cubicBezTo>
                    <a:pt x="945" y="49935"/>
                    <a:pt x="1153" y="49875"/>
                    <a:pt x="1374" y="49748"/>
                  </a:cubicBezTo>
                  <a:lnTo>
                    <a:pt x="14354" y="42254"/>
                  </a:lnTo>
                  <a:cubicBezTo>
                    <a:pt x="18892" y="39634"/>
                    <a:pt x="22571" y="33262"/>
                    <a:pt x="22571" y="28021"/>
                  </a:cubicBezTo>
                  <a:lnTo>
                    <a:pt x="225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1"/>
            <p:cNvSpPr/>
            <p:nvPr/>
          </p:nvSpPr>
          <p:spPr>
            <a:xfrm>
              <a:off x="3613400" y="291600"/>
              <a:ext cx="2390650" cy="3157100"/>
            </a:xfrm>
            <a:custGeom>
              <a:avLst/>
              <a:gdLst/>
              <a:ahLst/>
              <a:cxnLst/>
              <a:rect l="l" t="t" r="r" b="b"/>
              <a:pathLst>
                <a:path w="95626" h="126284" extrusionOk="0">
                  <a:moveTo>
                    <a:pt x="1" y="0"/>
                  </a:moveTo>
                  <a:lnTo>
                    <a:pt x="1" y="71073"/>
                  </a:lnTo>
                  <a:lnTo>
                    <a:pt x="95626" y="126283"/>
                  </a:lnTo>
                  <a:lnTo>
                    <a:pt x="95626" y="55209"/>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1"/>
            <p:cNvSpPr/>
            <p:nvPr/>
          </p:nvSpPr>
          <p:spPr>
            <a:xfrm>
              <a:off x="3656075" y="495525"/>
              <a:ext cx="2305325" cy="2749225"/>
            </a:xfrm>
            <a:custGeom>
              <a:avLst/>
              <a:gdLst/>
              <a:ahLst/>
              <a:cxnLst/>
              <a:rect l="l" t="t" r="r" b="b"/>
              <a:pathLst>
                <a:path w="92213" h="109969" extrusionOk="0">
                  <a:moveTo>
                    <a:pt x="2260" y="0"/>
                  </a:moveTo>
                  <a:cubicBezTo>
                    <a:pt x="1081" y="0"/>
                    <a:pt x="1" y="943"/>
                    <a:pt x="1" y="2260"/>
                  </a:cubicBezTo>
                  <a:lnTo>
                    <a:pt x="1" y="57077"/>
                  </a:lnTo>
                  <a:cubicBezTo>
                    <a:pt x="1" y="57883"/>
                    <a:pt x="431" y="58628"/>
                    <a:pt x="1129" y="59030"/>
                  </a:cubicBezTo>
                  <a:lnTo>
                    <a:pt x="88828" y="109663"/>
                  </a:lnTo>
                  <a:cubicBezTo>
                    <a:pt x="89191" y="109873"/>
                    <a:pt x="89577" y="109969"/>
                    <a:pt x="89952" y="109969"/>
                  </a:cubicBezTo>
                  <a:cubicBezTo>
                    <a:pt x="91131" y="109969"/>
                    <a:pt x="92212" y="109027"/>
                    <a:pt x="92212" y="107709"/>
                  </a:cubicBezTo>
                  <a:lnTo>
                    <a:pt x="92212" y="52893"/>
                  </a:lnTo>
                  <a:cubicBezTo>
                    <a:pt x="92212" y="52086"/>
                    <a:pt x="91782" y="51341"/>
                    <a:pt x="91084" y="50938"/>
                  </a:cubicBezTo>
                  <a:lnTo>
                    <a:pt x="3385" y="306"/>
                  </a:lnTo>
                  <a:cubicBezTo>
                    <a:pt x="3021" y="96"/>
                    <a:pt x="2636" y="0"/>
                    <a:pt x="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1"/>
            <p:cNvSpPr/>
            <p:nvPr/>
          </p:nvSpPr>
          <p:spPr>
            <a:xfrm>
              <a:off x="4038850" y="675300"/>
              <a:ext cx="1472350" cy="2350725"/>
            </a:xfrm>
            <a:custGeom>
              <a:avLst/>
              <a:gdLst/>
              <a:ahLst/>
              <a:cxnLst/>
              <a:rect l="l" t="t" r="r" b="b"/>
              <a:pathLst>
                <a:path w="58894" h="94029" extrusionOk="0">
                  <a:moveTo>
                    <a:pt x="1" y="0"/>
                  </a:moveTo>
                  <a:lnTo>
                    <a:pt x="1" y="60027"/>
                  </a:lnTo>
                  <a:lnTo>
                    <a:pt x="58893" y="94029"/>
                  </a:lnTo>
                  <a:lnTo>
                    <a:pt x="58893" y="34002"/>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1"/>
            <p:cNvSpPr/>
            <p:nvPr/>
          </p:nvSpPr>
          <p:spPr>
            <a:xfrm>
              <a:off x="4140100" y="869700"/>
              <a:ext cx="1269850" cy="895775"/>
            </a:xfrm>
            <a:custGeom>
              <a:avLst/>
              <a:gdLst/>
              <a:ahLst/>
              <a:cxnLst/>
              <a:rect l="l" t="t" r="r" b="b"/>
              <a:pathLst>
                <a:path w="50794" h="35831" extrusionOk="0">
                  <a:moveTo>
                    <a:pt x="0" y="1"/>
                  </a:moveTo>
                  <a:lnTo>
                    <a:pt x="0" y="6505"/>
                  </a:lnTo>
                  <a:lnTo>
                    <a:pt x="50794" y="35831"/>
                  </a:lnTo>
                  <a:lnTo>
                    <a:pt x="50794" y="293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1"/>
            <p:cNvSpPr/>
            <p:nvPr/>
          </p:nvSpPr>
          <p:spPr>
            <a:xfrm>
              <a:off x="4140100" y="1142100"/>
              <a:ext cx="720425" cy="939275"/>
            </a:xfrm>
            <a:custGeom>
              <a:avLst/>
              <a:gdLst/>
              <a:ahLst/>
              <a:cxnLst/>
              <a:rect l="l" t="t" r="r" b="b"/>
              <a:pathLst>
                <a:path w="28817" h="37571" extrusionOk="0">
                  <a:moveTo>
                    <a:pt x="1106" y="0"/>
                  </a:moveTo>
                  <a:cubicBezTo>
                    <a:pt x="455" y="0"/>
                    <a:pt x="0" y="601"/>
                    <a:pt x="0" y="1607"/>
                  </a:cubicBezTo>
                  <a:lnTo>
                    <a:pt x="0" y="19328"/>
                  </a:lnTo>
                  <a:cubicBezTo>
                    <a:pt x="0" y="20678"/>
                    <a:pt x="821" y="22247"/>
                    <a:pt x="1835" y="22832"/>
                  </a:cubicBezTo>
                  <a:lnTo>
                    <a:pt x="26982" y="37350"/>
                  </a:lnTo>
                  <a:cubicBezTo>
                    <a:pt x="27240" y="37500"/>
                    <a:pt x="27487" y="37571"/>
                    <a:pt x="27710" y="37571"/>
                  </a:cubicBezTo>
                  <a:cubicBezTo>
                    <a:pt x="28361" y="37571"/>
                    <a:pt x="28816" y="36970"/>
                    <a:pt x="28816" y="35964"/>
                  </a:cubicBezTo>
                  <a:lnTo>
                    <a:pt x="28816" y="18243"/>
                  </a:lnTo>
                  <a:cubicBezTo>
                    <a:pt x="28816" y="16893"/>
                    <a:pt x="27995" y="15324"/>
                    <a:pt x="26982" y="14739"/>
                  </a:cubicBezTo>
                  <a:lnTo>
                    <a:pt x="1835" y="221"/>
                  </a:lnTo>
                  <a:cubicBezTo>
                    <a:pt x="1576" y="71"/>
                    <a:pt x="1329" y="0"/>
                    <a:pt x="1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1"/>
            <p:cNvSpPr/>
            <p:nvPr/>
          </p:nvSpPr>
          <p:spPr>
            <a:xfrm>
              <a:off x="4198150" y="1411875"/>
              <a:ext cx="604300" cy="399725"/>
            </a:xfrm>
            <a:custGeom>
              <a:avLst/>
              <a:gdLst/>
              <a:ahLst/>
              <a:cxnLst/>
              <a:rect l="l" t="t" r="r" b="b"/>
              <a:pathLst>
                <a:path w="24172" h="15989" extrusionOk="0">
                  <a:moveTo>
                    <a:pt x="704" y="1"/>
                  </a:moveTo>
                  <a:cubicBezTo>
                    <a:pt x="291" y="1"/>
                    <a:pt x="0" y="382"/>
                    <a:pt x="0" y="1016"/>
                  </a:cubicBezTo>
                  <a:cubicBezTo>
                    <a:pt x="0" y="1869"/>
                    <a:pt x="523" y="2867"/>
                    <a:pt x="1162" y="3236"/>
                  </a:cubicBezTo>
                  <a:lnTo>
                    <a:pt x="23011" y="15850"/>
                  </a:lnTo>
                  <a:cubicBezTo>
                    <a:pt x="23173" y="15944"/>
                    <a:pt x="23328" y="15988"/>
                    <a:pt x="23469" y="15988"/>
                  </a:cubicBezTo>
                  <a:cubicBezTo>
                    <a:pt x="23881" y="15988"/>
                    <a:pt x="24171" y="15607"/>
                    <a:pt x="24171" y="14973"/>
                  </a:cubicBezTo>
                  <a:cubicBezTo>
                    <a:pt x="24171" y="14121"/>
                    <a:pt x="23650" y="13123"/>
                    <a:pt x="23011" y="12753"/>
                  </a:cubicBezTo>
                  <a:lnTo>
                    <a:pt x="1162" y="139"/>
                  </a:lnTo>
                  <a:cubicBezTo>
                    <a:pt x="999" y="45"/>
                    <a:pt x="844" y="1"/>
                    <a:pt x="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1"/>
            <p:cNvSpPr/>
            <p:nvPr/>
          </p:nvSpPr>
          <p:spPr>
            <a:xfrm>
              <a:off x="4198150" y="1265250"/>
              <a:ext cx="604300" cy="399700"/>
            </a:xfrm>
            <a:custGeom>
              <a:avLst/>
              <a:gdLst/>
              <a:ahLst/>
              <a:cxnLst/>
              <a:rect l="l" t="t" r="r" b="b"/>
              <a:pathLst>
                <a:path w="24172" h="15988" extrusionOk="0">
                  <a:moveTo>
                    <a:pt x="704" y="1"/>
                  </a:moveTo>
                  <a:cubicBezTo>
                    <a:pt x="291" y="1"/>
                    <a:pt x="0" y="382"/>
                    <a:pt x="0" y="1016"/>
                  </a:cubicBezTo>
                  <a:cubicBezTo>
                    <a:pt x="0" y="1867"/>
                    <a:pt x="523" y="2866"/>
                    <a:pt x="1162" y="3235"/>
                  </a:cubicBezTo>
                  <a:lnTo>
                    <a:pt x="23011" y="15849"/>
                  </a:lnTo>
                  <a:cubicBezTo>
                    <a:pt x="23174" y="15943"/>
                    <a:pt x="23329" y="15988"/>
                    <a:pt x="23469" y="15988"/>
                  </a:cubicBezTo>
                  <a:cubicBezTo>
                    <a:pt x="23881" y="15988"/>
                    <a:pt x="24171" y="15607"/>
                    <a:pt x="24171" y="14972"/>
                  </a:cubicBezTo>
                  <a:cubicBezTo>
                    <a:pt x="24171" y="14120"/>
                    <a:pt x="23650" y="13123"/>
                    <a:pt x="23011" y="12753"/>
                  </a:cubicBezTo>
                  <a:lnTo>
                    <a:pt x="1162" y="139"/>
                  </a:lnTo>
                  <a:cubicBezTo>
                    <a:pt x="999" y="45"/>
                    <a:pt x="844" y="1"/>
                    <a:pt x="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1"/>
            <p:cNvSpPr/>
            <p:nvPr/>
          </p:nvSpPr>
          <p:spPr>
            <a:xfrm>
              <a:off x="4198150" y="1565850"/>
              <a:ext cx="604300" cy="399700"/>
            </a:xfrm>
            <a:custGeom>
              <a:avLst/>
              <a:gdLst/>
              <a:ahLst/>
              <a:cxnLst/>
              <a:rect l="l" t="t" r="r" b="b"/>
              <a:pathLst>
                <a:path w="24172" h="15988" extrusionOk="0">
                  <a:moveTo>
                    <a:pt x="703" y="0"/>
                  </a:moveTo>
                  <a:cubicBezTo>
                    <a:pt x="291" y="0"/>
                    <a:pt x="0" y="382"/>
                    <a:pt x="0" y="1016"/>
                  </a:cubicBezTo>
                  <a:cubicBezTo>
                    <a:pt x="0" y="1867"/>
                    <a:pt x="523" y="2866"/>
                    <a:pt x="1162" y="3235"/>
                  </a:cubicBezTo>
                  <a:lnTo>
                    <a:pt x="23011" y="15849"/>
                  </a:lnTo>
                  <a:cubicBezTo>
                    <a:pt x="23174" y="15943"/>
                    <a:pt x="23329" y="15988"/>
                    <a:pt x="23469" y="15988"/>
                  </a:cubicBezTo>
                  <a:cubicBezTo>
                    <a:pt x="23881" y="15988"/>
                    <a:pt x="24171" y="15607"/>
                    <a:pt x="24171" y="14971"/>
                  </a:cubicBezTo>
                  <a:cubicBezTo>
                    <a:pt x="24171" y="14120"/>
                    <a:pt x="23650" y="13121"/>
                    <a:pt x="23011" y="12753"/>
                  </a:cubicBezTo>
                  <a:lnTo>
                    <a:pt x="1162" y="138"/>
                  </a:lnTo>
                  <a:cubicBezTo>
                    <a:pt x="999" y="44"/>
                    <a:pt x="844" y="0"/>
                    <a:pt x="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1"/>
            <p:cNvSpPr/>
            <p:nvPr/>
          </p:nvSpPr>
          <p:spPr>
            <a:xfrm>
              <a:off x="4938200" y="1696200"/>
              <a:ext cx="471750" cy="609025"/>
            </a:xfrm>
            <a:custGeom>
              <a:avLst/>
              <a:gdLst/>
              <a:ahLst/>
              <a:cxnLst/>
              <a:rect l="l" t="t" r="r" b="b"/>
              <a:pathLst>
                <a:path w="18870" h="24361" extrusionOk="0">
                  <a:moveTo>
                    <a:pt x="5216" y="1"/>
                  </a:moveTo>
                  <a:cubicBezTo>
                    <a:pt x="4317" y="1"/>
                    <a:pt x="3488" y="208"/>
                    <a:pt x="2764" y="626"/>
                  </a:cubicBezTo>
                  <a:cubicBezTo>
                    <a:pt x="994" y="1647"/>
                    <a:pt x="1" y="3844"/>
                    <a:pt x="1" y="6734"/>
                  </a:cubicBezTo>
                  <a:cubicBezTo>
                    <a:pt x="1" y="9623"/>
                    <a:pt x="994" y="12968"/>
                    <a:pt x="2764" y="16033"/>
                  </a:cubicBezTo>
                  <a:cubicBezTo>
                    <a:pt x="4533" y="19097"/>
                    <a:pt x="6932" y="21630"/>
                    <a:pt x="9434" y="23075"/>
                  </a:cubicBezTo>
                  <a:cubicBezTo>
                    <a:pt x="10913" y="23928"/>
                    <a:pt x="12356" y="24361"/>
                    <a:pt x="13655" y="24361"/>
                  </a:cubicBezTo>
                  <a:cubicBezTo>
                    <a:pt x="14553" y="24361"/>
                    <a:pt x="15383" y="24154"/>
                    <a:pt x="16106" y="23736"/>
                  </a:cubicBezTo>
                  <a:cubicBezTo>
                    <a:pt x="17875" y="22715"/>
                    <a:pt x="18870" y="20517"/>
                    <a:pt x="18870" y="17628"/>
                  </a:cubicBezTo>
                  <a:cubicBezTo>
                    <a:pt x="18870" y="14738"/>
                    <a:pt x="17875" y="11394"/>
                    <a:pt x="16106" y="8329"/>
                  </a:cubicBezTo>
                  <a:cubicBezTo>
                    <a:pt x="14337" y="5265"/>
                    <a:pt x="11938" y="2731"/>
                    <a:pt x="9434" y="1287"/>
                  </a:cubicBezTo>
                  <a:cubicBezTo>
                    <a:pt x="7956" y="433"/>
                    <a:pt x="6514" y="1"/>
                    <a:pt x="5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1"/>
            <p:cNvSpPr/>
            <p:nvPr/>
          </p:nvSpPr>
          <p:spPr>
            <a:xfrm>
              <a:off x="5085050" y="1885800"/>
              <a:ext cx="178050" cy="229900"/>
            </a:xfrm>
            <a:custGeom>
              <a:avLst/>
              <a:gdLst/>
              <a:ahLst/>
              <a:cxnLst/>
              <a:rect l="l" t="t" r="r" b="b"/>
              <a:pathLst>
                <a:path w="7122" h="9196" extrusionOk="0">
                  <a:moveTo>
                    <a:pt x="1971" y="0"/>
                  </a:moveTo>
                  <a:cubicBezTo>
                    <a:pt x="803" y="0"/>
                    <a:pt x="1" y="932"/>
                    <a:pt x="1" y="2543"/>
                  </a:cubicBezTo>
                  <a:cubicBezTo>
                    <a:pt x="1" y="4812"/>
                    <a:pt x="1595" y="7573"/>
                    <a:pt x="3562" y="8709"/>
                  </a:cubicBezTo>
                  <a:cubicBezTo>
                    <a:pt x="4133" y="9039"/>
                    <a:pt x="4673" y="9195"/>
                    <a:pt x="5151" y="9195"/>
                  </a:cubicBezTo>
                  <a:cubicBezTo>
                    <a:pt x="6319" y="9195"/>
                    <a:pt x="7122" y="8264"/>
                    <a:pt x="7122" y="6653"/>
                  </a:cubicBezTo>
                  <a:cubicBezTo>
                    <a:pt x="7122" y="4383"/>
                    <a:pt x="5527" y="1622"/>
                    <a:pt x="3562" y="487"/>
                  </a:cubicBezTo>
                  <a:cubicBezTo>
                    <a:pt x="2990" y="157"/>
                    <a:pt x="2450" y="0"/>
                    <a:pt x="1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1"/>
            <p:cNvSpPr/>
            <p:nvPr/>
          </p:nvSpPr>
          <p:spPr>
            <a:xfrm>
              <a:off x="4140100" y="1785050"/>
              <a:ext cx="1269850" cy="796925"/>
            </a:xfrm>
            <a:custGeom>
              <a:avLst/>
              <a:gdLst/>
              <a:ahLst/>
              <a:cxnLst/>
              <a:rect l="l" t="t" r="r" b="b"/>
              <a:pathLst>
                <a:path w="50794" h="31877" extrusionOk="0">
                  <a:moveTo>
                    <a:pt x="883" y="0"/>
                  </a:moveTo>
                  <a:cubicBezTo>
                    <a:pt x="365" y="0"/>
                    <a:pt x="0" y="479"/>
                    <a:pt x="0" y="1276"/>
                  </a:cubicBezTo>
                  <a:cubicBezTo>
                    <a:pt x="0" y="2344"/>
                    <a:pt x="656" y="3598"/>
                    <a:pt x="1458" y="4061"/>
                  </a:cubicBezTo>
                  <a:lnTo>
                    <a:pt x="49336" y="31703"/>
                  </a:lnTo>
                  <a:cubicBezTo>
                    <a:pt x="49540" y="31821"/>
                    <a:pt x="49735" y="31876"/>
                    <a:pt x="49911" y="31876"/>
                  </a:cubicBezTo>
                  <a:cubicBezTo>
                    <a:pt x="50429" y="31876"/>
                    <a:pt x="50794" y="31399"/>
                    <a:pt x="50794" y="30602"/>
                  </a:cubicBezTo>
                  <a:cubicBezTo>
                    <a:pt x="50794" y="29532"/>
                    <a:pt x="50137" y="28280"/>
                    <a:pt x="49336" y="27817"/>
                  </a:cubicBezTo>
                  <a:lnTo>
                    <a:pt x="1458" y="174"/>
                  </a:lnTo>
                  <a:cubicBezTo>
                    <a:pt x="1254" y="56"/>
                    <a:pt x="1059"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1"/>
            <p:cNvSpPr/>
            <p:nvPr/>
          </p:nvSpPr>
          <p:spPr>
            <a:xfrm>
              <a:off x="4140100" y="1982200"/>
              <a:ext cx="165075" cy="213175"/>
            </a:xfrm>
            <a:custGeom>
              <a:avLst/>
              <a:gdLst/>
              <a:ahLst/>
              <a:cxnLst/>
              <a:rect l="l" t="t" r="r" b="b"/>
              <a:pathLst>
                <a:path w="6603" h="8527" extrusionOk="0">
                  <a:moveTo>
                    <a:pt x="1826" y="1"/>
                  </a:moveTo>
                  <a:cubicBezTo>
                    <a:pt x="743" y="1"/>
                    <a:pt x="0" y="864"/>
                    <a:pt x="0" y="2358"/>
                  </a:cubicBezTo>
                  <a:cubicBezTo>
                    <a:pt x="0" y="4463"/>
                    <a:pt x="1478" y="7024"/>
                    <a:pt x="3301" y="8076"/>
                  </a:cubicBezTo>
                  <a:cubicBezTo>
                    <a:pt x="3831" y="8382"/>
                    <a:pt x="4332" y="8527"/>
                    <a:pt x="4776" y="8527"/>
                  </a:cubicBezTo>
                  <a:cubicBezTo>
                    <a:pt x="5859" y="8527"/>
                    <a:pt x="6603" y="7664"/>
                    <a:pt x="6603" y="6171"/>
                  </a:cubicBezTo>
                  <a:cubicBezTo>
                    <a:pt x="6603" y="4066"/>
                    <a:pt x="5124" y="1505"/>
                    <a:pt x="3301" y="452"/>
                  </a:cubicBezTo>
                  <a:cubicBezTo>
                    <a:pt x="2771" y="146"/>
                    <a:pt x="2270" y="1"/>
                    <a:pt x="1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1"/>
            <p:cNvSpPr/>
            <p:nvPr/>
          </p:nvSpPr>
          <p:spPr>
            <a:xfrm>
              <a:off x="4361025" y="2109775"/>
              <a:ext cx="165100" cy="213175"/>
            </a:xfrm>
            <a:custGeom>
              <a:avLst/>
              <a:gdLst/>
              <a:ahLst/>
              <a:cxnLst/>
              <a:rect l="l" t="t" r="r" b="b"/>
              <a:pathLst>
                <a:path w="6604" h="8527" extrusionOk="0">
                  <a:moveTo>
                    <a:pt x="1828" y="0"/>
                  </a:moveTo>
                  <a:cubicBezTo>
                    <a:pt x="745" y="0"/>
                    <a:pt x="1" y="864"/>
                    <a:pt x="1" y="2358"/>
                  </a:cubicBezTo>
                  <a:cubicBezTo>
                    <a:pt x="1" y="4463"/>
                    <a:pt x="1479" y="7023"/>
                    <a:pt x="3303" y="8076"/>
                  </a:cubicBezTo>
                  <a:cubicBezTo>
                    <a:pt x="3832" y="8382"/>
                    <a:pt x="4333" y="8527"/>
                    <a:pt x="4777" y="8527"/>
                  </a:cubicBezTo>
                  <a:cubicBezTo>
                    <a:pt x="5860" y="8527"/>
                    <a:pt x="6604" y="7663"/>
                    <a:pt x="6604" y="6169"/>
                  </a:cubicBezTo>
                  <a:cubicBezTo>
                    <a:pt x="6604" y="4065"/>
                    <a:pt x="5125" y="1505"/>
                    <a:pt x="3303" y="451"/>
                  </a:cubicBezTo>
                  <a:cubicBezTo>
                    <a:pt x="2773" y="145"/>
                    <a:pt x="2272" y="0"/>
                    <a:pt x="1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1"/>
            <p:cNvSpPr/>
            <p:nvPr/>
          </p:nvSpPr>
          <p:spPr>
            <a:xfrm>
              <a:off x="4581975" y="2237350"/>
              <a:ext cx="165125" cy="213175"/>
            </a:xfrm>
            <a:custGeom>
              <a:avLst/>
              <a:gdLst/>
              <a:ahLst/>
              <a:cxnLst/>
              <a:rect l="l" t="t" r="r" b="b"/>
              <a:pathLst>
                <a:path w="6605" h="8527" extrusionOk="0">
                  <a:moveTo>
                    <a:pt x="1828" y="0"/>
                  </a:moveTo>
                  <a:cubicBezTo>
                    <a:pt x="745" y="0"/>
                    <a:pt x="1" y="864"/>
                    <a:pt x="1" y="2357"/>
                  </a:cubicBezTo>
                  <a:cubicBezTo>
                    <a:pt x="1" y="4463"/>
                    <a:pt x="1479" y="7023"/>
                    <a:pt x="3303" y="8075"/>
                  </a:cubicBezTo>
                  <a:cubicBezTo>
                    <a:pt x="3833" y="8381"/>
                    <a:pt x="4334" y="8527"/>
                    <a:pt x="4778" y="8527"/>
                  </a:cubicBezTo>
                  <a:cubicBezTo>
                    <a:pt x="5861" y="8527"/>
                    <a:pt x="6604" y="7663"/>
                    <a:pt x="6604" y="6169"/>
                  </a:cubicBezTo>
                  <a:cubicBezTo>
                    <a:pt x="6604" y="4065"/>
                    <a:pt x="5126" y="1504"/>
                    <a:pt x="3303" y="451"/>
                  </a:cubicBezTo>
                  <a:cubicBezTo>
                    <a:pt x="2773" y="145"/>
                    <a:pt x="2272" y="0"/>
                    <a:pt x="1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1"/>
            <p:cNvSpPr/>
            <p:nvPr/>
          </p:nvSpPr>
          <p:spPr>
            <a:xfrm>
              <a:off x="4802950" y="2364925"/>
              <a:ext cx="165100" cy="213150"/>
            </a:xfrm>
            <a:custGeom>
              <a:avLst/>
              <a:gdLst/>
              <a:ahLst/>
              <a:cxnLst/>
              <a:rect l="l" t="t" r="r" b="b"/>
              <a:pathLst>
                <a:path w="6604" h="8526" extrusionOk="0">
                  <a:moveTo>
                    <a:pt x="1827" y="0"/>
                  </a:moveTo>
                  <a:cubicBezTo>
                    <a:pt x="744" y="0"/>
                    <a:pt x="0" y="864"/>
                    <a:pt x="0" y="2357"/>
                  </a:cubicBezTo>
                  <a:cubicBezTo>
                    <a:pt x="0" y="4463"/>
                    <a:pt x="1478" y="7023"/>
                    <a:pt x="3301" y="8075"/>
                  </a:cubicBezTo>
                  <a:cubicBezTo>
                    <a:pt x="3831" y="8381"/>
                    <a:pt x="4332" y="8526"/>
                    <a:pt x="4776" y="8526"/>
                  </a:cubicBezTo>
                  <a:cubicBezTo>
                    <a:pt x="5859" y="8526"/>
                    <a:pt x="6603" y="7663"/>
                    <a:pt x="6603" y="6169"/>
                  </a:cubicBezTo>
                  <a:cubicBezTo>
                    <a:pt x="6603" y="4064"/>
                    <a:pt x="5125" y="1504"/>
                    <a:pt x="3301" y="451"/>
                  </a:cubicBezTo>
                  <a:cubicBezTo>
                    <a:pt x="2772" y="145"/>
                    <a:pt x="2271" y="0"/>
                    <a:pt x="18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1"/>
            <p:cNvSpPr/>
            <p:nvPr/>
          </p:nvSpPr>
          <p:spPr>
            <a:xfrm>
              <a:off x="5023900" y="2492475"/>
              <a:ext cx="165100" cy="213175"/>
            </a:xfrm>
            <a:custGeom>
              <a:avLst/>
              <a:gdLst/>
              <a:ahLst/>
              <a:cxnLst/>
              <a:rect l="l" t="t" r="r" b="b"/>
              <a:pathLst>
                <a:path w="6604" h="8527" extrusionOk="0">
                  <a:moveTo>
                    <a:pt x="1828" y="0"/>
                  </a:moveTo>
                  <a:cubicBezTo>
                    <a:pt x="744" y="0"/>
                    <a:pt x="0" y="864"/>
                    <a:pt x="0" y="2358"/>
                  </a:cubicBezTo>
                  <a:cubicBezTo>
                    <a:pt x="0" y="4463"/>
                    <a:pt x="1479" y="7024"/>
                    <a:pt x="3302" y="8076"/>
                  </a:cubicBezTo>
                  <a:cubicBezTo>
                    <a:pt x="3832" y="8382"/>
                    <a:pt x="4333" y="8527"/>
                    <a:pt x="4777" y="8527"/>
                  </a:cubicBezTo>
                  <a:cubicBezTo>
                    <a:pt x="5860" y="8527"/>
                    <a:pt x="6604" y="7664"/>
                    <a:pt x="6604" y="6170"/>
                  </a:cubicBezTo>
                  <a:cubicBezTo>
                    <a:pt x="6604" y="4065"/>
                    <a:pt x="5125" y="1505"/>
                    <a:pt x="3302" y="451"/>
                  </a:cubicBezTo>
                  <a:cubicBezTo>
                    <a:pt x="2772" y="145"/>
                    <a:pt x="2271" y="0"/>
                    <a:pt x="1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1"/>
            <p:cNvSpPr/>
            <p:nvPr/>
          </p:nvSpPr>
          <p:spPr>
            <a:xfrm>
              <a:off x="6004025" y="1618075"/>
              <a:ext cx="93125" cy="1830625"/>
            </a:xfrm>
            <a:custGeom>
              <a:avLst/>
              <a:gdLst/>
              <a:ahLst/>
              <a:cxnLst/>
              <a:rect l="l" t="t" r="r" b="b"/>
              <a:pathLst>
                <a:path w="3725" h="73225" extrusionOk="0">
                  <a:moveTo>
                    <a:pt x="3724" y="1"/>
                  </a:moveTo>
                  <a:lnTo>
                    <a:pt x="1" y="2150"/>
                  </a:lnTo>
                  <a:lnTo>
                    <a:pt x="1" y="73224"/>
                  </a:lnTo>
                  <a:lnTo>
                    <a:pt x="3724" y="71074"/>
                  </a:lnTo>
                  <a:lnTo>
                    <a:pt x="37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1"/>
            <p:cNvSpPr/>
            <p:nvPr/>
          </p:nvSpPr>
          <p:spPr>
            <a:xfrm>
              <a:off x="3613400" y="238125"/>
              <a:ext cx="2483750" cy="1433975"/>
            </a:xfrm>
            <a:custGeom>
              <a:avLst/>
              <a:gdLst/>
              <a:ahLst/>
              <a:cxnLst/>
              <a:rect l="l" t="t" r="r" b="b"/>
              <a:pathLst>
                <a:path w="99350" h="57359" extrusionOk="0">
                  <a:moveTo>
                    <a:pt x="3724" y="0"/>
                  </a:moveTo>
                  <a:lnTo>
                    <a:pt x="1" y="2149"/>
                  </a:lnTo>
                  <a:lnTo>
                    <a:pt x="95626" y="57358"/>
                  </a:lnTo>
                  <a:lnTo>
                    <a:pt x="99349" y="55209"/>
                  </a:lnTo>
                  <a:lnTo>
                    <a:pt x="37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1"/>
            <p:cNvSpPr/>
            <p:nvPr/>
          </p:nvSpPr>
          <p:spPr>
            <a:xfrm>
              <a:off x="5244850" y="2649625"/>
              <a:ext cx="165100" cy="213175"/>
            </a:xfrm>
            <a:custGeom>
              <a:avLst/>
              <a:gdLst/>
              <a:ahLst/>
              <a:cxnLst/>
              <a:rect l="l" t="t" r="r" b="b"/>
              <a:pathLst>
                <a:path w="6604" h="8527" extrusionOk="0">
                  <a:moveTo>
                    <a:pt x="1828" y="0"/>
                  </a:moveTo>
                  <a:cubicBezTo>
                    <a:pt x="744" y="0"/>
                    <a:pt x="1" y="864"/>
                    <a:pt x="1" y="2358"/>
                  </a:cubicBezTo>
                  <a:cubicBezTo>
                    <a:pt x="1" y="4462"/>
                    <a:pt x="1478" y="7022"/>
                    <a:pt x="3302" y="8076"/>
                  </a:cubicBezTo>
                  <a:cubicBezTo>
                    <a:pt x="3832" y="8382"/>
                    <a:pt x="4332" y="8527"/>
                    <a:pt x="4776" y="8527"/>
                  </a:cubicBezTo>
                  <a:cubicBezTo>
                    <a:pt x="5860" y="8527"/>
                    <a:pt x="6604" y="7663"/>
                    <a:pt x="6604" y="6169"/>
                  </a:cubicBezTo>
                  <a:cubicBezTo>
                    <a:pt x="6604" y="4064"/>
                    <a:pt x="5125" y="1504"/>
                    <a:pt x="3302" y="451"/>
                  </a:cubicBezTo>
                  <a:cubicBezTo>
                    <a:pt x="2772" y="145"/>
                    <a:pt x="2271" y="0"/>
                    <a:pt x="1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9"/>
          <p:cNvSpPr txBox="1">
            <a:spLocks noGrp="1"/>
          </p:cNvSpPr>
          <p:nvPr>
            <p:ph type="title"/>
          </p:nvPr>
        </p:nvSpPr>
        <p:spPr>
          <a:xfrm>
            <a:off x="1858875" y="1274750"/>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01</a:t>
            </a:r>
            <a:endParaRPr/>
          </a:p>
        </p:txBody>
      </p:sp>
      <p:sp>
        <p:nvSpPr>
          <p:cNvPr id="718" name="Google Shape;718;p59"/>
          <p:cNvSpPr txBox="1">
            <a:spLocks noGrp="1"/>
          </p:cNvSpPr>
          <p:nvPr>
            <p:ph type="ctrTitle" idx="2"/>
          </p:nvPr>
        </p:nvSpPr>
        <p:spPr>
          <a:xfrm>
            <a:off x="1301625" y="1653999"/>
            <a:ext cx="1999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About the Project</a:t>
            </a:r>
            <a:endParaRPr dirty="0"/>
          </a:p>
        </p:txBody>
      </p:sp>
      <p:sp>
        <p:nvSpPr>
          <p:cNvPr id="719" name="Google Shape;719;p59"/>
          <p:cNvSpPr txBox="1">
            <a:spLocks noGrp="1"/>
          </p:cNvSpPr>
          <p:nvPr>
            <p:ph type="subTitle" idx="1"/>
          </p:nvPr>
        </p:nvSpPr>
        <p:spPr>
          <a:xfrm>
            <a:off x="1350600" y="1908075"/>
            <a:ext cx="1884600" cy="510300"/>
          </a:xfrm>
          <a:prstGeom prst="rect">
            <a:avLst/>
          </a:prstGeom>
        </p:spPr>
        <p:txBody>
          <a:bodyPr spcFirstLastPara="1" wrap="square" lIns="91425" tIns="91425" rIns="91425" bIns="91425" anchor="t" anchorCtr="0">
            <a:noAutofit/>
          </a:bodyPr>
          <a:lstStyle/>
          <a:p>
            <a:pPr marL="0" indent="0"/>
            <a:r>
              <a:rPr lang="en" dirty="0"/>
              <a:t>backgrounds</a:t>
            </a:r>
          </a:p>
        </p:txBody>
      </p:sp>
      <p:sp>
        <p:nvSpPr>
          <p:cNvPr id="720" name="Google Shape;720;p59"/>
          <p:cNvSpPr txBox="1">
            <a:spLocks noGrp="1"/>
          </p:cNvSpPr>
          <p:nvPr>
            <p:ph type="title" idx="3"/>
          </p:nvPr>
        </p:nvSpPr>
        <p:spPr>
          <a:xfrm>
            <a:off x="4137614" y="1274738"/>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02</a:t>
            </a:r>
            <a:endParaRPr/>
          </a:p>
        </p:txBody>
      </p:sp>
      <p:sp>
        <p:nvSpPr>
          <p:cNvPr id="721" name="Google Shape;721;p59"/>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p>
            <a:r>
              <a:rPr lang="en" dirty="0"/>
              <a:t>Machine Learning</a:t>
            </a:r>
            <a:endParaRPr lang="en-US" dirty="0"/>
          </a:p>
        </p:txBody>
      </p:sp>
      <p:sp>
        <p:nvSpPr>
          <p:cNvPr id="722" name="Google Shape;722;p59"/>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Autofit/>
          </a:bodyPr>
          <a:lstStyle/>
          <a:p>
            <a:pPr marL="0" indent="0"/>
            <a:r>
              <a:rPr lang="en" dirty="0"/>
              <a:t>to apply Algorithms</a:t>
            </a:r>
            <a:endParaRPr lang="en-US" dirty="0"/>
          </a:p>
          <a:p>
            <a:pPr marL="0" lvl="0" indent="0" algn="ctr" rtl="0">
              <a:spcBef>
                <a:spcPts val="0"/>
              </a:spcBef>
              <a:spcAft>
                <a:spcPts val="0"/>
              </a:spcAft>
              <a:buNone/>
            </a:pPr>
            <a:endParaRPr dirty="0"/>
          </a:p>
        </p:txBody>
      </p:sp>
      <p:sp>
        <p:nvSpPr>
          <p:cNvPr id="723" name="Google Shape;723;p59"/>
          <p:cNvSpPr txBox="1">
            <a:spLocks noGrp="1"/>
          </p:cNvSpPr>
          <p:nvPr>
            <p:ph type="title" idx="9"/>
          </p:nvPr>
        </p:nvSpPr>
        <p:spPr>
          <a:xfrm>
            <a:off x="1375350" y="434702"/>
            <a:ext cx="673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24" name="Google Shape;724;p59"/>
          <p:cNvSpPr txBox="1">
            <a:spLocks noGrp="1"/>
          </p:cNvSpPr>
          <p:nvPr>
            <p:ph type="title" idx="6"/>
          </p:nvPr>
        </p:nvSpPr>
        <p:spPr>
          <a:xfrm>
            <a:off x="6454522" y="1274750"/>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03</a:t>
            </a:r>
            <a:endParaRPr/>
          </a:p>
        </p:txBody>
      </p:sp>
      <p:sp>
        <p:nvSpPr>
          <p:cNvPr id="725" name="Google Shape;725;p59"/>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p>
            <a:pPr marL="0" lvl="0" indent="0" algn="ctr">
              <a:spcBef>
                <a:spcPts val="0"/>
              </a:spcBef>
              <a:spcAft>
                <a:spcPts val="0"/>
              </a:spcAft>
              <a:buNone/>
            </a:pPr>
            <a:r>
              <a:rPr lang="en">
                <a:solidFill>
                  <a:srgbClr val="32186B"/>
                </a:solidFill>
              </a:rPr>
              <a:t>Insights</a:t>
            </a:r>
            <a:endParaRPr lang="en-US"/>
          </a:p>
        </p:txBody>
      </p:sp>
      <p:sp>
        <p:nvSpPr>
          <p:cNvPr id="726" name="Google Shape;726;p59"/>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Autofit/>
          </a:bodyPr>
          <a:lstStyle/>
          <a:p>
            <a:pPr marL="0" indent="0"/>
            <a:r>
              <a:rPr lang="en-US" dirty="0"/>
              <a:t>from the analysis</a:t>
            </a:r>
          </a:p>
        </p:txBody>
      </p:sp>
      <p:grpSp>
        <p:nvGrpSpPr>
          <p:cNvPr id="727" name="Google Shape;727;p59"/>
          <p:cNvGrpSpPr/>
          <p:nvPr/>
        </p:nvGrpSpPr>
        <p:grpSpPr>
          <a:xfrm>
            <a:off x="627283" y="3367684"/>
            <a:ext cx="2458382" cy="1381120"/>
            <a:chOff x="2558026" y="2827075"/>
            <a:chExt cx="3083942" cy="1790437"/>
          </a:xfrm>
        </p:grpSpPr>
        <p:sp>
          <p:nvSpPr>
            <p:cNvPr id="728" name="Google Shape;728;p59"/>
            <p:cNvSpPr/>
            <p:nvPr/>
          </p:nvSpPr>
          <p:spPr>
            <a:xfrm>
              <a:off x="2689200" y="3168867"/>
              <a:ext cx="1226003" cy="1420305"/>
            </a:xfrm>
            <a:custGeom>
              <a:avLst/>
              <a:gdLst/>
              <a:ahLst/>
              <a:cxnLst/>
              <a:rect l="l" t="t" r="r" b="b"/>
              <a:pathLst>
                <a:path w="12300" h="14249" extrusionOk="0">
                  <a:moveTo>
                    <a:pt x="10073" y="1"/>
                  </a:moveTo>
                  <a:lnTo>
                    <a:pt x="0" y="1899"/>
                  </a:lnTo>
                  <a:lnTo>
                    <a:pt x="2012" y="12604"/>
                  </a:lnTo>
                  <a:cubicBezTo>
                    <a:pt x="2190" y="13574"/>
                    <a:pt x="3027" y="14249"/>
                    <a:pt x="3976" y="14249"/>
                  </a:cubicBezTo>
                  <a:cubicBezTo>
                    <a:pt x="4104" y="14249"/>
                    <a:pt x="4235" y="14237"/>
                    <a:pt x="4366" y="14211"/>
                  </a:cubicBezTo>
                  <a:lnTo>
                    <a:pt x="10477" y="13059"/>
                  </a:lnTo>
                  <a:cubicBezTo>
                    <a:pt x="11578" y="12857"/>
                    <a:pt x="12300" y="11807"/>
                    <a:pt x="12084" y="10706"/>
                  </a:cubicBezTo>
                  <a:lnTo>
                    <a:pt x="10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9"/>
            <p:cNvSpPr/>
            <p:nvPr/>
          </p:nvSpPr>
          <p:spPr>
            <a:xfrm>
              <a:off x="2689200" y="3168867"/>
              <a:ext cx="1054462" cy="459214"/>
            </a:xfrm>
            <a:custGeom>
              <a:avLst/>
              <a:gdLst/>
              <a:ahLst/>
              <a:cxnLst/>
              <a:rect l="l" t="t" r="r" b="b"/>
              <a:pathLst>
                <a:path w="10579" h="4607" extrusionOk="0">
                  <a:moveTo>
                    <a:pt x="10073" y="1"/>
                  </a:moveTo>
                  <a:lnTo>
                    <a:pt x="0" y="1899"/>
                  </a:lnTo>
                  <a:lnTo>
                    <a:pt x="506" y="4607"/>
                  </a:lnTo>
                  <a:lnTo>
                    <a:pt x="10579" y="2709"/>
                  </a:lnTo>
                  <a:lnTo>
                    <a:pt x="10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9"/>
            <p:cNvSpPr/>
            <p:nvPr/>
          </p:nvSpPr>
          <p:spPr>
            <a:xfrm>
              <a:off x="2763559" y="3564984"/>
              <a:ext cx="1104997" cy="722762"/>
            </a:xfrm>
            <a:custGeom>
              <a:avLst/>
              <a:gdLst/>
              <a:ahLst/>
              <a:cxnLst/>
              <a:rect l="l" t="t" r="r" b="b"/>
              <a:pathLst>
                <a:path w="11086" h="7251" extrusionOk="0">
                  <a:moveTo>
                    <a:pt x="10073" y="0"/>
                  </a:moveTo>
                  <a:lnTo>
                    <a:pt x="1" y="1898"/>
                  </a:lnTo>
                  <a:lnTo>
                    <a:pt x="1000" y="7251"/>
                  </a:lnTo>
                  <a:lnTo>
                    <a:pt x="11085" y="5353"/>
                  </a:lnTo>
                  <a:lnTo>
                    <a:pt x="10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9"/>
            <p:cNvSpPr/>
            <p:nvPr/>
          </p:nvSpPr>
          <p:spPr>
            <a:xfrm>
              <a:off x="2927526" y="3692371"/>
              <a:ext cx="739190" cy="258663"/>
            </a:xfrm>
            <a:custGeom>
              <a:avLst/>
              <a:gdLst/>
              <a:ahLst/>
              <a:cxnLst/>
              <a:rect l="l" t="t" r="r" b="b"/>
              <a:pathLst>
                <a:path w="7416" h="2595" extrusionOk="0">
                  <a:moveTo>
                    <a:pt x="6589" y="0"/>
                  </a:moveTo>
                  <a:cubicBezTo>
                    <a:pt x="6544" y="0"/>
                    <a:pt x="6499" y="4"/>
                    <a:pt x="6454" y="13"/>
                  </a:cubicBezTo>
                  <a:lnTo>
                    <a:pt x="671" y="1114"/>
                  </a:lnTo>
                  <a:cubicBezTo>
                    <a:pt x="266" y="1190"/>
                    <a:pt x="1" y="1582"/>
                    <a:pt x="77" y="1987"/>
                  </a:cubicBezTo>
                  <a:cubicBezTo>
                    <a:pt x="144" y="2345"/>
                    <a:pt x="459" y="2594"/>
                    <a:pt x="811" y="2594"/>
                  </a:cubicBezTo>
                  <a:cubicBezTo>
                    <a:pt x="857" y="2594"/>
                    <a:pt x="903" y="2590"/>
                    <a:pt x="950" y="2581"/>
                  </a:cubicBezTo>
                  <a:lnTo>
                    <a:pt x="6732" y="1493"/>
                  </a:lnTo>
                  <a:cubicBezTo>
                    <a:pt x="7137" y="1417"/>
                    <a:pt x="7416" y="1025"/>
                    <a:pt x="7340" y="620"/>
                  </a:cubicBezTo>
                  <a:cubicBezTo>
                    <a:pt x="7272" y="260"/>
                    <a:pt x="6945" y="0"/>
                    <a:pt x="6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9"/>
            <p:cNvSpPr/>
            <p:nvPr/>
          </p:nvSpPr>
          <p:spPr>
            <a:xfrm>
              <a:off x="2979258" y="3919335"/>
              <a:ext cx="705101" cy="184304"/>
            </a:xfrm>
            <a:custGeom>
              <a:avLst/>
              <a:gdLst/>
              <a:ahLst/>
              <a:cxnLst/>
              <a:rect l="l" t="t" r="r" b="b"/>
              <a:pathLst>
                <a:path w="7074" h="1849" extrusionOk="0">
                  <a:moveTo>
                    <a:pt x="6973" y="1"/>
                  </a:moveTo>
                  <a:lnTo>
                    <a:pt x="0" y="1317"/>
                  </a:lnTo>
                  <a:lnTo>
                    <a:pt x="102" y="1848"/>
                  </a:lnTo>
                  <a:lnTo>
                    <a:pt x="7074" y="532"/>
                  </a:lnTo>
                  <a:lnTo>
                    <a:pt x="6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9"/>
            <p:cNvSpPr/>
            <p:nvPr/>
          </p:nvSpPr>
          <p:spPr>
            <a:xfrm>
              <a:off x="2995605" y="4007649"/>
              <a:ext cx="705201" cy="184204"/>
            </a:xfrm>
            <a:custGeom>
              <a:avLst/>
              <a:gdLst/>
              <a:ahLst/>
              <a:cxnLst/>
              <a:rect l="l" t="t" r="r" b="b"/>
              <a:pathLst>
                <a:path w="7075" h="1848" extrusionOk="0">
                  <a:moveTo>
                    <a:pt x="6973" y="1"/>
                  </a:moveTo>
                  <a:lnTo>
                    <a:pt x="1" y="1316"/>
                  </a:lnTo>
                  <a:lnTo>
                    <a:pt x="102" y="1848"/>
                  </a:lnTo>
                  <a:lnTo>
                    <a:pt x="7074" y="532"/>
                  </a:lnTo>
                  <a:lnTo>
                    <a:pt x="6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9"/>
            <p:cNvSpPr/>
            <p:nvPr/>
          </p:nvSpPr>
          <p:spPr>
            <a:xfrm>
              <a:off x="2559223" y="2827075"/>
              <a:ext cx="1246237" cy="557596"/>
            </a:xfrm>
            <a:custGeom>
              <a:avLst/>
              <a:gdLst/>
              <a:ahLst/>
              <a:cxnLst/>
              <a:rect l="l" t="t" r="r" b="b"/>
              <a:pathLst>
                <a:path w="12503" h="5594" extrusionOk="0">
                  <a:moveTo>
                    <a:pt x="10503" y="1"/>
                  </a:moveTo>
                  <a:lnTo>
                    <a:pt x="886" y="1810"/>
                  </a:lnTo>
                  <a:lnTo>
                    <a:pt x="1329" y="4214"/>
                  </a:lnTo>
                  <a:lnTo>
                    <a:pt x="1" y="4467"/>
                  </a:lnTo>
                  <a:lnTo>
                    <a:pt x="216" y="5594"/>
                  </a:lnTo>
                  <a:lnTo>
                    <a:pt x="12503" y="3278"/>
                  </a:lnTo>
                  <a:lnTo>
                    <a:pt x="12288" y="2152"/>
                  </a:lnTo>
                  <a:lnTo>
                    <a:pt x="10946" y="2405"/>
                  </a:lnTo>
                  <a:lnTo>
                    <a:pt x="10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2735849" y="2999915"/>
              <a:ext cx="75753" cy="182908"/>
            </a:xfrm>
            <a:custGeom>
              <a:avLst/>
              <a:gdLst/>
              <a:ahLst/>
              <a:cxnLst/>
              <a:rect l="l" t="t" r="r" b="b"/>
              <a:pathLst>
                <a:path w="760" h="1835" extrusionOk="0">
                  <a:moveTo>
                    <a:pt x="430" y="0"/>
                  </a:moveTo>
                  <a:lnTo>
                    <a:pt x="0" y="76"/>
                  </a:lnTo>
                  <a:lnTo>
                    <a:pt x="342" y="1835"/>
                  </a:lnTo>
                  <a:lnTo>
                    <a:pt x="759" y="1746"/>
                  </a:lnTo>
                  <a:lnTo>
                    <a:pt x="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810207" y="3036496"/>
              <a:ext cx="74557" cy="182908"/>
            </a:xfrm>
            <a:custGeom>
              <a:avLst/>
              <a:gdLst/>
              <a:ahLst/>
              <a:cxnLst/>
              <a:rect l="l" t="t" r="r" b="b"/>
              <a:pathLst>
                <a:path w="748" h="1835" extrusionOk="0">
                  <a:moveTo>
                    <a:pt x="418" y="0"/>
                  </a:moveTo>
                  <a:lnTo>
                    <a:pt x="1" y="76"/>
                  </a:lnTo>
                  <a:lnTo>
                    <a:pt x="330" y="1835"/>
                  </a:lnTo>
                  <a:lnTo>
                    <a:pt x="747" y="1746"/>
                  </a:lnTo>
                  <a:lnTo>
                    <a:pt x="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912376" y="3016262"/>
              <a:ext cx="75753" cy="183008"/>
            </a:xfrm>
            <a:custGeom>
              <a:avLst/>
              <a:gdLst/>
              <a:ahLst/>
              <a:cxnLst/>
              <a:rect l="l" t="t" r="r" b="b"/>
              <a:pathLst>
                <a:path w="760" h="1836" extrusionOk="0">
                  <a:moveTo>
                    <a:pt x="418" y="1"/>
                  </a:moveTo>
                  <a:lnTo>
                    <a:pt x="1" y="89"/>
                  </a:lnTo>
                  <a:lnTo>
                    <a:pt x="330" y="1835"/>
                  </a:lnTo>
                  <a:lnTo>
                    <a:pt x="760" y="1759"/>
                  </a:lnTo>
                  <a:lnTo>
                    <a:pt x="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9"/>
            <p:cNvSpPr/>
            <p:nvPr/>
          </p:nvSpPr>
          <p:spPr>
            <a:xfrm>
              <a:off x="3014544" y="2997323"/>
              <a:ext cx="75753" cy="183008"/>
            </a:xfrm>
            <a:custGeom>
              <a:avLst/>
              <a:gdLst/>
              <a:ahLst/>
              <a:cxnLst/>
              <a:rect l="l" t="t" r="r" b="b"/>
              <a:pathLst>
                <a:path w="760" h="1836" extrusionOk="0">
                  <a:moveTo>
                    <a:pt x="418" y="1"/>
                  </a:moveTo>
                  <a:lnTo>
                    <a:pt x="1" y="89"/>
                  </a:lnTo>
                  <a:lnTo>
                    <a:pt x="330" y="1836"/>
                  </a:lnTo>
                  <a:lnTo>
                    <a:pt x="760" y="1760"/>
                  </a:lnTo>
                  <a:lnTo>
                    <a:pt x="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9"/>
            <p:cNvSpPr/>
            <p:nvPr/>
          </p:nvSpPr>
          <p:spPr>
            <a:xfrm>
              <a:off x="3143226" y="2920373"/>
              <a:ext cx="77049" cy="183008"/>
            </a:xfrm>
            <a:custGeom>
              <a:avLst/>
              <a:gdLst/>
              <a:ahLst/>
              <a:cxnLst/>
              <a:rect l="l" t="t" r="r" b="b"/>
              <a:pathLst>
                <a:path w="773" h="1836" extrusionOk="0">
                  <a:moveTo>
                    <a:pt x="431" y="1"/>
                  </a:moveTo>
                  <a:lnTo>
                    <a:pt x="0" y="89"/>
                  </a:lnTo>
                  <a:lnTo>
                    <a:pt x="342" y="1836"/>
                  </a:lnTo>
                  <a:lnTo>
                    <a:pt x="772" y="1760"/>
                  </a:lnTo>
                  <a:lnTo>
                    <a:pt x="4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a:off x="3245394" y="2901534"/>
              <a:ext cx="77049" cy="182908"/>
            </a:xfrm>
            <a:custGeom>
              <a:avLst/>
              <a:gdLst/>
              <a:ahLst/>
              <a:cxnLst/>
              <a:rect l="l" t="t" r="r" b="b"/>
              <a:pathLst>
                <a:path w="773" h="1835" extrusionOk="0">
                  <a:moveTo>
                    <a:pt x="431" y="0"/>
                  </a:moveTo>
                  <a:lnTo>
                    <a:pt x="0" y="76"/>
                  </a:lnTo>
                  <a:lnTo>
                    <a:pt x="342" y="1835"/>
                  </a:lnTo>
                  <a:lnTo>
                    <a:pt x="772" y="1746"/>
                  </a:lnTo>
                  <a:lnTo>
                    <a:pt x="4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9"/>
            <p:cNvSpPr/>
            <p:nvPr/>
          </p:nvSpPr>
          <p:spPr>
            <a:xfrm>
              <a:off x="3321049" y="2939311"/>
              <a:ext cx="75753" cy="183008"/>
            </a:xfrm>
            <a:custGeom>
              <a:avLst/>
              <a:gdLst/>
              <a:ahLst/>
              <a:cxnLst/>
              <a:rect l="l" t="t" r="r" b="b"/>
              <a:pathLst>
                <a:path w="760" h="1836" extrusionOk="0">
                  <a:moveTo>
                    <a:pt x="431" y="1"/>
                  </a:moveTo>
                  <a:lnTo>
                    <a:pt x="1" y="89"/>
                  </a:lnTo>
                  <a:lnTo>
                    <a:pt x="330" y="1836"/>
                  </a:lnTo>
                  <a:lnTo>
                    <a:pt x="760" y="1760"/>
                  </a:lnTo>
                  <a:lnTo>
                    <a:pt x="4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9"/>
            <p:cNvSpPr/>
            <p:nvPr/>
          </p:nvSpPr>
          <p:spPr>
            <a:xfrm>
              <a:off x="3423217" y="2920373"/>
              <a:ext cx="75753" cy="183008"/>
            </a:xfrm>
            <a:custGeom>
              <a:avLst/>
              <a:gdLst/>
              <a:ahLst/>
              <a:cxnLst/>
              <a:rect l="l" t="t" r="r" b="b"/>
              <a:pathLst>
                <a:path w="760" h="1836" extrusionOk="0">
                  <a:moveTo>
                    <a:pt x="431" y="1"/>
                  </a:moveTo>
                  <a:lnTo>
                    <a:pt x="1" y="77"/>
                  </a:lnTo>
                  <a:lnTo>
                    <a:pt x="330" y="1836"/>
                  </a:lnTo>
                  <a:lnTo>
                    <a:pt x="760" y="1760"/>
                  </a:lnTo>
                  <a:lnTo>
                    <a:pt x="4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p:nvPr/>
          </p:nvSpPr>
          <p:spPr>
            <a:xfrm>
              <a:off x="3526681" y="2901534"/>
              <a:ext cx="75753" cy="182908"/>
            </a:xfrm>
            <a:custGeom>
              <a:avLst/>
              <a:gdLst/>
              <a:ahLst/>
              <a:cxnLst/>
              <a:rect l="l" t="t" r="r" b="b"/>
              <a:pathLst>
                <a:path w="760" h="1835" extrusionOk="0">
                  <a:moveTo>
                    <a:pt x="418" y="0"/>
                  </a:moveTo>
                  <a:lnTo>
                    <a:pt x="0" y="76"/>
                  </a:lnTo>
                  <a:lnTo>
                    <a:pt x="329" y="1835"/>
                  </a:lnTo>
                  <a:lnTo>
                    <a:pt x="759" y="1746"/>
                  </a:lnTo>
                  <a:lnTo>
                    <a:pt x="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9"/>
            <p:cNvSpPr/>
            <p:nvPr/>
          </p:nvSpPr>
          <p:spPr>
            <a:xfrm>
              <a:off x="2558026" y="3041480"/>
              <a:ext cx="1234874" cy="282685"/>
            </a:xfrm>
            <a:custGeom>
              <a:avLst/>
              <a:gdLst/>
              <a:ahLst/>
              <a:cxnLst/>
              <a:rect l="l" t="t" r="r" b="b"/>
              <a:pathLst>
                <a:path w="12389" h="2836" extrusionOk="0">
                  <a:moveTo>
                    <a:pt x="12300" y="1"/>
                  </a:moveTo>
                  <a:lnTo>
                    <a:pt x="0" y="2316"/>
                  </a:lnTo>
                  <a:lnTo>
                    <a:pt x="101" y="2835"/>
                  </a:lnTo>
                  <a:lnTo>
                    <a:pt x="12388" y="519"/>
                  </a:lnTo>
                  <a:lnTo>
                    <a:pt x="12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59"/>
            <p:cNvGrpSpPr/>
            <p:nvPr/>
          </p:nvGrpSpPr>
          <p:grpSpPr>
            <a:xfrm>
              <a:off x="3732288" y="3025873"/>
              <a:ext cx="1909680" cy="1591639"/>
              <a:chOff x="3616738" y="2827073"/>
              <a:chExt cx="1909680" cy="1591639"/>
            </a:xfrm>
          </p:grpSpPr>
          <p:sp>
            <p:nvSpPr>
              <p:cNvPr id="746" name="Google Shape;746;p59"/>
              <p:cNvSpPr/>
              <p:nvPr/>
            </p:nvSpPr>
            <p:spPr>
              <a:xfrm>
                <a:off x="3616738" y="2827073"/>
                <a:ext cx="1909680" cy="1591639"/>
              </a:xfrm>
              <a:custGeom>
                <a:avLst/>
                <a:gdLst/>
                <a:ahLst/>
                <a:cxnLst/>
                <a:rect l="l" t="t" r="r" b="b"/>
                <a:pathLst>
                  <a:path w="21247" h="17708" extrusionOk="0">
                    <a:moveTo>
                      <a:pt x="15816" y="1"/>
                    </a:moveTo>
                    <a:cubicBezTo>
                      <a:pt x="15606" y="1"/>
                      <a:pt x="15393" y="53"/>
                      <a:pt x="15198" y="163"/>
                    </a:cubicBezTo>
                    <a:lnTo>
                      <a:pt x="823" y="8363"/>
                    </a:lnTo>
                    <a:cubicBezTo>
                      <a:pt x="215" y="8704"/>
                      <a:pt x="0" y="9476"/>
                      <a:pt x="342" y="10084"/>
                    </a:cubicBezTo>
                    <a:lnTo>
                      <a:pt x="4328" y="17069"/>
                    </a:lnTo>
                    <a:cubicBezTo>
                      <a:pt x="4558" y="17477"/>
                      <a:pt x="4982" y="17708"/>
                      <a:pt x="5419" y="17708"/>
                    </a:cubicBezTo>
                    <a:cubicBezTo>
                      <a:pt x="5633" y="17708"/>
                      <a:pt x="5850" y="17653"/>
                      <a:pt x="6049" y="17537"/>
                    </a:cubicBezTo>
                    <a:lnTo>
                      <a:pt x="20424" y="9350"/>
                    </a:lnTo>
                    <a:cubicBezTo>
                      <a:pt x="21031" y="8995"/>
                      <a:pt x="21246" y="8236"/>
                      <a:pt x="20904" y="7616"/>
                    </a:cubicBezTo>
                    <a:lnTo>
                      <a:pt x="16918" y="644"/>
                    </a:lnTo>
                    <a:cubicBezTo>
                      <a:pt x="16687" y="232"/>
                      <a:pt x="16258" y="1"/>
                      <a:pt x="158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9"/>
              <p:cNvSpPr/>
              <p:nvPr/>
            </p:nvSpPr>
            <p:spPr>
              <a:xfrm>
                <a:off x="3869213" y="3595460"/>
                <a:ext cx="263978" cy="147048"/>
              </a:xfrm>
              <a:custGeom>
                <a:avLst/>
                <a:gdLst/>
                <a:ahLst/>
                <a:cxnLst/>
                <a:rect l="l" t="t" r="r" b="b"/>
                <a:pathLst>
                  <a:path w="2937" h="1636" extrusionOk="0">
                    <a:moveTo>
                      <a:pt x="1368" y="1"/>
                    </a:moveTo>
                    <a:cubicBezTo>
                      <a:pt x="796" y="1"/>
                      <a:pt x="257" y="318"/>
                      <a:pt x="0" y="851"/>
                    </a:cubicBezTo>
                    <a:lnTo>
                      <a:pt x="2885" y="1636"/>
                    </a:lnTo>
                    <a:cubicBezTo>
                      <a:pt x="2936" y="915"/>
                      <a:pt x="2468" y="244"/>
                      <a:pt x="1772" y="54"/>
                    </a:cubicBezTo>
                    <a:cubicBezTo>
                      <a:pt x="1638" y="18"/>
                      <a:pt x="1502" y="1"/>
                      <a:pt x="1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9"/>
              <p:cNvSpPr/>
              <p:nvPr/>
            </p:nvSpPr>
            <p:spPr>
              <a:xfrm>
                <a:off x="3848001" y="3720843"/>
                <a:ext cx="266944" cy="148576"/>
              </a:xfrm>
              <a:custGeom>
                <a:avLst/>
                <a:gdLst/>
                <a:ahLst/>
                <a:cxnLst/>
                <a:rect l="l" t="t" r="r" b="b"/>
                <a:pathLst>
                  <a:path w="2970" h="1653" extrusionOk="0">
                    <a:moveTo>
                      <a:pt x="85" y="0"/>
                    </a:moveTo>
                    <a:lnTo>
                      <a:pt x="85" y="0"/>
                    </a:lnTo>
                    <a:cubicBezTo>
                      <a:pt x="0" y="1022"/>
                      <a:pt x="811" y="1652"/>
                      <a:pt x="1626" y="1652"/>
                    </a:cubicBezTo>
                    <a:cubicBezTo>
                      <a:pt x="2153" y="1652"/>
                      <a:pt x="2681" y="1389"/>
                      <a:pt x="2970" y="798"/>
                    </a:cubicBez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9"/>
              <p:cNvSpPr/>
              <p:nvPr/>
            </p:nvSpPr>
            <p:spPr>
              <a:xfrm>
                <a:off x="3855551" y="3610380"/>
                <a:ext cx="273055" cy="242413"/>
              </a:xfrm>
              <a:custGeom>
                <a:avLst/>
                <a:gdLst/>
                <a:ahLst/>
                <a:cxnLst/>
                <a:rect l="l" t="t" r="r" b="b"/>
                <a:pathLst>
                  <a:path w="3038" h="2697" extrusionOk="0">
                    <a:moveTo>
                      <a:pt x="1496" y="0"/>
                    </a:moveTo>
                    <a:cubicBezTo>
                      <a:pt x="1042" y="0"/>
                      <a:pt x="587" y="223"/>
                      <a:pt x="330" y="723"/>
                    </a:cubicBezTo>
                    <a:lnTo>
                      <a:pt x="152" y="685"/>
                    </a:lnTo>
                    <a:cubicBezTo>
                      <a:pt x="127" y="736"/>
                      <a:pt x="102" y="787"/>
                      <a:pt x="76" y="837"/>
                    </a:cubicBezTo>
                    <a:cubicBezTo>
                      <a:pt x="64" y="875"/>
                      <a:pt x="51" y="913"/>
                      <a:pt x="51" y="951"/>
                    </a:cubicBezTo>
                    <a:cubicBezTo>
                      <a:pt x="39" y="989"/>
                      <a:pt x="26" y="1027"/>
                      <a:pt x="26" y="1052"/>
                    </a:cubicBezTo>
                    <a:cubicBezTo>
                      <a:pt x="13" y="1116"/>
                      <a:pt x="1" y="1166"/>
                      <a:pt x="1" y="1229"/>
                    </a:cubicBezTo>
                    <a:lnTo>
                      <a:pt x="178" y="1280"/>
                    </a:lnTo>
                    <a:cubicBezTo>
                      <a:pt x="124" y="2156"/>
                      <a:pt x="821" y="2696"/>
                      <a:pt x="1528" y="2696"/>
                    </a:cubicBezTo>
                    <a:cubicBezTo>
                      <a:pt x="1985" y="2696"/>
                      <a:pt x="2445" y="2470"/>
                      <a:pt x="2708" y="1963"/>
                    </a:cubicBezTo>
                    <a:lnTo>
                      <a:pt x="2886" y="2014"/>
                    </a:lnTo>
                    <a:cubicBezTo>
                      <a:pt x="2911" y="1963"/>
                      <a:pt x="2936" y="1913"/>
                      <a:pt x="2949" y="1862"/>
                    </a:cubicBezTo>
                    <a:cubicBezTo>
                      <a:pt x="2962" y="1824"/>
                      <a:pt x="2974" y="1786"/>
                      <a:pt x="2987" y="1748"/>
                    </a:cubicBezTo>
                    <a:cubicBezTo>
                      <a:pt x="3000" y="1710"/>
                      <a:pt x="3012" y="1685"/>
                      <a:pt x="3012" y="1647"/>
                    </a:cubicBezTo>
                    <a:cubicBezTo>
                      <a:pt x="3025" y="1584"/>
                      <a:pt x="3037" y="1533"/>
                      <a:pt x="3037" y="1470"/>
                    </a:cubicBezTo>
                    <a:lnTo>
                      <a:pt x="2860" y="1419"/>
                    </a:lnTo>
                    <a:cubicBezTo>
                      <a:pt x="2907" y="541"/>
                      <a:pt x="2202" y="0"/>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9"/>
              <p:cNvSpPr/>
              <p:nvPr/>
            </p:nvSpPr>
            <p:spPr>
              <a:xfrm>
                <a:off x="3857798" y="3685610"/>
                <a:ext cx="268561" cy="92219"/>
              </a:xfrm>
              <a:custGeom>
                <a:avLst/>
                <a:gdLst/>
                <a:ahLst/>
                <a:cxnLst/>
                <a:rect l="l" t="t" r="r" b="b"/>
                <a:pathLst>
                  <a:path w="2988" h="1026" extrusionOk="0">
                    <a:moveTo>
                      <a:pt x="64" y="0"/>
                    </a:moveTo>
                    <a:cubicBezTo>
                      <a:pt x="39" y="38"/>
                      <a:pt x="39" y="76"/>
                      <a:pt x="26" y="114"/>
                    </a:cubicBezTo>
                    <a:cubicBezTo>
                      <a:pt x="14" y="152"/>
                      <a:pt x="1" y="190"/>
                      <a:pt x="1" y="228"/>
                    </a:cubicBezTo>
                    <a:lnTo>
                      <a:pt x="2924" y="1025"/>
                    </a:lnTo>
                    <a:cubicBezTo>
                      <a:pt x="2937" y="987"/>
                      <a:pt x="2949" y="962"/>
                      <a:pt x="2962" y="924"/>
                    </a:cubicBezTo>
                    <a:cubicBezTo>
                      <a:pt x="2975" y="886"/>
                      <a:pt x="2987" y="848"/>
                      <a:pt x="2987" y="810"/>
                    </a:cubicBezTo>
                    <a:lnTo>
                      <a:pt x="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9"/>
              <p:cNvSpPr/>
              <p:nvPr/>
            </p:nvSpPr>
            <p:spPr>
              <a:xfrm>
                <a:off x="4192246" y="3410846"/>
                <a:ext cx="265056" cy="147407"/>
              </a:xfrm>
              <a:custGeom>
                <a:avLst/>
                <a:gdLst/>
                <a:ahLst/>
                <a:cxnLst/>
                <a:rect l="l" t="t" r="r" b="b"/>
                <a:pathLst>
                  <a:path w="2949" h="1640" extrusionOk="0">
                    <a:moveTo>
                      <a:pt x="1359" y="0"/>
                    </a:moveTo>
                    <a:cubicBezTo>
                      <a:pt x="790" y="0"/>
                      <a:pt x="255" y="325"/>
                      <a:pt x="0" y="855"/>
                    </a:cubicBezTo>
                    <a:lnTo>
                      <a:pt x="2885" y="1640"/>
                    </a:lnTo>
                    <a:cubicBezTo>
                      <a:pt x="2948" y="906"/>
                      <a:pt x="2480" y="248"/>
                      <a:pt x="1772" y="58"/>
                    </a:cubicBezTo>
                    <a:cubicBezTo>
                      <a:pt x="1634" y="19"/>
                      <a:pt x="1495" y="0"/>
                      <a:pt x="1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9"/>
              <p:cNvSpPr/>
              <p:nvPr/>
            </p:nvSpPr>
            <p:spPr>
              <a:xfrm>
                <a:off x="4170944" y="3536588"/>
                <a:ext cx="267033" cy="148576"/>
              </a:xfrm>
              <a:custGeom>
                <a:avLst/>
                <a:gdLst/>
                <a:ahLst/>
                <a:cxnLst/>
                <a:rect l="l" t="t" r="r" b="b"/>
                <a:pathLst>
                  <a:path w="2971" h="1653" extrusionOk="0">
                    <a:moveTo>
                      <a:pt x="85" y="1"/>
                    </a:moveTo>
                    <a:lnTo>
                      <a:pt x="85" y="1"/>
                    </a:lnTo>
                    <a:cubicBezTo>
                      <a:pt x="1" y="1023"/>
                      <a:pt x="812" y="1653"/>
                      <a:pt x="1627" y="1653"/>
                    </a:cubicBezTo>
                    <a:cubicBezTo>
                      <a:pt x="2154" y="1653"/>
                      <a:pt x="2682" y="1389"/>
                      <a:pt x="2970" y="798"/>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9"/>
              <p:cNvSpPr/>
              <p:nvPr/>
            </p:nvSpPr>
            <p:spPr>
              <a:xfrm>
                <a:off x="4178584" y="3426485"/>
                <a:ext cx="273055" cy="242773"/>
              </a:xfrm>
              <a:custGeom>
                <a:avLst/>
                <a:gdLst/>
                <a:ahLst/>
                <a:cxnLst/>
                <a:rect l="l" t="t" r="r" b="b"/>
                <a:pathLst>
                  <a:path w="3038" h="2701" extrusionOk="0">
                    <a:moveTo>
                      <a:pt x="1499" y="0"/>
                    </a:moveTo>
                    <a:cubicBezTo>
                      <a:pt x="1044" y="0"/>
                      <a:pt x="587" y="226"/>
                      <a:pt x="329" y="732"/>
                    </a:cubicBezTo>
                    <a:lnTo>
                      <a:pt x="152" y="681"/>
                    </a:lnTo>
                    <a:cubicBezTo>
                      <a:pt x="127" y="732"/>
                      <a:pt x="101" y="783"/>
                      <a:pt x="76" y="846"/>
                    </a:cubicBezTo>
                    <a:cubicBezTo>
                      <a:pt x="64" y="897"/>
                      <a:pt x="64" y="909"/>
                      <a:pt x="51" y="947"/>
                    </a:cubicBezTo>
                    <a:cubicBezTo>
                      <a:pt x="38" y="985"/>
                      <a:pt x="26" y="1023"/>
                      <a:pt x="26" y="1061"/>
                    </a:cubicBezTo>
                    <a:cubicBezTo>
                      <a:pt x="13" y="1112"/>
                      <a:pt x="0" y="1175"/>
                      <a:pt x="0" y="1226"/>
                    </a:cubicBezTo>
                    <a:lnTo>
                      <a:pt x="177" y="1276"/>
                    </a:lnTo>
                    <a:cubicBezTo>
                      <a:pt x="123" y="2155"/>
                      <a:pt x="826" y="2701"/>
                      <a:pt x="1535" y="2701"/>
                    </a:cubicBezTo>
                    <a:cubicBezTo>
                      <a:pt x="1989" y="2701"/>
                      <a:pt x="2446" y="2476"/>
                      <a:pt x="2708" y="1972"/>
                    </a:cubicBezTo>
                    <a:lnTo>
                      <a:pt x="2885" y="2023"/>
                    </a:lnTo>
                    <a:cubicBezTo>
                      <a:pt x="2911" y="1972"/>
                      <a:pt x="2936" y="1921"/>
                      <a:pt x="2949" y="1858"/>
                    </a:cubicBezTo>
                    <a:cubicBezTo>
                      <a:pt x="2961" y="1820"/>
                      <a:pt x="2974" y="1795"/>
                      <a:pt x="2987" y="1757"/>
                    </a:cubicBezTo>
                    <a:cubicBezTo>
                      <a:pt x="2999" y="1719"/>
                      <a:pt x="3012" y="1681"/>
                      <a:pt x="3012" y="1643"/>
                    </a:cubicBezTo>
                    <a:cubicBezTo>
                      <a:pt x="3025" y="1592"/>
                      <a:pt x="3037" y="1529"/>
                      <a:pt x="3037" y="1479"/>
                    </a:cubicBezTo>
                    <a:lnTo>
                      <a:pt x="2860" y="1428"/>
                    </a:lnTo>
                    <a:cubicBezTo>
                      <a:pt x="2906" y="543"/>
                      <a:pt x="2204" y="0"/>
                      <a:pt x="1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9"/>
              <p:cNvSpPr/>
              <p:nvPr/>
            </p:nvSpPr>
            <p:spPr>
              <a:xfrm>
                <a:off x="4180831" y="3502434"/>
                <a:ext cx="268472" cy="91141"/>
              </a:xfrm>
              <a:custGeom>
                <a:avLst/>
                <a:gdLst/>
                <a:ahLst/>
                <a:cxnLst/>
                <a:rect l="l" t="t" r="r" b="b"/>
                <a:pathLst>
                  <a:path w="2987" h="1014" extrusionOk="0">
                    <a:moveTo>
                      <a:pt x="64" y="1"/>
                    </a:moveTo>
                    <a:cubicBezTo>
                      <a:pt x="51" y="26"/>
                      <a:pt x="39" y="64"/>
                      <a:pt x="26" y="102"/>
                    </a:cubicBezTo>
                    <a:cubicBezTo>
                      <a:pt x="13" y="140"/>
                      <a:pt x="1" y="178"/>
                      <a:pt x="1" y="216"/>
                    </a:cubicBezTo>
                    <a:lnTo>
                      <a:pt x="2924" y="1013"/>
                    </a:lnTo>
                    <a:cubicBezTo>
                      <a:pt x="2936" y="988"/>
                      <a:pt x="2949" y="950"/>
                      <a:pt x="2962" y="912"/>
                    </a:cubicBezTo>
                    <a:cubicBezTo>
                      <a:pt x="2974" y="874"/>
                      <a:pt x="2987" y="836"/>
                      <a:pt x="2987" y="798"/>
                    </a:cubicBezTo>
                    <a:lnTo>
                      <a:pt x="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9"/>
              <p:cNvSpPr/>
              <p:nvPr/>
            </p:nvSpPr>
            <p:spPr>
              <a:xfrm>
                <a:off x="4515188" y="3227041"/>
                <a:ext cx="263978" cy="147048"/>
              </a:xfrm>
              <a:custGeom>
                <a:avLst/>
                <a:gdLst/>
                <a:ahLst/>
                <a:cxnLst/>
                <a:rect l="l" t="t" r="r" b="b"/>
                <a:pathLst>
                  <a:path w="2937" h="1636" extrusionOk="0">
                    <a:moveTo>
                      <a:pt x="1369" y="0"/>
                    </a:moveTo>
                    <a:cubicBezTo>
                      <a:pt x="796" y="0"/>
                      <a:pt x="257" y="317"/>
                      <a:pt x="1" y="850"/>
                    </a:cubicBezTo>
                    <a:lnTo>
                      <a:pt x="2886" y="1635"/>
                    </a:lnTo>
                    <a:cubicBezTo>
                      <a:pt x="2937" y="914"/>
                      <a:pt x="2468" y="243"/>
                      <a:pt x="1772" y="53"/>
                    </a:cubicBezTo>
                    <a:cubicBezTo>
                      <a:pt x="1638" y="17"/>
                      <a:pt x="1502"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9"/>
              <p:cNvSpPr/>
              <p:nvPr/>
            </p:nvSpPr>
            <p:spPr>
              <a:xfrm>
                <a:off x="4493976" y="3353502"/>
                <a:ext cx="267033" cy="147497"/>
              </a:xfrm>
              <a:custGeom>
                <a:avLst/>
                <a:gdLst/>
                <a:ahLst/>
                <a:cxnLst/>
                <a:rect l="l" t="t" r="r" b="b"/>
                <a:pathLst>
                  <a:path w="2971" h="1641" extrusionOk="0">
                    <a:moveTo>
                      <a:pt x="85" y="0"/>
                    </a:moveTo>
                    <a:lnTo>
                      <a:pt x="85" y="0"/>
                    </a:lnTo>
                    <a:cubicBezTo>
                      <a:pt x="1" y="1014"/>
                      <a:pt x="810" y="1640"/>
                      <a:pt x="1624" y="1640"/>
                    </a:cubicBezTo>
                    <a:cubicBezTo>
                      <a:pt x="2152" y="1640"/>
                      <a:pt x="2681" y="1377"/>
                      <a:pt x="2970" y="785"/>
                    </a:cubicBez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9"/>
              <p:cNvSpPr/>
              <p:nvPr/>
            </p:nvSpPr>
            <p:spPr>
              <a:xfrm>
                <a:off x="4501526" y="3242500"/>
                <a:ext cx="273055" cy="242503"/>
              </a:xfrm>
              <a:custGeom>
                <a:avLst/>
                <a:gdLst/>
                <a:ahLst/>
                <a:cxnLst/>
                <a:rect l="l" t="t" r="r" b="b"/>
                <a:pathLst>
                  <a:path w="3038" h="2698" extrusionOk="0">
                    <a:moveTo>
                      <a:pt x="1494" y="1"/>
                    </a:moveTo>
                    <a:cubicBezTo>
                      <a:pt x="1041" y="1"/>
                      <a:pt x="587" y="225"/>
                      <a:pt x="330" y="729"/>
                    </a:cubicBezTo>
                    <a:lnTo>
                      <a:pt x="153" y="678"/>
                    </a:lnTo>
                    <a:cubicBezTo>
                      <a:pt x="127" y="729"/>
                      <a:pt x="102" y="780"/>
                      <a:pt x="77" y="843"/>
                    </a:cubicBezTo>
                    <a:cubicBezTo>
                      <a:pt x="64" y="894"/>
                      <a:pt x="64" y="906"/>
                      <a:pt x="52" y="944"/>
                    </a:cubicBezTo>
                    <a:cubicBezTo>
                      <a:pt x="39" y="982"/>
                      <a:pt x="26" y="1020"/>
                      <a:pt x="26" y="1058"/>
                    </a:cubicBezTo>
                    <a:cubicBezTo>
                      <a:pt x="14" y="1109"/>
                      <a:pt x="1" y="1172"/>
                      <a:pt x="1" y="1223"/>
                    </a:cubicBezTo>
                    <a:lnTo>
                      <a:pt x="178" y="1273"/>
                    </a:lnTo>
                    <a:cubicBezTo>
                      <a:pt x="124" y="2152"/>
                      <a:pt x="827" y="2698"/>
                      <a:pt x="1535" y="2698"/>
                    </a:cubicBezTo>
                    <a:cubicBezTo>
                      <a:pt x="1990" y="2698"/>
                      <a:pt x="2447" y="2473"/>
                      <a:pt x="2709" y="1969"/>
                    </a:cubicBezTo>
                    <a:lnTo>
                      <a:pt x="2886" y="2020"/>
                    </a:lnTo>
                    <a:cubicBezTo>
                      <a:pt x="2911" y="1969"/>
                      <a:pt x="2937" y="1919"/>
                      <a:pt x="2949" y="1855"/>
                    </a:cubicBezTo>
                    <a:cubicBezTo>
                      <a:pt x="2975" y="1830"/>
                      <a:pt x="2975" y="1792"/>
                      <a:pt x="2987" y="1754"/>
                    </a:cubicBezTo>
                    <a:cubicBezTo>
                      <a:pt x="3000" y="1716"/>
                      <a:pt x="3013" y="1678"/>
                      <a:pt x="3013" y="1640"/>
                    </a:cubicBezTo>
                    <a:cubicBezTo>
                      <a:pt x="3025" y="1590"/>
                      <a:pt x="3038" y="1526"/>
                      <a:pt x="3038" y="1476"/>
                    </a:cubicBezTo>
                    <a:lnTo>
                      <a:pt x="2861" y="1425"/>
                    </a:lnTo>
                    <a:cubicBezTo>
                      <a:pt x="2907" y="546"/>
                      <a:pt x="2202" y="1"/>
                      <a:pt x="1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9"/>
              <p:cNvSpPr/>
              <p:nvPr/>
            </p:nvSpPr>
            <p:spPr>
              <a:xfrm>
                <a:off x="4503863" y="3318179"/>
                <a:ext cx="268472" cy="91141"/>
              </a:xfrm>
              <a:custGeom>
                <a:avLst/>
                <a:gdLst/>
                <a:ahLst/>
                <a:cxnLst/>
                <a:rect l="l" t="t" r="r" b="b"/>
                <a:pathLst>
                  <a:path w="2987" h="1014" extrusionOk="0">
                    <a:moveTo>
                      <a:pt x="64" y="1"/>
                    </a:moveTo>
                    <a:cubicBezTo>
                      <a:pt x="51" y="26"/>
                      <a:pt x="38" y="64"/>
                      <a:pt x="26" y="102"/>
                    </a:cubicBezTo>
                    <a:cubicBezTo>
                      <a:pt x="13" y="140"/>
                      <a:pt x="0" y="178"/>
                      <a:pt x="0" y="216"/>
                    </a:cubicBezTo>
                    <a:lnTo>
                      <a:pt x="2936" y="1013"/>
                    </a:lnTo>
                    <a:cubicBezTo>
                      <a:pt x="2949" y="988"/>
                      <a:pt x="2949" y="950"/>
                      <a:pt x="2961" y="912"/>
                    </a:cubicBezTo>
                    <a:cubicBezTo>
                      <a:pt x="2974" y="874"/>
                      <a:pt x="2987" y="836"/>
                      <a:pt x="2987" y="798"/>
                    </a:cubicBezTo>
                    <a:lnTo>
                      <a:pt x="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9"/>
              <p:cNvSpPr/>
              <p:nvPr/>
            </p:nvSpPr>
            <p:spPr>
              <a:xfrm>
                <a:off x="4838221" y="3042786"/>
                <a:ext cx="263978" cy="147048"/>
              </a:xfrm>
              <a:custGeom>
                <a:avLst/>
                <a:gdLst/>
                <a:ahLst/>
                <a:cxnLst/>
                <a:rect l="l" t="t" r="r" b="b"/>
                <a:pathLst>
                  <a:path w="2937" h="1636" extrusionOk="0">
                    <a:moveTo>
                      <a:pt x="1369" y="0"/>
                    </a:moveTo>
                    <a:cubicBezTo>
                      <a:pt x="800" y="0"/>
                      <a:pt x="267" y="317"/>
                      <a:pt x="1" y="851"/>
                    </a:cubicBezTo>
                    <a:lnTo>
                      <a:pt x="2886" y="1635"/>
                    </a:lnTo>
                    <a:cubicBezTo>
                      <a:pt x="2936" y="914"/>
                      <a:pt x="2468" y="243"/>
                      <a:pt x="1772" y="53"/>
                    </a:cubicBezTo>
                    <a:cubicBezTo>
                      <a:pt x="1638" y="17"/>
                      <a:pt x="1503"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9"/>
              <p:cNvSpPr/>
              <p:nvPr/>
            </p:nvSpPr>
            <p:spPr>
              <a:xfrm>
                <a:off x="4818087" y="3169248"/>
                <a:ext cx="267033" cy="147947"/>
              </a:xfrm>
              <a:custGeom>
                <a:avLst/>
                <a:gdLst/>
                <a:ahLst/>
                <a:cxnLst/>
                <a:rect l="l" t="t" r="r" b="b"/>
                <a:pathLst>
                  <a:path w="2971" h="1646" extrusionOk="0">
                    <a:moveTo>
                      <a:pt x="85" y="0"/>
                    </a:moveTo>
                    <a:lnTo>
                      <a:pt x="85" y="0"/>
                    </a:lnTo>
                    <a:cubicBezTo>
                      <a:pt x="1" y="1014"/>
                      <a:pt x="807" y="1646"/>
                      <a:pt x="1621" y="1646"/>
                    </a:cubicBezTo>
                    <a:cubicBezTo>
                      <a:pt x="2147" y="1646"/>
                      <a:pt x="2677" y="1381"/>
                      <a:pt x="2970" y="785"/>
                    </a:cubicBez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9"/>
              <p:cNvSpPr/>
              <p:nvPr/>
            </p:nvSpPr>
            <p:spPr>
              <a:xfrm>
                <a:off x="4824559" y="3058246"/>
                <a:ext cx="273055" cy="242863"/>
              </a:xfrm>
              <a:custGeom>
                <a:avLst/>
                <a:gdLst/>
                <a:ahLst/>
                <a:cxnLst/>
                <a:rect l="l" t="t" r="r" b="b"/>
                <a:pathLst>
                  <a:path w="3038" h="2702" extrusionOk="0">
                    <a:moveTo>
                      <a:pt x="1494" y="1"/>
                    </a:moveTo>
                    <a:cubicBezTo>
                      <a:pt x="1041" y="1"/>
                      <a:pt x="587" y="225"/>
                      <a:pt x="330" y="729"/>
                    </a:cubicBezTo>
                    <a:lnTo>
                      <a:pt x="153" y="679"/>
                    </a:lnTo>
                    <a:cubicBezTo>
                      <a:pt x="127" y="729"/>
                      <a:pt x="102" y="792"/>
                      <a:pt x="77" y="843"/>
                    </a:cubicBezTo>
                    <a:cubicBezTo>
                      <a:pt x="64" y="894"/>
                      <a:pt x="51" y="906"/>
                      <a:pt x="39" y="944"/>
                    </a:cubicBezTo>
                    <a:cubicBezTo>
                      <a:pt x="39" y="982"/>
                      <a:pt x="26" y="1020"/>
                      <a:pt x="13" y="1058"/>
                    </a:cubicBezTo>
                    <a:cubicBezTo>
                      <a:pt x="13" y="1121"/>
                      <a:pt x="1" y="1172"/>
                      <a:pt x="1" y="1235"/>
                    </a:cubicBezTo>
                    <a:lnTo>
                      <a:pt x="178" y="1273"/>
                    </a:lnTo>
                    <a:cubicBezTo>
                      <a:pt x="124" y="2158"/>
                      <a:pt x="823" y="2701"/>
                      <a:pt x="1530" y="2701"/>
                    </a:cubicBezTo>
                    <a:cubicBezTo>
                      <a:pt x="1986" y="2701"/>
                      <a:pt x="2446" y="2475"/>
                      <a:pt x="2709" y="1969"/>
                    </a:cubicBezTo>
                    <a:lnTo>
                      <a:pt x="2886" y="2020"/>
                    </a:lnTo>
                    <a:cubicBezTo>
                      <a:pt x="2911" y="1969"/>
                      <a:pt x="2936" y="1919"/>
                      <a:pt x="2949" y="1868"/>
                    </a:cubicBezTo>
                    <a:cubicBezTo>
                      <a:pt x="2962" y="1830"/>
                      <a:pt x="2974" y="1792"/>
                      <a:pt x="2987" y="1754"/>
                    </a:cubicBezTo>
                    <a:cubicBezTo>
                      <a:pt x="3000" y="1716"/>
                      <a:pt x="3012" y="1678"/>
                      <a:pt x="3012" y="1640"/>
                    </a:cubicBezTo>
                    <a:cubicBezTo>
                      <a:pt x="3025" y="1590"/>
                      <a:pt x="3025" y="1526"/>
                      <a:pt x="3038" y="1476"/>
                    </a:cubicBezTo>
                    <a:lnTo>
                      <a:pt x="2860" y="1425"/>
                    </a:lnTo>
                    <a:cubicBezTo>
                      <a:pt x="2907" y="546"/>
                      <a:pt x="2201" y="1"/>
                      <a:pt x="1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9"/>
              <p:cNvSpPr/>
              <p:nvPr/>
            </p:nvSpPr>
            <p:spPr>
              <a:xfrm>
                <a:off x="4826806" y="3134015"/>
                <a:ext cx="268561" cy="92219"/>
              </a:xfrm>
              <a:custGeom>
                <a:avLst/>
                <a:gdLst/>
                <a:ahLst/>
                <a:cxnLst/>
                <a:rect l="l" t="t" r="r" b="b"/>
                <a:pathLst>
                  <a:path w="2988" h="1026" extrusionOk="0">
                    <a:moveTo>
                      <a:pt x="64" y="0"/>
                    </a:moveTo>
                    <a:cubicBezTo>
                      <a:pt x="52" y="38"/>
                      <a:pt x="39" y="76"/>
                      <a:pt x="26" y="114"/>
                    </a:cubicBezTo>
                    <a:cubicBezTo>
                      <a:pt x="14" y="152"/>
                      <a:pt x="1" y="190"/>
                      <a:pt x="1" y="228"/>
                    </a:cubicBezTo>
                    <a:lnTo>
                      <a:pt x="2937" y="1025"/>
                    </a:lnTo>
                    <a:cubicBezTo>
                      <a:pt x="2949" y="987"/>
                      <a:pt x="2949" y="949"/>
                      <a:pt x="2962" y="924"/>
                    </a:cubicBezTo>
                    <a:cubicBezTo>
                      <a:pt x="2975" y="873"/>
                      <a:pt x="2987" y="835"/>
                      <a:pt x="2987" y="797"/>
                    </a:cubicBezTo>
                    <a:lnTo>
                      <a:pt x="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9"/>
              <p:cNvSpPr/>
              <p:nvPr/>
            </p:nvSpPr>
            <p:spPr>
              <a:xfrm>
                <a:off x="4059132" y="3928736"/>
                <a:ext cx="265056" cy="148216"/>
              </a:xfrm>
              <a:custGeom>
                <a:avLst/>
                <a:gdLst/>
                <a:ahLst/>
                <a:cxnLst/>
                <a:rect l="l" t="t" r="r" b="b"/>
                <a:pathLst>
                  <a:path w="2949" h="1649" extrusionOk="0">
                    <a:moveTo>
                      <a:pt x="1369" y="0"/>
                    </a:moveTo>
                    <a:cubicBezTo>
                      <a:pt x="800" y="0"/>
                      <a:pt x="267" y="318"/>
                      <a:pt x="1" y="851"/>
                    </a:cubicBezTo>
                    <a:lnTo>
                      <a:pt x="2886" y="1648"/>
                    </a:lnTo>
                    <a:cubicBezTo>
                      <a:pt x="2949" y="914"/>
                      <a:pt x="2481" y="244"/>
                      <a:pt x="1772" y="54"/>
                    </a:cubicBezTo>
                    <a:cubicBezTo>
                      <a:pt x="1638" y="18"/>
                      <a:pt x="1503"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9"/>
              <p:cNvSpPr/>
              <p:nvPr/>
            </p:nvSpPr>
            <p:spPr>
              <a:xfrm>
                <a:off x="4038549" y="4055198"/>
                <a:ext cx="266314" cy="148306"/>
              </a:xfrm>
              <a:custGeom>
                <a:avLst/>
                <a:gdLst/>
                <a:ahLst/>
                <a:cxnLst/>
                <a:rect l="l" t="t" r="r" b="b"/>
                <a:pathLst>
                  <a:path w="2963" h="1650" extrusionOk="0">
                    <a:moveTo>
                      <a:pt x="78" y="1"/>
                    </a:moveTo>
                    <a:lnTo>
                      <a:pt x="78" y="1"/>
                    </a:lnTo>
                    <a:cubicBezTo>
                      <a:pt x="1" y="1017"/>
                      <a:pt x="814" y="1649"/>
                      <a:pt x="1628" y="1649"/>
                    </a:cubicBezTo>
                    <a:cubicBezTo>
                      <a:pt x="2151" y="1649"/>
                      <a:pt x="2675" y="1387"/>
                      <a:pt x="2963" y="798"/>
                    </a:cubicBezTo>
                    <a:lnTo>
                      <a:pt x="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9"/>
              <p:cNvSpPr/>
              <p:nvPr/>
            </p:nvSpPr>
            <p:spPr>
              <a:xfrm>
                <a:off x="4045470" y="3944285"/>
                <a:ext cx="273055" cy="242863"/>
              </a:xfrm>
              <a:custGeom>
                <a:avLst/>
                <a:gdLst/>
                <a:ahLst/>
                <a:cxnLst/>
                <a:rect l="l" t="t" r="r" b="b"/>
                <a:pathLst>
                  <a:path w="3038" h="2702" extrusionOk="0">
                    <a:moveTo>
                      <a:pt x="1503" y="0"/>
                    </a:moveTo>
                    <a:cubicBezTo>
                      <a:pt x="1049" y="0"/>
                      <a:pt x="592" y="224"/>
                      <a:pt x="330" y="729"/>
                    </a:cubicBezTo>
                    <a:lnTo>
                      <a:pt x="153" y="678"/>
                    </a:lnTo>
                    <a:cubicBezTo>
                      <a:pt x="127" y="729"/>
                      <a:pt x="102" y="779"/>
                      <a:pt x="89" y="842"/>
                    </a:cubicBezTo>
                    <a:cubicBezTo>
                      <a:pt x="64" y="880"/>
                      <a:pt x="51" y="906"/>
                      <a:pt x="51" y="944"/>
                    </a:cubicBezTo>
                    <a:cubicBezTo>
                      <a:pt x="39" y="982"/>
                      <a:pt x="26" y="1020"/>
                      <a:pt x="26" y="1058"/>
                    </a:cubicBezTo>
                    <a:cubicBezTo>
                      <a:pt x="13" y="1121"/>
                      <a:pt x="1" y="1171"/>
                      <a:pt x="1" y="1235"/>
                    </a:cubicBezTo>
                    <a:lnTo>
                      <a:pt x="178" y="1285"/>
                    </a:lnTo>
                    <a:cubicBezTo>
                      <a:pt x="132" y="2161"/>
                      <a:pt x="832" y="2701"/>
                      <a:pt x="1537" y="2701"/>
                    </a:cubicBezTo>
                    <a:cubicBezTo>
                      <a:pt x="1993" y="2701"/>
                      <a:pt x="2450" y="2475"/>
                      <a:pt x="2709" y="1969"/>
                    </a:cubicBezTo>
                    <a:lnTo>
                      <a:pt x="2886" y="2019"/>
                    </a:lnTo>
                    <a:cubicBezTo>
                      <a:pt x="2911" y="1969"/>
                      <a:pt x="2936" y="1918"/>
                      <a:pt x="2962" y="1867"/>
                    </a:cubicBezTo>
                    <a:cubicBezTo>
                      <a:pt x="2974" y="1829"/>
                      <a:pt x="2987" y="1791"/>
                      <a:pt x="2987" y="1753"/>
                    </a:cubicBezTo>
                    <a:cubicBezTo>
                      <a:pt x="3000" y="1716"/>
                      <a:pt x="3012" y="1678"/>
                      <a:pt x="3012" y="1640"/>
                    </a:cubicBezTo>
                    <a:cubicBezTo>
                      <a:pt x="3025" y="1589"/>
                      <a:pt x="3038" y="1526"/>
                      <a:pt x="3038" y="1475"/>
                    </a:cubicBezTo>
                    <a:lnTo>
                      <a:pt x="2861" y="1424"/>
                    </a:lnTo>
                    <a:cubicBezTo>
                      <a:pt x="2914" y="545"/>
                      <a:pt x="2212" y="0"/>
                      <a:pt x="1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9"/>
              <p:cNvSpPr/>
              <p:nvPr/>
            </p:nvSpPr>
            <p:spPr>
              <a:xfrm>
                <a:off x="4047807" y="4019965"/>
                <a:ext cx="268472" cy="92219"/>
              </a:xfrm>
              <a:custGeom>
                <a:avLst/>
                <a:gdLst/>
                <a:ahLst/>
                <a:cxnLst/>
                <a:rect l="l" t="t" r="r" b="b"/>
                <a:pathLst>
                  <a:path w="2987" h="1026" extrusionOk="0">
                    <a:moveTo>
                      <a:pt x="63" y="0"/>
                    </a:moveTo>
                    <a:cubicBezTo>
                      <a:pt x="51" y="38"/>
                      <a:pt x="38" y="64"/>
                      <a:pt x="25" y="102"/>
                    </a:cubicBezTo>
                    <a:cubicBezTo>
                      <a:pt x="13" y="140"/>
                      <a:pt x="13" y="178"/>
                      <a:pt x="0" y="216"/>
                    </a:cubicBezTo>
                    <a:lnTo>
                      <a:pt x="2936" y="1025"/>
                    </a:lnTo>
                    <a:cubicBezTo>
                      <a:pt x="2948" y="987"/>
                      <a:pt x="2961" y="949"/>
                      <a:pt x="2961" y="911"/>
                    </a:cubicBezTo>
                    <a:cubicBezTo>
                      <a:pt x="2974" y="874"/>
                      <a:pt x="2986" y="836"/>
                      <a:pt x="2986" y="798"/>
                    </a:cubicBezTo>
                    <a:lnTo>
                      <a:pt x="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9"/>
              <p:cNvSpPr/>
              <p:nvPr/>
            </p:nvSpPr>
            <p:spPr>
              <a:xfrm>
                <a:off x="4382164" y="3744481"/>
                <a:ext cx="263888" cy="148216"/>
              </a:xfrm>
              <a:custGeom>
                <a:avLst/>
                <a:gdLst/>
                <a:ahLst/>
                <a:cxnLst/>
                <a:rect l="l" t="t" r="r" b="b"/>
                <a:pathLst>
                  <a:path w="2936" h="1649" extrusionOk="0">
                    <a:moveTo>
                      <a:pt x="1368" y="0"/>
                    </a:moveTo>
                    <a:cubicBezTo>
                      <a:pt x="796" y="0"/>
                      <a:pt x="257" y="318"/>
                      <a:pt x="0" y="851"/>
                    </a:cubicBezTo>
                    <a:lnTo>
                      <a:pt x="2885" y="1648"/>
                    </a:lnTo>
                    <a:cubicBezTo>
                      <a:pt x="2936" y="914"/>
                      <a:pt x="2468" y="244"/>
                      <a:pt x="1772" y="54"/>
                    </a:cubicBezTo>
                    <a:cubicBezTo>
                      <a:pt x="1638" y="18"/>
                      <a:pt x="1502"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9"/>
              <p:cNvSpPr/>
              <p:nvPr/>
            </p:nvSpPr>
            <p:spPr>
              <a:xfrm>
                <a:off x="4360863" y="3870943"/>
                <a:ext cx="267033" cy="148036"/>
              </a:xfrm>
              <a:custGeom>
                <a:avLst/>
                <a:gdLst/>
                <a:ahLst/>
                <a:cxnLst/>
                <a:rect l="l" t="t" r="r" b="b"/>
                <a:pathLst>
                  <a:path w="2971" h="1647" extrusionOk="0">
                    <a:moveTo>
                      <a:pt x="85" y="1"/>
                    </a:moveTo>
                    <a:lnTo>
                      <a:pt x="85" y="1"/>
                    </a:lnTo>
                    <a:cubicBezTo>
                      <a:pt x="1" y="1015"/>
                      <a:pt x="812" y="1646"/>
                      <a:pt x="1626" y="1646"/>
                    </a:cubicBezTo>
                    <a:cubicBezTo>
                      <a:pt x="2154" y="1646"/>
                      <a:pt x="2682" y="1382"/>
                      <a:pt x="2971" y="785"/>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9"/>
              <p:cNvSpPr/>
              <p:nvPr/>
            </p:nvSpPr>
            <p:spPr>
              <a:xfrm>
                <a:off x="4368502" y="3760480"/>
                <a:ext cx="274224" cy="242413"/>
              </a:xfrm>
              <a:custGeom>
                <a:avLst/>
                <a:gdLst/>
                <a:ahLst/>
                <a:cxnLst/>
                <a:rect l="l" t="t" r="r" b="b"/>
                <a:pathLst>
                  <a:path w="3051" h="2697" extrusionOk="0">
                    <a:moveTo>
                      <a:pt x="1508" y="1"/>
                    </a:moveTo>
                    <a:cubicBezTo>
                      <a:pt x="1054" y="1"/>
                      <a:pt x="599" y="224"/>
                      <a:pt x="342" y="724"/>
                    </a:cubicBezTo>
                    <a:lnTo>
                      <a:pt x="165" y="673"/>
                    </a:lnTo>
                    <a:cubicBezTo>
                      <a:pt x="127" y="724"/>
                      <a:pt x="114" y="787"/>
                      <a:pt x="89" y="837"/>
                    </a:cubicBezTo>
                    <a:cubicBezTo>
                      <a:pt x="76" y="875"/>
                      <a:pt x="64" y="913"/>
                      <a:pt x="51" y="951"/>
                    </a:cubicBezTo>
                    <a:cubicBezTo>
                      <a:pt x="51" y="977"/>
                      <a:pt x="38" y="1015"/>
                      <a:pt x="26" y="1053"/>
                    </a:cubicBezTo>
                    <a:cubicBezTo>
                      <a:pt x="26" y="1116"/>
                      <a:pt x="13" y="1166"/>
                      <a:pt x="0" y="1230"/>
                    </a:cubicBezTo>
                    <a:lnTo>
                      <a:pt x="190" y="1280"/>
                    </a:lnTo>
                    <a:cubicBezTo>
                      <a:pt x="136" y="2156"/>
                      <a:pt x="834" y="2696"/>
                      <a:pt x="1540" y="2696"/>
                    </a:cubicBezTo>
                    <a:cubicBezTo>
                      <a:pt x="1997" y="2696"/>
                      <a:pt x="2458" y="2471"/>
                      <a:pt x="2721" y="1964"/>
                    </a:cubicBezTo>
                    <a:lnTo>
                      <a:pt x="2898" y="2014"/>
                    </a:lnTo>
                    <a:cubicBezTo>
                      <a:pt x="2923" y="1964"/>
                      <a:pt x="2949" y="1913"/>
                      <a:pt x="2961" y="1862"/>
                    </a:cubicBezTo>
                    <a:cubicBezTo>
                      <a:pt x="2974" y="1824"/>
                      <a:pt x="2987" y="1787"/>
                      <a:pt x="2999" y="1749"/>
                    </a:cubicBezTo>
                    <a:cubicBezTo>
                      <a:pt x="2999" y="1711"/>
                      <a:pt x="3012" y="1673"/>
                      <a:pt x="3025" y="1635"/>
                    </a:cubicBezTo>
                    <a:cubicBezTo>
                      <a:pt x="3037" y="1584"/>
                      <a:pt x="3037" y="1521"/>
                      <a:pt x="3050" y="1470"/>
                    </a:cubicBezTo>
                    <a:lnTo>
                      <a:pt x="2873" y="1420"/>
                    </a:lnTo>
                    <a:cubicBezTo>
                      <a:pt x="2919" y="541"/>
                      <a:pt x="2215" y="1"/>
                      <a:pt x="15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9"/>
              <p:cNvSpPr/>
              <p:nvPr/>
            </p:nvSpPr>
            <p:spPr>
              <a:xfrm>
                <a:off x="4370750" y="3835710"/>
                <a:ext cx="269640" cy="92219"/>
              </a:xfrm>
              <a:custGeom>
                <a:avLst/>
                <a:gdLst/>
                <a:ahLst/>
                <a:cxnLst/>
                <a:rect l="l" t="t" r="r" b="b"/>
                <a:pathLst>
                  <a:path w="3000" h="1026" extrusionOk="0">
                    <a:moveTo>
                      <a:pt x="51" y="0"/>
                    </a:moveTo>
                    <a:cubicBezTo>
                      <a:pt x="39" y="38"/>
                      <a:pt x="26" y="76"/>
                      <a:pt x="26" y="114"/>
                    </a:cubicBezTo>
                    <a:cubicBezTo>
                      <a:pt x="13" y="140"/>
                      <a:pt x="1" y="178"/>
                      <a:pt x="1" y="216"/>
                    </a:cubicBezTo>
                    <a:lnTo>
                      <a:pt x="2936" y="1025"/>
                    </a:lnTo>
                    <a:cubicBezTo>
                      <a:pt x="2949" y="987"/>
                      <a:pt x="2962" y="950"/>
                      <a:pt x="2962" y="912"/>
                    </a:cubicBezTo>
                    <a:cubicBezTo>
                      <a:pt x="2974" y="874"/>
                      <a:pt x="2987" y="836"/>
                      <a:pt x="3000" y="798"/>
                    </a:cubicBezTo>
                    <a:lnTo>
                      <a:pt x="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9"/>
              <p:cNvSpPr/>
              <p:nvPr/>
            </p:nvSpPr>
            <p:spPr>
              <a:xfrm>
                <a:off x="4705107" y="3560317"/>
                <a:ext cx="265146" cy="148126"/>
              </a:xfrm>
              <a:custGeom>
                <a:avLst/>
                <a:gdLst/>
                <a:ahLst/>
                <a:cxnLst/>
                <a:rect l="l" t="t" r="r" b="b"/>
                <a:pathLst>
                  <a:path w="2950" h="1648" extrusionOk="0">
                    <a:moveTo>
                      <a:pt x="1377" y="1"/>
                    </a:moveTo>
                    <a:cubicBezTo>
                      <a:pt x="805" y="1"/>
                      <a:pt x="269" y="325"/>
                      <a:pt x="1" y="850"/>
                    </a:cubicBezTo>
                    <a:lnTo>
                      <a:pt x="2886" y="1647"/>
                    </a:lnTo>
                    <a:cubicBezTo>
                      <a:pt x="2949" y="913"/>
                      <a:pt x="2481" y="255"/>
                      <a:pt x="1773" y="53"/>
                    </a:cubicBezTo>
                    <a:cubicBezTo>
                      <a:pt x="1641" y="18"/>
                      <a:pt x="1508" y="1"/>
                      <a:pt x="1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9"/>
              <p:cNvSpPr/>
              <p:nvPr/>
            </p:nvSpPr>
            <p:spPr>
              <a:xfrm>
                <a:off x="4683895" y="3686688"/>
                <a:ext cx="267033" cy="148396"/>
              </a:xfrm>
              <a:custGeom>
                <a:avLst/>
                <a:gdLst/>
                <a:ahLst/>
                <a:cxnLst/>
                <a:rect l="l" t="t" r="r" b="b"/>
                <a:pathLst>
                  <a:path w="2971" h="1651" extrusionOk="0">
                    <a:moveTo>
                      <a:pt x="85" y="1"/>
                    </a:moveTo>
                    <a:lnTo>
                      <a:pt x="85" y="1"/>
                    </a:lnTo>
                    <a:cubicBezTo>
                      <a:pt x="1" y="1021"/>
                      <a:pt x="808" y="1650"/>
                      <a:pt x="1621" y="1650"/>
                    </a:cubicBezTo>
                    <a:cubicBezTo>
                      <a:pt x="2150" y="1650"/>
                      <a:pt x="2681" y="1384"/>
                      <a:pt x="2970" y="785"/>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9"/>
              <p:cNvSpPr/>
              <p:nvPr/>
            </p:nvSpPr>
            <p:spPr>
              <a:xfrm>
                <a:off x="4691535" y="3576226"/>
                <a:ext cx="273055" cy="242683"/>
              </a:xfrm>
              <a:custGeom>
                <a:avLst/>
                <a:gdLst/>
                <a:ahLst/>
                <a:cxnLst/>
                <a:rect l="l" t="t" r="r" b="b"/>
                <a:pathLst>
                  <a:path w="3038" h="2700" extrusionOk="0">
                    <a:moveTo>
                      <a:pt x="1504" y="1"/>
                    </a:moveTo>
                    <a:cubicBezTo>
                      <a:pt x="1049" y="1"/>
                      <a:pt x="591" y="224"/>
                      <a:pt x="329" y="724"/>
                    </a:cubicBezTo>
                    <a:lnTo>
                      <a:pt x="152" y="686"/>
                    </a:lnTo>
                    <a:cubicBezTo>
                      <a:pt x="127" y="736"/>
                      <a:pt x="101" y="787"/>
                      <a:pt x="89" y="838"/>
                    </a:cubicBezTo>
                    <a:cubicBezTo>
                      <a:pt x="63" y="876"/>
                      <a:pt x="51" y="913"/>
                      <a:pt x="51" y="951"/>
                    </a:cubicBezTo>
                    <a:cubicBezTo>
                      <a:pt x="38" y="989"/>
                      <a:pt x="25" y="1015"/>
                      <a:pt x="25" y="1053"/>
                    </a:cubicBezTo>
                    <a:cubicBezTo>
                      <a:pt x="13" y="1116"/>
                      <a:pt x="0" y="1167"/>
                      <a:pt x="0" y="1230"/>
                    </a:cubicBezTo>
                    <a:lnTo>
                      <a:pt x="177" y="1280"/>
                    </a:lnTo>
                    <a:cubicBezTo>
                      <a:pt x="123" y="2159"/>
                      <a:pt x="825" y="2699"/>
                      <a:pt x="1533" y="2699"/>
                    </a:cubicBezTo>
                    <a:cubicBezTo>
                      <a:pt x="1988" y="2699"/>
                      <a:pt x="2446" y="2476"/>
                      <a:pt x="2708" y="1976"/>
                    </a:cubicBezTo>
                    <a:lnTo>
                      <a:pt x="2885" y="2014"/>
                    </a:lnTo>
                    <a:cubicBezTo>
                      <a:pt x="2911" y="1964"/>
                      <a:pt x="2936" y="1913"/>
                      <a:pt x="2949" y="1863"/>
                    </a:cubicBezTo>
                    <a:cubicBezTo>
                      <a:pt x="2961" y="1825"/>
                      <a:pt x="2974" y="1787"/>
                      <a:pt x="2986" y="1749"/>
                    </a:cubicBezTo>
                    <a:cubicBezTo>
                      <a:pt x="2999" y="1711"/>
                      <a:pt x="3012" y="1685"/>
                      <a:pt x="3012" y="1647"/>
                    </a:cubicBezTo>
                    <a:cubicBezTo>
                      <a:pt x="3024" y="1584"/>
                      <a:pt x="3037" y="1521"/>
                      <a:pt x="3037" y="1470"/>
                    </a:cubicBezTo>
                    <a:lnTo>
                      <a:pt x="2860" y="1420"/>
                    </a:lnTo>
                    <a:cubicBezTo>
                      <a:pt x="2914" y="541"/>
                      <a:pt x="2213" y="1"/>
                      <a:pt x="15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9"/>
              <p:cNvSpPr/>
              <p:nvPr/>
            </p:nvSpPr>
            <p:spPr>
              <a:xfrm>
                <a:off x="4693782" y="3651455"/>
                <a:ext cx="268472" cy="92219"/>
              </a:xfrm>
              <a:custGeom>
                <a:avLst/>
                <a:gdLst/>
                <a:ahLst/>
                <a:cxnLst/>
                <a:rect l="l" t="t" r="r" b="b"/>
                <a:pathLst>
                  <a:path w="2987" h="1026" extrusionOk="0">
                    <a:moveTo>
                      <a:pt x="64" y="1"/>
                    </a:moveTo>
                    <a:cubicBezTo>
                      <a:pt x="51" y="39"/>
                      <a:pt x="38" y="76"/>
                      <a:pt x="26" y="114"/>
                    </a:cubicBezTo>
                    <a:cubicBezTo>
                      <a:pt x="13" y="152"/>
                      <a:pt x="13" y="190"/>
                      <a:pt x="0" y="228"/>
                    </a:cubicBezTo>
                    <a:lnTo>
                      <a:pt x="2936" y="1026"/>
                    </a:lnTo>
                    <a:cubicBezTo>
                      <a:pt x="2949" y="988"/>
                      <a:pt x="2961" y="950"/>
                      <a:pt x="2961" y="912"/>
                    </a:cubicBezTo>
                    <a:cubicBezTo>
                      <a:pt x="2974" y="874"/>
                      <a:pt x="2987" y="848"/>
                      <a:pt x="2987" y="810"/>
                    </a:cubicBezTo>
                    <a:lnTo>
                      <a:pt x="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9"/>
              <p:cNvSpPr/>
              <p:nvPr/>
            </p:nvSpPr>
            <p:spPr>
              <a:xfrm>
                <a:off x="5028139" y="3376062"/>
                <a:ext cx="265146" cy="148126"/>
              </a:xfrm>
              <a:custGeom>
                <a:avLst/>
                <a:gdLst/>
                <a:ahLst/>
                <a:cxnLst/>
                <a:rect l="l" t="t" r="r" b="b"/>
                <a:pathLst>
                  <a:path w="2950" h="1648" extrusionOk="0">
                    <a:moveTo>
                      <a:pt x="1378" y="1"/>
                    </a:moveTo>
                    <a:cubicBezTo>
                      <a:pt x="805" y="1"/>
                      <a:pt x="269" y="327"/>
                      <a:pt x="1" y="863"/>
                    </a:cubicBezTo>
                    <a:lnTo>
                      <a:pt x="2886" y="1647"/>
                    </a:lnTo>
                    <a:cubicBezTo>
                      <a:pt x="2949" y="913"/>
                      <a:pt x="2481" y="255"/>
                      <a:pt x="1772" y="53"/>
                    </a:cubicBezTo>
                    <a:cubicBezTo>
                      <a:pt x="1641" y="18"/>
                      <a:pt x="1508" y="1"/>
                      <a:pt x="1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9"/>
              <p:cNvSpPr/>
              <p:nvPr/>
            </p:nvSpPr>
            <p:spPr>
              <a:xfrm>
                <a:off x="5006927" y="3502434"/>
                <a:ext cx="266944" cy="148576"/>
              </a:xfrm>
              <a:custGeom>
                <a:avLst/>
                <a:gdLst/>
                <a:ahLst/>
                <a:cxnLst/>
                <a:rect l="l" t="t" r="r" b="b"/>
                <a:pathLst>
                  <a:path w="2970" h="1653" extrusionOk="0">
                    <a:moveTo>
                      <a:pt x="85" y="1"/>
                    </a:moveTo>
                    <a:lnTo>
                      <a:pt x="85" y="1"/>
                    </a:lnTo>
                    <a:cubicBezTo>
                      <a:pt x="0" y="1023"/>
                      <a:pt x="812" y="1653"/>
                      <a:pt x="1627" y="1653"/>
                    </a:cubicBezTo>
                    <a:cubicBezTo>
                      <a:pt x="2153" y="1653"/>
                      <a:pt x="2682" y="1389"/>
                      <a:pt x="2970" y="798"/>
                    </a:cubicBezTo>
                    <a:lnTo>
                      <a:pt x="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9"/>
              <p:cNvSpPr/>
              <p:nvPr/>
            </p:nvSpPr>
            <p:spPr>
              <a:xfrm>
                <a:off x="5014477" y="3392241"/>
                <a:ext cx="273055" cy="242413"/>
              </a:xfrm>
              <a:custGeom>
                <a:avLst/>
                <a:gdLst/>
                <a:ahLst/>
                <a:cxnLst/>
                <a:rect l="l" t="t" r="r" b="b"/>
                <a:pathLst>
                  <a:path w="3038" h="2697" extrusionOk="0">
                    <a:moveTo>
                      <a:pt x="1511" y="1"/>
                    </a:moveTo>
                    <a:cubicBezTo>
                      <a:pt x="1054" y="1"/>
                      <a:pt x="593" y="227"/>
                      <a:pt x="330" y="733"/>
                    </a:cubicBezTo>
                    <a:lnTo>
                      <a:pt x="153" y="683"/>
                    </a:lnTo>
                    <a:cubicBezTo>
                      <a:pt x="127" y="733"/>
                      <a:pt x="102" y="784"/>
                      <a:pt x="89" y="835"/>
                    </a:cubicBezTo>
                    <a:cubicBezTo>
                      <a:pt x="64" y="873"/>
                      <a:pt x="51" y="911"/>
                      <a:pt x="51" y="949"/>
                    </a:cubicBezTo>
                    <a:cubicBezTo>
                      <a:pt x="39" y="986"/>
                      <a:pt x="26" y="1024"/>
                      <a:pt x="26" y="1062"/>
                    </a:cubicBezTo>
                    <a:cubicBezTo>
                      <a:pt x="14" y="1113"/>
                      <a:pt x="1" y="1164"/>
                      <a:pt x="1" y="1227"/>
                    </a:cubicBezTo>
                    <a:lnTo>
                      <a:pt x="178" y="1278"/>
                    </a:lnTo>
                    <a:cubicBezTo>
                      <a:pt x="124" y="2156"/>
                      <a:pt x="825" y="2696"/>
                      <a:pt x="1534" y="2696"/>
                    </a:cubicBezTo>
                    <a:cubicBezTo>
                      <a:pt x="1989" y="2696"/>
                      <a:pt x="2446" y="2473"/>
                      <a:pt x="2709" y="1973"/>
                    </a:cubicBezTo>
                    <a:lnTo>
                      <a:pt x="2886" y="2024"/>
                    </a:lnTo>
                    <a:cubicBezTo>
                      <a:pt x="2911" y="1961"/>
                      <a:pt x="2937" y="1910"/>
                      <a:pt x="2949" y="1860"/>
                    </a:cubicBezTo>
                    <a:cubicBezTo>
                      <a:pt x="2962" y="1822"/>
                      <a:pt x="2975" y="1784"/>
                      <a:pt x="2987" y="1758"/>
                    </a:cubicBezTo>
                    <a:cubicBezTo>
                      <a:pt x="3000" y="1720"/>
                      <a:pt x="3012" y="1682"/>
                      <a:pt x="3012" y="1644"/>
                    </a:cubicBezTo>
                    <a:cubicBezTo>
                      <a:pt x="3025" y="1581"/>
                      <a:pt x="3038" y="1531"/>
                      <a:pt x="3038" y="1467"/>
                    </a:cubicBezTo>
                    <a:lnTo>
                      <a:pt x="2861" y="1417"/>
                    </a:lnTo>
                    <a:cubicBezTo>
                      <a:pt x="2914" y="541"/>
                      <a:pt x="2217" y="1"/>
                      <a:pt x="15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9"/>
              <p:cNvSpPr/>
              <p:nvPr/>
            </p:nvSpPr>
            <p:spPr>
              <a:xfrm>
                <a:off x="5016814" y="3467201"/>
                <a:ext cx="268472" cy="92219"/>
              </a:xfrm>
              <a:custGeom>
                <a:avLst/>
                <a:gdLst/>
                <a:ahLst/>
                <a:cxnLst/>
                <a:rect l="l" t="t" r="r" b="b"/>
                <a:pathLst>
                  <a:path w="2987" h="1026" extrusionOk="0">
                    <a:moveTo>
                      <a:pt x="63" y="1"/>
                    </a:moveTo>
                    <a:cubicBezTo>
                      <a:pt x="51" y="26"/>
                      <a:pt x="38" y="64"/>
                      <a:pt x="25" y="102"/>
                    </a:cubicBezTo>
                    <a:cubicBezTo>
                      <a:pt x="13" y="140"/>
                      <a:pt x="13" y="178"/>
                      <a:pt x="0" y="216"/>
                    </a:cubicBezTo>
                    <a:lnTo>
                      <a:pt x="2936" y="1026"/>
                    </a:lnTo>
                    <a:cubicBezTo>
                      <a:pt x="2949" y="988"/>
                      <a:pt x="2961" y="950"/>
                      <a:pt x="2961" y="924"/>
                    </a:cubicBezTo>
                    <a:cubicBezTo>
                      <a:pt x="2974" y="874"/>
                      <a:pt x="2986" y="836"/>
                      <a:pt x="2986" y="798"/>
                    </a:cubicBez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823;p61">
            <a:extLst>
              <a:ext uri="{FF2B5EF4-FFF2-40B4-BE49-F238E27FC236}">
                <a16:creationId xmlns:a16="http://schemas.microsoft.com/office/drawing/2014/main" id="{CFBA7E1C-6C5A-D088-3867-494F270A68D8}"/>
              </a:ext>
            </a:extLst>
          </p:cNvPr>
          <p:cNvGrpSpPr/>
          <p:nvPr/>
        </p:nvGrpSpPr>
        <p:grpSpPr>
          <a:xfrm>
            <a:off x="3742846" y="2855541"/>
            <a:ext cx="1999829" cy="2253433"/>
            <a:chOff x="3394445" y="1350482"/>
            <a:chExt cx="1256916" cy="1423368"/>
          </a:xfrm>
        </p:grpSpPr>
        <p:grpSp>
          <p:nvGrpSpPr>
            <p:cNvPr id="15" name="Google Shape;824;p61">
              <a:extLst>
                <a:ext uri="{FF2B5EF4-FFF2-40B4-BE49-F238E27FC236}">
                  <a16:creationId xmlns:a16="http://schemas.microsoft.com/office/drawing/2014/main" id="{FE7BD83A-DB59-4D73-9FB1-625D98583810}"/>
                </a:ext>
              </a:extLst>
            </p:cNvPr>
            <p:cNvGrpSpPr/>
            <p:nvPr/>
          </p:nvGrpSpPr>
          <p:grpSpPr>
            <a:xfrm>
              <a:off x="4038345" y="1670748"/>
              <a:ext cx="86047" cy="63184"/>
              <a:chOff x="5640157" y="1480410"/>
              <a:chExt cx="86047" cy="63184"/>
            </a:xfrm>
          </p:grpSpPr>
          <p:sp>
            <p:nvSpPr>
              <p:cNvPr id="57" name="Google Shape;825;p61">
                <a:extLst>
                  <a:ext uri="{FF2B5EF4-FFF2-40B4-BE49-F238E27FC236}">
                    <a16:creationId xmlns:a16="http://schemas.microsoft.com/office/drawing/2014/main" id="{3C9E4CFD-8786-2EC9-2574-6EFD1E9C9F93}"/>
                  </a:ext>
                </a:extLst>
              </p:cNvPr>
              <p:cNvSpPr/>
              <p:nvPr/>
            </p:nvSpPr>
            <p:spPr>
              <a:xfrm>
                <a:off x="5640157" y="1501338"/>
                <a:ext cx="86047" cy="42256"/>
              </a:xfrm>
              <a:custGeom>
                <a:avLst/>
                <a:gdLst/>
                <a:ahLst/>
                <a:cxnLst/>
                <a:rect l="l" t="t" r="r" b="b"/>
                <a:pathLst>
                  <a:path w="6669" h="3275" extrusionOk="0">
                    <a:moveTo>
                      <a:pt x="1" y="0"/>
                    </a:moveTo>
                    <a:lnTo>
                      <a:pt x="1" y="1652"/>
                    </a:lnTo>
                    <a:cubicBezTo>
                      <a:pt x="1" y="2548"/>
                      <a:pt x="1494" y="3275"/>
                      <a:pt x="3335" y="3275"/>
                    </a:cubicBezTo>
                    <a:cubicBezTo>
                      <a:pt x="5176" y="3275"/>
                      <a:pt x="6669" y="2548"/>
                      <a:pt x="6669" y="1652"/>
                    </a:cubicBezTo>
                    <a:lnTo>
                      <a:pt x="6669" y="0"/>
                    </a:lnTo>
                    <a:close/>
                  </a:path>
                </a:pathLst>
              </a:custGeom>
              <a:solidFill>
                <a:srgbClr val="FF5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6;p61">
                <a:extLst>
                  <a:ext uri="{FF2B5EF4-FFF2-40B4-BE49-F238E27FC236}">
                    <a16:creationId xmlns:a16="http://schemas.microsoft.com/office/drawing/2014/main" id="{2DAF440C-2B6F-ED74-D05F-1CCFDD7727BA}"/>
                  </a:ext>
                </a:extLst>
              </p:cNvPr>
              <p:cNvSpPr/>
              <p:nvPr/>
            </p:nvSpPr>
            <p:spPr>
              <a:xfrm>
                <a:off x="5640157" y="1480410"/>
                <a:ext cx="86047" cy="41856"/>
              </a:xfrm>
              <a:custGeom>
                <a:avLst/>
                <a:gdLst/>
                <a:ahLst/>
                <a:cxnLst/>
                <a:rect l="l" t="t" r="r" b="b"/>
                <a:pathLst>
                  <a:path w="6669" h="3244" extrusionOk="0">
                    <a:moveTo>
                      <a:pt x="3335" y="1"/>
                    </a:moveTo>
                    <a:cubicBezTo>
                      <a:pt x="1494" y="1"/>
                      <a:pt x="1" y="726"/>
                      <a:pt x="1" y="1622"/>
                    </a:cubicBezTo>
                    <a:cubicBezTo>
                      <a:pt x="1" y="2518"/>
                      <a:pt x="1494" y="3243"/>
                      <a:pt x="3335" y="3243"/>
                    </a:cubicBezTo>
                    <a:cubicBezTo>
                      <a:pt x="5176" y="3243"/>
                      <a:pt x="6669" y="2518"/>
                      <a:pt x="6669" y="1622"/>
                    </a:cubicBezTo>
                    <a:cubicBezTo>
                      <a:pt x="6669" y="726"/>
                      <a:pt x="5176" y="1"/>
                      <a:pt x="3335" y="1"/>
                    </a:cubicBezTo>
                    <a:close/>
                  </a:path>
                </a:pathLst>
              </a:custGeom>
              <a:solidFill>
                <a:srgbClr val="FF9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27;p61">
              <a:extLst>
                <a:ext uri="{FF2B5EF4-FFF2-40B4-BE49-F238E27FC236}">
                  <a16:creationId xmlns:a16="http://schemas.microsoft.com/office/drawing/2014/main" id="{72B0CE42-C17F-CE42-2D6F-B3FCF38158E0}"/>
                </a:ext>
              </a:extLst>
            </p:cNvPr>
            <p:cNvGrpSpPr/>
            <p:nvPr/>
          </p:nvGrpSpPr>
          <p:grpSpPr>
            <a:xfrm>
              <a:off x="3394445" y="1382037"/>
              <a:ext cx="1256916" cy="1391813"/>
              <a:chOff x="4949577" y="1522253"/>
              <a:chExt cx="980435" cy="1085655"/>
            </a:xfrm>
          </p:grpSpPr>
          <p:sp>
            <p:nvSpPr>
              <p:cNvPr id="20" name="Google Shape;828;p61">
                <a:extLst>
                  <a:ext uri="{FF2B5EF4-FFF2-40B4-BE49-F238E27FC236}">
                    <a16:creationId xmlns:a16="http://schemas.microsoft.com/office/drawing/2014/main" id="{C9FD1690-924C-ACC5-72CE-A985554EEDB4}"/>
                  </a:ext>
                </a:extLst>
              </p:cNvPr>
              <p:cNvSpPr/>
              <p:nvPr/>
            </p:nvSpPr>
            <p:spPr>
              <a:xfrm>
                <a:off x="4986994" y="2053759"/>
                <a:ext cx="943018" cy="554149"/>
              </a:xfrm>
              <a:custGeom>
                <a:avLst/>
                <a:gdLst/>
                <a:ahLst/>
                <a:cxnLst/>
                <a:rect l="l" t="t" r="r" b="b"/>
                <a:pathLst>
                  <a:path w="73088" h="42949" extrusionOk="0">
                    <a:moveTo>
                      <a:pt x="57752" y="1"/>
                    </a:moveTo>
                    <a:cubicBezTo>
                      <a:pt x="57108" y="1"/>
                      <a:pt x="56464" y="167"/>
                      <a:pt x="55887" y="501"/>
                    </a:cubicBezTo>
                    <a:lnTo>
                      <a:pt x="1163" y="32096"/>
                    </a:lnTo>
                    <a:cubicBezTo>
                      <a:pt x="1" y="32768"/>
                      <a:pt x="1" y="34445"/>
                      <a:pt x="1163" y="35117"/>
                    </a:cubicBezTo>
                    <a:lnTo>
                      <a:pt x="14093" y="42581"/>
                    </a:lnTo>
                    <a:cubicBezTo>
                      <a:pt x="14517" y="42826"/>
                      <a:pt x="14989" y="42948"/>
                      <a:pt x="15462" y="42948"/>
                    </a:cubicBezTo>
                    <a:cubicBezTo>
                      <a:pt x="15935" y="42948"/>
                      <a:pt x="16408" y="42826"/>
                      <a:pt x="16832" y="42581"/>
                    </a:cubicBezTo>
                    <a:lnTo>
                      <a:pt x="71822" y="10835"/>
                    </a:lnTo>
                    <a:cubicBezTo>
                      <a:pt x="73088" y="10103"/>
                      <a:pt x="73088" y="8277"/>
                      <a:pt x="71822" y="7547"/>
                    </a:cubicBezTo>
                    <a:lnTo>
                      <a:pt x="59618" y="501"/>
                    </a:lnTo>
                    <a:cubicBezTo>
                      <a:pt x="59041" y="167"/>
                      <a:pt x="58397" y="1"/>
                      <a:pt x="57752"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9;p61">
                <a:extLst>
                  <a:ext uri="{FF2B5EF4-FFF2-40B4-BE49-F238E27FC236}">
                    <a16:creationId xmlns:a16="http://schemas.microsoft.com/office/drawing/2014/main" id="{5C54A83E-CA75-442E-66B8-5B60A9EBE5B7}"/>
                  </a:ext>
                </a:extLst>
              </p:cNvPr>
              <p:cNvSpPr/>
              <p:nvPr/>
            </p:nvSpPr>
            <p:spPr>
              <a:xfrm>
                <a:off x="4953202" y="2050211"/>
                <a:ext cx="935302" cy="554137"/>
              </a:xfrm>
              <a:custGeom>
                <a:avLst/>
                <a:gdLst/>
                <a:ahLst/>
                <a:cxnLst/>
                <a:rect l="l" t="t" r="r" b="b"/>
                <a:pathLst>
                  <a:path w="72490" h="42948" extrusionOk="0">
                    <a:moveTo>
                      <a:pt x="57471" y="1"/>
                    </a:moveTo>
                    <a:cubicBezTo>
                      <a:pt x="56827" y="1"/>
                      <a:pt x="56182" y="168"/>
                      <a:pt x="55605" y="501"/>
                    </a:cubicBezTo>
                    <a:lnTo>
                      <a:pt x="3504" y="30582"/>
                    </a:lnTo>
                    <a:lnTo>
                      <a:pt x="13" y="30713"/>
                    </a:lnTo>
                    <a:lnTo>
                      <a:pt x="13" y="33562"/>
                    </a:lnTo>
                    <a:lnTo>
                      <a:pt x="15" y="33563"/>
                    </a:lnTo>
                    <a:cubicBezTo>
                      <a:pt x="1" y="34165"/>
                      <a:pt x="286" y="34773"/>
                      <a:pt x="882" y="35116"/>
                    </a:cubicBezTo>
                    <a:lnTo>
                      <a:pt x="13812" y="42580"/>
                    </a:lnTo>
                    <a:cubicBezTo>
                      <a:pt x="14236" y="42825"/>
                      <a:pt x="14708" y="42947"/>
                      <a:pt x="15181" y="42947"/>
                    </a:cubicBezTo>
                    <a:cubicBezTo>
                      <a:pt x="15654" y="42947"/>
                      <a:pt x="16127" y="42825"/>
                      <a:pt x="16550" y="42580"/>
                    </a:cubicBezTo>
                    <a:lnTo>
                      <a:pt x="71541" y="10834"/>
                    </a:lnTo>
                    <a:cubicBezTo>
                      <a:pt x="72161" y="10476"/>
                      <a:pt x="72473" y="9854"/>
                      <a:pt x="72485" y="9227"/>
                    </a:cubicBezTo>
                    <a:lnTo>
                      <a:pt x="72490" y="9225"/>
                    </a:lnTo>
                    <a:lnTo>
                      <a:pt x="72490" y="6499"/>
                    </a:lnTo>
                    <a:lnTo>
                      <a:pt x="70826" y="7135"/>
                    </a:lnTo>
                    <a:lnTo>
                      <a:pt x="59337" y="501"/>
                    </a:lnTo>
                    <a:cubicBezTo>
                      <a:pt x="58759" y="168"/>
                      <a:pt x="58115" y="1"/>
                      <a:pt x="57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0;p61">
                <a:extLst>
                  <a:ext uri="{FF2B5EF4-FFF2-40B4-BE49-F238E27FC236}">
                    <a16:creationId xmlns:a16="http://schemas.microsoft.com/office/drawing/2014/main" id="{22573200-C7A6-CD01-CEC4-A17441C2CB92}"/>
                  </a:ext>
                </a:extLst>
              </p:cNvPr>
              <p:cNvSpPr/>
              <p:nvPr/>
            </p:nvSpPr>
            <p:spPr>
              <a:xfrm>
                <a:off x="4953202" y="2356529"/>
                <a:ext cx="198105" cy="247754"/>
              </a:xfrm>
              <a:custGeom>
                <a:avLst/>
                <a:gdLst/>
                <a:ahLst/>
                <a:cxnLst/>
                <a:rect l="l" t="t" r="r" b="b"/>
                <a:pathLst>
                  <a:path w="15354" h="19202" extrusionOk="0">
                    <a:moveTo>
                      <a:pt x="15353" y="0"/>
                    </a:moveTo>
                    <a:lnTo>
                      <a:pt x="3504" y="6841"/>
                    </a:lnTo>
                    <a:lnTo>
                      <a:pt x="13" y="6586"/>
                    </a:lnTo>
                    <a:lnTo>
                      <a:pt x="13" y="9821"/>
                    </a:lnTo>
                    <a:lnTo>
                      <a:pt x="15" y="9822"/>
                    </a:lnTo>
                    <a:cubicBezTo>
                      <a:pt x="1" y="10424"/>
                      <a:pt x="286" y="11032"/>
                      <a:pt x="882" y="11375"/>
                    </a:cubicBezTo>
                    <a:lnTo>
                      <a:pt x="13812" y="18839"/>
                    </a:lnTo>
                    <a:cubicBezTo>
                      <a:pt x="14226" y="19077"/>
                      <a:pt x="14694" y="19202"/>
                      <a:pt x="15170" y="19202"/>
                    </a:cubicBezTo>
                    <a:cubicBezTo>
                      <a:pt x="15231" y="19202"/>
                      <a:pt x="15292" y="19200"/>
                      <a:pt x="15353" y="19195"/>
                    </a:cubicBezTo>
                    <a:lnTo>
                      <a:pt x="15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1;p61">
                <a:extLst>
                  <a:ext uri="{FF2B5EF4-FFF2-40B4-BE49-F238E27FC236}">
                    <a16:creationId xmlns:a16="http://schemas.microsoft.com/office/drawing/2014/main" id="{6BFFE822-63C8-2717-1BAE-6096ED32FB87}"/>
                  </a:ext>
                </a:extLst>
              </p:cNvPr>
              <p:cNvSpPr/>
              <p:nvPr/>
            </p:nvSpPr>
            <p:spPr>
              <a:xfrm>
                <a:off x="4949577" y="2006987"/>
                <a:ext cx="943018" cy="554124"/>
              </a:xfrm>
              <a:custGeom>
                <a:avLst/>
                <a:gdLst/>
                <a:ahLst/>
                <a:cxnLst/>
                <a:rect l="l" t="t" r="r" b="b"/>
                <a:pathLst>
                  <a:path w="73088" h="42947" extrusionOk="0">
                    <a:moveTo>
                      <a:pt x="57752" y="1"/>
                    </a:moveTo>
                    <a:cubicBezTo>
                      <a:pt x="57108" y="1"/>
                      <a:pt x="56463" y="167"/>
                      <a:pt x="55886" y="501"/>
                    </a:cubicBezTo>
                    <a:lnTo>
                      <a:pt x="1163" y="32096"/>
                    </a:lnTo>
                    <a:cubicBezTo>
                      <a:pt x="0" y="32766"/>
                      <a:pt x="0" y="34445"/>
                      <a:pt x="1163" y="35116"/>
                    </a:cubicBezTo>
                    <a:lnTo>
                      <a:pt x="14093" y="42580"/>
                    </a:lnTo>
                    <a:cubicBezTo>
                      <a:pt x="14517" y="42825"/>
                      <a:pt x="14989" y="42947"/>
                      <a:pt x="15462" y="42947"/>
                    </a:cubicBezTo>
                    <a:cubicBezTo>
                      <a:pt x="15935" y="42947"/>
                      <a:pt x="16408" y="42825"/>
                      <a:pt x="16831" y="42580"/>
                    </a:cubicBezTo>
                    <a:lnTo>
                      <a:pt x="71822" y="10833"/>
                    </a:lnTo>
                    <a:cubicBezTo>
                      <a:pt x="73087" y="10103"/>
                      <a:pt x="73087" y="8277"/>
                      <a:pt x="71822" y="7547"/>
                    </a:cubicBezTo>
                    <a:lnTo>
                      <a:pt x="59618" y="501"/>
                    </a:lnTo>
                    <a:cubicBezTo>
                      <a:pt x="59040" y="167"/>
                      <a:pt x="58396" y="1"/>
                      <a:pt x="57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2;p61">
                <a:extLst>
                  <a:ext uri="{FF2B5EF4-FFF2-40B4-BE49-F238E27FC236}">
                    <a16:creationId xmlns:a16="http://schemas.microsoft.com/office/drawing/2014/main" id="{9BD804C2-B9E2-BC98-B3EB-29AC043F784A}"/>
                  </a:ext>
                </a:extLst>
              </p:cNvPr>
              <p:cNvSpPr/>
              <p:nvPr/>
            </p:nvSpPr>
            <p:spPr>
              <a:xfrm>
                <a:off x="5160623" y="2133187"/>
                <a:ext cx="86047" cy="308228"/>
              </a:xfrm>
              <a:custGeom>
                <a:avLst/>
                <a:gdLst/>
                <a:ahLst/>
                <a:cxnLst/>
                <a:rect l="l" t="t" r="r" b="b"/>
                <a:pathLst>
                  <a:path w="6669" h="23889" extrusionOk="0">
                    <a:moveTo>
                      <a:pt x="6668" y="1"/>
                    </a:moveTo>
                    <a:lnTo>
                      <a:pt x="474" y="3578"/>
                    </a:lnTo>
                    <a:cubicBezTo>
                      <a:pt x="323" y="3663"/>
                      <a:pt x="165" y="3732"/>
                      <a:pt x="0" y="3788"/>
                    </a:cubicBezTo>
                    <a:lnTo>
                      <a:pt x="0" y="20389"/>
                    </a:lnTo>
                    <a:cubicBezTo>
                      <a:pt x="0" y="20407"/>
                      <a:pt x="5" y="20425"/>
                      <a:pt x="6" y="20443"/>
                    </a:cubicBezTo>
                    <a:cubicBezTo>
                      <a:pt x="5" y="20481"/>
                      <a:pt x="0" y="20518"/>
                      <a:pt x="0" y="20555"/>
                    </a:cubicBezTo>
                    <a:cubicBezTo>
                      <a:pt x="0" y="22395"/>
                      <a:pt x="1493" y="23888"/>
                      <a:pt x="3335" y="23888"/>
                    </a:cubicBezTo>
                    <a:cubicBezTo>
                      <a:pt x="5177" y="23888"/>
                      <a:pt x="6668" y="22395"/>
                      <a:pt x="6668" y="20555"/>
                    </a:cubicBezTo>
                    <a:cubicBezTo>
                      <a:pt x="6668" y="20518"/>
                      <a:pt x="6665" y="20481"/>
                      <a:pt x="6664" y="20443"/>
                    </a:cubicBezTo>
                    <a:cubicBezTo>
                      <a:pt x="6665" y="20425"/>
                      <a:pt x="6668" y="20407"/>
                      <a:pt x="6668" y="20389"/>
                    </a:cubicBezTo>
                    <a:lnTo>
                      <a:pt x="66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3;p61">
                <a:extLst>
                  <a:ext uri="{FF2B5EF4-FFF2-40B4-BE49-F238E27FC236}">
                    <a16:creationId xmlns:a16="http://schemas.microsoft.com/office/drawing/2014/main" id="{948497DE-FD7B-7AA7-123F-7936ED23AF50}"/>
                  </a:ext>
                </a:extLst>
              </p:cNvPr>
              <p:cNvSpPr/>
              <p:nvPr/>
            </p:nvSpPr>
            <p:spPr>
              <a:xfrm>
                <a:off x="5324304" y="1863908"/>
                <a:ext cx="86060" cy="479152"/>
              </a:xfrm>
              <a:custGeom>
                <a:avLst/>
                <a:gdLst/>
                <a:ahLst/>
                <a:cxnLst/>
                <a:rect l="l" t="t" r="r" b="b"/>
                <a:pathLst>
                  <a:path w="6670" h="23589" extrusionOk="0">
                    <a:moveTo>
                      <a:pt x="6669" y="1"/>
                    </a:moveTo>
                    <a:lnTo>
                      <a:pt x="1" y="3851"/>
                    </a:lnTo>
                    <a:lnTo>
                      <a:pt x="1" y="20088"/>
                    </a:lnTo>
                    <a:cubicBezTo>
                      <a:pt x="1" y="20106"/>
                      <a:pt x="6" y="20124"/>
                      <a:pt x="7" y="20143"/>
                    </a:cubicBezTo>
                    <a:cubicBezTo>
                      <a:pt x="6" y="20181"/>
                      <a:pt x="1" y="20217"/>
                      <a:pt x="1" y="20254"/>
                    </a:cubicBezTo>
                    <a:cubicBezTo>
                      <a:pt x="1" y="22096"/>
                      <a:pt x="1494" y="23588"/>
                      <a:pt x="3336" y="23588"/>
                    </a:cubicBezTo>
                    <a:cubicBezTo>
                      <a:pt x="5176" y="23588"/>
                      <a:pt x="6669" y="22096"/>
                      <a:pt x="6669" y="20254"/>
                    </a:cubicBezTo>
                    <a:cubicBezTo>
                      <a:pt x="6669" y="20217"/>
                      <a:pt x="6664" y="20181"/>
                      <a:pt x="6664" y="20143"/>
                    </a:cubicBezTo>
                    <a:cubicBezTo>
                      <a:pt x="6664" y="20124"/>
                      <a:pt x="6669" y="20106"/>
                      <a:pt x="6669" y="20088"/>
                    </a:cubicBezTo>
                    <a:lnTo>
                      <a:pt x="6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4;p61">
                <a:extLst>
                  <a:ext uri="{FF2B5EF4-FFF2-40B4-BE49-F238E27FC236}">
                    <a16:creationId xmlns:a16="http://schemas.microsoft.com/office/drawing/2014/main" id="{058DE68F-123C-AA69-1AD2-9377607A7527}"/>
                  </a:ext>
                </a:extLst>
              </p:cNvPr>
              <p:cNvSpPr/>
              <p:nvPr/>
            </p:nvSpPr>
            <p:spPr>
              <a:xfrm>
                <a:off x="5476476" y="1950861"/>
                <a:ext cx="86047" cy="303854"/>
              </a:xfrm>
              <a:custGeom>
                <a:avLst/>
                <a:gdLst/>
                <a:ahLst/>
                <a:cxnLst/>
                <a:rect l="l" t="t" r="r" b="b"/>
                <a:pathLst>
                  <a:path w="6669" h="23550" extrusionOk="0">
                    <a:moveTo>
                      <a:pt x="6667" y="0"/>
                    </a:moveTo>
                    <a:lnTo>
                      <a:pt x="0" y="3851"/>
                    </a:lnTo>
                    <a:lnTo>
                      <a:pt x="0" y="20049"/>
                    </a:lnTo>
                    <a:cubicBezTo>
                      <a:pt x="0" y="20069"/>
                      <a:pt x="4" y="20087"/>
                      <a:pt x="5" y="20105"/>
                    </a:cubicBezTo>
                    <a:cubicBezTo>
                      <a:pt x="4" y="20142"/>
                      <a:pt x="0" y="20178"/>
                      <a:pt x="0" y="20215"/>
                    </a:cubicBezTo>
                    <a:cubicBezTo>
                      <a:pt x="0" y="22057"/>
                      <a:pt x="1493" y="23550"/>
                      <a:pt x="3334" y="23550"/>
                    </a:cubicBezTo>
                    <a:cubicBezTo>
                      <a:pt x="5175" y="23550"/>
                      <a:pt x="6668" y="22057"/>
                      <a:pt x="6668" y="20215"/>
                    </a:cubicBezTo>
                    <a:cubicBezTo>
                      <a:pt x="6668" y="20178"/>
                      <a:pt x="6664" y="20142"/>
                      <a:pt x="6662" y="20105"/>
                    </a:cubicBezTo>
                    <a:cubicBezTo>
                      <a:pt x="6664" y="20087"/>
                      <a:pt x="6668" y="20069"/>
                      <a:pt x="6668" y="20049"/>
                    </a:cubicBezTo>
                    <a:lnTo>
                      <a:pt x="66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5;p61">
                <a:extLst>
                  <a:ext uri="{FF2B5EF4-FFF2-40B4-BE49-F238E27FC236}">
                    <a16:creationId xmlns:a16="http://schemas.microsoft.com/office/drawing/2014/main" id="{9C6257C2-C84F-57F3-C15D-5958F307B682}"/>
                  </a:ext>
                </a:extLst>
              </p:cNvPr>
              <p:cNvSpPr/>
              <p:nvPr/>
            </p:nvSpPr>
            <p:spPr>
              <a:xfrm>
                <a:off x="5640157" y="1856338"/>
                <a:ext cx="86047" cy="296009"/>
              </a:xfrm>
              <a:custGeom>
                <a:avLst/>
                <a:gdLst/>
                <a:ahLst/>
                <a:cxnLst/>
                <a:rect l="l" t="t" r="r" b="b"/>
                <a:pathLst>
                  <a:path w="6669" h="22942" extrusionOk="0">
                    <a:moveTo>
                      <a:pt x="6669" y="1"/>
                    </a:moveTo>
                    <a:lnTo>
                      <a:pt x="1" y="3851"/>
                    </a:lnTo>
                    <a:lnTo>
                      <a:pt x="1" y="19441"/>
                    </a:lnTo>
                    <a:cubicBezTo>
                      <a:pt x="1" y="19459"/>
                      <a:pt x="5" y="19478"/>
                      <a:pt x="7" y="19496"/>
                    </a:cubicBezTo>
                    <a:cubicBezTo>
                      <a:pt x="5" y="19533"/>
                      <a:pt x="1" y="19569"/>
                      <a:pt x="1" y="19606"/>
                    </a:cubicBezTo>
                    <a:cubicBezTo>
                      <a:pt x="1" y="21448"/>
                      <a:pt x="1494" y="22941"/>
                      <a:pt x="3335" y="22941"/>
                    </a:cubicBezTo>
                    <a:cubicBezTo>
                      <a:pt x="5176" y="22941"/>
                      <a:pt x="6669" y="21448"/>
                      <a:pt x="6669" y="19606"/>
                    </a:cubicBezTo>
                    <a:cubicBezTo>
                      <a:pt x="6669" y="19569"/>
                      <a:pt x="6665" y="19533"/>
                      <a:pt x="6664" y="19496"/>
                    </a:cubicBezTo>
                    <a:cubicBezTo>
                      <a:pt x="6665" y="19478"/>
                      <a:pt x="6669" y="19459"/>
                      <a:pt x="6669" y="19441"/>
                    </a:cubicBezTo>
                    <a:lnTo>
                      <a:pt x="6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6;p61">
                <a:extLst>
                  <a:ext uri="{FF2B5EF4-FFF2-40B4-BE49-F238E27FC236}">
                    <a16:creationId xmlns:a16="http://schemas.microsoft.com/office/drawing/2014/main" id="{F7AD1CF6-8F67-A3C5-29AF-D73A582FEC99}"/>
                  </a:ext>
                </a:extLst>
              </p:cNvPr>
              <p:cNvSpPr/>
              <p:nvPr/>
            </p:nvSpPr>
            <p:spPr>
              <a:xfrm>
                <a:off x="4953202" y="1667935"/>
                <a:ext cx="935302" cy="554137"/>
              </a:xfrm>
              <a:custGeom>
                <a:avLst/>
                <a:gdLst/>
                <a:ahLst/>
                <a:cxnLst/>
                <a:rect l="l" t="t" r="r" b="b"/>
                <a:pathLst>
                  <a:path w="72490" h="42948" extrusionOk="0">
                    <a:moveTo>
                      <a:pt x="57471" y="0"/>
                    </a:moveTo>
                    <a:cubicBezTo>
                      <a:pt x="56827" y="0"/>
                      <a:pt x="56182" y="167"/>
                      <a:pt x="55605" y="500"/>
                    </a:cubicBezTo>
                    <a:lnTo>
                      <a:pt x="3504" y="30582"/>
                    </a:lnTo>
                    <a:lnTo>
                      <a:pt x="13" y="30712"/>
                    </a:lnTo>
                    <a:lnTo>
                      <a:pt x="13" y="33562"/>
                    </a:lnTo>
                    <a:lnTo>
                      <a:pt x="15" y="33563"/>
                    </a:lnTo>
                    <a:cubicBezTo>
                      <a:pt x="1" y="34165"/>
                      <a:pt x="286" y="34772"/>
                      <a:pt x="882" y="35116"/>
                    </a:cubicBezTo>
                    <a:lnTo>
                      <a:pt x="13812" y="42581"/>
                    </a:lnTo>
                    <a:cubicBezTo>
                      <a:pt x="14236" y="42825"/>
                      <a:pt x="14708" y="42948"/>
                      <a:pt x="15181" y="42948"/>
                    </a:cubicBezTo>
                    <a:cubicBezTo>
                      <a:pt x="15654" y="42948"/>
                      <a:pt x="16127" y="42825"/>
                      <a:pt x="16550" y="42581"/>
                    </a:cubicBezTo>
                    <a:lnTo>
                      <a:pt x="71541" y="10834"/>
                    </a:lnTo>
                    <a:cubicBezTo>
                      <a:pt x="72161" y="10476"/>
                      <a:pt x="72473" y="9854"/>
                      <a:pt x="72485" y="9227"/>
                    </a:cubicBezTo>
                    <a:lnTo>
                      <a:pt x="72490" y="9225"/>
                    </a:lnTo>
                    <a:lnTo>
                      <a:pt x="72490" y="6498"/>
                    </a:lnTo>
                    <a:lnTo>
                      <a:pt x="70826" y="7134"/>
                    </a:lnTo>
                    <a:lnTo>
                      <a:pt x="59337" y="500"/>
                    </a:lnTo>
                    <a:cubicBezTo>
                      <a:pt x="58759" y="167"/>
                      <a:pt x="58115" y="0"/>
                      <a:pt x="5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7;p61">
                <a:extLst>
                  <a:ext uri="{FF2B5EF4-FFF2-40B4-BE49-F238E27FC236}">
                    <a16:creationId xmlns:a16="http://schemas.microsoft.com/office/drawing/2014/main" id="{FF388DFA-7425-6AA6-CB47-999B6BCFBD36}"/>
                  </a:ext>
                </a:extLst>
              </p:cNvPr>
              <p:cNvSpPr/>
              <p:nvPr/>
            </p:nvSpPr>
            <p:spPr>
              <a:xfrm>
                <a:off x="4953202" y="1974254"/>
                <a:ext cx="198105" cy="247754"/>
              </a:xfrm>
              <a:custGeom>
                <a:avLst/>
                <a:gdLst/>
                <a:ahLst/>
                <a:cxnLst/>
                <a:rect l="l" t="t" r="r" b="b"/>
                <a:pathLst>
                  <a:path w="15354" h="19202" extrusionOk="0">
                    <a:moveTo>
                      <a:pt x="15353" y="0"/>
                    </a:moveTo>
                    <a:lnTo>
                      <a:pt x="3504" y="6841"/>
                    </a:lnTo>
                    <a:lnTo>
                      <a:pt x="13" y="6971"/>
                    </a:lnTo>
                    <a:lnTo>
                      <a:pt x="13" y="9821"/>
                    </a:lnTo>
                    <a:lnTo>
                      <a:pt x="15" y="9822"/>
                    </a:lnTo>
                    <a:cubicBezTo>
                      <a:pt x="1" y="10424"/>
                      <a:pt x="286" y="11031"/>
                      <a:pt x="882" y="11375"/>
                    </a:cubicBezTo>
                    <a:lnTo>
                      <a:pt x="13812" y="18840"/>
                    </a:lnTo>
                    <a:cubicBezTo>
                      <a:pt x="14227" y="19078"/>
                      <a:pt x="14697" y="19202"/>
                      <a:pt x="15175" y="19202"/>
                    </a:cubicBezTo>
                    <a:cubicBezTo>
                      <a:pt x="15234" y="19202"/>
                      <a:pt x="15294" y="19200"/>
                      <a:pt x="15353" y="19196"/>
                    </a:cubicBezTo>
                    <a:lnTo>
                      <a:pt x="15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8;p61">
                <a:extLst>
                  <a:ext uri="{FF2B5EF4-FFF2-40B4-BE49-F238E27FC236}">
                    <a16:creationId xmlns:a16="http://schemas.microsoft.com/office/drawing/2014/main" id="{459C35F2-7B91-0CAC-C726-950022F303A7}"/>
                  </a:ext>
                </a:extLst>
              </p:cNvPr>
              <p:cNvSpPr/>
              <p:nvPr/>
            </p:nvSpPr>
            <p:spPr>
              <a:xfrm>
                <a:off x="4949577" y="1629950"/>
                <a:ext cx="943018" cy="554137"/>
              </a:xfrm>
              <a:custGeom>
                <a:avLst/>
                <a:gdLst/>
                <a:ahLst/>
                <a:cxnLst/>
                <a:rect l="l" t="t" r="r" b="b"/>
                <a:pathLst>
                  <a:path w="73088" h="42948" extrusionOk="0">
                    <a:moveTo>
                      <a:pt x="57752" y="0"/>
                    </a:moveTo>
                    <a:cubicBezTo>
                      <a:pt x="57108" y="0"/>
                      <a:pt x="56463" y="167"/>
                      <a:pt x="55886" y="500"/>
                    </a:cubicBezTo>
                    <a:lnTo>
                      <a:pt x="1163" y="32096"/>
                    </a:lnTo>
                    <a:cubicBezTo>
                      <a:pt x="0" y="32766"/>
                      <a:pt x="0" y="34445"/>
                      <a:pt x="1163" y="35116"/>
                    </a:cubicBezTo>
                    <a:lnTo>
                      <a:pt x="14093" y="42581"/>
                    </a:lnTo>
                    <a:cubicBezTo>
                      <a:pt x="14517" y="42825"/>
                      <a:pt x="14989" y="42948"/>
                      <a:pt x="15462" y="42948"/>
                    </a:cubicBezTo>
                    <a:cubicBezTo>
                      <a:pt x="15935" y="42948"/>
                      <a:pt x="16408" y="42825"/>
                      <a:pt x="16831" y="42581"/>
                    </a:cubicBezTo>
                    <a:lnTo>
                      <a:pt x="71822" y="10833"/>
                    </a:lnTo>
                    <a:cubicBezTo>
                      <a:pt x="73087" y="10103"/>
                      <a:pt x="73087" y="8277"/>
                      <a:pt x="71822" y="7545"/>
                    </a:cubicBezTo>
                    <a:lnTo>
                      <a:pt x="59618" y="500"/>
                    </a:lnTo>
                    <a:cubicBezTo>
                      <a:pt x="59040" y="167"/>
                      <a:pt x="58396" y="0"/>
                      <a:pt x="57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9;p61">
                <a:extLst>
                  <a:ext uri="{FF2B5EF4-FFF2-40B4-BE49-F238E27FC236}">
                    <a16:creationId xmlns:a16="http://schemas.microsoft.com/office/drawing/2014/main" id="{252C8274-6591-7701-D271-3F608DCB319A}"/>
                  </a:ext>
                </a:extLst>
              </p:cNvPr>
              <p:cNvSpPr/>
              <p:nvPr/>
            </p:nvSpPr>
            <p:spPr>
              <a:xfrm>
                <a:off x="5295983" y="1896245"/>
                <a:ext cx="142740" cy="69428"/>
              </a:xfrm>
              <a:custGeom>
                <a:avLst/>
                <a:gdLst/>
                <a:ahLst/>
                <a:cxnLst/>
                <a:rect l="l" t="t" r="r" b="b"/>
                <a:pathLst>
                  <a:path w="11063" h="5381" extrusionOk="0">
                    <a:moveTo>
                      <a:pt x="5531" y="0"/>
                    </a:moveTo>
                    <a:cubicBezTo>
                      <a:pt x="2476" y="0"/>
                      <a:pt x="0" y="1204"/>
                      <a:pt x="0" y="2690"/>
                    </a:cubicBezTo>
                    <a:cubicBezTo>
                      <a:pt x="0" y="4176"/>
                      <a:pt x="2476" y="5381"/>
                      <a:pt x="5531" y="5381"/>
                    </a:cubicBezTo>
                    <a:cubicBezTo>
                      <a:pt x="8585" y="5381"/>
                      <a:pt x="11062" y="4176"/>
                      <a:pt x="11062" y="2690"/>
                    </a:cubicBezTo>
                    <a:cubicBezTo>
                      <a:pt x="11062" y="1204"/>
                      <a:pt x="8585" y="0"/>
                      <a:pt x="5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0;p61">
                <a:extLst>
                  <a:ext uri="{FF2B5EF4-FFF2-40B4-BE49-F238E27FC236}">
                    <a16:creationId xmlns:a16="http://schemas.microsoft.com/office/drawing/2014/main" id="{E4638687-833E-3FE5-E22A-56978F51A08E}"/>
                  </a:ext>
                </a:extLst>
              </p:cNvPr>
              <p:cNvSpPr/>
              <p:nvPr/>
            </p:nvSpPr>
            <p:spPr>
              <a:xfrm>
                <a:off x="5448116" y="1818340"/>
                <a:ext cx="142727" cy="69441"/>
              </a:xfrm>
              <a:custGeom>
                <a:avLst/>
                <a:gdLst/>
                <a:ahLst/>
                <a:cxnLst/>
                <a:rect l="l" t="t" r="r" b="b"/>
                <a:pathLst>
                  <a:path w="11062" h="5382" extrusionOk="0">
                    <a:moveTo>
                      <a:pt x="5532" y="1"/>
                    </a:moveTo>
                    <a:cubicBezTo>
                      <a:pt x="2476" y="1"/>
                      <a:pt x="0" y="1205"/>
                      <a:pt x="0" y="2690"/>
                    </a:cubicBezTo>
                    <a:cubicBezTo>
                      <a:pt x="0" y="4176"/>
                      <a:pt x="2476" y="5381"/>
                      <a:pt x="5532" y="5381"/>
                    </a:cubicBezTo>
                    <a:cubicBezTo>
                      <a:pt x="6998" y="5381"/>
                      <a:pt x="8405" y="5098"/>
                      <a:pt x="9442" y="4593"/>
                    </a:cubicBezTo>
                    <a:cubicBezTo>
                      <a:pt x="10480" y="4089"/>
                      <a:pt x="11062" y="3404"/>
                      <a:pt x="11062" y="2690"/>
                    </a:cubicBezTo>
                    <a:cubicBezTo>
                      <a:pt x="11062" y="1977"/>
                      <a:pt x="10480" y="1294"/>
                      <a:pt x="9442" y="789"/>
                    </a:cubicBezTo>
                    <a:cubicBezTo>
                      <a:pt x="8405" y="284"/>
                      <a:pt x="6998" y="1"/>
                      <a:pt x="5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1;p61">
                <a:extLst>
                  <a:ext uri="{FF2B5EF4-FFF2-40B4-BE49-F238E27FC236}">
                    <a16:creationId xmlns:a16="http://schemas.microsoft.com/office/drawing/2014/main" id="{6D0C7C6E-4C25-33C2-3C77-CB8FF716BD9A}"/>
                  </a:ext>
                </a:extLst>
              </p:cNvPr>
              <p:cNvSpPr/>
              <p:nvPr/>
            </p:nvSpPr>
            <p:spPr>
              <a:xfrm>
                <a:off x="5611810" y="1731880"/>
                <a:ext cx="142753" cy="69428"/>
              </a:xfrm>
              <a:custGeom>
                <a:avLst/>
                <a:gdLst/>
                <a:ahLst/>
                <a:cxnLst/>
                <a:rect l="l" t="t" r="r" b="b"/>
                <a:pathLst>
                  <a:path w="11064" h="5381" extrusionOk="0">
                    <a:moveTo>
                      <a:pt x="5532" y="0"/>
                    </a:moveTo>
                    <a:cubicBezTo>
                      <a:pt x="2477" y="0"/>
                      <a:pt x="1" y="1204"/>
                      <a:pt x="1" y="2690"/>
                    </a:cubicBezTo>
                    <a:cubicBezTo>
                      <a:pt x="1" y="4175"/>
                      <a:pt x="2477" y="5380"/>
                      <a:pt x="5532" y="5380"/>
                    </a:cubicBezTo>
                    <a:cubicBezTo>
                      <a:pt x="6999" y="5380"/>
                      <a:pt x="8405" y="5096"/>
                      <a:pt x="9443" y="4593"/>
                    </a:cubicBezTo>
                    <a:cubicBezTo>
                      <a:pt x="10481" y="4088"/>
                      <a:pt x="11064" y="3403"/>
                      <a:pt x="11064" y="2690"/>
                    </a:cubicBezTo>
                    <a:cubicBezTo>
                      <a:pt x="11064" y="1976"/>
                      <a:pt x="10481" y="1291"/>
                      <a:pt x="9443" y="788"/>
                    </a:cubicBezTo>
                    <a:cubicBezTo>
                      <a:pt x="8405" y="283"/>
                      <a:pt x="6999" y="0"/>
                      <a:pt x="5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2;p61">
                <a:extLst>
                  <a:ext uri="{FF2B5EF4-FFF2-40B4-BE49-F238E27FC236}">
                    <a16:creationId xmlns:a16="http://schemas.microsoft.com/office/drawing/2014/main" id="{1AF5D49C-9B59-A163-F937-4662B27A1689}"/>
                  </a:ext>
                </a:extLst>
              </p:cNvPr>
              <p:cNvSpPr/>
              <p:nvPr/>
            </p:nvSpPr>
            <p:spPr>
              <a:xfrm>
                <a:off x="5132276" y="1996975"/>
                <a:ext cx="28360" cy="55326"/>
              </a:xfrm>
              <a:custGeom>
                <a:avLst/>
                <a:gdLst/>
                <a:ahLst/>
                <a:cxnLst/>
                <a:rect l="l" t="t" r="r" b="b"/>
                <a:pathLst>
                  <a:path w="2198" h="4288" extrusionOk="0">
                    <a:moveTo>
                      <a:pt x="2197" y="1"/>
                    </a:moveTo>
                    <a:cubicBezTo>
                      <a:pt x="866" y="492"/>
                      <a:pt x="0" y="1268"/>
                      <a:pt x="0" y="2144"/>
                    </a:cubicBezTo>
                    <a:cubicBezTo>
                      <a:pt x="0" y="3020"/>
                      <a:pt x="865" y="3796"/>
                      <a:pt x="2197" y="4288"/>
                    </a:cubicBezTo>
                    <a:lnTo>
                      <a:pt x="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3;p61">
                <a:extLst>
                  <a:ext uri="{FF2B5EF4-FFF2-40B4-BE49-F238E27FC236}">
                    <a16:creationId xmlns:a16="http://schemas.microsoft.com/office/drawing/2014/main" id="{0EC870CD-A680-8CB1-6120-AD5EC8EBCC27}"/>
                  </a:ext>
                </a:extLst>
              </p:cNvPr>
              <p:cNvSpPr/>
              <p:nvPr/>
            </p:nvSpPr>
            <p:spPr>
              <a:xfrm>
                <a:off x="5246657" y="1996975"/>
                <a:ext cx="28373" cy="55313"/>
              </a:xfrm>
              <a:custGeom>
                <a:avLst/>
                <a:gdLst/>
                <a:ahLst/>
                <a:cxnLst/>
                <a:rect l="l" t="t" r="r" b="b"/>
                <a:pathLst>
                  <a:path w="2199" h="4287" extrusionOk="0">
                    <a:moveTo>
                      <a:pt x="0" y="1"/>
                    </a:moveTo>
                    <a:lnTo>
                      <a:pt x="0" y="4286"/>
                    </a:lnTo>
                    <a:cubicBezTo>
                      <a:pt x="1334" y="3796"/>
                      <a:pt x="2198" y="3020"/>
                      <a:pt x="2198" y="2144"/>
                    </a:cubicBezTo>
                    <a:cubicBezTo>
                      <a:pt x="2198" y="1268"/>
                      <a:pt x="1334" y="49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4;p61">
                <a:extLst>
                  <a:ext uri="{FF2B5EF4-FFF2-40B4-BE49-F238E27FC236}">
                    <a16:creationId xmlns:a16="http://schemas.microsoft.com/office/drawing/2014/main" id="{8D17DF67-91F8-F034-D38F-A33F5214C886}"/>
                  </a:ext>
                </a:extLst>
              </p:cNvPr>
              <p:cNvSpPr/>
              <p:nvPr/>
            </p:nvSpPr>
            <p:spPr>
              <a:xfrm>
                <a:off x="5160623" y="1766033"/>
                <a:ext cx="86047" cy="42256"/>
              </a:xfrm>
              <a:custGeom>
                <a:avLst/>
                <a:gdLst/>
                <a:ahLst/>
                <a:cxnLst/>
                <a:rect l="l" t="t" r="r" b="b"/>
                <a:pathLst>
                  <a:path w="6669" h="3275" extrusionOk="0">
                    <a:moveTo>
                      <a:pt x="0" y="1"/>
                    </a:moveTo>
                    <a:lnTo>
                      <a:pt x="0" y="1653"/>
                    </a:lnTo>
                    <a:cubicBezTo>
                      <a:pt x="0" y="2549"/>
                      <a:pt x="1493" y="3274"/>
                      <a:pt x="3335" y="3274"/>
                    </a:cubicBezTo>
                    <a:cubicBezTo>
                      <a:pt x="5177" y="3274"/>
                      <a:pt x="6668" y="2549"/>
                      <a:pt x="6668" y="1653"/>
                    </a:cubicBezTo>
                    <a:lnTo>
                      <a:pt x="6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5;p61">
                <a:extLst>
                  <a:ext uri="{FF2B5EF4-FFF2-40B4-BE49-F238E27FC236}">
                    <a16:creationId xmlns:a16="http://schemas.microsoft.com/office/drawing/2014/main" id="{025F9BF5-994F-51B8-D11E-CA594835DCDE}"/>
                  </a:ext>
                </a:extLst>
              </p:cNvPr>
              <p:cNvSpPr/>
              <p:nvPr/>
            </p:nvSpPr>
            <p:spPr>
              <a:xfrm>
                <a:off x="5160623" y="1745105"/>
                <a:ext cx="86047" cy="41856"/>
              </a:xfrm>
              <a:custGeom>
                <a:avLst/>
                <a:gdLst/>
                <a:ahLst/>
                <a:cxnLst/>
                <a:rect l="l" t="t" r="r" b="b"/>
                <a:pathLst>
                  <a:path w="6669" h="3244" extrusionOk="0">
                    <a:moveTo>
                      <a:pt x="3335" y="0"/>
                    </a:moveTo>
                    <a:cubicBezTo>
                      <a:pt x="1493" y="0"/>
                      <a:pt x="0" y="727"/>
                      <a:pt x="0" y="1623"/>
                    </a:cubicBezTo>
                    <a:cubicBezTo>
                      <a:pt x="0" y="2517"/>
                      <a:pt x="1493" y="3244"/>
                      <a:pt x="3335" y="3244"/>
                    </a:cubicBezTo>
                    <a:cubicBezTo>
                      <a:pt x="5177" y="3244"/>
                      <a:pt x="6668" y="2517"/>
                      <a:pt x="6668" y="1623"/>
                    </a:cubicBezTo>
                    <a:cubicBezTo>
                      <a:pt x="6668" y="727"/>
                      <a:pt x="5177" y="0"/>
                      <a:pt x="3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6;p61">
                <a:extLst>
                  <a:ext uri="{FF2B5EF4-FFF2-40B4-BE49-F238E27FC236}">
                    <a16:creationId xmlns:a16="http://schemas.microsoft.com/office/drawing/2014/main" id="{F70CC934-B75E-1B89-CF15-4C1E86448606}"/>
                  </a:ext>
                </a:extLst>
              </p:cNvPr>
              <p:cNvSpPr/>
              <p:nvPr/>
            </p:nvSpPr>
            <p:spPr>
              <a:xfrm>
                <a:off x="5160623" y="1936191"/>
                <a:ext cx="86047" cy="41843"/>
              </a:xfrm>
              <a:custGeom>
                <a:avLst/>
                <a:gdLst/>
                <a:ahLst/>
                <a:cxnLst/>
                <a:rect l="l" t="t" r="r" b="b"/>
                <a:pathLst>
                  <a:path w="6669" h="3243" extrusionOk="0">
                    <a:moveTo>
                      <a:pt x="3335" y="1"/>
                    </a:moveTo>
                    <a:cubicBezTo>
                      <a:pt x="1493" y="1"/>
                      <a:pt x="0" y="726"/>
                      <a:pt x="0" y="1622"/>
                    </a:cubicBezTo>
                    <a:cubicBezTo>
                      <a:pt x="0" y="2517"/>
                      <a:pt x="1493" y="3243"/>
                      <a:pt x="3335" y="3243"/>
                    </a:cubicBezTo>
                    <a:cubicBezTo>
                      <a:pt x="5177" y="3243"/>
                      <a:pt x="6668" y="2517"/>
                      <a:pt x="6668" y="1622"/>
                    </a:cubicBezTo>
                    <a:cubicBezTo>
                      <a:pt x="6668" y="726"/>
                      <a:pt x="5177"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7;p61">
                <a:extLst>
                  <a:ext uri="{FF2B5EF4-FFF2-40B4-BE49-F238E27FC236}">
                    <a16:creationId xmlns:a16="http://schemas.microsoft.com/office/drawing/2014/main" id="{E3E93E84-C826-BD42-B1F2-B1822D0CEE31}"/>
                  </a:ext>
                </a:extLst>
              </p:cNvPr>
              <p:cNvSpPr/>
              <p:nvPr/>
            </p:nvSpPr>
            <p:spPr>
              <a:xfrm>
                <a:off x="5160623" y="1786948"/>
                <a:ext cx="86047" cy="170171"/>
              </a:xfrm>
              <a:custGeom>
                <a:avLst/>
                <a:gdLst/>
                <a:ahLst/>
                <a:cxnLst/>
                <a:rect l="l" t="t" r="r" b="b"/>
                <a:pathLst>
                  <a:path w="6669" h="13189" extrusionOk="0">
                    <a:moveTo>
                      <a:pt x="0" y="1"/>
                    </a:moveTo>
                    <a:lnTo>
                      <a:pt x="0" y="13189"/>
                    </a:lnTo>
                    <a:cubicBezTo>
                      <a:pt x="0" y="12293"/>
                      <a:pt x="1493" y="11568"/>
                      <a:pt x="3335" y="11568"/>
                    </a:cubicBezTo>
                    <a:cubicBezTo>
                      <a:pt x="5177" y="11568"/>
                      <a:pt x="6668" y="12293"/>
                      <a:pt x="6668" y="13189"/>
                    </a:cubicBezTo>
                    <a:lnTo>
                      <a:pt x="6668" y="1"/>
                    </a:lnTo>
                    <a:cubicBezTo>
                      <a:pt x="6668" y="913"/>
                      <a:pt x="5177" y="1653"/>
                      <a:pt x="3335" y="1653"/>
                    </a:cubicBezTo>
                    <a:cubicBezTo>
                      <a:pt x="1493" y="1653"/>
                      <a:pt x="0" y="913"/>
                      <a:pt x="0"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8;p61">
                <a:extLst>
                  <a:ext uri="{FF2B5EF4-FFF2-40B4-BE49-F238E27FC236}">
                    <a16:creationId xmlns:a16="http://schemas.microsoft.com/office/drawing/2014/main" id="{21A4E01C-BD5D-DA86-600B-D64E84752F19}"/>
                  </a:ext>
                </a:extLst>
              </p:cNvPr>
              <p:cNvSpPr/>
              <p:nvPr/>
            </p:nvSpPr>
            <p:spPr>
              <a:xfrm>
                <a:off x="5160623" y="1957106"/>
                <a:ext cx="86047" cy="102252"/>
              </a:xfrm>
              <a:custGeom>
                <a:avLst/>
                <a:gdLst/>
                <a:ahLst/>
                <a:cxnLst/>
                <a:rect l="l" t="t" r="r" b="b"/>
                <a:pathLst>
                  <a:path w="6669" h="7925" extrusionOk="0">
                    <a:moveTo>
                      <a:pt x="0" y="1"/>
                    </a:moveTo>
                    <a:lnTo>
                      <a:pt x="0" y="7376"/>
                    </a:lnTo>
                    <a:cubicBezTo>
                      <a:pt x="928" y="7719"/>
                      <a:pt x="2081" y="7924"/>
                      <a:pt x="3335" y="7924"/>
                    </a:cubicBezTo>
                    <a:cubicBezTo>
                      <a:pt x="4589" y="7924"/>
                      <a:pt x="5742" y="7719"/>
                      <a:pt x="6668" y="7376"/>
                    </a:cubicBezTo>
                    <a:lnTo>
                      <a:pt x="6668" y="1"/>
                    </a:lnTo>
                    <a:cubicBezTo>
                      <a:pt x="6668" y="896"/>
                      <a:pt x="5177" y="1622"/>
                      <a:pt x="3335" y="1622"/>
                    </a:cubicBezTo>
                    <a:cubicBezTo>
                      <a:pt x="1493" y="1622"/>
                      <a:pt x="0" y="89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9;p61">
                <a:extLst>
                  <a:ext uri="{FF2B5EF4-FFF2-40B4-BE49-F238E27FC236}">
                    <a16:creationId xmlns:a16="http://schemas.microsoft.com/office/drawing/2014/main" id="{69DE3F4E-3D8C-7AA4-00E3-9CBF23CBAD5C}"/>
                  </a:ext>
                </a:extLst>
              </p:cNvPr>
              <p:cNvSpPr/>
              <p:nvPr/>
            </p:nvSpPr>
            <p:spPr>
              <a:xfrm>
                <a:off x="5324304" y="1893549"/>
                <a:ext cx="86060" cy="74164"/>
              </a:xfrm>
              <a:custGeom>
                <a:avLst/>
                <a:gdLst/>
                <a:ahLst/>
                <a:cxnLst/>
                <a:rect l="l" t="t" r="r" b="b"/>
                <a:pathLst>
                  <a:path w="6670" h="5381" extrusionOk="0">
                    <a:moveTo>
                      <a:pt x="3336" y="0"/>
                    </a:moveTo>
                    <a:cubicBezTo>
                      <a:pt x="2081" y="0"/>
                      <a:pt x="929" y="205"/>
                      <a:pt x="1" y="547"/>
                    </a:cubicBezTo>
                    <a:lnTo>
                      <a:pt x="1" y="4833"/>
                    </a:lnTo>
                    <a:cubicBezTo>
                      <a:pt x="929" y="5176"/>
                      <a:pt x="2081" y="5381"/>
                      <a:pt x="3336" y="5381"/>
                    </a:cubicBezTo>
                    <a:cubicBezTo>
                      <a:pt x="4589" y="5381"/>
                      <a:pt x="5741" y="5176"/>
                      <a:pt x="6669" y="4833"/>
                    </a:cubicBezTo>
                    <a:lnTo>
                      <a:pt x="6669" y="547"/>
                    </a:lnTo>
                    <a:cubicBezTo>
                      <a:pt x="5741" y="205"/>
                      <a:pt x="4589" y="0"/>
                      <a:pt x="3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50;p61">
                <a:extLst>
                  <a:ext uri="{FF2B5EF4-FFF2-40B4-BE49-F238E27FC236}">
                    <a16:creationId xmlns:a16="http://schemas.microsoft.com/office/drawing/2014/main" id="{CCEBC699-F749-73E2-7C50-AD2AF056413A}"/>
                  </a:ext>
                </a:extLst>
              </p:cNvPr>
              <p:cNvSpPr/>
              <p:nvPr/>
            </p:nvSpPr>
            <p:spPr>
              <a:xfrm>
                <a:off x="5324304" y="1672799"/>
                <a:ext cx="86060" cy="42269"/>
              </a:xfrm>
              <a:custGeom>
                <a:avLst/>
                <a:gdLst/>
                <a:ahLst/>
                <a:cxnLst/>
                <a:rect l="l" t="t" r="r" b="b"/>
                <a:pathLst>
                  <a:path w="6670" h="3276" extrusionOk="0">
                    <a:moveTo>
                      <a:pt x="1" y="1"/>
                    </a:moveTo>
                    <a:lnTo>
                      <a:pt x="1" y="1654"/>
                    </a:lnTo>
                    <a:cubicBezTo>
                      <a:pt x="1" y="2549"/>
                      <a:pt x="1494" y="3276"/>
                      <a:pt x="3336" y="3276"/>
                    </a:cubicBezTo>
                    <a:cubicBezTo>
                      <a:pt x="5176" y="3276"/>
                      <a:pt x="6669" y="2549"/>
                      <a:pt x="6669" y="1654"/>
                    </a:cubicBezTo>
                    <a:lnTo>
                      <a:pt x="66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1;p61">
                <a:extLst>
                  <a:ext uri="{FF2B5EF4-FFF2-40B4-BE49-F238E27FC236}">
                    <a16:creationId xmlns:a16="http://schemas.microsoft.com/office/drawing/2014/main" id="{9EE88CC2-AA51-A021-AF4C-9B239979E866}"/>
                  </a:ext>
                </a:extLst>
              </p:cNvPr>
              <p:cNvSpPr/>
              <p:nvPr/>
            </p:nvSpPr>
            <p:spPr>
              <a:xfrm>
                <a:off x="5324304" y="1651885"/>
                <a:ext cx="86060" cy="41869"/>
              </a:xfrm>
              <a:custGeom>
                <a:avLst/>
                <a:gdLst/>
                <a:ahLst/>
                <a:cxnLst/>
                <a:rect l="l" t="t" r="r" b="b"/>
                <a:pathLst>
                  <a:path w="6670" h="3245" extrusionOk="0">
                    <a:moveTo>
                      <a:pt x="3336" y="1"/>
                    </a:moveTo>
                    <a:cubicBezTo>
                      <a:pt x="1494" y="1"/>
                      <a:pt x="1" y="727"/>
                      <a:pt x="1" y="1622"/>
                    </a:cubicBezTo>
                    <a:cubicBezTo>
                      <a:pt x="1" y="2518"/>
                      <a:pt x="1494" y="3244"/>
                      <a:pt x="3336" y="3244"/>
                    </a:cubicBezTo>
                    <a:cubicBezTo>
                      <a:pt x="5176" y="3244"/>
                      <a:pt x="6669" y="2518"/>
                      <a:pt x="6669" y="1622"/>
                    </a:cubicBezTo>
                    <a:cubicBezTo>
                      <a:pt x="6669" y="727"/>
                      <a:pt x="517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2;p61">
                <a:extLst>
                  <a:ext uri="{FF2B5EF4-FFF2-40B4-BE49-F238E27FC236}">
                    <a16:creationId xmlns:a16="http://schemas.microsoft.com/office/drawing/2014/main" id="{DC00515C-D61F-DA65-D755-7042D2B7C851}"/>
                  </a:ext>
                </a:extLst>
              </p:cNvPr>
              <p:cNvSpPr/>
              <p:nvPr/>
            </p:nvSpPr>
            <p:spPr>
              <a:xfrm>
                <a:off x="5324304" y="1842971"/>
                <a:ext cx="86060" cy="41856"/>
              </a:xfrm>
              <a:custGeom>
                <a:avLst/>
                <a:gdLst/>
                <a:ahLst/>
                <a:cxnLst/>
                <a:rect l="l" t="t" r="r" b="b"/>
                <a:pathLst>
                  <a:path w="6670" h="3244" extrusionOk="0">
                    <a:moveTo>
                      <a:pt x="3336" y="1"/>
                    </a:moveTo>
                    <a:cubicBezTo>
                      <a:pt x="1494" y="1"/>
                      <a:pt x="1" y="726"/>
                      <a:pt x="1" y="1622"/>
                    </a:cubicBezTo>
                    <a:cubicBezTo>
                      <a:pt x="1" y="2518"/>
                      <a:pt x="1494" y="3243"/>
                      <a:pt x="3336" y="3243"/>
                    </a:cubicBezTo>
                    <a:cubicBezTo>
                      <a:pt x="5176" y="3243"/>
                      <a:pt x="6669" y="2518"/>
                      <a:pt x="6669" y="1622"/>
                    </a:cubicBezTo>
                    <a:cubicBezTo>
                      <a:pt x="6669" y="726"/>
                      <a:pt x="5176" y="1"/>
                      <a:pt x="3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3;p61">
                <a:extLst>
                  <a:ext uri="{FF2B5EF4-FFF2-40B4-BE49-F238E27FC236}">
                    <a16:creationId xmlns:a16="http://schemas.microsoft.com/office/drawing/2014/main" id="{1FDEB650-B675-47A8-20A8-8A49F38BF3D5}"/>
                  </a:ext>
                </a:extLst>
              </p:cNvPr>
              <p:cNvSpPr/>
              <p:nvPr/>
            </p:nvSpPr>
            <p:spPr>
              <a:xfrm>
                <a:off x="5324304" y="1693740"/>
                <a:ext cx="86060" cy="170171"/>
              </a:xfrm>
              <a:custGeom>
                <a:avLst/>
                <a:gdLst/>
                <a:ahLst/>
                <a:cxnLst/>
                <a:rect l="l" t="t" r="r" b="b"/>
                <a:pathLst>
                  <a:path w="6670" h="13189" extrusionOk="0">
                    <a:moveTo>
                      <a:pt x="1" y="0"/>
                    </a:moveTo>
                    <a:lnTo>
                      <a:pt x="1" y="13188"/>
                    </a:lnTo>
                    <a:cubicBezTo>
                      <a:pt x="1" y="12292"/>
                      <a:pt x="1494" y="11567"/>
                      <a:pt x="3336" y="11567"/>
                    </a:cubicBezTo>
                    <a:cubicBezTo>
                      <a:pt x="5176" y="11567"/>
                      <a:pt x="6669" y="12292"/>
                      <a:pt x="6669" y="13188"/>
                    </a:cubicBezTo>
                    <a:lnTo>
                      <a:pt x="6669" y="0"/>
                    </a:lnTo>
                    <a:cubicBezTo>
                      <a:pt x="6669" y="913"/>
                      <a:pt x="5176" y="1653"/>
                      <a:pt x="3336" y="1653"/>
                    </a:cubicBezTo>
                    <a:cubicBezTo>
                      <a:pt x="1494" y="1653"/>
                      <a:pt x="1" y="913"/>
                      <a:pt x="1"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4;p61">
                <a:extLst>
                  <a:ext uri="{FF2B5EF4-FFF2-40B4-BE49-F238E27FC236}">
                    <a16:creationId xmlns:a16="http://schemas.microsoft.com/office/drawing/2014/main" id="{B860C920-02F8-4169-9170-D1C72FD169DD}"/>
                  </a:ext>
                </a:extLst>
              </p:cNvPr>
              <p:cNvSpPr/>
              <p:nvPr/>
            </p:nvSpPr>
            <p:spPr>
              <a:xfrm>
                <a:off x="5324304" y="1863898"/>
                <a:ext cx="86060" cy="39417"/>
              </a:xfrm>
              <a:custGeom>
                <a:avLst/>
                <a:gdLst/>
                <a:ahLst/>
                <a:cxnLst/>
                <a:rect l="l" t="t" r="r" b="b"/>
                <a:pathLst>
                  <a:path w="6670" h="3055" extrusionOk="0">
                    <a:moveTo>
                      <a:pt x="1" y="0"/>
                    </a:moveTo>
                    <a:lnTo>
                      <a:pt x="1" y="3054"/>
                    </a:lnTo>
                    <a:cubicBezTo>
                      <a:pt x="929" y="2712"/>
                      <a:pt x="2081" y="2507"/>
                      <a:pt x="3336" y="2507"/>
                    </a:cubicBezTo>
                    <a:cubicBezTo>
                      <a:pt x="4589" y="2507"/>
                      <a:pt x="5741" y="2712"/>
                      <a:pt x="6669" y="3054"/>
                    </a:cubicBezTo>
                    <a:lnTo>
                      <a:pt x="6669" y="0"/>
                    </a:lnTo>
                    <a:cubicBezTo>
                      <a:pt x="6669" y="896"/>
                      <a:pt x="5176" y="1621"/>
                      <a:pt x="3336" y="1621"/>
                    </a:cubicBezTo>
                    <a:cubicBezTo>
                      <a:pt x="1494" y="1621"/>
                      <a:pt x="1" y="89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5;p61">
                <a:extLst>
                  <a:ext uri="{FF2B5EF4-FFF2-40B4-BE49-F238E27FC236}">
                    <a16:creationId xmlns:a16="http://schemas.microsoft.com/office/drawing/2014/main" id="{FF06D083-12E0-6B80-0532-769EDABA95FE}"/>
                  </a:ext>
                </a:extLst>
              </p:cNvPr>
              <p:cNvSpPr/>
              <p:nvPr/>
            </p:nvSpPr>
            <p:spPr>
              <a:xfrm>
                <a:off x="5476451" y="1813130"/>
                <a:ext cx="86060" cy="76142"/>
              </a:xfrm>
              <a:custGeom>
                <a:avLst/>
                <a:gdLst/>
                <a:ahLst/>
                <a:cxnLst/>
                <a:rect l="l" t="t" r="r" b="b"/>
                <a:pathLst>
                  <a:path w="6670" h="5382" extrusionOk="0">
                    <a:moveTo>
                      <a:pt x="3336" y="1"/>
                    </a:moveTo>
                    <a:cubicBezTo>
                      <a:pt x="2081" y="1"/>
                      <a:pt x="929" y="206"/>
                      <a:pt x="1" y="548"/>
                    </a:cubicBezTo>
                    <a:lnTo>
                      <a:pt x="1" y="4833"/>
                    </a:lnTo>
                    <a:cubicBezTo>
                      <a:pt x="929" y="5176"/>
                      <a:pt x="2081" y="5381"/>
                      <a:pt x="3336" y="5381"/>
                    </a:cubicBezTo>
                    <a:cubicBezTo>
                      <a:pt x="4589" y="5381"/>
                      <a:pt x="5742" y="5176"/>
                      <a:pt x="6669" y="4833"/>
                    </a:cubicBezTo>
                    <a:lnTo>
                      <a:pt x="6669" y="548"/>
                    </a:lnTo>
                    <a:cubicBezTo>
                      <a:pt x="5742" y="206"/>
                      <a:pt x="4589"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6;p61">
                <a:extLst>
                  <a:ext uri="{FF2B5EF4-FFF2-40B4-BE49-F238E27FC236}">
                    <a16:creationId xmlns:a16="http://schemas.microsoft.com/office/drawing/2014/main" id="{5F58EE0D-CEB1-BF76-25CC-FC28DB5C1EED}"/>
                  </a:ext>
                </a:extLst>
              </p:cNvPr>
              <p:cNvSpPr/>
              <p:nvPr/>
            </p:nvSpPr>
            <p:spPr>
              <a:xfrm>
                <a:off x="5476476" y="1582430"/>
                <a:ext cx="86047" cy="42256"/>
              </a:xfrm>
              <a:custGeom>
                <a:avLst/>
                <a:gdLst/>
                <a:ahLst/>
                <a:cxnLst/>
                <a:rect l="l" t="t" r="r" b="b"/>
                <a:pathLst>
                  <a:path w="6669" h="3275" extrusionOk="0">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7;p61">
                <a:extLst>
                  <a:ext uri="{FF2B5EF4-FFF2-40B4-BE49-F238E27FC236}">
                    <a16:creationId xmlns:a16="http://schemas.microsoft.com/office/drawing/2014/main" id="{FEAB2B2E-2AFB-0681-F0FC-8F2246C5E091}"/>
                  </a:ext>
                </a:extLst>
              </p:cNvPr>
              <p:cNvSpPr/>
              <p:nvPr/>
            </p:nvSpPr>
            <p:spPr>
              <a:xfrm>
                <a:off x="5476476" y="1561503"/>
                <a:ext cx="86034" cy="41856"/>
              </a:xfrm>
              <a:custGeom>
                <a:avLst/>
                <a:gdLst/>
                <a:ahLst/>
                <a:cxnLst/>
                <a:rect l="l" t="t" r="r" b="b"/>
                <a:pathLst>
                  <a:path w="6668" h="3244" extrusionOk="0">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8;p61">
                <a:extLst>
                  <a:ext uri="{FF2B5EF4-FFF2-40B4-BE49-F238E27FC236}">
                    <a16:creationId xmlns:a16="http://schemas.microsoft.com/office/drawing/2014/main" id="{709D566E-3715-9583-B90D-A2E06B7E234A}"/>
                  </a:ext>
                </a:extLst>
              </p:cNvPr>
              <p:cNvSpPr/>
              <p:nvPr/>
            </p:nvSpPr>
            <p:spPr>
              <a:xfrm>
                <a:off x="5476476" y="1752589"/>
                <a:ext cx="86034" cy="41856"/>
              </a:xfrm>
              <a:custGeom>
                <a:avLst/>
                <a:gdLst/>
                <a:ahLst/>
                <a:cxnLst/>
                <a:rect l="l" t="t" r="r" b="b"/>
                <a:pathLst>
                  <a:path w="6668" h="3244" extrusionOk="0">
                    <a:moveTo>
                      <a:pt x="3334" y="1"/>
                    </a:moveTo>
                    <a:cubicBezTo>
                      <a:pt x="1493" y="1"/>
                      <a:pt x="0" y="726"/>
                      <a:pt x="0" y="1622"/>
                    </a:cubicBezTo>
                    <a:cubicBezTo>
                      <a:pt x="0" y="2518"/>
                      <a:pt x="1492" y="3243"/>
                      <a:pt x="3334" y="3243"/>
                    </a:cubicBezTo>
                    <a:cubicBezTo>
                      <a:pt x="5174" y="3243"/>
                      <a:pt x="6667" y="2518"/>
                      <a:pt x="6667" y="1622"/>
                    </a:cubicBezTo>
                    <a:cubicBezTo>
                      <a:pt x="6667" y="726"/>
                      <a:pt x="5175" y="1"/>
                      <a:pt x="3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9;p61">
                <a:extLst>
                  <a:ext uri="{FF2B5EF4-FFF2-40B4-BE49-F238E27FC236}">
                    <a16:creationId xmlns:a16="http://schemas.microsoft.com/office/drawing/2014/main" id="{E8519971-87A6-9294-4B49-48B756F56F54}"/>
                  </a:ext>
                </a:extLst>
              </p:cNvPr>
              <p:cNvSpPr/>
              <p:nvPr/>
            </p:nvSpPr>
            <p:spPr>
              <a:xfrm>
                <a:off x="5476450" y="1603345"/>
                <a:ext cx="86060" cy="170171"/>
              </a:xfrm>
              <a:custGeom>
                <a:avLst/>
                <a:gdLst/>
                <a:ahLst/>
                <a:cxnLst/>
                <a:rect l="l" t="t" r="r" b="b"/>
                <a:pathLst>
                  <a:path w="6670" h="13189" extrusionOk="0">
                    <a:moveTo>
                      <a:pt x="1" y="1"/>
                    </a:moveTo>
                    <a:lnTo>
                      <a:pt x="1" y="13189"/>
                    </a:lnTo>
                    <a:cubicBezTo>
                      <a:pt x="1" y="12293"/>
                      <a:pt x="1494" y="11568"/>
                      <a:pt x="3336" y="11568"/>
                    </a:cubicBezTo>
                    <a:cubicBezTo>
                      <a:pt x="5176" y="11568"/>
                      <a:pt x="6669" y="12293"/>
                      <a:pt x="6669" y="13189"/>
                    </a:cubicBezTo>
                    <a:lnTo>
                      <a:pt x="6669" y="1"/>
                    </a:lnTo>
                    <a:cubicBezTo>
                      <a:pt x="6669" y="913"/>
                      <a:pt x="5176" y="1653"/>
                      <a:pt x="3336" y="1653"/>
                    </a:cubicBezTo>
                    <a:cubicBezTo>
                      <a:pt x="1494" y="1653"/>
                      <a:pt x="1" y="913"/>
                      <a:pt x="1"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0;p61">
                <a:extLst>
                  <a:ext uri="{FF2B5EF4-FFF2-40B4-BE49-F238E27FC236}">
                    <a16:creationId xmlns:a16="http://schemas.microsoft.com/office/drawing/2014/main" id="{48F3F020-1441-B6D3-5BDD-13DF782CA01E}"/>
                  </a:ext>
                </a:extLst>
              </p:cNvPr>
              <p:cNvSpPr/>
              <p:nvPr/>
            </p:nvSpPr>
            <p:spPr>
              <a:xfrm>
                <a:off x="5476476" y="1773504"/>
                <a:ext cx="86034" cy="51907"/>
              </a:xfrm>
              <a:custGeom>
                <a:avLst/>
                <a:gdLst/>
                <a:ahLst/>
                <a:cxnLst/>
                <a:rect l="l" t="t" r="r" b="b"/>
                <a:pathLst>
                  <a:path w="6668" h="4023" extrusionOk="0">
                    <a:moveTo>
                      <a:pt x="0" y="1"/>
                    </a:moveTo>
                    <a:lnTo>
                      <a:pt x="0" y="4023"/>
                    </a:lnTo>
                    <a:cubicBezTo>
                      <a:pt x="927" y="3681"/>
                      <a:pt x="2081" y="3476"/>
                      <a:pt x="3334" y="3476"/>
                    </a:cubicBezTo>
                    <a:cubicBezTo>
                      <a:pt x="4588" y="3476"/>
                      <a:pt x="5740" y="3681"/>
                      <a:pt x="6667" y="4023"/>
                    </a:cubicBezTo>
                    <a:lnTo>
                      <a:pt x="6667" y="1"/>
                    </a:lnTo>
                    <a:cubicBezTo>
                      <a:pt x="6667" y="897"/>
                      <a:pt x="5174" y="1622"/>
                      <a:pt x="3334" y="1622"/>
                    </a:cubicBezTo>
                    <a:cubicBezTo>
                      <a:pt x="1492" y="1622"/>
                      <a:pt x="0" y="89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1;p61">
                <a:extLst>
                  <a:ext uri="{FF2B5EF4-FFF2-40B4-BE49-F238E27FC236}">
                    <a16:creationId xmlns:a16="http://schemas.microsoft.com/office/drawing/2014/main" id="{A8EAF7C2-693B-4EA1-8972-D84BA4CEF674}"/>
                  </a:ext>
                </a:extLst>
              </p:cNvPr>
              <p:cNvSpPr/>
              <p:nvPr/>
            </p:nvSpPr>
            <p:spPr>
              <a:xfrm>
                <a:off x="5640160" y="1725865"/>
                <a:ext cx="86047" cy="76141"/>
              </a:xfrm>
              <a:custGeom>
                <a:avLst/>
                <a:gdLst/>
                <a:ahLst/>
                <a:cxnLst/>
                <a:rect l="l" t="t" r="r" b="b"/>
                <a:pathLst>
                  <a:path w="6669" h="5381" extrusionOk="0">
                    <a:moveTo>
                      <a:pt x="3335" y="0"/>
                    </a:moveTo>
                    <a:cubicBezTo>
                      <a:pt x="2081" y="0"/>
                      <a:pt x="929" y="205"/>
                      <a:pt x="1" y="547"/>
                    </a:cubicBezTo>
                    <a:lnTo>
                      <a:pt x="1" y="4832"/>
                    </a:lnTo>
                    <a:cubicBezTo>
                      <a:pt x="929" y="5174"/>
                      <a:pt x="2081" y="5380"/>
                      <a:pt x="3335" y="5380"/>
                    </a:cubicBezTo>
                    <a:cubicBezTo>
                      <a:pt x="4588" y="5380"/>
                      <a:pt x="5742" y="5174"/>
                      <a:pt x="6669" y="4832"/>
                    </a:cubicBezTo>
                    <a:lnTo>
                      <a:pt x="6669" y="547"/>
                    </a:lnTo>
                    <a:cubicBezTo>
                      <a:pt x="5741" y="205"/>
                      <a:pt x="4588" y="0"/>
                      <a:pt x="3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2;p61">
                <a:extLst>
                  <a:ext uri="{FF2B5EF4-FFF2-40B4-BE49-F238E27FC236}">
                    <a16:creationId xmlns:a16="http://schemas.microsoft.com/office/drawing/2014/main" id="{898AD04D-DC46-E105-C6EF-817D3693050A}"/>
                  </a:ext>
                </a:extLst>
              </p:cNvPr>
              <p:cNvSpPr/>
              <p:nvPr/>
            </p:nvSpPr>
            <p:spPr>
              <a:xfrm>
                <a:off x="5640157" y="1671483"/>
                <a:ext cx="86047" cy="41869"/>
              </a:xfrm>
              <a:custGeom>
                <a:avLst/>
                <a:gdLst/>
                <a:ahLst/>
                <a:cxnLst/>
                <a:rect l="l" t="t" r="r" b="b"/>
                <a:pathLst>
                  <a:path w="6669" h="3245" extrusionOk="0">
                    <a:moveTo>
                      <a:pt x="3335" y="1"/>
                    </a:moveTo>
                    <a:cubicBezTo>
                      <a:pt x="1494" y="1"/>
                      <a:pt x="1" y="728"/>
                      <a:pt x="1" y="1623"/>
                    </a:cubicBezTo>
                    <a:cubicBezTo>
                      <a:pt x="1" y="2519"/>
                      <a:pt x="1494" y="3244"/>
                      <a:pt x="3335" y="3244"/>
                    </a:cubicBezTo>
                    <a:cubicBezTo>
                      <a:pt x="5176" y="3244"/>
                      <a:pt x="6669" y="2519"/>
                      <a:pt x="6669" y="1623"/>
                    </a:cubicBezTo>
                    <a:cubicBezTo>
                      <a:pt x="6669" y="728"/>
                      <a:pt x="5176"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3;p61">
                <a:extLst>
                  <a:ext uri="{FF2B5EF4-FFF2-40B4-BE49-F238E27FC236}">
                    <a16:creationId xmlns:a16="http://schemas.microsoft.com/office/drawing/2014/main" id="{C45FC75F-3FD8-5371-0C11-06549FF0D31C}"/>
                  </a:ext>
                </a:extLst>
              </p:cNvPr>
              <p:cNvSpPr/>
              <p:nvPr/>
            </p:nvSpPr>
            <p:spPr>
              <a:xfrm>
                <a:off x="5640157" y="1522253"/>
                <a:ext cx="86047" cy="170184"/>
              </a:xfrm>
              <a:custGeom>
                <a:avLst/>
                <a:gdLst/>
                <a:ahLst/>
                <a:cxnLst/>
                <a:rect l="l" t="t" r="r" b="b"/>
                <a:pathLst>
                  <a:path w="6669" h="13190" extrusionOk="0">
                    <a:moveTo>
                      <a:pt x="1" y="0"/>
                    </a:moveTo>
                    <a:lnTo>
                      <a:pt x="1" y="13189"/>
                    </a:lnTo>
                    <a:cubicBezTo>
                      <a:pt x="1" y="12294"/>
                      <a:pt x="1494" y="11567"/>
                      <a:pt x="3335" y="11567"/>
                    </a:cubicBezTo>
                    <a:cubicBezTo>
                      <a:pt x="5176" y="11567"/>
                      <a:pt x="6669" y="12294"/>
                      <a:pt x="6669" y="13189"/>
                    </a:cubicBezTo>
                    <a:lnTo>
                      <a:pt x="6669" y="0"/>
                    </a:lnTo>
                    <a:cubicBezTo>
                      <a:pt x="6669" y="914"/>
                      <a:pt x="5176" y="1654"/>
                      <a:pt x="3335" y="1654"/>
                    </a:cubicBezTo>
                    <a:cubicBezTo>
                      <a:pt x="1494" y="1654"/>
                      <a:pt x="1" y="914"/>
                      <a:pt x="1" y="0"/>
                    </a:cubicBezTo>
                    <a:close/>
                  </a:path>
                </a:pathLst>
              </a:custGeom>
              <a:solidFill>
                <a:srgbClr val="C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4;p61">
                <a:extLst>
                  <a:ext uri="{FF2B5EF4-FFF2-40B4-BE49-F238E27FC236}">
                    <a16:creationId xmlns:a16="http://schemas.microsoft.com/office/drawing/2014/main" id="{094921DB-43A1-142B-5CFC-9571711D53BE}"/>
                  </a:ext>
                </a:extLst>
              </p:cNvPr>
              <p:cNvSpPr/>
              <p:nvPr/>
            </p:nvSpPr>
            <p:spPr>
              <a:xfrm>
                <a:off x="5640157" y="1692424"/>
                <a:ext cx="86047" cy="46514"/>
              </a:xfrm>
              <a:custGeom>
                <a:avLst/>
                <a:gdLst/>
                <a:ahLst/>
                <a:cxnLst/>
                <a:rect l="l" t="t" r="r" b="b"/>
                <a:pathLst>
                  <a:path w="6669" h="3605" extrusionOk="0">
                    <a:moveTo>
                      <a:pt x="1" y="0"/>
                    </a:moveTo>
                    <a:lnTo>
                      <a:pt x="1" y="3605"/>
                    </a:lnTo>
                    <a:cubicBezTo>
                      <a:pt x="929" y="3263"/>
                      <a:pt x="2081" y="3058"/>
                      <a:pt x="3335" y="3058"/>
                    </a:cubicBezTo>
                    <a:cubicBezTo>
                      <a:pt x="4588" y="3058"/>
                      <a:pt x="5741" y="3263"/>
                      <a:pt x="6669" y="3605"/>
                    </a:cubicBezTo>
                    <a:lnTo>
                      <a:pt x="6669" y="0"/>
                    </a:lnTo>
                    <a:cubicBezTo>
                      <a:pt x="6669" y="896"/>
                      <a:pt x="5176" y="1621"/>
                      <a:pt x="3335" y="1621"/>
                    </a:cubicBezTo>
                    <a:cubicBezTo>
                      <a:pt x="1494" y="1621"/>
                      <a:pt x="1" y="89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65;p61">
              <a:extLst>
                <a:ext uri="{FF2B5EF4-FFF2-40B4-BE49-F238E27FC236}">
                  <a16:creationId xmlns:a16="http://schemas.microsoft.com/office/drawing/2014/main" id="{6592848E-3FC7-3940-52F0-33AB1EB525C2}"/>
                </a:ext>
              </a:extLst>
            </p:cNvPr>
            <p:cNvGrpSpPr/>
            <p:nvPr/>
          </p:nvGrpSpPr>
          <p:grpSpPr>
            <a:xfrm>
              <a:off x="4280240" y="1350482"/>
              <a:ext cx="110312" cy="81000"/>
              <a:chOff x="5476476" y="1561503"/>
              <a:chExt cx="86047" cy="63183"/>
            </a:xfrm>
          </p:grpSpPr>
          <p:sp>
            <p:nvSpPr>
              <p:cNvPr id="18" name="Google Shape;866;p61">
                <a:extLst>
                  <a:ext uri="{FF2B5EF4-FFF2-40B4-BE49-F238E27FC236}">
                    <a16:creationId xmlns:a16="http://schemas.microsoft.com/office/drawing/2014/main" id="{A782485C-465E-D9CC-B3BC-052FBF686848}"/>
                  </a:ext>
                </a:extLst>
              </p:cNvPr>
              <p:cNvSpPr/>
              <p:nvPr/>
            </p:nvSpPr>
            <p:spPr>
              <a:xfrm>
                <a:off x="5476476" y="1582430"/>
                <a:ext cx="86047" cy="42256"/>
              </a:xfrm>
              <a:custGeom>
                <a:avLst/>
                <a:gdLst/>
                <a:ahLst/>
                <a:cxnLst/>
                <a:rect l="l" t="t" r="r" b="b"/>
                <a:pathLst>
                  <a:path w="6669" h="3275" extrusionOk="0">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7;p61">
                <a:extLst>
                  <a:ext uri="{FF2B5EF4-FFF2-40B4-BE49-F238E27FC236}">
                    <a16:creationId xmlns:a16="http://schemas.microsoft.com/office/drawing/2014/main" id="{F6CAAADE-20BA-F7B2-1401-CA04E2103561}"/>
                  </a:ext>
                </a:extLst>
              </p:cNvPr>
              <p:cNvSpPr/>
              <p:nvPr/>
            </p:nvSpPr>
            <p:spPr>
              <a:xfrm>
                <a:off x="5476476" y="1561503"/>
                <a:ext cx="86034" cy="41856"/>
              </a:xfrm>
              <a:custGeom>
                <a:avLst/>
                <a:gdLst/>
                <a:ahLst/>
                <a:cxnLst/>
                <a:rect l="l" t="t" r="r" b="b"/>
                <a:pathLst>
                  <a:path w="6668" h="3244" extrusionOk="0">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3" name="Google Shape;559;p56">
            <a:extLst>
              <a:ext uri="{FF2B5EF4-FFF2-40B4-BE49-F238E27FC236}">
                <a16:creationId xmlns:a16="http://schemas.microsoft.com/office/drawing/2014/main" id="{B8F2B1A2-9276-E73B-A749-92AFCA8F5B64}"/>
              </a:ext>
            </a:extLst>
          </p:cNvPr>
          <p:cNvSpPr/>
          <p:nvPr/>
        </p:nvSpPr>
        <p:spPr>
          <a:xfrm rot="3547717">
            <a:off x="7325620" y="3909424"/>
            <a:ext cx="880003" cy="694683"/>
          </a:xfrm>
          <a:custGeom>
            <a:avLst/>
            <a:gdLst/>
            <a:ahLst/>
            <a:cxnLst/>
            <a:rect l="l" t="t" r="r" b="b"/>
            <a:pathLst>
              <a:path w="35201" h="27788" extrusionOk="0">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560;p56">
            <a:extLst>
              <a:ext uri="{FF2B5EF4-FFF2-40B4-BE49-F238E27FC236}">
                <a16:creationId xmlns:a16="http://schemas.microsoft.com/office/drawing/2014/main" id="{ACC42C87-C9C7-14B8-181E-2B13E3A35B29}"/>
              </a:ext>
            </a:extLst>
          </p:cNvPr>
          <p:cNvGrpSpPr/>
          <p:nvPr/>
        </p:nvGrpSpPr>
        <p:grpSpPr>
          <a:xfrm>
            <a:off x="7348814" y="3839703"/>
            <a:ext cx="880050" cy="694675"/>
            <a:chOff x="2534725" y="4434075"/>
            <a:chExt cx="880050" cy="694675"/>
          </a:xfrm>
        </p:grpSpPr>
        <p:sp>
          <p:nvSpPr>
            <p:cNvPr id="815" name="Google Shape;561;p56">
              <a:extLst>
                <a:ext uri="{FF2B5EF4-FFF2-40B4-BE49-F238E27FC236}">
                  <a16:creationId xmlns:a16="http://schemas.microsoft.com/office/drawing/2014/main" id="{D947C396-1473-0275-E31D-B53763A146D7}"/>
                </a:ext>
              </a:extLst>
            </p:cNvPr>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rgbClr val="AB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562;p56">
              <a:extLst>
                <a:ext uri="{FF2B5EF4-FFF2-40B4-BE49-F238E27FC236}">
                  <a16:creationId xmlns:a16="http://schemas.microsoft.com/office/drawing/2014/main" id="{E639D625-4F78-4B4A-EB9D-5051B69F129B}"/>
                </a:ext>
              </a:extLst>
            </p:cNvPr>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563;p56">
              <a:extLst>
                <a:ext uri="{FF2B5EF4-FFF2-40B4-BE49-F238E27FC236}">
                  <a16:creationId xmlns:a16="http://schemas.microsoft.com/office/drawing/2014/main" id="{E1BE4136-E323-C37A-A395-EBA43AF1D2A1}"/>
                </a:ext>
              </a:extLst>
            </p:cNvPr>
            <p:cNvSpPr/>
            <p:nvPr/>
          </p:nvSpPr>
          <p:spPr>
            <a:xfrm>
              <a:off x="2818500" y="4603125"/>
              <a:ext cx="596050" cy="525625"/>
            </a:xfrm>
            <a:custGeom>
              <a:avLst/>
              <a:gdLst/>
              <a:ahLst/>
              <a:cxnLst/>
              <a:rect l="l" t="t" r="r" b="b"/>
              <a:pathLst>
                <a:path w="23842" h="21025" extrusionOk="0">
                  <a:moveTo>
                    <a:pt x="9033" y="0"/>
                  </a:moveTo>
                  <a:cubicBezTo>
                    <a:pt x="7544" y="0"/>
                    <a:pt x="6054" y="379"/>
                    <a:pt x="4713" y="1137"/>
                  </a:cubicBezTo>
                  <a:lnTo>
                    <a:pt x="4657" y="1168"/>
                  </a:lnTo>
                  <a:cubicBezTo>
                    <a:pt x="2103" y="2610"/>
                    <a:pt x="437" y="5233"/>
                    <a:pt x="218" y="8158"/>
                  </a:cubicBezTo>
                  <a:cubicBezTo>
                    <a:pt x="1" y="11083"/>
                    <a:pt x="1257" y="13925"/>
                    <a:pt x="3569" y="15730"/>
                  </a:cubicBezTo>
                  <a:lnTo>
                    <a:pt x="10716" y="19857"/>
                  </a:lnTo>
                  <a:cubicBezTo>
                    <a:pt x="12064" y="20635"/>
                    <a:pt x="13569" y="21024"/>
                    <a:pt x="15075" y="21024"/>
                  </a:cubicBezTo>
                  <a:cubicBezTo>
                    <a:pt x="16554" y="21024"/>
                    <a:pt x="18033" y="20648"/>
                    <a:pt x="19365" y="19896"/>
                  </a:cubicBezTo>
                  <a:cubicBezTo>
                    <a:pt x="22051" y="18376"/>
                    <a:pt x="23734" y="15549"/>
                    <a:pt x="23789" y="12463"/>
                  </a:cubicBezTo>
                  <a:lnTo>
                    <a:pt x="23793" y="12249"/>
                  </a:lnTo>
                  <a:cubicBezTo>
                    <a:pt x="23841" y="9515"/>
                    <a:pt x="22604" y="6919"/>
                    <a:pt x="20452" y="5234"/>
                  </a:cubicBezTo>
                  <a:lnTo>
                    <a:pt x="13424" y="1177"/>
                  </a:lnTo>
                  <a:cubicBezTo>
                    <a:pt x="12066" y="393"/>
                    <a:pt x="10550"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564;p56">
            <a:extLst>
              <a:ext uri="{FF2B5EF4-FFF2-40B4-BE49-F238E27FC236}">
                <a16:creationId xmlns:a16="http://schemas.microsoft.com/office/drawing/2014/main" id="{E6A0F961-A35F-45E1-4B00-05DBD457B071}"/>
              </a:ext>
            </a:extLst>
          </p:cNvPr>
          <p:cNvSpPr/>
          <p:nvPr/>
        </p:nvSpPr>
        <p:spPr>
          <a:xfrm rot="3547717">
            <a:off x="6677220" y="4207349"/>
            <a:ext cx="880003" cy="694683"/>
          </a:xfrm>
          <a:custGeom>
            <a:avLst/>
            <a:gdLst/>
            <a:ahLst/>
            <a:cxnLst/>
            <a:rect l="l" t="t" r="r" b="b"/>
            <a:pathLst>
              <a:path w="35201" h="27788" extrusionOk="0">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565;p56">
            <a:extLst>
              <a:ext uri="{FF2B5EF4-FFF2-40B4-BE49-F238E27FC236}">
                <a16:creationId xmlns:a16="http://schemas.microsoft.com/office/drawing/2014/main" id="{AEDA1D0C-60B9-C552-1034-6A0268EDBC6C}"/>
              </a:ext>
            </a:extLst>
          </p:cNvPr>
          <p:cNvGrpSpPr/>
          <p:nvPr/>
        </p:nvGrpSpPr>
        <p:grpSpPr>
          <a:xfrm>
            <a:off x="6723583" y="4145351"/>
            <a:ext cx="880050" cy="694675"/>
            <a:chOff x="2534725" y="4434075"/>
            <a:chExt cx="880050" cy="694675"/>
          </a:xfrm>
        </p:grpSpPr>
        <p:sp>
          <p:nvSpPr>
            <p:cNvPr id="822" name="Google Shape;566;p56">
              <a:extLst>
                <a:ext uri="{FF2B5EF4-FFF2-40B4-BE49-F238E27FC236}">
                  <a16:creationId xmlns:a16="http://schemas.microsoft.com/office/drawing/2014/main" id="{54EC9F8F-037B-1B72-6804-E4A1F60C1295}"/>
                </a:ext>
              </a:extLst>
            </p:cNvPr>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rgbClr val="AB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567;p56">
              <a:extLst>
                <a:ext uri="{FF2B5EF4-FFF2-40B4-BE49-F238E27FC236}">
                  <a16:creationId xmlns:a16="http://schemas.microsoft.com/office/drawing/2014/main" id="{0215910D-393E-D629-4790-64DD7A82A6C1}"/>
                </a:ext>
              </a:extLst>
            </p:cNvPr>
            <p:cNvSpPr/>
            <p:nvPr/>
          </p:nvSpPr>
          <p:spPr>
            <a:xfrm>
              <a:off x="2534725" y="4434075"/>
              <a:ext cx="880050" cy="694675"/>
            </a:xfrm>
            <a:custGeom>
              <a:avLst/>
              <a:gdLst/>
              <a:ahLst/>
              <a:cxnLst/>
              <a:rect l="l" t="t" r="r" b="b"/>
              <a:pathLst>
                <a:path w="35202" h="27787" extrusionOk="0">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568;p56">
              <a:extLst>
                <a:ext uri="{FF2B5EF4-FFF2-40B4-BE49-F238E27FC236}">
                  <a16:creationId xmlns:a16="http://schemas.microsoft.com/office/drawing/2014/main" id="{B611B87D-57C1-08C4-70DE-9B850D40D69C}"/>
                </a:ext>
              </a:extLst>
            </p:cNvPr>
            <p:cNvSpPr/>
            <p:nvPr/>
          </p:nvSpPr>
          <p:spPr>
            <a:xfrm>
              <a:off x="2818500" y="4603125"/>
              <a:ext cx="596050" cy="525625"/>
            </a:xfrm>
            <a:custGeom>
              <a:avLst/>
              <a:gdLst/>
              <a:ahLst/>
              <a:cxnLst/>
              <a:rect l="l" t="t" r="r" b="b"/>
              <a:pathLst>
                <a:path w="23842" h="21025" extrusionOk="0">
                  <a:moveTo>
                    <a:pt x="9033" y="0"/>
                  </a:moveTo>
                  <a:cubicBezTo>
                    <a:pt x="7544" y="0"/>
                    <a:pt x="6054" y="379"/>
                    <a:pt x="4713" y="1137"/>
                  </a:cubicBezTo>
                  <a:lnTo>
                    <a:pt x="4657" y="1168"/>
                  </a:lnTo>
                  <a:cubicBezTo>
                    <a:pt x="2103" y="2610"/>
                    <a:pt x="437" y="5233"/>
                    <a:pt x="218" y="8158"/>
                  </a:cubicBezTo>
                  <a:cubicBezTo>
                    <a:pt x="1" y="11083"/>
                    <a:pt x="1257" y="13925"/>
                    <a:pt x="3569" y="15730"/>
                  </a:cubicBezTo>
                  <a:lnTo>
                    <a:pt x="10716" y="19857"/>
                  </a:lnTo>
                  <a:cubicBezTo>
                    <a:pt x="12064" y="20635"/>
                    <a:pt x="13569" y="21024"/>
                    <a:pt x="15075" y="21024"/>
                  </a:cubicBezTo>
                  <a:cubicBezTo>
                    <a:pt x="16554" y="21024"/>
                    <a:pt x="18033" y="20648"/>
                    <a:pt x="19365" y="19896"/>
                  </a:cubicBezTo>
                  <a:cubicBezTo>
                    <a:pt x="22051" y="18376"/>
                    <a:pt x="23734" y="15549"/>
                    <a:pt x="23789" y="12463"/>
                  </a:cubicBezTo>
                  <a:lnTo>
                    <a:pt x="23793" y="12249"/>
                  </a:lnTo>
                  <a:cubicBezTo>
                    <a:pt x="23841" y="9515"/>
                    <a:pt x="22604" y="6919"/>
                    <a:pt x="20452" y="5234"/>
                  </a:cubicBezTo>
                  <a:lnTo>
                    <a:pt x="13424" y="1177"/>
                  </a:lnTo>
                  <a:cubicBezTo>
                    <a:pt x="12066" y="393"/>
                    <a:pt x="10550"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7" name="Picture 826" descr="Northeastern University - Wikipedia">
            <a:extLst>
              <a:ext uri="{FF2B5EF4-FFF2-40B4-BE49-F238E27FC236}">
                <a16:creationId xmlns:a16="http://schemas.microsoft.com/office/drawing/2014/main" id="{7EA59B62-5BE7-6C3D-8511-25EBF8B1E69E}"/>
              </a:ext>
            </a:extLst>
          </p:cNvPr>
          <p:cNvPicPr>
            <a:picLocks noChangeAspect="1"/>
          </p:cNvPicPr>
          <p:nvPr/>
        </p:nvPicPr>
        <p:blipFill>
          <a:blip r:embed="rId3"/>
          <a:stretch>
            <a:fillRect/>
          </a:stretch>
        </p:blipFill>
        <p:spPr>
          <a:xfrm>
            <a:off x="7942306" y="72596"/>
            <a:ext cx="1098207" cy="10750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23"/>
                                        </p:tgtEl>
                                        <p:attrNameLst>
                                          <p:attrName>style.visibility</p:attrName>
                                        </p:attrNameLst>
                                      </p:cBhvr>
                                      <p:to>
                                        <p:strVal val="visible"/>
                                      </p:to>
                                    </p:set>
                                    <p:anim calcmode="lin" valueType="num">
                                      <p:cBhvr additive="base">
                                        <p:cTn id="7" dur="1000"/>
                                        <p:tgtEl>
                                          <p:spTgt spid="7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
                                        </p:tgtEl>
                                        <p:attrNameLst>
                                          <p:attrName>style.visibility</p:attrName>
                                        </p:attrNameLst>
                                      </p:cBhvr>
                                      <p:to>
                                        <p:strVal val="visible"/>
                                      </p:to>
                                    </p:set>
                                    <p:animEffect transition="in" filter="fade">
                                      <p:cBhvr>
                                        <p:cTn id="12" dur="1000"/>
                                        <p:tgtEl>
                                          <p:spTgt spid="717"/>
                                        </p:tgtEl>
                                      </p:cBhvr>
                                    </p:animEffect>
                                  </p:childTnLst>
                                </p:cTn>
                              </p:par>
                              <p:par>
                                <p:cTn id="13" presetID="10" presetClass="entr" presetSubtype="0" fill="hold" nodeType="withEffect">
                                  <p:stCondLst>
                                    <p:cond delay="0"/>
                                  </p:stCondLst>
                                  <p:childTnLst>
                                    <p:set>
                                      <p:cBhvr>
                                        <p:cTn id="14" dur="1" fill="hold">
                                          <p:stCondLst>
                                            <p:cond delay="0"/>
                                          </p:stCondLst>
                                        </p:cTn>
                                        <p:tgtEl>
                                          <p:spTgt spid="718"/>
                                        </p:tgtEl>
                                        <p:attrNameLst>
                                          <p:attrName>style.visibility</p:attrName>
                                        </p:attrNameLst>
                                      </p:cBhvr>
                                      <p:to>
                                        <p:strVal val="visible"/>
                                      </p:to>
                                    </p:set>
                                    <p:animEffect transition="in" filter="fade">
                                      <p:cBhvr>
                                        <p:cTn id="15" dur="1000"/>
                                        <p:tgtEl>
                                          <p:spTgt spid="718"/>
                                        </p:tgtEl>
                                      </p:cBhvr>
                                    </p:animEffect>
                                  </p:childTnLst>
                                </p:cTn>
                              </p:par>
                              <p:par>
                                <p:cTn id="16" presetID="10" presetClass="entr" presetSubtype="0" fill="hold" nodeType="withEffect">
                                  <p:stCondLst>
                                    <p:cond delay="0"/>
                                  </p:stCondLst>
                                  <p:childTnLst>
                                    <p:set>
                                      <p:cBhvr>
                                        <p:cTn id="17" dur="1" fill="hold">
                                          <p:stCondLst>
                                            <p:cond delay="0"/>
                                          </p:stCondLst>
                                        </p:cTn>
                                        <p:tgtEl>
                                          <p:spTgt spid="719"/>
                                        </p:tgtEl>
                                        <p:attrNameLst>
                                          <p:attrName>style.visibility</p:attrName>
                                        </p:attrNameLst>
                                      </p:cBhvr>
                                      <p:to>
                                        <p:strVal val="visible"/>
                                      </p:to>
                                    </p:set>
                                    <p:animEffect transition="in" filter="fade">
                                      <p:cBhvr>
                                        <p:cTn id="18" dur="1000"/>
                                        <p:tgtEl>
                                          <p:spTgt spid="7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20"/>
                                        </p:tgtEl>
                                        <p:attrNameLst>
                                          <p:attrName>style.visibility</p:attrName>
                                        </p:attrNameLst>
                                      </p:cBhvr>
                                      <p:to>
                                        <p:strVal val="visible"/>
                                      </p:to>
                                    </p:set>
                                    <p:animEffect transition="in" filter="fade">
                                      <p:cBhvr>
                                        <p:cTn id="23" dur="1000"/>
                                        <p:tgtEl>
                                          <p:spTgt spid="720"/>
                                        </p:tgtEl>
                                      </p:cBhvr>
                                    </p:animEffect>
                                  </p:childTnLst>
                                </p:cTn>
                              </p:par>
                              <p:par>
                                <p:cTn id="24" presetID="10" presetClass="entr" presetSubtype="0" fill="hold" nodeType="withEffect">
                                  <p:stCondLst>
                                    <p:cond delay="0"/>
                                  </p:stCondLst>
                                  <p:childTnLst>
                                    <p:set>
                                      <p:cBhvr>
                                        <p:cTn id="25" dur="1" fill="hold">
                                          <p:stCondLst>
                                            <p:cond delay="0"/>
                                          </p:stCondLst>
                                        </p:cTn>
                                        <p:tgtEl>
                                          <p:spTgt spid="721"/>
                                        </p:tgtEl>
                                        <p:attrNameLst>
                                          <p:attrName>style.visibility</p:attrName>
                                        </p:attrNameLst>
                                      </p:cBhvr>
                                      <p:to>
                                        <p:strVal val="visible"/>
                                      </p:to>
                                    </p:set>
                                    <p:animEffect transition="in" filter="fade">
                                      <p:cBhvr>
                                        <p:cTn id="26" dur="1000"/>
                                        <p:tgtEl>
                                          <p:spTgt spid="721"/>
                                        </p:tgtEl>
                                      </p:cBhvr>
                                    </p:animEffect>
                                  </p:childTnLst>
                                </p:cTn>
                              </p:par>
                              <p:par>
                                <p:cTn id="27" presetID="10" presetClass="entr" presetSubtype="0" fill="hold" nodeType="withEffect">
                                  <p:stCondLst>
                                    <p:cond delay="0"/>
                                  </p:stCondLst>
                                  <p:childTnLst>
                                    <p:set>
                                      <p:cBhvr>
                                        <p:cTn id="28" dur="1" fill="hold">
                                          <p:stCondLst>
                                            <p:cond delay="0"/>
                                          </p:stCondLst>
                                        </p:cTn>
                                        <p:tgtEl>
                                          <p:spTgt spid="722"/>
                                        </p:tgtEl>
                                        <p:attrNameLst>
                                          <p:attrName>style.visibility</p:attrName>
                                        </p:attrNameLst>
                                      </p:cBhvr>
                                      <p:to>
                                        <p:strVal val="visible"/>
                                      </p:to>
                                    </p:set>
                                    <p:animEffect transition="in" filter="fade">
                                      <p:cBhvr>
                                        <p:cTn id="29" dur="1000"/>
                                        <p:tgtEl>
                                          <p:spTgt spid="7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24"/>
                                        </p:tgtEl>
                                        <p:attrNameLst>
                                          <p:attrName>style.visibility</p:attrName>
                                        </p:attrNameLst>
                                      </p:cBhvr>
                                      <p:to>
                                        <p:strVal val="visible"/>
                                      </p:to>
                                    </p:set>
                                    <p:animEffect transition="in" filter="fade">
                                      <p:cBhvr>
                                        <p:cTn id="34" dur="1000"/>
                                        <p:tgtEl>
                                          <p:spTgt spid="724"/>
                                        </p:tgtEl>
                                      </p:cBhvr>
                                    </p:animEffect>
                                  </p:childTnLst>
                                </p:cTn>
                              </p:par>
                              <p:par>
                                <p:cTn id="35" presetID="10" presetClass="entr" presetSubtype="0" fill="hold" nodeType="withEffect">
                                  <p:stCondLst>
                                    <p:cond delay="0"/>
                                  </p:stCondLst>
                                  <p:childTnLst>
                                    <p:set>
                                      <p:cBhvr>
                                        <p:cTn id="36" dur="1" fill="hold">
                                          <p:stCondLst>
                                            <p:cond delay="0"/>
                                          </p:stCondLst>
                                        </p:cTn>
                                        <p:tgtEl>
                                          <p:spTgt spid="725"/>
                                        </p:tgtEl>
                                        <p:attrNameLst>
                                          <p:attrName>style.visibility</p:attrName>
                                        </p:attrNameLst>
                                      </p:cBhvr>
                                      <p:to>
                                        <p:strVal val="visible"/>
                                      </p:to>
                                    </p:set>
                                    <p:animEffect transition="in" filter="fade">
                                      <p:cBhvr>
                                        <p:cTn id="37" dur="1000"/>
                                        <p:tgtEl>
                                          <p:spTgt spid="725"/>
                                        </p:tgtEl>
                                      </p:cBhvr>
                                    </p:animEffect>
                                  </p:childTnLst>
                                </p:cTn>
                              </p:par>
                              <p:par>
                                <p:cTn id="38" presetID="10" presetClass="entr" presetSubtype="0" fill="hold" nodeType="withEffect">
                                  <p:stCondLst>
                                    <p:cond delay="0"/>
                                  </p:stCondLst>
                                  <p:childTnLst>
                                    <p:set>
                                      <p:cBhvr>
                                        <p:cTn id="39" dur="1" fill="hold">
                                          <p:stCondLst>
                                            <p:cond delay="0"/>
                                          </p:stCondLst>
                                        </p:cTn>
                                        <p:tgtEl>
                                          <p:spTgt spid="726"/>
                                        </p:tgtEl>
                                        <p:attrNameLst>
                                          <p:attrName>style.visibility</p:attrName>
                                        </p:attrNameLst>
                                      </p:cBhvr>
                                      <p:to>
                                        <p:strVal val="visible"/>
                                      </p:to>
                                    </p:set>
                                    <p:animEffect transition="in" filter="fade">
                                      <p:cBhvr>
                                        <p:cTn id="40" dur="1000"/>
                                        <p:tgtEl>
                                          <p:spTgt spid="7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27"/>
                                        </p:tgtEl>
                                        <p:attrNameLst>
                                          <p:attrName>style.visibility</p:attrName>
                                        </p:attrNameLst>
                                      </p:cBhvr>
                                      <p:to>
                                        <p:strVal val="visible"/>
                                      </p:to>
                                    </p:set>
                                    <p:animEffect transition="in" filter="fade">
                                      <p:cBhvr>
                                        <p:cTn id="45" dur="1000"/>
                                        <p:tgtEl>
                                          <p:spTgt spid="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3"/>
          <p:cNvSpPr txBox="1">
            <a:spLocks noGrp="1"/>
          </p:cNvSpPr>
          <p:nvPr>
            <p:ph type="subTitle" idx="1"/>
          </p:nvPr>
        </p:nvSpPr>
        <p:spPr>
          <a:xfrm>
            <a:off x="1629410" y="3171176"/>
            <a:ext cx="2357700" cy="936000"/>
          </a:xfrm>
          <a:prstGeom prst="rect">
            <a:avLst/>
          </a:prstGeom>
        </p:spPr>
        <p:txBody>
          <a:bodyPr spcFirstLastPara="1" wrap="square" lIns="91425" tIns="91425" rIns="91425" bIns="91425" anchor="t" anchorCtr="0">
            <a:normAutofit/>
          </a:bodyPr>
          <a:lstStyle/>
          <a:p>
            <a:pPr marL="0" indent="0"/>
            <a:r>
              <a:rPr lang="en" dirty="0"/>
              <a:t>Inequity in Healthcare</a:t>
            </a:r>
          </a:p>
          <a:p>
            <a:pPr marL="0" indent="0"/>
            <a:endParaRPr lang="en" dirty="0"/>
          </a:p>
        </p:txBody>
      </p:sp>
      <p:sp>
        <p:nvSpPr>
          <p:cNvPr id="888" name="Google Shape;888;p63"/>
          <p:cNvSpPr txBox="1">
            <a:spLocks noGrp="1"/>
          </p:cNvSpPr>
          <p:nvPr>
            <p:ph type="title"/>
          </p:nvPr>
        </p:nvSpPr>
        <p:spPr>
          <a:xfrm>
            <a:off x="1629410" y="2165402"/>
            <a:ext cx="2357700" cy="5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About the Project</a:t>
            </a:r>
            <a:endParaRPr/>
          </a:p>
        </p:txBody>
      </p:sp>
      <p:sp>
        <p:nvSpPr>
          <p:cNvPr id="889" name="Google Shape;889;p63"/>
          <p:cNvSpPr txBox="1">
            <a:spLocks noGrp="1"/>
          </p:cNvSpPr>
          <p:nvPr>
            <p:ph type="title" idx="2"/>
          </p:nvPr>
        </p:nvSpPr>
        <p:spPr>
          <a:xfrm>
            <a:off x="651490" y="1085659"/>
            <a:ext cx="1211100" cy="4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890" name="Google Shape;890;p63"/>
          <p:cNvGrpSpPr/>
          <p:nvPr/>
        </p:nvGrpSpPr>
        <p:grpSpPr>
          <a:xfrm>
            <a:off x="5822873" y="647049"/>
            <a:ext cx="2095397" cy="4828091"/>
            <a:chOff x="5822873" y="647049"/>
            <a:chExt cx="2095397" cy="4828091"/>
          </a:xfrm>
        </p:grpSpPr>
        <p:sp>
          <p:nvSpPr>
            <p:cNvPr id="891" name="Google Shape;891;p63"/>
            <p:cNvSpPr/>
            <p:nvPr/>
          </p:nvSpPr>
          <p:spPr>
            <a:xfrm>
              <a:off x="7170559" y="696422"/>
              <a:ext cx="747711" cy="1036855"/>
            </a:xfrm>
            <a:custGeom>
              <a:avLst/>
              <a:gdLst/>
              <a:ahLst/>
              <a:cxnLst/>
              <a:rect l="l" t="t" r="r" b="b"/>
              <a:pathLst>
                <a:path w="9162" h="12705" extrusionOk="0">
                  <a:moveTo>
                    <a:pt x="0" y="1"/>
                  </a:moveTo>
                  <a:lnTo>
                    <a:pt x="51" y="114"/>
                  </a:lnTo>
                  <a:lnTo>
                    <a:pt x="2987" y="3961"/>
                  </a:lnTo>
                  <a:lnTo>
                    <a:pt x="1456" y="7846"/>
                  </a:lnTo>
                  <a:lnTo>
                    <a:pt x="1658" y="8263"/>
                  </a:lnTo>
                  <a:lnTo>
                    <a:pt x="2164" y="9314"/>
                  </a:lnTo>
                  <a:cubicBezTo>
                    <a:pt x="2164" y="9314"/>
                    <a:pt x="2076" y="9516"/>
                    <a:pt x="1962" y="9833"/>
                  </a:cubicBezTo>
                  <a:cubicBezTo>
                    <a:pt x="1607" y="10718"/>
                    <a:pt x="987" y="12465"/>
                    <a:pt x="1329" y="12705"/>
                  </a:cubicBezTo>
                  <a:cubicBezTo>
                    <a:pt x="2265" y="11743"/>
                    <a:pt x="4037" y="9946"/>
                    <a:pt x="4100" y="9883"/>
                  </a:cubicBezTo>
                  <a:cubicBezTo>
                    <a:pt x="9162" y="3101"/>
                    <a:pt x="1" y="1"/>
                    <a:pt x="0"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3"/>
            <p:cNvSpPr/>
            <p:nvPr/>
          </p:nvSpPr>
          <p:spPr>
            <a:xfrm>
              <a:off x="7174640" y="705726"/>
              <a:ext cx="510226" cy="793168"/>
            </a:xfrm>
            <a:custGeom>
              <a:avLst/>
              <a:gdLst/>
              <a:ahLst/>
              <a:cxnLst/>
              <a:rect l="l" t="t" r="r" b="b"/>
              <a:pathLst>
                <a:path w="6252" h="9719" extrusionOk="0">
                  <a:moveTo>
                    <a:pt x="1" y="0"/>
                  </a:moveTo>
                  <a:lnTo>
                    <a:pt x="2937" y="3860"/>
                  </a:lnTo>
                  <a:lnTo>
                    <a:pt x="1406" y="7745"/>
                  </a:lnTo>
                  <a:lnTo>
                    <a:pt x="1608" y="8162"/>
                  </a:lnTo>
                  <a:lnTo>
                    <a:pt x="2127" y="9200"/>
                  </a:lnTo>
                  <a:cubicBezTo>
                    <a:pt x="2127" y="9200"/>
                    <a:pt x="2038" y="9402"/>
                    <a:pt x="1912" y="9719"/>
                  </a:cubicBezTo>
                  <a:lnTo>
                    <a:pt x="2620" y="8997"/>
                  </a:lnTo>
                  <a:cubicBezTo>
                    <a:pt x="6252" y="4126"/>
                    <a:pt x="2101" y="1494"/>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3"/>
            <p:cNvSpPr/>
            <p:nvPr/>
          </p:nvSpPr>
          <p:spPr>
            <a:xfrm>
              <a:off x="5822873" y="647049"/>
              <a:ext cx="1622488" cy="2115168"/>
            </a:xfrm>
            <a:custGeom>
              <a:avLst/>
              <a:gdLst/>
              <a:ahLst/>
              <a:cxnLst/>
              <a:rect l="l" t="t" r="r" b="b"/>
              <a:pathLst>
                <a:path w="19881" h="25918" extrusionOk="0">
                  <a:moveTo>
                    <a:pt x="14606" y="0"/>
                  </a:moveTo>
                  <a:cubicBezTo>
                    <a:pt x="12114" y="0"/>
                    <a:pt x="10014" y="2371"/>
                    <a:pt x="9352" y="4591"/>
                  </a:cubicBezTo>
                  <a:cubicBezTo>
                    <a:pt x="8707" y="6743"/>
                    <a:pt x="7087" y="7287"/>
                    <a:pt x="5113" y="8552"/>
                  </a:cubicBezTo>
                  <a:lnTo>
                    <a:pt x="5037" y="8590"/>
                  </a:lnTo>
                  <a:cubicBezTo>
                    <a:pt x="4949" y="8653"/>
                    <a:pt x="4860" y="8717"/>
                    <a:pt x="4759" y="8780"/>
                  </a:cubicBezTo>
                  <a:cubicBezTo>
                    <a:pt x="4721" y="8805"/>
                    <a:pt x="4670" y="8843"/>
                    <a:pt x="4620" y="8868"/>
                  </a:cubicBezTo>
                  <a:cubicBezTo>
                    <a:pt x="4177" y="9172"/>
                    <a:pt x="3759" y="9501"/>
                    <a:pt x="3354" y="9843"/>
                  </a:cubicBezTo>
                  <a:cubicBezTo>
                    <a:pt x="3291" y="9906"/>
                    <a:pt x="3215" y="9969"/>
                    <a:pt x="3152" y="10020"/>
                  </a:cubicBezTo>
                  <a:cubicBezTo>
                    <a:pt x="3101" y="10071"/>
                    <a:pt x="3038" y="10134"/>
                    <a:pt x="3000" y="10172"/>
                  </a:cubicBezTo>
                  <a:cubicBezTo>
                    <a:pt x="2962" y="10197"/>
                    <a:pt x="2924" y="10235"/>
                    <a:pt x="2886" y="10273"/>
                  </a:cubicBezTo>
                  <a:lnTo>
                    <a:pt x="2747" y="10412"/>
                  </a:lnTo>
                  <a:cubicBezTo>
                    <a:pt x="2684" y="10476"/>
                    <a:pt x="2620" y="10526"/>
                    <a:pt x="2544" y="10615"/>
                  </a:cubicBezTo>
                  <a:cubicBezTo>
                    <a:pt x="2469" y="10703"/>
                    <a:pt x="2367" y="10792"/>
                    <a:pt x="2317" y="10855"/>
                  </a:cubicBezTo>
                  <a:cubicBezTo>
                    <a:pt x="2253" y="10918"/>
                    <a:pt x="2203" y="10969"/>
                    <a:pt x="2127" y="11058"/>
                  </a:cubicBezTo>
                  <a:cubicBezTo>
                    <a:pt x="2064" y="11134"/>
                    <a:pt x="1988" y="11209"/>
                    <a:pt x="1924" y="11285"/>
                  </a:cubicBezTo>
                  <a:cubicBezTo>
                    <a:pt x="1" y="13550"/>
                    <a:pt x="444" y="17397"/>
                    <a:pt x="2102" y="19675"/>
                  </a:cubicBezTo>
                  <a:cubicBezTo>
                    <a:pt x="2367" y="20042"/>
                    <a:pt x="2658" y="20383"/>
                    <a:pt x="2949" y="20712"/>
                  </a:cubicBezTo>
                  <a:lnTo>
                    <a:pt x="5632" y="23762"/>
                  </a:lnTo>
                  <a:cubicBezTo>
                    <a:pt x="5923" y="24129"/>
                    <a:pt x="6252" y="24458"/>
                    <a:pt x="6594" y="24774"/>
                  </a:cubicBezTo>
                  <a:cubicBezTo>
                    <a:pt x="7631" y="25647"/>
                    <a:pt x="9049" y="25875"/>
                    <a:pt x="10365" y="25888"/>
                  </a:cubicBezTo>
                  <a:lnTo>
                    <a:pt x="12554" y="25913"/>
                  </a:lnTo>
                  <a:cubicBezTo>
                    <a:pt x="12616" y="25916"/>
                    <a:pt x="12678" y="25918"/>
                    <a:pt x="12740" y="25918"/>
                  </a:cubicBezTo>
                  <a:cubicBezTo>
                    <a:pt x="12939" y="25918"/>
                    <a:pt x="13132" y="25901"/>
                    <a:pt x="13326" y="25863"/>
                  </a:cubicBezTo>
                  <a:cubicBezTo>
                    <a:pt x="13667" y="25774"/>
                    <a:pt x="13984" y="25622"/>
                    <a:pt x="14275" y="25432"/>
                  </a:cubicBezTo>
                  <a:cubicBezTo>
                    <a:pt x="15515" y="24724"/>
                    <a:pt x="16831" y="23927"/>
                    <a:pt x="17387" y="22598"/>
                  </a:cubicBezTo>
                  <a:cubicBezTo>
                    <a:pt x="17489" y="22345"/>
                    <a:pt x="17565" y="22092"/>
                    <a:pt x="17628" y="21826"/>
                  </a:cubicBezTo>
                  <a:cubicBezTo>
                    <a:pt x="17704" y="21510"/>
                    <a:pt x="17767" y="21181"/>
                    <a:pt x="17868" y="20864"/>
                  </a:cubicBezTo>
                  <a:cubicBezTo>
                    <a:pt x="18197" y="19776"/>
                    <a:pt x="18881" y="18789"/>
                    <a:pt x="19007" y="17663"/>
                  </a:cubicBezTo>
                  <a:cubicBezTo>
                    <a:pt x="19260" y="15373"/>
                    <a:pt x="17349" y="13538"/>
                    <a:pt x="17425" y="11285"/>
                  </a:cubicBezTo>
                  <a:cubicBezTo>
                    <a:pt x="17476" y="9628"/>
                    <a:pt x="18539" y="8388"/>
                    <a:pt x="19070" y="6894"/>
                  </a:cubicBezTo>
                  <a:cubicBezTo>
                    <a:pt x="19741" y="5110"/>
                    <a:pt x="19880" y="3478"/>
                    <a:pt x="18134" y="1706"/>
                  </a:cubicBezTo>
                  <a:lnTo>
                    <a:pt x="18134" y="1694"/>
                  </a:lnTo>
                  <a:cubicBezTo>
                    <a:pt x="16943" y="487"/>
                    <a:pt x="15734" y="0"/>
                    <a:pt x="1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3"/>
            <p:cNvSpPr/>
            <p:nvPr/>
          </p:nvSpPr>
          <p:spPr>
            <a:xfrm>
              <a:off x="7302765" y="785213"/>
              <a:ext cx="143552" cy="424535"/>
            </a:xfrm>
            <a:custGeom>
              <a:avLst/>
              <a:gdLst/>
              <a:ahLst/>
              <a:cxnLst/>
              <a:rect l="l" t="t" r="r" b="b"/>
              <a:pathLst>
                <a:path w="1759" h="5202" extrusionOk="0">
                  <a:moveTo>
                    <a:pt x="0" y="1"/>
                  </a:moveTo>
                  <a:lnTo>
                    <a:pt x="0" y="1"/>
                  </a:lnTo>
                  <a:cubicBezTo>
                    <a:pt x="152" y="1646"/>
                    <a:pt x="25" y="3468"/>
                    <a:pt x="949" y="5201"/>
                  </a:cubicBezTo>
                  <a:cubicBezTo>
                    <a:pt x="1607" y="3417"/>
                    <a:pt x="1759" y="1785"/>
                    <a:pt x="13" y="1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3"/>
            <p:cNvSpPr/>
            <p:nvPr/>
          </p:nvSpPr>
          <p:spPr>
            <a:xfrm>
              <a:off x="6760557" y="1406909"/>
              <a:ext cx="237648" cy="263437"/>
            </a:xfrm>
            <a:custGeom>
              <a:avLst/>
              <a:gdLst/>
              <a:ahLst/>
              <a:cxnLst/>
              <a:rect l="l" t="t" r="r" b="b"/>
              <a:pathLst>
                <a:path w="2912" h="3228" extrusionOk="0">
                  <a:moveTo>
                    <a:pt x="671" y="0"/>
                  </a:moveTo>
                  <a:lnTo>
                    <a:pt x="1" y="3227"/>
                  </a:lnTo>
                  <a:lnTo>
                    <a:pt x="2747" y="2784"/>
                  </a:lnTo>
                  <a:lnTo>
                    <a:pt x="2911" y="798"/>
                  </a:lnTo>
                  <a:lnTo>
                    <a:pt x="671" y="0"/>
                  </a:lnTo>
                  <a:close/>
                </a:path>
              </a:pathLst>
            </a:custGeom>
            <a:solidFill>
              <a:srgbClr val="D6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3"/>
            <p:cNvSpPr/>
            <p:nvPr/>
          </p:nvSpPr>
          <p:spPr>
            <a:xfrm>
              <a:off x="6160570" y="3218216"/>
              <a:ext cx="1278584" cy="2256925"/>
            </a:xfrm>
            <a:custGeom>
              <a:avLst/>
              <a:gdLst/>
              <a:ahLst/>
              <a:cxnLst/>
              <a:rect l="l" t="t" r="r" b="b"/>
              <a:pathLst>
                <a:path w="15667" h="27655" extrusionOk="0">
                  <a:moveTo>
                    <a:pt x="14287" y="0"/>
                  </a:moveTo>
                  <a:lnTo>
                    <a:pt x="13895" y="38"/>
                  </a:lnTo>
                  <a:lnTo>
                    <a:pt x="8808" y="506"/>
                  </a:lnTo>
                  <a:lnTo>
                    <a:pt x="1266" y="1860"/>
                  </a:lnTo>
                  <a:lnTo>
                    <a:pt x="1254" y="1886"/>
                  </a:lnTo>
                  <a:cubicBezTo>
                    <a:pt x="1228" y="1974"/>
                    <a:pt x="1152" y="2265"/>
                    <a:pt x="1038" y="2733"/>
                  </a:cubicBezTo>
                  <a:cubicBezTo>
                    <a:pt x="659" y="4480"/>
                    <a:pt x="1" y="8554"/>
                    <a:pt x="1266" y="12641"/>
                  </a:cubicBezTo>
                  <a:cubicBezTo>
                    <a:pt x="2924" y="18019"/>
                    <a:pt x="3379" y="22321"/>
                    <a:pt x="3645" y="25915"/>
                  </a:cubicBezTo>
                  <a:cubicBezTo>
                    <a:pt x="3738" y="27237"/>
                    <a:pt x="4946" y="27655"/>
                    <a:pt x="6436" y="27655"/>
                  </a:cubicBezTo>
                  <a:cubicBezTo>
                    <a:pt x="8996" y="27655"/>
                    <a:pt x="12389" y="26421"/>
                    <a:pt x="12389" y="26421"/>
                  </a:cubicBezTo>
                  <a:cubicBezTo>
                    <a:pt x="12389" y="26421"/>
                    <a:pt x="15198" y="10971"/>
                    <a:pt x="15464" y="8719"/>
                  </a:cubicBezTo>
                  <a:cubicBezTo>
                    <a:pt x="15666" y="6896"/>
                    <a:pt x="15654" y="3822"/>
                    <a:pt x="14907" y="1455"/>
                  </a:cubicBezTo>
                  <a:cubicBezTo>
                    <a:pt x="14755" y="949"/>
                    <a:pt x="14540" y="468"/>
                    <a:pt x="14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3"/>
            <p:cNvSpPr/>
            <p:nvPr/>
          </p:nvSpPr>
          <p:spPr>
            <a:xfrm>
              <a:off x="6644917" y="3218216"/>
              <a:ext cx="797330" cy="2256843"/>
            </a:xfrm>
            <a:custGeom>
              <a:avLst/>
              <a:gdLst/>
              <a:ahLst/>
              <a:cxnLst/>
              <a:rect l="l" t="t" r="r" b="b"/>
              <a:pathLst>
                <a:path w="9770" h="27654" extrusionOk="0">
                  <a:moveTo>
                    <a:pt x="8352" y="0"/>
                  </a:moveTo>
                  <a:lnTo>
                    <a:pt x="7352" y="101"/>
                  </a:lnTo>
                  <a:cubicBezTo>
                    <a:pt x="8656" y="2480"/>
                    <a:pt x="8732" y="6517"/>
                    <a:pt x="8479" y="8731"/>
                  </a:cubicBezTo>
                  <a:cubicBezTo>
                    <a:pt x="8226" y="10971"/>
                    <a:pt x="5416" y="26434"/>
                    <a:pt x="5416" y="26434"/>
                  </a:cubicBezTo>
                  <a:cubicBezTo>
                    <a:pt x="5416" y="26434"/>
                    <a:pt x="2481" y="27497"/>
                    <a:pt x="0" y="27636"/>
                  </a:cubicBezTo>
                  <a:cubicBezTo>
                    <a:pt x="166" y="27648"/>
                    <a:pt x="337" y="27654"/>
                    <a:pt x="511" y="27654"/>
                  </a:cubicBezTo>
                  <a:cubicBezTo>
                    <a:pt x="3072" y="27654"/>
                    <a:pt x="6454" y="26434"/>
                    <a:pt x="6454" y="26434"/>
                  </a:cubicBezTo>
                  <a:cubicBezTo>
                    <a:pt x="6454" y="26434"/>
                    <a:pt x="9263" y="10971"/>
                    <a:pt x="9516" y="8731"/>
                  </a:cubicBezTo>
                  <a:cubicBezTo>
                    <a:pt x="9769" y="6479"/>
                    <a:pt x="9693" y="2379"/>
                    <a:pt x="8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3"/>
            <p:cNvSpPr/>
            <p:nvPr/>
          </p:nvSpPr>
          <p:spPr>
            <a:xfrm>
              <a:off x="6119276" y="1402747"/>
              <a:ext cx="488517" cy="978014"/>
            </a:xfrm>
            <a:custGeom>
              <a:avLst/>
              <a:gdLst/>
              <a:ahLst/>
              <a:cxnLst/>
              <a:rect l="l" t="t" r="r" b="b"/>
              <a:pathLst>
                <a:path w="5986" h="11984" extrusionOk="0">
                  <a:moveTo>
                    <a:pt x="5986" y="1"/>
                  </a:moveTo>
                  <a:lnTo>
                    <a:pt x="5986" y="1"/>
                  </a:lnTo>
                  <a:cubicBezTo>
                    <a:pt x="4012" y="3999"/>
                    <a:pt x="2013" y="2494"/>
                    <a:pt x="1051" y="5708"/>
                  </a:cubicBezTo>
                  <a:cubicBezTo>
                    <a:pt x="89" y="8922"/>
                    <a:pt x="1367" y="11984"/>
                    <a:pt x="1367" y="11984"/>
                  </a:cubicBezTo>
                  <a:cubicBezTo>
                    <a:pt x="1089" y="10883"/>
                    <a:pt x="1" y="5265"/>
                    <a:pt x="2936" y="3772"/>
                  </a:cubicBezTo>
                  <a:cubicBezTo>
                    <a:pt x="5733" y="2342"/>
                    <a:pt x="5986" y="1"/>
                    <a:pt x="5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3"/>
            <p:cNvSpPr/>
            <p:nvPr/>
          </p:nvSpPr>
          <p:spPr>
            <a:xfrm>
              <a:off x="6262825" y="3221317"/>
              <a:ext cx="1030734" cy="348311"/>
            </a:xfrm>
            <a:custGeom>
              <a:avLst/>
              <a:gdLst/>
              <a:ahLst/>
              <a:cxnLst/>
              <a:rect l="l" t="t" r="r" b="b"/>
              <a:pathLst>
                <a:path w="12630" h="4268" extrusionOk="0">
                  <a:moveTo>
                    <a:pt x="12629" y="0"/>
                  </a:moveTo>
                  <a:lnTo>
                    <a:pt x="7555" y="468"/>
                  </a:lnTo>
                  <a:lnTo>
                    <a:pt x="13" y="1822"/>
                  </a:lnTo>
                  <a:lnTo>
                    <a:pt x="1" y="1848"/>
                  </a:lnTo>
                  <a:cubicBezTo>
                    <a:pt x="557" y="2665"/>
                    <a:pt x="1969" y="4268"/>
                    <a:pt x="4750" y="4268"/>
                  </a:cubicBezTo>
                  <a:cubicBezTo>
                    <a:pt x="5068" y="4268"/>
                    <a:pt x="5404" y="4247"/>
                    <a:pt x="5758" y="4201"/>
                  </a:cubicBezTo>
                  <a:cubicBezTo>
                    <a:pt x="10111" y="3644"/>
                    <a:pt x="11490" y="1443"/>
                    <a:pt x="12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3"/>
            <p:cNvSpPr/>
            <p:nvPr/>
          </p:nvSpPr>
          <p:spPr>
            <a:xfrm>
              <a:off x="5947897" y="1302613"/>
              <a:ext cx="1584213" cy="2145690"/>
            </a:xfrm>
            <a:custGeom>
              <a:avLst/>
              <a:gdLst/>
              <a:ahLst/>
              <a:cxnLst/>
              <a:rect l="l" t="t" r="r" b="b"/>
              <a:pathLst>
                <a:path w="19412" h="26292" extrusionOk="0">
                  <a:moveTo>
                    <a:pt x="16994" y="0"/>
                  </a:moveTo>
                  <a:cubicBezTo>
                    <a:pt x="16767" y="304"/>
                    <a:pt x="16526" y="582"/>
                    <a:pt x="16260" y="848"/>
                  </a:cubicBezTo>
                  <a:cubicBezTo>
                    <a:pt x="13439" y="3607"/>
                    <a:pt x="9364" y="3974"/>
                    <a:pt x="9364" y="3974"/>
                  </a:cubicBezTo>
                  <a:cubicBezTo>
                    <a:pt x="8681" y="4037"/>
                    <a:pt x="8010" y="4163"/>
                    <a:pt x="7365" y="4379"/>
                  </a:cubicBezTo>
                  <a:cubicBezTo>
                    <a:pt x="5922" y="4809"/>
                    <a:pt x="4011" y="5745"/>
                    <a:pt x="2695" y="7694"/>
                  </a:cubicBezTo>
                  <a:cubicBezTo>
                    <a:pt x="0" y="11667"/>
                    <a:pt x="3012" y="15944"/>
                    <a:pt x="3012" y="15944"/>
                  </a:cubicBezTo>
                  <a:lnTo>
                    <a:pt x="5644" y="14198"/>
                  </a:lnTo>
                  <a:lnTo>
                    <a:pt x="5644" y="14198"/>
                  </a:lnTo>
                  <a:cubicBezTo>
                    <a:pt x="5682" y="14881"/>
                    <a:pt x="5669" y="15552"/>
                    <a:pt x="5593" y="16235"/>
                  </a:cubicBezTo>
                  <a:cubicBezTo>
                    <a:pt x="5530" y="16918"/>
                    <a:pt x="5429" y="17678"/>
                    <a:pt x="5302" y="18450"/>
                  </a:cubicBezTo>
                  <a:cubicBezTo>
                    <a:pt x="4783" y="21740"/>
                    <a:pt x="3872" y="25333"/>
                    <a:pt x="3872" y="25333"/>
                  </a:cubicBezTo>
                  <a:cubicBezTo>
                    <a:pt x="5377" y="26026"/>
                    <a:pt x="6893" y="26291"/>
                    <a:pt x="8333" y="26291"/>
                  </a:cubicBezTo>
                  <a:cubicBezTo>
                    <a:pt x="10573" y="26291"/>
                    <a:pt x="12627" y="25649"/>
                    <a:pt x="14160" y="24979"/>
                  </a:cubicBezTo>
                  <a:cubicBezTo>
                    <a:pt x="15109" y="24561"/>
                    <a:pt x="16033" y="24068"/>
                    <a:pt x="16893" y="23473"/>
                  </a:cubicBezTo>
                  <a:cubicBezTo>
                    <a:pt x="16893" y="23473"/>
                    <a:pt x="15577" y="18817"/>
                    <a:pt x="15159" y="17222"/>
                  </a:cubicBezTo>
                  <a:cubicBezTo>
                    <a:pt x="14932" y="16273"/>
                    <a:pt x="14818" y="15311"/>
                    <a:pt x="14830" y="14337"/>
                  </a:cubicBezTo>
                  <a:cubicBezTo>
                    <a:pt x="14830" y="14059"/>
                    <a:pt x="14843" y="13882"/>
                    <a:pt x="14843" y="13882"/>
                  </a:cubicBezTo>
                  <a:cubicBezTo>
                    <a:pt x="17083" y="11186"/>
                    <a:pt x="15843" y="8845"/>
                    <a:pt x="15931" y="7934"/>
                  </a:cubicBezTo>
                  <a:cubicBezTo>
                    <a:pt x="16007" y="7011"/>
                    <a:pt x="16159" y="6353"/>
                    <a:pt x="16475" y="5834"/>
                  </a:cubicBezTo>
                  <a:cubicBezTo>
                    <a:pt x="16526" y="5758"/>
                    <a:pt x="16589" y="5682"/>
                    <a:pt x="16653" y="5619"/>
                  </a:cubicBezTo>
                  <a:lnTo>
                    <a:pt x="16994" y="5277"/>
                  </a:lnTo>
                  <a:cubicBezTo>
                    <a:pt x="17918" y="4315"/>
                    <a:pt x="19335" y="2050"/>
                    <a:pt x="19399" y="1987"/>
                  </a:cubicBezTo>
                  <a:cubicBezTo>
                    <a:pt x="19411" y="1987"/>
                    <a:pt x="17956" y="696"/>
                    <a:pt x="17956" y="696"/>
                  </a:cubicBezTo>
                  <a:cubicBezTo>
                    <a:pt x="17867" y="608"/>
                    <a:pt x="17754" y="519"/>
                    <a:pt x="17640" y="443"/>
                  </a:cubicBezTo>
                  <a:lnTo>
                    <a:pt x="1699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3"/>
            <p:cNvSpPr/>
            <p:nvPr/>
          </p:nvSpPr>
          <p:spPr>
            <a:xfrm>
              <a:off x="6532705" y="817285"/>
              <a:ext cx="613136" cy="588653"/>
            </a:xfrm>
            <a:custGeom>
              <a:avLst/>
              <a:gdLst/>
              <a:ahLst/>
              <a:cxnLst/>
              <a:rect l="l" t="t" r="r" b="b"/>
              <a:pathLst>
                <a:path w="7513" h="7213" extrusionOk="0">
                  <a:moveTo>
                    <a:pt x="7513" y="0"/>
                  </a:moveTo>
                  <a:cubicBezTo>
                    <a:pt x="7513" y="0"/>
                    <a:pt x="6804" y="1126"/>
                    <a:pt x="6235" y="1518"/>
                  </a:cubicBezTo>
                  <a:cubicBezTo>
                    <a:pt x="5324" y="2151"/>
                    <a:pt x="1755" y="2695"/>
                    <a:pt x="1755" y="2695"/>
                  </a:cubicBezTo>
                  <a:cubicBezTo>
                    <a:pt x="390" y="4716"/>
                    <a:pt x="83" y="6145"/>
                    <a:pt x="20" y="6803"/>
                  </a:cubicBezTo>
                  <a:lnTo>
                    <a:pt x="20" y="6803"/>
                  </a:lnTo>
                  <a:cubicBezTo>
                    <a:pt x="215" y="5118"/>
                    <a:pt x="2135" y="2961"/>
                    <a:pt x="2135" y="2961"/>
                  </a:cubicBezTo>
                  <a:lnTo>
                    <a:pt x="3615" y="3379"/>
                  </a:lnTo>
                  <a:lnTo>
                    <a:pt x="6969" y="1518"/>
                  </a:lnTo>
                  <a:lnTo>
                    <a:pt x="7513" y="0"/>
                  </a:lnTo>
                  <a:close/>
                  <a:moveTo>
                    <a:pt x="20" y="6803"/>
                  </a:moveTo>
                  <a:lnTo>
                    <a:pt x="20" y="6803"/>
                  </a:lnTo>
                  <a:cubicBezTo>
                    <a:pt x="6" y="6924"/>
                    <a:pt x="1" y="7042"/>
                    <a:pt x="6" y="7157"/>
                  </a:cubicBezTo>
                  <a:lnTo>
                    <a:pt x="6" y="7157"/>
                  </a:lnTo>
                  <a:cubicBezTo>
                    <a:pt x="3" y="7093"/>
                    <a:pt x="3" y="6974"/>
                    <a:pt x="20" y="6803"/>
                  </a:cubicBezTo>
                  <a:close/>
                  <a:moveTo>
                    <a:pt x="6" y="7157"/>
                  </a:moveTo>
                  <a:cubicBezTo>
                    <a:pt x="7" y="7194"/>
                    <a:pt x="9" y="7213"/>
                    <a:pt x="9" y="7213"/>
                  </a:cubicBezTo>
                  <a:cubicBezTo>
                    <a:pt x="8" y="7194"/>
                    <a:pt x="6" y="7176"/>
                    <a:pt x="6" y="71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3"/>
            <p:cNvSpPr/>
            <p:nvPr/>
          </p:nvSpPr>
          <p:spPr>
            <a:xfrm>
              <a:off x="6667605" y="941167"/>
              <a:ext cx="636232" cy="580410"/>
            </a:xfrm>
            <a:custGeom>
              <a:avLst/>
              <a:gdLst/>
              <a:ahLst/>
              <a:cxnLst/>
              <a:rect l="l" t="t" r="r" b="b"/>
              <a:pathLst>
                <a:path w="7796" h="7112" extrusionOk="0">
                  <a:moveTo>
                    <a:pt x="5316" y="0"/>
                  </a:moveTo>
                  <a:cubicBezTo>
                    <a:pt x="3873" y="1076"/>
                    <a:pt x="482" y="1443"/>
                    <a:pt x="469" y="1443"/>
                  </a:cubicBezTo>
                  <a:cubicBezTo>
                    <a:pt x="1" y="3556"/>
                    <a:pt x="191" y="7112"/>
                    <a:pt x="3000" y="7112"/>
                  </a:cubicBezTo>
                  <a:cubicBezTo>
                    <a:pt x="5809" y="7112"/>
                    <a:pt x="7796" y="3265"/>
                    <a:pt x="7796" y="3265"/>
                  </a:cubicBezTo>
                  <a:cubicBezTo>
                    <a:pt x="6695" y="1785"/>
                    <a:pt x="5316" y="0"/>
                    <a:pt x="5316"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3"/>
            <p:cNvSpPr/>
            <p:nvPr/>
          </p:nvSpPr>
          <p:spPr>
            <a:xfrm>
              <a:off x="6803973" y="941167"/>
              <a:ext cx="499861" cy="581471"/>
            </a:xfrm>
            <a:custGeom>
              <a:avLst/>
              <a:gdLst/>
              <a:ahLst/>
              <a:cxnLst/>
              <a:rect l="l" t="t" r="r" b="b"/>
              <a:pathLst>
                <a:path w="6125" h="7125" extrusionOk="0">
                  <a:moveTo>
                    <a:pt x="3645" y="0"/>
                  </a:moveTo>
                  <a:cubicBezTo>
                    <a:pt x="3505" y="102"/>
                    <a:pt x="3366" y="190"/>
                    <a:pt x="3227" y="266"/>
                  </a:cubicBezTo>
                  <a:cubicBezTo>
                    <a:pt x="5264" y="1810"/>
                    <a:pt x="3278" y="6808"/>
                    <a:pt x="468" y="6808"/>
                  </a:cubicBezTo>
                  <a:cubicBezTo>
                    <a:pt x="304" y="6808"/>
                    <a:pt x="152" y="6796"/>
                    <a:pt x="0" y="6770"/>
                  </a:cubicBezTo>
                  <a:lnTo>
                    <a:pt x="0" y="6770"/>
                  </a:lnTo>
                  <a:cubicBezTo>
                    <a:pt x="405" y="7011"/>
                    <a:pt x="861" y="7125"/>
                    <a:pt x="1329" y="7125"/>
                  </a:cubicBezTo>
                  <a:cubicBezTo>
                    <a:pt x="4138" y="7125"/>
                    <a:pt x="6125" y="3265"/>
                    <a:pt x="6125" y="3265"/>
                  </a:cubicBezTo>
                  <a:cubicBezTo>
                    <a:pt x="5024" y="1785"/>
                    <a:pt x="3645" y="0"/>
                    <a:pt x="3645"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3"/>
            <p:cNvSpPr/>
            <p:nvPr/>
          </p:nvSpPr>
          <p:spPr>
            <a:xfrm>
              <a:off x="6281432" y="2146284"/>
              <a:ext cx="973852" cy="460688"/>
            </a:xfrm>
            <a:custGeom>
              <a:avLst/>
              <a:gdLst/>
              <a:ahLst/>
              <a:cxnLst/>
              <a:rect l="l" t="t" r="r" b="b"/>
              <a:pathLst>
                <a:path w="11933" h="5645" extrusionOk="0">
                  <a:moveTo>
                    <a:pt x="1177" y="0"/>
                  </a:moveTo>
                  <a:cubicBezTo>
                    <a:pt x="0" y="2519"/>
                    <a:pt x="1544" y="3873"/>
                    <a:pt x="1544" y="3873"/>
                  </a:cubicBezTo>
                  <a:lnTo>
                    <a:pt x="1759" y="4986"/>
                  </a:lnTo>
                  <a:lnTo>
                    <a:pt x="5530" y="5644"/>
                  </a:lnTo>
                  <a:lnTo>
                    <a:pt x="8580" y="4872"/>
                  </a:lnTo>
                  <a:lnTo>
                    <a:pt x="11199" y="3531"/>
                  </a:lnTo>
                  <a:lnTo>
                    <a:pt x="11730" y="2506"/>
                  </a:lnTo>
                  <a:lnTo>
                    <a:pt x="11933" y="1329"/>
                  </a:lnTo>
                  <a:lnTo>
                    <a:pt x="11933" y="1329"/>
                  </a:lnTo>
                  <a:cubicBezTo>
                    <a:pt x="11933" y="1329"/>
                    <a:pt x="11819" y="1734"/>
                    <a:pt x="11288" y="2519"/>
                  </a:cubicBezTo>
                  <a:cubicBezTo>
                    <a:pt x="11073" y="2822"/>
                    <a:pt x="10946" y="2914"/>
                    <a:pt x="10869" y="2914"/>
                  </a:cubicBezTo>
                  <a:cubicBezTo>
                    <a:pt x="10751" y="2914"/>
                    <a:pt x="10756" y="2696"/>
                    <a:pt x="10756" y="2696"/>
                  </a:cubicBezTo>
                  <a:cubicBezTo>
                    <a:pt x="10756" y="2695"/>
                    <a:pt x="10756" y="2695"/>
                    <a:pt x="10755" y="2695"/>
                  </a:cubicBezTo>
                  <a:cubicBezTo>
                    <a:pt x="10724" y="2695"/>
                    <a:pt x="10085" y="2936"/>
                    <a:pt x="10085" y="2936"/>
                  </a:cubicBezTo>
                  <a:cubicBezTo>
                    <a:pt x="7865" y="3704"/>
                    <a:pt x="6188" y="4006"/>
                    <a:pt x="4923" y="4006"/>
                  </a:cubicBezTo>
                  <a:cubicBezTo>
                    <a:pt x="312" y="4006"/>
                    <a:pt x="1177" y="1"/>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3"/>
            <p:cNvSpPr/>
            <p:nvPr/>
          </p:nvSpPr>
          <p:spPr>
            <a:xfrm>
              <a:off x="6380587" y="2472638"/>
              <a:ext cx="946023" cy="745671"/>
            </a:xfrm>
            <a:custGeom>
              <a:avLst/>
              <a:gdLst/>
              <a:ahLst/>
              <a:cxnLst/>
              <a:rect l="l" t="t" r="r" b="b"/>
              <a:pathLst>
                <a:path w="11592" h="9137" extrusionOk="0">
                  <a:moveTo>
                    <a:pt x="9516" y="0"/>
                  </a:moveTo>
                  <a:cubicBezTo>
                    <a:pt x="9187" y="177"/>
                    <a:pt x="8833" y="304"/>
                    <a:pt x="8466" y="405"/>
                  </a:cubicBezTo>
                  <a:cubicBezTo>
                    <a:pt x="6200" y="1025"/>
                    <a:pt x="936" y="2012"/>
                    <a:pt x="936" y="2012"/>
                  </a:cubicBezTo>
                  <a:lnTo>
                    <a:pt x="278" y="1898"/>
                  </a:lnTo>
                  <a:cubicBezTo>
                    <a:pt x="215" y="2581"/>
                    <a:pt x="114" y="3341"/>
                    <a:pt x="0" y="4113"/>
                  </a:cubicBezTo>
                  <a:cubicBezTo>
                    <a:pt x="630" y="4022"/>
                    <a:pt x="1236" y="3980"/>
                    <a:pt x="1815" y="3980"/>
                  </a:cubicBezTo>
                  <a:cubicBezTo>
                    <a:pt x="8267" y="3980"/>
                    <a:pt x="11591" y="9136"/>
                    <a:pt x="11591" y="9136"/>
                  </a:cubicBezTo>
                  <a:cubicBezTo>
                    <a:pt x="11591" y="9136"/>
                    <a:pt x="10275" y="4492"/>
                    <a:pt x="9845" y="2872"/>
                  </a:cubicBezTo>
                  <a:cubicBezTo>
                    <a:pt x="9630" y="1936"/>
                    <a:pt x="9516" y="974"/>
                    <a:pt x="95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3"/>
            <p:cNvSpPr/>
            <p:nvPr/>
          </p:nvSpPr>
          <p:spPr>
            <a:xfrm>
              <a:off x="6192642" y="2254742"/>
              <a:ext cx="1131849" cy="463463"/>
            </a:xfrm>
            <a:custGeom>
              <a:avLst/>
              <a:gdLst/>
              <a:ahLst/>
              <a:cxnLst/>
              <a:rect l="l" t="t" r="r" b="b"/>
              <a:pathLst>
                <a:path w="13869" h="5679" extrusionOk="0">
                  <a:moveTo>
                    <a:pt x="13021" y="0"/>
                  </a:moveTo>
                  <a:lnTo>
                    <a:pt x="13021" y="0"/>
                  </a:lnTo>
                  <a:cubicBezTo>
                    <a:pt x="13021" y="0"/>
                    <a:pt x="12654" y="1481"/>
                    <a:pt x="11768" y="2101"/>
                  </a:cubicBezTo>
                  <a:cubicBezTo>
                    <a:pt x="11768" y="2101"/>
                    <a:pt x="11287" y="2101"/>
                    <a:pt x="11743" y="1569"/>
                  </a:cubicBezTo>
                  <a:cubicBezTo>
                    <a:pt x="11914" y="1365"/>
                    <a:pt x="11853" y="1271"/>
                    <a:pt x="11716" y="1271"/>
                  </a:cubicBezTo>
                  <a:cubicBezTo>
                    <a:pt x="11488" y="1271"/>
                    <a:pt x="11047" y="1531"/>
                    <a:pt x="11110" y="1974"/>
                  </a:cubicBezTo>
                  <a:cubicBezTo>
                    <a:pt x="11178" y="2441"/>
                    <a:pt x="8177" y="3439"/>
                    <a:pt x="5634" y="3439"/>
                  </a:cubicBezTo>
                  <a:cubicBezTo>
                    <a:pt x="4390" y="3439"/>
                    <a:pt x="3256" y="3200"/>
                    <a:pt x="2645" y="2544"/>
                  </a:cubicBezTo>
                  <a:lnTo>
                    <a:pt x="0" y="4264"/>
                  </a:lnTo>
                  <a:cubicBezTo>
                    <a:pt x="0" y="4264"/>
                    <a:pt x="1371" y="5679"/>
                    <a:pt x="4372" y="5679"/>
                  </a:cubicBezTo>
                  <a:cubicBezTo>
                    <a:pt x="6223" y="5679"/>
                    <a:pt x="8693" y="5141"/>
                    <a:pt x="11844" y="3404"/>
                  </a:cubicBezTo>
                  <a:cubicBezTo>
                    <a:pt x="11844" y="3404"/>
                    <a:pt x="13869" y="1316"/>
                    <a:pt x="1302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3"/>
            <p:cNvSpPr/>
            <p:nvPr/>
          </p:nvSpPr>
          <p:spPr>
            <a:xfrm>
              <a:off x="6830822" y="3929682"/>
              <a:ext cx="91974" cy="941127"/>
            </a:xfrm>
            <a:custGeom>
              <a:avLst/>
              <a:gdLst/>
              <a:ahLst/>
              <a:cxnLst/>
              <a:rect l="l" t="t" r="r" b="b"/>
              <a:pathLst>
                <a:path w="1127" h="11532" extrusionOk="0">
                  <a:moveTo>
                    <a:pt x="570" y="1"/>
                  </a:moveTo>
                  <a:cubicBezTo>
                    <a:pt x="570" y="1"/>
                    <a:pt x="215" y="4164"/>
                    <a:pt x="13" y="10997"/>
                  </a:cubicBezTo>
                  <a:cubicBezTo>
                    <a:pt x="0" y="11397"/>
                    <a:pt x="120" y="11531"/>
                    <a:pt x="285" y="11531"/>
                  </a:cubicBezTo>
                  <a:cubicBezTo>
                    <a:pt x="615" y="11531"/>
                    <a:pt x="1126" y="10997"/>
                    <a:pt x="1126" y="10997"/>
                  </a:cubicBezTo>
                  <a:lnTo>
                    <a:pt x="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3"/>
            <p:cNvSpPr/>
            <p:nvPr/>
          </p:nvSpPr>
          <p:spPr>
            <a:xfrm>
              <a:off x="7067243" y="2060269"/>
              <a:ext cx="133351" cy="234792"/>
            </a:xfrm>
            <a:custGeom>
              <a:avLst/>
              <a:gdLst/>
              <a:ahLst/>
              <a:cxnLst/>
              <a:rect l="l" t="t" r="r" b="b"/>
              <a:pathLst>
                <a:path w="1634" h="2877" extrusionOk="0">
                  <a:moveTo>
                    <a:pt x="785" y="371"/>
                  </a:moveTo>
                  <a:cubicBezTo>
                    <a:pt x="937" y="371"/>
                    <a:pt x="1039" y="409"/>
                    <a:pt x="1077" y="472"/>
                  </a:cubicBezTo>
                  <a:cubicBezTo>
                    <a:pt x="1152" y="637"/>
                    <a:pt x="1051" y="953"/>
                    <a:pt x="874" y="1320"/>
                  </a:cubicBezTo>
                  <a:cubicBezTo>
                    <a:pt x="659" y="915"/>
                    <a:pt x="545" y="574"/>
                    <a:pt x="608" y="422"/>
                  </a:cubicBezTo>
                  <a:cubicBezTo>
                    <a:pt x="621" y="409"/>
                    <a:pt x="646" y="371"/>
                    <a:pt x="785" y="371"/>
                  </a:cubicBezTo>
                  <a:close/>
                  <a:moveTo>
                    <a:pt x="724" y="0"/>
                  </a:moveTo>
                  <a:cubicBezTo>
                    <a:pt x="543" y="0"/>
                    <a:pt x="372" y="99"/>
                    <a:pt x="292" y="270"/>
                  </a:cubicBezTo>
                  <a:cubicBezTo>
                    <a:pt x="127" y="586"/>
                    <a:pt x="368" y="1168"/>
                    <a:pt x="659" y="1687"/>
                  </a:cubicBezTo>
                  <a:cubicBezTo>
                    <a:pt x="456" y="2029"/>
                    <a:pt x="241" y="2345"/>
                    <a:pt x="1" y="2649"/>
                  </a:cubicBezTo>
                  <a:lnTo>
                    <a:pt x="279" y="2560"/>
                  </a:lnTo>
                  <a:lnTo>
                    <a:pt x="279" y="2877"/>
                  </a:lnTo>
                  <a:cubicBezTo>
                    <a:pt x="494" y="2611"/>
                    <a:pt x="684" y="2333"/>
                    <a:pt x="874" y="2041"/>
                  </a:cubicBezTo>
                  <a:cubicBezTo>
                    <a:pt x="1077" y="2358"/>
                    <a:pt x="1266" y="2624"/>
                    <a:pt x="1355" y="2737"/>
                  </a:cubicBezTo>
                  <a:lnTo>
                    <a:pt x="1380" y="2459"/>
                  </a:lnTo>
                  <a:lnTo>
                    <a:pt x="1633" y="2522"/>
                  </a:lnTo>
                  <a:cubicBezTo>
                    <a:pt x="1431" y="2257"/>
                    <a:pt x="1254" y="1978"/>
                    <a:pt x="1077" y="1687"/>
                  </a:cubicBezTo>
                  <a:cubicBezTo>
                    <a:pt x="1355" y="1194"/>
                    <a:pt x="1557" y="650"/>
                    <a:pt x="1393" y="321"/>
                  </a:cubicBezTo>
                  <a:cubicBezTo>
                    <a:pt x="1330" y="181"/>
                    <a:pt x="1165" y="4"/>
                    <a:pt x="785" y="4"/>
                  </a:cubicBezTo>
                  <a:cubicBezTo>
                    <a:pt x="765" y="2"/>
                    <a:pt x="744" y="0"/>
                    <a:pt x="7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Northeastern University - Wikipedia">
            <a:extLst>
              <a:ext uri="{FF2B5EF4-FFF2-40B4-BE49-F238E27FC236}">
                <a16:creationId xmlns:a16="http://schemas.microsoft.com/office/drawing/2014/main" id="{1C7B6EB3-89C3-465B-2669-2DDB1F026960}"/>
              </a:ext>
            </a:extLst>
          </p:cNvPr>
          <p:cNvPicPr>
            <a:picLocks noChangeAspect="1"/>
          </p:cNvPicPr>
          <p:nvPr/>
        </p:nvPicPr>
        <p:blipFill>
          <a:blip r:embed="rId3"/>
          <a:stretch>
            <a:fillRect/>
          </a:stretch>
        </p:blipFill>
        <p:spPr>
          <a:xfrm>
            <a:off x="7942306" y="72596"/>
            <a:ext cx="1098207" cy="10750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fade">
                                      <p:cBhvr>
                                        <p:cTn id="7" dur="1000"/>
                                        <p:tgtEl>
                                          <p:spTgt spid="888"/>
                                        </p:tgtEl>
                                      </p:cBhvr>
                                    </p:animEffect>
                                  </p:childTnLst>
                                </p:cTn>
                              </p:par>
                              <p:par>
                                <p:cTn id="8" presetID="10" presetClass="entr" presetSubtype="0" fill="hold" nodeType="withEffect">
                                  <p:stCondLst>
                                    <p:cond delay="0"/>
                                  </p:stCondLst>
                                  <p:childTnLst>
                                    <p:set>
                                      <p:cBhvr>
                                        <p:cTn id="9" dur="1" fill="hold">
                                          <p:stCondLst>
                                            <p:cond delay="0"/>
                                          </p:stCondLst>
                                        </p:cTn>
                                        <p:tgtEl>
                                          <p:spTgt spid="889"/>
                                        </p:tgtEl>
                                        <p:attrNameLst>
                                          <p:attrName>style.visibility</p:attrName>
                                        </p:attrNameLst>
                                      </p:cBhvr>
                                      <p:to>
                                        <p:strVal val="visible"/>
                                      </p:to>
                                    </p:set>
                                    <p:animEffect transition="in" filter="fade">
                                      <p:cBhvr>
                                        <p:cTn id="10" dur="1000"/>
                                        <p:tgtEl>
                                          <p:spTgt spid="889"/>
                                        </p:tgtEl>
                                      </p:cBhvr>
                                    </p:animEffect>
                                  </p:childTnLst>
                                </p:cTn>
                              </p:par>
                              <p:par>
                                <p:cTn id="11" presetID="10" presetClass="entr" presetSubtype="0" fill="hold" nodeType="withEffect">
                                  <p:stCondLst>
                                    <p:cond delay="0"/>
                                  </p:stCondLst>
                                  <p:childTnLst>
                                    <p:set>
                                      <p:cBhvr>
                                        <p:cTn id="12" dur="1" fill="hold">
                                          <p:stCondLst>
                                            <p:cond delay="0"/>
                                          </p:stCondLst>
                                        </p:cTn>
                                        <p:tgtEl>
                                          <p:spTgt spid="887"/>
                                        </p:tgtEl>
                                        <p:attrNameLst>
                                          <p:attrName>style.visibility</p:attrName>
                                        </p:attrNameLst>
                                      </p:cBhvr>
                                      <p:to>
                                        <p:strVal val="visible"/>
                                      </p:to>
                                    </p:set>
                                    <p:animEffect transition="in" filter="fade">
                                      <p:cBhvr>
                                        <p:cTn id="13" dur="1000"/>
                                        <p:tgtEl>
                                          <p:spTgt spid="88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90"/>
                                        </p:tgtEl>
                                        <p:attrNameLst>
                                          <p:attrName>style.visibility</p:attrName>
                                        </p:attrNameLst>
                                      </p:cBhvr>
                                      <p:to>
                                        <p:strVal val="visible"/>
                                      </p:to>
                                    </p:set>
                                    <p:anim calcmode="lin" valueType="num">
                                      <p:cBhvr additive="base">
                                        <p:cTn id="18" dur="1000"/>
                                        <p:tgtEl>
                                          <p:spTgt spid="8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323A9-AD46-9894-4FBB-D0DF41650735}"/>
              </a:ext>
            </a:extLst>
          </p:cNvPr>
          <p:cNvSpPr>
            <a:spLocks noGrp="1"/>
          </p:cNvSpPr>
          <p:nvPr>
            <p:ph type="title"/>
          </p:nvPr>
        </p:nvSpPr>
        <p:spPr>
          <a:xfrm>
            <a:off x="968153" y="820374"/>
            <a:ext cx="7485722" cy="928622"/>
          </a:xfrm>
        </p:spPr>
        <p:txBody>
          <a:bodyPr>
            <a:noAutofit/>
          </a:bodyPr>
          <a:lstStyle/>
          <a:p>
            <a:r>
              <a:rPr lang="en-US" sz="4000" dirty="0">
                <a:solidFill>
                  <a:srgbClr val="32186B"/>
                </a:solidFill>
              </a:rPr>
              <a:t>Healthcare Inequity</a:t>
            </a:r>
          </a:p>
        </p:txBody>
      </p:sp>
      <p:sp>
        <p:nvSpPr>
          <p:cNvPr id="2" name="Subtitle 1">
            <a:extLst>
              <a:ext uri="{FF2B5EF4-FFF2-40B4-BE49-F238E27FC236}">
                <a16:creationId xmlns:a16="http://schemas.microsoft.com/office/drawing/2014/main" id="{E875B84B-C344-AEDF-0E25-8B8EF7E90E5D}"/>
              </a:ext>
            </a:extLst>
          </p:cNvPr>
          <p:cNvSpPr>
            <a:spLocks noGrp="1"/>
          </p:cNvSpPr>
          <p:nvPr>
            <p:ph type="body" idx="1"/>
          </p:nvPr>
        </p:nvSpPr>
        <p:spPr>
          <a:xfrm>
            <a:off x="512497" y="1746643"/>
            <a:ext cx="8397033" cy="2598259"/>
          </a:xfrm>
        </p:spPr>
        <p:txBody>
          <a:bodyPr>
            <a:normAutofit/>
          </a:bodyPr>
          <a:lstStyle/>
          <a:p>
            <a:pPr algn="l"/>
            <a:r>
              <a:rPr lang="en-US" dirty="0"/>
              <a:t>Health inequities are </a:t>
            </a:r>
            <a:r>
              <a:rPr lang="en-US" b="1" dirty="0"/>
              <a:t>differences in health status or in the distribution of health resources between different population groups </a:t>
            </a:r>
            <a:r>
              <a:rPr lang="en-US" dirty="0"/>
              <a:t>, arising from the social conditions in which people are born, grow, live, work and age. </a:t>
            </a:r>
          </a:p>
          <a:p>
            <a:pPr algn="l"/>
            <a:r>
              <a:rPr lang="en-US" dirty="0"/>
              <a:t>Examples of health inequity include </a:t>
            </a:r>
            <a:r>
              <a:rPr lang="en-US" b="1" dirty="0"/>
              <a:t>lower life expectancy, high rates of mental ill-health, and difficulty getting healthcare </a:t>
            </a:r>
            <a:r>
              <a:rPr lang="en-US" dirty="0"/>
              <a:t>. These widespread differences are the result of systems that negatively affect people's living conditions, access to healthcare, and overall health status. </a:t>
            </a:r>
          </a:p>
        </p:txBody>
      </p:sp>
      <p:pic>
        <p:nvPicPr>
          <p:cNvPr id="6" name="Picture 5" descr="Northeastern University - Wikipedia">
            <a:extLst>
              <a:ext uri="{FF2B5EF4-FFF2-40B4-BE49-F238E27FC236}">
                <a16:creationId xmlns:a16="http://schemas.microsoft.com/office/drawing/2014/main" id="{B927F2F0-BE09-21D3-842C-DC36ECF12E83}"/>
              </a:ext>
            </a:extLst>
          </p:cNvPr>
          <p:cNvPicPr>
            <a:picLocks noChangeAspect="1"/>
          </p:cNvPicPr>
          <p:nvPr/>
        </p:nvPicPr>
        <p:blipFill>
          <a:blip r:embed="rId2"/>
          <a:stretch>
            <a:fillRect/>
          </a:stretch>
        </p:blipFill>
        <p:spPr>
          <a:xfrm>
            <a:off x="7942306" y="72596"/>
            <a:ext cx="1098207" cy="1075038"/>
          </a:xfrm>
          <a:prstGeom prst="rect">
            <a:avLst/>
          </a:prstGeom>
        </p:spPr>
      </p:pic>
    </p:spTree>
    <p:extLst>
      <p:ext uri="{BB962C8B-B14F-4D97-AF65-F5344CB8AC3E}">
        <p14:creationId xmlns:p14="http://schemas.microsoft.com/office/powerpoint/2010/main" val="22340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323A9-AD46-9894-4FBB-D0DF41650735}"/>
              </a:ext>
            </a:extLst>
          </p:cNvPr>
          <p:cNvSpPr>
            <a:spLocks noGrp="1"/>
          </p:cNvSpPr>
          <p:nvPr>
            <p:ph type="title"/>
          </p:nvPr>
        </p:nvSpPr>
        <p:spPr>
          <a:xfrm>
            <a:off x="968153" y="820374"/>
            <a:ext cx="7485722" cy="928622"/>
          </a:xfrm>
        </p:spPr>
        <p:txBody>
          <a:bodyPr>
            <a:noAutofit/>
          </a:bodyPr>
          <a:lstStyle/>
          <a:p>
            <a:r>
              <a:rPr lang="en-US" sz="4000" dirty="0">
                <a:solidFill>
                  <a:srgbClr val="32186B"/>
                </a:solidFill>
              </a:rPr>
              <a:t>Overview of the Dataset</a:t>
            </a:r>
          </a:p>
        </p:txBody>
      </p:sp>
      <p:sp>
        <p:nvSpPr>
          <p:cNvPr id="2" name="Subtitle 1">
            <a:extLst>
              <a:ext uri="{FF2B5EF4-FFF2-40B4-BE49-F238E27FC236}">
                <a16:creationId xmlns:a16="http://schemas.microsoft.com/office/drawing/2014/main" id="{E875B84B-C344-AEDF-0E25-8B8EF7E90E5D}"/>
              </a:ext>
            </a:extLst>
          </p:cNvPr>
          <p:cNvSpPr>
            <a:spLocks noGrp="1"/>
          </p:cNvSpPr>
          <p:nvPr>
            <p:ph type="body" idx="1"/>
          </p:nvPr>
        </p:nvSpPr>
        <p:spPr>
          <a:xfrm>
            <a:off x="512497" y="1746643"/>
            <a:ext cx="8397033" cy="2598259"/>
          </a:xfrm>
        </p:spPr>
        <p:txBody>
          <a:bodyPr>
            <a:normAutofit lnSpcReduction="10000"/>
          </a:bodyPr>
          <a:lstStyle/>
          <a:p>
            <a:pPr algn="l"/>
            <a:r>
              <a:rPr lang="en-US" dirty="0"/>
              <a:t>Gilead Sciences provides this real-world dataset. The dataset originated from Health Verity, one of the largest healthcare data ecosystems in the US. </a:t>
            </a:r>
          </a:p>
          <a:p>
            <a:pPr algn="l"/>
            <a:r>
              <a:rPr lang="en-US" dirty="0"/>
              <a:t>Explanation of dataset features: </a:t>
            </a:r>
            <a:r>
              <a:rPr lang="en-US" b="1" dirty="0"/>
              <a:t>demographics</a:t>
            </a:r>
            <a:r>
              <a:rPr lang="en-US" dirty="0"/>
              <a:t>, diagnosis and </a:t>
            </a:r>
            <a:r>
              <a:rPr lang="en-US" b="1" dirty="0"/>
              <a:t>treatment </a:t>
            </a:r>
            <a:r>
              <a:rPr lang="en-US" dirty="0"/>
              <a:t>options, insurance coverage, and </a:t>
            </a:r>
            <a:r>
              <a:rPr lang="en-US" b="1" dirty="0"/>
              <a:t>environmental </a:t>
            </a:r>
            <a:r>
              <a:rPr lang="en-US" dirty="0"/>
              <a:t>factors for patients diagnosed with breast cancer from 2015-2018.</a:t>
            </a:r>
          </a:p>
          <a:p>
            <a:pPr algn="l">
              <a:lnSpc>
                <a:spcPct val="114999"/>
              </a:lnSpc>
            </a:pPr>
            <a:r>
              <a:rPr lang="en-US" dirty="0"/>
              <a:t>Importance of dataset: Provides valuable insights into the factors influencing timely diagnosis and treatment of metastatic cancer, particularly in the context of healthcare inequity.</a:t>
            </a:r>
          </a:p>
          <a:p>
            <a:pPr>
              <a:lnSpc>
                <a:spcPct val="114999"/>
              </a:lnSpc>
            </a:pPr>
            <a:endParaRPr lang="en-US" dirty="0"/>
          </a:p>
        </p:txBody>
      </p:sp>
      <p:pic>
        <p:nvPicPr>
          <p:cNvPr id="6" name="Picture 5" descr="Northeastern University - Wikipedia">
            <a:extLst>
              <a:ext uri="{FF2B5EF4-FFF2-40B4-BE49-F238E27FC236}">
                <a16:creationId xmlns:a16="http://schemas.microsoft.com/office/drawing/2014/main" id="{B927F2F0-BE09-21D3-842C-DC36ECF12E83}"/>
              </a:ext>
            </a:extLst>
          </p:cNvPr>
          <p:cNvPicPr>
            <a:picLocks noChangeAspect="1"/>
          </p:cNvPicPr>
          <p:nvPr/>
        </p:nvPicPr>
        <p:blipFill>
          <a:blip r:embed="rId2"/>
          <a:stretch>
            <a:fillRect/>
          </a:stretch>
        </p:blipFill>
        <p:spPr>
          <a:xfrm>
            <a:off x="7942306" y="72596"/>
            <a:ext cx="1098207" cy="1075038"/>
          </a:xfrm>
          <a:prstGeom prst="rect">
            <a:avLst/>
          </a:prstGeom>
        </p:spPr>
      </p:pic>
    </p:spTree>
    <p:extLst>
      <p:ext uri="{BB962C8B-B14F-4D97-AF65-F5344CB8AC3E}">
        <p14:creationId xmlns:p14="http://schemas.microsoft.com/office/powerpoint/2010/main" val="251948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323A9-AD46-9894-4FBB-D0DF41650735}"/>
              </a:ext>
            </a:extLst>
          </p:cNvPr>
          <p:cNvSpPr>
            <a:spLocks noGrp="1"/>
          </p:cNvSpPr>
          <p:nvPr>
            <p:ph type="title"/>
          </p:nvPr>
        </p:nvSpPr>
        <p:spPr>
          <a:xfrm>
            <a:off x="968153" y="820374"/>
            <a:ext cx="7485722" cy="928622"/>
          </a:xfrm>
        </p:spPr>
        <p:txBody>
          <a:bodyPr>
            <a:noAutofit/>
          </a:bodyPr>
          <a:lstStyle/>
          <a:p>
            <a:r>
              <a:rPr lang="en-US" sz="4000" dirty="0">
                <a:solidFill>
                  <a:srgbClr val="32186B"/>
                </a:solidFill>
              </a:rPr>
              <a:t>Goal of the Project</a:t>
            </a:r>
          </a:p>
        </p:txBody>
      </p:sp>
      <p:sp>
        <p:nvSpPr>
          <p:cNvPr id="2" name="Subtitle 1">
            <a:extLst>
              <a:ext uri="{FF2B5EF4-FFF2-40B4-BE49-F238E27FC236}">
                <a16:creationId xmlns:a16="http://schemas.microsoft.com/office/drawing/2014/main" id="{E875B84B-C344-AEDF-0E25-8B8EF7E90E5D}"/>
              </a:ext>
            </a:extLst>
          </p:cNvPr>
          <p:cNvSpPr>
            <a:spLocks noGrp="1"/>
          </p:cNvSpPr>
          <p:nvPr>
            <p:ph type="body" idx="1"/>
          </p:nvPr>
        </p:nvSpPr>
        <p:spPr>
          <a:xfrm>
            <a:off x="512497" y="1746643"/>
            <a:ext cx="8397033" cy="2598259"/>
          </a:xfrm>
        </p:spPr>
        <p:txBody>
          <a:bodyPr>
            <a:normAutofit fontScale="92500"/>
          </a:bodyPr>
          <a:lstStyle/>
          <a:p>
            <a:pPr algn="l"/>
            <a:r>
              <a:rPr lang="en-US" dirty="0"/>
              <a:t>Metastatic TNBC is considered the most aggressive TNBC and requires most urgent and timely treatment. Unnecessary delays in diagnosis and subsequent treatment can have devastating effects in these difficult cancers. Differences in the wait time to get treatment is a good proxy for disparities in healthcare access.</a:t>
            </a:r>
          </a:p>
          <a:p>
            <a:pPr algn="l"/>
            <a:r>
              <a:rPr lang="en-US" dirty="0"/>
              <a:t>The primary goal of </a:t>
            </a:r>
            <a:r>
              <a:rPr lang="en-US" b="1" dirty="0"/>
              <a:t>building these models is to detect relationships </a:t>
            </a:r>
            <a:r>
              <a:rPr lang="en-US" dirty="0"/>
              <a:t>between demographics of the patient with the likelihood of getting timely treatment. The secondary goal is to see if </a:t>
            </a:r>
            <a:r>
              <a:rPr lang="en-US" b="1" dirty="0"/>
              <a:t>environmental hazards impact proper diagnosis </a:t>
            </a:r>
            <a:r>
              <a:rPr lang="en-US" dirty="0"/>
              <a:t>and treatment.</a:t>
            </a:r>
          </a:p>
          <a:p>
            <a:pPr>
              <a:lnSpc>
                <a:spcPct val="114999"/>
              </a:lnSpc>
            </a:pPr>
            <a:endParaRPr lang="en-US" dirty="0"/>
          </a:p>
        </p:txBody>
      </p:sp>
      <p:pic>
        <p:nvPicPr>
          <p:cNvPr id="6" name="Picture 5" descr="Northeastern University - Wikipedia">
            <a:extLst>
              <a:ext uri="{FF2B5EF4-FFF2-40B4-BE49-F238E27FC236}">
                <a16:creationId xmlns:a16="http://schemas.microsoft.com/office/drawing/2014/main" id="{B927F2F0-BE09-21D3-842C-DC36ECF12E83}"/>
              </a:ext>
            </a:extLst>
          </p:cNvPr>
          <p:cNvPicPr>
            <a:picLocks noChangeAspect="1"/>
          </p:cNvPicPr>
          <p:nvPr/>
        </p:nvPicPr>
        <p:blipFill>
          <a:blip r:embed="rId2"/>
          <a:stretch>
            <a:fillRect/>
          </a:stretch>
        </p:blipFill>
        <p:spPr>
          <a:xfrm>
            <a:off x="7942306" y="72596"/>
            <a:ext cx="1098207" cy="1075038"/>
          </a:xfrm>
          <a:prstGeom prst="rect">
            <a:avLst/>
          </a:prstGeom>
        </p:spPr>
      </p:pic>
    </p:spTree>
    <p:extLst>
      <p:ext uri="{BB962C8B-B14F-4D97-AF65-F5344CB8AC3E}">
        <p14:creationId xmlns:p14="http://schemas.microsoft.com/office/powerpoint/2010/main" val="227793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8"/>
        <p:cNvGrpSpPr/>
        <p:nvPr/>
      </p:nvGrpSpPr>
      <p:grpSpPr>
        <a:xfrm>
          <a:off x="0" y="0"/>
          <a:ext cx="0" cy="0"/>
          <a:chOff x="0" y="0"/>
          <a:chExt cx="0" cy="0"/>
        </a:xfrm>
      </p:grpSpPr>
      <p:sp>
        <p:nvSpPr>
          <p:cNvPr id="2929" name="Google Shape;2929;p103"/>
          <p:cNvSpPr txBox="1">
            <a:spLocks noGrp="1"/>
          </p:cNvSpPr>
          <p:nvPr>
            <p:ph type="title"/>
          </p:nvPr>
        </p:nvSpPr>
        <p:spPr>
          <a:xfrm flipH="1">
            <a:off x="1203900" y="433350"/>
            <a:ext cx="67362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Data</a:t>
            </a:r>
          </a:p>
        </p:txBody>
      </p:sp>
      <p:sp>
        <p:nvSpPr>
          <p:cNvPr id="2930" name="Google Shape;2930;p103"/>
          <p:cNvSpPr txBox="1"/>
          <p:nvPr/>
        </p:nvSpPr>
        <p:spPr>
          <a:xfrm>
            <a:off x="6142237" y="1330475"/>
            <a:ext cx="1689910" cy="49122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dirty="0">
                <a:solidFill>
                  <a:schemeClr val="accent1"/>
                </a:solidFill>
                <a:latin typeface="Merriweather Black"/>
                <a:sym typeface="Merriweather Black"/>
              </a:rPr>
              <a:t>Environmental</a:t>
            </a:r>
            <a:endParaRPr lang="en-US" dirty="0"/>
          </a:p>
        </p:txBody>
      </p:sp>
      <p:sp>
        <p:nvSpPr>
          <p:cNvPr id="2931" name="Google Shape;2931;p103"/>
          <p:cNvSpPr txBox="1"/>
          <p:nvPr/>
        </p:nvSpPr>
        <p:spPr>
          <a:xfrm>
            <a:off x="6142237" y="1634035"/>
            <a:ext cx="1884600" cy="699323"/>
          </a:xfrm>
          <a:prstGeom prst="rect">
            <a:avLst/>
          </a:prstGeom>
          <a:noFill/>
          <a:ln>
            <a:noFill/>
          </a:ln>
        </p:spPr>
        <p:txBody>
          <a:bodyPr spcFirstLastPara="1" wrap="square" lIns="91425" tIns="91425" rIns="91425" bIns="91425" anchor="t" anchorCtr="0">
            <a:noAutofit/>
          </a:bodyPr>
          <a:lstStyle/>
          <a:p>
            <a:r>
              <a:rPr lang="en" dirty="0">
                <a:solidFill>
                  <a:schemeClr val="accent1"/>
                </a:solidFill>
                <a:latin typeface="Lato"/>
                <a:ea typeface="Lato"/>
                <a:cs typeface="Lato"/>
                <a:sym typeface="Lato"/>
              </a:rPr>
              <a:t>Ozone, PM25, and NO2 levels at zip level</a:t>
            </a:r>
            <a:endParaRPr lang="en-US" dirty="0"/>
          </a:p>
        </p:txBody>
      </p:sp>
      <p:sp>
        <p:nvSpPr>
          <p:cNvPr id="2932" name="Google Shape;2932;p103"/>
          <p:cNvSpPr txBox="1"/>
          <p:nvPr/>
        </p:nvSpPr>
        <p:spPr>
          <a:xfrm>
            <a:off x="6142237" y="2482469"/>
            <a:ext cx="1548300" cy="471000"/>
          </a:xfrm>
          <a:prstGeom prst="rect">
            <a:avLst/>
          </a:prstGeom>
          <a:noFill/>
          <a:ln>
            <a:noFill/>
          </a:ln>
        </p:spPr>
        <p:txBody>
          <a:bodyPr spcFirstLastPara="1" wrap="square" lIns="91425" tIns="91425" rIns="91425" bIns="91425" anchor="t" anchorCtr="0">
            <a:noAutofit/>
          </a:bodyPr>
          <a:lstStyle/>
          <a:p>
            <a:r>
              <a:rPr lang="en" dirty="0">
                <a:solidFill>
                  <a:schemeClr val="accent1"/>
                </a:solidFill>
                <a:latin typeface="Merriweather Black"/>
                <a:ea typeface="Merriweather Black"/>
                <a:cs typeface="Merriweather Black"/>
                <a:sym typeface="Merriweather Black"/>
              </a:rPr>
              <a:t>Treatment </a:t>
            </a:r>
            <a:endParaRPr dirty="0">
              <a:solidFill>
                <a:schemeClr val="accent1"/>
              </a:solidFill>
              <a:latin typeface="Merriweather Black"/>
              <a:ea typeface="Merriweather Black"/>
              <a:cs typeface="Merriweather Black"/>
              <a:sym typeface="Merriweather Black"/>
            </a:endParaRPr>
          </a:p>
        </p:txBody>
      </p:sp>
      <p:sp>
        <p:nvSpPr>
          <p:cNvPr id="2933" name="Google Shape;2933;p103"/>
          <p:cNvSpPr txBox="1"/>
          <p:nvPr/>
        </p:nvSpPr>
        <p:spPr>
          <a:xfrm>
            <a:off x="6142237" y="2770858"/>
            <a:ext cx="2263025" cy="741032"/>
          </a:xfrm>
          <a:prstGeom prst="rect">
            <a:avLst/>
          </a:prstGeom>
          <a:noFill/>
          <a:ln>
            <a:noFill/>
          </a:ln>
        </p:spPr>
        <p:txBody>
          <a:bodyPr spcFirstLastPara="1" wrap="square" lIns="91425" tIns="91425" rIns="91425" bIns="91425" anchor="t" anchorCtr="0">
            <a:noAutofit/>
          </a:bodyPr>
          <a:lstStyle/>
          <a:p>
            <a:r>
              <a:rPr lang="en" dirty="0">
                <a:solidFill>
                  <a:schemeClr val="accent1"/>
                </a:solidFill>
                <a:latin typeface="Lato"/>
                <a:ea typeface="Lato"/>
                <a:cs typeface="Lato"/>
                <a:sym typeface="Lato"/>
              </a:rPr>
              <a:t>novel treatment for metastatic cancer within 90 days of screening</a:t>
            </a:r>
            <a:endParaRPr lang="en-US" dirty="0"/>
          </a:p>
        </p:txBody>
      </p:sp>
      <p:sp>
        <p:nvSpPr>
          <p:cNvPr id="2934" name="Google Shape;2934;p103"/>
          <p:cNvSpPr txBox="1"/>
          <p:nvPr/>
        </p:nvSpPr>
        <p:spPr>
          <a:xfrm>
            <a:off x="6142238" y="3603844"/>
            <a:ext cx="1764542" cy="393772"/>
          </a:xfrm>
          <a:prstGeom prst="rect">
            <a:avLst/>
          </a:prstGeom>
          <a:noFill/>
          <a:ln>
            <a:noFill/>
          </a:ln>
        </p:spPr>
        <p:txBody>
          <a:bodyPr spcFirstLastPara="1" wrap="square" lIns="91425" tIns="91425" rIns="91425" bIns="91425" anchor="t" anchorCtr="0">
            <a:noAutofit/>
          </a:bodyPr>
          <a:lstStyle/>
          <a:p>
            <a:r>
              <a:rPr lang="en" dirty="0">
                <a:solidFill>
                  <a:schemeClr val="accent1"/>
                </a:solidFill>
                <a:latin typeface="Merriweather Black"/>
                <a:sym typeface="Merriweather Black"/>
              </a:rPr>
              <a:t>Education</a:t>
            </a:r>
            <a:endParaRPr lang="en-US" dirty="0">
              <a:solidFill>
                <a:schemeClr val="accent1"/>
              </a:solidFill>
            </a:endParaRPr>
          </a:p>
        </p:txBody>
      </p:sp>
      <p:sp>
        <p:nvSpPr>
          <p:cNvPr id="2935" name="Google Shape;2935;p103"/>
          <p:cNvSpPr txBox="1"/>
          <p:nvPr/>
        </p:nvSpPr>
        <p:spPr>
          <a:xfrm>
            <a:off x="6157683" y="3853619"/>
            <a:ext cx="1884600" cy="2931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US" dirty="0">
                <a:solidFill>
                  <a:schemeClr val="accent1"/>
                </a:solidFill>
                <a:ea typeface="Lato"/>
                <a:sym typeface="Lato"/>
              </a:rPr>
              <a:t>E</a:t>
            </a:r>
            <a:r>
              <a:rPr lang="en" dirty="0" err="1">
                <a:solidFill>
                  <a:schemeClr val="accent1"/>
                </a:solidFill>
                <a:ea typeface="Lato"/>
                <a:sym typeface="Lato"/>
              </a:rPr>
              <a:t>ducation</a:t>
            </a:r>
            <a:r>
              <a:rPr lang="en" dirty="0">
                <a:solidFill>
                  <a:schemeClr val="accent1"/>
                </a:solidFill>
                <a:ea typeface="Lato"/>
                <a:sym typeface="Lato"/>
              </a:rPr>
              <a:t> level, job type (self-employed,, veteran)</a:t>
            </a:r>
            <a:endParaRPr lang="en-US" dirty="0"/>
          </a:p>
        </p:txBody>
      </p:sp>
      <p:sp>
        <p:nvSpPr>
          <p:cNvPr id="2936" name="Google Shape;2936;p103"/>
          <p:cNvSpPr txBox="1"/>
          <p:nvPr/>
        </p:nvSpPr>
        <p:spPr>
          <a:xfrm>
            <a:off x="1417762" y="1345647"/>
            <a:ext cx="1548300" cy="4710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dirty="0">
                <a:solidFill>
                  <a:schemeClr val="accent1"/>
                </a:solidFill>
                <a:latin typeface="Merriweather Black"/>
                <a:sym typeface="Merriweather Black"/>
              </a:rPr>
              <a:t>Objective</a:t>
            </a:r>
            <a:endParaRPr lang="en-US" dirty="0"/>
          </a:p>
        </p:txBody>
      </p:sp>
      <p:sp>
        <p:nvSpPr>
          <p:cNvPr id="2937" name="Google Shape;2937;p103"/>
          <p:cNvSpPr txBox="1"/>
          <p:nvPr/>
        </p:nvSpPr>
        <p:spPr>
          <a:xfrm>
            <a:off x="865219" y="1634036"/>
            <a:ext cx="2100843" cy="810539"/>
          </a:xfrm>
          <a:prstGeom prst="rect">
            <a:avLst/>
          </a:prstGeom>
          <a:noFill/>
          <a:ln>
            <a:noFill/>
          </a:ln>
        </p:spPr>
        <p:txBody>
          <a:bodyPr spcFirstLastPara="1" wrap="square" lIns="91425" tIns="91425" rIns="91425" bIns="91425" anchor="t" anchorCtr="0">
            <a:noAutofit/>
          </a:bodyPr>
          <a:lstStyle/>
          <a:p>
            <a:pPr algn="r"/>
            <a:r>
              <a:rPr lang="en" dirty="0">
                <a:solidFill>
                  <a:schemeClr val="accent1"/>
                </a:solidFill>
                <a:latin typeface="Lato"/>
                <a:ea typeface="Lato"/>
                <a:cs typeface="Lato"/>
                <a:sym typeface="Lato"/>
              </a:rPr>
              <a:t>Predicting metastatic cancer diagnosis within 90 days of screening</a:t>
            </a:r>
            <a:endParaRPr lang="en-US" dirty="0">
              <a:solidFill>
                <a:schemeClr val="accent1"/>
              </a:solidFill>
            </a:endParaRPr>
          </a:p>
        </p:txBody>
      </p:sp>
      <p:sp>
        <p:nvSpPr>
          <p:cNvPr id="2938" name="Google Shape;2938;p103"/>
          <p:cNvSpPr txBox="1"/>
          <p:nvPr/>
        </p:nvSpPr>
        <p:spPr>
          <a:xfrm>
            <a:off x="1417762" y="2482469"/>
            <a:ext cx="1548300" cy="4710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b="1" dirty="0">
                <a:solidFill>
                  <a:schemeClr val="accent1"/>
                </a:solidFill>
                <a:sym typeface="Merriweather Black"/>
              </a:rPr>
              <a:t>Demographics</a:t>
            </a:r>
            <a:endParaRPr lang="en-US" dirty="0">
              <a:solidFill>
                <a:schemeClr val="accent1"/>
              </a:solidFill>
            </a:endParaRPr>
          </a:p>
        </p:txBody>
      </p:sp>
      <p:sp>
        <p:nvSpPr>
          <p:cNvPr id="2939" name="Google Shape;2939;p103"/>
          <p:cNvSpPr txBox="1"/>
          <p:nvPr/>
        </p:nvSpPr>
        <p:spPr>
          <a:xfrm>
            <a:off x="382636" y="2816375"/>
            <a:ext cx="2583426" cy="791130"/>
          </a:xfrm>
          <a:prstGeom prst="rect">
            <a:avLst/>
          </a:prstGeom>
          <a:noFill/>
          <a:ln>
            <a:noFill/>
          </a:ln>
        </p:spPr>
        <p:txBody>
          <a:bodyPr spcFirstLastPara="1" wrap="square" lIns="91425" tIns="91425" rIns="91425" bIns="91425" anchor="t" anchorCtr="0">
            <a:noAutofit/>
          </a:bodyPr>
          <a:lstStyle/>
          <a:p>
            <a:pPr algn="r"/>
            <a:r>
              <a:rPr lang="en" dirty="0">
                <a:solidFill>
                  <a:schemeClr val="accent1"/>
                </a:solidFill>
                <a:ea typeface="Lato"/>
                <a:sym typeface="Lato"/>
              </a:rPr>
              <a:t>Avg 59 years, female, 47.68% married, 12.67% divorced, 33.83% never married</a:t>
            </a:r>
            <a:endParaRPr lang="en-US" dirty="0">
              <a:solidFill>
                <a:schemeClr val="accent1"/>
              </a:solidFill>
            </a:endParaRPr>
          </a:p>
        </p:txBody>
      </p:sp>
      <p:sp>
        <p:nvSpPr>
          <p:cNvPr id="2940" name="Google Shape;2940;p103"/>
          <p:cNvSpPr txBox="1"/>
          <p:nvPr/>
        </p:nvSpPr>
        <p:spPr>
          <a:xfrm>
            <a:off x="1427877" y="3605349"/>
            <a:ext cx="1548300" cy="4710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dirty="0">
                <a:solidFill>
                  <a:schemeClr val="accent1"/>
                </a:solidFill>
                <a:latin typeface="Merriweather Black"/>
                <a:sym typeface="Merriweather Black"/>
              </a:rPr>
              <a:t>Economic</a:t>
            </a:r>
            <a:endParaRPr lang="en-US" dirty="0">
              <a:solidFill>
                <a:schemeClr val="accent1"/>
              </a:solidFill>
            </a:endParaRPr>
          </a:p>
        </p:txBody>
      </p:sp>
      <p:sp>
        <p:nvSpPr>
          <p:cNvPr id="2941" name="Google Shape;2941;p103"/>
          <p:cNvSpPr txBox="1"/>
          <p:nvPr/>
        </p:nvSpPr>
        <p:spPr>
          <a:xfrm>
            <a:off x="727436" y="3878565"/>
            <a:ext cx="2248741" cy="940461"/>
          </a:xfrm>
          <a:prstGeom prst="rect">
            <a:avLst/>
          </a:prstGeom>
          <a:noFill/>
          <a:ln>
            <a:noFill/>
          </a:ln>
        </p:spPr>
        <p:txBody>
          <a:bodyPr spcFirstLastPara="1" wrap="square" lIns="91425" tIns="91425" rIns="91425" bIns="91425" anchor="t" anchorCtr="0">
            <a:noAutofit/>
          </a:bodyPr>
          <a:lstStyle/>
          <a:p>
            <a:pPr algn="r"/>
            <a:r>
              <a:rPr lang="en" dirty="0">
                <a:solidFill>
                  <a:schemeClr val="accent1"/>
                </a:solidFill>
                <a:ea typeface="Lato"/>
                <a:sym typeface="Lato"/>
              </a:rPr>
              <a:t>Income median:$74,374,</a:t>
            </a:r>
            <a:endParaRPr lang="en-US" dirty="0">
              <a:solidFill>
                <a:schemeClr val="accent1"/>
              </a:solidFill>
              <a:ea typeface="Lato"/>
              <a:sym typeface="Lato"/>
            </a:endParaRPr>
          </a:p>
          <a:p>
            <a:pPr algn="r"/>
            <a:r>
              <a:rPr lang="en" dirty="0">
                <a:solidFill>
                  <a:schemeClr val="accent1"/>
                </a:solidFill>
                <a:ea typeface="Lato"/>
              </a:rPr>
              <a:t>8.58% of patients are uninsured, rent burden</a:t>
            </a:r>
            <a:endParaRPr lang="en" dirty="0">
              <a:solidFill>
                <a:schemeClr val="accent1"/>
              </a:solidFill>
            </a:endParaRPr>
          </a:p>
        </p:txBody>
      </p:sp>
      <p:cxnSp>
        <p:nvCxnSpPr>
          <p:cNvPr id="2942" name="Google Shape;2942;p103"/>
          <p:cNvCxnSpPr/>
          <p:nvPr/>
        </p:nvCxnSpPr>
        <p:spPr>
          <a:xfrm>
            <a:off x="3126837" y="1824073"/>
            <a:ext cx="952500" cy="0"/>
          </a:xfrm>
          <a:prstGeom prst="straightConnector1">
            <a:avLst/>
          </a:prstGeom>
          <a:noFill/>
          <a:ln w="19050" cap="flat" cmpd="sng">
            <a:solidFill>
              <a:schemeClr val="accent6"/>
            </a:solidFill>
            <a:prstDash val="solid"/>
            <a:round/>
            <a:headEnd type="oval" w="med" len="med"/>
            <a:tailEnd type="none" w="med" len="med"/>
          </a:ln>
        </p:spPr>
      </p:cxnSp>
      <p:cxnSp>
        <p:nvCxnSpPr>
          <p:cNvPr id="2943" name="Google Shape;2943;p103"/>
          <p:cNvCxnSpPr/>
          <p:nvPr/>
        </p:nvCxnSpPr>
        <p:spPr>
          <a:xfrm>
            <a:off x="3126837" y="2852523"/>
            <a:ext cx="1495500" cy="0"/>
          </a:xfrm>
          <a:prstGeom prst="straightConnector1">
            <a:avLst/>
          </a:prstGeom>
          <a:noFill/>
          <a:ln w="19050" cap="flat" cmpd="sng">
            <a:solidFill>
              <a:schemeClr val="accent6"/>
            </a:solidFill>
            <a:prstDash val="solid"/>
            <a:round/>
            <a:headEnd type="oval" w="med" len="med"/>
            <a:tailEnd type="none" w="med" len="med"/>
          </a:ln>
        </p:spPr>
      </p:cxnSp>
      <p:cxnSp>
        <p:nvCxnSpPr>
          <p:cNvPr id="2944" name="Google Shape;2944;p103"/>
          <p:cNvCxnSpPr/>
          <p:nvPr/>
        </p:nvCxnSpPr>
        <p:spPr>
          <a:xfrm>
            <a:off x="3126837" y="3887197"/>
            <a:ext cx="924000" cy="0"/>
          </a:xfrm>
          <a:prstGeom prst="straightConnector1">
            <a:avLst/>
          </a:prstGeom>
          <a:noFill/>
          <a:ln w="19050" cap="flat" cmpd="sng">
            <a:solidFill>
              <a:schemeClr val="accent6"/>
            </a:solidFill>
            <a:prstDash val="solid"/>
            <a:round/>
            <a:headEnd type="oval" w="med" len="med"/>
            <a:tailEnd type="none" w="med" len="med"/>
          </a:ln>
        </p:spPr>
      </p:cxnSp>
      <p:cxnSp>
        <p:nvCxnSpPr>
          <p:cNvPr id="2945" name="Google Shape;2945;p103"/>
          <p:cNvCxnSpPr/>
          <p:nvPr/>
        </p:nvCxnSpPr>
        <p:spPr>
          <a:xfrm rot="10800000">
            <a:off x="5127062" y="3887197"/>
            <a:ext cx="854400" cy="0"/>
          </a:xfrm>
          <a:prstGeom prst="straightConnector1">
            <a:avLst/>
          </a:prstGeom>
          <a:noFill/>
          <a:ln w="19050" cap="flat" cmpd="sng">
            <a:solidFill>
              <a:schemeClr val="accent6"/>
            </a:solidFill>
            <a:prstDash val="solid"/>
            <a:round/>
            <a:headEnd type="oval" w="med" len="med"/>
            <a:tailEnd type="none" w="med" len="med"/>
          </a:ln>
        </p:spPr>
      </p:cxnSp>
      <p:cxnSp>
        <p:nvCxnSpPr>
          <p:cNvPr id="2946" name="Google Shape;2946;p103"/>
          <p:cNvCxnSpPr/>
          <p:nvPr/>
        </p:nvCxnSpPr>
        <p:spPr>
          <a:xfrm rot="10800000">
            <a:off x="4584062" y="2852523"/>
            <a:ext cx="1397400" cy="0"/>
          </a:xfrm>
          <a:prstGeom prst="straightConnector1">
            <a:avLst/>
          </a:prstGeom>
          <a:noFill/>
          <a:ln w="19050" cap="flat" cmpd="sng">
            <a:solidFill>
              <a:schemeClr val="accent6"/>
            </a:solidFill>
            <a:prstDash val="solid"/>
            <a:round/>
            <a:headEnd type="oval" w="med" len="med"/>
            <a:tailEnd type="none" w="med" len="med"/>
          </a:ln>
        </p:spPr>
      </p:cxnSp>
      <p:cxnSp>
        <p:nvCxnSpPr>
          <p:cNvPr id="2947" name="Google Shape;2947;p103"/>
          <p:cNvCxnSpPr/>
          <p:nvPr/>
        </p:nvCxnSpPr>
        <p:spPr>
          <a:xfrm rot="10800000">
            <a:off x="4917362" y="1824073"/>
            <a:ext cx="1064100" cy="0"/>
          </a:xfrm>
          <a:prstGeom prst="straightConnector1">
            <a:avLst/>
          </a:prstGeom>
          <a:noFill/>
          <a:ln w="19050" cap="flat" cmpd="sng">
            <a:solidFill>
              <a:schemeClr val="accent6"/>
            </a:solidFill>
            <a:prstDash val="solid"/>
            <a:round/>
            <a:headEnd type="oval" w="med" len="med"/>
            <a:tailEnd type="none" w="med" len="med"/>
          </a:ln>
        </p:spPr>
      </p:cxnSp>
      <p:grpSp>
        <p:nvGrpSpPr>
          <p:cNvPr id="2948" name="Google Shape;2948;p103"/>
          <p:cNvGrpSpPr/>
          <p:nvPr/>
        </p:nvGrpSpPr>
        <p:grpSpPr>
          <a:xfrm>
            <a:off x="3667908" y="1320195"/>
            <a:ext cx="1772478" cy="3057494"/>
            <a:chOff x="2291450" y="238125"/>
            <a:chExt cx="3036625" cy="5238125"/>
          </a:xfrm>
        </p:grpSpPr>
        <p:sp>
          <p:nvSpPr>
            <p:cNvPr id="2949" name="Google Shape;2949;p103"/>
            <p:cNvSpPr/>
            <p:nvPr/>
          </p:nvSpPr>
          <p:spPr>
            <a:xfrm>
              <a:off x="3106550" y="238125"/>
              <a:ext cx="1372825" cy="859350"/>
            </a:xfrm>
            <a:custGeom>
              <a:avLst/>
              <a:gdLst/>
              <a:ahLst/>
              <a:cxnLst/>
              <a:rect l="l" t="t" r="r" b="b"/>
              <a:pathLst>
                <a:path w="54913" h="34374" extrusionOk="0">
                  <a:moveTo>
                    <a:pt x="27832" y="0"/>
                  </a:moveTo>
                  <a:cubicBezTo>
                    <a:pt x="16229" y="0"/>
                    <a:pt x="8866" y="3533"/>
                    <a:pt x="4787" y="9610"/>
                  </a:cubicBezTo>
                  <a:cubicBezTo>
                    <a:pt x="4464" y="10131"/>
                    <a:pt x="4155" y="10652"/>
                    <a:pt x="3847" y="11168"/>
                  </a:cubicBezTo>
                  <a:cubicBezTo>
                    <a:pt x="3837" y="11188"/>
                    <a:pt x="3821" y="11209"/>
                    <a:pt x="3811" y="11228"/>
                  </a:cubicBezTo>
                  <a:cubicBezTo>
                    <a:pt x="3807" y="11239"/>
                    <a:pt x="3801" y="11243"/>
                    <a:pt x="3801" y="11249"/>
                  </a:cubicBezTo>
                  <a:cubicBezTo>
                    <a:pt x="961" y="16308"/>
                    <a:pt x="0" y="25251"/>
                    <a:pt x="1026" y="34374"/>
                  </a:cubicBezTo>
                  <a:cubicBezTo>
                    <a:pt x="2404" y="27781"/>
                    <a:pt x="15201" y="21202"/>
                    <a:pt x="27832" y="21202"/>
                  </a:cubicBezTo>
                  <a:cubicBezTo>
                    <a:pt x="40098" y="21202"/>
                    <a:pt x="52965" y="27697"/>
                    <a:pt x="54427" y="34374"/>
                  </a:cubicBezTo>
                  <a:cubicBezTo>
                    <a:pt x="54912" y="27355"/>
                    <a:pt x="54785" y="16838"/>
                    <a:pt x="51606" y="11158"/>
                  </a:cubicBezTo>
                  <a:cubicBezTo>
                    <a:pt x="51308" y="10626"/>
                    <a:pt x="51008" y="10105"/>
                    <a:pt x="50679" y="9610"/>
                  </a:cubicBezTo>
                  <a:cubicBezTo>
                    <a:pt x="50673" y="9604"/>
                    <a:pt x="50669" y="9604"/>
                    <a:pt x="50669" y="9599"/>
                  </a:cubicBezTo>
                  <a:cubicBezTo>
                    <a:pt x="46636" y="3522"/>
                    <a:pt x="39335" y="0"/>
                    <a:pt x="278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03"/>
            <p:cNvSpPr/>
            <p:nvPr/>
          </p:nvSpPr>
          <p:spPr>
            <a:xfrm>
              <a:off x="2812850" y="519325"/>
              <a:ext cx="2515225" cy="4956925"/>
            </a:xfrm>
            <a:custGeom>
              <a:avLst/>
              <a:gdLst/>
              <a:ahLst/>
              <a:cxnLst/>
              <a:rect l="l" t="t" r="r" b="b"/>
              <a:pathLst>
                <a:path w="100609" h="198277" extrusionOk="0">
                  <a:moveTo>
                    <a:pt x="15548" y="1"/>
                  </a:moveTo>
                  <a:cubicBezTo>
                    <a:pt x="0" y="26254"/>
                    <a:pt x="1147" y="45806"/>
                    <a:pt x="1183" y="46333"/>
                  </a:cubicBezTo>
                  <a:lnTo>
                    <a:pt x="1183" y="46342"/>
                  </a:lnTo>
                  <a:cubicBezTo>
                    <a:pt x="1188" y="46854"/>
                    <a:pt x="1238" y="47323"/>
                    <a:pt x="1238" y="47740"/>
                  </a:cubicBezTo>
                  <a:cubicBezTo>
                    <a:pt x="1238" y="83076"/>
                    <a:pt x="80071" y="198276"/>
                    <a:pt x="80071" y="198276"/>
                  </a:cubicBezTo>
                  <a:lnTo>
                    <a:pt x="83351" y="176437"/>
                  </a:lnTo>
                  <a:lnTo>
                    <a:pt x="100609" y="174719"/>
                  </a:lnTo>
                  <a:cubicBezTo>
                    <a:pt x="100609" y="174719"/>
                    <a:pt x="12543" y="50436"/>
                    <a:pt x="12543" y="16983"/>
                  </a:cubicBezTo>
                  <a:cubicBezTo>
                    <a:pt x="12543" y="10330"/>
                    <a:pt x="13080" y="4565"/>
                    <a:pt x="15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03"/>
            <p:cNvSpPr/>
            <p:nvPr/>
          </p:nvSpPr>
          <p:spPr>
            <a:xfrm>
              <a:off x="2291450" y="517075"/>
              <a:ext cx="2529275" cy="4959175"/>
            </a:xfrm>
            <a:custGeom>
              <a:avLst/>
              <a:gdLst/>
              <a:ahLst/>
              <a:cxnLst/>
              <a:rect l="l" t="t" r="r" b="b"/>
              <a:pathLst>
                <a:path w="101171" h="198367" extrusionOk="0">
                  <a:moveTo>
                    <a:pt x="84210" y="0"/>
                  </a:moveTo>
                  <a:cubicBezTo>
                    <a:pt x="101171" y="39394"/>
                    <a:pt x="0" y="174500"/>
                    <a:pt x="0" y="174500"/>
                  </a:cubicBezTo>
                  <a:lnTo>
                    <a:pt x="0" y="174500"/>
                  </a:lnTo>
                  <a:lnTo>
                    <a:pt x="18415" y="173826"/>
                  </a:lnTo>
                  <a:lnTo>
                    <a:pt x="21462" y="198366"/>
                  </a:lnTo>
                  <a:cubicBezTo>
                    <a:pt x="21462" y="198366"/>
                    <a:pt x="98777" y="85610"/>
                    <a:pt x="98777" y="47830"/>
                  </a:cubicBezTo>
                  <a:cubicBezTo>
                    <a:pt x="98777" y="47378"/>
                    <a:pt x="98823" y="46863"/>
                    <a:pt x="98812" y="46287"/>
                  </a:cubicBezTo>
                  <a:cubicBezTo>
                    <a:pt x="98812" y="46287"/>
                    <a:pt x="100032" y="26648"/>
                    <a:pt x="84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03"/>
            <p:cNvSpPr/>
            <p:nvPr/>
          </p:nvSpPr>
          <p:spPr>
            <a:xfrm>
              <a:off x="3122325" y="329525"/>
              <a:ext cx="264975" cy="1048925"/>
            </a:xfrm>
            <a:custGeom>
              <a:avLst/>
              <a:gdLst/>
              <a:ahLst/>
              <a:cxnLst/>
              <a:rect l="l" t="t" r="r" b="b"/>
              <a:pathLst>
                <a:path w="10599" h="41957" extrusionOk="0">
                  <a:moveTo>
                    <a:pt x="10599" y="1"/>
                  </a:moveTo>
                  <a:cubicBezTo>
                    <a:pt x="10388" y="118"/>
                    <a:pt x="10185" y="245"/>
                    <a:pt x="9985" y="377"/>
                  </a:cubicBezTo>
                  <a:cubicBezTo>
                    <a:pt x="10186" y="246"/>
                    <a:pt x="10389" y="118"/>
                    <a:pt x="10599" y="1"/>
                  </a:cubicBezTo>
                  <a:close/>
                  <a:moveTo>
                    <a:pt x="9985" y="377"/>
                  </a:moveTo>
                  <a:cubicBezTo>
                    <a:pt x="9915" y="423"/>
                    <a:pt x="9847" y="469"/>
                    <a:pt x="9778" y="515"/>
                  </a:cubicBezTo>
                  <a:lnTo>
                    <a:pt x="9778" y="515"/>
                  </a:lnTo>
                  <a:cubicBezTo>
                    <a:pt x="9847" y="469"/>
                    <a:pt x="9916" y="423"/>
                    <a:pt x="9985" y="377"/>
                  </a:cubicBezTo>
                  <a:close/>
                  <a:moveTo>
                    <a:pt x="9778" y="515"/>
                  </a:moveTo>
                  <a:cubicBezTo>
                    <a:pt x="9648" y="604"/>
                    <a:pt x="9519" y="694"/>
                    <a:pt x="9391" y="785"/>
                  </a:cubicBezTo>
                  <a:cubicBezTo>
                    <a:pt x="9002" y="1067"/>
                    <a:pt x="8622" y="1361"/>
                    <a:pt x="8254" y="1669"/>
                  </a:cubicBezTo>
                  <a:cubicBezTo>
                    <a:pt x="7517" y="2286"/>
                    <a:pt x="6822" y="2951"/>
                    <a:pt x="6173" y="3660"/>
                  </a:cubicBezTo>
                  <a:cubicBezTo>
                    <a:pt x="4875" y="5077"/>
                    <a:pt x="3763" y="6665"/>
                    <a:pt x="2888" y="8376"/>
                  </a:cubicBezTo>
                  <a:cubicBezTo>
                    <a:pt x="2860" y="8429"/>
                    <a:pt x="2834" y="8483"/>
                    <a:pt x="2807" y="8537"/>
                  </a:cubicBezTo>
                  <a:lnTo>
                    <a:pt x="2727" y="8698"/>
                  </a:lnTo>
                  <a:cubicBezTo>
                    <a:pt x="2674" y="8806"/>
                    <a:pt x="2623" y="8914"/>
                    <a:pt x="2571" y="9022"/>
                  </a:cubicBezTo>
                  <a:lnTo>
                    <a:pt x="2421" y="9350"/>
                  </a:lnTo>
                  <a:cubicBezTo>
                    <a:pt x="2373" y="9460"/>
                    <a:pt x="2324" y="9571"/>
                    <a:pt x="2277" y="9681"/>
                  </a:cubicBezTo>
                  <a:cubicBezTo>
                    <a:pt x="2089" y="10123"/>
                    <a:pt x="1915" y="10571"/>
                    <a:pt x="1756" y="11024"/>
                  </a:cubicBezTo>
                  <a:cubicBezTo>
                    <a:pt x="1438" y="11931"/>
                    <a:pt x="1170" y="12854"/>
                    <a:pt x="951" y="13790"/>
                  </a:cubicBezTo>
                  <a:cubicBezTo>
                    <a:pt x="733" y="14726"/>
                    <a:pt x="555" y="15670"/>
                    <a:pt x="417" y="16622"/>
                  </a:cubicBezTo>
                  <a:cubicBezTo>
                    <a:pt x="350" y="17098"/>
                    <a:pt x="292" y="17573"/>
                    <a:pt x="242" y="18051"/>
                  </a:cubicBezTo>
                  <a:lnTo>
                    <a:pt x="206" y="18410"/>
                  </a:lnTo>
                  <a:lnTo>
                    <a:pt x="176" y="18769"/>
                  </a:lnTo>
                  <a:cubicBezTo>
                    <a:pt x="164" y="18888"/>
                    <a:pt x="157" y="19008"/>
                    <a:pt x="148" y="19128"/>
                  </a:cubicBezTo>
                  <a:cubicBezTo>
                    <a:pt x="139" y="19248"/>
                    <a:pt x="130" y="19367"/>
                    <a:pt x="123" y="19487"/>
                  </a:cubicBezTo>
                  <a:cubicBezTo>
                    <a:pt x="1" y="21405"/>
                    <a:pt x="21" y="23331"/>
                    <a:pt x="166" y="25246"/>
                  </a:cubicBezTo>
                  <a:lnTo>
                    <a:pt x="179" y="25427"/>
                  </a:lnTo>
                  <a:lnTo>
                    <a:pt x="186" y="25517"/>
                  </a:lnTo>
                  <a:lnTo>
                    <a:pt x="194" y="25606"/>
                  </a:lnTo>
                  <a:lnTo>
                    <a:pt x="226" y="25964"/>
                  </a:lnTo>
                  <a:cubicBezTo>
                    <a:pt x="236" y="26084"/>
                    <a:pt x="247" y="26204"/>
                    <a:pt x="259" y="26323"/>
                  </a:cubicBezTo>
                  <a:cubicBezTo>
                    <a:pt x="271" y="26443"/>
                    <a:pt x="282" y="26562"/>
                    <a:pt x="296" y="26682"/>
                  </a:cubicBezTo>
                  <a:lnTo>
                    <a:pt x="336" y="27040"/>
                  </a:lnTo>
                  <a:lnTo>
                    <a:pt x="357" y="27219"/>
                  </a:lnTo>
                  <a:lnTo>
                    <a:pt x="378" y="27397"/>
                  </a:lnTo>
                  <a:lnTo>
                    <a:pt x="423" y="27755"/>
                  </a:lnTo>
                  <a:lnTo>
                    <a:pt x="471" y="28112"/>
                  </a:lnTo>
                  <a:cubicBezTo>
                    <a:pt x="503" y="28350"/>
                    <a:pt x="539" y="28588"/>
                    <a:pt x="575" y="28825"/>
                  </a:cubicBezTo>
                  <a:cubicBezTo>
                    <a:pt x="591" y="28944"/>
                    <a:pt x="612" y="29062"/>
                    <a:pt x="630" y="29181"/>
                  </a:cubicBezTo>
                  <a:lnTo>
                    <a:pt x="688" y="29537"/>
                  </a:lnTo>
                  <a:lnTo>
                    <a:pt x="749" y="29892"/>
                  </a:lnTo>
                  <a:cubicBezTo>
                    <a:pt x="771" y="30009"/>
                    <a:pt x="790" y="30128"/>
                    <a:pt x="813" y="30246"/>
                  </a:cubicBezTo>
                  <a:lnTo>
                    <a:pt x="879" y="30600"/>
                  </a:lnTo>
                  <a:lnTo>
                    <a:pt x="911" y="30777"/>
                  </a:lnTo>
                  <a:lnTo>
                    <a:pt x="947" y="30953"/>
                  </a:lnTo>
                  <a:cubicBezTo>
                    <a:pt x="1320" y="32839"/>
                    <a:pt x="1792" y="34703"/>
                    <a:pt x="2360" y="36538"/>
                  </a:cubicBezTo>
                  <a:cubicBezTo>
                    <a:pt x="2928" y="38374"/>
                    <a:pt x="3585" y="40181"/>
                    <a:pt x="4320" y="41957"/>
                  </a:cubicBezTo>
                  <a:cubicBezTo>
                    <a:pt x="3588" y="40180"/>
                    <a:pt x="2932" y="38372"/>
                    <a:pt x="2367" y="36536"/>
                  </a:cubicBezTo>
                  <a:cubicBezTo>
                    <a:pt x="1799" y="34701"/>
                    <a:pt x="1328" y="32837"/>
                    <a:pt x="956" y="30952"/>
                  </a:cubicBezTo>
                  <a:lnTo>
                    <a:pt x="920" y="30776"/>
                  </a:lnTo>
                  <a:lnTo>
                    <a:pt x="888" y="30599"/>
                  </a:lnTo>
                  <a:lnTo>
                    <a:pt x="822" y="30245"/>
                  </a:lnTo>
                  <a:cubicBezTo>
                    <a:pt x="799" y="30127"/>
                    <a:pt x="779" y="30008"/>
                    <a:pt x="759" y="29891"/>
                  </a:cubicBezTo>
                  <a:lnTo>
                    <a:pt x="697" y="29536"/>
                  </a:lnTo>
                  <a:lnTo>
                    <a:pt x="640" y="29180"/>
                  </a:lnTo>
                  <a:cubicBezTo>
                    <a:pt x="621" y="29061"/>
                    <a:pt x="601" y="28943"/>
                    <a:pt x="584" y="28824"/>
                  </a:cubicBezTo>
                  <a:cubicBezTo>
                    <a:pt x="549" y="28586"/>
                    <a:pt x="512" y="28350"/>
                    <a:pt x="481" y="28111"/>
                  </a:cubicBezTo>
                  <a:lnTo>
                    <a:pt x="433" y="27754"/>
                  </a:lnTo>
                  <a:lnTo>
                    <a:pt x="389" y="27397"/>
                  </a:lnTo>
                  <a:lnTo>
                    <a:pt x="366" y="27218"/>
                  </a:lnTo>
                  <a:lnTo>
                    <a:pt x="347" y="27039"/>
                  </a:lnTo>
                  <a:lnTo>
                    <a:pt x="306" y="26681"/>
                  </a:lnTo>
                  <a:cubicBezTo>
                    <a:pt x="293" y="26562"/>
                    <a:pt x="281" y="26442"/>
                    <a:pt x="270" y="26323"/>
                  </a:cubicBezTo>
                  <a:cubicBezTo>
                    <a:pt x="258" y="26203"/>
                    <a:pt x="245" y="26084"/>
                    <a:pt x="236" y="25964"/>
                  </a:cubicBezTo>
                  <a:lnTo>
                    <a:pt x="205" y="25605"/>
                  </a:lnTo>
                  <a:lnTo>
                    <a:pt x="197" y="25516"/>
                  </a:lnTo>
                  <a:lnTo>
                    <a:pt x="190" y="25426"/>
                  </a:lnTo>
                  <a:lnTo>
                    <a:pt x="177" y="25246"/>
                  </a:lnTo>
                  <a:cubicBezTo>
                    <a:pt x="33" y="23330"/>
                    <a:pt x="15" y="21405"/>
                    <a:pt x="136" y="19488"/>
                  </a:cubicBezTo>
                  <a:cubicBezTo>
                    <a:pt x="143" y="19368"/>
                    <a:pt x="152" y="19249"/>
                    <a:pt x="161" y="19129"/>
                  </a:cubicBezTo>
                  <a:cubicBezTo>
                    <a:pt x="170" y="19009"/>
                    <a:pt x="178" y="18889"/>
                    <a:pt x="189" y="18770"/>
                  </a:cubicBezTo>
                  <a:lnTo>
                    <a:pt x="219" y="18411"/>
                  </a:lnTo>
                  <a:lnTo>
                    <a:pt x="255" y="18053"/>
                  </a:lnTo>
                  <a:cubicBezTo>
                    <a:pt x="304" y="17575"/>
                    <a:pt x="362" y="17099"/>
                    <a:pt x="430" y="16623"/>
                  </a:cubicBezTo>
                  <a:cubicBezTo>
                    <a:pt x="564" y="15671"/>
                    <a:pt x="742" y="14727"/>
                    <a:pt x="962" y="13792"/>
                  </a:cubicBezTo>
                  <a:cubicBezTo>
                    <a:pt x="1180" y="12857"/>
                    <a:pt x="1448" y="11934"/>
                    <a:pt x="1765" y="11027"/>
                  </a:cubicBezTo>
                  <a:cubicBezTo>
                    <a:pt x="1923" y="10573"/>
                    <a:pt x="2096" y="10125"/>
                    <a:pt x="2285" y="9684"/>
                  </a:cubicBezTo>
                  <a:cubicBezTo>
                    <a:pt x="2332" y="9574"/>
                    <a:pt x="2381" y="9465"/>
                    <a:pt x="2430" y="9354"/>
                  </a:cubicBezTo>
                  <a:lnTo>
                    <a:pt x="2579" y="9027"/>
                  </a:lnTo>
                  <a:cubicBezTo>
                    <a:pt x="2631" y="8919"/>
                    <a:pt x="2683" y="8810"/>
                    <a:pt x="2734" y="8702"/>
                  </a:cubicBezTo>
                  <a:lnTo>
                    <a:pt x="2816" y="8541"/>
                  </a:lnTo>
                  <a:cubicBezTo>
                    <a:pt x="2843" y="8487"/>
                    <a:pt x="2869" y="8434"/>
                    <a:pt x="2897" y="8380"/>
                  </a:cubicBezTo>
                  <a:cubicBezTo>
                    <a:pt x="3115" y="7953"/>
                    <a:pt x="3349" y="7533"/>
                    <a:pt x="3595" y="7121"/>
                  </a:cubicBezTo>
                  <a:lnTo>
                    <a:pt x="3642" y="7044"/>
                  </a:lnTo>
                  <a:lnTo>
                    <a:pt x="3688" y="6967"/>
                  </a:lnTo>
                  <a:lnTo>
                    <a:pt x="3783" y="6814"/>
                  </a:lnTo>
                  <a:cubicBezTo>
                    <a:pt x="3846" y="6712"/>
                    <a:pt x="3912" y="6611"/>
                    <a:pt x="3976" y="6510"/>
                  </a:cubicBezTo>
                  <a:cubicBezTo>
                    <a:pt x="4108" y="6309"/>
                    <a:pt x="4241" y="6109"/>
                    <a:pt x="4378" y="5912"/>
                  </a:cubicBezTo>
                  <a:lnTo>
                    <a:pt x="4482" y="5765"/>
                  </a:lnTo>
                  <a:lnTo>
                    <a:pt x="4586" y="5617"/>
                  </a:lnTo>
                  <a:lnTo>
                    <a:pt x="4639" y="5545"/>
                  </a:lnTo>
                  <a:lnTo>
                    <a:pt x="4693" y="5472"/>
                  </a:lnTo>
                  <a:lnTo>
                    <a:pt x="4800" y="5328"/>
                  </a:lnTo>
                  <a:cubicBezTo>
                    <a:pt x="4944" y="5135"/>
                    <a:pt x="5091" y="4945"/>
                    <a:pt x="5240" y="4758"/>
                  </a:cubicBezTo>
                  <a:cubicBezTo>
                    <a:pt x="5390" y="4571"/>
                    <a:pt x="5544" y="4386"/>
                    <a:pt x="5699" y="4203"/>
                  </a:cubicBezTo>
                  <a:cubicBezTo>
                    <a:pt x="5856" y="4021"/>
                    <a:pt x="6015" y="3842"/>
                    <a:pt x="6177" y="3664"/>
                  </a:cubicBezTo>
                  <a:cubicBezTo>
                    <a:pt x="6825" y="2955"/>
                    <a:pt x="7519" y="2289"/>
                    <a:pt x="8256" y="1672"/>
                  </a:cubicBezTo>
                  <a:cubicBezTo>
                    <a:pt x="8623" y="1362"/>
                    <a:pt x="9002" y="1067"/>
                    <a:pt x="9392" y="786"/>
                  </a:cubicBezTo>
                  <a:cubicBezTo>
                    <a:pt x="9520" y="695"/>
                    <a:pt x="9648" y="604"/>
                    <a:pt x="9778" y="515"/>
                  </a:cubicBezTo>
                  <a:close/>
                </a:path>
              </a:pathLst>
            </a:custGeom>
            <a:solidFill>
              <a:srgbClr val="FE8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Northeastern University - Wikipedia">
            <a:extLst>
              <a:ext uri="{FF2B5EF4-FFF2-40B4-BE49-F238E27FC236}">
                <a16:creationId xmlns:a16="http://schemas.microsoft.com/office/drawing/2014/main" id="{1DC2D91D-303B-D7BD-E39E-8AA5825D67C2}"/>
              </a:ext>
            </a:extLst>
          </p:cNvPr>
          <p:cNvPicPr>
            <a:picLocks noChangeAspect="1"/>
          </p:cNvPicPr>
          <p:nvPr/>
        </p:nvPicPr>
        <p:blipFill>
          <a:blip r:embed="rId3"/>
          <a:stretch>
            <a:fillRect/>
          </a:stretch>
        </p:blipFill>
        <p:spPr>
          <a:xfrm>
            <a:off x="7942306" y="72596"/>
            <a:ext cx="1098207" cy="10750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72"/>
          <p:cNvSpPr txBox="1">
            <a:spLocks noGrp="1"/>
          </p:cNvSpPr>
          <p:nvPr>
            <p:ph type="title" idx="2"/>
          </p:nvPr>
        </p:nvSpPr>
        <p:spPr>
          <a:xfrm>
            <a:off x="6789860" y="993726"/>
            <a:ext cx="1211100" cy="467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02</a:t>
            </a:r>
            <a:endParaRPr/>
          </a:p>
        </p:txBody>
      </p:sp>
      <p:sp>
        <p:nvSpPr>
          <p:cNvPr id="1297" name="Google Shape;1297;p72"/>
          <p:cNvSpPr txBox="1">
            <a:spLocks noGrp="1"/>
          </p:cNvSpPr>
          <p:nvPr>
            <p:ph type="subTitle" idx="1"/>
          </p:nvPr>
        </p:nvSpPr>
        <p:spPr>
          <a:xfrm>
            <a:off x="4572127" y="3308130"/>
            <a:ext cx="2357700" cy="93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a:t>You can enter a subtitle here if you need it</a:t>
            </a:r>
            <a:endParaRPr/>
          </a:p>
        </p:txBody>
      </p:sp>
      <p:sp>
        <p:nvSpPr>
          <p:cNvPr id="1298" name="Google Shape;1298;p72"/>
          <p:cNvSpPr txBox="1">
            <a:spLocks noGrp="1"/>
          </p:cNvSpPr>
          <p:nvPr>
            <p:ph type="title"/>
          </p:nvPr>
        </p:nvSpPr>
        <p:spPr>
          <a:xfrm>
            <a:off x="4572126" y="2150986"/>
            <a:ext cx="2357700" cy="1093062"/>
          </a:xfrm>
          <a:prstGeom prst="rect">
            <a:avLst/>
          </a:prstGeom>
        </p:spPr>
        <p:txBody>
          <a:bodyPr spcFirstLastPara="1" wrap="square" lIns="91425" tIns="91425" rIns="91425" bIns="91425" anchor="t" anchorCtr="0">
            <a:noAutofit/>
          </a:bodyPr>
          <a:lstStyle/>
          <a:p>
            <a:r>
              <a:rPr lang="en" dirty="0"/>
              <a:t>Machine Learning</a:t>
            </a:r>
          </a:p>
          <a:p>
            <a:pPr>
              <a:buSzPts val="1100"/>
              <a:buFont typeface="Arial"/>
            </a:pPr>
            <a:endParaRPr lang="en" dirty="0"/>
          </a:p>
        </p:txBody>
      </p:sp>
      <p:grpSp>
        <p:nvGrpSpPr>
          <p:cNvPr id="1299" name="Google Shape;1299;p72"/>
          <p:cNvGrpSpPr/>
          <p:nvPr/>
        </p:nvGrpSpPr>
        <p:grpSpPr>
          <a:xfrm>
            <a:off x="581225" y="1097923"/>
            <a:ext cx="3051784" cy="3223794"/>
            <a:chOff x="581225" y="1097923"/>
            <a:chExt cx="3051784" cy="3223794"/>
          </a:xfrm>
        </p:grpSpPr>
        <p:sp>
          <p:nvSpPr>
            <p:cNvPr id="1300" name="Google Shape;1300;p72"/>
            <p:cNvSpPr/>
            <p:nvPr/>
          </p:nvSpPr>
          <p:spPr>
            <a:xfrm>
              <a:off x="2472699" y="2668810"/>
              <a:ext cx="487252" cy="334192"/>
            </a:xfrm>
            <a:custGeom>
              <a:avLst/>
              <a:gdLst/>
              <a:ahLst/>
              <a:cxnLst/>
              <a:rect l="l" t="t" r="r" b="b"/>
              <a:pathLst>
                <a:path w="9512" h="6524" extrusionOk="0">
                  <a:moveTo>
                    <a:pt x="380" y="0"/>
                  </a:moveTo>
                  <a:cubicBezTo>
                    <a:pt x="380" y="0"/>
                    <a:pt x="1" y="1987"/>
                    <a:pt x="266" y="2784"/>
                  </a:cubicBezTo>
                  <a:cubicBezTo>
                    <a:pt x="266" y="2784"/>
                    <a:pt x="4240" y="5846"/>
                    <a:pt x="7188" y="6454"/>
                  </a:cubicBezTo>
                  <a:cubicBezTo>
                    <a:pt x="7415" y="6501"/>
                    <a:pt x="7599" y="6524"/>
                    <a:pt x="7747" y="6524"/>
                  </a:cubicBezTo>
                  <a:cubicBezTo>
                    <a:pt x="9512" y="6524"/>
                    <a:pt x="5999" y="3366"/>
                    <a:pt x="5999" y="3366"/>
                  </a:cubicBezTo>
                  <a:lnTo>
                    <a:pt x="380"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2"/>
            <p:cNvSpPr/>
            <p:nvPr/>
          </p:nvSpPr>
          <p:spPr>
            <a:xfrm>
              <a:off x="786078" y="1101970"/>
              <a:ext cx="971021" cy="512250"/>
            </a:xfrm>
            <a:custGeom>
              <a:avLst/>
              <a:gdLst/>
              <a:ahLst/>
              <a:cxnLst/>
              <a:rect l="l" t="t" r="r" b="b"/>
              <a:pathLst>
                <a:path w="18956" h="10000" extrusionOk="0">
                  <a:moveTo>
                    <a:pt x="9240" y="0"/>
                  </a:moveTo>
                  <a:cubicBezTo>
                    <a:pt x="7083" y="0"/>
                    <a:pt x="4795" y="560"/>
                    <a:pt x="2632" y="2141"/>
                  </a:cubicBezTo>
                  <a:cubicBezTo>
                    <a:pt x="1038" y="3306"/>
                    <a:pt x="0" y="7456"/>
                    <a:pt x="1898" y="9999"/>
                  </a:cubicBezTo>
                  <a:cubicBezTo>
                    <a:pt x="1898" y="9999"/>
                    <a:pt x="5648" y="2971"/>
                    <a:pt x="15165" y="2971"/>
                  </a:cubicBezTo>
                  <a:cubicBezTo>
                    <a:pt x="16340" y="2971"/>
                    <a:pt x="17602" y="3078"/>
                    <a:pt x="18956" y="3318"/>
                  </a:cubicBezTo>
                  <a:cubicBezTo>
                    <a:pt x="18956" y="3318"/>
                    <a:pt x="14487" y="0"/>
                    <a:pt x="9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2"/>
            <p:cNvSpPr/>
            <p:nvPr/>
          </p:nvSpPr>
          <p:spPr>
            <a:xfrm>
              <a:off x="1068693" y="1097923"/>
              <a:ext cx="1245229" cy="3223794"/>
            </a:xfrm>
            <a:custGeom>
              <a:avLst/>
              <a:gdLst/>
              <a:ahLst/>
              <a:cxnLst/>
              <a:rect l="l" t="t" r="r" b="b"/>
              <a:pathLst>
                <a:path w="24309" h="62934" extrusionOk="0">
                  <a:moveTo>
                    <a:pt x="4551" y="0"/>
                  </a:moveTo>
                  <a:cubicBezTo>
                    <a:pt x="3372" y="0"/>
                    <a:pt x="2346" y="141"/>
                    <a:pt x="1569" y="297"/>
                  </a:cubicBezTo>
                  <a:cubicBezTo>
                    <a:pt x="1329" y="348"/>
                    <a:pt x="1126" y="386"/>
                    <a:pt x="937" y="436"/>
                  </a:cubicBezTo>
                  <a:cubicBezTo>
                    <a:pt x="861" y="462"/>
                    <a:pt x="785" y="487"/>
                    <a:pt x="709" y="500"/>
                  </a:cubicBezTo>
                  <a:cubicBezTo>
                    <a:pt x="468" y="537"/>
                    <a:pt x="228" y="613"/>
                    <a:pt x="0" y="689"/>
                  </a:cubicBezTo>
                  <a:cubicBezTo>
                    <a:pt x="0" y="689"/>
                    <a:pt x="279" y="740"/>
                    <a:pt x="709" y="841"/>
                  </a:cubicBezTo>
                  <a:cubicBezTo>
                    <a:pt x="2721" y="1322"/>
                    <a:pt x="8643" y="3423"/>
                    <a:pt x="9896" y="11774"/>
                  </a:cubicBezTo>
                  <a:cubicBezTo>
                    <a:pt x="10351" y="14849"/>
                    <a:pt x="10440" y="17987"/>
                    <a:pt x="10301" y="21125"/>
                  </a:cubicBezTo>
                  <a:cubicBezTo>
                    <a:pt x="10225" y="22859"/>
                    <a:pt x="10085" y="24592"/>
                    <a:pt x="9896" y="26339"/>
                  </a:cubicBezTo>
                  <a:cubicBezTo>
                    <a:pt x="9326" y="31767"/>
                    <a:pt x="8327" y="37158"/>
                    <a:pt x="7694" y="42308"/>
                  </a:cubicBezTo>
                  <a:cubicBezTo>
                    <a:pt x="6504" y="52102"/>
                    <a:pt x="12338" y="62933"/>
                    <a:pt x="12338" y="62933"/>
                  </a:cubicBezTo>
                  <a:cubicBezTo>
                    <a:pt x="12338" y="62933"/>
                    <a:pt x="13983" y="60314"/>
                    <a:pt x="15400" y="59163"/>
                  </a:cubicBezTo>
                  <a:cubicBezTo>
                    <a:pt x="15603" y="58998"/>
                    <a:pt x="15818" y="58846"/>
                    <a:pt x="16058" y="58745"/>
                  </a:cubicBezTo>
                  <a:cubicBezTo>
                    <a:pt x="16096" y="58720"/>
                    <a:pt x="16121" y="58707"/>
                    <a:pt x="16159" y="58707"/>
                  </a:cubicBezTo>
                  <a:cubicBezTo>
                    <a:pt x="16268" y="58677"/>
                    <a:pt x="16395" y="58663"/>
                    <a:pt x="16539" y="58663"/>
                  </a:cubicBezTo>
                  <a:cubicBezTo>
                    <a:pt x="18637" y="58663"/>
                    <a:pt x="24226" y="61646"/>
                    <a:pt x="24308" y="61693"/>
                  </a:cubicBezTo>
                  <a:cubicBezTo>
                    <a:pt x="24245" y="61541"/>
                    <a:pt x="21297" y="54468"/>
                    <a:pt x="19399" y="46787"/>
                  </a:cubicBezTo>
                  <a:cubicBezTo>
                    <a:pt x="18424" y="42890"/>
                    <a:pt x="17728" y="38828"/>
                    <a:pt x="17830" y="35437"/>
                  </a:cubicBezTo>
                  <a:cubicBezTo>
                    <a:pt x="17931" y="31489"/>
                    <a:pt x="18260" y="26655"/>
                    <a:pt x="18260" y="21859"/>
                  </a:cubicBezTo>
                  <a:cubicBezTo>
                    <a:pt x="18260" y="14343"/>
                    <a:pt x="17450" y="6966"/>
                    <a:pt x="13679" y="3524"/>
                  </a:cubicBezTo>
                  <a:cubicBezTo>
                    <a:pt x="10599" y="706"/>
                    <a:pt x="7192" y="0"/>
                    <a:pt x="4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2"/>
            <p:cNvSpPr/>
            <p:nvPr/>
          </p:nvSpPr>
          <p:spPr>
            <a:xfrm>
              <a:off x="1068693" y="1113137"/>
              <a:ext cx="831689" cy="3208580"/>
            </a:xfrm>
            <a:custGeom>
              <a:avLst/>
              <a:gdLst/>
              <a:ahLst/>
              <a:cxnLst/>
              <a:rect l="l" t="t" r="r" b="b"/>
              <a:pathLst>
                <a:path w="16236" h="62637" extrusionOk="0">
                  <a:moveTo>
                    <a:pt x="1569" y="0"/>
                  </a:moveTo>
                  <a:cubicBezTo>
                    <a:pt x="1329" y="51"/>
                    <a:pt x="1126" y="89"/>
                    <a:pt x="937" y="139"/>
                  </a:cubicBezTo>
                  <a:cubicBezTo>
                    <a:pt x="861" y="165"/>
                    <a:pt x="785" y="190"/>
                    <a:pt x="709" y="203"/>
                  </a:cubicBezTo>
                  <a:cubicBezTo>
                    <a:pt x="468" y="240"/>
                    <a:pt x="228" y="316"/>
                    <a:pt x="0" y="392"/>
                  </a:cubicBezTo>
                  <a:cubicBezTo>
                    <a:pt x="0" y="392"/>
                    <a:pt x="279" y="443"/>
                    <a:pt x="709" y="544"/>
                  </a:cubicBezTo>
                  <a:cubicBezTo>
                    <a:pt x="2721" y="1025"/>
                    <a:pt x="8643" y="3126"/>
                    <a:pt x="9896" y="11477"/>
                  </a:cubicBezTo>
                  <a:cubicBezTo>
                    <a:pt x="10351" y="14552"/>
                    <a:pt x="10440" y="17690"/>
                    <a:pt x="10301" y="20828"/>
                  </a:cubicBezTo>
                  <a:cubicBezTo>
                    <a:pt x="10225" y="22562"/>
                    <a:pt x="10085" y="24295"/>
                    <a:pt x="9896" y="26042"/>
                  </a:cubicBezTo>
                  <a:cubicBezTo>
                    <a:pt x="9326" y="31470"/>
                    <a:pt x="8327" y="36861"/>
                    <a:pt x="7694" y="42011"/>
                  </a:cubicBezTo>
                  <a:cubicBezTo>
                    <a:pt x="6504" y="51805"/>
                    <a:pt x="12338" y="62636"/>
                    <a:pt x="12338" y="62636"/>
                  </a:cubicBezTo>
                  <a:cubicBezTo>
                    <a:pt x="12338" y="62636"/>
                    <a:pt x="13983" y="60017"/>
                    <a:pt x="15400" y="58866"/>
                  </a:cubicBezTo>
                  <a:cubicBezTo>
                    <a:pt x="15603" y="58701"/>
                    <a:pt x="15818" y="58562"/>
                    <a:pt x="16058" y="58448"/>
                  </a:cubicBezTo>
                  <a:cubicBezTo>
                    <a:pt x="16096" y="58435"/>
                    <a:pt x="16121" y="58423"/>
                    <a:pt x="16159" y="58410"/>
                  </a:cubicBezTo>
                  <a:lnTo>
                    <a:pt x="16235" y="58359"/>
                  </a:lnTo>
                  <a:cubicBezTo>
                    <a:pt x="5391" y="45895"/>
                    <a:pt x="14919" y="16045"/>
                    <a:pt x="12300" y="8111"/>
                  </a:cubicBezTo>
                  <a:cubicBezTo>
                    <a:pt x="10060" y="1316"/>
                    <a:pt x="4252" y="152"/>
                    <a:pt x="1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2"/>
            <p:cNvSpPr/>
            <p:nvPr/>
          </p:nvSpPr>
          <p:spPr>
            <a:xfrm>
              <a:off x="1574910" y="2180680"/>
              <a:ext cx="486894" cy="1384663"/>
            </a:xfrm>
            <a:custGeom>
              <a:avLst/>
              <a:gdLst/>
              <a:ahLst/>
              <a:cxnLst/>
              <a:rect l="l" t="t" r="r" b="b"/>
              <a:pathLst>
                <a:path w="9505" h="27031" extrusionOk="0">
                  <a:moveTo>
                    <a:pt x="406" y="1"/>
                  </a:moveTo>
                  <a:cubicBezTo>
                    <a:pt x="330" y="1722"/>
                    <a:pt x="191" y="3468"/>
                    <a:pt x="1" y="5202"/>
                  </a:cubicBezTo>
                  <a:cubicBezTo>
                    <a:pt x="748" y="5720"/>
                    <a:pt x="1937" y="6935"/>
                    <a:pt x="2203" y="9491"/>
                  </a:cubicBezTo>
                  <a:cubicBezTo>
                    <a:pt x="2595" y="13262"/>
                    <a:pt x="2203" y="14502"/>
                    <a:pt x="4291" y="15147"/>
                  </a:cubicBezTo>
                  <a:cubicBezTo>
                    <a:pt x="4291" y="15147"/>
                    <a:pt x="2924" y="23600"/>
                    <a:pt x="7606" y="26789"/>
                  </a:cubicBezTo>
                  <a:cubicBezTo>
                    <a:pt x="7848" y="26953"/>
                    <a:pt x="8071" y="27031"/>
                    <a:pt x="8275" y="27031"/>
                  </a:cubicBezTo>
                  <a:cubicBezTo>
                    <a:pt x="8795" y="27031"/>
                    <a:pt x="9195" y="26526"/>
                    <a:pt x="9504" y="25663"/>
                  </a:cubicBezTo>
                  <a:cubicBezTo>
                    <a:pt x="8542" y="21753"/>
                    <a:pt x="7846" y="17691"/>
                    <a:pt x="7922" y="14300"/>
                  </a:cubicBezTo>
                  <a:cubicBezTo>
                    <a:pt x="8036" y="10364"/>
                    <a:pt x="8365" y="5518"/>
                    <a:pt x="8365" y="735"/>
                  </a:cubicBezTo>
                  <a:lnTo>
                    <a:pt x="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2"/>
            <p:cNvSpPr/>
            <p:nvPr/>
          </p:nvSpPr>
          <p:spPr>
            <a:xfrm>
              <a:off x="1786884" y="1627802"/>
              <a:ext cx="867342" cy="2357528"/>
            </a:xfrm>
            <a:custGeom>
              <a:avLst/>
              <a:gdLst/>
              <a:ahLst/>
              <a:cxnLst/>
              <a:rect l="l" t="t" r="r" b="b"/>
              <a:pathLst>
                <a:path w="16932" h="46023" extrusionOk="0">
                  <a:moveTo>
                    <a:pt x="7821" y="0"/>
                  </a:moveTo>
                  <a:cubicBezTo>
                    <a:pt x="7720" y="1645"/>
                    <a:pt x="7403" y="3265"/>
                    <a:pt x="6847" y="4809"/>
                  </a:cubicBezTo>
                  <a:cubicBezTo>
                    <a:pt x="5935" y="7415"/>
                    <a:pt x="1" y="6555"/>
                    <a:pt x="127" y="9744"/>
                  </a:cubicBezTo>
                  <a:cubicBezTo>
                    <a:pt x="267" y="12932"/>
                    <a:pt x="3341" y="15147"/>
                    <a:pt x="3734" y="18665"/>
                  </a:cubicBezTo>
                  <a:cubicBezTo>
                    <a:pt x="4126" y="22170"/>
                    <a:pt x="1785" y="27763"/>
                    <a:pt x="1848" y="32242"/>
                  </a:cubicBezTo>
                  <a:cubicBezTo>
                    <a:pt x="1912" y="36734"/>
                    <a:pt x="3923" y="39328"/>
                    <a:pt x="3923" y="39328"/>
                  </a:cubicBezTo>
                  <a:lnTo>
                    <a:pt x="13933" y="46022"/>
                  </a:lnTo>
                  <a:cubicBezTo>
                    <a:pt x="13933" y="46022"/>
                    <a:pt x="16932" y="36861"/>
                    <a:pt x="16932" y="32508"/>
                  </a:cubicBezTo>
                  <a:cubicBezTo>
                    <a:pt x="16932" y="28155"/>
                    <a:pt x="13287" y="24523"/>
                    <a:pt x="13287" y="21195"/>
                  </a:cubicBezTo>
                  <a:cubicBezTo>
                    <a:pt x="13287" y="17880"/>
                    <a:pt x="16868" y="12616"/>
                    <a:pt x="15173" y="10604"/>
                  </a:cubicBezTo>
                  <a:cubicBezTo>
                    <a:pt x="13490" y="8579"/>
                    <a:pt x="11149" y="8326"/>
                    <a:pt x="10693" y="6694"/>
                  </a:cubicBezTo>
                  <a:cubicBezTo>
                    <a:pt x="10655" y="6580"/>
                    <a:pt x="10630" y="6454"/>
                    <a:pt x="10605" y="6314"/>
                  </a:cubicBezTo>
                  <a:cubicBezTo>
                    <a:pt x="10567" y="5985"/>
                    <a:pt x="10592" y="5656"/>
                    <a:pt x="10668" y="5327"/>
                  </a:cubicBezTo>
                  <a:cubicBezTo>
                    <a:pt x="10807" y="4821"/>
                    <a:pt x="11086" y="4340"/>
                    <a:pt x="11465" y="3973"/>
                  </a:cubicBezTo>
                  <a:lnTo>
                    <a:pt x="7821"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2"/>
            <p:cNvSpPr/>
            <p:nvPr/>
          </p:nvSpPr>
          <p:spPr>
            <a:xfrm>
              <a:off x="1831604" y="1985613"/>
              <a:ext cx="840756" cy="2272597"/>
            </a:xfrm>
            <a:custGeom>
              <a:avLst/>
              <a:gdLst/>
              <a:ahLst/>
              <a:cxnLst/>
              <a:rect l="l" t="t" r="r" b="b"/>
              <a:pathLst>
                <a:path w="16413" h="44365" extrusionOk="0">
                  <a:moveTo>
                    <a:pt x="4291" y="0"/>
                  </a:moveTo>
                  <a:lnTo>
                    <a:pt x="3772" y="177"/>
                  </a:lnTo>
                  <a:cubicBezTo>
                    <a:pt x="3772" y="177"/>
                    <a:pt x="4746" y="4986"/>
                    <a:pt x="2532" y="10250"/>
                  </a:cubicBezTo>
                  <a:cubicBezTo>
                    <a:pt x="2532" y="10250"/>
                    <a:pt x="1" y="22334"/>
                    <a:pt x="191" y="27016"/>
                  </a:cubicBezTo>
                  <a:cubicBezTo>
                    <a:pt x="381" y="31685"/>
                    <a:pt x="9415" y="44364"/>
                    <a:pt x="9415" y="44364"/>
                  </a:cubicBezTo>
                  <a:cubicBezTo>
                    <a:pt x="9415" y="44364"/>
                    <a:pt x="16147" y="37708"/>
                    <a:pt x="16286" y="28155"/>
                  </a:cubicBezTo>
                  <a:cubicBezTo>
                    <a:pt x="16413" y="18601"/>
                    <a:pt x="12288" y="19209"/>
                    <a:pt x="12870" y="13945"/>
                  </a:cubicBezTo>
                  <a:cubicBezTo>
                    <a:pt x="13452" y="8681"/>
                    <a:pt x="14021" y="4669"/>
                    <a:pt x="12009" y="1670"/>
                  </a:cubicBezTo>
                  <a:lnTo>
                    <a:pt x="11288" y="1265"/>
                  </a:lnTo>
                  <a:lnTo>
                    <a:pt x="11288" y="1265"/>
                  </a:lnTo>
                  <a:cubicBezTo>
                    <a:pt x="12187" y="2493"/>
                    <a:pt x="12566" y="4024"/>
                    <a:pt x="12338" y="5530"/>
                  </a:cubicBezTo>
                  <a:cubicBezTo>
                    <a:pt x="12206" y="6384"/>
                    <a:pt x="11486" y="6742"/>
                    <a:pt x="10547" y="6742"/>
                  </a:cubicBezTo>
                  <a:cubicBezTo>
                    <a:pt x="8701" y="6742"/>
                    <a:pt x="6007" y="5359"/>
                    <a:pt x="5252" y="3632"/>
                  </a:cubicBezTo>
                  <a:cubicBezTo>
                    <a:pt x="4113" y="1038"/>
                    <a:pt x="4291" y="0"/>
                    <a:pt x="4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2"/>
            <p:cNvSpPr/>
            <p:nvPr/>
          </p:nvSpPr>
          <p:spPr>
            <a:xfrm>
              <a:off x="2096085" y="1446565"/>
              <a:ext cx="496575" cy="478800"/>
            </a:xfrm>
            <a:custGeom>
              <a:avLst/>
              <a:gdLst/>
              <a:ahLst/>
              <a:cxnLst/>
              <a:rect l="l" t="t" r="r" b="b"/>
              <a:pathLst>
                <a:path w="9694" h="9347" extrusionOk="0">
                  <a:moveTo>
                    <a:pt x="6761" y="0"/>
                  </a:moveTo>
                  <a:cubicBezTo>
                    <a:pt x="4548" y="0"/>
                    <a:pt x="2595" y="3083"/>
                    <a:pt x="2595" y="3083"/>
                  </a:cubicBezTo>
                  <a:cubicBezTo>
                    <a:pt x="2519" y="2146"/>
                    <a:pt x="1924" y="1501"/>
                    <a:pt x="1241" y="1501"/>
                  </a:cubicBezTo>
                  <a:cubicBezTo>
                    <a:pt x="570" y="1501"/>
                    <a:pt x="1" y="2640"/>
                    <a:pt x="494" y="4044"/>
                  </a:cubicBezTo>
                  <a:cubicBezTo>
                    <a:pt x="959" y="5333"/>
                    <a:pt x="1796" y="5386"/>
                    <a:pt x="1931" y="5386"/>
                  </a:cubicBezTo>
                  <a:cubicBezTo>
                    <a:pt x="1943" y="5386"/>
                    <a:pt x="1949" y="5386"/>
                    <a:pt x="1949" y="5386"/>
                  </a:cubicBezTo>
                  <a:lnTo>
                    <a:pt x="1949" y="5386"/>
                  </a:lnTo>
                  <a:cubicBezTo>
                    <a:pt x="1949" y="5386"/>
                    <a:pt x="1772" y="7119"/>
                    <a:pt x="3012" y="8005"/>
                  </a:cubicBezTo>
                  <a:cubicBezTo>
                    <a:pt x="3986" y="8708"/>
                    <a:pt x="5534" y="9347"/>
                    <a:pt x="6473" y="9347"/>
                  </a:cubicBezTo>
                  <a:cubicBezTo>
                    <a:pt x="6717" y="9347"/>
                    <a:pt x="6920" y="9304"/>
                    <a:pt x="7062" y="9207"/>
                  </a:cubicBezTo>
                  <a:cubicBezTo>
                    <a:pt x="7745" y="8739"/>
                    <a:pt x="8087" y="6689"/>
                    <a:pt x="8327" y="6335"/>
                  </a:cubicBezTo>
                  <a:cubicBezTo>
                    <a:pt x="8567" y="5980"/>
                    <a:pt x="9694" y="5487"/>
                    <a:pt x="8719" y="5082"/>
                  </a:cubicBezTo>
                  <a:cubicBezTo>
                    <a:pt x="7745" y="4677"/>
                    <a:pt x="8188" y="3665"/>
                    <a:pt x="8137" y="2007"/>
                  </a:cubicBezTo>
                  <a:cubicBezTo>
                    <a:pt x="8087" y="362"/>
                    <a:pt x="7669" y="185"/>
                    <a:pt x="7669" y="185"/>
                  </a:cubicBezTo>
                  <a:cubicBezTo>
                    <a:pt x="7364" y="57"/>
                    <a:pt x="7060" y="0"/>
                    <a:pt x="676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2"/>
            <p:cNvSpPr/>
            <p:nvPr/>
          </p:nvSpPr>
          <p:spPr>
            <a:xfrm>
              <a:off x="1335120" y="1288124"/>
              <a:ext cx="1216696" cy="890188"/>
            </a:xfrm>
            <a:custGeom>
              <a:avLst/>
              <a:gdLst/>
              <a:ahLst/>
              <a:cxnLst/>
              <a:rect l="l" t="t" r="r" b="b"/>
              <a:pathLst>
                <a:path w="23752" h="17378" extrusionOk="0">
                  <a:moveTo>
                    <a:pt x="18147" y="1"/>
                  </a:moveTo>
                  <a:cubicBezTo>
                    <a:pt x="15500" y="1"/>
                    <a:pt x="13753" y="1550"/>
                    <a:pt x="11857" y="4860"/>
                  </a:cubicBezTo>
                  <a:cubicBezTo>
                    <a:pt x="9706" y="8593"/>
                    <a:pt x="6466" y="7226"/>
                    <a:pt x="4808" y="7783"/>
                  </a:cubicBezTo>
                  <a:cubicBezTo>
                    <a:pt x="3151" y="8339"/>
                    <a:pt x="3543" y="9706"/>
                    <a:pt x="3543" y="9706"/>
                  </a:cubicBezTo>
                  <a:cubicBezTo>
                    <a:pt x="3543" y="9706"/>
                    <a:pt x="671" y="10288"/>
                    <a:pt x="127" y="12591"/>
                  </a:cubicBezTo>
                  <a:cubicBezTo>
                    <a:pt x="0" y="13173"/>
                    <a:pt x="13" y="13768"/>
                    <a:pt x="152" y="14337"/>
                  </a:cubicBezTo>
                  <a:cubicBezTo>
                    <a:pt x="631" y="16466"/>
                    <a:pt x="3046" y="17377"/>
                    <a:pt x="5213" y="17377"/>
                  </a:cubicBezTo>
                  <a:cubicBezTo>
                    <a:pt x="6884" y="17377"/>
                    <a:pt x="8407" y="16836"/>
                    <a:pt x="8782" y="15894"/>
                  </a:cubicBezTo>
                  <a:cubicBezTo>
                    <a:pt x="9655" y="13705"/>
                    <a:pt x="12591" y="13819"/>
                    <a:pt x="14147" y="13793"/>
                  </a:cubicBezTo>
                  <a:cubicBezTo>
                    <a:pt x="15703" y="13768"/>
                    <a:pt x="17121" y="10554"/>
                    <a:pt x="17260" y="9339"/>
                  </a:cubicBezTo>
                  <a:cubicBezTo>
                    <a:pt x="17260" y="9339"/>
                    <a:pt x="16260" y="9111"/>
                    <a:pt x="16412" y="7606"/>
                  </a:cubicBezTo>
                  <a:cubicBezTo>
                    <a:pt x="16522" y="6421"/>
                    <a:pt x="16999" y="6121"/>
                    <a:pt x="17278" y="6121"/>
                  </a:cubicBezTo>
                  <a:cubicBezTo>
                    <a:pt x="17354" y="6121"/>
                    <a:pt x="17415" y="6143"/>
                    <a:pt x="17450" y="6176"/>
                  </a:cubicBezTo>
                  <a:cubicBezTo>
                    <a:pt x="17450" y="6176"/>
                    <a:pt x="18019" y="7390"/>
                    <a:pt x="18500" y="7416"/>
                  </a:cubicBezTo>
                  <a:cubicBezTo>
                    <a:pt x="18506" y="7416"/>
                    <a:pt x="18511" y="7416"/>
                    <a:pt x="18517" y="7416"/>
                  </a:cubicBezTo>
                  <a:cubicBezTo>
                    <a:pt x="18991" y="7416"/>
                    <a:pt x="18868" y="6332"/>
                    <a:pt x="18968" y="5581"/>
                  </a:cubicBezTo>
                  <a:lnTo>
                    <a:pt x="18968" y="5581"/>
                  </a:lnTo>
                  <a:cubicBezTo>
                    <a:pt x="18968" y="5581"/>
                    <a:pt x="19594" y="5720"/>
                    <a:pt x="20391" y="5720"/>
                  </a:cubicBezTo>
                  <a:cubicBezTo>
                    <a:pt x="21421" y="5720"/>
                    <a:pt x="22738" y="5487"/>
                    <a:pt x="23359" y="4417"/>
                  </a:cubicBezTo>
                  <a:cubicBezTo>
                    <a:pt x="23701" y="3847"/>
                    <a:pt x="23751" y="3164"/>
                    <a:pt x="23498" y="2557"/>
                  </a:cubicBezTo>
                  <a:cubicBezTo>
                    <a:pt x="23005" y="1367"/>
                    <a:pt x="21398" y="380"/>
                    <a:pt x="19209" y="76"/>
                  </a:cubicBezTo>
                  <a:cubicBezTo>
                    <a:pt x="18838" y="26"/>
                    <a:pt x="18485" y="1"/>
                    <a:pt x="18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2"/>
            <p:cNvSpPr/>
            <p:nvPr/>
          </p:nvSpPr>
          <p:spPr>
            <a:xfrm>
              <a:off x="2225072" y="1783989"/>
              <a:ext cx="108956" cy="167967"/>
            </a:xfrm>
            <a:custGeom>
              <a:avLst/>
              <a:gdLst/>
              <a:ahLst/>
              <a:cxnLst/>
              <a:rect l="l" t="t" r="r" b="b"/>
              <a:pathLst>
                <a:path w="2127" h="3279" extrusionOk="0">
                  <a:moveTo>
                    <a:pt x="1" y="1"/>
                  </a:moveTo>
                  <a:lnTo>
                    <a:pt x="1" y="1"/>
                  </a:lnTo>
                  <a:cubicBezTo>
                    <a:pt x="89" y="1962"/>
                    <a:pt x="1380" y="2962"/>
                    <a:pt x="2051" y="3278"/>
                  </a:cubicBezTo>
                  <a:cubicBezTo>
                    <a:pt x="2013" y="2949"/>
                    <a:pt x="2038" y="2607"/>
                    <a:pt x="2127" y="2291"/>
                  </a:cubicBezTo>
                  <a:cubicBezTo>
                    <a:pt x="773" y="1696"/>
                    <a:pt x="1" y="1"/>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2"/>
            <p:cNvSpPr/>
            <p:nvPr/>
          </p:nvSpPr>
          <p:spPr>
            <a:xfrm>
              <a:off x="1744776" y="2027464"/>
              <a:ext cx="246341" cy="814426"/>
            </a:xfrm>
            <a:custGeom>
              <a:avLst/>
              <a:gdLst/>
              <a:ahLst/>
              <a:cxnLst/>
              <a:rect l="l" t="t" r="r" b="b"/>
              <a:pathLst>
                <a:path w="4809" h="15899" extrusionOk="0">
                  <a:moveTo>
                    <a:pt x="2399" y="0"/>
                  </a:moveTo>
                  <a:cubicBezTo>
                    <a:pt x="2234" y="0"/>
                    <a:pt x="2098" y="35"/>
                    <a:pt x="2012" y="107"/>
                  </a:cubicBezTo>
                  <a:cubicBezTo>
                    <a:pt x="2012" y="107"/>
                    <a:pt x="0" y="562"/>
                    <a:pt x="0" y="6345"/>
                  </a:cubicBezTo>
                  <a:cubicBezTo>
                    <a:pt x="0" y="12128"/>
                    <a:pt x="658" y="15899"/>
                    <a:pt x="658" y="15899"/>
                  </a:cubicBezTo>
                  <a:lnTo>
                    <a:pt x="3898" y="13748"/>
                  </a:lnTo>
                  <a:cubicBezTo>
                    <a:pt x="3898" y="13748"/>
                    <a:pt x="4809" y="3156"/>
                    <a:pt x="4619" y="1790"/>
                  </a:cubicBezTo>
                  <a:cubicBezTo>
                    <a:pt x="4464" y="684"/>
                    <a:pt x="3136" y="0"/>
                    <a:pt x="239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2"/>
            <p:cNvSpPr/>
            <p:nvPr/>
          </p:nvSpPr>
          <p:spPr>
            <a:xfrm>
              <a:off x="711493" y="1212310"/>
              <a:ext cx="2921515" cy="2077481"/>
            </a:xfrm>
            <a:custGeom>
              <a:avLst/>
              <a:gdLst/>
              <a:ahLst/>
              <a:cxnLst/>
              <a:rect l="l" t="t" r="r" b="b"/>
              <a:pathLst>
                <a:path w="57033" h="40556" extrusionOk="0">
                  <a:moveTo>
                    <a:pt x="4088" y="0"/>
                  </a:moveTo>
                  <a:cubicBezTo>
                    <a:pt x="2570" y="1544"/>
                    <a:pt x="1456" y="3442"/>
                    <a:pt x="823" y="5504"/>
                  </a:cubicBezTo>
                  <a:cubicBezTo>
                    <a:pt x="165" y="7656"/>
                    <a:pt x="1" y="10351"/>
                    <a:pt x="1165" y="13350"/>
                  </a:cubicBezTo>
                  <a:cubicBezTo>
                    <a:pt x="4189" y="21157"/>
                    <a:pt x="19981" y="23106"/>
                    <a:pt x="29535" y="26510"/>
                  </a:cubicBezTo>
                  <a:cubicBezTo>
                    <a:pt x="38393" y="29673"/>
                    <a:pt x="48427" y="39050"/>
                    <a:pt x="49845" y="40391"/>
                  </a:cubicBezTo>
                  <a:lnTo>
                    <a:pt x="49971" y="40518"/>
                  </a:lnTo>
                  <a:lnTo>
                    <a:pt x="50009" y="40556"/>
                  </a:lnTo>
                  <a:cubicBezTo>
                    <a:pt x="50009" y="40556"/>
                    <a:pt x="50022" y="40518"/>
                    <a:pt x="50022" y="40454"/>
                  </a:cubicBezTo>
                  <a:cubicBezTo>
                    <a:pt x="50034" y="40429"/>
                    <a:pt x="50047" y="40404"/>
                    <a:pt x="50047" y="40353"/>
                  </a:cubicBezTo>
                  <a:cubicBezTo>
                    <a:pt x="50161" y="39670"/>
                    <a:pt x="50604" y="37329"/>
                    <a:pt x="51401" y="36063"/>
                  </a:cubicBezTo>
                  <a:cubicBezTo>
                    <a:pt x="51452" y="35962"/>
                    <a:pt x="51528" y="35861"/>
                    <a:pt x="51591" y="35772"/>
                  </a:cubicBezTo>
                  <a:cubicBezTo>
                    <a:pt x="51641" y="35709"/>
                    <a:pt x="51705" y="35646"/>
                    <a:pt x="51768" y="35583"/>
                  </a:cubicBezTo>
                  <a:cubicBezTo>
                    <a:pt x="52932" y="34406"/>
                    <a:pt x="57032" y="33634"/>
                    <a:pt x="57032" y="33634"/>
                  </a:cubicBezTo>
                  <a:cubicBezTo>
                    <a:pt x="57032" y="33634"/>
                    <a:pt x="49035" y="24283"/>
                    <a:pt x="39481" y="21841"/>
                  </a:cubicBezTo>
                  <a:cubicBezTo>
                    <a:pt x="29940" y="19398"/>
                    <a:pt x="19830" y="18399"/>
                    <a:pt x="10959" y="13325"/>
                  </a:cubicBezTo>
                  <a:cubicBezTo>
                    <a:pt x="2468" y="8465"/>
                    <a:pt x="3936" y="709"/>
                    <a:pt x="4088" y="38"/>
                  </a:cubicBezTo>
                  <a:cubicBezTo>
                    <a:pt x="4088" y="25"/>
                    <a:pt x="4088" y="13"/>
                    <a:pt x="4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2"/>
            <p:cNvSpPr/>
            <p:nvPr/>
          </p:nvSpPr>
          <p:spPr>
            <a:xfrm>
              <a:off x="581225" y="1212310"/>
              <a:ext cx="2773014" cy="2069080"/>
            </a:xfrm>
            <a:custGeom>
              <a:avLst/>
              <a:gdLst/>
              <a:ahLst/>
              <a:cxnLst/>
              <a:rect l="l" t="t" r="r" b="b"/>
              <a:pathLst>
                <a:path w="54134" h="40392" extrusionOk="0">
                  <a:moveTo>
                    <a:pt x="6631" y="0"/>
                  </a:moveTo>
                  <a:cubicBezTo>
                    <a:pt x="5113" y="1544"/>
                    <a:pt x="3999" y="3442"/>
                    <a:pt x="3366" y="5504"/>
                  </a:cubicBezTo>
                  <a:cubicBezTo>
                    <a:pt x="2708" y="7656"/>
                    <a:pt x="2544" y="10351"/>
                    <a:pt x="3708" y="13350"/>
                  </a:cubicBezTo>
                  <a:cubicBezTo>
                    <a:pt x="6732" y="21157"/>
                    <a:pt x="22524" y="23106"/>
                    <a:pt x="32078" y="26510"/>
                  </a:cubicBezTo>
                  <a:cubicBezTo>
                    <a:pt x="40936" y="29673"/>
                    <a:pt x="50970" y="39050"/>
                    <a:pt x="52388" y="40391"/>
                  </a:cubicBezTo>
                  <a:lnTo>
                    <a:pt x="52590" y="40353"/>
                  </a:lnTo>
                  <a:cubicBezTo>
                    <a:pt x="52704" y="39670"/>
                    <a:pt x="53147" y="37329"/>
                    <a:pt x="53944" y="36063"/>
                  </a:cubicBezTo>
                  <a:cubicBezTo>
                    <a:pt x="53995" y="35962"/>
                    <a:pt x="54071" y="35861"/>
                    <a:pt x="54134" y="35772"/>
                  </a:cubicBezTo>
                  <a:cubicBezTo>
                    <a:pt x="49578" y="28598"/>
                    <a:pt x="34710" y="23435"/>
                    <a:pt x="18032" y="19626"/>
                  </a:cubicBezTo>
                  <a:cubicBezTo>
                    <a:pt x="1" y="15514"/>
                    <a:pt x="5897" y="1708"/>
                    <a:pt x="5897" y="1708"/>
                  </a:cubicBezTo>
                  <a:cubicBezTo>
                    <a:pt x="6049" y="1114"/>
                    <a:pt x="6290" y="544"/>
                    <a:pt x="6631" y="38"/>
                  </a:cubicBezTo>
                  <a:cubicBezTo>
                    <a:pt x="6631" y="25"/>
                    <a:pt x="6631" y="13"/>
                    <a:pt x="6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2"/>
            <p:cNvSpPr/>
            <p:nvPr/>
          </p:nvSpPr>
          <p:spPr>
            <a:xfrm>
              <a:off x="1778483" y="2483424"/>
              <a:ext cx="519883" cy="419277"/>
            </a:xfrm>
            <a:custGeom>
              <a:avLst/>
              <a:gdLst/>
              <a:ahLst/>
              <a:cxnLst/>
              <a:rect l="l" t="t" r="r" b="b"/>
              <a:pathLst>
                <a:path w="10149" h="8185" extrusionOk="0">
                  <a:moveTo>
                    <a:pt x="8440" y="0"/>
                  </a:moveTo>
                  <a:cubicBezTo>
                    <a:pt x="8440" y="0"/>
                    <a:pt x="7466" y="506"/>
                    <a:pt x="4290" y="2847"/>
                  </a:cubicBezTo>
                  <a:cubicBezTo>
                    <a:pt x="1126" y="5188"/>
                    <a:pt x="0" y="6985"/>
                    <a:pt x="0" y="6985"/>
                  </a:cubicBezTo>
                  <a:cubicBezTo>
                    <a:pt x="192" y="7842"/>
                    <a:pt x="835" y="8185"/>
                    <a:pt x="1666" y="8185"/>
                  </a:cubicBezTo>
                  <a:cubicBezTo>
                    <a:pt x="2922" y="8185"/>
                    <a:pt x="4606" y="7403"/>
                    <a:pt x="5808" y="6428"/>
                  </a:cubicBezTo>
                  <a:cubicBezTo>
                    <a:pt x="7808" y="4821"/>
                    <a:pt x="10149" y="1025"/>
                    <a:pt x="10149" y="1025"/>
                  </a:cubicBezTo>
                  <a:lnTo>
                    <a:pt x="8440" y="0"/>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2"/>
            <p:cNvSpPr/>
            <p:nvPr/>
          </p:nvSpPr>
          <p:spPr>
            <a:xfrm>
              <a:off x="2196590" y="2247991"/>
              <a:ext cx="293263" cy="341927"/>
            </a:xfrm>
            <a:custGeom>
              <a:avLst/>
              <a:gdLst/>
              <a:ahLst/>
              <a:cxnLst/>
              <a:rect l="l" t="t" r="r" b="b"/>
              <a:pathLst>
                <a:path w="5725" h="6675" extrusionOk="0">
                  <a:moveTo>
                    <a:pt x="4277" y="0"/>
                  </a:moveTo>
                  <a:cubicBezTo>
                    <a:pt x="4256" y="0"/>
                    <a:pt x="4231" y="5"/>
                    <a:pt x="4201" y="16"/>
                  </a:cubicBezTo>
                  <a:cubicBezTo>
                    <a:pt x="3885" y="155"/>
                    <a:pt x="3581" y="319"/>
                    <a:pt x="3303" y="534"/>
                  </a:cubicBezTo>
                  <a:cubicBezTo>
                    <a:pt x="3088" y="699"/>
                    <a:pt x="2012" y="2116"/>
                    <a:pt x="2012" y="2116"/>
                  </a:cubicBezTo>
                  <a:cubicBezTo>
                    <a:pt x="2012" y="2116"/>
                    <a:pt x="1850" y="2287"/>
                    <a:pt x="1799" y="2287"/>
                  </a:cubicBezTo>
                  <a:cubicBezTo>
                    <a:pt x="1790" y="2287"/>
                    <a:pt x="1784" y="2282"/>
                    <a:pt x="1784" y="2268"/>
                  </a:cubicBezTo>
                  <a:cubicBezTo>
                    <a:pt x="1784" y="2179"/>
                    <a:pt x="2012" y="1698"/>
                    <a:pt x="2151" y="1256"/>
                  </a:cubicBezTo>
                  <a:cubicBezTo>
                    <a:pt x="2278" y="813"/>
                    <a:pt x="2113" y="496"/>
                    <a:pt x="2050" y="496"/>
                  </a:cubicBezTo>
                  <a:cubicBezTo>
                    <a:pt x="1974" y="496"/>
                    <a:pt x="1873" y="863"/>
                    <a:pt x="1797" y="965"/>
                  </a:cubicBezTo>
                  <a:cubicBezTo>
                    <a:pt x="1734" y="1066"/>
                    <a:pt x="1215" y="1800"/>
                    <a:pt x="1076" y="2293"/>
                  </a:cubicBezTo>
                  <a:cubicBezTo>
                    <a:pt x="924" y="2799"/>
                    <a:pt x="0" y="4988"/>
                    <a:pt x="0" y="4988"/>
                  </a:cubicBezTo>
                  <a:cubicBezTo>
                    <a:pt x="0" y="4988"/>
                    <a:pt x="168" y="6674"/>
                    <a:pt x="950" y="6674"/>
                  </a:cubicBezTo>
                  <a:cubicBezTo>
                    <a:pt x="1028" y="6674"/>
                    <a:pt x="1112" y="6657"/>
                    <a:pt x="1202" y="6621"/>
                  </a:cubicBezTo>
                  <a:cubicBezTo>
                    <a:pt x="2202" y="6216"/>
                    <a:pt x="3543" y="5090"/>
                    <a:pt x="3695" y="4837"/>
                  </a:cubicBezTo>
                  <a:cubicBezTo>
                    <a:pt x="3809" y="4659"/>
                    <a:pt x="5251" y="3824"/>
                    <a:pt x="5504" y="3242"/>
                  </a:cubicBezTo>
                  <a:cubicBezTo>
                    <a:pt x="5725" y="2709"/>
                    <a:pt x="5722" y="2282"/>
                    <a:pt x="5584" y="2282"/>
                  </a:cubicBezTo>
                  <a:cubicBezTo>
                    <a:pt x="5571" y="2282"/>
                    <a:pt x="5557" y="2286"/>
                    <a:pt x="5542" y="2293"/>
                  </a:cubicBezTo>
                  <a:cubicBezTo>
                    <a:pt x="5365" y="2382"/>
                    <a:pt x="5479" y="2508"/>
                    <a:pt x="5213" y="2761"/>
                  </a:cubicBezTo>
                  <a:cubicBezTo>
                    <a:pt x="5024" y="2926"/>
                    <a:pt x="4809" y="3065"/>
                    <a:pt x="4581" y="3179"/>
                  </a:cubicBezTo>
                  <a:cubicBezTo>
                    <a:pt x="4581" y="3179"/>
                    <a:pt x="5188" y="2382"/>
                    <a:pt x="5251" y="2053"/>
                  </a:cubicBezTo>
                  <a:cubicBezTo>
                    <a:pt x="5300" y="1751"/>
                    <a:pt x="5648" y="1023"/>
                    <a:pt x="5371" y="1023"/>
                  </a:cubicBezTo>
                  <a:cubicBezTo>
                    <a:pt x="5358" y="1023"/>
                    <a:pt x="5344" y="1024"/>
                    <a:pt x="5327" y="1028"/>
                  </a:cubicBezTo>
                  <a:cubicBezTo>
                    <a:pt x="4973" y="1104"/>
                    <a:pt x="4884" y="1547"/>
                    <a:pt x="4657" y="1800"/>
                  </a:cubicBezTo>
                  <a:cubicBezTo>
                    <a:pt x="4448" y="2008"/>
                    <a:pt x="4088" y="2330"/>
                    <a:pt x="3995" y="2330"/>
                  </a:cubicBezTo>
                  <a:cubicBezTo>
                    <a:pt x="3981" y="2330"/>
                    <a:pt x="3973" y="2323"/>
                    <a:pt x="3973" y="2306"/>
                  </a:cubicBezTo>
                  <a:cubicBezTo>
                    <a:pt x="3973" y="2179"/>
                    <a:pt x="4264" y="1838"/>
                    <a:pt x="4530" y="1433"/>
                  </a:cubicBezTo>
                  <a:cubicBezTo>
                    <a:pt x="4806" y="1031"/>
                    <a:pt x="5169" y="281"/>
                    <a:pt x="4916" y="281"/>
                  </a:cubicBezTo>
                  <a:cubicBezTo>
                    <a:pt x="4914" y="281"/>
                    <a:pt x="4912" y="281"/>
                    <a:pt x="4910" y="281"/>
                  </a:cubicBezTo>
                  <a:cubicBezTo>
                    <a:pt x="4657" y="294"/>
                    <a:pt x="4366" y="724"/>
                    <a:pt x="4138" y="863"/>
                  </a:cubicBezTo>
                  <a:cubicBezTo>
                    <a:pt x="3928" y="999"/>
                    <a:pt x="3263" y="1662"/>
                    <a:pt x="3228" y="1662"/>
                  </a:cubicBezTo>
                  <a:cubicBezTo>
                    <a:pt x="3227" y="1662"/>
                    <a:pt x="3227" y="1662"/>
                    <a:pt x="3227" y="1661"/>
                  </a:cubicBezTo>
                  <a:cubicBezTo>
                    <a:pt x="3227" y="1623"/>
                    <a:pt x="3695" y="838"/>
                    <a:pt x="3695" y="838"/>
                  </a:cubicBezTo>
                  <a:cubicBezTo>
                    <a:pt x="3872" y="724"/>
                    <a:pt x="4037" y="598"/>
                    <a:pt x="4188" y="446"/>
                  </a:cubicBezTo>
                  <a:cubicBezTo>
                    <a:pt x="4333" y="267"/>
                    <a:pt x="4429" y="0"/>
                    <a:pt x="4277" y="0"/>
                  </a:cubicBezTo>
                  <a:close/>
                </a:path>
              </a:pathLst>
            </a:custGeom>
            <a:solidFill>
              <a:srgbClr val="FFC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2"/>
            <p:cNvSpPr/>
            <p:nvPr/>
          </p:nvSpPr>
          <p:spPr>
            <a:xfrm>
              <a:off x="2782361" y="2760760"/>
              <a:ext cx="282864" cy="241936"/>
            </a:xfrm>
            <a:custGeom>
              <a:avLst/>
              <a:gdLst/>
              <a:ahLst/>
              <a:cxnLst/>
              <a:rect l="l" t="t" r="r" b="b"/>
              <a:pathLst>
                <a:path w="5522" h="4723" extrusionOk="0">
                  <a:moveTo>
                    <a:pt x="3781" y="1"/>
                  </a:moveTo>
                  <a:cubicBezTo>
                    <a:pt x="3500" y="1"/>
                    <a:pt x="3580" y="839"/>
                    <a:pt x="3332" y="1520"/>
                  </a:cubicBezTo>
                  <a:cubicBezTo>
                    <a:pt x="3202" y="1867"/>
                    <a:pt x="3093" y="2008"/>
                    <a:pt x="3032" y="2008"/>
                  </a:cubicBezTo>
                  <a:cubicBezTo>
                    <a:pt x="2969" y="2008"/>
                    <a:pt x="2957" y="1854"/>
                    <a:pt x="3028" y="1622"/>
                  </a:cubicBezTo>
                  <a:cubicBezTo>
                    <a:pt x="3180" y="1179"/>
                    <a:pt x="3497" y="154"/>
                    <a:pt x="3130" y="116"/>
                  </a:cubicBezTo>
                  <a:cubicBezTo>
                    <a:pt x="3123" y="115"/>
                    <a:pt x="3116" y="114"/>
                    <a:pt x="3110" y="114"/>
                  </a:cubicBezTo>
                  <a:cubicBezTo>
                    <a:pt x="2769" y="114"/>
                    <a:pt x="2607" y="1388"/>
                    <a:pt x="1725" y="1748"/>
                  </a:cubicBezTo>
                  <a:cubicBezTo>
                    <a:pt x="1194" y="1963"/>
                    <a:pt x="751" y="2343"/>
                    <a:pt x="485" y="2849"/>
                  </a:cubicBezTo>
                  <a:cubicBezTo>
                    <a:pt x="0" y="4366"/>
                    <a:pt x="1250" y="4722"/>
                    <a:pt x="1786" y="4722"/>
                  </a:cubicBezTo>
                  <a:cubicBezTo>
                    <a:pt x="1795" y="4722"/>
                    <a:pt x="1805" y="4722"/>
                    <a:pt x="1814" y="4722"/>
                  </a:cubicBezTo>
                  <a:cubicBezTo>
                    <a:pt x="2332" y="4709"/>
                    <a:pt x="2801" y="4532"/>
                    <a:pt x="3737" y="3950"/>
                  </a:cubicBezTo>
                  <a:cubicBezTo>
                    <a:pt x="4686" y="3368"/>
                    <a:pt x="5256" y="2697"/>
                    <a:pt x="5293" y="2343"/>
                  </a:cubicBezTo>
                  <a:cubicBezTo>
                    <a:pt x="5331" y="1976"/>
                    <a:pt x="5521" y="938"/>
                    <a:pt x="5357" y="837"/>
                  </a:cubicBezTo>
                  <a:cubicBezTo>
                    <a:pt x="5312" y="812"/>
                    <a:pt x="5270" y="797"/>
                    <a:pt x="5231" y="797"/>
                  </a:cubicBezTo>
                  <a:cubicBezTo>
                    <a:pt x="5114" y="797"/>
                    <a:pt x="5024" y="930"/>
                    <a:pt x="4977" y="1318"/>
                  </a:cubicBezTo>
                  <a:cubicBezTo>
                    <a:pt x="4901" y="1824"/>
                    <a:pt x="4762" y="2381"/>
                    <a:pt x="4534" y="2394"/>
                  </a:cubicBezTo>
                  <a:cubicBezTo>
                    <a:pt x="4528" y="2394"/>
                    <a:pt x="4522" y="2395"/>
                    <a:pt x="4517" y="2395"/>
                  </a:cubicBezTo>
                  <a:cubicBezTo>
                    <a:pt x="4335" y="2395"/>
                    <a:pt x="4602" y="1988"/>
                    <a:pt x="4749" y="1128"/>
                  </a:cubicBezTo>
                  <a:cubicBezTo>
                    <a:pt x="4843" y="542"/>
                    <a:pt x="4611" y="167"/>
                    <a:pt x="4449" y="167"/>
                  </a:cubicBezTo>
                  <a:cubicBezTo>
                    <a:pt x="4370" y="167"/>
                    <a:pt x="4306" y="258"/>
                    <a:pt x="4306" y="458"/>
                  </a:cubicBezTo>
                  <a:cubicBezTo>
                    <a:pt x="4294" y="976"/>
                    <a:pt x="4167" y="1495"/>
                    <a:pt x="3952" y="1976"/>
                  </a:cubicBezTo>
                  <a:cubicBezTo>
                    <a:pt x="3903" y="2095"/>
                    <a:pt x="3867" y="2149"/>
                    <a:pt x="3845" y="2149"/>
                  </a:cubicBezTo>
                  <a:cubicBezTo>
                    <a:pt x="3801" y="2149"/>
                    <a:pt x="3820" y="1917"/>
                    <a:pt x="3914" y="1558"/>
                  </a:cubicBezTo>
                  <a:cubicBezTo>
                    <a:pt x="4053" y="1027"/>
                    <a:pt x="4104" y="27"/>
                    <a:pt x="3800" y="2"/>
                  </a:cubicBezTo>
                  <a:cubicBezTo>
                    <a:pt x="3794" y="1"/>
                    <a:pt x="3787" y="1"/>
                    <a:pt x="3781"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2"/>
            <p:cNvSpPr/>
            <p:nvPr/>
          </p:nvSpPr>
          <p:spPr>
            <a:xfrm>
              <a:off x="1803122" y="2670090"/>
              <a:ext cx="138103" cy="127089"/>
            </a:xfrm>
            <a:custGeom>
              <a:avLst/>
              <a:gdLst/>
              <a:ahLst/>
              <a:cxnLst/>
              <a:rect l="l" t="t" r="r" b="b"/>
              <a:pathLst>
                <a:path w="2696" h="2481" extrusionOk="0">
                  <a:moveTo>
                    <a:pt x="2695" y="0"/>
                  </a:moveTo>
                  <a:lnTo>
                    <a:pt x="2695" y="0"/>
                  </a:lnTo>
                  <a:cubicBezTo>
                    <a:pt x="671" y="367"/>
                    <a:pt x="0" y="2481"/>
                    <a:pt x="0" y="2481"/>
                  </a:cubicBezTo>
                  <a:lnTo>
                    <a:pt x="2695"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2"/>
            <p:cNvSpPr/>
            <p:nvPr/>
          </p:nvSpPr>
          <p:spPr>
            <a:xfrm>
              <a:off x="2175178" y="3091422"/>
              <a:ext cx="272927" cy="547749"/>
            </a:xfrm>
            <a:custGeom>
              <a:avLst/>
              <a:gdLst/>
              <a:ahLst/>
              <a:cxnLst/>
              <a:rect l="l" t="t" r="r" b="b"/>
              <a:pathLst>
                <a:path w="5328" h="10693" extrusionOk="0">
                  <a:moveTo>
                    <a:pt x="5011" y="0"/>
                  </a:moveTo>
                  <a:lnTo>
                    <a:pt x="3480" y="5809"/>
                  </a:lnTo>
                  <a:cubicBezTo>
                    <a:pt x="2152" y="2240"/>
                    <a:pt x="1" y="330"/>
                    <a:pt x="0" y="329"/>
                  </a:cubicBezTo>
                  <a:lnTo>
                    <a:pt x="0" y="329"/>
                  </a:lnTo>
                  <a:lnTo>
                    <a:pt x="4480" y="10693"/>
                  </a:lnTo>
                  <a:cubicBezTo>
                    <a:pt x="4442" y="9908"/>
                    <a:pt x="4341" y="9124"/>
                    <a:pt x="4202" y="8352"/>
                  </a:cubicBezTo>
                  <a:cubicBezTo>
                    <a:pt x="4543" y="7529"/>
                    <a:pt x="5328" y="4999"/>
                    <a:pt x="50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2"/>
            <p:cNvSpPr/>
            <p:nvPr/>
          </p:nvSpPr>
          <p:spPr>
            <a:xfrm>
              <a:off x="1341575" y="1288124"/>
              <a:ext cx="1197282" cy="655373"/>
            </a:xfrm>
            <a:custGeom>
              <a:avLst/>
              <a:gdLst/>
              <a:ahLst/>
              <a:cxnLst/>
              <a:rect l="l" t="t" r="r" b="b"/>
              <a:pathLst>
                <a:path w="23373" h="12794" extrusionOk="0">
                  <a:moveTo>
                    <a:pt x="18015" y="1"/>
                  </a:moveTo>
                  <a:cubicBezTo>
                    <a:pt x="15371" y="1"/>
                    <a:pt x="13624" y="1540"/>
                    <a:pt x="11718" y="4847"/>
                  </a:cubicBezTo>
                  <a:cubicBezTo>
                    <a:pt x="9580" y="8580"/>
                    <a:pt x="6340" y="7213"/>
                    <a:pt x="4682" y="7770"/>
                  </a:cubicBezTo>
                  <a:cubicBezTo>
                    <a:pt x="3025" y="8339"/>
                    <a:pt x="3417" y="9706"/>
                    <a:pt x="3417" y="9706"/>
                  </a:cubicBezTo>
                  <a:cubicBezTo>
                    <a:pt x="3417" y="9706"/>
                    <a:pt x="545" y="10275"/>
                    <a:pt x="1" y="12591"/>
                  </a:cubicBezTo>
                  <a:lnTo>
                    <a:pt x="405" y="12794"/>
                  </a:lnTo>
                  <a:cubicBezTo>
                    <a:pt x="405" y="12794"/>
                    <a:pt x="1405" y="11250"/>
                    <a:pt x="2329" y="10655"/>
                  </a:cubicBezTo>
                  <a:cubicBezTo>
                    <a:pt x="2848" y="10301"/>
                    <a:pt x="3430" y="10073"/>
                    <a:pt x="4037" y="9972"/>
                  </a:cubicBezTo>
                  <a:cubicBezTo>
                    <a:pt x="4037" y="9972"/>
                    <a:pt x="3569" y="9086"/>
                    <a:pt x="4657" y="8365"/>
                  </a:cubicBezTo>
                  <a:cubicBezTo>
                    <a:pt x="4909" y="8195"/>
                    <a:pt x="5272" y="8152"/>
                    <a:pt x="5710" y="8152"/>
                  </a:cubicBezTo>
                  <a:cubicBezTo>
                    <a:pt x="6146" y="8152"/>
                    <a:pt x="6657" y="8195"/>
                    <a:pt x="7205" y="8195"/>
                  </a:cubicBezTo>
                  <a:cubicBezTo>
                    <a:pt x="8483" y="8195"/>
                    <a:pt x="9967" y="7966"/>
                    <a:pt x="11199" y="6441"/>
                  </a:cubicBezTo>
                  <a:cubicBezTo>
                    <a:pt x="13502" y="3620"/>
                    <a:pt x="14527" y="937"/>
                    <a:pt x="16881" y="583"/>
                  </a:cubicBezTo>
                  <a:cubicBezTo>
                    <a:pt x="17366" y="507"/>
                    <a:pt x="17868" y="469"/>
                    <a:pt x="18369" y="469"/>
                  </a:cubicBezTo>
                  <a:cubicBezTo>
                    <a:pt x="20303" y="469"/>
                    <a:pt x="22225" y="1034"/>
                    <a:pt x="23069" y="2190"/>
                  </a:cubicBezTo>
                  <a:cubicBezTo>
                    <a:pt x="23157" y="2316"/>
                    <a:pt x="23258" y="2443"/>
                    <a:pt x="23372" y="2544"/>
                  </a:cubicBezTo>
                  <a:cubicBezTo>
                    <a:pt x="22879" y="1355"/>
                    <a:pt x="21272" y="368"/>
                    <a:pt x="19083" y="76"/>
                  </a:cubicBezTo>
                  <a:cubicBezTo>
                    <a:pt x="18710" y="26"/>
                    <a:pt x="18355" y="1"/>
                    <a:pt x="18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730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6"/>
                                        </p:tgtEl>
                                        <p:attrNameLst>
                                          <p:attrName>style.visibility</p:attrName>
                                        </p:attrNameLst>
                                      </p:cBhvr>
                                      <p:to>
                                        <p:strVal val="visible"/>
                                      </p:to>
                                    </p:set>
                                    <p:animEffect transition="in" filter="fade">
                                      <p:cBhvr>
                                        <p:cTn id="7" dur="1000"/>
                                        <p:tgtEl>
                                          <p:spTgt spid="1296"/>
                                        </p:tgtEl>
                                      </p:cBhvr>
                                    </p:animEffect>
                                  </p:childTnLst>
                                </p:cTn>
                              </p:par>
                              <p:par>
                                <p:cTn id="8" presetID="10" presetClass="entr" presetSubtype="0" fill="hold" nodeType="withEffect">
                                  <p:stCondLst>
                                    <p:cond delay="0"/>
                                  </p:stCondLst>
                                  <p:childTnLst>
                                    <p:set>
                                      <p:cBhvr>
                                        <p:cTn id="9" dur="1" fill="hold">
                                          <p:stCondLst>
                                            <p:cond delay="0"/>
                                          </p:stCondLst>
                                        </p:cTn>
                                        <p:tgtEl>
                                          <p:spTgt spid="1298"/>
                                        </p:tgtEl>
                                        <p:attrNameLst>
                                          <p:attrName>style.visibility</p:attrName>
                                        </p:attrNameLst>
                                      </p:cBhvr>
                                      <p:to>
                                        <p:strVal val="visible"/>
                                      </p:to>
                                    </p:set>
                                    <p:animEffect transition="in" filter="fade">
                                      <p:cBhvr>
                                        <p:cTn id="10" dur="1000"/>
                                        <p:tgtEl>
                                          <p:spTgt spid="1298"/>
                                        </p:tgtEl>
                                      </p:cBhvr>
                                    </p:animEffect>
                                  </p:childTnLst>
                                </p:cTn>
                              </p:par>
                              <p:par>
                                <p:cTn id="11" presetID="10" presetClass="entr" presetSubtype="0" fill="hold" nodeType="withEffect">
                                  <p:stCondLst>
                                    <p:cond delay="0"/>
                                  </p:stCondLst>
                                  <p:childTnLst>
                                    <p:set>
                                      <p:cBhvr>
                                        <p:cTn id="12" dur="1" fill="hold">
                                          <p:stCondLst>
                                            <p:cond delay="0"/>
                                          </p:stCondLst>
                                        </p:cTn>
                                        <p:tgtEl>
                                          <p:spTgt spid="1297"/>
                                        </p:tgtEl>
                                        <p:attrNameLst>
                                          <p:attrName>style.visibility</p:attrName>
                                        </p:attrNameLst>
                                      </p:cBhvr>
                                      <p:to>
                                        <p:strVal val="visible"/>
                                      </p:to>
                                    </p:set>
                                    <p:animEffect transition="in" filter="fade">
                                      <p:cBhvr>
                                        <p:cTn id="13" dur="1000"/>
                                        <p:tgtEl>
                                          <p:spTgt spid="12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99"/>
                                        </p:tgtEl>
                                        <p:attrNameLst>
                                          <p:attrName>style.visibility</p:attrName>
                                        </p:attrNameLst>
                                      </p:cBhvr>
                                      <p:to>
                                        <p:strVal val="visible"/>
                                      </p:to>
                                    </p:set>
                                    <p:animEffect transition="in" filter="fade">
                                      <p:cBhvr>
                                        <p:cTn id="18" dur="1000"/>
                                        <p:tgtEl>
                                          <p:spTgt spid="129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299"/>
                                        </p:tgtEl>
                                        <p:attrNameLst>
                                          <p:attrName>style.visibility</p:attrName>
                                        </p:attrNameLst>
                                      </p:cBhvr>
                                      <p:to>
                                        <p:strVal val="visible"/>
                                      </p:to>
                                    </p:set>
                                    <p:anim calcmode="lin" valueType="num">
                                      <p:cBhvr additive="base">
                                        <p:cTn id="23" dur="1000"/>
                                        <p:tgtEl>
                                          <p:spTgt spid="12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93"/>
          <p:cNvSpPr txBox="1">
            <a:spLocks noGrp="1"/>
          </p:cNvSpPr>
          <p:nvPr>
            <p:ph type="title"/>
          </p:nvPr>
        </p:nvSpPr>
        <p:spPr>
          <a:xfrm>
            <a:off x="3452333" y="312181"/>
            <a:ext cx="2239334" cy="595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t>EDA</a:t>
            </a:r>
            <a:endParaRPr sz="2500" dirty="0"/>
          </a:p>
        </p:txBody>
      </p:sp>
      <p:pic>
        <p:nvPicPr>
          <p:cNvPr id="3" name="Picture 2" descr="A graph with red and blue lines&#10;&#10;Description automatically generated">
            <a:extLst>
              <a:ext uri="{FF2B5EF4-FFF2-40B4-BE49-F238E27FC236}">
                <a16:creationId xmlns:a16="http://schemas.microsoft.com/office/drawing/2014/main" id="{B5FA55D8-583B-1BB8-8A75-B08DA04A57F8}"/>
              </a:ext>
            </a:extLst>
          </p:cNvPr>
          <p:cNvPicPr>
            <a:picLocks noChangeAspect="1"/>
          </p:cNvPicPr>
          <p:nvPr/>
        </p:nvPicPr>
        <p:blipFill>
          <a:blip r:embed="rId3"/>
          <a:stretch>
            <a:fillRect/>
          </a:stretch>
        </p:blipFill>
        <p:spPr>
          <a:xfrm>
            <a:off x="1046827" y="795617"/>
            <a:ext cx="7050346" cy="146101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722EF5E5-6562-E558-FAE6-12280420568A}"/>
              </a:ext>
            </a:extLst>
          </p:cNvPr>
          <p:cNvPicPr>
            <a:picLocks noChangeAspect="1"/>
          </p:cNvPicPr>
          <p:nvPr/>
        </p:nvPicPr>
        <p:blipFill>
          <a:blip r:embed="rId4"/>
          <a:stretch>
            <a:fillRect/>
          </a:stretch>
        </p:blipFill>
        <p:spPr>
          <a:xfrm>
            <a:off x="1055346" y="2217128"/>
            <a:ext cx="7041827" cy="2708970"/>
          </a:xfrm>
          <a:prstGeom prst="rect">
            <a:avLst/>
          </a:prstGeom>
        </p:spPr>
      </p:pic>
      <p:pic>
        <p:nvPicPr>
          <p:cNvPr id="6" name="Picture 5" descr="Northeastern University - Wikipedia">
            <a:extLst>
              <a:ext uri="{FF2B5EF4-FFF2-40B4-BE49-F238E27FC236}">
                <a16:creationId xmlns:a16="http://schemas.microsoft.com/office/drawing/2014/main" id="{0717878A-1640-0904-BF62-EA8B82E5A636}"/>
              </a:ext>
            </a:extLst>
          </p:cNvPr>
          <p:cNvPicPr>
            <a:picLocks noChangeAspect="1"/>
          </p:cNvPicPr>
          <p:nvPr/>
        </p:nvPicPr>
        <p:blipFill>
          <a:blip r:embed="rId5"/>
          <a:stretch>
            <a:fillRect/>
          </a:stretch>
        </p:blipFill>
        <p:spPr>
          <a:xfrm>
            <a:off x="7942306" y="72596"/>
            <a:ext cx="1098207" cy="1075038"/>
          </a:xfrm>
          <a:prstGeom prst="rect">
            <a:avLst/>
          </a:prstGeom>
        </p:spPr>
      </p:pic>
    </p:spTree>
    <p:extLst>
      <p:ext uri="{BB962C8B-B14F-4D97-AF65-F5344CB8AC3E}">
        <p14:creationId xmlns:p14="http://schemas.microsoft.com/office/powerpoint/2010/main" val="4244490470"/>
      </p:ext>
    </p:extLst>
  </p:cSld>
  <p:clrMapOvr>
    <a:masterClrMapping/>
  </p:clrMapOvr>
</p:sld>
</file>

<file path=ppt/theme/theme1.xml><?xml version="1.0" encoding="utf-8"?>
<a:theme xmlns:a="http://schemas.openxmlformats.org/drawingml/2006/main" name="Breast Cancer Case XL by Slidesgo">
  <a:themeElements>
    <a:clrScheme name="Simple Light">
      <a:dk1>
        <a:srgbClr val="000000"/>
      </a:dk1>
      <a:lt1>
        <a:srgbClr val="FFFFFF"/>
      </a:lt1>
      <a:dk2>
        <a:srgbClr val="595959"/>
      </a:dk2>
      <a:lt2>
        <a:srgbClr val="EEEEEE"/>
      </a:lt2>
      <a:accent1>
        <a:srgbClr val="32186B"/>
      </a:accent1>
      <a:accent2>
        <a:srgbClr val="3E2289"/>
      </a:accent2>
      <a:accent3>
        <a:srgbClr val="9290FF"/>
      </a:accent3>
      <a:accent4>
        <a:srgbClr val="F9CAE3"/>
      </a:accent4>
      <a:accent5>
        <a:srgbClr val="F9AFD7"/>
      </a:accent5>
      <a:accent6>
        <a:srgbClr val="FF8FA3"/>
      </a:accent6>
      <a:hlink>
        <a:srgbClr val="3218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678</Words>
  <Application>Microsoft Macintosh PowerPoint</Application>
  <PresentationFormat>On-screen Show (16:9)</PresentationFormat>
  <Paragraphs>98</Paragraphs>
  <Slides>16</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Lato Light</vt:lpstr>
      <vt:lpstr>Merriweather Black</vt:lpstr>
      <vt:lpstr>Arial</vt:lpstr>
      <vt:lpstr>Roboto Condensed Light</vt:lpstr>
      <vt:lpstr>Anaheim</vt:lpstr>
      <vt:lpstr>Proxima Nova</vt:lpstr>
      <vt:lpstr>Calibri</vt:lpstr>
      <vt:lpstr>Proxima Nova Semibold</vt:lpstr>
      <vt:lpstr>Lato</vt:lpstr>
      <vt:lpstr>Wingdings</vt:lpstr>
      <vt:lpstr>Breast Cancer Case XL by Slidesgo</vt:lpstr>
      <vt:lpstr>SlidesGo Final Pages</vt:lpstr>
      <vt:lpstr>Slidesgo Final Pages</vt:lpstr>
      <vt:lpstr>Predicting Metastatic Breast Cancer Diagnosis</vt:lpstr>
      <vt:lpstr>01</vt:lpstr>
      <vt:lpstr>About the Project</vt:lpstr>
      <vt:lpstr>Healthcare Inequity</vt:lpstr>
      <vt:lpstr>Overview of the Dataset</vt:lpstr>
      <vt:lpstr>Goal of the Project</vt:lpstr>
      <vt:lpstr>Data</vt:lpstr>
      <vt:lpstr>02</vt:lpstr>
      <vt:lpstr>EDA</vt:lpstr>
      <vt:lpstr>EDA</vt:lpstr>
      <vt:lpstr>Feature Selection</vt:lpstr>
      <vt:lpstr>Comparison</vt:lpstr>
      <vt:lpstr>Hyperparameter Tuning - Grid Search</vt:lpstr>
      <vt:lpstr>Insights </vt:lpstr>
      <vt:lpstr>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Case</dc:title>
  <cp:lastModifiedBy>. Aliya</cp:lastModifiedBy>
  <cp:revision>463</cp:revision>
  <dcterms:modified xsi:type="dcterms:W3CDTF">2024-04-16T13:57:26Z</dcterms:modified>
</cp:coreProperties>
</file>