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65" r:id="rId5"/>
    <p:sldId id="263" r:id="rId6"/>
    <p:sldId id="266" r:id="rId7"/>
    <p:sldId id="267" r:id="rId8"/>
    <p:sldId id="294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80DAB-7D17-4D44-8E44-EE872D606D2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8E5CB-4CA5-4045-88AE-E395D0C3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a207c6ab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a207c6ab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4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a207c6ab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a207c6ab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da207c6ab3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da207c6ab3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6367" y="2214045"/>
            <a:ext cx="5792000" cy="2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6367" y="4673904"/>
            <a:ext cx="5792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342201" y="-5019166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 rot="9772212">
            <a:off x="10426531" y="-910854"/>
            <a:ext cx="659284" cy="2448035"/>
            <a:chOff x="3468500" y="2304425"/>
            <a:chExt cx="276300" cy="1025950"/>
          </a:xfrm>
        </p:grpSpPr>
        <p:sp>
          <p:nvSpPr>
            <p:cNvPr id="13" name="Google Shape;13;p2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5400000">
            <a:off x="-1243519" y="-2402489"/>
            <a:ext cx="4263061" cy="4108245"/>
            <a:chOff x="5013175" y="479625"/>
            <a:chExt cx="1942700" cy="1872150"/>
          </a:xfrm>
        </p:grpSpPr>
        <p:sp>
          <p:nvSpPr>
            <p:cNvPr id="16" name="Google Shape;16;p2"/>
            <p:cNvSpPr/>
            <p:nvPr/>
          </p:nvSpPr>
          <p:spPr>
            <a:xfrm>
              <a:off x="5013175" y="479625"/>
              <a:ext cx="1942700" cy="1872150"/>
            </a:xfrm>
            <a:custGeom>
              <a:avLst/>
              <a:gdLst/>
              <a:ahLst/>
              <a:cxnLst/>
              <a:rect l="l" t="t" r="r" b="b"/>
              <a:pathLst>
                <a:path w="77708" h="74886" extrusionOk="0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25650" y="892100"/>
              <a:ext cx="1175700" cy="1101300"/>
            </a:xfrm>
            <a:custGeom>
              <a:avLst/>
              <a:gdLst/>
              <a:ahLst/>
              <a:cxnLst/>
              <a:rect l="l" t="t" r="r" b="b"/>
              <a:pathLst>
                <a:path w="47028" h="44052" extrusionOk="0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>
            <a:off x="466645" y="5379152"/>
            <a:ext cx="1560379" cy="2841625"/>
            <a:chOff x="4518575" y="1944100"/>
            <a:chExt cx="475300" cy="865575"/>
          </a:xfrm>
        </p:grpSpPr>
        <p:sp>
          <p:nvSpPr>
            <p:cNvPr id="19" name="Google Shape;19;p2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11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110233"/>
            <a:ext cx="87680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 b="1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9493890" y="5698749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1"/>
          <p:cNvSpPr/>
          <p:nvPr/>
        </p:nvSpPr>
        <p:spPr>
          <a:xfrm>
            <a:off x="-4928068" y="30860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" name="Google Shape;120;p11"/>
          <p:cNvGrpSpPr/>
          <p:nvPr/>
        </p:nvGrpSpPr>
        <p:grpSpPr>
          <a:xfrm rot="-1398073">
            <a:off x="10284206" y="4918315"/>
            <a:ext cx="1895601" cy="3452301"/>
            <a:chOff x="4518575" y="1944100"/>
            <a:chExt cx="475300" cy="865575"/>
          </a:xfrm>
        </p:grpSpPr>
        <p:sp>
          <p:nvSpPr>
            <p:cNvPr id="121" name="Google Shape;121;p1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/>
          <p:nvPr/>
        </p:nvSpPr>
        <p:spPr>
          <a:xfrm flipH="1">
            <a:off x="2815199" y="-5920666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1"/>
          <p:cNvSpPr/>
          <p:nvPr/>
        </p:nvSpPr>
        <p:spPr>
          <a:xfrm flipH="1">
            <a:off x="4557857" y="-2675918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" name="Google Shape;127;p11"/>
          <p:cNvGrpSpPr/>
          <p:nvPr/>
        </p:nvGrpSpPr>
        <p:grpSpPr>
          <a:xfrm>
            <a:off x="160260" y="4774644"/>
            <a:ext cx="789297" cy="2930797"/>
            <a:chOff x="3468500" y="2304425"/>
            <a:chExt cx="276300" cy="1025950"/>
          </a:xfrm>
        </p:grpSpPr>
        <p:sp>
          <p:nvSpPr>
            <p:cNvPr id="128" name="Google Shape;128;p11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11"/>
          <p:cNvGrpSpPr/>
          <p:nvPr/>
        </p:nvGrpSpPr>
        <p:grpSpPr>
          <a:xfrm>
            <a:off x="1163448" y="5687001"/>
            <a:ext cx="1357773" cy="2472659"/>
            <a:chOff x="4518575" y="1944100"/>
            <a:chExt cx="475300" cy="865575"/>
          </a:xfrm>
        </p:grpSpPr>
        <p:sp>
          <p:nvSpPr>
            <p:cNvPr id="131" name="Google Shape;131;p1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1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66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2759484" y="19663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"/>
          </p:nvPr>
        </p:nvSpPr>
        <p:spPr>
          <a:xfrm>
            <a:off x="2759484" y="2669984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2"/>
          </p:nvPr>
        </p:nvSpPr>
        <p:spPr>
          <a:xfrm>
            <a:off x="7897309" y="19663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3"/>
          </p:nvPr>
        </p:nvSpPr>
        <p:spPr>
          <a:xfrm>
            <a:off x="7897311" y="2669984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4"/>
          </p:nvPr>
        </p:nvSpPr>
        <p:spPr>
          <a:xfrm>
            <a:off x="2759484" y="3980601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5"/>
          </p:nvPr>
        </p:nvSpPr>
        <p:spPr>
          <a:xfrm>
            <a:off x="2759484" y="4684216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6"/>
          </p:nvPr>
        </p:nvSpPr>
        <p:spPr>
          <a:xfrm>
            <a:off x="7897309" y="3980601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7897311" y="4684216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028367"/>
            <a:ext cx="1397600" cy="1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9" hasCustomPrompt="1"/>
          </p:nvPr>
        </p:nvSpPr>
        <p:spPr>
          <a:xfrm>
            <a:off x="1165500" y="4001033"/>
            <a:ext cx="1397600" cy="1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299067" y="2028367"/>
            <a:ext cx="1397600" cy="1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4" hasCustomPrompt="1"/>
          </p:nvPr>
        </p:nvSpPr>
        <p:spPr>
          <a:xfrm>
            <a:off x="6299067" y="4001033"/>
            <a:ext cx="1397600" cy="1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-4928068" y="30860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13"/>
          <p:cNvGrpSpPr/>
          <p:nvPr/>
        </p:nvGrpSpPr>
        <p:grpSpPr>
          <a:xfrm rot="1398073" flipH="1">
            <a:off x="-96845" y="4670815"/>
            <a:ext cx="1895601" cy="3452301"/>
            <a:chOff x="4518575" y="1944100"/>
            <a:chExt cx="475300" cy="865575"/>
          </a:xfrm>
        </p:grpSpPr>
        <p:sp>
          <p:nvSpPr>
            <p:cNvPr id="152" name="Google Shape;152;p1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13"/>
          <p:cNvGrpSpPr/>
          <p:nvPr/>
        </p:nvGrpSpPr>
        <p:grpSpPr>
          <a:xfrm rot="-1398073">
            <a:off x="10284206" y="4918315"/>
            <a:ext cx="1895601" cy="3452301"/>
            <a:chOff x="4518575" y="1944100"/>
            <a:chExt cx="475300" cy="865575"/>
          </a:xfrm>
        </p:grpSpPr>
        <p:sp>
          <p:nvSpPr>
            <p:cNvPr id="157" name="Google Shape;157;p1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7024866" y="-39536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766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3189200" y="4360117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2608600" y="2246917"/>
            <a:ext cx="6974800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61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 flipH="1">
            <a:off x="8020116" y="-3870716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5"/>
          <p:cNvSpPr/>
          <p:nvPr/>
        </p:nvSpPr>
        <p:spPr>
          <a:xfrm flipH="1">
            <a:off x="8922219" y="-1981454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5"/>
          <p:cNvSpPr/>
          <p:nvPr/>
        </p:nvSpPr>
        <p:spPr>
          <a:xfrm flipH="1">
            <a:off x="10501550" y="-1475475"/>
            <a:ext cx="2937031" cy="2828208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6087151" y="2453100"/>
            <a:ext cx="4985600" cy="25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9663551" y="899667"/>
            <a:ext cx="14092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7663951" y="5007100"/>
            <a:ext cx="34088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 rot="-1398073">
            <a:off x="10459140" y="5563782"/>
            <a:ext cx="1895601" cy="3452301"/>
            <a:chOff x="4518575" y="1944100"/>
            <a:chExt cx="475300" cy="865575"/>
          </a:xfrm>
        </p:grpSpPr>
        <p:sp>
          <p:nvSpPr>
            <p:cNvPr id="173" name="Google Shape;173;p1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843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 rot="-561334">
            <a:off x="6522909" y="1802995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1405267" y="2302300"/>
            <a:ext cx="48268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-6090425" y="-4049081"/>
            <a:ext cx="7495708" cy="7217977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6"/>
          <p:cNvSpPr/>
          <p:nvPr/>
        </p:nvSpPr>
        <p:spPr>
          <a:xfrm>
            <a:off x="8124234" y="3336568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6"/>
          <p:cNvSpPr/>
          <p:nvPr/>
        </p:nvSpPr>
        <p:spPr>
          <a:xfrm>
            <a:off x="9608036" y="4765397"/>
            <a:ext cx="3954275" cy="3807760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16"/>
          <p:cNvGrpSpPr/>
          <p:nvPr/>
        </p:nvGrpSpPr>
        <p:grpSpPr>
          <a:xfrm rot="-1398073">
            <a:off x="7411673" y="4082882"/>
            <a:ext cx="1895601" cy="3452301"/>
            <a:chOff x="4518575" y="1944100"/>
            <a:chExt cx="475300" cy="865575"/>
          </a:xfrm>
        </p:grpSpPr>
        <p:sp>
          <p:nvSpPr>
            <p:cNvPr id="185" name="Google Shape;185;p16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5930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idx="2"/>
          </p:nvPr>
        </p:nvSpPr>
        <p:spPr>
          <a:xfrm>
            <a:off x="2352500" y="4090967"/>
            <a:ext cx="2905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3"/>
          </p:nvPr>
        </p:nvSpPr>
        <p:spPr>
          <a:xfrm>
            <a:off x="6934468" y="4090967"/>
            <a:ext cx="2905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"/>
          </p:nvPr>
        </p:nvSpPr>
        <p:spPr>
          <a:xfrm>
            <a:off x="6934475" y="4741133"/>
            <a:ext cx="29052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4"/>
          </p:nvPr>
        </p:nvSpPr>
        <p:spPr>
          <a:xfrm>
            <a:off x="2352696" y="4741133"/>
            <a:ext cx="29052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658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 idx="2"/>
          </p:nvPr>
        </p:nvSpPr>
        <p:spPr>
          <a:xfrm>
            <a:off x="1250267" y="406106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1"/>
          </p:nvPr>
        </p:nvSpPr>
        <p:spPr>
          <a:xfrm>
            <a:off x="1250267" y="4694952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title" idx="3"/>
          </p:nvPr>
        </p:nvSpPr>
        <p:spPr>
          <a:xfrm>
            <a:off x="4645892" y="406106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4645895" y="4694952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5"/>
          </p:nvPr>
        </p:nvSpPr>
        <p:spPr>
          <a:xfrm>
            <a:off x="8041528" y="406106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6"/>
          </p:nvPr>
        </p:nvSpPr>
        <p:spPr>
          <a:xfrm>
            <a:off x="8041532" y="4694952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/>
          <p:nvPr/>
        </p:nvSpPr>
        <p:spPr>
          <a:xfrm flipH="1">
            <a:off x="-4198201" y="3142801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18"/>
          <p:cNvSpPr/>
          <p:nvPr/>
        </p:nvSpPr>
        <p:spPr>
          <a:xfrm flipH="1">
            <a:off x="10963890" y="-2173984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8"/>
          <p:cNvSpPr/>
          <p:nvPr/>
        </p:nvSpPr>
        <p:spPr>
          <a:xfrm flipH="1">
            <a:off x="-2909615" y="5095095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8"/>
          <p:cNvGrpSpPr/>
          <p:nvPr/>
        </p:nvGrpSpPr>
        <p:grpSpPr>
          <a:xfrm rot="-363066">
            <a:off x="494076" y="5763577"/>
            <a:ext cx="1133219" cy="2063719"/>
            <a:chOff x="4518575" y="1944100"/>
            <a:chExt cx="475300" cy="865575"/>
          </a:xfrm>
        </p:grpSpPr>
        <p:sp>
          <p:nvSpPr>
            <p:cNvPr id="207" name="Google Shape;207;p18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8"/>
          <p:cNvSpPr/>
          <p:nvPr/>
        </p:nvSpPr>
        <p:spPr>
          <a:xfrm flipH="1">
            <a:off x="9609699" y="-5015333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174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l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 rot="-561334">
            <a:off x="-8183358" y="-5456872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9"/>
          <p:cNvSpPr/>
          <p:nvPr/>
        </p:nvSpPr>
        <p:spPr>
          <a:xfrm>
            <a:off x="-6086433" y="-3668799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9"/>
          <p:cNvSpPr/>
          <p:nvPr/>
        </p:nvSpPr>
        <p:spPr>
          <a:xfrm rot="-561334">
            <a:off x="7567709" y="4615828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9"/>
          <p:cNvSpPr/>
          <p:nvPr/>
        </p:nvSpPr>
        <p:spPr>
          <a:xfrm>
            <a:off x="9262801" y="5064434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2"/>
          </p:nvPr>
        </p:nvSpPr>
        <p:spPr>
          <a:xfrm>
            <a:off x="1150200" y="3095492"/>
            <a:ext cx="315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1"/>
          </p:nvPr>
        </p:nvSpPr>
        <p:spPr>
          <a:xfrm>
            <a:off x="1150200" y="4637059"/>
            <a:ext cx="31576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3"/>
          </p:nvPr>
        </p:nvSpPr>
        <p:spPr>
          <a:xfrm>
            <a:off x="4517300" y="3095492"/>
            <a:ext cx="315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4"/>
          </p:nvPr>
        </p:nvSpPr>
        <p:spPr>
          <a:xfrm>
            <a:off x="4517300" y="4637059"/>
            <a:ext cx="31576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5"/>
          </p:nvPr>
        </p:nvSpPr>
        <p:spPr>
          <a:xfrm>
            <a:off x="7884300" y="3095492"/>
            <a:ext cx="315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6"/>
          </p:nvPr>
        </p:nvSpPr>
        <p:spPr>
          <a:xfrm>
            <a:off x="7884300" y="4637059"/>
            <a:ext cx="31576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433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 idx="2"/>
          </p:nvPr>
        </p:nvSpPr>
        <p:spPr>
          <a:xfrm>
            <a:off x="1004817" y="2127784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1004817" y="26916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 idx="3"/>
          </p:nvPr>
        </p:nvSpPr>
        <p:spPr>
          <a:xfrm>
            <a:off x="8549580" y="2127784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4"/>
          </p:nvPr>
        </p:nvSpPr>
        <p:spPr>
          <a:xfrm>
            <a:off x="8549575" y="26916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 idx="5"/>
          </p:nvPr>
        </p:nvSpPr>
        <p:spPr>
          <a:xfrm>
            <a:off x="1004817" y="4287008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6"/>
          </p:nvPr>
        </p:nvSpPr>
        <p:spPr>
          <a:xfrm>
            <a:off x="1004817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7"/>
          </p:nvPr>
        </p:nvSpPr>
        <p:spPr>
          <a:xfrm>
            <a:off x="8549580" y="4287008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8"/>
          </p:nvPr>
        </p:nvSpPr>
        <p:spPr>
          <a:xfrm>
            <a:off x="854957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9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4888299" y="-275766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60000" y="2453100"/>
            <a:ext cx="4985600" cy="25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899667"/>
            <a:ext cx="14092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60000" y="5007100"/>
            <a:ext cx="34088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1485349" y="-2256372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-1111017" y="-1750392"/>
            <a:ext cx="2937031" cy="2828208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3"/>
          <p:cNvGrpSpPr/>
          <p:nvPr/>
        </p:nvGrpSpPr>
        <p:grpSpPr>
          <a:xfrm rot="1398073" flipH="1">
            <a:off x="4644256" y="4373948"/>
            <a:ext cx="1895601" cy="3452301"/>
            <a:chOff x="4518575" y="1944100"/>
            <a:chExt cx="475300" cy="865575"/>
          </a:xfrm>
        </p:grpSpPr>
        <p:sp>
          <p:nvSpPr>
            <p:cNvPr id="31" name="Google Shape;31;p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-1398073">
            <a:off x="10284206" y="4918315"/>
            <a:ext cx="1895601" cy="3452301"/>
            <a:chOff x="4518575" y="1944100"/>
            <a:chExt cx="475300" cy="865575"/>
          </a:xfrm>
        </p:grpSpPr>
        <p:sp>
          <p:nvSpPr>
            <p:cNvPr id="36" name="Google Shape;36;p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04788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2"/>
          </p:nvPr>
        </p:nvSpPr>
        <p:spPr>
          <a:xfrm>
            <a:off x="1468233" y="2566529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"/>
          </p:nvPr>
        </p:nvSpPr>
        <p:spPr>
          <a:xfrm>
            <a:off x="1468233" y="314536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title" idx="3"/>
          </p:nvPr>
        </p:nvSpPr>
        <p:spPr>
          <a:xfrm>
            <a:off x="4771931" y="2566529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"/>
          </p:nvPr>
        </p:nvSpPr>
        <p:spPr>
          <a:xfrm>
            <a:off x="4771931" y="314536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 idx="5"/>
          </p:nvPr>
        </p:nvSpPr>
        <p:spPr>
          <a:xfrm>
            <a:off x="1468233" y="47646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6"/>
          </p:nvPr>
        </p:nvSpPr>
        <p:spPr>
          <a:xfrm>
            <a:off x="1468233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title" idx="7"/>
          </p:nvPr>
        </p:nvSpPr>
        <p:spPr>
          <a:xfrm>
            <a:off x="4771931" y="47646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subTitle" idx="8"/>
          </p:nvPr>
        </p:nvSpPr>
        <p:spPr>
          <a:xfrm>
            <a:off x="4771931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 idx="9"/>
          </p:nvPr>
        </p:nvSpPr>
        <p:spPr>
          <a:xfrm>
            <a:off x="8075636" y="2566529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subTitle" idx="13"/>
          </p:nvPr>
        </p:nvSpPr>
        <p:spPr>
          <a:xfrm>
            <a:off x="8075636" y="314536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 idx="14"/>
          </p:nvPr>
        </p:nvSpPr>
        <p:spPr>
          <a:xfrm>
            <a:off x="8075636" y="47646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15"/>
          </p:nvPr>
        </p:nvSpPr>
        <p:spPr>
          <a:xfrm>
            <a:off x="8075636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-5266535" y="42870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21"/>
          <p:cNvSpPr/>
          <p:nvPr/>
        </p:nvSpPr>
        <p:spPr>
          <a:xfrm>
            <a:off x="7458366" y="-5692933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1"/>
          <p:cNvSpPr/>
          <p:nvPr/>
        </p:nvSpPr>
        <p:spPr>
          <a:xfrm>
            <a:off x="9972285" y="-2448184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1"/>
          <p:cNvSpPr/>
          <p:nvPr/>
        </p:nvSpPr>
        <p:spPr>
          <a:xfrm>
            <a:off x="-2334282" y="5698749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21"/>
          <p:cNvGrpSpPr/>
          <p:nvPr/>
        </p:nvGrpSpPr>
        <p:grpSpPr>
          <a:xfrm rot="-363066">
            <a:off x="494076" y="5763577"/>
            <a:ext cx="1133219" cy="2063719"/>
            <a:chOff x="4518575" y="1944100"/>
            <a:chExt cx="475300" cy="865575"/>
          </a:xfrm>
        </p:grpSpPr>
        <p:sp>
          <p:nvSpPr>
            <p:cNvPr id="253" name="Google Shape;253;p2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2829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 hasCustomPrompt="1"/>
          </p:nvPr>
        </p:nvSpPr>
        <p:spPr>
          <a:xfrm>
            <a:off x="2964800" y="8936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2964800" y="1671500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239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3"/>
          </p:nvPr>
        </p:nvSpPr>
        <p:spPr>
          <a:xfrm>
            <a:off x="2964800" y="341872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541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5"/>
          </p:nvPr>
        </p:nvSpPr>
        <p:spPr>
          <a:xfrm>
            <a:off x="2964800" y="51659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376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3"/>
          <p:cNvSpPr/>
          <p:nvPr/>
        </p:nvSpPr>
        <p:spPr>
          <a:xfrm flipH="1">
            <a:off x="-3844135" y="-5692933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3"/>
          <p:cNvSpPr/>
          <p:nvPr/>
        </p:nvSpPr>
        <p:spPr>
          <a:xfrm flipH="1">
            <a:off x="-1796677" y="-2549784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flipH="1">
            <a:off x="9795165" y="42870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3"/>
          <p:cNvSpPr/>
          <p:nvPr/>
        </p:nvSpPr>
        <p:spPr>
          <a:xfrm flipH="1">
            <a:off x="10611490" y="5698749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23"/>
          <p:cNvGrpSpPr/>
          <p:nvPr/>
        </p:nvGrpSpPr>
        <p:grpSpPr>
          <a:xfrm rot="-1398073">
            <a:off x="11123040" y="3996282"/>
            <a:ext cx="1895601" cy="3452301"/>
            <a:chOff x="4518575" y="1944100"/>
            <a:chExt cx="475300" cy="865575"/>
          </a:xfrm>
        </p:grpSpPr>
        <p:sp>
          <p:nvSpPr>
            <p:cNvPr id="271" name="Google Shape;271;p2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01027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 rot="-1398073">
            <a:off x="10662340" y="5665382"/>
            <a:ext cx="1895601" cy="3452301"/>
            <a:chOff x="4518575" y="1944100"/>
            <a:chExt cx="475300" cy="865575"/>
          </a:xfrm>
        </p:grpSpPr>
        <p:sp>
          <p:nvSpPr>
            <p:cNvPr id="278" name="Google Shape;278;p24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2" name="Google Shape;282;p24"/>
          <p:cNvGrpSpPr/>
          <p:nvPr/>
        </p:nvGrpSpPr>
        <p:grpSpPr>
          <a:xfrm rot="1398073" flipH="1">
            <a:off x="-213445" y="5578182"/>
            <a:ext cx="1895601" cy="3452301"/>
            <a:chOff x="4518575" y="1944100"/>
            <a:chExt cx="475300" cy="865575"/>
          </a:xfrm>
        </p:grpSpPr>
        <p:sp>
          <p:nvSpPr>
            <p:cNvPr id="283" name="Google Shape;283;p24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7" name="Google Shape;287;p24"/>
          <p:cNvSpPr/>
          <p:nvPr/>
        </p:nvSpPr>
        <p:spPr>
          <a:xfrm rot="6853186">
            <a:off x="9491982" y="-6037752"/>
            <a:ext cx="8049305" cy="775106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24"/>
          <p:cNvGrpSpPr/>
          <p:nvPr/>
        </p:nvGrpSpPr>
        <p:grpSpPr>
          <a:xfrm rot="5400000">
            <a:off x="10093488" y="-4806578"/>
            <a:ext cx="5708689" cy="5501375"/>
            <a:chOff x="5013175" y="479625"/>
            <a:chExt cx="1942700" cy="1872150"/>
          </a:xfrm>
        </p:grpSpPr>
        <p:sp>
          <p:nvSpPr>
            <p:cNvPr id="289" name="Google Shape;289;p24"/>
            <p:cNvSpPr/>
            <p:nvPr/>
          </p:nvSpPr>
          <p:spPr>
            <a:xfrm>
              <a:off x="5013175" y="479625"/>
              <a:ext cx="1942700" cy="1872150"/>
            </a:xfrm>
            <a:custGeom>
              <a:avLst/>
              <a:gdLst/>
              <a:ahLst/>
              <a:cxnLst/>
              <a:rect l="l" t="t" r="r" b="b"/>
              <a:pathLst>
                <a:path w="77708" h="74886" extrusionOk="0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5425650" y="892100"/>
              <a:ext cx="1175700" cy="1101300"/>
            </a:xfrm>
            <a:custGeom>
              <a:avLst/>
              <a:gdLst/>
              <a:ahLst/>
              <a:cxnLst/>
              <a:rect l="l" t="t" r="r" b="b"/>
              <a:pathLst>
                <a:path w="47028" h="44052" extrusionOk="0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4576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body" idx="1"/>
          </p:nvPr>
        </p:nvSpPr>
        <p:spPr>
          <a:xfrm>
            <a:off x="1405267" y="2084500"/>
            <a:ext cx="4409600" cy="34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8124234" y="3336568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5"/>
          <p:cNvSpPr/>
          <p:nvPr/>
        </p:nvSpPr>
        <p:spPr>
          <a:xfrm>
            <a:off x="9608036" y="4765397"/>
            <a:ext cx="3954275" cy="3807760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5"/>
          <p:cNvSpPr/>
          <p:nvPr/>
        </p:nvSpPr>
        <p:spPr>
          <a:xfrm flipH="1">
            <a:off x="-2595100" y="5399894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7" name="Google Shape;297;p25"/>
          <p:cNvGrpSpPr/>
          <p:nvPr/>
        </p:nvGrpSpPr>
        <p:grpSpPr>
          <a:xfrm>
            <a:off x="160260" y="4774644"/>
            <a:ext cx="789297" cy="2930797"/>
            <a:chOff x="3468500" y="2304425"/>
            <a:chExt cx="276300" cy="1025950"/>
          </a:xfrm>
        </p:grpSpPr>
        <p:sp>
          <p:nvSpPr>
            <p:cNvPr id="298" name="Google Shape;298;p25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0" name="Google Shape;300;p25"/>
          <p:cNvGrpSpPr/>
          <p:nvPr/>
        </p:nvGrpSpPr>
        <p:grpSpPr>
          <a:xfrm>
            <a:off x="1163448" y="5687001"/>
            <a:ext cx="1357773" cy="2472659"/>
            <a:chOff x="4518575" y="1944100"/>
            <a:chExt cx="475300" cy="865575"/>
          </a:xfrm>
        </p:grpSpPr>
        <p:sp>
          <p:nvSpPr>
            <p:cNvPr id="301" name="Google Shape;301;p2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5" name="Google Shape;305;p25"/>
          <p:cNvSpPr/>
          <p:nvPr/>
        </p:nvSpPr>
        <p:spPr>
          <a:xfrm rot="-561334">
            <a:off x="6522909" y="1802995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892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1140333" y="2090467"/>
            <a:ext cx="36096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1"/>
          </p:nvPr>
        </p:nvSpPr>
        <p:spPr>
          <a:xfrm>
            <a:off x="1140333" y="3633284"/>
            <a:ext cx="44120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/>
          <p:nvPr/>
        </p:nvSpPr>
        <p:spPr>
          <a:xfrm rot="-561334">
            <a:off x="6522909" y="1802995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26"/>
          <p:cNvSpPr/>
          <p:nvPr/>
        </p:nvSpPr>
        <p:spPr>
          <a:xfrm>
            <a:off x="8124234" y="3336568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6"/>
          <p:cNvSpPr/>
          <p:nvPr/>
        </p:nvSpPr>
        <p:spPr>
          <a:xfrm>
            <a:off x="9608036" y="4765397"/>
            <a:ext cx="3954275" cy="3807760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6"/>
          <p:cNvSpPr/>
          <p:nvPr/>
        </p:nvSpPr>
        <p:spPr>
          <a:xfrm flipH="1">
            <a:off x="-2595100" y="5399894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3" name="Google Shape;313;p26"/>
          <p:cNvGrpSpPr/>
          <p:nvPr/>
        </p:nvGrpSpPr>
        <p:grpSpPr>
          <a:xfrm>
            <a:off x="160260" y="4774644"/>
            <a:ext cx="789297" cy="2930797"/>
            <a:chOff x="3468500" y="2304425"/>
            <a:chExt cx="276300" cy="1025950"/>
          </a:xfrm>
        </p:grpSpPr>
        <p:sp>
          <p:nvSpPr>
            <p:cNvPr id="314" name="Google Shape;314;p26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92986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title"/>
          </p:nvPr>
        </p:nvSpPr>
        <p:spPr>
          <a:xfrm>
            <a:off x="7230300" y="2404033"/>
            <a:ext cx="3571600" cy="1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ubTitle" idx="1"/>
          </p:nvPr>
        </p:nvSpPr>
        <p:spPr>
          <a:xfrm>
            <a:off x="6513100" y="3633767"/>
            <a:ext cx="42888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7"/>
          <p:cNvSpPr/>
          <p:nvPr/>
        </p:nvSpPr>
        <p:spPr>
          <a:xfrm rot="561334" flipH="1">
            <a:off x="-3929857" y="1802995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7"/>
          <p:cNvSpPr/>
          <p:nvPr/>
        </p:nvSpPr>
        <p:spPr>
          <a:xfrm flipH="1">
            <a:off x="-2717429" y="3336568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7"/>
          <p:cNvSpPr/>
          <p:nvPr/>
        </p:nvSpPr>
        <p:spPr>
          <a:xfrm>
            <a:off x="10033023" y="5399894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2" name="Google Shape;322;p27"/>
          <p:cNvGrpSpPr/>
          <p:nvPr/>
        </p:nvGrpSpPr>
        <p:grpSpPr>
          <a:xfrm flipH="1">
            <a:off x="11379060" y="4774644"/>
            <a:ext cx="789297" cy="2930797"/>
            <a:chOff x="3468500" y="2304425"/>
            <a:chExt cx="276300" cy="1025950"/>
          </a:xfrm>
        </p:grpSpPr>
        <p:sp>
          <p:nvSpPr>
            <p:cNvPr id="323" name="Google Shape;323;p27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5" name="Google Shape;325;p27"/>
          <p:cNvSpPr/>
          <p:nvPr/>
        </p:nvSpPr>
        <p:spPr>
          <a:xfrm flipH="1">
            <a:off x="-1233695" y="4765397"/>
            <a:ext cx="3954275" cy="3807760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8762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>
            <a:spLocks noGrp="1"/>
          </p:cNvSpPr>
          <p:nvPr>
            <p:ph type="title"/>
          </p:nvPr>
        </p:nvSpPr>
        <p:spPr>
          <a:xfrm>
            <a:off x="1343533" y="2663516"/>
            <a:ext cx="42784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subTitle" idx="1"/>
          </p:nvPr>
        </p:nvSpPr>
        <p:spPr>
          <a:xfrm>
            <a:off x="1343533" y="3641867"/>
            <a:ext cx="4377600" cy="1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8"/>
          <p:cNvSpPr/>
          <p:nvPr/>
        </p:nvSpPr>
        <p:spPr>
          <a:xfrm rot="-561334">
            <a:off x="6522909" y="1802995"/>
            <a:ext cx="9735564" cy="937484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8"/>
          <p:cNvSpPr/>
          <p:nvPr/>
        </p:nvSpPr>
        <p:spPr>
          <a:xfrm>
            <a:off x="8124234" y="3336568"/>
            <a:ext cx="6921812" cy="6665345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8"/>
          <p:cNvSpPr/>
          <p:nvPr/>
        </p:nvSpPr>
        <p:spPr>
          <a:xfrm flipH="1">
            <a:off x="-1485349" y="5444728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959993" y="5232960"/>
            <a:ext cx="789297" cy="2930797"/>
            <a:chOff x="3468500" y="2304425"/>
            <a:chExt cx="276300" cy="1025950"/>
          </a:xfrm>
        </p:grpSpPr>
        <p:sp>
          <p:nvSpPr>
            <p:cNvPr id="333" name="Google Shape;333;p28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28"/>
          <p:cNvGrpSpPr/>
          <p:nvPr/>
        </p:nvGrpSpPr>
        <p:grpSpPr>
          <a:xfrm rot="906118">
            <a:off x="194058" y="5546387"/>
            <a:ext cx="789295" cy="2930788"/>
            <a:chOff x="3468500" y="2304425"/>
            <a:chExt cx="276300" cy="1025950"/>
          </a:xfrm>
        </p:grpSpPr>
        <p:sp>
          <p:nvSpPr>
            <p:cNvPr id="336" name="Google Shape;336;p28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8" name="Google Shape;338;p28"/>
          <p:cNvSpPr/>
          <p:nvPr/>
        </p:nvSpPr>
        <p:spPr>
          <a:xfrm>
            <a:off x="9608036" y="4765397"/>
            <a:ext cx="3954275" cy="3807760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47081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-3449117" y="-46918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30"/>
          <p:cNvSpPr/>
          <p:nvPr/>
        </p:nvSpPr>
        <p:spPr>
          <a:xfrm>
            <a:off x="8022599" y="1438734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30"/>
          <p:cNvSpPr/>
          <p:nvPr/>
        </p:nvSpPr>
        <p:spPr>
          <a:xfrm>
            <a:off x="9171218" y="2977595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30"/>
          <p:cNvSpPr/>
          <p:nvPr/>
        </p:nvSpPr>
        <p:spPr>
          <a:xfrm>
            <a:off x="-1485349" y="-2256372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30"/>
          <p:cNvSpPr/>
          <p:nvPr/>
        </p:nvSpPr>
        <p:spPr>
          <a:xfrm>
            <a:off x="-1111017" y="-1750392"/>
            <a:ext cx="2937031" cy="2828208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2" name="Google Shape;362;p30"/>
          <p:cNvGrpSpPr/>
          <p:nvPr/>
        </p:nvGrpSpPr>
        <p:grpSpPr>
          <a:xfrm rot="1398073" flipH="1">
            <a:off x="605589" y="4414148"/>
            <a:ext cx="1895601" cy="3452301"/>
            <a:chOff x="4518575" y="1944100"/>
            <a:chExt cx="475300" cy="865575"/>
          </a:xfrm>
        </p:grpSpPr>
        <p:sp>
          <p:nvSpPr>
            <p:cNvPr id="363" name="Google Shape;363;p30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30"/>
          <p:cNvGrpSpPr/>
          <p:nvPr/>
        </p:nvGrpSpPr>
        <p:grpSpPr>
          <a:xfrm rot="-1398073">
            <a:off x="10284206" y="4918315"/>
            <a:ext cx="1895601" cy="3452301"/>
            <a:chOff x="4518575" y="1944100"/>
            <a:chExt cx="475300" cy="865575"/>
          </a:xfrm>
        </p:grpSpPr>
        <p:sp>
          <p:nvSpPr>
            <p:cNvPr id="368" name="Google Shape;368;p30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34271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1667616" y="-57634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31"/>
          <p:cNvSpPr/>
          <p:nvPr/>
        </p:nvSpPr>
        <p:spPr>
          <a:xfrm>
            <a:off x="3631384" y="-3327972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31"/>
          <p:cNvSpPr/>
          <p:nvPr/>
        </p:nvSpPr>
        <p:spPr>
          <a:xfrm>
            <a:off x="4608233" y="-2152292"/>
            <a:ext cx="2937031" cy="2828208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31"/>
          <p:cNvSpPr/>
          <p:nvPr/>
        </p:nvSpPr>
        <p:spPr>
          <a:xfrm>
            <a:off x="-5043017" y="1465367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31"/>
          <p:cNvSpPr/>
          <p:nvPr/>
        </p:nvSpPr>
        <p:spPr>
          <a:xfrm>
            <a:off x="-3079249" y="3900795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31"/>
          <p:cNvSpPr/>
          <p:nvPr/>
        </p:nvSpPr>
        <p:spPr>
          <a:xfrm>
            <a:off x="-2102401" y="5076475"/>
            <a:ext cx="2937031" cy="2828208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31"/>
          <p:cNvSpPr/>
          <p:nvPr/>
        </p:nvSpPr>
        <p:spPr>
          <a:xfrm>
            <a:off x="9248950" y="1813601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31"/>
          <p:cNvSpPr/>
          <p:nvPr/>
        </p:nvSpPr>
        <p:spPr>
          <a:xfrm>
            <a:off x="10167951" y="3753428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31"/>
          <p:cNvSpPr/>
          <p:nvPr/>
        </p:nvSpPr>
        <p:spPr>
          <a:xfrm>
            <a:off x="11144799" y="4929108"/>
            <a:ext cx="2937031" cy="2828208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2" name="Google Shape;382;p31"/>
          <p:cNvGrpSpPr/>
          <p:nvPr/>
        </p:nvGrpSpPr>
        <p:grpSpPr>
          <a:xfrm rot="1398073" flipH="1">
            <a:off x="123389" y="5163182"/>
            <a:ext cx="1895601" cy="3452301"/>
            <a:chOff x="4518575" y="1944100"/>
            <a:chExt cx="475300" cy="865575"/>
          </a:xfrm>
        </p:grpSpPr>
        <p:sp>
          <p:nvSpPr>
            <p:cNvPr id="383" name="Google Shape;383;p3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7" name="Google Shape;387;p31"/>
          <p:cNvGrpSpPr/>
          <p:nvPr/>
        </p:nvGrpSpPr>
        <p:grpSpPr>
          <a:xfrm rot="-115" flipH="1">
            <a:off x="9728425" y="5128173"/>
            <a:ext cx="1895623" cy="3452259"/>
            <a:chOff x="4518575" y="1944100"/>
            <a:chExt cx="475300" cy="865575"/>
          </a:xfrm>
        </p:grpSpPr>
        <p:sp>
          <p:nvSpPr>
            <p:cNvPr id="388" name="Google Shape;388;p3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997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600">
                <a:solidFill>
                  <a:schemeClr val="accent4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6052268" y="-5233682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8186632" y="3980651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/>
          <p:nvPr/>
        </p:nvSpPr>
        <p:spPr>
          <a:xfrm>
            <a:off x="9552418" y="5501494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>
            <a:off x="-2391900" y="-2437702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10898456" y="4876244"/>
            <a:ext cx="789297" cy="2930797"/>
            <a:chOff x="3468500" y="2304425"/>
            <a:chExt cx="276300" cy="1025950"/>
          </a:xfrm>
        </p:grpSpPr>
        <p:sp>
          <p:nvSpPr>
            <p:cNvPr id="48" name="Google Shape;48;p4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4"/>
          <p:cNvGrpSpPr/>
          <p:nvPr/>
        </p:nvGrpSpPr>
        <p:grpSpPr>
          <a:xfrm flipH="1">
            <a:off x="9326788" y="5788601"/>
            <a:ext cx="1357773" cy="2472659"/>
            <a:chOff x="4518575" y="1944100"/>
            <a:chExt cx="475300" cy="865575"/>
          </a:xfrm>
        </p:grpSpPr>
        <p:sp>
          <p:nvSpPr>
            <p:cNvPr id="51" name="Google Shape;51;p4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00487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/>
          <p:nvPr/>
        </p:nvSpPr>
        <p:spPr>
          <a:xfrm>
            <a:off x="8512283" y="3487901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32"/>
          <p:cNvSpPr/>
          <p:nvPr/>
        </p:nvSpPr>
        <p:spPr>
          <a:xfrm>
            <a:off x="-4935851" y="-4883666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5" name="Google Shape;395;p32"/>
          <p:cNvGrpSpPr/>
          <p:nvPr/>
        </p:nvGrpSpPr>
        <p:grpSpPr>
          <a:xfrm rot="1398073" flipH="1">
            <a:off x="8910189" y="4694382"/>
            <a:ext cx="1895601" cy="3452301"/>
            <a:chOff x="4518575" y="1944100"/>
            <a:chExt cx="475300" cy="865575"/>
          </a:xfrm>
        </p:grpSpPr>
        <p:sp>
          <p:nvSpPr>
            <p:cNvPr id="396" name="Google Shape;396;p32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31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2"/>
          </p:nvPr>
        </p:nvSpPr>
        <p:spPr>
          <a:xfrm>
            <a:off x="1824367" y="409096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 idx="3"/>
          </p:nvPr>
        </p:nvSpPr>
        <p:spPr>
          <a:xfrm>
            <a:off x="6406333" y="409096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6406343" y="4741133"/>
            <a:ext cx="39616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1824633" y="4741133"/>
            <a:ext cx="39612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7682299" y="3549201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5"/>
          <p:cNvSpPr/>
          <p:nvPr/>
        </p:nvSpPr>
        <p:spPr>
          <a:xfrm>
            <a:off x="9552418" y="5501494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5"/>
          <p:cNvSpPr/>
          <p:nvPr/>
        </p:nvSpPr>
        <p:spPr>
          <a:xfrm>
            <a:off x="-1702216" y="-2200884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" name="Google Shape;64;p5"/>
          <p:cNvGrpSpPr/>
          <p:nvPr/>
        </p:nvGrpSpPr>
        <p:grpSpPr>
          <a:xfrm flipH="1">
            <a:off x="10553106" y="5334368"/>
            <a:ext cx="1357773" cy="2472659"/>
            <a:chOff x="4518575" y="1944100"/>
            <a:chExt cx="475300" cy="865575"/>
          </a:xfrm>
        </p:grpSpPr>
        <p:sp>
          <p:nvSpPr>
            <p:cNvPr id="65" name="Google Shape;65;p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" name="Google Shape;69;p5"/>
          <p:cNvSpPr/>
          <p:nvPr/>
        </p:nvSpPr>
        <p:spPr>
          <a:xfrm>
            <a:off x="-4604601" y="-5042233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903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-1585877" y="6051283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6"/>
          <p:cNvSpPr/>
          <p:nvPr/>
        </p:nvSpPr>
        <p:spPr>
          <a:xfrm>
            <a:off x="-4623268" y="5016401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" name="Google Shape;74;p6"/>
          <p:cNvGrpSpPr/>
          <p:nvPr/>
        </p:nvGrpSpPr>
        <p:grpSpPr>
          <a:xfrm>
            <a:off x="147448" y="5280601"/>
            <a:ext cx="1357773" cy="2472659"/>
            <a:chOff x="4518575" y="1944100"/>
            <a:chExt cx="475300" cy="865575"/>
          </a:xfrm>
        </p:grpSpPr>
        <p:sp>
          <p:nvSpPr>
            <p:cNvPr id="75" name="Google Shape;75;p6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6"/>
          <p:cNvSpPr/>
          <p:nvPr/>
        </p:nvSpPr>
        <p:spPr>
          <a:xfrm rot="5400000">
            <a:off x="10531328" y="-2268050"/>
            <a:ext cx="3454833" cy="3236207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6"/>
          <p:cNvSpPr/>
          <p:nvPr/>
        </p:nvSpPr>
        <p:spPr>
          <a:xfrm rot="6853186">
            <a:off x="9288782" y="-5529752"/>
            <a:ext cx="8049305" cy="775106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43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569933" y="2723233"/>
            <a:ext cx="6911600" cy="19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1466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3570000" y="4555333"/>
            <a:ext cx="69116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 rot="-7200046">
            <a:off x="-2430244" y="-2219699"/>
            <a:ext cx="8049411" cy="7751164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7"/>
          <p:cNvGrpSpPr/>
          <p:nvPr/>
        </p:nvGrpSpPr>
        <p:grpSpPr>
          <a:xfrm rot="5400000">
            <a:off x="-1995946" y="-1528045"/>
            <a:ext cx="5708689" cy="5501375"/>
            <a:chOff x="5013175" y="479625"/>
            <a:chExt cx="1942700" cy="1872150"/>
          </a:xfrm>
        </p:grpSpPr>
        <p:sp>
          <p:nvSpPr>
            <p:cNvPr id="86" name="Google Shape;86;p7"/>
            <p:cNvSpPr/>
            <p:nvPr/>
          </p:nvSpPr>
          <p:spPr>
            <a:xfrm>
              <a:off x="5013175" y="479625"/>
              <a:ext cx="1942700" cy="1872150"/>
            </a:xfrm>
            <a:custGeom>
              <a:avLst/>
              <a:gdLst/>
              <a:ahLst/>
              <a:cxnLst/>
              <a:rect l="l" t="t" r="r" b="b"/>
              <a:pathLst>
                <a:path w="77708" h="74886" extrusionOk="0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25650" y="892100"/>
              <a:ext cx="1175700" cy="1101300"/>
            </a:xfrm>
            <a:custGeom>
              <a:avLst/>
              <a:gdLst/>
              <a:ahLst/>
              <a:cxnLst/>
              <a:rect l="l" t="t" r="r" b="b"/>
              <a:pathLst>
                <a:path w="47028" h="44052" extrusionOk="0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7"/>
          <p:cNvGrpSpPr/>
          <p:nvPr/>
        </p:nvGrpSpPr>
        <p:grpSpPr>
          <a:xfrm rot="3747757" flipH="1">
            <a:off x="-503153" y="4467617"/>
            <a:ext cx="1895605" cy="3452316"/>
            <a:chOff x="4518575" y="1944100"/>
            <a:chExt cx="475300" cy="865575"/>
          </a:xfrm>
        </p:grpSpPr>
        <p:sp>
          <p:nvSpPr>
            <p:cNvPr id="89" name="Google Shape;89;p7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7"/>
          <p:cNvGrpSpPr/>
          <p:nvPr/>
        </p:nvGrpSpPr>
        <p:grpSpPr>
          <a:xfrm rot="-6743100" flipH="1">
            <a:off x="10554666" y="-253726"/>
            <a:ext cx="968527" cy="3596305"/>
            <a:chOff x="3468500" y="2304425"/>
            <a:chExt cx="276300" cy="1025950"/>
          </a:xfrm>
        </p:grpSpPr>
        <p:sp>
          <p:nvSpPr>
            <p:cNvPr id="94" name="Google Shape;94;p7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05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048200" y="1742800"/>
            <a:ext cx="8095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3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 flipH="1">
            <a:off x="-4089168" y="-6230833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 flipH="1">
            <a:off x="8635732" y="3749100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5200300" y="1700133"/>
            <a:ext cx="6792400" cy="22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5200300" y="4203667"/>
            <a:ext cx="57024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 rot="5400000">
            <a:off x="-3561779" y="-4402745"/>
            <a:ext cx="5708689" cy="5501375"/>
            <a:chOff x="4494549" y="756226"/>
            <a:chExt cx="1942700" cy="1872150"/>
          </a:xfrm>
        </p:grpSpPr>
        <p:sp>
          <p:nvSpPr>
            <p:cNvPr id="104" name="Google Shape;104;p9"/>
            <p:cNvSpPr/>
            <p:nvPr/>
          </p:nvSpPr>
          <p:spPr>
            <a:xfrm>
              <a:off x="4494549" y="756226"/>
              <a:ext cx="1942700" cy="1872150"/>
            </a:xfrm>
            <a:custGeom>
              <a:avLst/>
              <a:gdLst/>
              <a:ahLst/>
              <a:cxnLst/>
              <a:rect l="l" t="t" r="r" b="b"/>
              <a:pathLst>
                <a:path w="77708" h="74886" extrusionOk="0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07024" y="1168701"/>
              <a:ext cx="1175700" cy="1101300"/>
            </a:xfrm>
            <a:custGeom>
              <a:avLst/>
              <a:gdLst/>
              <a:ahLst/>
              <a:cxnLst/>
              <a:rect l="l" t="t" r="r" b="b"/>
              <a:pathLst>
                <a:path w="47028" h="44052" extrusionOk="0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9"/>
          <p:cNvSpPr/>
          <p:nvPr/>
        </p:nvSpPr>
        <p:spPr>
          <a:xfrm flipH="1">
            <a:off x="9960057" y="5160849"/>
            <a:ext cx="3792823" cy="365229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9"/>
          <p:cNvGrpSpPr/>
          <p:nvPr/>
        </p:nvGrpSpPr>
        <p:grpSpPr>
          <a:xfrm rot="-1398073">
            <a:off x="10315706" y="5127482"/>
            <a:ext cx="1895601" cy="3452301"/>
            <a:chOff x="4518575" y="1944100"/>
            <a:chExt cx="475300" cy="865575"/>
          </a:xfrm>
        </p:grpSpPr>
        <p:sp>
          <p:nvSpPr>
            <p:cNvPr id="108" name="Google Shape;108;p9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00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DFFF">
              <a:alpha val="63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472807" y="810199"/>
            <a:ext cx="53800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409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7249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9" r:id="rId28"/>
    <p:sldLayoutId id="2147483690" r:id="rId29"/>
    <p:sldLayoutId id="2147483691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/>
          <p:nvPr/>
        </p:nvSpPr>
        <p:spPr>
          <a:xfrm>
            <a:off x="4888299" y="-275766"/>
            <a:ext cx="8049397" cy="775115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6541000" y="1245028"/>
            <a:ext cx="4890693" cy="4709483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/>
          <p:nvPr/>
        </p:nvSpPr>
        <p:spPr>
          <a:xfrm rot="5400000">
            <a:off x="7513475" y="2054965"/>
            <a:ext cx="3298387" cy="3089660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>
            <a:spLocks noGrp="1"/>
          </p:cNvSpPr>
          <p:nvPr>
            <p:ph type="ctrTitle"/>
          </p:nvPr>
        </p:nvSpPr>
        <p:spPr>
          <a:xfrm>
            <a:off x="1056367" y="2214045"/>
            <a:ext cx="5792000" cy="248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311_DC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12" name="Google Shape;412;p35"/>
          <p:cNvSpPr txBox="1">
            <a:spLocks noGrp="1"/>
          </p:cNvSpPr>
          <p:nvPr>
            <p:ph type="subTitle" idx="1"/>
          </p:nvPr>
        </p:nvSpPr>
        <p:spPr>
          <a:xfrm>
            <a:off x="749000" y="4518262"/>
            <a:ext cx="57920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Group 8 (</a:t>
            </a:r>
            <a:r>
              <a:rPr lang="en-US" dirty="0" err="1"/>
              <a:t>Hamour</a:t>
            </a:r>
            <a:r>
              <a:rPr lang="en-US" dirty="0"/>
              <a:t> Group)                  </a:t>
            </a: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7603056" y="942544"/>
            <a:ext cx="789297" cy="2930797"/>
            <a:chOff x="3468500" y="2304425"/>
            <a:chExt cx="276300" cy="1025950"/>
          </a:xfrm>
        </p:grpSpPr>
        <p:sp>
          <p:nvSpPr>
            <p:cNvPr id="414" name="Google Shape;414;p35"/>
            <p:cNvSpPr/>
            <p:nvPr/>
          </p:nvSpPr>
          <p:spPr>
            <a:xfrm>
              <a:off x="3468500" y="2304425"/>
              <a:ext cx="276300" cy="1025950"/>
            </a:xfrm>
            <a:custGeom>
              <a:avLst/>
              <a:gdLst/>
              <a:ahLst/>
              <a:cxnLst/>
              <a:rect l="l" t="t" r="r" b="b"/>
              <a:pathLst>
                <a:path w="11052" h="41038" extrusionOk="0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3468500" y="2304425"/>
              <a:ext cx="275350" cy="1025950"/>
            </a:xfrm>
            <a:custGeom>
              <a:avLst/>
              <a:gdLst/>
              <a:ahLst/>
              <a:cxnLst/>
              <a:rect l="l" t="t" r="r" b="b"/>
              <a:pathLst>
                <a:path w="11014" h="41038" extrusionOk="0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35"/>
          <p:cNvGrpSpPr/>
          <p:nvPr/>
        </p:nvGrpSpPr>
        <p:grpSpPr>
          <a:xfrm>
            <a:off x="6467669" y="903490"/>
            <a:ext cx="4890657" cy="5488481"/>
            <a:chOff x="3666525" y="2929450"/>
            <a:chExt cx="1540850" cy="1729200"/>
          </a:xfrm>
        </p:grpSpPr>
        <p:sp>
          <p:nvSpPr>
            <p:cNvPr id="417" name="Google Shape;417;p35"/>
            <p:cNvSpPr/>
            <p:nvPr/>
          </p:nvSpPr>
          <p:spPr>
            <a:xfrm>
              <a:off x="4166925" y="4344675"/>
              <a:ext cx="47375" cy="46375"/>
            </a:xfrm>
            <a:custGeom>
              <a:avLst/>
              <a:gdLst/>
              <a:ahLst/>
              <a:cxnLst/>
              <a:rect l="l" t="t" r="r" b="b"/>
              <a:pathLst>
                <a:path w="1895" h="1855" extrusionOk="0">
                  <a:moveTo>
                    <a:pt x="1315" y="0"/>
                  </a:moveTo>
                  <a:lnTo>
                    <a:pt x="928" y="77"/>
                  </a:lnTo>
                  <a:lnTo>
                    <a:pt x="503" y="193"/>
                  </a:lnTo>
                  <a:lnTo>
                    <a:pt x="78" y="348"/>
                  </a:lnTo>
                  <a:lnTo>
                    <a:pt x="1" y="425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657"/>
                  </a:lnTo>
                  <a:lnTo>
                    <a:pt x="271" y="966"/>
                  </a:lnTo>
                  <a:lnTo>
                    <a:pt x="503" y="1275"/>
                  </a:lnTo>
                  <a:lnTo>
                    <a:pt x="735" y="1546"/>
                  </a:lnTo>
                  <a:lnTo>
                    <a:pt x="1044" y="1778"/>
                  </a:lnTo>
                  <a:lnTo>
                    <a:pt x="1199" y="1855"/>
                  </a:lnTo>
                  <a:lnTo>
                    <a:pt x="1315" y="1855"/>
                  </a:lnTo>
                  <a:lnTo>
                    <a:pt x="1431" y="1816"/>
                  </a:lnTo>
                  <a:lnTo>
                    <a:pt x="1508" y="1700"/>
                  </a:lnTo>
                  <a:lnTo>
                    <a:pt x="1662" y="1430"/>
                  </a:lnTo>
                  <a:lnTo>
                    <a:pt x="1778" y="1159"/>
                  </a:lnTo>
                  <a:lnTo>
                    <a:pt x="1856" y="889"/>
                  </a:lnTo>
                  <a:lnTo>
                    <a:pt x="1894" y="541"/>
                  </a:lnTo>
                  <a:lnTo>
                    <a:pt x="1894" y="348"/>
                  </a:lnTo>
                  <a:lnTo>
                    <a:pt x="1894" y="193"/>
                  </a:lnTo>
                  <a:lnTo>
                    <a:pt x="1817" y="77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166925" y="4344675"/>
              <a:ext cx="47375" cy="46375"/>
            </a:xfrm>
            <a:custGeom>
              <a:avLst/>
              <a:gdLst/>
              <a:ahLst/>
              <a:cxnLst/>
              <a:rect l="l" t="t" r="r" b="b"/>
              <a:pathLst>
                <a:path w="1895" h="1855" fill="none" extrusionOk="0">
                  <a:moveTo>
                    <a:pt x="1701" y="0"/>
                  </a:moveTo>
                  <a:lnTo>
                    <a:pt x="1701" y="0"/>
                  </a:lnTo>
                  <a:lnTo>
                    <a:pt x="1508" y="0"/>
                  </a:lnTo>
                  <a:lnTo>
                    <a:pt x="1315" y="0"/>
                  </a:lnTo>
                  <a:lnTo>
                    <a:pt x="928" y="77"/>
                  </a:lnTo>
                  <a:lnTo>
                    <a:pt x="928" y="77"/>
                  </a:lnTo>
                  <a:lnTo>
                    <a:pt x="503" y="193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1" y="425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657"/>
                  </a:lnTo>
                  <a:lnTo>
                    <a:pt x="78" y="657"/>
                  </a:lnTo>
                  <a:lnTo>
                    <a:pt x="271" y="966"/>
                  </a:lnTo>
                  <a:lnTo>
                    <a:pt x="503" y="1275"/>
                  </a:lnTo>
                  <a:lnTo>
                    <a:pt x="735" y="1546"/>
                  </a:lnTo>
                  <a:lnTo>
                    <a:pt x="1044" y="1778"/>
                  </a:lnTo>
                  <a:lnTo>
                    <a:pt x="1044" y="1778"/>
                  </a:lnTo>
                  <a:lnTo>
                    <a:pt x="1199" y="1855"/>
                  </a:lnTo>
                  <a:lnTo>
                    <a:pt x="1315" y="1855"/>
                  </a:lnTo>
                  <a:lnTo>
                    <a:pt x="1431" y="1816"/>
                  </a:lnTo>
                  <a:lnTo>
                    <a:pt x="1508" y="1700"/>
                  </a:lnTo>
                  <a:lnTo>
                    <a:pt x="1662" y="1430"/>
                  </a:lnTo>
                  <a:lnTo>
                    <a:pt x="1778" y="1159"/>
                  </a:lnTo>
                  <a:lnTo>
                    <a:pt x="1778" y="1159"/>
                  </a:lnTo>
                  <a:lnTo>
                    <a:pt x="1856" y="889"/>
                  </a:lnTo>
                  <a:lnTo>
                    <a:pt x="1894" y="541"/>
                  </a:lnTo>
                  <a:lnTo>
                    <a:pt x="1894" y="348"/>
                  </a:lnTo>
                  <a:lnTo>
                    <a:pt x="1894" y="193"/>
                  </a:lnTo>
                  <a:lnTo>
                    <a:pt x="1817" y="77"/>
                  </a:lnTo>
                  <a:lnTo>
                    <a:pt x="17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3666525" y="2929450"/>
              <a:ext cx="1540850" cy="1729200"/>
            </a:xfrm>
            <a:custGeom>
              <a:avLst/>
              <a:gdLst/>
              <a:ahLst/>
              <a:cxnLst/>
              <a:rect l="l" t="t" r="r" b="b"/>
              <a:pathLst>
                <a:path w="61634" h="69168" extrusionOk="0">
                  <a:moveTo>
                    <a:pt x="20983" y="0"/>
                  </a:moveTo>
                  <a:lnTo>
                    <a:pt x="20519" y="116"/>
                  </a:lnTo>
                  <a:lnTo>
                    <a:pt x="20055" y="271"/>
                  </a:lnTo>
                  <a:lnTo>
                    <a:pt x="19862" y="387"/>
                  </a:lnTo>
                  <a:lnTo>
                    <a:pt x="19669" y="541"/>
                  </a:lnTo>
                  <a:lnTo>
                    <a:pt x="19476" y="696"/>
                  </a:lnTo>
                  <a:lnTo>
                    <a:pt x="19321" y="850"/>
                  </a:lnTo>
                  <a:lnTo>
                    <a:pt x="19128" y="1082"/>
                  </a:lnTo>
                  <a:lnTo>
                    <a:pt x="19012" y="1314"/>
                  </a:lnTo>
                  <a:lnTo>
                    <a:pt x="18858" y="1585"/>
                  </a:lnTo>
                  <a:lnTo>
                    <a:pt x="18742" y="1855"/>
                  </a:lnTo>
                  <a:lnTo>
                    <a:pt x="18587" y="2435"/>
                  </a:lnTo>
                  <a:lnTo>
                    <a:pt x="18510" y="3014"/>
                  </a:lnTo>
                  <a:lnTo>
                    <a:pt x="18433" y="3632"/>
                  </a:lnTo>
                  <a:lnTo>
                    <a:pt x="18394" y="4405"/>
                  </a:lnTo>
                  <a:lnTo>
                    <a:pt x="18394" y="5178"/>
                  </a:lnTo>
                  <a:lnTo>
                    <a:pt x="18355" y="5951"/>
                  </a:lnTo>
                  <a:lnTo>
                    <a:pt x="18355" y="6337"/>
                  </a:lnTo>
                  <a:lnTo>
                    <a:pt x="18278" y="6685"/>
                  </a:lnTo>
                  <a:lnTo>
                    <a:pt x="18162" y="7303"/>
                  </a:lnTo>
                  <a:lnTo>
                    <a:pt x="18085" y="7960"/>
                  </a:lnTo>
                  <a:lnTo>
                    <a:pt x="18046" y="8385"/>
                  </a:lnTo>
                  <a:lnTo>
                    <a:pt x="18085" y="8810"/>
                  </a:lnTo>
                  <a:lnTo>
                    <a:pt x="18162" y="9274"/>
                  </a:lnTo>
                  <a:lnTo>
                    <a:pt x="18317" y="9970"/>
                  </a:lnTo>
                  <a:lnTo>
                    <a:pt x="18510" y="10665"/>
                  </a:lnTo>
                  <a:lnTo>
                    <a:pt x="18974" y="12018"/>
                  </a:lnTo>
                  <a:lnTo>
                    <a:pt x="19167" y="12674"/>
                  </a:lnTo>
                  <a:lnTo>
                    <a:pt x="19321" y="13331"/>
                  </a:lnTo>
                  <a:lnTo>
                    <a:pt x="19553" y="14645"/>
                  </a:lnTo>
                  <a:lnTo>
                    <a:pt x="19940" y="17311"/>
                  </a:lnTo>
                  <a:lnTo>
                    <a:pt x="20094" y="18046"/>
                  </a:lnTo>
                  <a:lnTo>
                    <a:pt x="20249" y="18741"/>
                  </a:lnTo>
                  <a:lnTo>
                    <a:pt x="20442" y="19437"/>
                  </a:lnTo>
                  <a:lnTo>
                    <a:pt x="20712" y="20093"/>
                  </a:lnTo>
                  <a:lnTo>
                    <a:pt x="20983" y="20673"/>
                  </a:lnTo>
                  <a:lnTo>
                    <a:pt x="21137" y="21021"/>
                  </a:lnTo>
                  <a:lnTo>
                    <a:pt x="21369" y="21369"/>
                  </a:lnTo>
                  <a:lnTo>
                    <a:pt x="21756" y="22064"/>
                  </a:lnTo>
                  <a:lnTo>
                    <a:pt x="22103" y="22837"/>
                  </a:lnTo>
                  <a:lnTo>
                    <a:pt x="22451" y="23648"/>
                  </a:lnTo>
                  <a:lnTo>
                    <a:pt x="23147" y="25233"/>
                  </a:lnTo>
                  <a:lnTo>
                    <a:pt x="23495" y="26044"/>
                  </a:lnTo>
                  <a:lnTo>
                    <a:pt x="23920" y="26778"/>
                  </a:lnTo>
                  <a:lnTo>
                    <a:pt x="24383" y="27435"/>
                  </a:lnTo>
                  <a:lnTo>
                    <a:pt x="25156" y="28440"/>
                  </a:lnTo>
                  <a:lnTo>
                    <a:pt x="25504" y="28942"/>
                  </a:lnTo>
                  <a:lnTo>
                    <a:pt x="25813" y="29483"/>
                  </a:lnTo>
                  <a:lnTo>
                    <a:pt x="25929" y="29831"/>
                  </a:lnTo>
                  <a:lnTo>
                    <a:pt x="26045" y="30140"/>
                  </a:lnTo>
                  <a:lnTo>
                    <a:pt x="26122" y="30449"/>
                  </a:lnTo>
                  <a:lnTo>
                    <a:pt x="26161" y="30797"/>
                  </a:lnTo>
                  <a:lnTo>
                    <a:pt x="26122" y="31029"/>
                  </a:lnTo>
                  <a:lnTo>
                    <a:pt x="26045" y="31261"/>
                  </a:lnTo>
                  <a:lnTo>
                    <a:pt x="25852" y="31647"/>
                  </a:lnTo>
                  <a:lnTo>
                    <a:pt x="25581" y="31995"/>
                  </a:lnTo>
                  <a:lnTo>
                    <a:pt x="25233" y="32343"/>
                  </a:lnTo>
                  <a:lnTo>
                    <a:pt x="24847" y="32652"/>
                  </a:lnTo>
                  <a:lnTo>
                    <a:pt x="24383" y="32922"/>
                  </a:lnTo>
                  <a:lnTo>
                    <a:pt x="23881" y="33154"/>
                  </a:lnTo>
                  <a:lnTo>
                    <a:pt x="23379" y="33386"/>
                  </a:lnTo>
                  <a:lnTo>
                    <a:pt x="22374" y="33772"/>
                  </a:lnTo>
                  <a:lnTo>
                    <a:pt x="21485" y="34081"/>
                  </a:lnTo>
                  <a:lnTo>
                    <a:pt x="19978" y="34661"/>
                  </a:lnTo>
                  <a:lnTo>
                    <a:pt x="18510" y="35279"/>
                  </a:lnTo>
                  <a:lnTo>
                    <a:pt x="17814" y="35588"/>
                  </a:lnTo>
                  <a:lnTo>
                    <a:pt x="17119" y="35975"/>
                  </a:lnTo>
                  <a:lnTo>
                    <a:pt x="16423" y="36361"/>
                  </a:lnTo>
                  <a:lnTo>
                    <a:pt x="15766" y="36825"/>
                  </a:lnTo>
                  <a:lnTo>
                    <a:pt x="15071" y="37327"/>
                  </a:lnTo>
                  <a:lnTo>
                    <a:pt x="14453" y="37907"/>
                  </a:lnTo>
                  <a:lnTo>
                    <a:pt x="13216" y="39066"/>
                  </a:lnTo>
                  <a:lnTo>
                    <a:pt x="12636" y="39646"/>
                  </a:lnTo>
                  <a:lnTo>
                    <a:pt x="12095" y="40264"/>
                  </a:lnTo>
                  <a:lnTo>
                    <a:pt x="11593" y="40882"/>
                  </a:lnTo>
                  <a:lnTo>
                    <a:pt x="11091" y="41578"/>
                  </a:lnTo>
                  <a:lnTo>
                    <a:pt x="10666" y="42273"/>
                  </a:lnTo>
                  <a:lnTo>
                    <a:pt x="10279" y="43046"/>
                  </a:lnTo>
                  <a:lnTo>
                    <a:pt x="9932" y="43780"/>
                  </a:lnTo>
                  <a:lnTo>
                    <a:pt x="9584" y="44553"/>
                  </a:lnTo>
                  <a:lnTo>
                    <a:pt x="9275" y="45287"/>
                  </a:lnTo>
                  <a:lnTo>
                    <a:pt x="9004" y="46022"/>
                  </a:lnTo>
                  <a:lnTo>
                    <a:pt x="8888" y="46369"/>
                  </a:lnTo>
                  <a:lnTo>
                    <a:pt x="8772" y="46717"/>
                  </a:lnTo>
                  <a:lnTo>
                    <a:pt x="8734" y="47103"/>
                  </a:lnTo>
                  <a:lnTo>
                    <a:pt x="8734" y="47297"/>
                  </a:lnTo>
                  <a:lnTo>
                    <a:pt x="8772" y="47451"/>
                  </a:lnTo>
                  <a:lnTo>
                    <a:pt x="8811" y="47606"/>
                  </a:lnTo>
                  <a:lnTo>
                    <a:pt x="8927" y="47683"/>
                  </a:lnTo>
                  <a:lnTo>
                    <a:pt x="9043" y="47760"/>
                  </a:lnTo>
                  <a:lnTo>
                    <a:pt x="9275" y="47760"/>
                  </a:lnTo>
                  <a:lnTo>
                    <a:pt x="9429" y="47722"/>
                  </a:lnTo>
                  <a:lnTo>
                    <a:pt x="9700" y="47606"/>
                  </a:lnTo>
                  <a:lnTo>
                    <a:pt x="10511" y="47142"/>
                  </a:lnTo>
                  <a:lnTo>
                    <a:pt x="11361" y="46678"/>
                  </a:lnTo>
                  <a:lnTo>
                    <a:pt x="12250" y="46253"/>
                  </a:lnTo>
                  <a:lnTo>
                    <a:pt x="13139" y="45867"/>
                  </a:lnTo>
                  <a:lnTo>
                    <a:pt x="14066" y="45519"/>
                  </a:lnTo>
                  <a:lnTo>
                    <a:pt x="15032" y="45210"/>
                  </a:lnTo>
                  <a:lnTo>
                    <a:pt x="15071" y="45171"/>
                  </a:lnTo>
                  <a:lnTo>
                    <a:pt x="15109" y="45171"/>
                  </a:lnTo>
                  <a:lnTo>
                    <a:pt x="15187" y="45094"/>
                  </a:lnTo>
                  <a:lnTo>
                    <a:pt x="15264" y="44901"/>
                  </a:lnTo>
                  <a:lnTo>
                    <a:pt x="15341" y="44669"/>
                  </a:lnTo>
                  <a:lnTo>
                    <a:pt x="15457" y="44205"/>
                  </a:lnTo>
                  <a:lnTo>
                    <a:pt x="15689" y="43355"/>
                  </a:lnTo>
                  <a:lnTo>
                    <a:pt x="15844" y="42930"/>
                  </a:lnTo>
                  <a:lnTo>
                    <a:pt x="16346" y="43355"/>
                  </a:lnTo>
                  <a:lnTo>
                    <a:pt x="16810" y="43780"/>
                  </a:lnTo>
                  <a:lnTo>
                    <a:pt x="17080" y="43974"/>
                  </a:lnTo>
                  <a:lnTo>
                    <a:pt x="17235" y="44051"/>
                  </a:lnTo>
                  <a:lnTo>
                    <a:pt x="17389" y="44089"/>
                  </a:lnTo>
                  <a:lnTo>
                    <a:pt x="17467" y="44089"/>
                  </a:lnTo>
                  <a:lnTo>
                    <a:pt x="17776" y="44051"/>
                  </a:lnTo>
                  <a:lnTo>
                    <a:pt x="18085" y="43974"/>
                  </a:lnTo>
                  <a:lnTo>
                    <a:pt x="18394" y="43858"/>
                  </a:lnTo>
                  <a:lnTo>
                    <a:pt x="18703" y="43742"/>
                  </a:lnTo>
                  <a:lnTo>
                    <a:pt x="19824" y="43201"/>
                  </a:lnTo>
                  <a:lnTo>
                    <a:pt x="21137" y="42621"/>
                  </a:lnTo>
                  <a:lnTo>
                    <a:pt x="22451" y="42119"/>
                  </a:lnTo>
                  <a:lnTo>
                    <a:pt x="24267" y="41423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5736" y="42157"/>
                  </a:lnTo>
                  <a:lnTo>
                    <a:pt x="25272" y="43471"/>
                  </a:lnTo>
                  <a:lnTo>
                    <a:pt x="24770" y="44785"/>
                  </a:lnTo>
                  <a:lnTo>
                    <a:pt x="24229" y="46022"/>
                  </a:lnTo>
                  <a:lnTo>
                    <a:pt x="23572" y="47374"/>
                  </a:lnTo>
                  <a:lnTo>
                    <a:pt x="22838" y="48688"/>
                  </a:lnTo>
                  <a:lnTo>
                    <a:pt x="22065" y="49963"/>
                  </a:lnTo>
                  <a:lnTo>
                    <a:pt x="21215" y="51199"/>
                  </a:lnTo>
                  <a:lnTo>
                    <a:pt x="20558" y="52011"/>
                  </a:lnTo>
                  <a:lnTo>
                    <a:pt x="19824" y="52745"/>
                  </a:lnTo>
                  <a:lnTo>
                    <a:pt x="19051" y="53441"/>
                  </a:lnTo>
                  <a:lnTo>
                    <a:pt x="18239" y="54097"/>
                  </a:lnTo>
                  <a:lnTo>
                    <a:pt x="17814" y="54407"/>
                  </a:lnTo>
                  <a:lnTo>
                    <a:pt x="17312" y="54677"/>
                  </a:lnTo>
                  <a:lnTo>
                    <a:pt x="16810" y="54909"/>
                  </a:lnTo>
                  <a:lnTo>
                    <a:pt x="16307" y="55102"/>
                  </a:lnTo>
                  <a:lnTo>
                    <a:pt x="15766" y="55218"/>
                  </a:lnTo>
                  <a:lnTo>
                    <a:pt x="15264" y="55295"/>
                  </a:lnTo>
                  <a:lnTo>
                    <a:pt x="14684" y="55334"/>
                  </a:lnTo>
                  <a:lnTo>
                    <a:pt x="14143" y="55257"/>
                  </a:lnTo>
                  <a:lnTo>
                    <a:pt x="13950" y="55179"/>
                  </a:lnTo>
                  <a:lnTo>
                    <a:pt x="13718" y="55102"/>
                  </a:lnTo>
                  <a:lnTo>
                    <a:pt x="13371" y="54832"/>
                  </a:lnTo>
                  <a:lnTo>
                    <a:pt x="13023" y="54523"/>
                  </a:lnTo>
                  <a:lnTo>
                    <a:pt x="12675" y="54213"/>
                  </a:lnTo>
                  <a:lnTo>
                    <a:pt x="11129" y="52668"/>
                  </a:lnTo>
                  <a:lnTo>
                    <a:pt x="9584" y="51161"/>
                  </a:lnTo>
                  <a:lnTo>
                    <a:pt x="8811" y="50427"/>
                  </a:lnTo>
                  <a:lnTo>
                    <a:pt x="8000" y="49731"/>
                  </a:lnTo>
                  <a:lnTo>
                    <a:pt x="7227" y="49151"/>
                  </a:lnTo>
                  <a:lnTo>
                    <a:pt x="6454" y="48572"/>
                  </a:lnTo>
                  <a:lnTo>
                    <a:pt x="5604" y="48069"/>
                  </a:lnTo>
                  <a:lnTo>
                    <a:pt x="4754" y="47606"/>
                  </a:lnTo>
                  <a:lnTo>
                    <a:pt x="3865" y="47219"/>
                  </a:lnTo>
                  <a:lnTo>
                    <a:pt x="2976" y="46872"/>
                  </a:lnTo>
                  <a:lnTo>
                    <a:pt x="2512" y="46756"/>
                  </a:lnTo>
                  <a:lnTo>
                    <a:pt x="2049" y="46640"/>
                  </a:lnTo>
                  <a:lnTo>
                    <a:pt x="1546" y="46562"/>
                  </a:lnTo>
                  <a:lnTo>
                    <a:pt x="1083" y="46485"/>
                  </a:lnTo>
                  <a:lnTo>
                    <a:pt x="735" y="46485"/>
                  </a:lnTo>
                  <a:lnTo>
                    <a:pt x="542" y="46524"/>
                  </a:lnTo>
                  <a:lnTo>
                    <a:pt x="349" y="46562"/>
                  </a:lnTo>
                  <a:lnTo>
                    <a:pt x="194" y="46640"/>
                  </a:lnTo>
                  <a:lnTo>
                    <a:pt x="78" y="46756"/>
                  </a:lnTo>
                  <a:lnTo>
                    <a:pt x="1" y="46910"/>
                  </a:lnTo>
                  <a:lnTo>
                    <a:pt x="39" y="47103"/>
                  </a:lnTo>
                  <a:lnTo>
                    <a:pt x="117" y="47297"/>
                  </a:lnTo>
                  <a:lnTo>
                    <a:pt x="233" y="47451"/>
                  </a:lnTo>
                  <a:lnTo>
                    <a:pt x="580" y="47683"/>
                  </a:lnTo>
                  <a:lnTo>
                    <a:pt x="1083" y="48069"/>
                  </a:lnTo>
                  <a:lnTo>
                    <a:pt x="1508" y="48417"/>
                  </a:lnTo>
                  <a:lnTo>
                    <a:pt x="1894" y="48804"/>
                  </a:lnTo>
                  <a:lnTo>
                    <a:pt x="2590" y="49615"/>
                  </a:lnTo>
                  <a:lnTo>
                    <a:pt x="3247" y="50465"/>
                  </a:lnTo>
                  <a:lnTo>
                    <a:pt x="3904" y="51315"/>
                  </a:lnTo>
                  <a:lnTo>
                    <a:pt x="4560" y="52204"/>
                  </a:lnTo>
                  <a:lnTo>
                    <a:pt x="5217" y="53054"/>
                  </a:lnTo>
                  <a:lnTo>
                    <a:pt x="5526" y="53518"/>
                  </a:lnTo>
                  <a:lnTo>
                    <a:pt x="5797" y="53982"/>
                  </a:lnTo>
                  <a:lnTo>
                    <a:pt x="6067" y="54484"/>
                  </a:lnTo>
                  <a:lnTo>
                    <a:pt x="6261" y="54986"/>
                  </a:lnTo>
                  <a:lnTo>
                    <a:pt x="6415" y="55489"/>
                  </a:lnTo>
                  <a:lnTo>
                    <a:pt x="6531" y="55952"/>
                  </a:lnTo>
                  <a:lnTo>
                    <a:pt x="6647" y="56455"/>
                  </a:lnTo>
                  <a:lnTo>
                    <a:pt x="6686" y="56996"/>
                  </a:lnTo>
                  <a:lnTo>
                    <a:pt x="6724" y="57498"/>
                  </a:lnTo>
                  <a:lnTo>
                    <a:pt x="6724" y="58000"/>
                  </a:lnTo>
                  <a:lnTo>
                    <a:pt x="6686" y="59043"/>
                  </a:lnTo>
                  <a:lnTo>
                    <a:pt x="6531" y="60087"/>
                  </a:lnTo>
                  <a:lnTo>
                    <a:pt x="6338" y="61130"/>
                  </a:lnTo>
                  <a:lnTo>
                    <a:pt x="6067" y="62135"/>
                  </a:lnTo>
                  <a:lnTo>
                    <a:pt x="5758" y="63101"/>
                  </a:lnTo>
                  <a:lnTo>
                    <a:pt x="5449" y="63990"/>
                  </a:lnTo>
                  <a:lnTo>
                    <a:pt x="5063" y="64878"/>
                  </a:lnTo>
                  <a:lnTo>
                    <a:pt x="4599" y="65767"/>
                  </a:lnTo>
                  <a:lnTo>
                    <a:pt x="4097" y="66578"/>
                  </a:lnTo>
                  <a:lnTo>
                    <a:pt x="3710" y="67081"/>
                  </a:lnTo>
                  <a:lnTo>
                    <a:pt x="3285" y="67583"/>
                  </a:lnTo>
                  <a:lnTo>
                    <a:pt x="2860" y="68008"/>
                  </a:lnTo>
                  <a:lnTo>
                    <a:pt x="2590" y="68240"/>
                  </a:lnTo>
                  <a:lnTo>
                    <a:pt x="2358" y="68472"/>
                  </a:lnTo>
                  <a:lnTo>
                    <a:pt x="2281" y="68626"/>
                  </a:lnTo>
                  <a:lnTo>
                    <a:pt x="2242" y="68742"/>
                  </a:lnTo>
                  <a:lnTo>
                    <a:pt x="2242" y="68897"/>
                  </a:lnTo>
                  <a:lnTo>
                    <a:pt x="2397" y="69051"/>
                  </a:lnTo>
                  <a:lnTo>
                    <a:pt x="2551" y="69129"/>
                  </a:lnTo>
                  <a:lnTo>
                    <a:pt x="2706" y="69167"/>
                  </a:lnTo>
                  <a:lnTo>
                    <a:pt x="2899" y="69167"/>
                  </a:lnTo>
                  <a:lnTo>
                    <a:pt x="3092" y="69129"/>
                  </a:lnTo>
                  <a:lnTo>
                    <a:pt x="3479" y="69013"/>
                  </a:lnTo>
                  <a:lnTo>
                    <a:pt x="3826" y="68897"/>
                  </a:lnTo>
                  <a:lnTo>
                    <a:pt x="4754" y="68588"/>
                  </a:lnTo>
                  <a:lnTo>
                    <a:pt x="5642" y="68201"/>
                  </a:lnTo>
                  <a:lnTo>
                    <a:pt x="6531" y="67776"/>
                  </a:lnTo>
                  <a:lnTo>
                    <a:pt x="7381" y="67274"/>
                  </a:lnTo>
                  <a:lnTo>
                    <a:pt x="8231" y="66733"/>
                  </a:lnTo>
                  <a:lnTo>
                    <a:pt x="9004" y="66153"/>
                  </a:lnTo>
                  <a:lnTo>
                    <a:pt x="9738" y="65497"/>
                  </a:lnTo>
                  <a:lnTo>
                    <a:pt x="10395" y="64840"/>
                  </a:lnTo>
                  <a:lnTo>
                    <a:pt x="11014" y="64105"/>
                  </a:lnTo>
                  <a:lnTo>
                    <a:pt x="11593" y="63333"/>
                  </a:lnTo>
                  <a:lnTo>
                    <a:pt x="12134" y="62521"/>
                  </a:lnTo>
                  <a:lnTo>
                    <a:pt x="12559" y="61671"/>
                  </a:lnTo>
                  <a:lnTo>
                    <a:pt x="12946" y="60782"/>
                  </a:lnTo>
                  <a:lnTo>
                    <a:pt x="13255" y="59894"/>
                  </a:lnTo>
                  <a:lnTo>
                    <a:pt x="13371" y="59778"/>
                  </a:lnTo>
                  <a:lnTo>
                    <a:pt x="13950" y="59353"/>
                  </a:lnTo>
                  <a:lnTo>
                    <a:pt x="14568" y="58966"/>
                  </a:lnTo>
                  <a:lnTo>
                    <a:pt x="15264" y="58657"/>
                  </a:lnTo>
                  <a:lnTo>
                    <a:pt x="15921" y="58348"/>
                  </a:lnTo>
                  <a:lnTo>
                    <a:pt x="16655" y="58116"/>
                  </a:lnTo>
                  <a:lnTo>
                    <a:pt x="17351" y="57923"/>
                  </a:lnTo>
                  <a:lnTo>
                    <a:pt x="18085" y="57730"/>
                  </a:lnTo>
                  <a:lnTo>
                    <a:pt x="18819" y="57575"/>
                  </a:lnTo>
                  <a:lnTo>
                    <a:pt x="20906" y="57227"/>
                  </a:lnTo>
                  <a:lnTo>
                    <a:pt x="21949" y="56996"/>
                  </a:lnTo>
                  <a:lnTo>
                    <a:pt x="22992" y="56764"/>
                  </a:lnTo>
                  <a:lnTo>
                    <a:pt x="23881" y="56493"/>
                  </a:lnTo>
                  <a:lnTo>
                    <a:pt x="24808" y="56184"/>
                  </a:lnTo>
                  <a:lnTo>
                    <a:pt x="25697" y="55836"/>
                  </a:lnTo>
                  <a:lnTo>
                    <a:pt x="26547" y="55450"/>
                  </a:lnTo>
                  <a:lnTo>
                    <a:pt x="27513" y="54948"/>
                  </a:lnTo>
                  <a:lnTo>
                    <a:pt x="28441" y="54445"/>
                  </a:lnTo>
                  <a:lnTo>
                    <a:pt x="29368" y="53866"/>
                  </a:lnTo>
                  <a:lnTo>
                    <a:pt x="29793" y="53556"/>
                  </a:lnTo>
                  <a:lnTo>
                    <a:pt x="30218" y="53209"/>
                  </a:lnTo>
                  <a:lnTo>
                    <a:pt x="30257" y="53170"/>
                  </a:lnTo>
                  <a:lnTo>
                    <a:pt x="30798" y="52861"/>
                  </a:lnTo>
                  <a:lnTo>
                    <a:pt x="31068" y="52745"/>
                  </a:lnTo>
                  <a:lnTo>
                    <a:pt x="31377" y="52668"/>
                  </a:lnTo>
                  <a:lnTo>
                    <a:pt x="31764" y="52668"/>
                  </a:lnTo>
                  <a:lnTo>
                    <a:pt x="31880" y="52706"/>
                  </a:lnTo>
                  <a:lnTo>
                    <a:pt x="31957" y="52784"/>
                  </a:lnTo>
                  <a:lnTo>
                    <a:pt x="32034" y="52861"/>
                  </a:lnTo>
                  <a:lnTo>
                    <a:pt x="32111" y="52977"/>
                  </a:lnTo>
                  <a:lnTo>
                    <a:pt x="32150" y="53093"/>
                  </a:lnTo>
                  <a:lnTo>
                    <a:pt x="32227" y="53402"/>
                  </a:lnTo>
                  <a:lnTo>
                    <a:pt x="32266" y="53556"/>
                  </a:lnTo>
                  <a:lnTo>
                    <a:pt x="32343" y="53672"/>
                  </a:lnTo>
                  <a:lnTo>
                    <a:pt x="32459" y="53788"/>
                  </a:lnTo>
                  <a:lnTo>
                    <a:pt x="32575" y="53866"/>
                  </a:lnTo>
                  <a:lnTo>
                    <a:pt x="32884" y="53904"/>
                  </a:lnTo>
                  <a:lnTo>
                    <a:pt x="33077" y="53982"/>
                  </a:lnTo>
                  <a:lnTo>
                    <a:pt x="33271" y="54059"/>
                  </a:lnTo>
                  <a:lnTo>
                    <a:pt x="33464" y="54175"/>
                  </a:lnTo>
                  <a:lnTo>
                    <a:pt x="33618" y="54329"/>
                  </a:lnTo>
                  <a:lnTo>
                    <a:pt x="33889" y="54638"/>
                  </a:lnTo>
                  <a:lnTo>
                    <a:pt x="34082" y="55025"/>
                  </a:lnTo>
                  <a:lnTo>
                    <a:pt x="34237" y="55257"/>
                  </a:lnTo>
                  <a:lnTo>
                    <a:pt x="34353" y="55334"/>
                  </a:lnTo>
                  <a:lnTo>
                    <a:pt x="34469" y="55411"/>
                  </a:lnTo>
                  <a:lnTo>
                    <a:pt x="34623" y="55411"/>
                  </a:lnTo>
                  <a:lnTo>
                    <a:pt x="34778" y="55373"/>
                  </a:lnTo>
                  <a:lnTo>
                    <a:pt x="34855" y="55257"/>
                  </a:lnTo>
                  <a:lnTo>
                    <a:pt x="34971" y="55141"/>
                  </a:lnTo>
                  <a:lnTo>
                    <a:pt x="35087" y="54832"/>
                  </a:lnTo>
                  <a:lnTo>
                    <a:pt x="35125" y="54561"/>
                  </a:lnTo>
                  <a:lnTo>
                    <a:pt x="35203" y="54136"/>
                  </a:lnTo>
                  <a:lnTo>
                    <a:pt x="35241" y="53672"/>
                  </a:lnTo>
                  <a:lnTo>
                    <a:pt x="35203" y="53247"/>
                  </a:lnTo>
                  <a:lnTo>
                    <a:pt x="35125" y="52822"/>
                  </a:lnTo>
                  <a:lnTo>
                    <a:pt x="35048" y="52436"/>
                  </a:lnTo>
                  <a:lnTo>
                    <a:pt x="34894" y="52088"/>
                  </a:lnTo>
                  <a:lnTo>
                    <a:pt x="34739" y="51740"/>
                  </a:lnTo>
                  <a:lnTo>
                    <a:pt x="34584" y="51393"/>
                  </a:lnTo>
                  <a:lnTo>
                    <a:pt x="34353" y="51083"/>
                  </a:lnTo>
                  <a:lnTo>
                    <a:pt x="34121" y="50736"/>
                  </a:lnTo>
                  <a:lnTo>
                    <a:pt x="33889" y="50465"/>
                  </a:lnTo>
                  <a:lnTo>
                    <a:pt x="33618" y="50195"/>
                  </a:lnTo>
                  <a:lnTo>
                    <a:pt x="34469" y="48765"/>
                  </a:lnTo>
                  <a:lnTo>
                    <a:pt x="35319" y="47335"/>
                  </a:lnTo>
                  <a:lnTo>
                    <a:pt x="36207" y="45906"/>
                  </a:lnTo>
                  <a:lnTo>
                    <a:pt x="37173" y="44553"/>
                  </a:lnTo>
                  <a:lnTo>
                    <a:pt x="37714" y="43819"/>
                  </a:lnTo>
                  <a:lnTo>
                    <a:pt x="38255" y="43162"/>
                  </a:lnTo>
                  <a:lnTo>
                    <a:pt x="38874" y="42505"/>
                  </a:lnTo>
                  <a:lnTo>
                    <a:pt x="39531" y="41926"/>
                  </a:lnTo>
                  <a:lnTo>
                    <a:pt x="39878" y="41655"/>
                  </a:lnTo>
                  <a:lnTo>
                    <a:pt x="40265" y="41385"/>
                  </a:lnTo>
                  <a:lnTo>
                    <a:pt x="40651" y="41153"/>
                  </a:lnTo>
                  <a:lnTo>
                    <a:pt x="41038" y="40960"/>
                  </a:lnTo>
                  <a:lnTo>
                    <a:pt x="41772" y="40650"/>
                  </a:lnTo>
                  <a:lnTo>
                    <a:pt x="42119" y="40457"/>
                  </a:lnTo>
                  <a:lnTo>
                    <a:pt x="42429" y="40225"/>
                  </a:lnTo>
                  <a:lnTo>
                    <a:pt x="42583" y="40109"/>
                  </a:lnTo>
                  <a:lnTo>
                    <a:pt x="42699" y="39955"/>
                  </a:lnTo>
                  <a:lnTo>
                    <a:pt x="42892" y="39607"/>
                  </a:lnTo>
                  <a:lnTo>
                    <a:pt x="42970" y="39453"/>
                  </a:lnTo>
                  <a:lnTo>
                    <a:pt x="43086" y="39259"/>
                  </a:lnTo>
                  <a:lnTo>
                    <a:pt x="43163" y="39182"/>
                  </a:lnTo>
                  <a:lnTo>
                    <a:pt x="43201" y="39143"/>
                  </a:lnTo>
                  <a:lnTo>
                    <a:pt x="43317" y="39105"/>
                  </a:lnTo>
                  <a:lnTo>
                    <a:pt x="43395" y="39105"/>
                  </a:lnTo>
                  <a:lnTo>
                    <a:pt x="43549" y="39182"/>
                  </a:lnTo>
                  <a:lnTo>
                    <a:pt x="43704" y="39298"/>
                  </a:lnTo>
                  <a:lnTo>
                    <a:pt x="44013" y="39646"/>
                  </a:lnTo>
                  <a:lnTo>
                    <a:pt x="44361" y="40032"/>
                  </a:lnTo>
                  <a:lnTo>
                    <a:pt x="44438" y="40071"/>
                  </a:lnTo>
                  <a:lnTo>
                    <a:pt x="44786" y="40419"/>
                  </a:lnTo>
                  <a:lnTo>
                    <a:pt x="45133" y="40689"/>
                  </a:lnTo>
                  <a:lnTo>
                    <a:pt x="45327" y="40805"/>
                  </a:lnTo>
                  <a:lnTo>
                    <a:pt x="45559" y="40882"/>
                  </a:lnTo>
                  <a:lnTo>
                    <a:pt x="45790" y="40921"/>
                  </a:lnTo>
                  <a:lnTo>
                    <a:pt x="46022" y="40960"/>
                  </a:lnTo>
                  <a:lnTo>
                    <a:pt x="47027" y="41075"/>
                  </a:lnTo>
                  <a:lnTo>
                    <a:pt x="47722" y="41307"/>
                  </a:lnTo>
                  <a:lnTo>
                    <a:pt x="48418" y="41578"/>
                  </a:lnTo>
                  <a:lnTo>
                    <a:pt x="49539" y="42080"/>
                  </a:lnTo>
                  <a:lnTo>
                    <a:pt x="50659" y="42621"/>
                  </a:lnTo>
                  <a:lnTo>
                    <a:pt x="51780" y="43201"/>
                  </a:lnTo>
                  <a:lnTo>
                    <a:pt x="52862" y="43858"/>
                  </a:lnTo>
                  <a:lnTo>
                    <a:pt x="53944" y="44476"/>
                  </a:lnTo>
                  <a:lnTo>
                    <a:pt x="54987" y="45171"/>
                  </a:lnTo>
                  <a:lnTo>
                    <a:pt x="55992" y="45906"/>
                  </a:lnTo>
                  <a:lnTo>
                    <a:pt x="56996" y="46640"/>
                  </a:lnTo>
                  <a:lnTo>
                    <a:pt x="57962" y="47374"/>
                  </a:lnTo>
                  <a:lnTo>
                    <a:pt x="58967" y="48147"/>
                  </a:lnTo>
                  <a:lnTo>
                    <a:pt x="60860" y="49770"/>
                  </a:lnTo>
                  <a:lnTo>
                    <a:pt x="60976" y="49847"/>
                  </a:lnTo>
                  <a:lnTo>
                    <a:pt x="61131" y="49963"/>
                  </a:lnTo>
                  <a:lnTo>
                    <a:pt x="61247" y="49963"/>
                  </a:lnTo>
                  <a:lnTo>
                    <a:pt x="61401" y="49924"/>
                  </a:lnTo>
                  <a:lnTo>
                    <a:pt x="61517" y="49847"/>
                  </a:lnTo>
                  <a:lnTo>
                    <a:pt x="61595" y="49731"/>
                  </a:lnTo>
                  <a:lnTo>
                    <a:pt x="61633" y="49615"/>
                  </a:lnTo>
                  <a:lnTo>
                    <a:pt x="61633" y="49461"/>
                  </a:lnTo>
                  <a:lnTo>
                    <a:pt x="61595" y="49229"/>
                  </a:lnTo>
                  <a:lnTo>
                    <a:pt x="61517" y="49036"/>
                  </a:lnTo>
                  <a:lnTo>
                    <a:pt x="61363" y="48610"/>
                  </a:lnTo>
                  <a:lnTo>
                    <a:pt x="60899" y="47413"/>
                  </a:lnTo>
                  <a:lnTo>
                    <a:pt x="60435" y="46331"/>
                  </a:lnTo>
                  <a:lnTo>
                    <a:pt x="59933" y="45249"/>
                  </a:lnTo>
                  <a:lnTo>
                    <a:pt x="59392" y="44205"/>
                  </a:lnTo>
                  <a:lnTo>
                    <a:pt x="58774" y="43239"/>
                  </a:lnTo>
                  <a:lnTo>
                    <a:pt x="58155" y="42389"/>
                  </a:lnTo>
                  <a:lnTo>
                    <a:pt x="57499" y="41539"/>
                  </a:lnTo>
                  <a:lnTo>
                    <a:pt x="56842" y="40766"/>
                  </a:lnTo>
                  <a:lnTo>
                    <a:pt x="56108" y="39994"/>
                  </a:lnTo>
                  <a:lnTo>
                    <a:pt x="55373" y="39259"/>
                  </a:lnTo>
                  <a:lnTo>
                    <a:pt x="54601" y="38564"/>
                  </a:lnTo>
                  <a:lnTo>
                    <a:pt x="53828" y="37907"/>
                  </a:lnTo>
                  <a:lnTo>
                    <a:pt x="53016" y="37250"/>
                  </a:lnTo>
                  <a:lnTo>
                    <a:pt x="52437" y="36786"/>
                  </a:lnTo>
                  <a:lnTo>
                    <a:pt x="51548" y="36129"/>
                  </a:lnTo>
                  <a:lnTo>
                    <a:pt x="50620" y="35473"/>
                  </a:lnTo>
                  <a:lnTo>
                    <a:pt x="48766" y="34197"/>
                  </a:lnTo>
                  <a:lnTo>
                    <a:pt x="48495" y="33966"/>
                  </a:lnTo>
                  <a:lnTo>
                    <a:pt x="47722" y="33386"/>
                  </a:lnTo>
                  <a:lnTo>
                    <a:pt x="46950" y="32845"/>
                  </a:lnTo>
                  <a:lnTo>
                    <a:pt x="46447" y="32497"/>
                  </a:lnTo>
                  <a:lnTo>
                    <a:pt x="45984" y="32111"/>
                  </a:lnTo>
                  <a:lnTo>
                    <a:pt x="45520" y="31686"/>
                  </a:lnTo>
                  <a:lnTo>
                    <a:pt x="45095" y="31261"/>
                  </a:lnTo>
                  <a:lnTo>
                    <a:pt x="44940" y="30990"/>
                  </a:lnTo>
                  <a:lnTo>
                    <a:pt x="44902" y="30952"/>
                  </a:lnTo>
                  <a:lnTo>
                    <a:pt x="45133" y="28942"/>
                  </a:lnTo>
                  <a:lnTo>
                    <a:pt x="45288" y="26894"/>
                  </a:lnTo>
                  <a:lnTo>
                    <a:pt x="45327" y="26044"/>
                  </a:lnTo>
                  <a:lnTo>
                    <a:pt x="45365" y="25155"/>
                  </a:lnTo>
                  <a:lnTo>
                    <a:pt x="45365" y="24267"/>
                  </a:lnTo>
                  <a:lnTo>
                    <a:pt x="45327" y="23378"/>
                  </a:lnTo>
                  <a:lnTo>
                    <a:pt x="45211" y="22489"/>
                  </a:lnTo>
                  <a:lnTo>
                    <a:pt x="45056" y="21600"/>
                  </a:lnTo>
                  <a:lnTo>
                    <a:pt x="44824" y="20750"/>
                  </a:lnTo>
                  <a:lnTo>
                    <a:pt x="44515" y="19900"/>
                  </a:lnTo>
                  <a:lnTo>
                    <a:pt x="44361" y="19475"/>
                  </a:lnTo>
                  <a:lnTo>
                    <a:pt x="44129" y="19089"/>
                  </a:lnTo>
                  <a:lnTo>
                    <a:pt x="43665" y="18277"/>
                  </a:lnTo>
                  <a:lnTo>
                    <a:pt x="43201" y="17311"/>
                  </a:lnTo>
                  <a:lnTo>
                    <a:pt x="42622" y="16384"/>
                  </a:lnTo>
                  <a:lnTo>
                    <a:pt x="42042" y="15495"/>
                  </a:lnTo>
                  <a:lnTo>
                    <a:pt x="41385" y="14645"/>
                  </a:lnTo>
                  <a:lnTo>
                    <a:pt x="41269" y="14491"/>
                  </a:lnTo>
                  <a:lnTo>
                    <a:pt x="40226" y="13293"/>
                  </a:lnTo>
                  <a:lnTo>
                    <a:pt x="39183" y="12095"/>
                  </a:lnTo>
                  <a:lnTo>
                    <a:pt x="38642" y="11515"/>
                  </a:lnTo>
                  <a:lnTo>
                    <a:pt x="38139" y="10897"/>
                  </a:lnTo>
                  <a:lnTo>
                    <a:pt x="37676" y="10279"/>
                  </a:lnTo>
                  <a:lnTo>
                    <a:pt x="37251" y="9622"/>
                  </a:lnTo>
                  <a:lnTo>
                    <a:pt x="36555" y="8424"/>
                  </a:lnTo>
                  <a:lnTo>
                    <a:pt x="35860" y="7187"/>
                  </a:lnTo>
                  <a:lnTo>
                    <a:pt x="35512" y="6608"/>
                  </a:lnTo>
                  <a:lnTo>
                    <a:pt x="35125" y="6028"/>
                  </a:lnTo>
                  <a:lnTo>
                    <a:pt x="34700" y="5449"/>
                  </a:lnTo>
                  <a:lnTo>
                    <a:pt x="34275" y="4946"/>
                  </a:lnTo>
                  <a:lnTo>
                    <a:pt x="34005" y="4676"/>
                  </a:lnTo>
                  <a:lnTo>
                    <a:pt x="33696" y="4444"/>
                  </a:lnTo>
                  <a:lnTo>
                    <a:pt x="33116" y="4019"/>
                  </a:lnTo>
                  <a:lnTo>
                    <a:pt x="32498" y="3671"/>
                  </a:lnTo>
                  <a:lnTo>
                    <a:pt x="31841" y="3362"/>
                  </a:lnTo>
                  <a:lnTo>
                    <a:pt x="31184" y="3130"/>
                  </a:lnTo>
                  <a:lnTo>
                    <a:pt x="30489" y="2898"/>
                  </a:lnTo>
                  <a:lnTo>
                    <a:pt x="29097" y="2473"/>
                  </a:lnTo>
                  <a:lnTo>
                    <a:pt x="28247" y="2164"/>
                  </a:lnTo>
                  <a:lnTo>
                    <a:pt x="27397" y="1816"/>
                  </a:lnTo>
                  <a:lnTo>
                    <a:pt x="25774" y="1044"/>
                  </a:lnTo>
                  <a:lnTo>
                    <a:pt x="25002" y="696"/>
                  </a:lnTo>
                  <a:lnTo>
                    <a:pt x="24190" y="387"/>
                  </a:lnTo>
                  <a:lnTo>
                    <a:pt x="23804" y="271"/>
                  </a:lnTo>
                  <a:lnTo>
                    <a:pt x="23379" y="155"/>
                  </a:lnTo>
                  <a:lnTo>
                    <a:pt x="22954" y="78"/>
                  </a:lnTo>
                  <a:lnTo>
                    <a:pt x="22529" y="39"/>
                  </a:lnTo>
                  <a:lnTo>
                    <a:pt x="22490" y="78"/>
                  </a:lnTo>
                  <a:lnTo>
                    <a:pt x="22451" y="78"/>
                  </a:lnTo>
                  <a:lnTo>
                    <a:pt x="2194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3666525" y="2929450"/>
              <a:ext cx="1540850" cy="1729200"/>
            </a:xfrm>
            <a:custGeom>
              <a:avLst/>
              <a:gdLst/>
              <a:ahLst/>
              <a:cxnLst/>
              <a:rect l="l" t="t" r="r" b="b"/>
              <a:pathLst>
                <a:path w="61634" h="69168" fill="none" extrusionOk="0">
                  <a:moveTo>
                    <a:pt x="61363" y="48610"/>
                  </a:moveTo>
                  <a:lnTo>
                    <a:pt x="61363" y="48610"/>
                  </a:lnTo>
                  <a:lnTo>
                    <a:pt x="60899" y="47413"/>
                  </a:lnTo>
                  <a:lnTo>
                    <a:pt x="60899" y="47413"/>
                  </a:lnTo>
                  <a:lnTo>
                    <a:pt x="60435" y="46331"/>
                  </a:lnTo>
                  <a:lnTo>
                    <a:pt x="59933" y="45249"/>
                  </a:lnTo>
                  <a:lnTo>
                    <a:pt x="59392" y="44205"/>
                  </a:lnTo>
                  <a:lnTo>
                    <a:pt x="58774" y="43239"/>
                  </a:lnTo>
                  <a:lnTo>
                    <a:pt x="58774" y="43239"/>
                  </a:lnTo>
                  <a:lnTo>
                    <a:pt x="58155" y="42389"/>
                  </a:lnTo>
                  <a:lnTo>
                    <a:pt x="57499" y="41539"/>
                  </a:lnTo>
                  <a:lnTo>
                    <a:pt x="56842" y="40766"/>
                  </a:lnTo>
                  <a:lnTo>
                    <a:pt x="56108" y="39994"/>
                  </a:lnTo>
                  <a:lnTo>
                    <a:pt x="55373" y="39259"/>
                  </a:lnTo>
                  <a:lnTo>
                    <a:pt x="54601" y="38564"/>
                  </a:lnTo>
                  <a:lnTo>
                    <a:pt x="53828" y="37907"/>
                  </a:lnTo>
                  <a:lnTo>
                    <a:pt x="53016" y="37250"/>
                  </a:lnTo>
                  <a:lnTo>
                    <a:pt x="53016" y="37250"/>
                  </a:lnTo>
                  <a:lnTo>
                    <a:pt x="52437" y="36786"/>
                  </a:lnTo>
                  <a:lnTo>
                    <a:pt x="52437" y="36786"/>
                  </a:lnTo>
                  <a:lnTo>
                    <a:pt x="51548" y="36129"/>
                  </a:lnTo>
                  <a:lnTo>
                    <a:pt x="50620" y="35473"/>
                  </a:lnTo>
                  <a:lnTo>
                    <a:pt x="48766" y="34197"/>
                  </a:lnTo>
                  <a:lnTo>
                    <a:pt x="48766" y="34197"/>
                  </a:lnTo>
                  <a:lnTo>
                    <a:pt x="48495" y="33966"/>
                  </a:lnTo>
                  <a:lnTo>
                    <a:pt x="48495" y="33966"/>
                  </a:lnTo>
                  <a:lnTo>
                    <a:pt x="47722" y="33386"/>
                  </a:lnTo>
                  <a:lnTo>
                    <a:pt x="46950" y="32845"/>
                  </a:lnTo>
                  <a:lnTo>
                    <a:pt x="46950" y="32845"/>
                  </a:lnTo>
                  <a:lnTo>
                    <a:pt x="46447" y="32497"/>
                  </a:lnTo>
                  <a:lnTo>
                    <a:pt x="45984" y="32111"/>
                  </a:lnTo>
                  <a:lnTo>
                    <a:pt x="45520" y="31686"/>
                  </a:lnTo>
                  <a:lnTo>
                    <a:pt x="45095" y="31261"/>
                  </a:lnTo>
                  <a:lnTo>
                    <a:pt x="45095" y="31261"/>
                  </a:lnTo>
                  <a:lnTo>
                    <a:pt x="44940" y="30990"/>
                  </a:lnTo>
                  <a:lnTo>
                    <a:pt x="44940" y="30990"/>
                  </a:lnTo>
                  <a:lnTo>
                    <a:pt x="44902" y="30952"/>
                  </a:lnTo>
                  <a:lnTo>
                    <a:pt x="44902" y="30952"/>
                  </a:lnTo>
                  <a:lnTo>
                    <a:pt x="45133" y="28942"/>
                  </a:lnTo>
                  <a:lnTo>
                    <a:pt x="45288" y="26894"/>
                  </a:lnTo>
                  <a:lnTo>
                    <a:pt x="45288" y="26894"/>
                  </a:lnTo>
                  <a:lnTo>
                    <a:pt x="45327" y="26044"/>
                  </a:lnTo>
                  <a:lnTo>
                    <a:pt x="45365" y="25155"/>
                  </a:lnTo>
                  <a:lnTo>
                    <a:pt x="45365" y="24267"/>
                  </a:lnTo>
                  <a:lnTo>
                    <a:pt x="45327" y="23378"/>
                  </a:lnTo>
                  <a:lnTo>
                    <a:pt x="45211" y="22489"/>
                  </a:lnTo>
                  <a:lnTo>
                    <a:pt x="45056" y="21600"/>
                  </a:lnTo>
                  <a:lnTo>
                    <a:pt x="44824" y="20750"/>
                  </a:lnTo>
                  <a:lnTo>
                    <a:pt x="44515" y="19900"/>
                  </a:lnTo>
                  <a:lnTo>
                    <a:pt x="44515" y="19900"/>
                  </a:lnTo>
                  <a:lnTo>
                    <a:pt x="44361" y="19475"/>
                  </a:lnTo>
                  <a:lnTo>
                    <a:pt x="44129" y="19089"/>
                  </a:lnTo>
                  <a:lnTo>
                    <a:pt x="43665" y="18277"/>
                  </a:lnTo>
                  <a:lnTo>
                    <a:pt x="43665" y="18277"/>
                  </a:lnTo>
                  <a:lnTo>
                    <a:pt x="43201" y="17311"/>
                  </a:lnTo>
                  <a:lnTo>
                    <a:pt x="42622" y="16384"/>
                  </a:lnTo>
                  <a:lnTo>
                    <a:pt x="42042" y="15495"/>
                  </a:lnTo>
                  <a:lnTo>
                    <a:pt x="41385" y="14645"/>
                  </a:lnTo>
                  <a:lnTo>
                    <a:pt x="41385" y="14645"/>
                  </a:lnTo>
                  <a:lnTo>
                    <a:pt x="41269" y="14491"/>
                  </a:lnTo>
                  <a:lnTo>
                    <a:pt x="41269" y="14491"/>
                  </a:lnTo>
                  <a:lnTo>
                    <a:pt x="40226" y="13293"/>
                  </a:lnTo>
                  <a:lnTo>
                    <a:pt x="39183" y="12095"/>
                  </a:lnTo>
                  <a:lnTo>
                    <a:pt x="38642" y="11515"/>
                  </a:lnTo>
                  <a:lnTo>
                    <a:pt x="38139" y="10897"/>
                  </a:lnTo>
                  <a:lnTo>
                    <a:pt x="37676" y="10279"/>
                  </a:lnTo>
                  <a:lnTo>
                    <a:pt x="37251" y="9622"/>
                  </a:lnTo>
                  <a:lnTo>
                    <a:pt x="37251" y="9622"/>
                  </a:lnTo>
                  <a:lnTo>
                    <a:pt x="36555" y="8424"/>
                  </a:lnTo>
                  <a:lnTo>
                    <a:pt x="35860" y="7187"/>
                  </a:lnTo>
                  <a:lnTo>
                    <a:pt x="35512" y="6608"/>
                  </a:lnTo>
                  <a:lnTo>
                    <a:pt x="35125" y="6028"/>
                  </a:lnTo>
                  <a:lnTo>
                    <a:pt x="34700" y="5449"/>
                  </a:lnTo>
                  <a:lnTo>
                    <a:pt x="34275" y="4946"/>
                  </a:lnTo>
                  <a:lnTo>
                    <a:pt x="34275" y="4946"/>
                  </a:lnTo>
                  <a:lnTo>
                    <a:pt x="34005" y="4676"/>
                  </a:lnTo>
                  <a:lnTo>
                    <a:pt x="33696" y="4444"/>
                  </a:lnTo>
                  <a:lnTo>
                    <a:pt x="33116" y="4019"/>
                  </a:lnTo>
                  <a:lnTo>
                    <a:pt x="32498" y="3671"/>
                  </a:lnTo>
                  <a:lnTo>
                    <a:pt x="31841" y="3362"/>
                  </a:lnTo>
                  <a:lnTo>
                    <a:pt x="31184" y="3130"/>
                  </a:lnTo>
                  <a:lnTo>
                    <a:pt x="30489" y="2898"/>
                  </a:lnTo>
                  <a:lnTo>
                    <a:pt x="29097" y="2473"/>
                  </a:lnTo>
                  <a:lnTo>
                    <a:pt x="29097" y="2473"/>
                  </a:lnTo>
                  <a:lnTo>
                    <a:pt x="28247" y="2164"/>
                  </a:lnTo>
                  <a:lnTo>
                    <a:pt x="27397" y="1816"/>
                  </a:lnTo>
                  <a:lnTo>
                    <a:pt x="25774" y="1044"/>
                  </a:lnTo>
                  <a:lnTo>
                    <a:pt x="25774" y="1044"/>
                  </a:lnTo>
                  <a:lnTo>
                    <a:pt x="25002" y="696"/>
                  </a:lnTo>
                  <a:lnTo>
                    <a:pt x="24190" y="387"/>
                  </a:lnTo>
                  <a:lnTo>
                    <a:pt x="23804" y="271"/>
                  </a:lnTo>
                  <a:lnTo>
                    <a:pt x="23379" y="155"/>
                  </a:lnTo>
                  <a:lnTo>
                    <a:pt x="22954" y="78"/>
                  </a:lnTo>
                  <a:lnTo>
                    <a:pt x="22529" y="39"/>
                  </a:lnTo>
                  <a:lnTo>
                    <a:pt x="22529" y="39"/>
                  </a:lnTo>
                  <a:lnTo>
                    <a:pt x="22490" y="78"/>
                  </a:lnTo>
                  <a:lnTo>
                    <a:pt x="22451" y="78"/>
                  </a:lnTo>
                  <a:lnTo>
                    <a:pt x="22451" y="78"/>
                  </a:lnTo>
                  <a:lnTo>
                    <a:pt x="21949" y="0"/>
                  </a:lnTo>
                  <a:lnTo>
                    <a:pt x="21447" y="0"/>
                  </a:lnTo>
                  <a:lnTo>
                    <a:pt x="20983" y="0"/>
                  </a:lnTo>
                  <a:lnTo>
                    <a:pt x="20519" y="116"/>
                  </a:lnTo>
                  <a:lnTo>
                    <a:pt x="20055" y="271"/>
                  </a:lnTo>
                  <a:lnTo>
                    <a:pt x="19862" y="387"/>
                  </a:lnTo>
                  <a:lnTo>
                    <a:pt x="19669" y="541"/>
                  </a:lnTo>
                  <a:lnTo>
                    <a:pt x="19476" y="696"/>
                  </a:lnTo>
                  <a:lnTo>
                    <a:pt x="19321" y="850"/>
                  </a:lnTo>
                  <a:lnTo>
                    <a:pt x="19128" y="1082"/>
                  </a:lnTo>
                  <a:lnTo>
                    <a:pt x="19012" y="1314"/>
                  </a:lnTo>
                  <a:lnTo>
                    <a:pt x="19012" y="1314"/>
                  </a:lnTo>
                  <a:lnTo>
                    <a:pt x="18858" y="1585"/>
                  </a:lnTo>
                  <a:lnTo>
                    <a:pt x="18742" y="1855"/>
                  </a:lnTo>
                  <a:lnTo>
                    <a:pt x="18587" y="2435"/>
                  </a:lnTo>
                  <a:lnTo>
                    <a:pt x="18510" y="3014"/>
                  </a:lnTo>
                  <a:lnTo>
                    <a:pt x="18433" y="3632"/>
                  </a:lnTo>
                  <a:lnTo>
                    <a:pt x="18433" y="3632"/>
                  </a:lnTo>
                  <a:lnTo>
                    <a:pt x="18394" y="4405"/>
                  </a:lnTo>
                  <a:lnTo>
                    <a:pt x="18394" y="5178"/>
                  </a:lnTo>
                  <a:lnTo>
                    <a:pt x="18355" y="5951"/>
                  </a:lnTo>
                  <a:lnTo>
                    <a:pt x="18355" y="6337"/>
                  </a:lnTo>
                  <a:lnTo>
                    <a:pt x="18278" y="6685"/>
                  </a:lnTo>
                  <a:lnTo>
                    <a:pt x="18278" y="6685"/>
                  </a:lnTo>
                  <a:lnTo>
                    <a:pt x="18162" y="7303"/>
                  </a:lnTo>
                  <a:lnTo>
                    <a:pt x="18085" y="7960"/>
                  </a:lnTo>
                  <a:lnTo>
                    <a:pt x="18085" y="7960"/>
                  </a:lnTo>
                  <a:lnTo>
                    <a:pt x="18046" y="8385"/>
                  </a:lnTo>
                  <a:lnTo>
                    <a:pt x="18085" y="8810"/>
                  </a:lnTo>
                  <a:lnTo>
                    <a:pt x="18085" y="8810"/>
                  </a:lnTo>
                  <a:lnTo>
                    <a:pt x="18162" y="9274"/>
                  </a:lnTo>
                  <a:lnTo>
                    <a:pt x="18162" y="9274"/>
                  </a:lnTo>
                  <a:lnTo>
                    <a:pt x="18317" y="9970"/>
                  </a:lnTo>
                  <a:lnTo>
                    <a:pt x="18510" y="10665"/>
                  </a:lnTo>
                  <a:lnTo>
                    <a:pt x="18974" y="12018"/>
                  </a:lnTo>
                  <a:lnTo>
                    <a:pt x="18974" y="12018"/>
                  </a:lnTo>
                  <a:lnTo>
                    <a:pt x="19167" y="12674"/>
                  </a:lnTo>
                  <a:lnTo>
                    <a:pt x="19321" y="13331"/>
                  </a:lnTo>
                  <a:lnTo>
                    <a:pt x="19553" y="14645"/>
                  </a:lnTo>
                  <a:lnTo>
                    <a:pt x="19940" y="17311"/>
                  </a:lnTo>
                  <a:lnTo>
                    <a:pt x="19940" y="17311"/>
                  </a:lnTo>
                  <a:lnTo>
                    <a:pt x="20094" y="18046"/>
                  </a:lnTo>
                  <a:lnTo>
                    <a:pt x="20249" y="18741"/>
                  </a:lnTo>
                  <a:lnTo>
                    <a:pt x="20442" y="19437"/>
                  </a:lnTo>
                  <a:lnTo>
                    <a:pt x="20712" y="20093"/>
                  </a:lnTo>
                  <a:lnTo>
                    <a:pt x="20712" y="20093"/>
                  </a:lnTo>
                  <a:lnTo>
                    <a:pt x="20983" y="20673"/>
                  </a:lnTo>
                  <a:lnTo>
                    <a:pt x="20983" y="20673"/>
                  </a:lnTo>
                  <a:lnTo>
                    <a:pt x="21137" y="21021"/>
                  </a:lnTo>
                  <a:lnTo>
                    <a:pt x="21369" y="21369"/>
                  </a:lnTo>
                  <a:lnTo>
                    <a:pt x="21756" y="22064"/>
                  </a:lnTo>
                  <a:lnTo>
                    <a:pt x="21756" y="22064"/>
                  </a:lnTo>
                  <a:lnTo>
                    <a:pt x="22103" y="22837"/>
                  </a:lnTo>
                  <a:lnTo>
                    <a:pt x="22451" y="23648"/>
                  </a:lnTo>
                  <a:lnTo>
                    <a:pt x="22451" y="23648"/>
                  </a:lnTo>
                  <a:lnTo>
                    <a:pt x="23147" y="25233"/>
                  </a:lnTo>
                  <a:lnTo>
                    <a:pt x="23495" y="26044"/>
                  </a:lnTo>
                  <a:lnTo>
                    <a:pt x="23920" y="26778"/>
                  </a:lnTo>
                  <a:lnTo>
                    <a:pt x="23920" y="26778"/>
                  </a:lnTo>
                  <a:lnTo>
                    <a:pt x="24383" y="27435"/>
                  </a:lnTo>
                  <a:lnTo>
                    <a:pt x="24383" y="27435"/>
                  </a:lnTo>
                  <a:lnTo>
                    <a:pt x="25156" y="28440"/>
                  </a:lnTo>
                  <a:lnTo>
                    <a:pt x="25504" y="28942"/>
                  </a:lnTo>
                  <a:lnTo>
                    <a:pt x="25813" y="29483"/>
                  </a:lnTo>
                  <a:lnTo>
                    <a:pt x="25813" y="29483"/>
                  </a:lnTo>
                  <a:lnTo>
                    <a:pt x="25929" y="29831"/>
                  </a:lnTo>
                  <a:lnTo>
                    <a:pt x="26045" y="30140"/>
                  </a:lnTo>
                  <a:lnTo>
                    <a:pt x="26122" y="30449"/>
                  </a:lnTo>
                  <a:lnTo>
                    <a:pt x="26161" y="30797"/>
                  </a:lnTo>
                  <a:lnTo>
                    <a:pt x="26161" y="30797"/>
                  </a:lnTo>
                  <a:lnTo>
                    <a:pt x="26122" y="31029"/>
                  </a:lnTo>
                  <a:lnTo>
                    <a:pt x="26045" y="31261"/>
                  </a:lnTo>
                  <a:lnTo>
                    <a:pt x="25852" y="31647"/>
                  </a:lnTo>
                  <a:lnTo>
                    <a:pt x="25581" y="31995"/>
                  </a:lnTo>
                  <a:lnTo>
                    <a:pt x="25233" y="32343"/>
                  </a:lnTo>
                  <a:lnTo>
                    <a:pt x="25233" y="32343"/>
                  </a:lnTo>
                  <a:lnTo>
                    <a:pt x="24847" y="32652"/>
                  </a:lnTo>
                  <a:lnTo>
                    <a:pt x="24383" y="32922"/>
                  </a:lnTo>
                  <a:lnTo>
                    <a:pt x="23881" y="33154"/>
                  </a:lnTo>
                  <a:lnTo>
                    <a:pt x="23379" y="33386"/>
                  </a:lnTo>
                  <a:lnTo>
                    <a:pt x="22374" y="33772"/>
                  </a:lnTo>
                  <a:lnTo>
                    <a:pt x="21485" y="34081"/>
                  </a:lnTo>
                  <a:lnTo>
                    <a:pt x="21485" y="34081"/>
                  </a:lnTo>
                  <a:lnTo>
                    <a:pt x="19978" y="34661"/>
                  </a:lnTo>
                  <a:lnTo>
                    <a:pt x="18510" y="35279"/>
                  </a:lnTo>
                  <a:lnTo>
                    <a:pt x="17814" y="35588"/>
                  </a:lnTo>
                  <a:lnTo>
                    <a:pt x="17119" y="35975"/>
                  </a:lnTo>
                  <a:lnTo>
                    <a:pt x="16423" y="36361"/>
                  </a:lnTo>
                  <a:lnTo>
                    <a:pt x="15766" y="36825"/>
                  </a:lnTo>
                  <a:lnTo>
                    <a:pt x="15766" y="36825"/>
                  </a:lnTo>
                  <a:lnTo>
                    <a:pt x="15071" y="37327"/>
                  </a:lnTo>
                  <a:lnTo>
                    <a:pt x="14453" y="37907"/>
                  </a:lnTo>
                  <a:lnTo>
                    <a:pt x="13216" y="39066"/>
                  </a:lnTo>
                  <a:lnTo>
                    <a:pt x="13216" y="39066"/>
                  </a:lnTo>
                  <a:lnTo>
                    <a:pt x="12636" y="39646"/>
                  </a:lnTo>
                  <a:lnTo>
                    <a:pt x="12095" y="40264"/>
                  </a:lnTo>
                  <a:lnTo>
                    <a:pt x="11593" y="40882"/>
                  </a:lnTo>
                  <a:lnTo>
                    <a:pt x="11091" y="41578"/>
                  </a:lnTo>
                  <a:lnTo>
                    <a:pt x="11091" y="41578"/>
                  </a:lnTo>
                  <a:lnTo>
                    <a:pt x="10666" y="42273"/>
                  </a:lnTo>
                  <a:lnTo>
                    <a:pt x="10279" y="43046"/>
                  </a:lnTo>
                  <a:lnTo>
                    <a:pt x="9932" y="43780"/>
                  </a:lnTo>
                  <a:lnTo>
                    <a:pt x="9584" y="44553"/>
                  </a:lnTo>
                  <a:lnTo>
                    <a:pt x="9584" y="44553"/>
                  </a:lnTo>
                  <a:lnTo>
                    <a:pt x="9275" y="45287"/>
                  </a:lnTo>
                  <a:lnTo>
                    <a:pt x="9004" y="46022"/>
                  </a:lnTo>
                  <a:lnTo>
                    <a:pt x="9004" y="46022"/>
                  </a:lnTo>
                  <a:lnTo>
                    <a:pt x="8888" y="46369"/>
                  </a:lnTo>
                  <a:lnTo>
                    <a:pt x="8772" y="46717"/>
                  </a:lnTo>
                  <a:lnTo>
                    <a:pt x="8734" y="47103"/>
                  </a:lnTo>
                  <a:lnTo>
                    <a:pt x="8734" y="47297"/>
                  </a:lnTo>
                  <a:lnTo>
                    <a:pt x="8772" y="47451"/>
                  </a:lnTo>
                  <a:lnTo>
                    <a:pt x="8772" y="47451"/>
                  </a:lnTo>
                  <a:lnTo>
                    <a:pt x="8811" y="47606"/>
                  </a:lnTo>
                  <a:lnTo>
                    <a:pt x="8927" y="47683"/>
                  </a:lnTo>
                  <a:lnTo>
                    <a:pt x="9043" y="47760"/>
                  </a:lnTo>
                  <a:lnTo>
                    <a:pt x="9159" y="47760"/>
                  </a:lnTo>
                  <a:lnTo>
                    <a:pt x="9275" y="47760"/>
                  </a:lnTo>
                  <a:lnTo>
                    <a:pt x="9429" y="47722"/>
                  </a:lnTo>
                  <a:lnTo>
                    <a:pt x="9700" y="47606"/>
                  </a:lnTo>
                  <a:lnTo>
                    <a:pt x="9700" y="47606"/>
                  </a:lnTo>
                  <a:lnTo>
                    <a:pt x="10511" y="47142"/>
                  </a:lnTo>
                  <a:lnTo>
                    <a:pt x="11361" y="46678"/>
                  </a:lnTo>
                  <a:lnTo>
                    <a:pt x="11361" y="46678"/>
                  </a:lnTo>
                  <a:lnTo>
                    <a:pt x="12250" y="46253"/>
                  </a:lnTo>
                  <a:lnTo>
                    <a:pt x="13139" y="45867"/>
                  </a:lnTo>
                  <a:lnTo>
                    <a:pt x="14066" y="45519"/>
                  </a:lnTo>
                  <a:lnTo>
                    <a:pt x="15032" y="45210"/>
                  </a:lnTo>
                  <a:lnTo>
                    <a:pt x="15032" y="45210"/>
                  </a:lnTo>
                  <a:lnTo>
                    <a:pt x="15071" y="45171"/>
                  </a:lnTo>
                  <a:lnTo>
                    <a:pt x="15071" y="45171"/>
                  </a:lnTo>
                  <a:lnTo>
                    <a:pt x="15109" y="45171"/>
                  </a:lnTo>
                  <a:lnTo>
                    <a:pt x="15187" y="45094"/>
                  </a:lnTo>
                  <a:lnTo>
                    <a:pt x="15187" y="45094"/>
                  </a:lnTo>
                  <a:lnTo>
                    <a:pt x="15264" y="44901"/>
                  </a:lnTo>
                  <a:lnTo>
                    <a:pt x="15341" y="44669"/>
                  </a:lnTo>
                  <a:lnTo>
                    <a:pt x="15457" y="44205"/>
                  </a:lnTo>
                  <a:lnTo>
                    <a:pt x="15457" y="44205"/>
                  </a:lnTo>
                  <a:lnTo>
                    <a:pt x="15689" y="43355"/>
                  </a:lnTo>
                  <a:lnTo>
                    <a:pt x="15689" y="43355"/>
                  </a:lnTo>
                  <a:lnTo>
                    <a:pt x="15844" y="42930"/>
                  </a:lnTo>
                  <a:lnTo>
                    <a:pt x="15844" y="42930"/>
                  </a:lnTo>
                  <a:lnTo>
                    <a:pt x="16346" y="43355"/>
                  </a:lnTo>
                  <a:lnTo>
                    <a:pt x="16346" y="43355"/>
                  </a:lnTo>
                  <a:lnTo>
                    <a:pt x="16810" y="43780"/>
                  </a:lnTo>
                  <a:lnTo>
                    <a:pt x="17080" y="43974"/>
                  </a:lnTo>
                  <a:lnTo>
                    <a:pt x="17235" y="44051"/>
                  </a:lnTo>
                  <a:lnTo>
                    <a:pt x="17389" y="44089"/>
                  </a:lnTo>
                  <a:lnTo>
                    <a:pt x="17389" y="44089"/>
                  </a:lnTo>
                  <a:lnTo>
                    <a:pt x="17467" y="44089"/>
                  </a:lnTo>
                  <a:lnTo>
                    <a:pt x="17467" y="44089"/>
                  </a:lnTo>
                  <a:lnTo>
                    <a:pt x="17467" y="44089"/>
                  </a:lnTo>
                  <a:lnTo>
                    <a:pt x="17776" y="44051"/>
                  </a:lnTo>
                  <a:lnTo>
                    <a:pt x="18085" y="43974"/>
                  </a:lnTo>
                  <a:lnTo>
                    <a:pt x="18394" y="43858"/>
                  </a:lnTo>
                  <a:lnTo>
                    <a:pt x="18703" y="43742"/>
                  </a:lnTo>
                  <a:lnTo>
                    <a:pt x="19824" y="43201"/>
                  </a:lnTo>
                  <a:lnTo>
                    <a:pt x="19824" y="43201"/>
                  </a:lnTo>
                  <a:lnTo>
                    <a:pt x="21137" y="42621"/>
                  </a:lnTo>
                  <a:lnTo>
                    <a:pt x="22451" y="42119"/>
                  </a:lnTo>
                  <a:lnTo>
                    <a:pt x="22451" y="42119"/>
                  </a:lnTo>
                  <a:lnTo>
                    <a:pt x="24267" y="41423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5736" y="42157"/>
                  </a:lnTo>
                  <a:lnTo>
                    <a:pt x="25272" y="43471"/>
                  </a:lnTo>
                  <a:lnTo>
                    <a:pt x="24770" y="44785"/>
                  </a:lnTo>
                  <a:lnTo>
                    <a:pt x="24229" y="46022"/>
                  </a:lnTo>
                  <a:lnTo>
                    <a:pt x="24229" y="46022"/>
                  </a:lnTo>
                  <a:lnTo>
                    <a:pt x="23572" y="47374"/>
                  </a:lnTo>
                  <a:lnTo>
                    <a:pt x="22838" y="48688"/>
                  </a:lnTo>
                  <a:lnTo>
                    <a:pt x="22065" y="49963"/>
                  </a:lnTo>
                  <a:lnTo>
                    <a:pt x="21215" y="51199"/>
                  </a:lnTo>
                  <a:lnTo>
                    <a:pt x="21215" y="51199"/>
                  </a:lnTo>
                  <a:lnTo>
                    <a:pt x="20558" y="52011"/>
                  </a:lnTo>
                  <a:lnTo>
                    <a:pt x="19824" y="52745"/>
                  </a:lnTo>
                  <a:lnTo>
                    <a:pt x="19051" y="53441"/>
                  </a:lnTo>
                  <a:lnTo>
                    <a:pt x="18239" y="54097"/>
                  </a:lnTo>
                  <a:lnTo>
                    <a:pt x="18239" y="54097"/>
                  </a:lnTo>
                  <a:lnTo>
                    <a:pt x="17814" y="54407"/>
                  </a:lnTo>
                  <a:lnTo>
                    <a:pt x="17312" y="54677"/>
                  </a:lnTo>
                  <a:lnTo>
                    <a:pt x="16810" y="54909"/>
                  </a:lnTo>
                  <a:lnTo>
                    <a:pt x="16307" y="55102"/>
                  </a:lnTo>
                  <a:lnTo>
                    <a:pt x="15766" y="55218"/>
                  </a:lnTo>
                  <a:lnTo>
                    <a:pt x="15264" y="55295"/>
                  </a:lnTo>
                  <a:lnTo>
                    <a:pt x="14684" y="55334"/>
                  </a:lnTo>
                  <a:lnTo>
                    <a:pt x="14143" y="55257"/>
                  </a:lnTo>
                  <a:lnTo>
                    <a:pt x="14143" y="55257"/>
                  </a:lnTo>
                  <a:lnTo>
                    <a:pt x="13950" y="55179"/>
                  </a:lnTo>
                  <a:lnTo>
                    <a:pt x="13718" y="55102"/>
                  </a:lnTo>
                  <a:lnTo>
                    <a:pt x="13371" y="54832"/>
                  </a:lnTo>
                  <a:lnTo>
                    <a:pt x="13023" y="54523"/>
                  </a:lnTo>
                  <a:lnTo>
                    <a:pt x="12675" y="54213"/>
                  </a:lnTo>
                  <a:lnTo>
                    <a:pt x="12675" y="54213"/>
                  </a:lnTo>
                  <a:lnTo>
                    <a:pt x="11129" y="52668"/>
                  </a:lnTo>
                  <a:lnTo>
                    <a:pt x="11129" y="52668"/>
                  </a:lnTo>
                  <a:lnTo>
                    <a:pt x="9584" y="51161"/>
                  </a:lnTo>
                  <a:lnTo>
                    <a:pt x="8811" y="50427"/>
                  </a:lnTo>
                  <a:lnTo>
                    <a:pt x="8000" y="49731"/>
                  </a:lnTo>
                  <a:lnTo>
                    <a:pt x="8000" y="49731"/>
                  </a:lnTo>
                  <a:lnTo>
                    <a:pt x="7227" y="49151"/>
                  </a:lnTo>
                  <a:lnTo>
                    <a:pt x="6454" y="48572"/>
                  </a:lnTo>
                  <a:lnTo>
                    <a:pt x="5604" y="48069"/>
                  </a:lnTo>
                  <a:lnTo>
                    <a:pt x="4754" y="47606"/>
                  </a:lnTo>
                  <a:lnTo>
                    <a:pt x="3865" y="47219"/>
                  </a:lnTo>
                  <a:lnTo>
                    <a:pt x="2976" y="46872"/>
                  </a:lnTo>
                  <a:lnTo>
                    <a:pt x="2512" y="46756"/>
                  </a:lnTo>
                  <a:lnTo>
                    <a:pt x="2049" y="46640"/>
                  </a:lnTo>
                  <a:lnTo>
                    <a:pt x="1546" y="46562"/>
                  </a:lnTo>
                  <a:lnTo>
                    <a:pt x="1083" y="46485"/>
                  </a:lnTo>
                  <a:lnTo>
                    <a:pt x="1083" y="46485"/>
                  </a:lnTo>
                  <a:lnTo>
                    <a:pt x="735" y="46485"/>
                  </a:lnTo>
                  <a:lnTo>
                    <a:pt x="542" y="46524"/>
                  </a:lnTo>
                  <a:lnTo>
                    <a:pt x="349" y="46562"/>
                  </a:lnTo>
                  <a:lnTo>
                    <a:pt x="194" y="46640"/>
                  </a:lnTo>
                  <a:lnTo>
                    <a:pt x="78" y="46756"/>
                  </a:lnTo>
                  <a:lnTo>
                    <a:pt x="1" y="46910"/>
                  </a:lnTo>
                  <a:lnTo>
                    <a:pt x="39" y="47103"/>
                  </a:lnTo>
                  <a:lnTo>
                    <a:pt x="39" y="47103"/>
                  </a:lnTo>
                  <a:lnTo>
                    <a:pt x="117" y="47297"/>
                  </a:lnTo>
                  <a:lnTo>
                    <a:pt x="233" y="47451"/>
                  </a:lnTo>
                  <a:lnTo>
                    <a:pt x="580" y="47683"/>
                  </a:lnTo>
                  <a:lnTo>
                    <a:pt x="580" y="47683"/>
                  </a:lnTo>
                  <a:lnTo>
                    <a:pt x="1083" y="48069"/>
                  </a:lnTo>
                  <a:lnTo>
                    <a:pt x="1083" y="48069"/>
                  </a:lnTo>
                  <a:lnTo>
                    <a:pt x="1083" y="48069"/>
                  </a:lnTo>
                  <a:lnTo>
                    <a:pt x="1508" y="48417"/>
                  </a:lnTo>
                  <a:lnTo>
                    <a:pt x="1894" y="48804"/>
                  </a:lnTo>
                  <a:lnTo>
                    <a:pt x="2590" y="49615"/>
                  </a:lnTo>
                  <a:lnTo>
                    <a:pt x="3247" y="50465"/>
                  </a:lnTo>
                  <a:lnTo>
                    <a:pt x="3904" y="51315"/>
                  </a:lnTo>
                  <a:lnTo>
                    <a:pt x="3904" y="51315"/>
                  </a:lnTo>
                  <a:lnTo>
                    <a:pt x="4560" y="52204"/>
                  </a:lnTo>
                  <a:lnTo>
                    <a:pt x="5217" y="53054"/>
                  </a:lnTo>
                  <a:lnTo>
                    <a:pt x="5526" y="53518"/>
                  </a:lnTo>
                  <a:lnTo>
                    <a:pt x="5797" y="53982"/>
                  </a:lnTo>
                  <a:lnTo>
                    <a:pt x="6067" y="54484"/>
                  </a:lnTo>
                  <a:lnTo>
                    <a:pt x="6261" y="54986"/>
                  </a:lnTo>
                  <a:lnTo>
                    <a:pt x="6261" y="54986"/>
                  </a:lnTo>
                  <a:lnTo>
                    <a:pt x="6415" y="55489"/>
                  </a:lnTo>
                  <a:lnTo>
                    <a:pt x="6531" y="55952"/>
                  </a:lnTo>
                  <a:lnTo>
                    <a:pt x="6647" y="56455"/>
                  </a:lnTo>
                  <a:lnTo>
                    <a:pt x="6686" y="56996"/>
                  </a:lnTo>
                  <a:lnTo>
                    <a:pt x="6724" y="57498"/>
                  </a:lnTo>
                  <a:lnTo>
                    <a:pt x="6724" y="58000"/>
                  </a:lnTo>
                  <a:lnTo>
                    <a:pt x="6686" y="59043"/>
                  </a:lnTo>
                  <a:lnTo>
                    <a:pt x="6531" y="60087"/>
                  </a:lnTo>
                  <a:lnTo>
                    <a:pt x="6338" y="61130"/>
                  </a:lnTo>
                  <a:lnTo>
                    <a:pt x="6067" y="62135"/>
                  </a:lnTo>
                  <a:lnTo>
                    <a:pt x="5758" y="63101"/>
                  </a:lnTo>
                  <a:lnTo>
                    <a:pt x="5758" y="63101"/>
                  </a:lnTo>
                  <a:lnTo>
                    <a:pt x="5449" y="63990"/>
                  </a:lnTo>
                  <a:lnTo>
                    <a:pt x="5063" y="64878"/>
                  </a:lnTo>
                  <a:lnTo>
                    <a:pt x="4599" y="65767"/>
                  </a:lnTo>
                  <a:lnTo>
                    <a:pt x="4097" y="66578"/>
                  </a:lnTo>
                  <a:lnTo>
                    <a:pt x="4097" y="66578"/>
                  </a:lnTo>
                  <a:lnTo>
                    <a:pt x="3710" y="67081"/>
                  </a:lnTo>
                  <a:lnTo>
                    <a:pt x="3285" y="67583"/>
                  </a:lnTo>
                  <a:lnTo>
                    <a:pt x="3285" y="67583"/>
                  </a:lnTo>
                  <a:lnTo>
                    <a:pt x="2860" y="68008"/>
                  </a:lnTo>
                  <a:lnTo>
                    <a:pt x="2860" y="68008"/>
                  </a:lnTo>
                  <a:lnTo>
                    <a:pt x="2590" y="68240"/>
                  </a:lnTo>
                  <a:lnTo>
                    <a:pt x="2358" y="68472"/>
                  </a:lnTo>
                  <a:lnTo>
                    <a:pt x="2281" y="68626"/>
                  </a:lnTo>
                  <a:lnTo>
                    <a:pt x="2242" y="68742"/>
                  </a:lnTo>
                  <a:lnTo>
                    <a:pt x="2242" y="68897"/>
                  </a:lnTo>
                  <a:lnTo>
                    <a:pt x="2397" y="69051"/>
                  </a:lnTo>
                  <a:lnTo>
                    <a:pt x="2397" y="69051"/>
                  </a:lnTo>
                  <a:lnTo>
                    <a:pt x="2551" y="69129"/>
                  </a:lnTo>
                  <a:lnTo>
                    <a:pt x="2706" y="69167"/>
                  </a:lnTo>
                  <a:lnTo>
                    <a:pt x="2899" y="69167"/>
                  </a:lnTo>
                  <a:lnTo>
                    <a:pt x="3092" y="69129"/>
                  </a:lnTo>
                  <a:lnTo>
                    <a:pt x="3479" y="69013"/>
                  </a:lnTo>
                  <a:lnTo>
                    <a:pt x="3826" y="68897"/>
                  </a:lnTo>
                  <a:lnTo>
                    <a:pt x="3826" y="68897"/>
                  </a:lnTo>
                  <a:lnTo>
                    <a:pt x="4754" y="68588"/>
                  </a:lnTo>
                  <a:lnTo>
                    <a:pt x="5642" y="68201"/>
                  </a:lnTo>
                  <a:lnTo>
                    <a:pt x="5642" y="68201"/>
                  </a:lnTo>
                  <a:lnTo>
                    <a:pt x="6531" y="67776"/>
                  </a:lnTo>
                  <a:lnTo>
                    <a:pt x="7381" y="67274"/>
                  </a:lnTo>
                  <a:lnTo>
                    <a:pt x="8231" y="66733"/>
                  </a:lnTo>
                  <a:lnTo>
                    <a:pt x="9004" y="66153"/>
                  </a:lnTo>
                  <a:lnTo>
                    <a:pt x="9004" y="66153"/>
                  </a:lnTo>
                  <a:lnTo>
                    <a:pt x="9738" y="65497"/>
                  </a:lnTo>
                  <a:lnTo>
                    <a:pt x="10395" y="64840"/>
                  </a:lnTo>
                  <a:lnTo>
                    <a:pt x="11014" y="64105"/>
                  </a:lnTo>
                  <a:lnTo>
                    <a:pt x="11593" y="63333"/>
                  </a:lnTo>
                  <a:lnTo>
                    <a:pt x="12134" y="62521"/>
                  </a:lnTo>
                  <a:lnTo>
                    <a:pt x="12559" y="61671"/>
                  </a:lnTo>
                  <a:lnTo>
                    <a:pt x="12946" y="60782"/>
                  </a:lnTo>
                  <a:lnTo>
                    <a:pt x="13255" y="59894"/>
                  </a:lnTo>
                  <a:lnTo>
                    <a:pt x="13255" y="59894"/>
                  </a:lnTo>
                  <a:lnTo>
                    <a:pt x="13371" y="59778"/>
                  </a:lnTo>
                  <a:lnTo>
                    <a:pt x="13371" y="59778"/>
                  </a:lnTo>
                  <a:lnTo>
                    <a:pt x="13950" y="59353"/>
                  </a:lnTo>
                  <a:lnTo>
                    <a:pt x="14568" y="58966"/>
                  </a:lnTo>
                  <a:lnTo>
                    <a:pt x="15264" y="58657"/>
                  </a:lnTo>
                  <a:lnTo>
                    <a:pt x="15921" y="58348"/>
                  </a:lnTo>
                  <a:lnTo>
                    <a:pt x="16655" y="58116"/>
                  </a:lnTo>
                  <a:lnTo>
                    <a:pt x="17351" y="57923"/>
                  </a:lnTo>
                  <a:lnTo>
                    <a:pt x="18085" y="57730"/>
                  </a:lnTo>
                  <a:lnTo>
                    <a:pt x="18819" y="57575"/>
                  </a:lnTo>
                  <a:lnTo>
                    <a:pt x="18819" y="57575"/>
                  </a:lnTo>
                  <a:lnTo>
                    <a:pt x="20906" y="57227"/>
                  </a:lnTo>
                  <a:lnTo>
                    <a:pt x="21949" y="56996"/>
                  </a:lnTo>
                  <a:lnTo>
                    <a:pt x="22992" y="56764"/>
                  </a:lnTo>
                  <a:lnTo>
                    <a:pt x="22992" y="56764"/>
                  </a:lnTo>
                  <a:lnTo>
                    <a:pt x="23881" y="56493"/>
                  </a:lnTo>
                  <a:lnTo>
                    <a:pt x="24808" y="56184"/>
                  </a:lnTo>
                  <a:lnTo>
                    <a:pt x="25697" y="55836"/>
                  </a:lnTo>
                  <a:lnTo>
                    <a:pt x="26547" y="55450"/>
                  </a:lnTo>
                  <a:lnTo>
                    <a:pt x="26547" y="55450"/>
                  </a:lnTo>
                  <a:lnTo>
                    <a:pt x="27513" y="54948"/>
                  </a:lnTo>
                  <a:lnTo>
                    <a:pt x="28441" y="54445"/>
                  </a:lnTo>
                  <a:lnTo>
                    <a:pt x="29368" y="53866"/>
                  </a:lnTo>
                  <a:lnTo>
                    <a:pt x="29793" y="53556"/>
                  </a:lnTo>
                  <a:lnTo>
                    <a:pt x="30218" y="53209"/>
                  </a:lnTo>
                  <a:lnTo>
                    <a:pt x="30218" y="53209"/>
                  </a:lnTo>
                  <a:lnTo>
                    <a:pt x="30257" y="53170"/>
                  </a:lnTo>
                  <a:lnTo>
                    <a:pt x="30257" y="53170"/>
                  </a:lnTo>
                  <a:lnTo>
                    <a:pt x="30798" y="52861"/>
                  </a:lnTo>
                  <a:lnTo>
                    <a:pt x="31068" y="52745"/>
                  </a:lnTo>
                  <a:lnTo>
                    <a:pt x="31377" y="52668"/>
                  </a:lnTo>
                  <a:lnTo>
                    <a:pt x="31377" y="52668"/>
                  </a:lnTo>
                  <a:lnTo>
                    <a:pt x="31648" y="52668"/>
                  </a:lnTo>
                  <a:lnTo>
                    <a:pt x="31764" y="52668"/>
                  </a:lnTo>
                  <a:lnTo>
                    <a:pt x="31880" y="52706"/>
                  </a:lnTo>
                  <a:lnTo>
                    <a:pt x="31957" y="52784"/>
                  </a:lnTo>
                  <a:lnTo>
                    <a:pt x="32034" y="52861"/>
                  </a:lnTo>
                  <a:lnTo>
                    <a:pt x="32111" y="52977"/>
                  </a:lnTo>
                  <a:lnTo>
                    <a:pt x="32150" y="53093"/>
                  </a:lnTo>
                  <a:lnTo>
                    <a:pt x="32150" y="53093"/>
                  </a:lnTo>
                  <a:lnTo>
                    <a:pt x="32227" y="53402"/>
                  </a:lnTo>
                  <a:lnTo>
                    <a:pt x="32266" y="53556"/>
                  </a:lnTo>
                  <a:lnTo>
                    <a:pt x="32343" y="53672"/>
                  </a:lnTo>
                  <a:lnTo>
                    <a:pt x="32343" y="53672"/>
                  </a:lnTo>
                  <a:lnTo>
                    <a:pt x="32459" y="53788"/>
                  </a:lnTo>
                  <a:lnTo>
                    <a:pt x="32575" y="53866"/>
                  </a:lnTo>
                  <a:lnTo>
                    <a:pt x="32884" y="53904"/>
                  </a:lnTo>
                  <a:lnTo>
                    <a:pt x="32884" y="53904"/>
                  </a:lnTo>
                  <a:lnTo>
                    <a:pt x="33077" y="53982"/>
                  </a:lnTo>
                  <a:lnTo>
                    <a:pt x="33271" y="54059"/>
                  </a:lnTo>
                  <a:lnTo>
                    <a:pt x="33464" y="54175"/>
                  </a:lnTo>
                  <a:lnTo>
                    <a:pt x="33618" y="54329"/>
                  </a:lnTo>
                  <a:lnTo>
                    <a:pt x="33618" y="54329"/>
                  </a:lnTo>
                  <a:lnTo>
                    <a:pt x="33889" y="54638"/>
                  </a:lnTo>
                  <a:lnTo>
                    <a:pt x="34082" y="55025"/>
                  </a:lnTo>
                  <a:lnTo>
                    <a:pt x="34082" y="55025"/>
                  </a:lnTo>
                  <a:lnTo>
                    <a:pt x="34237" y="55257"/>
                  </a:lnTo>
                  <a:lnTo>
                    <a:pt x="34353" y="55334"/>
                  </a:lnTo>
                  <a:lnTo>
                    <a:pt x="34469" y="55411"/>
                  </a:lnTo>
                  <a:lnTo>
                    <a:pt x="34469" y="55411"/>
                  </a:lnTo>
                  <a:lnTo>
                    <a:pt x="34623" y="55411"/>
                  </a:lnTo>
                  <a:lnTo>
                    <a:pt x="34778" y="55373"/>
                  </a:lnTo>
                  <a:lnTo>
                    <a:pt x="34855" y="55257"/>
                  </a:lnTo>
                  <a:lnTo>
                    <a:pt x="34971" y="55141"/>
                  </a:lnTo>
                  <a:lnTo>
                    <a:pt x="35087" y="54832"/>
                  </a:lnTo>
                  <a:lnTo>
                    <a:pt x="35125" y="54561"/>
                  </a:lnTo>
                  <a:lnTo>
                    <a:pt x="35125" y="54561"/>
                  </a:lnTo>
                  <a:lnTo>
                    <a:pt x="35203" y="54136"/>
                  </a:lnTo>
                  <a:lnTo>
                    <a:pt x="35241" y="53672"/>
                  </a:lnTo>
                  <a:lnTo>
                    <a:pt x="35203" y="53247"/>
                  </a:lnTo>
                  <a:lnTo>
                    <a:pt x="35125" y="52822"/>
                  </a:lnTo>
                  <a:lnTo>
                    <a:pt x="35125" y="52822"/>
                  </a:lnTo>
                  <a:lnTo>
                    <a:pt x="35048" y="52436"/>
                  </a:lnTo>
                  <a:lnTo>
                    <a:pt x="34894" y="52088"/>
                  </a:lnTo>
                  <a:lnTo>
                    <a:pt x="34739" y="51740"/>
                  </a:lnTo>
                  <a:lnTo>
                    <a:pt x="34584" y="51393"/>
                  </a:lnTo>
                  <a:lnTo>
                    <a:pt x="34353" y="51083"/>
                  </a:lnTo>
                  <a:lnTo>
                    <a:pt x="34121" y="50736"/>
                  </a:lnTo>
                  <a:lnTo>
                    <a:pt x="33889" y="50465"/>
                  </a:lnTo>
                  <a:lnTo>
                    <a:pt x="33618" y="50195"/>
                  </a:lnTo>
                  <a:lnTo>
                    <a:pt x="33618" y="50195"/>
                  </a:lnTo>
                  <a:lnTo>
                    <a:pt x="34469" y="48765"/>
                  </a:lnTo>
                  <a:lnTo>
                    <a:pt x="35319" y="47335"/>
                  </a:lnTo>
                  <a:lnTo>
                    <a:pt x="36207" y="45906"/>
                  </a:lnTo>
                  <a:lnTo>
                    <a:pt x="37173" y="44553"/>
                  </a:lnTo>
                  <a:lnTo>
                    <a:pt x="37173" y="44553"/>
                  </a:lnTo>
                  <a:lnTo>
                    <a:pt x="37714" y="43819"/>
                  </a:lnTo>
                  <a:lnTo>
                    <a:pt x="38255" y="43162"/>
                  </a:lnTo>
                  <a:lnTo>
                    <a:pt x="38874" y="42505"/>
                  </a:lnTo>
                  <a:lnTo>
                    <a:pt x="39531" y="41926"/>
                  </a:lnTo>
                  <a:lnTo>
                    <a:pt x="39531" y="41926"/>
                  </a:lnTo>
                  <a:lnTo>
                    <a:pt x="39878" y="41655"/>
                  </a:lnTo>
                  <a:lnTo>
                    <a:pt x="40265" y="41385"/>
                  </a:lnTo>
                  <a:lnTo>
                    <a:pt x="40651" y="41153"/>
                  </a:lnTo>
                  <a:lnTo>
                    <a:pt x="41038" y="40960"/>
                  </a:lnTo>
                  <a:lnTo>
                    <a:pt x="41038" y="40960"/>
                  </a:lnTo>
                  <a:lnTo>
                    <a:pt x="41772" y="40650"/>
                  </a:lnTo>
                  <a:lnTo>
                    <a:pt x="42119" y="40457"/>
                  </a:lnTo>
                  <a:lnTo>
                    <a:pt x="42429" y="40225"/>
                  </a:lnTo>
                  <a:lnTo>
                    <a:pt x="42429" y="40225"/>
                  </a:lnTo>
                  <a:lnTo>
                    <a:pt x="42583" y="40109"/>
                  </a:lnTo>
                  <a:lnTo>
                    <a:pt x="42699" y="39955"/>
                  </a:lnTo>
                  <a:lnTo>
                    <a:pt x="42892" y="39607"/>
                  </a:lnTo>
                  <a:lnTo>
                    <a:pt x="42892" y="39607"/>
                  </a:lnTo>
                  <a:lnTo>
                    <a:pt x="42970" y="39453"/>
                  </a:lnTo>
                  <a:lnTo>
                    <a:pt x="43086" y="39259"/>
                  </a:lnTo>
                  <a:lnTo>
                    <a:pt x="43086" y="39259"/>
                  </a:lnTo>
                  <a:lnTo>
                    <a:pt x="43163" y="39182"/>
                  </a:lnTo>
                  <a:lnTo>
                    <a:pt x="43201" y="39143"/>
                  </a:lnTo>
                  <a:lnTo>
                    <a:pt x="43317" y="39105"/>
                  </a:lnTo>
                  <a:lnTo>
                    <a:pt x="43395" y="39105"/>
                  </a:lnTo>
                  <a:lnTo>
                    <a:pt x="43549" y="39182"/>
                  </a:lnTo>
                  <a:lnTo>
                    <a:pt x="43704" y="39298"/>
                  </a:lnTo>
                  <a:lnTo>
                    <a:pt x="43704" y="39298"/>
                  </a:lnTo>
                  <a:lnTo>
                    <a:pt x="44013" y="39646"/>
                  </a:lnTo>
                  <a:lnTo>
                    <a:pt x="44361" y="40032"/>
                  </a:lnTo>
                  <a:lnTo>
                    <a:pt x="44361" y="40032"/>
                  </a:lnTo>
                  <a:lnTo>
                    <a:pt x="44438" y="40071"/>
                  </a:lnTo>
                  <a:lnTo>
                    <a:pt x="44438" y="40071"/>
                  </a:lnTo>
                  <a:lnTo>
                    <a:pt x="44786" y="40419"/>
                  </a:lnTo>
                  <a:lnTo>
                    <a:pt x="45133" y="40689"/>
                  </a:lnTo>
                  <a:lnTo>
                    <a:pt x="45327" y="40805"/>
                  </a:lnTo>
                  <a:lnTo>
                    <a:pt x="45559" y="40882"/>
                  </a:lnTo>
                  <a:lnTo>
                    <a:pt x="45790" y="40921"/>
                  </a:lnTo>
                  <a:lnTo>
                    <a:pt x="46022" y="40960"/>
                  </a:lnTo>
                  <a:lnTo>
                    <a:pt x="46022" y="40960"/>
                  </a:lnTo>
                  <a:lnTo>
                    <a:pt x="47027" y="41075"/>
                  </a:lnTo>
                  <a:lnTo>
                    <a:pt x="47027" y="41075"/>
                  </a:lnTo>
                  <a:lnTo>
                    <a:pt x="47722" y="41307"/>
                  </a:lnTo>
                  <a:lnTo>
                    <a:pt x="48418" y="41578"/>
                  </a:lnTo>
                  <a:lnTo>
                    <a:pt x="48418" y="41578"/>
                  </a:lnTo>
                  <a:lnTo>
                    <a:pt x="49539" y="42080"/>
                  </a:lnTo>
                  <a:lnTo>
                    <a:pt x="50659" y="42621"/>
                  </a:lnTo>
                  <a:lnTo>
                    <a:pt x="51780" y="43201"/>
                  </a:lnTo>
                  <a:lnTo>
                    <a:pt x="52862" y="43858"/>
                  </a:lnTo>
                  <a:lnTo>
                    <a:pt x="52862" y="43858"/>
                  </a:lnTo>
                  <a:lnTo>
                    <a:pt x="53944" y="44476"/>
                  </a:lnTo>
                  <a:lnTo>
                    <a:pt x="54987" y="45171"/>
                  </a:lnTo>
                  <a:lnTo>
                    <a:pt x="55992" y="45906"/>
                  </a:lnTo>
                  <a:lnTo>
                    <a:pt x="56996" y="46640"/>
                  </a:lnTo>
                  <a:lnTo>
                    <a:pt x="57962" y="47374"/>
                  </a:lnTo>
                  <a:lnTo>
                    <a:pt x="58967" y="48147"/>
                  </a:lnTo>
                  <a:lnTo>
                    <a:pt x="60860" y="49770"/>
                  </a:lnTo>
                  <a:lnTo>
                    <a:pt x="60860" y="49770"/>
                  </a:lnTo>
                  <a:lnTo>
                    <a:pt x="60976" y="49847"/>
                  </a:lnTo>
                  <a:lnTo>
                    <a:pt x="61131" y="49963"/>
                  </a:lnTo>
                  <a:lnTo>
                    <a:pt x="61247" y="49963"/>
                  </a:lnTo>
                  <a:lnTo>
                    <a:pt x="61401" y="49924"/>
                  </a:lnTo>
                  <a:lnTo>
                    <a:pt x="61401" y="49924"/>
                  </a:lnTo>
                  <a:lnTo>
                    <a:pt x="61517" y="49847"/>
                  </a:lnTo>
                  <a:lnTo>
                    <a:pt x="61595" y="49731"/>
                  </a:lnTo>
                  <a:lnTo>
                    <a:pt x="61633" y="49615"/>
                  </a:lnTo>
                  <a:lnTo>
                    <a:pt x="61633" y="49461"/>
                  </a:lnTo>
                  <a:lnTo>
                    <a:pt x="61633" y="49461"/>
                  </a:lnTo>
                  <a:lnTo>
                    <a:pt x="61595" y="49229"/>
                  </a:lnTo>
                  <a:lnTo>
                    <a:pt x="61517" y="49036"/>
                  </a:lnTo>
                  <a:lnTo>
                    <a:pt x="61363" y="486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884850" y="3009625"/>
              <a:ext cx="1322525" cy="1414275"/>
            </a:xfrm>
            <a:custGeom>
              <a:avLst/>
              <a:gdLst/>
              <a:ahLst/>
              <a:cxnLst/>
              <a:rect l="l" t="t" r="r" b="b"/>
              <a:pathLst>
                <a:path w="52901" h="56571" extrusionOk="0">
                  <a:moveTo>
                    <a:pt x="13409" y="0"/>
                  </a:moveTo>
                  <a:lnTo>
                    <a:pt x="13177" y="39"/>
                  </a:lnTo>
                  <a:lnTo>
                    <a:pt x="12868" y="39"/>
                  </a:lnTo>
                  <a:lnTo>
                    <a:pt x="12520" y="155"/>
                  </a:lnTo>
                  <a:lnTo>
                    <a:pt x="12404" y="194"/>
                  </a:lnTo>
                  <a:lnTo>
                    <a:pt x="12250" y="232"/>
                  </a:lnTo>
                  <a:lnTo>
                    <a:pt x="12095" y="310"/>
                  </a:lnTo>
                  <a:lnTo>
                    <a:pt x="11786" y="503"/>
                  </a:lnTo>
                  <a:lnTo>
                    <a:pt x="11554" y="773"/>
                  </a:lnTo>
                  <a:lnTo>
                    <a:pt x="11361" y="1082"/>
                  </a:lnTo>
                  <a:lnTo>
                    <a:pt x="11245" y="1392"/>
                  </a:lnTo>
                  <a:lnTo>
                    <a:pt x="11129" y="1739"/>
                  </a:lnTo>
                  <a:lnTo>
                    <a:pt x="10975" y="2396"/>
                  </a:lnTo>
                  <a:lnTo>
                    <a:pt x="10897" y="2744"/>
                  </a:lnTo>
                  <a:lnTo>
                    <a:pt x="10782" y="3053"/>
                  </a:lnTo>
                  <a:lnTo>
                    <a:pt x="10627" y="3362"/>
                  </a:lnTo>
                  <a:lnTo>
                    <a:pt x="10395" y="3671"/>
                  </a:lnTo>
                  <a:lnTo>
                    <a:pt x="9970" y="4135"/>
                  </a:lnTo>
                  <a:lnTo>
                    <a:pt x="9738" y="4405"/>
                  </a:lnTo>
                  <a:lnTo>
                    <a:pt x="9584" y="4676"/>
                  </a:lnTo>
                  <a:lnTo>
                    <a:pt x="9506" y="4908"/>
                  </a:lnTo>
                  <a:lnTo>
                    <a:pt x="9429" y="5140"/>
                  </a:lnTo>
                  <a:lnTo>
                    <a:pt x="9352" y="5603"/>
                  </a:lnTo>
                  <a:lnTo>
                    <a:pt x="9429" y="6067"/>
                  </a:lnTo>
                  <a:lnTo>
                    <a:pt x="9584" y="6763"/>
                  </a:lnTo>
                  <a:lnTo>
                    <a:pt x="9777" y="7458"/>
                  </a:lnTo>
                  <a:lnTo>
                    <a:pt x="10241" y="8811"/>
                  </a:lnTo>
                  <a:lnTo>
                    <a:pt x="10434" y="9467"/>
                  </a:lnTo>
                  <a:lnTo>
                    <a:pt x="10588" y="10124"/>
                  </a:lnTo>
                  <a:lnTo>
                    <a:pt x="10820" y="11438"/>
                  </a:lnTo>
                  <a:lnTo>
                    <a:pt x="11207" y="14104"/>
                  </a:lnTo>
                  <a:lnTo>
                    <a:pt x="11361" y="14839"/>
                  </a:lnTo>
                  <a:lnTo>
                    <a:pt x="11516" y="15534"/>
                  </a:lnTo>
                  <a:lnTo>
                    <a:pt x="11709" y="16230"/>
                  </a:lnTo>
                  <a:lnTo>
                    <a:pt x="11979" y="16886"/>
                  </a:lnTo>
                  <a:lnTo>
                    <a:pt x="12250" y="17466"/>
                  </a:lnTo>
                  <a:lnTo>
                    <a:pt x="12404" y="17814"/>
                  </a:lnTo>
                  <a:lnTo>
                    <a:pt x="12636" y="18162"/>
                  </a:lnTo>
                  <a:lnTo>
                    <a:pt x="13023" y="18857"/>
                  </a:lnTo>
                  <a:lnTo>
                    <a:pt x="13370" y="19630"/>
                  </a:lnTo>
                  <a:lnTo>
                    <a:pt x="13718" y="20441"/>
                  </a:lnTo>
                  <a:lnTo>
                    <a:pt x="14414" y="22026"/>
                  </a:lnTo>
                  <a:lnTo>
                    <a:pt x="14762" y="22837"/>
                  </a:lnTo>
                  <a:lnTo>
                    <a:pt x="15187" y="23571"/>
                  </a:lnTo>
                  <a:lnTo>
                    <a:pt x="15650" y="24228"/>
                  </a:lnTo>
                  <a:lnTo>
                    <a:pt x="15921" y="24460"/>
                  </a:lnTo>
                  <a:lnTo>
                    <a:pt x="16307" y="24731"/>
                  </a:lnTo>
                  <a:lnTo>
                    <a:pt x="17119" y="25194"/>
                  </a:lnTo>
                  <a:lnTo>
                    <a:pt x="17544" y="25465"/>
                  </a:lnTo>
                  <a:lnTo>
                    <a:pt x="17930" y="25735"/>
                  </a:lnTo>
                  <a:lnTo>
                    <a:pt x="18085" y="25890"/>
                  </a:lnTo>
                  <a:lnTo>
                    <a:pt x="18201" y="26044"/>
                  </a:lnTo>
                  <a:lnTo>
                    <a:pt x="18317" y="26199"/>
                  </a:lnTo>
                  <a:lnTo>
                    <a:pt x="18394" y="26354"/>
                  </a:lnTo>
                  <a:lnTo>
                    <a:pt x="18510" y="26701"/>
                  </a:lnTo>
                  <a:lnTo>
                    <a:pt x="18548" y="27010"/>
                  </a:lnTo>
                  <a:lnTo>
                    <a:pt x="18548" y="27165"/>
                  </a:lnTo>
                  <a:lnTo>
                    <a:pt x="18510" y="27320"/>
                  </a:lnTo>
                  <a:lnTo>
                    <a:pt x="18432" y="27513"/>
                  </a:lnTo>
                  <a:lnTo>
                    <a:pt x="18317" y="27706"/>
                  </a:lnTo>
                  <a:lnTo>
                    <a:pt x="18162" y="27861"/>
                  </a:lnTo>
                  <a:lnTo>
                    <a:pt x="17969" y="28015"/>
                  </a:lnTo>
                  <a:lnTo>
                    <a:pt x="17505" y="28401"/>
                  </a:lnTo>
                  <a:lnTo>
                    <a:pt x="16500" y="29136"/>
                  </a:lnTo>
                  <a:lnTo>
                    <a:pt x="16114" y="29445"/>
                  </a:lnTo>
                  <a:lnTo>
                    <a:pt x="15650" y="29715"/>
                  </a:lnTo>
                  <a:lnTo>
                    <a:pt x="15148" y="29947"/>
                  </a:lnTo>
                  <a:lnTo>
                    <a:pt x="14646" y="30179"/>
                  </a:lnTo>
                  <a:lnTo>
                    <a:pt x="13641" y="30565"/>
                  </a:lnTo>
                  <a:lnTo>
                    <a:pt x="12752" y="30874"/>
                  </a:lnTo>
                  <a:lnTo>
                    <a:pt x="11245" y="31454"/>
                  </a:lnTo>
                  <a:lnTo>
                    <a:pt x="9777" y="32072"/>
                  </a:lnTo>
                  <a:lnTo>
                    <a:pt x="9081" y="32381"/>
                  </a:lnTo>
                  <a:lnTo>
                    <a:pt x="8386" y="32768"/>
                  </a:lnTo>
                  <a:lnTo>
                    <a:pt x="7690" y="33154"/>
                  </a:lnTo>
                  <a:lnTo>
                    <a:pt x="7033" y="33618"/>
                  </a:lnTo>
                  <a:lnTo>
                    <a:pt x="6338" y="34120"/>
                  </a:lnTo>
                  <a:lnTo>
                    <a:pt x="5720" y="34700"/>
                  </a:lnTo>
                  <a:lnTo>
                    <a:pt x="4483" y="35859"/>
                  </a:lnTo>
                  <a:lnTo>
                    <a:pt x="3903" y="36439"/>
                  </a:lnTo>
                  <a:lnTo>
                    <a:pt x="3362" y="37057"/>
                  </a:lnTo>
                  <a:lnTo>
                    <a:pt x="2860" y="37675"/>
                  </a:lnTo>
                  <a:lnTo>
                    <a:pt x="2358" y="38371"/>
                  </a:lnTo>
                  <a:lnTo>
                    <a:pt x="1933" y="39066"/>
                  </a:lnTo>
                  <a:lnTo>
                    <a:pt x="1546" y="39839"/>
                  </a:lnTo>
                  <a:lnTo>
                    <a:pt x="1199" y="40573"/>
                  </a:lnTo>
                  <a:lnTo>
                    <a:pt x="851" y="41346"/>
                  </a:lnTo>
                  <a:lnTo>
                    <a:pt x="542" y="42080"/>
                  </a:lnTo>
                  <a:lnTo>
                    <a:pt x="271" y="42815"/>
                  </a:lnTo>
                  <a:lnTo>
                    <a:pt x="155" y="43162"/>
                  </a:lnTo>
                  <a:lnTo>
                    <a:pt x="39" y="43510"/>
                  </a:lnTo>
                  <a:lnTo>
                    <a:pt x="1" y="43896"/>
                  </a:lnTo>
                  <a:lnTo>
                    <a:pt x="1" y="44090"/>
                  </a:lnTo>
                  <a:lnTo>
                    <a:pt x="39" y="44244"/>
                  </a:lnTo>
                  <a:lnTo>
                    <a:pt x="78" y="44399"/>
                  </a:lnTo>
                  <a:lnTo>
                    <a:pt x="194" y="44476"/>
                  </a:lnTo>
                  <a:lnTo>
                    <a:pt x="310" y="44553"/>
                  </a:lnTo>
                  <a:lnTo>
                    <a:pt x="542" y="44553"/>
                  </a:lnTo>
                  <a:lnTo>
                    <a:pt x="696" y="44515"/>
                  </a:lnTo>
                  <a:lnTo>
                    <a:pt x="967" y="44399"/>
                  </a:lnTo>
                  <a:lnTo>
                    <a:pt x="1778" y="43935"/>
                  </a:lnTo>
                  <a:lnTo>
                    <a:pt x="2628" y="43471"/>
                  </a:lnTo>
                  <a:lnTo>
                    <a:pt x="3517" y="43046"/>
                  </a:lnTo>
                  <a:lnTo>
                    <a:pt x="4406" y="42660"/>
                  </a:lnTo>
                  <a:lnTo>
                    <a:pt x="5333" y="42312"/>
                  </a:lnTo>
                  <a:lnTo>
                    <a:pt x="6299" y="42003"/>
                  </a:lnTo>
                  <a:lnTo>
                    <a:pt x="6338" y="41964"/>
                  </a:lnTo>
                  <a:lnTo>
                    <a:pt x="6376" y="41964"/>
                  </a:lnTo>
                  <a:lnTo>
                    <a:pt x="6454" y="41887"/>
                  </a:lnTo>
                  <a:lnTo>
                    <a:pt x="6531" y="41694"/>
                  </a:lnTo>
                  <a:lnTo>
                    <a:pt x="6608" y="41462"/>
                  </a:lnTo>
                  <a:lnTo>
                    <a:pt x="6724" y="40998"/>
                  </a:lnTo>
                  <a:lnTo>
                    <a:pt x="6956" y="40148"/>
                  </a:lnTo>
                  <a:lnTo>
                    <a:pt x="7111" y="39723"/>
                  </a:lnTo>
                  <a:lnTo>
                    <a:pt x="7613" y="40148"/>
                  </a:lnTo>
                  <a:lnTo>
                    <a:pt x="8077" y="40573"/>
                  </a:lnTo>
                  <a:lnTo>
                    <a:pt x="8347" y="40767"/>
                  </a:lnTo>
                  <a:lnTo>
                    <a:pt x="8502" y="40844"/>
                  </a:lnTo>
                  <a:lnTo>
                    <a:pt x="8656" y="40882"/>
                  </a:lnTo>
                  <a:lnTo>
                    <a:pt x="8734" y="40882"/>
                  </a:lnTo>
                  <a:lnTo>
                    <a:pt x="9043" y="40844"/>
                  </a:lnTo>
                  <a:lnTo>
                    <a:pt x="9352" y="40767"/>
                  </a:lnTo>
                  <a:lnTo>
                    <a:pt x="9661" y="40651"/>
                  </a:lnTo>
                  <a:lnTo>
                    <a:pt x="9970" y="40535"/>
                  </a:lnTo>
                  <a:lnTo>
                    <a:pt x="11091" y="39994"/>
                  </a:lnTo>
                  <a:lnTo>
                    <a:pt x="12404" y="39414"/>
                  </a:lnTo>
                  <a:lnTo>
                    <a:pt x="13718" y="38912"/>
                  </a:lnTo>
                  <a:lnTo>
                    <a:pt x="15534" y="38216"/>
                  </a:lnTo>
                  <a:lnTo>
                    <a:pt x="17428" y="37637"/>
                  </a:lnTo>
                  <a:lnTo>
                    <a:pt x="18085" y="37443"/>
                  </a:lnTo>
                  <a:lnTo>
                    <a:pt x="18742" y="37250"/>
                  </a:lnTo>
                  <a:lnTo>
                    <a:pt x="19051" y="37212"/>
                  </a:lnTo>
                  <a:lnTo>
                    <a:pt x="19746" y="37212"/>
                  </a:lnTo>
                  <a:lnTo>
                    <a:pt x="20094" y="37289"/>
                  </a:lnTo>
                  <a:lnTo>
                    <a:pt x="20480" y="37482"/>
                  </a:lnTo>
                  <a:lnTo>
                    <a:pt x="20828" y="37675"/>
                  </a:lnTo>
                  <a:lnTo>
                    <a:pt x="21099" y="37946"/>
                  </a:lnTo>
                  <a:lnTo>
                    <a:pt x="21292" y="38294"/>
                  </a:lnTo>
                  <a:lnTo>
                    <a:pt x="21446" y="38641"/>
                  </a:lnTo>
                  <a:lnTo>
                    <a:pt x="21562" y="39028"/>
                  </a:lnTo>
                  <a:lnTo>
                    <a:pt x="21640" y="39414"/>
                  </a:lnTo>
                  <a:lnTo>
                    <a:pt x="21717" y="39801"/>
                  </a:lnTo>
                  <a:lnTo>
                    <a:pt x="21717" y="40651"/>
                  </a:lnTo>
                  <a:lnTo>
                    <a:pt x="21640" y="41501"/>
                  </a:lnTo>
                  <a:lnTo>
                    <a:pt x="21485" y="42351"/>
                  </a:lnTo>
                  <a:lnTo>
                    <a:pt x="21253" y="43162"/>
                  </a:lnTo>
                  <a:lnTo>
                    <a:pt x="20983" y="43858"/>
                  </a:lnTo>
                  <a:lnTo>
                    <a:pt x="20674" y="44553"/>
                  </a:lnTo>
                  <a:lnTo>
                    <a:pt x="20364" y="45094"/>
                  </a:lnTo>
                  <a:lnTo>
                    <a:pt x="20055" y="45597"/>
                  </a:lnTo>
                  <a:lnTo>
                    <a:pt x="19939" y="45751"/>
                  </a:lnTo>
                  <a:lnTo>
                    <a:pt x="19630" y="45751"/>
                  </a:lnTo>
                  <a:lnTo>
                    <a:pt x="19360" y="45790"/>
                  </a:lnTo>
                  <a:lnTo>
                    <a:pt x="18742" y="45867"/>
                  </a:lnTo>
                  <a:lnTo>
                    <a:pt x="18123" y="46022"/>
                  </a:lnTo>
                  <a:lnTo>
                    <a:pt x="17544" y="46176"/>
                  </a:lnTo>
                  <a:lnTo>
                    <a:pt x="16887" y="46408"/>
                  </a:lnTo>
                  <a:lnTo>
                    <a:pt x="16539" y="46563"/>
                  </a:lnTo>
                  <a:lnTo>
                    <a:pt x="16269" y="46717"/>
                  </a:lnTo>
                  <a:lnTo>
                    <a:pt x="15959" y="46910"/>
                  </a:lnTo>
                  <a:lnTo>
                    <a:pt x="15689" y="47142"/>
                  </a:lnTo>
                  <a:lnTo>
                    <a:pt x="15457" y="47413"/>
                  </a:lnTo>
                  <a:lnTo>
                    <a:pt x="15225" y="47683"/>
                  </a:lnTo>
                  <a:lnTo>
                    <a:pt x="15071" y="47915"/>
                  </a:lnTo>
                  <a:lnTo>
                    <a:pt x="14955" y="48147"/>
                  </a:lnTo>
                  <a:lnTo>
                    <a:pt x="14877" y="48302"/>
                  </a:lnTo>
                  <a:lnTo>
                    <a:pt x="14877" y="48417"/>
                  </a:lnTo>
                  <a:lnTo>
                    <a:pt x="14877" y="48533"/>
                  </a:lnTo>
                  <a:lnTo>
                    <a:pt x="14916" y="48649"/>
                  </a:lnTo>
                  <a:lnTo>
                    <a:pt x="14993" y="48727"/>
                  </a:lnTo>
                  <a:lnTo>
                    <a:pt x="15032" y="48804"/>
                  </a:lnTo>
                  <a:lnTo>
                    <a:pt x="15187" y="48842"/>
                  </a:lnTo>
                  <a:lnTo>
                    <a:pt x="15380" y="48842"/>
                  </a:lnTo>
                  <a:lnTo>
                    <a:pt x="15573" y="48804"/>
                  </a:lnTo>
                  <a:lnTo>
                    <a:pt x="15959" y="48804"/>
                  </a:lnTo>
                  <a:lnTo>
                    <a:pt x="16075" y="48842"/>
                  </a:lnTo>
                  <a:lnTo>
                    <a:pt x="16346" y="49036"/>
                  </a:lnTo>
                  <a:lnTo>
                    <a:pt x="16500" y="49152"/>
                  </a:lnTo>
                  <a:lnTo>
                    <a:pt x="16655" y="49229"/>
                  </a:lnTo>
                  <a:lnTo>
                    <a:pt x="16732" y="49268"/>
                  </a:lnTo>
                  <a:lnTo>
                    <a:pt x="16423" y="49499"/>
                  </a:lnTo>
                  <a:lnTo>
                    <a:pt x="16114" y="49731"/>
                  </a:lnTo>
                  <a:lnTo>
                    <a:pt x="15805" y="49886"/>
                  </a:lnTo>
                  <a:lnTo>
                    <a:pt x="15534" y="50040"/>
                  </a:lnTo>
                  <a:lnTo>
                    <a:pt x="14916" y="50311"/>
                  </a:lnTo>
                  <a:lnTo>
                    <a:pt x="14452" y="50581"/>
                  </a:lnTo>
                  <a:lnTo>
                    <a:pt x="14027" y="50890"/>
                  </a:lnTo>
                  <a:lnTo>
                    <a:pt x="13641" y="51238"/>
                  </a:lnTo>
                  <a:lnTo>
                    <a:pt x="13255" y="51625"/>
                  </a:lnTo>
                  <a:lnTo>
                    <a:pt x="12868" y="51972"/>
                  </a:lnTo>
                  <a:lnTo>
                    <a:pt x="12443" y="52320"/>
                  </a:lnTo>
                  <a:lnTo>
                    <a:pt x="12018" y="52629"/>
                  </a:lnTo>
                  <a:lnTo>
                    <a:pt x="11554" y="52938"/>
                  </a:lnTo>
                  <a:lnTo>
                    <a:pt x="10859" y="53286"/>
                  </a:lnTo>
                  <a:lnTo>
                    <a:pt x="10125" y="53595"/>
                  </a:lnTo>
                  <a:lnTo>
                    <a:pt x="8888" y="54059"/>
                  </a:lnTo>
                  <a:lnTo>
                    <a:pt x="7690" y="54523"/>
                  </a:lnTo>
                  <a:lnTo>
                    <a:pt x="6686" y="54948"/>
                  </a:lnTo>
                  <a:lnTo>
                    <a:pt x="6222" y="55218"/>
                  </a:lnTo>
                  <a:lnTo>
                    <a:pt x="5758" y="55489"/>
                  </a:lnTo>
                  <a:lnTo>
                    <a:pt x="5449" y="55721"/>
                  </a:lnTo>
                  <a:lnTo>
                    <a:pt x="5101" y="55952"/>
                  </a:lnTo>
                  <a:lnTo>
                    <a:pt x="4831" y="56262"/>
                  </a:lnTo>
                  <a:lnTo>
                    <a:pt x="4715" y="56416"/>
                  </a:lnTo>
                  <a:lnTo>
                    <a:pt x="4638" y="56571"/>
                  </a:lnTo>
                  <a:lnTo>
                    <a:pt x="5217" y="56146"/>
                  </a:lnTo>
                  <a:lnTo>
                    <a:pt x="5835" y="55759"/>
                  </a:lnTo>
                  <a:lnTo>
                    <a:pt x="6531" y="55450"/>
                  </a:lnTo>
                  <a:lnTo>
                    <a:pt x="7188" y="55141"/>
                  </a:lnTo>
                  <a:lnTo>
                    <a:pt x="7922" y="54909"/>
                  </a:lnTo>
                  <a:lnTo>
                    <a:pt x="8618" y="54716"/>
                  </a:lnTo>
                  <a:lnTo>
                    <a:pt x="9352" y="54523"/>
                  </a:lnTo>
                  <a:lnTo>
                    <a:pt x="10086" y="54368"/>
                  </a:lnTo>
                  <a:lnTo>
                    <a:pt x="12173" y="54020"/>
                  </a:lnTo>
                  <a:lnTo>
                    <a:pt x="13216" y="53789"/>
                  </a:lnTo>
                  <a:lnTo>
                    <a:pt x="14259" y="53557"/>
                  </a:lnTo>
                  <a:lnTo>
                    <a:pt x="15148" y="53286"/>
                  </a:lnTo>
                  <a:lnTo>
                    <a:pt x="16075" y="52977"/>
                  </a:lnTo>
                  <a:lnTo>
                    <a:pt x="16964" y="52629"/>
                  </a:lnTo>
                  <a:lnTo>
                    <a:pt x="17814" y="52243"/>
                  </a:lnTo>
                  <a:lnTo>
                    <a:pt x="18780" y="51741"/>
                  </a:lnTo>
                  <a:lnTo>
                    <a:pt x="19708" y="51238"/>
                  </a:lnTo>
                  <a:lnTo>
                    <a:pt x="20635" y="50659"/>
                  </a:lnTo>
                  <a:lnTo>
                    <a:pt x="21060" y="50349"/>
                  </a:lnTo>
                  <a:lnTo>
                    <a:pt x="21485" y="50002"/>
                  </a:lnTo>
                  <a:lnTo>
                    <a:pt x="21524" y="49963"/>
                  </a:lnTo>
                  <a:lnTo>
                    <a:pt x="22065" y="49654"/>
                  </a:lnTo>
                  <a:lnTo>
                    <a:pt x="22335" y="49538"/>
                  </a:lnTo>
                  <a:lnTo>
                    <a:pt x="22644" y="49461"/>
                  </a:lnTo>
                  <a:lnTo>
                    <a:pt x="23031" y="49461"/>
                  </a:lnTo>
                  <a:lnTo>
                    <a:pt x="23147" y="49499"/>
                  </a:lnTo>
                  <a:lnTo>
                    <a:pt x="23224" y="49577"/>
                  </a:lnTo>
                  <a:lnTo>
                    <a:pt x="23301" y="49654"/>
                  </a:lnTo>
                  <a:lnTo>
                    <a:pt x="23378" y="49770"/>
                  </a:lnTo>
                  <a:lnTo>
                    <a:pt x="23417" y="49886"/>
                  </a:lnTo>
                  <a:lnTo>
                    <a:pt x="23494" y="50195"/>
                  </a:lnTo>
                  <a:lnTo>
                    <a:pt x="23533" y="50349"/>
                  </a:lnTo>
                  <a:lnTo>
                    <a:pt x="23610" y="50465"/>
                  </a:lnTo>
                  <a:lnTo>
                    <a:pt x="23726" y="50581"/>
                  </a:lnTo>
                  <a:lnTo>
                    <a:pt x="23842" y="50659"/>
                  </a:lnTo>
                  <a:lnTo>
                    <a:pt x="24151" y="50697"/>
                  </a:lnTo>
                  <a:lnTo>
                    <a:pt x="24344" y="50775"/>
                  </a:lnTo>
                  <a:lnTo>
                    <a:pt x="24538" y="50852"/>
                  </a:lnTo>
                  <a:lnTo>
                    <a:pt x="24731" y="50968"/>
                  </a:lnTo>
                  <a:lnTo>
                    <a:pt x="24885" y="51122"/>
                  </a:lnTo>
                  <a:lnTo>
                    <a:pt x="25156" y="51431"/>
                  </a:lnTo>
                  <a:lnTo>
                    <a:pt x="25349" y="51818"/>
                  </a:lnTo>
                  <a:lnTo>
                    <a:pt x="25504" y="52050"/>
                  </a:lnTo>
                  <a:lnTo>
                    <a:pt x="25620" y="52127"/>
                  </a:lnTo>
                  <a:lnTo>
                    <a:pt x="25736" y="52204"/>
                  </a:lnTo>
                  <a:lnTo>
                    <a:pt x="25890" y="52204"/>
                  </a:lnTo>
                  <a:lnTo>
                    <a:pt x="26045" y="52166"/>
                  </a:lnTo>
                  <a:lnTo>
                    <a:pt x="26122" y="52050"/>
                  </a:lnTo>
                  <a:lnTo>
                    <a:pt x="26238" y="51934"/>
                  </a:lnTo>
                  <a:lnTo>
                    <a:pt x="26354" y="51625"/>
                  </a:lnTo>
                  <a:lnTo>
                    <a:pt x="26392" y="51354"/>
                  </a:lnTo>
                  <a:lnTo>
                    <a:pt x="26470" y="50929"/>
                  </a:lnTo>
                  <a:lnTo>
                    <a:pt x="26508" y="50465"/>
                  </a:lnTo>
                  <a:lnTo>
                    <a:pt x="26470" y="50040"/>
                  </a:lnTo>
                  <a:lnTo>
                    <a:pt x="26392" y="49615"/>
                  </a:lnTo>
                  <a:lnTo>
                    <a:pt x="26315" y="49229"/>
                  </a:lnTo>
                  <a:lnTo>
                    <a:pt x="26161" y="48881"/>
                  </a:lnTo>
                  <a:lnTo>
                    <a:pt x="26006" y="48533"/>
                  </a:lnTo>
                  <a:lnTo>
                    <a:pt x="25851" y="48186"/>
                  </a:lnTo>
                  <a:lnTo>
                    <a:pt x="25620" y="47876"/>
                  </a:lnTo>
                  <a:lnTo>
                    <a:pt x="25388" y="47529"/>
                  </a:lnTo>
                  <a:lnTo>
                    <a:pt x="25156" y="47258"/>
                  </a:lnTo>
                  <a:lnTo>
                    <a:pt x="24885" y="46988"/>
                  </a:lnTo>
                  <a:lnTo>
                    <a:pt x="25736" y="45558"/>
                  </a:lnTo>
                  <a:lnTo>
                    <a:pt x="26586" y="44128"/>
                  </a:lnTo>
                  <a:lnTo>
                    <a:pt x="27474" y="42699"/>
                  </a:lnTo>
                  <a:lnTo>
                    <a:pt x="28440" y="41346"/>
                  </a:lnTo>
                  <a:lnTo>
                    <a:pt x="28981" y="40612"/>
                  </a:lnTo>
                  <a:lnTo>
                    <a:pt x="29522" y="39955"/>
                  </a:lnTo>
                  <a:lnTo>
                    <a:pt x="30141" y="39298"/>
                  </a:lnTo>
                  <a:lnTo>
                    <a:pt x="30798" y="38719"/>
                  </a:lnTo>
                  <a:lnTo>
                    <a:pt x="31145" y="38448"/>
                  </a:lnTo>
                  <a:lnTo>
                    <a:pt x="31532" y="38178"/>
                  </a:lnTo>
                  <a:lnTo>
                    <a:pt x="31918" y="37946"/>
                  </a:lnTo>
                  <a:lnTo>
                    <a:pt x="32305" y="37753"/>
                  </a:lnTo>
                  <a:lnTo>
                    <a:pt x="33039" y="37443"/>
                  </a:lnTo>
                  <a:lnTo>
                    <a:pt x="33386" y="37250"/>
                  </a:lnTo>
                  <a:lnTo>
                    <a:pt x="33696" y="37018"/>
                  </a:lnTo>
                  <a:lnTo>
                    <a:pt x="33850" y="36902"/>
                  </a:lnTo>
                  <a:lnTo>
                    <a:pt x="33966" y="36748"/>
                  </a:lnTo>
                  <a:lnTo>
                    <a:pt x="34159" y="36400"/>
                  </a:lnTo>
                  <a:lnTo>
                    <a:pt x="34237" y="36246"/>
                  </a:lnTo>
                  <a:lnTo>
                    <a:pt x="34353" y="36052"/>
                  </a:lnTo>
                  <a:lnTo>
                    <a:pt x="34430" y="35975"/>
                  </a:lnTo>
                  <a:lnTo>
                    <a:pt x="34468" y="35936"/>
                  </a:lnTo>
                  <a:lnTo>
                    <a:pt x="34584" y="35898"/>
                  </a:lnTo>
                  <a:lnTo>
                    <a:pt x="34662" y="35898"/>
                  </a:lnTo>
                  <a:lnTo>
                    <a:pt x="34816" y="35975"/>
                  </a:lnTo>
                  <a:lnTo>
                    <a:pt x="34971" y="36091"/>
                  </a:lnTo>
                  <a:lnTo>
                    <a:pt x="35280" y="36439"/>
                  </a:lnTo>
                  <a:lnTo>
                    <a:pt x="35628" y="36825"/>
                  </a:lnTo>
                  <a:lnTo>
                    <a:pt x="35705" y="36864"/>
                  </a:lnTo>
                  <a:lnTo>
                    <a:pt x="36053" y="37212"/>
                  </a:lnTo>
                  <a:lnTo>
                    <a:pt x="36400" y="37482"/>
                  </a:lnTo>
                  <a:lnTo>
                    <a:pt x="36594" y="37598"/>
                  </a:lnTo>
                  <a:lnTo>
                    <a:pt x="36826" y="37675"/>
                  </a:lnTo>
                  <a:lnTo>
                    <a:pt x="37057" y="37714"/>
                  </a:lnTo>
                  <a:lnTo>
                    <a:pt x="37289" y="37753"/>
                  </a:lnTo>
                  <a:lnTo>
                    <a:pt x="38294" y="37868"/>
                  </a:lnTo>
                  <a:lnTo>
                    <a:pt x="38989" y="38100"/>
                  </a:lnTo>
                  <a:lnTo>
                    <a:pt x="39685" y="38371"/>
                  </a:lnTo>
                  <a:lnTo>
                    <a:pt x="40806" y="38873"/>
                  </a:lnTo>
                  <a:lnTo>
                    <a:pt x="41926" y="39414"/>
                  </a:lnTo>
                  <a:lnTo>
                    <a:pt x="43047" y="39994"/>
                  </a:lnTo>
                  <a:lnTo>
                    <a:pt x="44129" y="40651"/>
                  </a:lnTo>
                  <a:lnTo>
                    <a:pt x="45211" y="41269"/>
                  </a:lnTo>
                  <a:lnTo>
                    <a:pt x="46254" y="41964"/>
                  </a:lnTo>
                  <a:lnTo>
                    <a:pt x="47259" y="42699"/>
                  </a:lnTo>
                  <a:lnTo>
                    <a:pt x="48263" y="43433"/>
                  </a:lnTo>
                  <a:lnTo>
                    <a:pt x="49229" y="44167"/>
                  </a:lnTo>
                  <a:lnTo>
                    <a:pt x="50234" y="44940"/>
                  </a:lnTo>
                  <a:lnTo>
                    <a:pt x="52127" y="46563"/>
                  </a:lnTo>
                  <a:lnTo>
                    <a:pt x="52243" y="46640"/>
                  </a:lnTo>
                  <a:lnTo>
                    <a:pt x="52398" y="46756"/>
                  </a:lnTo>
                  <a:lnTo>
                    <a:pt x="52514" y="46756"/>
                  </a:lnTo>
                  <a:lnTo>
                    <a:pt x="52668" y="46717"/>
                  </a:lnTo>
                  <a:lnTo>
                    <a:pt x="52784" y="46640"/>
                  </a:lnTo>
                  <a:lnTo>
                    <a:pt x="52862" y="46524"/>
                  </a:lnTo>
                  <a:lnTo>
                    <a:pt x="52900" y="46408"/>
                  </a:lnTo>
                  <a:lnTo>
                    <a:pt x="52900" y="46254"/>
                  </a:lnTo>
                  <a:lnTo>
                    <a:pt x="52862" y="46022"/>
                  </a:lnTo>
                  <a:lnTo>
                    <a:pt x="52784" y="45829"/>
                  </a:lnTo>
                  <a:lnTo>
                    <a:pt x="52630" y="45403"/>
                  </a:lnTo>
                  <a:lnTo>
                    <a:pt x="52166" y="44206"/>
                  </a:lnTo>
                  <a:lnTo>
                    <a:pt x="51702" y="43124"/>
                  </a:lnTo>
                  <a:lnTo>
                    <a:pt x="51200" y="42042"/>
                  </a:lnTo>
                  <a:lnTo>
                    <a:pt x="50659" y="40998"/>
                  </a:lnTo>
                  <a:lnTo>
                    <a:pt x="50041" y="40032"/>
                  </a:lnTo>
                  <a:lnTo>
                    <a:pt x="49422" y="39182"/>
                  </a:lnTo>
                  <a:lnTo>
                    <a:pt x="48766" y="38332"/>
                  </a:lnTo>
                  <a:lnTo>
                    <a:pt x="48109" y="37559"/>
                  </a:lnTo>
                  <a:lnTo>
                    <a:pt x="47375" y="36787"/>
                  </a:lnTo>
                  <a:lnTo>
                    <a:pt x="46640" y="36052"/>
                  </a:lnTo>
                  <a:lnTo>
                    <a:pt x="45868" y="35357"/>
                  </a:lnTo>
                  <a:lnTo>
                    <a:pt x="45095" y="34700"/>
                  </a:lnTo>
                  <a:lnTo>
                    <a:pt x="44283" y="34043"/>
                  </a:lnTo>
                  <a:lnTo>
                    <a:pt x="42428" y="32922"/>
                  </a:lnTo>
                  <a:lnTo>
                    <a:pt x="40574" y="31841"/>
                  </a:lnTo>
                  <a:lnTo>
                    <a:pt x="38680" y="30874"/>
                  </a:lnTo>
                  <a:lnTo>
                    <a:pt x="36748" y="29947"/>
                  </a:lnTo>
                  <a:lnTo>
                    <a:pt x="35589" y="29445"/>
                  </a:lnTo>
                  <a:lnTo>
                    <a:pt x="35048" y="29213"/>
                  </a:lnTo>
                  <a:lnTo>
                    <a:pt x="34778" y="29058"/>
                  </a:lnTo>
                  <a:lnTo>
                    <a:pt x="34507" y="28904"/>
                  </a:lnTo>
                  <a:lnTo>
                    <a:pt x="34391" y="28749"/>
                  </a:lnTo>
                  <a:lnTo>
                    <a:pt x="34275" y="28633"/>
                  </a:lnTo>
                  <a:lnTo>
                    <a:pt x="34198" y="28479"/>
                  </a:lnTo>
                  <a:lnTo>
                    <a:pt x="34121" y="28324"/>
                  </a:lnTo>
                  <a:lnTo>
                    <a:pt x="34043" y="28015"/>
                  </a:lnTo>
                  <a:lnTo>
                    <a:pt x="34082" y="27706"/>
                  </a:lnTo>
                  <a:lnTo>
                    <a:pt x="34121" y="27397"/>
                  </a:lnTo>
                  <a:lnTo>
                    <a:pt x="34237" y="27049"/>
                  </a:lnTo>
                  <a:lnTo>
                    <a:pt x="34468" y="26431"/>
                  </a:lnTo>
                  <a:lnTo>
                    <a:pt x="34700" y="25851"/>
                  </a:lnTo>
                  <a:lnTo>
                    <a:pt x="34893" y="25272"/>
                  </a:lnTo>
                  <a:lnTo>
                    <a:pt x="35048" y="24692"/>
                  </a:lnTo>
                  <a:lnTo>
                    <a:pt x="35164" y="24074"/>
                  </a:lnTo>
                  <a:lnTo>
                    <a:pt x="35203" y="23494"/>
                  </a:lnTo>
                  <a:lnTo>
                    <a:pt x="35241" y="22876"/>
                  </a:lnTo>
                  <a:lnTo>
                    <a:pt x="35241" y="22258"/>
                  </a:lnTo>
                  <a:lnTo>
                    <a:pt x="35203" y="21639"/>
                  </a:lnTo>
                  <a:lnTo>
                    <a:pt x="35087" y="20905"/>
                  </a:lnTo>
                  <a:lnTo>
                    <a:pt x="34932" y="20210"/>
                  </a:lnTo>
                  <a:lnTo>
                    <a:pt x="34778" y="19514"/>
                  </a:lnTo>
                  <a:lnTo>
                    <a:pt x="34546" y="18819"/>
                  </a:lnTo>
                  <a:lnTo>
                    <a:pt x="34121" y="17582"/>
                  </a:lnTo>
                  <a:lnTo>
                    <a:pt x="33850" y="17002"/>
                  </a:lnTo>
                  <a:lnTo>
                    <a:pt x="33541" y="16423"/>
                  </a:lnTo>
                  <a:lnTo>
                    <a:pt x="33348" y="16075"/>
                  </a:lnTo>
                  <a:lnTo>
                    <a:pt x="33309" y="16036"/>
                  </a:lnTo>
                  <a:lnTo>
                    <a:pt x="33271" y="16036"/>
                  </a:lnTo>
                  <a:lnTo>
                    <a:pt x="33193" y="16075"/>
                  </a:lnTo>
                  <a:lnTo>
                    <a:pt x="32961" y="15843"/>
                  </a:lnTo>
                  <a:lnTo>
                    <a:pt x="32691" y="15611"/>
                  </a:lnTo>
                  <a:lnTo>
                    <a:pt x="32189" y="15225"/>
                  </a:lnTo>
                  <a:lnTo>
                    <a:pt x="31609" y="14761"/>
                  </a:lnTo>
                  <a:lnTo>
                    <a:pt x="31339" y="14491"/>
                  </a:lnTo>
                  <a:lnTo>
                    <a:pt x="31107" y="14182"/>
                  </a:lnTo>
                  <a:lnTo>
                    <a:pt x="30875" y="13834"/>
                  </a:lnTo>
                  <a:lnTo>
                    <a:pt x="30682" y="13447"/>
                  </a:lnTo>
                  <a:lnTo>
                    <a:pt x="30218" y="12675"/>
                  </a:lnTo>
                  <a:lnTo>
                    <a:pt x="29716" y="11940"/>
                  </a:lnTo>
                  <a:lnTo>
                    <a:pt x="29175" y="11245"/>
                  </a:lnTo>
                  <a:lnTo>
                    <a:pt x="28634" y="10549"/>
                  </a:lnTo>
                  <a:lnTo>
                    <a:pt x="28131" y="9854"/>
                  </a:lnTo>
                  <a:lnTo>
                    <a:pt x="27745" y="9197"/>
                  </a:lnTo>
                  <a:lnTo>
                    <a:pt x="27358" y="8540"/>
                  </a:lnTo>
                  <a:lnTo>
                    <a:pt x="26586" y="7265"/>
                  </a:lnTo>
                  <a:lnTo>
                    <a:pt x="26199" y="6647"/>
                  </a:lnTo>
                  <a:lnTo>
                    <a:pt x="25774" y="6106"/>
                  </a:lnTo>
                  <a:lnTo>
                    <a:pt x="25311" y="5565"/>
                  </a:lnTo>
                  <a:lnTo>
                    <a:pt x="25040" y="5333"/>
                  </a:lnTo>
                  <a:lnTo>
                    <a:pt x="24770" y="5140"/>
                  </a:lnTo>
                  <a:lnTo>
                    <a:pt x="24422" y="4908"/>
                  </a:lnTo>
                  <a:lnTo>
                    <a:pt x="24074" y="4715"/>
                  </a:lnTo>
                  <a:lnTo>
                    <a:pt x="23340" y="4405"/>
                  </a:lnTo>
                  <a:lnTo>
                    <a:pt x="22992" y="4212"/>
                  </a:lnTo>
                  <a:lnTo>
                    <a:pt x="22606" y="4058"/>
                  </a:lnTo>
                  <a:lnTo>
                    <a:pt x="22297" y="3826"/>
                  </a:lnTo>
                  <a:lnTo>
                    <a:pt x="21987" y="3594"/>
                  </a:lnTo>
                  <a:lnTo>
                    <a:pt x="21717" y="3324"/>
                  </a:lnTo>
                  <a:lnTo>
                    <a:pt x="21485" y="3053"/>
                  </a:lnTo>
                  <a:lnTo>
                    <a:pt x="21060" y="2512"/>
                  </a:lnTo>
                  <a:lnTo>
                    <a:pt x="20635" y="1932"/>
                  </a:lnTo>
                  <a:lnTo>
                    <a:pt x="20403" y="1662"/>
                  </a:lnTo>
                  <a:lnTo>
                    <a:pt x="20133" y="1430"/>
                  </a:lnTo>
                  <a:lnTo>
                    <a:pt x="19824" y="1198"/>
                  </a:lnTo>
                  <a:lnTo>
                    <a:pt x="19514" y="1005"/>
                  </a:lnTo>
                  <a:lnTo>
                    <a:pt x="19167" y="851"/>
                  </a:lnTo>
                  <a:lnTo>
                    <a:pt x="18780" y="735"/>
                  </a:lnTo>
                  <a:lnTo>
                    <a:pt x="18432" y="657"/>
                  </a:lnTo>
                  <a:lnTo>
                    <a:pt x="18046" y="619"/>
                  </a:lnTo>
                  <a:lnTo>
                    <a:pt x="17273" y="580"/>
                  </a:lnTo>
                  <a:lnTo>
                    <a:pt x="16771" y="580"/>
                  </a:lnTo>
                  <a:lnTo>
                    <a:pt x="16269" y="541"/>
                  </a:lnTo>
                  <a:lnTo>
                    <a:pt x="15766" y="503"/>
                  </a:lnTo>
                  <a:lnTo>
                    <a:pt x="15264" y="387"/>
                  </a:lnTo>
                  <a:lnTo>
                    <a:pt x="14336" y="116"/>
                  </a:lnTo>
                  <a:lnTo>
                    <a:pt x="13873" y="39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3884850" y="3009625"/>
              <a:ext cx="1322525" cy="1414275"/>
            </a:xfrm>
            <a:custGeom>
              <a:avLst/>
              <a:gdLst/>
              <a:ahLst/>
              <a:cxnLst/>
              <a:rect l="l" t="t" r="r" b="b"/>
              <a:pathLst>
                <a:path w="52901" h="56571" fill="none" extrusionOk="0">
                  <a:moveTo>
                    <a:pt x="52630" y="45403"/>
                  </a:moveTo>
                  <a:lnTo>
                    <a:pt x="52630" y="45403"/>
                  </a:lnTo>
                  <a:lnTo>
                    <a:pt x="52166" y="44206"/>
                  </a:lnTo>
                  <a:lnTo>
                    <a:pt x="52166" y="44206"/>
                  </a:lnTo>
                  <a:lnTo>
                    <a:pt x="51702" y="43124"/>
                  </a:lnTo>
                  <a:lnTo>
                    <a:pt x="51200" y="42042"/>
                  </a:lnTo>
                  <a:lnTo>
                    <a:pt x="50659" y="40998"/>
                  </a:lnTo>
                  <a:lnTo>
                    <a:pt x="50041" y="40032"/>
                  </a:lnTo>
                  <a:lnTo>
                    <a:pt x="50041" y="40032"/>
                  </a:lnTo>
                  <a:lnTo>
                    <a:pt x="49422" y="39182"/>
                  </a:lnTo>
                  <a:lnTo>
                    <a:pt x="48766" y="38332"/>
                  </a:lnTo>
                  <a:lnTo>
                    <a:pt x="48109" y="37559"/>
                  </a:lnTo>
                  <a:lnTo>
                    <a:pt x="47375" y="36787"/>
                  </a:lnTo>
                  <a:lnTo>
                    <a:pt x="46640" y="36052"/>
                  </a:lnTo>
                  <a:lnTo>
                    <a:pt x="45868" y="35357"/>
                  </a:lnTo>
                  <a:lnTo>
                    <a:pt x="45095" y="34700"/>
                  </a:lnTo>
                  <a:lnTo>
                    <a:pt x="44283" y="34043"/>
                  </a:lnTo>
                  <a:lnTo>
                    <a:pt x="44283" y="34043"/>
                  </a:lnTo>
                  <a:lnTo>
                    <a:pt x="42428" y="32922"/>
                  </a:lnTo>
                  <a:lnTo>
                    <a:pt x="40574" y="31841"/>
                  </a:lnTo>
                  <a:lnTo>
                    <a:pt x="38680" y="30874"/>
                  </a:lnTo>
                  <a:lnTo>
                    <a:pt x="36748" y="29947"/>
                  </a:lnTo>
                  <a:lnTo>
                    <a:pt x="36748" y="29947"/>
                  </a:lnTo>
                  <a:lnTo>
                    <a:pt x="35589" y="29445"/>
                  </a:lnTo>
                  <a:lnTo>
                    <a:pt x="35589" y="29445"/>
                  </a:lnTo>
                  <a:lnTo>
                    <a:pt x="35048" y="29213"/>
                  </a:lnTo>
                  <a:lnTo>
                    <a:pt x="34778" y="29058"/>
                  </a:lnTo>
                  <a:lnTo>
                    <a:pt x="34507" y="28904"/>
                  </a:lnTo>
                  <a:lnTo>
                    <a:pt x="34507" y="28904"/>
                  </a:lnTo>
                  <a:lnTo>
                    <a:pt x="34391" y="28749"/>
                  </a:lnTo>
                  <a:lnTo>
                    <a:pt x="34275" y="28633"/>
                  </a:lnTo>
                  <a:lnTo>
                    <a:pt x="34198" y="28479"/>
                  </a:lnTo>
                  <a:lnTo>
                    <a:pt x="34121" y="28324"/>
                  </a:lnTo>
                  <a:lnTo>
                    <a:pt x="34043" y="28015"/>
                  </a:lnTo>
                  <a:lnTo>
                    <a:pt x="34082" y="27706"/>
                  </a:lnTo>
                  <a:lnTo>
                    <a:pt x="34121" y="27397"/>
                  </a:lnTo>
                  <a:lnTo>
                    <a:pt x="34237" y="27049"/>
                  </a:lnTo>
                  <a:lnTo>
                    <a:pt x="34468" y="26431"/>
                  </a:lnTo>
                  <a:lnTo>
                    <a:pt x="34468" y="26431"/>
                  </a:lnTo>
                  <a:lnTo>
                    <a:pt x="34700" y="25851"/>
                  </a:lnTo>
                  <a:lnTo>
                    <a:pt x="34893" y="25272"/>
                  </a:lnTo>
                  <a:lnTo>
                    <a:pt x="35048" y="24692"/>
                  </a:lnTo>
                  <a:lnTo>
                    <a:pt x="35164" y="24074"/>
                  </a:lnTo>
                  <a:lnTo>
                    <a:pt x="35203" y="23494"/>
                  </a:lnTo>
                  <a:lnTo>
                    <a:pt x="35241" y="22876"/>
                  </a:lnTo>
                  <a:lnTo>
                    <a:pt x="35241" y="22258"/>
                  </a:lnTo>
                  <a:lnTo>
                    <a:pt x="35203" y="21639"/>
                  </a:lnTo>
                  <a:lnTo>
                    <a:pt x="35203" y="21639"/>
                  </a:lnTo>
                  <a:lnTo>
                    <a:pt x="35087" y="20905"/>
                  </a:lnTo>
                  <a:lnTo>
                    <a:pt x="34932" y="20210"/>
                  </a:lnTo>
                  <a:lnTo>
                    <a:pt x="34778" y="19514"/>
                  </a:lnTo>
                  <a:lnTo>
                    <a:pt x="34546" y="18819"/>
                  </a:lnTo>
                  <a:lnTo>
                    <a:pt x="34546" y="18819"/>
                  </a:lnTo>
                  <a:lnTo>
                    <a:pt x="34121" y="17582"/>
                  </a:lnTo>
                  <a:lnTo>
                    <a:pt x="33850" y="17002"/>
                  </a:lnTo>
                  <a:lnTo>
                    <a:pt x="33541" y="16423"/>
                  </a:lnTo>
                  <a:lnTo>
                    <a:pt x="33541" y="16423"/>
                  </a:lnTo>
                  <a:lnTo>
                    <a:pt x="33348" y="16075"/>
                  </a:lnTo>
                  <a:lnTo>
                    <a:pt x="33348" y="16075"/>
                  </a:lnTo>
                  <a:lnTo>
                    <a:pt x="33309" y="16036"/>
                  </a:lnTo>
                  <a:lnTo>
                    <a:pt x="33271" y="16036"/>
                  </a:lnTo>
                  <a:lnTo>
                    <a:pt x="33193" y="16075"/>
                  </a:lnTo>
                  <a:lnTo>
                    <a:pt x="33193" y="16075"/>
                  </a:lnTo>
                  <a:lnTo>
                    <a:pt x="32961" y="15843"/>
                  </a:lnTo>
                  <a:lnTo>
                    <a:pt x="32691" y="15611"/>
                  </a:lnTo>
                  <a:lnTo>
                    <a:pt x="32189" y="15225"/>
                  </a:lnTo>
                  <a:lnTo>
                    <a:pt x="32189" y="15225"/>
                  </a:lnTo>
                  <a:lnTo>
                    <a:pt x="31609" y="14761"/>
                  </a:lnTo>
                  <a:lnTo>
                    <a:pt x="31339" y="14491"/>
                  </a:lnTo>
                  <a:lnTo>
                    <a:pt x="31107" y="14182"/>
                  </a:lnTo>
                  <a:lnTo>
                    <a:pt x="31107" y="14182"/>
                  </a:lnTo>
                  <a:lnTo>
                    <a:pt x="30875" y="13834"/>
                  </a:lnTo>
                  <a:lnTo>
                    <a:pt x="30682" y="13447"/>
                  </a:lnTo>
                  <a:lnTo>
                    <a:pt x="30218" y="12675"/>
                  </a:lnTo>
                  <a:lnTo>
                    <a:pt x="30218" y="12675"/>
                  </a:lnTo>
                  <a:lnTo>
                    <a:pt x="29716" y="11940"/>
                  </a:lnTo>
                  <a:lnTo>
                    <a:pt x="29175" y="11245"/>
                  </a:lnTo>
                  <a:lnTo>
                    <a:pt x="28634" y="10549"/>
                  </a:lnTo>
                  <a:lnTo>
                    <a:pt x="28131" y="9854"/>
                  </a:lnTo>
                  <a:lnTo>
                    <a:pt x="28131" y="9854"/>
                  </a:lnTo>
                  <a:lnTo>
                    <a:pt x="27745" y="9197"/>
                  </a:lnTo>
                  <a:lnTo>
                    <a:pt x="27358" y="8540"/>
                  </a:lnTo>
                  <a:lnTo>
                    <a:pt x="26586" y="7265"/>
                  </a:lnTo>
                  <a:lnTo>
                    <a:pt x="26586" y="7265"/>
                  </a:lnTo>
                  <a:lnTo>
                    <a:pt x="26199" y="6647"/>
                  </a:lnTo>
                  <a:lnTo>
                    <a:pt x="25774" y="6106"/>
                  </a:lnTo>
                  <a:lnTo>
                    <a:pt x="25311" y="5565"/>
                  </a:lnTo>
                  <a:lnTo>
                    <a:pt x="25040" y="5333"/>
                  </a:lnTo>
                  <a:lnTo>
                    <a:pt x="24770" y="5140"/>
                  </a:lnTo>
                  <a:lnTo>
                    <a:pt x="24770" y="5140"/>
                  </a:lnTo>
                  <a:lnTo>
                    <a:pt x="24422" y="4908"/>
                  </a:lnTo>
                  <a:lnTo>
                    <a:pt x="24074" y="4715"/>
                  </a:lnTo>
                  <a:lnTo>
                    <a:pt x="23340" y="4405"/>
                  </a:lnTo>
                  <a:lnTo>
                    <a:pt x="22992" y="4212"/>
                  </a:lnTo>
                  <a:lnTo>
                    <a:pt x="22606" y="4058"/>
                  </a:lnTo>
                  <a:lnTo>
                    <a:pt x="22297" y="3826"/>
                  </a:lnTo>
                  <a:lnTo>
                    <a:pt x="21987" y="3594"/>
                  </a:lnTo>
                  <a:lnTo>
                    <a:pt x="21987" y="3594"/>
                  </a:lnTo>
                  <a:lnTo>
                    <a:pt x="21717" y="3324"/>
                  </a:lnTo>
                  <a:lnTo>
                    <a:pt x="21485" y="3053"/>
                  </a:lnTo>
                  <a:lnTo>
                    <a:pt x="21060" y="2512"/>
                  </a:lnTo>
                  <a:lnTo>
                    <a:pt x="20635" y="1932"/>
                  </a:lnTo>
                  <a:lnTo>
                    <a:pt x="20403" y="1662"/>
                  </a:lnTo>
                  <a:lnTo>
                    <a:pt x="20133" y="1430"/>
                  </a:lnTo>
                  <a:lnTo>
                    <a:pt x="20133" y="1430"/>
                  </a:lnTo>
                  <a:lnTo>
                    <a:pt x="19824" y="1198"/>
                  </a:lnTo>
                  <a:lnTo>
                    <a:pt x="19514" y="1005"/>
                  </a:lnTo>
                  <a:lnTo>
                    <a:pt x="19167" y="851"/>
                  </a:lnTo>
                  <a:lnTo>
                    <a:pt x="18780" y="735"/>
                  </a:lnTo>
                  <a:lnTo>
                    <a:pt x="18432" y="657"/>
                  </a:lnTo>
                  <a:lnTo>
                    <a:pt x="18046" y="619"/>
                  </a:lnTo>
                  <a:lnTo>
                    <a:pt x="17273" y="580"/>
                  </a:lnTo>
                  <a:lnTo>
                    <a:pt x="17273" y="580"/>
                  </a:lnTo>
                  <a:lnTo>
                    <a:pt x="16771" y="580"/>
                  </a:lnTo>
                  <a:lnTo>
                    <a:pt x="16269" y="541"/>
                  </a:lnTo>
                  <a:lnTo>
                    <a:pt x="15766" y="503"/>
                  </a:lnTo>
                  <a:lnTo>
                    <a:pt x="15264" y="387"/>
                  </a:lnTo>
                  <a:lnTo>
                    <a:pt x="15264" y="387"/>
                  </a:lnTo>
                  <a:lnTo>
                    <a:pt x="14336" y="116"/>
                  </a:lnTo>
                  <a:lnTo>
                    <a:pt x="13873" y="39"/>
                  </a:lnTo>
                  <a:lnTo>
                    <a:pt x="13409" y="0"/>
                  </a:lnTo>
                  <a:lnTo>
                    <a:pt x="13409" y="0"/>
                  </a:lnTo>
                  <a:lnTo>
                    <a:pt x="13177" y="39"/>
                  </a:lnTo>
                  <a:lnTo>
                    <a:pt x="13177" y="39"/>
                  </a:lnTo>
                  <a:lnTo>
                    <a:pt x="13023" y="39"/>
                  </a:lnTo>
                  <a:lnTo>
                    <a:pt x="12868" y="39"/>
                  </a:lnTo>
                  <a:lnTo>
                    <a:pt x="12520" y="155"/>
                  </a:lnTo>
                  <a:lnTo>
                    <a:pt x="12520" y="155"/>
                  </a:lnTo>
                  <a:lnTo>
                    <a:pt x="12404" y="194"/>
                  </a:lnTo>
                  <a:lnTo>
                    <a:pt x="12404" y="194"/>
                  </a:lnTo>
                  <a:lnTo>
                    <a:pt x="12250" y="232"/>
                  </a:lnTo>
                  <a:lnTo>
                    <a:pt x="12095" y="310"/>
                  </a:lnTo>
                  <a:lnTo>
                    <a:pt x="11786" y="503"/>
                  </a:lnTo>
                  <a:lnTo>
                    <a:pt x="11554" y="773"/>
                  </a:lnTo>
                  <a:lnTo>
                    <a:pt x="11361" y="1082"/>
                  </a:lnTo>
                  <a:lnTo>
                    <a:pt x="11361" y="1082"/>
                  </a:lnTo>
                  <a:lnTo>
                    <a:pt x="11245" y="1392"/>
                  </a:lnTo>
                  <a:lnTo>
                    <a:pt x="11129" y="1739"/>
                  </a:lnTo>
                  <a:lnTo>
                    <a:pt x="10975" y="2396"/>
                  </a:lnTo>
                  <a:lnTo>
                    <a:pt x="10897" y="2744"/>
                  </a:lnTo>
                  <a:lnTo>
                    <a:pt x="10782" y="3053"/>
                  </a:lnTo>
                  <a:lnTo>
                    <a:pt x="10627" y="3362"/>
                  </a:lnTo>
                  <a:lnTo>
                    <a:pt x="10395" y="3671"/>
                  </a:lnTo>
                  <a:lnTo>
                    <a:pt x="10395" y="3671"/>
                  </a:lnTo>
                  <a:lnTo>
                    <a:pt x="9970" y="4135"/>
                  </a:lnTo>
                  <a:lnTo>
                    <a:pt x="9738" y="4405"/>
                  </a:lnTo>
                  <a:lnTo>
                    <a:pt x="9584" y="4676"/>
                  </a:lnTo>
                  <a:lnTo>
                    <a:pt x="9584" y="4676"/>
                  </a:lnTo>
                  <a:lnTo>
                    <a:pt x="9506" y="4908"/>
                  </a:lnTo>
                  <a:lnTo>
                    <a:pt x="9429" y="5140"/>
                  </a:lnTo>
                  <a:lnTo>
                    <a:pt x="9352" y="5603"/>
                  </a:lnTo>
                  <a:lnTo>
                    <a:pt x="9352" y="5603"/>
                  </a:lnTo>
                  <a:lnTo>
                    <a:pt x="9429" y="6067"/>
                  </a:lnTo>
                  <a:lnTo>
                    <a:pt x="9429" y="6067"/>
                  </a:lnTo>
                  <a:lnTo>
                    <a:pt x="9584" y="6763"/>
                  </a:lnTo>
                  <a:lnTo>
                    <a:pt x="9777" y="7458"/>
                  </a:lnTo>
                  <a:lnTo>
                    <a:pt x="10241" y="8811"/>
                  </a:lnTo>
                  <a:lnTo>
                    <a:pt x="10241" y="8811"/>
                  </a:lnTo>
                  <a:lnTo>
                    <a:pt x="10434" y="9467"/>
                  </a:lnTo>
                  <a:lnTo>
                    <a:pt x="10588" y="10124"/>
                  </a:lnTo>
                  <a:lnTo>
                    <a:pt x="10820" y="11438"/>
                  </a:lnTo>
                  <a:lnTo>
                    <a:pt x="11207" y="14104"/>
                  </a:lnTo>
                  <a:lnTo>
                    <a:pt x="11207" y="14104"/>
                  </a:lnTo>
                  <a:lnTo>
                    <a:pt x="11361" y="14839"/>
                  </a:lnTo>
                  <a:lnTo>
                    <a:pt x="11516" y="15534"/>
                  </a:lnTo>
                  <a:lnTo>
                    <a:pt x="11709" y="16230"/>
                  </a:lnTo>
                  <a:lnTo>
                    <a:pt x="11979" y="16886"/>
                  </a:lnTo>
                  <a:lnTo>
                    <a:pt x="11979" y="16886"/>
                  </a:lnTo>
                  <a:lnTo>
                    <a:pt x="12250" y="17466"/>
                  </a:lnTo>
                  <a:lnTo>
                    <a:pt x="12250" y="17466"/>
                  </a:lnTo>
                  <a:lnTo>
                    <a:pt x="12404" y="17814"/>
                  </a:lnTo>
                  <a:lnTo>
                    <a:pt x="12636" y="18162"/>
                  </a:lnTo>
                  <a:lnTo>
                    <a:pt x="13023" y="18857"/>
                  </a:lnTo>
                  <a:lnTo>
                    <a:pt x="13023" y="18857"/>
                  </a:lnTo>
                  <a:lnTo>
                    <a:pt x="13370" y="19630"/>
                  </a:lnTo>
                  <a:lnTo>
                    <a:pt x="13718" y="20441"/>
                  </a:lnTo>
                  <a:lnTo>
                    <a:pt x="13718" y="20441"/>
                  </a:lnTo>
                  <a:lnTo>
                    <a:pt x="14414" y="22026"/>
                  </a:lnTo>
                  <a:lnTo>
                    <a:pt x="14762" y="22837"/>
                  </a:lnTo>
                  <a:lnTo>
                    <a:pt x="15187" y="23571"/>
                  </a:lnTo>
                  <a:lnTo>
                    <a:pt x="15187" y="23571"/>
                  </a:lnTo>
                  <a:lnTo>
                    <a:pt x="15650" y="24228"/>
                  </a:lnTo>
                  <a:lnTo>
                    <a:pt x="15650" y="24228"/>
                  </a:lnTo>
                  <a:lnTo>
                    <a:pt x="15921" y="24460"/>
                  </a:lnTo>
                  <a:lnTo>
                    <a:pt x="16307" y="24731"/>
                  </a:lnTo>
                  <a:lnTo>
                    <a:pt x="17119" y="25194"/>
                  </a:lnTo>
                  <a:lnTo>
                    <a:pt x="17544" y="25465"/>
                  </a:lnTo>
                  <a:lnTo>
                    <a:pt x="17930" y="25735"/>
                  </a:lnTo>
                  <a:lnTo>
                    <a:pt x="18085" y="25890"/>
                  </a:lnTo>
                  <a:lnTo>
                    <a:pt x="18201" y="26044"/>
                  </a:lnTo>
                  <a:lnTo>
                    <a:pt x="18317" y="26199"/>
                  </a:lnTo>
                  <a:lnTo>
                    <a:pt x="18394" y="26354"/>
                  </a:lnTo>
                  <a:lnTo>
                    <a:pt x="18394" y="26354"/>
                  </a:lnTo>
                  <a:lnTo>
                    <a:pt x="18510" y="26701"/>
                  </a:lnTo>
                  <a:lnTo>
                    <a:pt x="18548" y="27010"/>
                  </a:lnTo>
                  <a:lnTo>
                    <a:pt x="18548" y="27165"/>
                  </a:lnTo>
                  <a:lnTo>
                    <a:pt x="18510" y="27320"/>
                  </a:lnTo>
                  <a:lnTo>
                    <a:pt x="18432" y="27513"/>
                  </a:lnTo>
                  <a:lnTo>
                    <a:pt x="18317" y="27706"/>
                  </a:lnTo>
                  <a:lnTo>
                    <a:pt x="18317" y="27706"/>
                  </a:lnTo>
                  <a:lnTo>
                    <a:pt x="18162" y="27861"/>
                  </a:lnTo>
                  <a:lnTo>
                    <a:pt x="17969" y="28015"/>
                  </a:lnTo>
                  <a:lnTo>
                    <a:pt x="17505" y="28401"/>
                  </a:lnTo>
                  <a:lnTo>
                    <a:pt x="16500" y="29136"/>
                  </a:lnTo>
                  <a:lnTo>
                    <a:pt x="16500" y="29136"/>
                  </a:lnTo>
                  <a:lnTo>
                    <a:pt x="16114" y="29445"/>
                  </a:lnTo>
                  <a:lnTo>
                    <a:pt x="15650" y="29715"/>
                  </a:lnTo>
                  <a:lnTo>
                    <a:pt x="15148" y="29947"/>
                  </a:lnTo>
                  <a:lnTo>
                    <a:pt x="14646" y="30179"/>
                  </a:lnTo>
                  <a:lnTo>
                    <a:pt x="13641" y="30565"/>
                  </a:lnTo>
                  <a:lnTo>
                    <a:pt x="12752" y="30874"/>
                  </a:lnTo>
                  <a:lnTo>
                    <a:pt x="12752" y="30874"/>
                  </a:lnTo>
                  <a:lnTo>
                    <a:pt x="11245" y="31454"/>
                  </a:lnTo>
                  <a:lnTo>
                    <a:pt x="9777" y="32072"/>
                  </a:lnTo>
                  <a:lnTo>
                    <a:pt x="9081" y="32381"/>
                  </a:lnTo>
                  <a:lnTo>
                    <a:pt x="8386" y="32768"/>
                  </a:lnTo>
                  <a:lnTo>
                    <a:pt x="7690" y="33154"/>
                  </a:lnTo>
                  <a:lnTo>
                    <a:pt x="7033" y="33618"/>
                  </a:lnTo>
                  <a:lnTo>
                    <a:pt x="7033" y="33618"/>
                  </a:lnTo>
                  <a:lnTo>
                    <a:pt x="6338" y="34120"/>
                  </a:lnTo>
                  <a:lnTo>
                    <a:pt x="5720" y="34700"/>
                  </a:lnTo>
                  <a:lnTo>
                    <a:pt x="4483" y="35859"/>
                  </a:lnTo>
                  <a:lnTo>
                    <a:pt x="4483" y="35859"/>
                  </a:lnTo>
                  <a:lnTo>
                    <a:pt x="3903" y="36439"/>
                  </a:lnTo>
                  <a:lnTo>
                    <a:pt x="3362" y="37057"/>
                  </a:lnTo>
                  <a:lnTo>
                    <a:pt x="2860" y="37675"/>
                  </a:lnTo>
                  <a:lnTo>
                    <a:pt x="2358" y="38371"/>
                  </a:lnTo>
                  <a:lnTo>
                    <a:pt x="2358" y="38371"/>
                  </a:lnTo>
                  <a:lnTo>
                    <a:pt x="1933" y="39066"/>
                  </a:lnTo>
                  <a:lnTo>
                    <a:pt x="1546" y="39839"/>
                  </a:lnTo>
                  <a:lnTo>
                    <a:pt x="1199" y="40573"/>
                  </a:lnTo>
                  <a:lnTo>
                    <a:pt x="851" y="41346"/>
                  </a:lnTo>
                  <a:lnTo>
                    <a:pt x="851" y="41346"/>
                  </a:lnTo>
                  <a:lnTo>
                    <a:pt x="542" y="42080"/>
                  </a:lnTo>
                  <a:lnTo>
                    <a:pt x="271" y="42815"/>
                  </a:lnTo>
                  <a:lnTo>
                    <a:pt x="271" y="42815"/>
                  </a:lnTo>
                  <a:lnTo>
                    <a:pt x="155" y="43162"/>
                  </a:lnTo>
                  <a:lnTo>
                    <a:pt x="39" y="43510"/>
                  </a:lnTo>
                  <a:lnTo>
                    <a:pt x="1" y="43896"/>
                  </a:lnTo>
                  <a:lnTo>
                    <a:pt x="1" y="44090"/>
                  </a:lnTo>
                  <a:lnTo>
                    <a:pt x="39" y="44244"/>
                  </a:lnTo>
                  <a:lnTo>
                    <a:pt x="39" y="44244"/>
                  </a:lnTo>
                  <a:lnTo>
                    <a:pt x="78" y="44399"/>
                  </a:lnTo>
                  <a:lnTo>
                    <a:pt x="194" y="44476"/>
                  </a:lnTo>
                  <a:lnTo>
                    <a:pt x="310" y="44553"/>
                  </a:lnTo>
                  <a:lnTo>
                    <a:pt x="426" y="44553"/>
                  </a:lnTo>
                  <a:lnTo>
                    <a:pt x="542" y="44553"/>
                  </a:lnTo>
                  <a:lnTo>
                    <a:pt x="696" y="44515"/>
                  </a:lnTo>
                  <a:lnTo>
                    <a:pt x="967" y="44399"/>
                  </a:lnTo>
                  <a:lnTo>
                    <a:pt x="967" y="44399"/>
                  </a:lnTo>
                  <a:lnTo>
                    <a:pt x="1778" y="43935"/>
                  </a:lnTo>
                  <a:lnTo>
                    <a:pt x="2628" y="43471"/>
                  </a:lnTo>
                  <a:lnTo>
                    <a:pt x="2628" y="43471"/>
                  </a:lnTo>
                  <a:lnTo>
                    <a:pt x="3517" y="43046"/>
                  </a:lnTo>
                  <a:lnTo>
                    <a:pt x="4406" y="42660"/>
                  </a:lnTo>
                  <a:lnTo>
                    <a:pt x="5333" y="42312"/>
                  </a:lnTo>
                  <a:lnTo>
                    <a:pt x="6299" y="42003"/>
                  </a:lnTo>
                  <a:lnTo>
                    <a:pt x="6299" y="42003"/>
                  </a:lnTo>
                  <a:lnTo>
                    <a:pt x="6338" y="41964"/>
                  </a:lnTo>
                  <a:lnTo>
                    <a:pt x="6338" y="41964"/>
                  </a:lnTo>
                  <a:lnTo>
                    <a:pt x="6376" y="41964"/>
                  </a:lnTo>
                  <a:lnTo>
                    <a:pt x="6454" y="41887"/>
                  </a:lnTo>
                  <a:lnTo>
                    <a:pt x="6454" y="41887"/>
                  </a:lnTo>
                  <a:lnTo>
                    <a:pt x="6531" y="41694"/>
                  </a:lnTo>
                  <a:lnTo>
                    <a:pt x="6608" y="41462"/>
                  </a:lnTo>
                  <a:lnTo>
                    <a:pt x="6724" y="40998"/>
                  </a:lnTo>
                  <a:lnTo>
                    <a:pt x="6724" y="40998"/>
                  </a:lnTo>
                  <a:lnTo>
                    <a:pt x="6956" y="40148"/>
                  </a:lnTo>
                  <a:lnTo>
                    <a:pt x="6956" y="40148"/>
                  </a:lnTo>
                  <a:lnTo>
                    <a:pt x="7111" y="39723"/>
                  </a:lnTo>
                  <a:lnTo>
                    <a:pt x="7111" y="39723"/>
                  </a:lnTo>
                  <a:lnTo>
                    <a:pt x="7613" y="40148"/>
                  </a:lnTo>
                  <a:lnTo>
                    <a:pt x="7613" y="40148"/>
                  </a:lnTo>
                  <a:lnTo>
                    <a:pt x="8077" y="40573"/>
                  </a:lnTo>
                  <a:lnTo>
                    <a:pt x="8347" y="40767"/>
                  </a:lnTo>
                  <a:lnTo>
                    <a:pt x="8502" y="40844"/>
                  </a:lnTo>
                  <a:lnTo>
                    <a:pt x="8656" y="40882"/>
                  </a:lnTo>
                  <a:lnTo>
                    <a:pt x="8656" y="40882"/>
                  </a:lnTo>
                  <a:lnTo>
                    <a:pt x="8734" y="40882"/>
                  </a:lnTo>
                  <a:lnTo>
                    <a:pt x="8734" y="40882"/>
                  </a:lnTo>
                  <a:lnTo>
                    <a:pt x="8734" y="40882"/>
                  </a:lnTo>
                  <a:lnTo>
                    <a:pt x="9043" y="40844"/>
                  </a:lnTo>
                  <a:lnTo>
                    <a:pt x="9352" y="40767"/>
                  </a:lnTo>
                  <a:lnTo>
                    <a:pt x="9661" y="40651"/>
                  </a:lnTo>
                  <a:lnTo>
                    <a:pt x="9970" y="40535"/>
                  </a:lnTo>
                  <a:lnTo>
                    <a:pt x="11091" y="39994"/>
                  </a:lnTo>
                  <a:lnTo>
                    <a:pt x="11091" y="39994"/>
                  </a:lnTo>
                  <a:lnTo>
                    <a:pt x="12404" y="39414"/>
                  </a:lnTo>
                  <a:lnTo>
                    <a:pt x="13718" y="38912"/>
                  </a:lnTo>
                  <a:lnTo>
                    <a:pt x="13718" y="38912"/>
                  </a:lnTo>
                  <a:lnTo>
                    <a:pt x="15534" y="38216"/>
                  </a:lnTo>
                  <a:lnTo>
                    <a:pt x="17428" y="37637"/>
                  </a:lnTo>
                  <a:lnTo>
                    <a:pt x="17428" y="37637"/>
                  </a:lnTo>
                  <a:lnTo>
                    <a:pt x="17428" y="37637"/>
                  </a:lnTo>
                  <a:lnTo>
                    <a:pt x="18085" y="37443"/>
                  </a:lnTo>
                  <a:lnTo>
                    <a:pt x="18742" y="37250"/>
                  </a:lnTo>
                  <a:lnTo>
                    <a:pt x="19051" y="37212"/>
                  </a:lnTo>
                  <a:lnTo>
                    <a:pt x="19398" y="37212"/>
                  </a:lnTo>
                  <a:lnTo>
                    <a:pt x="19746" y="37212"/>
                  </a:lnTo>
                  <a:lnTo>
                    <a:pt x="20094" y="37289"/>
                  </a:lnTo>
                  <a:lnTo>
                    <a:pt x="20094" y="37289"/>
                  </a:lnTo>
                  <a:lnTo>
                    <a:pt x="20480" y="37482"/>
                  </a:lnTo>
                  <a:lnTo>
                    <a:pt x="20828" y="37675"/>
                  </a:lnTo>
                  <a:lnTo>
                    <a:pt x="21099" y="37946"/>
                  </a:lnTo>
                  <a:lnTo>
                    <a:pt x="21292" y="38294"/>
                  </a:lnTo>
                  <a:lnTo>
                    <a:pt x="21446" y="38641"/>
                  </a:lnTo>
                  <a:lnTo>
                    <a:pt x="21562" y="39028"/>
                  </a:lnTo>
                  <a:lnTo>
                    <a:pt x="21640" y="39414"/>
                  </a:lnTo>
                  <a:lnTo>
                    <a:pt x="21717" y="39801"/>
                  </a:lnTo>
                  <a:lnTo>
                    <a:pt x="21717" y="39801"/>
                  </a:lnTo>
                  <a:lnTo>
                    <a:pt x="21717" y="40651"/>
                  </a:lnTo>
                  <a:lnTo>
                    <a:pt x="21640" y="41501"/>
                  </a:lnTo>
                  <a:lnTo>
                    <a:pt x="21485" y="42351"/>
                  </a:lnTo>
                  <a:lnTo>
                    <a:pt x="21253" y="43162"/>
                  </a:lnTo>
                  <a:lnTo>
                    <a:pt x="21253" y="43162"/>
                  </a:lnTo>
                  <a:lnTo>
                    <a:pt x="20983" y="43858"/>
                  </a:lnTo>
                  <a:lnTo>
                    <a:pt x="20674" y="44553"/>
                  </a:lnTo>
                  <a:lnTo>
                    <a:pt x="20674" y="44553"/>
                  </a:lnTo>
                  <a:lnTo>
                    <a:pt x="20364" y="45094"/>
                  </a:lnTo>
                  <a:lnTo>
                    <a:pt x="20055" y="45597"/>
                  </a:lnTo>
                  <a:lnTo>
                    <a:pt x="20055" y="45597"/>
                  </a:lnTo>
                  <a:lnTo>
                    <a:pt x="19939" y="45751"/>
                  </a:lnTo>
                  <a:lnTo>
                    <a:pt x="19939" y="45751"/>
                  </a:lnTo>
                  <a:lnTo>
                    <a:pt x="19630" y="45751"/>
                  </a:lnTo>
                  <a:lnTo>
                    <a:pt x="19360" y="45790"/>
                  </a:lnTo>
                  <a:lnTo>
                    <a:pt x="18742" y="45867"/>
                  </a:lnTo>
                  <a:lnTo>
                    <a:pt x="18123" y="46022"/>
                  </a:lnTo>
                  <a:lnTo>
                    <a:pt x="17544" y="46176"/>
                  </a:lnTo>
                  <a:lnTo>
                    <a:pt x="17544" y="46176"/>
                  </a:lnTo>
                  <a:lnTo>
                    <a:pt x="16887" y="46408"/>
                  </a:lnTo>
                  <a:lnTo>
                    <a:pt x="16539" y="46563"/>
                  </a:lnTo>
                  <a:lnTo>
                    <a:pt x="16269" y="46717"/>
                  </a:lnTo>
                  <a:lnTo>
                    <a:pt x="15959" y="46910"/>
                  </a:lnTo>
                  <a:lnTo>
                    <a:pt x="15689" y="47142"/>
                  </a:lnTo>
                  <a:lnTo>
                    <a:pt x="15457" y="47413"/>
                  </a:lnTo>
                  <a:lnTo>
                    <a:pt x="15225" y="47683"/>
                  </a:lnTo>
                  <a:lnTo>
                    <a:pt x="15225" y="47683"/>
                  </a:lnTo>
                  <a:lnTo>
                    <a:pt x="15071" y="47915"/>
                  </a:lnTo>
                  <a:lnTo>
                    <a:pt x="14955" y="48147"/>
                  </a:lnTo>
                  <a:lnTo>
                    <a:pt x="14877" y="48302"/>
                  </a:lnTo>
                  <a:lnTo>
                    <a:pt x="14877" y="48417"/>
                  </a:lnTo>
                  <a:lnTo>
                    <a:pt x="14877" y="48533"/>
                  </a:lnTo>
                  <a:lnTo>
                    <a:pt x="14916" y="48649"/>
                  </a:lnTo>
                  <a:lnTo>
                    <a:pt x="14916" y="48649"/>
                  </a:lnTo>
                  <a:lnTo>
                    <a:pt x="14993" y="48727"/>
                  </a:lnTo>
                  <a:lnTo>
                    <a:pt x="15032" y="48804"/>
                  </a:lnTo>
                  <a:lnTo>
                    <a:pt x="15187" y="48842"/>
                  </a:lnTo>
                  <a:lnTo>
                    <a:pt x="15380" y="48842"/>
                  </a:lnTo>
                  <a:lnTo>
                    <a:pt x="15573" y="48804"/>
                  </a:lnTo>
                  <a:lnTo>
                    <a:pt x="15573" y="48804"/>
                  </a:lnTo>
                  <a:lnTo>
                    <a:pt x="15843" y="48804"/>
                  </a:lnTo>
                  <a:lnTo>
                    <a:pt x="15959" y="48804"/>
                  </a:lnTo>
                  <a:lnTo>
                    <a:pt x="16075" y="48842"/>
                  </a:lnTo>
                  <a:lnTo>
                    <a:pt x="16075" y="48842"/>
                  </a:lnTo>
                  <a:lnTo>
                    <a:pt x="16346" y="49036"/>
                  </a:lnTo>
                  <a:lnTo>
                    <a:pt x="16500" y="49152"/>
                  </a:lnTo>
                  <a:lnTo>
                    <a:pt x="16655" y="49229"/>
                  </a:lnTo>
                  <a:lnTo>
                    <a:pt x="16655" y="49229"/>
                  </a:lnTo>
                  <a:lnTo>
                    <a:pt x="16732" y="49268"/>
                  </a:lnTo>
                  <a:lnTo>
                    <a:pt x="16732" y="49268"/>
                  </a:lnTo>
                  <a:lnTo>
                    <a:pt x="16423" y="49499"/>
                  </a:lnTo>
                  <a:lnTo>
                    <a:pt x="16114" y="49731"/>
                  </a:lnTo>
                  <a:lnTo>
                    <a:pt x="16114" y="49731"/>
                  </a:lnTo>
                  <a:lnTo>
                    <a:pt x="15805" y="49886"/>
                  </a:lnTo>
                  <a:lnTo>
                    <a:pt x="15534" y="50040"/>
                  </a:lnTo>
                  <a:lnTo>
                    <a:pt x="14916" y="50311"/>
                  </a:lnTo>
                  <a:lnTo>
                    <a:pt x="14916" y="50311"/>
                  </a:lnTo>
                  <a:lnTo>
                    <a:pt x="14452" y="50581"/>
                  </a:lnTo>
                  <a:lnTo>
                    <a:pt x="14027" y="50890"/>
                  </a:lnTo>
                  <a:lnTo>
                    <a:pt x="13641" y="51238"/>
                  </a:lnTo>
                  <a:lnTo>
                    <a:pt x="13255" y="51625"/>
                  </a:lnTo>
                  <a:lnTo>
                    <a:pt x="13255" y="51625"/>
                  </a:lnTo>
                  <a:lnTo>
                    <a:pt x="12868" y="51972"/>
                  </a:lnTo>
                  <a:lnTo>
                    <a:pt x="12443" y="52320"/>
                  </a:lnTo>
                  <a:lnTo>
                    <a:pt x="12018" y="52629"/>
                  </a:lnTo>
                  <a:lnTo>
                    <a:pt x="11554" y="52938"/>
                  </a:lnTo>
                  <a:lnTo>
                    <a:pt x="11554" y="52938"/>
                  </a:lnTo>
                  <a:lnTo>
                    <a:pt x="10859" y="53286"/>
                  </a:lnTo>
                  <a:lnTo>
                    <a:pt x="10125" y="53595"/>
                  </a:lnTo>
                  <a:lnTo>
                    <a:pt x="10125" y="53595"/>
                  </a:lnTo>
                  <a:lnTo>
                    <a:pt x="8888" y="54059"/>
                  </a:lnTo>
                  <a:lnTo>
                    <a:pt x="7690" y="54523"/>
                  </a:lnTo>
                  <a:lnTo>
                    <a:pt x="7690" y="54523"/>
                  </a:lnTo>
                  <a:lnTo>
                    <a:pt x="6686" y="54948"/>
                  </a:lnTo>
                  <a:lnTo>
                    <a:pt x="6222" y="55218"/>
                  </a:lnTo>
                  <a:lnTo>
                    <a:pt x="5758" y="55489"/>
                  </a:lnTo>
                  <a:lnTo>
                    <a:pt x="5758" y="55489"/>
                  </a:lnTo>
                  <a:lnTo>
                    <a:pt x="5449" y="55721"/>
                  </a:lnTo>
                  <a:lnTo>
                    <a:pt x="5101" y="55952"/>
                  </a:lnTo>
                  <a:lnTo>
                    <a:pt x="4831" y="56262"/>
                  </a:lnTo>
                  <a:lnTo>
                    <a:pt x="4715" y="56416"/>
                  </a:lnTo>
                  <a:lnTo>
                    <a:pt x="4638" y="56571"/>
                  </a:lnTo>
                  <a:lnTo>
                    <a:pt x="4638" y="56571"/>
                  </a:lnTo>
                  <a:lnTo>
                    <a:pt x="5217" y="56146"/>
                  </a:lnTo>
                  <a:lnTo>
                    <a:pt x="5835" y="55759"/>
                  </a:lnTo>
                  <a:lnTo>
                    <a:pt x="6531" y="55450"/>
                  </a:lnTo>
                  <a:lnTo>
                    <a:pt x="7188" y="55141"/>
                  </a:lnTo>
                  <a:lnTo>
                    <a:pt x="7922" y="54909"/>
                  </a:lnTo>
                  <a:lnTo>
                    <a:pt x="8618" y="54716"/>
                  </a:lnTo>
                  <a:lnTo>
                    <a:pt x="9352" y="54523"/>
                  </a:lnTo>
                  <a:lnTo>
                    <a:pt x="10086" y="54368"/>
                  </a:lnTo>
                  <a:lnTo>
                    <a:pt x="10086" y="54368"/>
                  </a:lnTo>
                  <a:lnTo>
                    <a:pt x="12173" y="54020"/>
                  </a:lnTo>
                  <a:lnTo>
                    <a:pt x="13216" y="53789"/>
                  </a:lnTo>
                  <a:lnTo>
                    <a:pt x="14259" y="53557"/>
                  </a:lnTo>
                  <a:lnTo>
                    <a:pt x="14259" y="53557"/>
                  </a:lnTo>
                  <a:lnTo>
                    <a:pt x="15148" y="53286"/>
                  </a:lnTo>
                  <a:lnTo>
                    <a:pt x="16075" y="52977"/>
                  </a:lnTo>
                  <a:lnTo>
                    <a:pt x="16964" y="52629"/>
                  </a:lnTo>
                  <a:lnTo>
                    <a:pt x="17814" y="52243"/>
                  </a:lnTo>
                  <a:lnTo>
                    <a:pt x="17814" y="52243"/>
                  </a:lnTo>
                  <a:lnTo>
                    <a:pt x="18780" y="51741"/>
                  </a:lnTo>
                  <a:lnTo>
                    <a:pt x="19708" y="51238"/>
                  </a:lnTo>
                  <a:lnTo>
                    <a:pt x="20635" y="50659"/>
                  </a:lnTo>
                  <a:lnTo>
                    <a:pt x="21060" y="50349"/>
                  </a:lnTo>
                  <a:lnTo>
                    <a:pt x="21485" y="50002"/>
                  </a:lnTo>
                  <a:lnTo>
                    <a:pt x="21485" y="50002"/>
                  </a:lnTo>
                  <a:lnTo>
                    <a:pt x="21524" y="49963"/>
                  </a:lnTo>
                  <a:lnTo>
                    <a:pt x="21524" y="49963"/>
                  </a:lnTo>
                  <a:lnTo>
                    <a:pt x="22065" y="49654"/>
                  </a:lnTo>
                  <a:lnTo>
                    <a:pt x="22335" y="49538"/>
                  </a:lnTo>
                  <a:lnTo>
                    <a:pt x="22644" y="49461"/>
                  </a:lnTo>
                  <a:lnTo>
                    <a:pt x="22644" y="49461"/>
                  </a:lnTo>
                  <a:lnTo>
                    <a:pt x="22915" y="49461"/>
                  </a:lnTo>
                  <a:lnTo>
                    <a:pt x="23031" y="49461"/>
                  </a:lnTo>
                  <a:lnTo>
                    <a:pt x="23147" y="49499"/>
                  </a:lnTo>
                  <a:lnTo>
                    <a:pt x="23224" y="49577"/>
                  </a:lnTo>
                  <a:lnTo>
                    <a:pt x="23301" y="49654"/>
                  </a:lnTo>
                  <a:lnTo>
                    <a:pt x="23378" y="49770"/>
                  </a:lnTo>
                  <a:lnTo>
                    <a:pt x="23417" y="49886"/>
                  </a:lnTo>
                  <a:lnTo>
                    <a:pt x="23417" y="49886"/>
                  </a:lnTo>
                  <a:lnTo>
                    <a:pt x="23494" y="50195"/>
                  </a:lnTo>
                  <a:lnTo>
                    <a:pt x="23533" y="50349"/>
                  </a:lnTo>
                  <a:lnTo>
                    <a:pt x="23610" y="50465"/>
                  </a:lnTo>
                  <a:lnTo>
                    <a:pt x="23610" y="50465"/>
                  </a:lnTo>
                  <a:lnTo>
                    <a:pt x="23726" y="50581"/>
                  </a:lnTo>
                  <a:lnTo>
                    <a:pt x="23842" y="50659"/>
                  </a:lnTo>
                  <a:lnTo>
                    <a:pt x="24151" y="50697"/>
                  </a:lnTo>
                  <a:lnTo>
                    <a:pt x="24151" y="50697"/>
                  </a:lnTo>
                  <a:lnTo>
                    <a:pt x="24344" y="50775"/>
                  </a:lnTo>
                  <a:lnTo>
                    <a:pt x="24538" y="50852"/>
                  </a:lnTo>
                  <a:lnTo>
                    <a:pt x="24731" y="50968"/>
                  </a:lnTo>
                  <a:lnTo>
                    <a:pt x="24885" y="51122"/>
                  </a:lnTo>
                  <a:lnTo>
                    <a:pt x="24885" y="51122"/>
                  </a:lnTo>
                  <a:lnTo>
                    <a:pt x="25156" y="51431"/>
                  </a:lnTo>
                  <a:lnTo>
                    <a:pt x="25349" y="51818"/>
                  </a:lnTo>
                  <a:lnTo>
                    <a:pt x="25349" y="51818"/>
                  </a:lnTo>
                  <a:lnTo>
                    <a:pt x="25504" y="52050"/>
                  </a:lnTo>
                  <a:lnTo>
                    <a:pt x="25620" y="52127"/>
                  </a:lnTo>
                  <a:lnTo>
                    <a:pt x="25736" y="52204"/>
                  </a:lnTo>
                  <a:lnTo>
                    <a:pt x="25736" y="52204"/>
                  </a:lnTo>
                  <a:lnTo>
                    <a:pt x="25890" y="52204"/>
                  </a:lnTo>
                  <a:lnTo>
                    <a:pt x="26045" y="52166"/>
                  </a:lnTo>
                  <a:lnTo>
                    <a:pt x="26122" y="52050"/>
                  </a:lnTo>
                  <a:lnTo>
                    <a:pt x="26238" y="51934"/>
                  </a:lnTo>
                  <a:lnTo>
                    <a:pt x="26354" y="51625"/>
                  </a:lnTo>
                  <a:lnTo>
                    <a:pt x="26392" y="51354"/>
                  </a:lnTo>
                  <a:lnTo>
                    <a:pt x="26392" y="51354"/>
                  </a:lnTo>
                  <a:lnTo>
                    <a:pt x="26470" y="50929"/>
                  </a:lnTo>
                  <a:lnTo>
                    <a:pt x="26508" y="50465"/>
                  </a:lnTo>
                  <a:lnTo>
                    <a:pt x="26470" y="50040"/>
                  </a:lnTo>
                  <a:lnTo>
                    <a:pt x="26392" y="49615"/>
                  </a:lnTo>
                  <a:lnTo>
                    <a:pt x="26392" y="49615"/>
                  </a:lnTo>
                  <a:lnTo>
                    <a:pt x="26315" y="49229"/>
                  </a:lnTo>
                  <a:lnTo>
                    <a:pt x="26161" y="48881"/>
                  </a:lnTo>
                  <a:lnTo>
                    <a:pt x="26006" y="48533"/>
                  </a:lnTo>
                  <a:lnTo>
                    <a:pt x="25851" y="48186"/>
                  </a:lnTo>
                  <a:lnTo>
                    <a:pt x="25620" y="47876"/>
                  </a:lnTo>
                  <a:lnTo>
                    <a:pt x="25388" y="47529"/>
                  </a:lnTo>
                  <a:lnTo>
                    <a:pt x="25156" y="47258"/>
                  </a:lnTo>
                  <a:lnTo>
                    <a:pt x="24885" y="46988"/>
                  </a:lnTo>
                  <a:lnTo>
                    <a:pt x="24885" y="46988"/>
                  </a:lnTo>
                  <a:lnTo>
                    <a:pt x="25736" y="45558"/>
                  </a:lnTo>
                  <a:lnTo>
                    <a:pt x="26586" y="44128"/>
                  </a:lnTo>
                  <a:lnTo>
                    <a:pt x="27474" y="42699"/>
                  </a:lnTo>
                  <a:lnTo>
                    <a:pt x="28440" y="41346"/>
                  </a:lnTo>
                  <a:lnTo>
                    <a:pt x="28440" y="41346"/>
                  </a:lnTo>
                  <a:lnTo>
                    <a:pt x="28981" y="40612"/>
                  </a:lnTo>
                  <a:lnTo>
                    <a:pt x="29522" y="39955"/>
                  </a:lnTo>
                  <a:lnTo>
                    <a:pt x="30141" y="39298"/>
                  </a:lnTo>
                  <a:lnTo>
                    <a:pt x="30798" y="38719"/>
                  </a:lnTo>
                  <a:lnTo>
                    <a:pt x="30798" y="38719"/>
                  </a:lnTo>
                  <a:lnTo>
                    <a:pt x="31145" y="38448"/>
                  </a:lnTo>
                  <a:lnTo>
                    <a:pt x="31532" y="38178"/>
                  </a:lnTo>
                  <a:lnTo>
                    <a:pt x="31918" y="37946"/>
                  </a:lnTo>
                  <a:lnTo>
                    <a:pt x="32305" y="37753"/>
                  </a:lnTo>
                  <a:lnTo>
                    <a:pt x="32305" y="37753"/>
                  </a:lnTo>
                  <a:lnTo>
                    <a:pt x="33039" y="37443"/>
                  </a:lnTo>
                  <a:lnTo>
                    <a:pt x="33386" y="37250"/>
                  </a:lnTo>
                  <a:lnTo>
                    <a:pt x="33696" y="37018"/>
                  </a:lnTo>
                  <a:lnTo>
                    <a:pt x="33696" y="37018"/>
                  </a:lnTo>
                  <a:lnTo>
                    <a:pt x="33850" y="36902"/>
                  </a:lnTo>
                  <a:lnTo>
                    <a:pt x="33966" y="36748"/>
                  </a:lnTo>
                  <a:lnTo>
                    <a:pt x="34159" y="36400"/>
                  </a:lnTo>
                  <a:lnTo>
                    <a:pt x="34159" y="36400"/>
                  </a:lnTo>
                  <a:lnTo>
                    <a:pt x="34237" y="36246"/>
                  </a:lnTo>
                  <a:lnTo>
                    <a:pt x="34353" y="36052"/>
                  </a:lnTo>
                  <a:lnTo>
                    <a:pt x="34353" y="36052"/>
                  </a:lnTo>
                  <a:lnTo>
                    <a:pt x="34430" y="35975"/>
                  </a:lnTo>
                  <a:lnTo>
                    <a:pt x="34468" y="35936"/>
                  </a:lnTo>
                  <a:lnTo>
                    <a:pt x="34584" y="35898"/>
                  </a:lnTo>
                  <a:lnTo>
                    <a:pt x="34662" y="35898"/>
                  </a:lnTo>
                  <a:lnTo>
                    <a:pt x="34816" y="35975"/>
                  </a:lnTo>
                  <a:lnTo>
                    <a:pt x="34971" y="36091"/>
                  </a:lnTo>
                  <a:lnTo>
                    <a:pt x="34971" y="36091"/>
                  </a:lnTo>
                  <a:lnTo>
                    <a:pt x="35280" y="36439"/>
                  </a:lnTo>
                  <a:lnTo>
                    <a:pt x="35628" y="36825"/>
                  </a:lnTo>
                  <a:lnTo>
                    <a:pt x="35628" y="36825"/>
                  </a:lnTo>
                  <a:lnTo>
                    <a:pt x="35705" y="36864"/>
                  </a:lnTo>
                  <a:lnTo>
                    <a:pt x="35705" y="36864"/>
                  </a:lnTo>
                  <a:lnTo>
                    <a:pt x="36053" y="37212"/>
                  </a:lnTo>
                  <a:lnTo>
                    <a:pt x="36400" y="37482"/>
                  </a:lnTo>
                  <a:lnTo>
                    <a:pt x="36594" y="37598"/>
                  </a:lnTo>
                  <a:lnTo>
                    <a:pt x="36826" y="37675"/>
                  </a:lnTo>
                  <a:lnTo>
                    <a:pt x="37057" y="37714"/>
                  </a:lnTo>
                  <a:lnTo>
                    <a:pt x="37289" y="37753"/>
                  </a:lnTo>
                  <a:lnTo>
                    <a:pt x="37289" y="37753"/>
                  </a:lnTo>
                  <a:lnTo>
                    <a:pt x="38294" y="37868"/>
                  </a:lnTo>
                  <a:lnTo>
                    <a:pt x="38294" y="37868"/>
                  </a:lnTo>
                  <a:lnTo>
                    <a:pt x="38989" y="38100"/>
                  </a:lnTo>
                  <a:lnTo>
                    <a:pt x="39685" y="38371"/>
                  </a:lnTo>
                  <a:lnTo>
                    <a:pt x="39685" y="38371"/>
                  </a:lnTo>
                  <a:lnTo>
                    <a:pt x="40806" y="38873"/>
                  </a:lnTo>
                  <a:lnTo>
                    <a:pt x="41926" y="39414"/>
                  </a:lnTo>
                  <a:lnTo>
                    <a:pt x="43047" y="39994"/>
                  </a:lnTo>
                  <a:lnTo>
                    <a:pt x="44129" y="40651"/>
                  </a:lnTo>
                  <a:lnTo>
                    <a:pt x="44129" y="40651"/>
                  </a:lnTo>
                  <a:lnTo>
                    <a:pt x="45211" y="41269"/>
                  </a:lnTo>
                  <a:lnTo>
                    <a:pt x="46254" y="41964"/>
                  </a:lnTo>
                  <a:lnTo>
                    <a:pt x="47259" y="42699"/>
                  </a:lnTo>
                  <a:lnTo>
                    <a:pt x="48263" y="43433"/>
                  </a:lnTo>
                  <a:lnTo>
                    <a:pt x="49229" y="44167"/>
                  </a:lnTo>
                  <a:lnTo>
                    <a:pt x="50234" y="44940"/>
                  </a:lnTo>
                  <a:lnTo>
                    <a:pt x="52127" y="46563"/>
                  </a:lnTo>
                  <a:lnTo>
                    <a:pt x="52127" y="46563"/>
                  </a:lnTo>
                  <a:lnTo>
                    <a:pt x="52243" y="46640"/>
                  </a:lnTo>
                  <a:lnTo>
                    <a:pt x="52398" y="46756"/>
                  </a:lnTo>
                  <a:lnTo>
                    <a:pt x="52514" y="46756"/>
                  </a:lnTo>
                  <a:lnTo>
                    <a:pt x="52668" y="46717"/>
                  </a:lnTo>
                  <a:lnTo>
                    <a:pt x="52668" y="46717"/>
                  </a:lnTo>
                  <a:lnTo>
                    <a:pt x="52784" y="46640"/>
                  </a:lnTo>
                  <a:lnTo>
                    <a:pt x="52862" y="46524"/>
                  </a:lnTo>
                  <a:lnTo>
                    <a:pt x="52900" y="46408"/>
                  </a:lnTo>
                  <a:lnTo>
                    <a:pt x="52900" y="46254"/>
                  </a:lnTo>
                  <a:lnTo>
                    <a:pt x="52900" y="46254"/>
                  </a:lnTo>
                  <a:lnTo>
                    <a:pt x="52862" y="46022"/>
                  </a:lnTo>
                  <a:lnTo>
                    <a:pt x="52784" y="45829"/>
                  </a:lnTo>
                  <a:lnTo>
                    <a:pt x="52630" y="454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427750" y="3025075"/>
              <a:ext cx="48325" cy="54125"/>
            </a:xfrm>
            <a:custGeom>
              <a:avLst/>
              <a:gdLst/>
              <a:ahLst/>
              <a:cxnLst/>
              <a:rect l="l" t="t" r="r" b="b"/>
              <a:pathLst>
                <a:path w="1933" h="2165" extrusionOk="0">
                  <a:moveTo>
                    <a:pt x="619" y="1"/>
                  </a:moveTo>
                  <a:lnTo>
                    <a:pt x="503" y="39"/>
                  </a:lnTo>
                  <a:lnTo>
                    <a:pt x="349" y="194"/>
                  </a:lnTo>
                  <a:lnTo>
                    <a:pt x="194" y="348"/>
                  </a:lnTo>
                  <a:lnTo>
                    <a:pt x="78" y="542"/>
                  </a:lnTo>
                  <a:lnTo>
                    <a:pt x="1" y="735"/>
                  </a:lnTo>
                  <a:lnTo>
                    <a:pt x="1" y="967"/>
                  </a:lnTo>
                  <a:lnTo>
                    <a:pt x="1" y="1160"/>
                  </a:lnTo>
                  <a:lnTo>
                    <a:pt x="78" y="1353"/>
                  </a:lnTo>
                  <a:lnTo>
                    <a:pt x="155" y="1624"/>
                  </a:lnTo>
                  <a:lnTo>
                    <a:pt x="271" y="1817"/>
                  </a:lnTo>
                  <a:lnTo>
                    <a:pt x="465" y="2010"/>
                  </a:lnTo>
                  <a:lnTo>
                    <a:pt x="696" y="2126"/>
                  </a:lnTo>
                  <a:lnTo>
                    <a:pt x="928" y="2165"/>
                  </a:lnTo>
                  <a:lnTo>
                    <a:pt x="1160" y="2165"/>
                  </a:lnTo>
                  <a:lnTo>
                    <a:pt x="1392" y="2087"/>
                  </a:lnTo>
                  <a:lnTo>
                    <a:pt x="1624" y="1894"/>
                  </a:lnTo>
                  <a:lnTo>
                    <a:pt x="1778" y="1701"/>
                  </a:lnTo>
                  <a:lnTo>
                    <a:pt x="1894" y="1469"/>
                  </a:lnTo>
                  <a:lnTo>
                    <a:pt x="1933" y="1199"/>
                  </a:lnTo>
                  <a:lnTo>
                    <a:pt x="1894" y="928"/>
                  </a:lnTo>
                  <a:lnTo>
                    <a:pt x="1817" y="696"/>
                  </a:lnTo>
                  <a:lnTo>
                    <a:pt x="1662" y="464"/>
                  </a:lnTo>
                  <a:lnTo>
                    <a:pt x="1469" y="271"/>
                  </a:lnTo>
                  <a:lnTo>
                    <a:pt x="1276" y="117"/>
                  </a:lnTo>
                  <a:lnTo>
                    <a:pt x="1044" y="39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180450" y="3120725"/>
              <a:ext cx="335250" cy="206750"/>
            </a:xfrm>
            <a:custGeom>
              <a:avLst/>
              <a:gdLst/>
              <a:ahLst/>
              <a:cxnLst/>
              <a:rect l="l" t="t" r="r" b="b"/>
              <a:pathLst>
                <a:path w="13410" h="8270" extrusionOk="0">
                  <a:moveTo>
                    <a:pt x="6222" y="0"/>
                  </a:moveTo>
                  <a:lnTo>
                    <a:pt x="5836" y="39"/>
                  </a:lnTo>
                  <a:lnTo>
                    <a:pt x="5372" y="77"/>
                  </a:lnTo>
                  <a:lnTo>
                    <a:pt x="4715" y="232"/>
                  </a:lnTo>
                  <a:lnTo>
                    <a:pt x="4135" y="387"/>
                  </a:lnTo>
                  <a:lnTo>
                    <a:pt x="4097" y="387"/>
                  </a:lnTo>
                  <a:lnTo>
                    <a:pt x="3749" y="541"/>
                  </a:lnTo>
                  <a:lnTo>
                    <a:pt x="3440" y="696"/>
                  </a:lnTo>
                  <a:lnTo>
                    <a:pt x="3053" y="889"/>
                  </a:lnTo>
                  <a:lnTo>
                    <a:pt x="2744" y="1121"/>
                  </a:lnTo>
                  <a:lnTo>
                    <a:pt x="2474" y="1353"/>
                  </a:lnTo>
                  <a:lnTo>
                    <a:pt x="2165" y="1623"/>
                  </a:lnTo>
                  <a:lnTo>
                    <a:pt x="1740" y="2125"/>
                  </a:lnTo>
                  <a:lnTo>
                    <a:pt x="1546" y="2319"/>
                  </a:lnTo>
                  <a:lnTo>
                    <a:pt x="1199" y="2821"/>
                  </a:lnTo>
                  <a:lnTo>
                    <a:pt x="1160" y="2937"/>
                  </a:lnTo>
                  <a:lnTo>
                    <a:pt x="890" y="3401"/>
                  </a:lnTo>
                  <a:lnTo>
                    <a:pt x="696" y="3942"/>
                  </a:lnTo>
                  <a:lnTo>
                    <a:pt x="465" y="4598"/>
                  </a:lnTo>
                  <a:lnTo>
                    <a:pt x="271" y="5294"/>
                  </a:lnTo>
                  <a:lnTo>
                    <a:pt x="155" y="5912"/>
                  </a:lnTo>
                  <a:lnTo>
                    <a:pt x="78" y="6569"/>
                  </a:lnTo>
                  <a:lnTo>
                    <a:pt x="1" y="7226"/>
                  </a:lnTo>
                  <a:lnTo>
                    <a:pt x="1" y="7883"/>
                  </a:lnTo>
                  <a:lnTo>
                    <a:pt x="1" y="8231"/>
                  </a:lnTo>
                  <a:lnTo>
                    <a:pt x="1" y="8269"/>
                  </a:lnTo>
                  <a:lnTo>
                    <a:pt x="271" y="7458"/>
                  </a:lnTo>
                  <a:lnTo>
                    <a:pt x="580" y="6685"/>
                  </a:lnTo>
                  <a:lnTo>
                    <a:pt x="890" y="5951"/>
                  </a:lnTo>
                  <a:lnTo>
                    <a:pt x="1237" y="5294"/>
                  </a:lnTo>
                  <a:lnTo>
                    <a:pt x="1546" y="4714"/>
                  </a:lnTo>
                  <a:lnTo>
                    <a:pt x="1856" y="4212"/>
                  </a:lnTo>
                  <a:lnTo>
                    <a:pt x="2126" y="3787"/>
                  </a:lnTo>
                  <a:lnTo>
                    <a:pt x="2397" y="3478"/>
                  </a:lnTo>
                  <a:lnTo>
                    <a:pt x="2783" y="3091"/>
                  </a:lnTo>
                  <a:lnTo>
                    <a:pt x="3169" y="2744"/>
                  </a:lnTo>
                  <a:lnTo>
                    <a:pt x="3633" y="2473"/>
                  </a:lnTo>
                  <a:lnTo>
                    <a:pt x="4097" y="2241"/>
                  </a:lnTo>
                  <a:lnTo>
                    <a:pt x="4599" y="2009"/>
                  </a:lnTo>
                  <a:lnTo>
                    <a:pt x="5101" y="1855"/>
                  </a:lnTo>
                  <a:lnTo>
                    <a:pt x="5604" y="1739"/>
                  </a:lnTo>
                  <a:lnTo>
                    <a:pt x="6145" y="1623"/>
                  </a:lnTo>
                  <a:lnTo>
                    <a:pt x="6763" y="1623"/>
                  </a:lnTo>
                  <a:lnTo>
                    <a:pt x="7381" y="1662"/>
                  </a:lnTo>
                  <a:lnTo>
                    <a:pt x="8000" y="1739"/>
                  </a:lnTo>
                  <a:lnTo>
                    <a:pt x="8579" y="1894"/>
                  </a:lnTo>
                  <a:lnTo>
                    <a:pt x="9159" y="2087"/>
                  </a:lnTo>
                  <a:lnTo>
                    <a:pt x="9584" y="2280"/>
                  </a:lnTo>
                  <a:lnTo>
                    <a:pt x="10163" y="2589"/>
                  </a:lnTo>
                  <a:lnTo>
                    <a:pt x="10782" y="2937"/>
                  </a:lnTo>
                  <a:lnTo>
                    <a:pt x="11554" y="3439"/>
                  </a:lnTo>
                  <a:lnTo>
                    <a:pt x="12366" y="4057"/>
                  </a:lnTo>
                  <a:lnTo>
                    <a:pt x="13332" y="4830"/>
                  </a:lnTo>
                  <a:lnTo>
                    <a:pt x="13371" y="4830"/>
                  </a:lnTo>
                  <a:lnTo>
                    <a:pt x="13409" y="4792"/>
                  </a:lnTo>
                  <a:lnTo>
                    <a:pt x="13371" y="4753"/>
                  </a:lnTo>
                  <a:lnTo>
                    <a:pt x="13332" y="4714"/>
                  </a:lnTo>
                  <a:lnTo>
                    <a:pt x="12946" y="4212"/>
                  </a:lnTo>
                  <a:lnTo>
                    <a:pt x="12559" y="3710"/>
                  </a:lnTo>
                  <a:lnTo>
                    <a:pt x="11941" y="2975"/>
                  </a:lnTo>
                  <a:lnTo>
                    <a:pt x="11593" y="2550"/>
                  </a:lnTo>
                  <a:lnTo>
                    <a:pt x="11168" y="2125"/>
                  </a:lnTo>
                  <a:lnTo>
                    <a:pt x="10859" y="1855"/>
                  </a:lnTo>
                  <a:lnTo>
                    <a:pt x="10550" y="1623"/>
                  </a:lnTo>
                  <a:lnTo>
                    <a:pt x="9854" y="1159"/>
                  </a:lnTo>
                  <a:lnTo>
                    <a:pt x="9313" y="850"/>
                  </a:lnTo>
                  <a:lnTo>
                    <a:pt x="8888" y="580"/>
                  </a:lnTo>
                  <a:lnTo>
                    <a:pt x="8579" y="464"/>
                  </a:lnTo>
                  <a:lnTo>
                    <a:pt x="8309" y="348"/>
                  </a:lnTo>
                  <a:lnTo>
                    <a:pt x="7806" y="193"/>
                  </a:lnTo>
                  <a:lnTo>
                    <a:pt x="7149" y="39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4180450" y="3148725"/>
              <a:ext cx="335250" cy="178750"/>
            </a:xfrm>
            <a:custGeom>
              <a:avLst/>
              <a:gdLst/>
              <a:ahLst/>
              <a:cxnLst/>
              <a:rect l="l" t="t" r="r" b="b"/>
              <a:pathLst>
                <a:path w="13410" h="7150" extrusionOk="0">
                  <a:moveTo>
                    <a:pt x="7188" y="1"/>
                  </a:moveTo>
                  <a:lnTo>
                    <a:pt x="6377" y="39"/>
                  </a:lnTo>
                  <a:lnTo>
                    <a:pt x="5797" y="117"/>
                  </a:lnTo>
                  <a:lnTo>
                    <a:pt x="5101" y="233"/>
                  </a:lnTo>
                  <a:lnTo>
                    <a:pt x="4445" y="426"/>
                  </a:lnTo>
                  <a:lnTo>
                    <a:pt x="4406" y="426"/>
                  </a:lnTo>
                  <a:lnTo>
                    <a:pt x="4019" y="580"/>
                  </a:lnTo>
                  <a:lnTo>
                    <a:pt x="3672" y="774"/>
                  </a:lnTo>
                  <a:lnTo>
                    <a:pt x="3247" y="1005"/>
                  </a:lnTo>
                  <a:lnTo>
                    <a:pt x="2899" y="1199"/>
                  </a:lnTo>
                  <a:lnTo>
                    <a:pt x="2590" y="1469"/>
                  </a:lnTo>
                  <a:lnTo>
                    <a:pt x="2242" y="1778"/>
                  </a:lnTo>
                  <a:lnTo>
                    <a:pt x="1778" y="2281"/>
                  </a:lnTo>
                  <a:lnTo>
                    <a:pt x="1585" y="2551"/>
                  </a:lnTo>
                  <a:lnTo>
                    <a:pt x="1199" y="3092"/>
                  </a:lnTo>
                  <a:lnTo>
                    <a:pt x="1121" y="3208"/>
                  </a:lnTo>
                  <a:lnTo>
                    <a:pt x="851" y="3710"/>
                  </a:lnTo>
                  <a:lnTo>
                    <a:pt x="619" y="4290"/>
                  </a:lnTo>
                  <a:lnTo>
                    <a:pt x="349" y="5024"/>
                  </a:lnTo>
                  <a:lnTo>
                    <a:pt x="155" y="5758"/>
                  </a:lnTo>
                  <a:lnTo>
                    <a:pt x="1" y="6763"/>
                  </a:lnTo>
                  <a:lnTo>
                    <a:pt x="1" y="7111"/>
                  </a:lnTo>
                  <a:lnTo>
                    <a:pt x="1" y="7149"/>
                  </a:lnTo>
                  <a:lnTo>
                    <a:pt x="271" y="6338"/>
                  </a:lnTo>
                  <a:lnTo>
                    <a:pt x="580" y="5565"/>
                  </a:lnTo>
                  <a:lnTo>
                    <a:pt x="890" y="4831"/>
                  </a:lnTo>
                  <a:lnTo>
                    <a:pt x="1237" y="4174"/>
                  </a:lnTo>
                  <a:lnTo>
                    <a:pt x="1546" y="3594"/>
                  </a:lnTo>
                  <a:lnTo>
                    <a:pt x="1856" y="3092"/>
                  </a:lnTo>
                  <a:lnTo>
                    <a:pt x="2126" y="2667"/>
                  </a:lnTo>
                  <a:lnTo>
                    <a:pt x="2397" y="2358"/>
                  </a:lnTo>
                  <a:lnTo>
                    <a:pt x="2783" y="1971"/>
                  </a:lnTo>
                  <a:lnTo>
                    <a:pt x="3169" y="1624"/>
                  </a:lnTo>
                  <a:lnTo>
                    <a:pt x="3633" y="1353"/>
                  </a:lnTo>
                  <a:lnTo>
                    <a:pt x="4097" y="1121"/>
                  </a:lnTo>
                  <a:lnTo>
                    <a:pt x="4599" y="889"/>
                  </a:lnTo>
                  <a:lnTo>
                    <a:pt x="5101" y="735"/>
                  </a:lnTo>
                  <a:lnTo>
                    <a:pt x="5604" y="619"/>
                  </a:lnTo>
                  <a:lnTo>
                    <a:pt x="6145" y="503"/>
                  </a:lnTo>
                  <a:lnTo>
                    <a:pt x="6763" y="503"/>
                  </a:lnTo>
                  <a:lnTo>
                    <a:pt x="7381" y="542"/>
                  </a:lnTo>
                  <a:lnTo>
                    <a:pt x="8000" y="619"/>
                  </a:lnTo>
                  <a:lnTo>
                    <a:pt x="8579" y="774"/>
                  </a:lnTo>
                  <a:lnTo>
                    <a:pt x="9159" y="967"/>
                  </a:lnTo>
                  <a:lnTo>
                    <a:pt x="9584" y="1160"/>
                  </a:lnTo>
                  <a:lnTo>
                    <a:pt x="10163" y="1469"/>
                  </a:lnTo>
                  <a:lnTo>
                    <a:pt x="10782" y="1817"/>
                  </a:lnTo>
                  <a:lnTo>
                    <a:pt x="11554" y="2319"/>
                  </a:lnTo>
                  <a:lnTo>
                    <a:pt x="12366" y="2937"/>
                  </a:lnTo>
                  <a:lnTo>
                    <a:pt x="13332" y="3710"/>
                  </a:lnTo>
                  <a:lnTo>
                    <a:pt x="13371" y="3710"/>
                  </a:lnTo>
                  <a:lnTo>
                    <a:pt x="13409" y="3672"/>
                  </a:lnTo>
                  <a:lnTo>
                    <a:pt x="13371" y="3633"/>
                  </a:lnTo>
                  <a:lnTo>
                    <a:pt x="13332" y="3594"/>
                  </a:lnTo>
                  <a:lnTo>
                    <a:pt x="12946" y="3092"/>
                  </a:lnTo>
                  <a:lnTo>
                    <a:pt x="12559" y="2590"/>
                  </a:lnTo>
                  <a:lnTo>
                    <a:pt x="12250" y="2319"/>
                  </a:lnTo>
                  <a:lnTo>
                    <a:pt x="11941" y="2049"/>
                  </a:lnTo>
                  <a:lnTo>
                    <a:pt x="11593" y="1778"/>
                  </a:lnTo>
                  <a:lnTo>
                    <a:pt x="10820" y="1237"/>
                  </a:lnTo>
                  <a:lnTo>
                    <a:pt x="10241" y="928"/>
                  </a:lnTo>
                  <a:lnTo>
                    <a:pt x="9738" y="658"/>
                  </a:lnTo>
                  <a:lnTo>
                    <a:pt x="9391" y="503"/>
                  </a:lnTo>
                  <a:lnTo>
                    <a:pt x="9081" y="387"/>
                  </a:lnTo>
                  <a:lnTo>
                    <a:pt x="8540" y="194"/>
                  </a:lnTo>
                  <a:lnTo>
                    <a:pt x="8154" y="117"/>
                  </a:lnTo>
                  <a:lnTo>
                    <a:pt x="7806" y="39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rgbClr val="661F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242275" y="3142925"/>
              <a:ext cx="18400" cy="25150"/>
            </a:xfrm>
            <a:custGeom>
              <a:avLst/>
              <a:gdLst/>
              <a:ahLst/>
              <a:cxnLst/>
              <a:rect l="l" t="t" r="r" b="b"/>
              <a:pathLst>
                <a:path w="736" h="1006" extrusionOk="0">
                  <a:moveTo>
                    <a:pt x="580" y="1"/>
                  </a:moveTo>
                  <a:lnTo>
                    <a:pt x="271" y="233"/>
                  </a:lnTo>
                  <a:lnTo>
                    <a:pt x="1" y="465"/>
                  </a:lnTo>
                  <a:lnTo>
                    <a:pt x="310" y="774"/>
                  </a:lnTo>
                  <a:lnTo>
                    <a:pt x="658" y="1006"/>
                  </a:lnTo>
                  <a:lnTo>
                    <a:pt x="735" y="1006"/>
                  </a:lnTo>
                  <a:lnTo>
                    <a:pt x="735" y="967"/>
                  </a:lnTo>
                  <a:lnTo>
                    <a:pt x="696" y="387"/>
                  </a:lnTo>
                  <a:lnTo>
                    <a:pt x="658" y="19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266425" y="3130375"/>
              <a:ext cx="21275" cy="21275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696" y="1"/>
                  </a:moveTo>
                  <a:lnTo>
                    <a:pt x="658" y="39"/>
                  </a:lnTo>
                  <a:lnTo>
                    <a:pt x="310" y="155"/>
                  </a:lnTo>
                  <a:lnTo>
                    <a:pt x="1" y="310"/>
                  </a:lnTo>
                  <a:lnTo>
                    <a:pt x="774" y="812"/>
                  </a:lnTo>
                  <a:lnTo>
                    <a:pt x="812" y="851"/>
                  </a:lnTo>
                  <a:lnTo>
                    <a:pt x="851" y="812"/>
                  </a:lnTo>
                  <a:lnTo>
                    <a:pt x="851" y="773"/>
                  </a:lnTo>
                  <a:lnTo>
                    <a:pt x="851" y="735"/>
                  </a:lnTo>
                  <a:lnTo>
                    <a:pt x="774" y="464"/>
                  </a:lnTo>
                  <a:lnTo>
                    <a:pt x="735" y="155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298325" y="3122650"/>
              <a:ext cx="16425" cy="20300"/>
            </a:xfrm>
            <a:custGeom>
              <a:avLst/>
              <a:gdLst/>
              <a:ahLst/>
              <a:cxnLst/>
              <a:rect l="l" t="t" r="r" b="b"/>
              <a:pathLst>
                <a:path w="657" h="812" extrusionOk="0">
                  <a:moveTo>
                    <a:pt x="657" y="0"/>
                  </a:moveTo>
                  <a:lnTo>
                    <a:pt x="0" y="155"/>
                  </a:lnTo>
                  <a:lnTo>
                    <a:pt x="193" y="464"/>
                  </a:lnTo>
                  <a:lnTo>
                    <a:pt x="425" y="773"/>
                  </a:lnTo>
                  <a:lnTo>
                    <a:pt x="502" y="812"/>
                  </a:lnTo>
                  <a:lnTo>
                    <a:pt x="541" y="812"/>
                  </a:lnTo>
                  <a:lnTo>
                    <a:pt x="541" y="773"/>
                  </a:lnTo>
                  <a:lnTo>
                    <a:pt x="618" y="38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326325" y="3120725"/>
              <a:ext cx="18375" cy="19325"/>
            </a:xfrm>
            <a:custGeom>
              <a:avLst/>
              <a:gdLst/>
              <a:ahLst/>
              <a:cxnLst/>
              <a:rect l="l" t="t" r="r" b="b"/>
              <a:pathLst>
                <a:path w="735" h="773" extrusionOk="0">
                  <a:moveTo>
                    <a:pt x="735" y="0"/>
                  </a:moveTo>
                  <a:lnTo>
                    <a:pt x="1" y="39"/>
                  </a:lnTo>
                  <a:lnTo>
                    <a:pt x="78" y="232"/>
                  </a:lnTo>
                  <a:lnTo>
                    <a:pt x="155" y="425"/>
                  </a:lnTo>
                  <a:lnTo>
                    <a:pt x="271" y="618"/>
                  </a:lnTo>
                  <a:lnTo>
                    <a:pt x="426" y="773"/>
                  </a:lnTo>
                  <a:lnTo>
                    <a:pt x="503" y="773"/>
                  </a:lnTo>
                  <a:lnTo>
                    <a:pt x="542" y="734"/>
                  </a:lnTo>
                  <a:lnTo>
                    <a:pt x="580" y="464"/>
                  </a:lnTo>
                  <a:lnTo>
                    <a:pt x="696" y="193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359175" y="3121675"/>
              <a:ext cx="16450" cy="19350"/>
            </a:xfrm>
            <a:custGeom>
              <a:avLst/>
              <a:gdLst/>
              <a:ahLst/>
              <a:cxnLst/>
              <a:rect l="l" t="t" r="r" b="b"/>
              <a:pathLst>
                <a:path w="658" h="774" extrusionOk="0">
                  <a:moveTo>
                    <a:pt x="0" y="1"/>
                  </a:moveTo>
                  <a:lnTo>
                    <a:pt x="39" y="349"/>
                  </a:lnTo>
                  <a:lnTo>
                    <a:pt x="78" y="735"/>
                  </a:lnTo>
                  <a:lnTo>
                    <a:pt x="116" y="774"/>
                  </a:lnTo>
                  <a:lnTo>
                    <a:pt x="232" y="774"/>
                  </a:lnTo>
                  <a:lnTo>
                    <a:pt x="387" y="619"/>
                  </a:lnTo>
                  <a:lnTo>
                    <a:pt x="503" y="503"/>
                  </a:lnTo>
                  <a:lnTo>
                    <a:pt x="619" y="310"/>
                  </a:lnTo>
                  <a:lnTo>
                    <a:pt x="657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387175" y="3129400"/>
              <a:ext cx="15500" cy="16450"/>
            </a:xfrm>
            <a:custGeom>
              <a:avLst/>
              <a:gdLst/>
              <a:ahLst/>
              <a:cxnLst/>
              <a:rect l="l" t="t" r="r" b="b"/>
              <a:pathLst>
                <a:path w="620" h="658" extrusionOk="0">
                  <a:moveTo>
                    <a:pt x="40" y="1"/>
                  </a:moveTo>
                  <a:lnTo>
                    <a:pt x="1" y="581"/>
                  </a:lnTo>
                  <a:lnTo>
                    <a:pt x="40" y="619"/>
                  </a:lnTo>
                  <a:lnTo>
                    <a:pt x="78" y="658"/>
                  </a:lnTo>
                  <a:lnTo>
                    <a:pt x="117" y="658"/>
                  </a:lnTo>
                  <a:lnTo>
                    <a:pt x="156" y="619"/>
                  </a:lnTo>
                  <a:lnTo>
                    <a:pt x="387" y="426"/>
                  </a:lnTo>
                  <a:lnTo>
                    <a:pt x="619" y="233"/>
                  </a:lnTo>
                  <a:lnTo>
                    <a:pt x="310" y="11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414225" y="3141975"/>
              <a:ext cx="12600" cy="13550"/>
            </a:xfrm>
            <a:custGeom>
              <a:avLst/>
              <a:gdLst/>
              <a:ahLst/>
              <a:cxnLst/>
              <a:rect l="l" t="t" r="r" b="b"/>
              <a:pathLst>
                <a:path w="504" h="542" extrusionOk="0">
                  <a:moveTo>
                    <a:pt x="1" y="0"/>
                  </a:moveTo>
                  <a:lnTo>
                    <a:pt x="1" y="155"/>
                  </a:lnTo>
                  <a:lnTo>
                    <a:pt x="40" y="348"/>
                  </a:lnTo>
                  <a:lnTo>
                    <a:pt x="117" y="503"/>
                  </a:lnTo>
                  <a:lnTo>
                    <a:pt x="156" y="541"/>
                  </a:lnTo>
                  <a:lnTo>
                    <a:pt x="194" y="541"/>
                  </a:lnTo>
                  <a:lnTo>
                    <a:pt x="310" y="503"/>
                  </a:lnTo>
                  <a:lnTo>
                    <a:pt x="503" y="3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223925" y="3161300"/>
              <a:ext cx="19350" cy="19325"/>
            </a:xfrm>
            <a:custGeom>
              <a:avLst/>
              <a:gdLst/>
              <a:ahLst/>
              <a:cxnLst/>
              <a:rect l="l" t="t" r="r" b="b"/>
              <a:pathLst>
                <a:path w="774" h="773" extrusionOk="0">
                  <a:moveTo>
                    <a:pt x="426" y="0"/>
                  </a:moveTo>
                  <a:lnTo>
                    <a:pt x="1" y="464"/>
                  </a:lnTo>
                  <a:lnTo>
                    <a:pt x="310" y="657"/>
                  </a:lnTo>
                  <a:lnTo>
                    <a:pt x="696" y="773"/>
                  </a:lnTo>
                  <a:lnTo>
                    <a:pt x="735" y="773"/>
                  </a:lnTo>
                  <a:lnTo>
                    <a:pt x="773" y="734"/>
                  </a:lnTo>
                  <a:lnTo>
                    <a:pt x="773" y="696"/>
                  </a:lnTo>
                  <a:lnTo>
                    <a:pt x="773" y="657"/>
                  </a:lnTo>
                  <a:lnTo>
                    <a:pt x="464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209450" y="3178675"/>
              <a:ext cx="17400" cy="21275"/>
            </a:xfrm>
            <a:custGeom>
              <a:avLst/>
              <a:gdLst/>
              <a:ahLst/>
              <a:cxnLst/>
              <a:rect l="l" t="t" r="r" b="b"/>
              <a:pathLst>
                <a:path w="696" h="851" extrusionOk="0">
                  <a:moveTo>
                    <a:pt x="386" y="1"/>
                  </a:moveTo>
                  <a:lnTo>
                    <a:pt x="77" y="503"/>
                  </a:lnTo>
                  <a:lnTo>
                    <a:pt x="0" y="619"/>
                  </a:lnTo>
                  <a:lnTo>
                    <a:pt x="271" y="773"/>
                  </a:lnTo>
                  <a:lnTo>
                    <a:pt x="618" y="851"/>
                  </a:lnTo>
                  <a:lnTo>
                    <a:pt x="657" y="851"/>
                  </a:lnTo>
                  <a:lnTo>
                    <a:pt x="696" y="812"/>
                  </a:lnTo>
                  <a:lnTo>
                    <a:pt x="696" y="735"/>
                  </a:lnTo>
                  <a:lnTo>
                    <a:pt x="657" y="657"/>
                  </a:lnTo>
                  <a:lnTo>
                    <a:pt x="618" y="542"/>
                  </a:lnTo>
                  <a:lnTo>
                    <a:pt x="580" y="387"/>
                  </a:lnTo>
                  <a:lnTo>
                    <a:pt x="541" y="271"/>
                  </a:lnTo>
                  <a:lnTo>
                    <a:pt x="464" y="1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197850" y="3205725"/>
              <a:ext cx="13550" cy="14525"/>
            </a:xfrm>
            <a:custGeom>
              <a:avLst/>
              <a:gdLst/>
              <a:ahLst/>
              <a:cxnLst/>
              <a:rect l="l" t="t" r="r" b="b"/>
              <a:pathLst>
                <a:path w="542" h="581" extrusionOk="0">
                  <a:moveTo>
                    <a:pt x="194" y="1"/>
                  </a:moveTo>
                  <a:lnTo>
                    <a:pt x="0" y="542"/>
                  </a:lnTo>
                  <a:lnTo>
                    <a:pt x="232" y="580"/>
                  </a:lnTo>
                  <a:lnTo>
                    <a:pt x="464" y="580"/>
                  </a:lnTo>
                  <a:lnTo>
                    <a:pt x="541" y="503"/>
                  </a:lnTo>
                  <a:lnTo>
                    <a:pt x="541" y="426"/>
                  </a:lnTo>
                  <a:lnTo>
                    <a:pt x="464" y="348"/>
                  </a:lnTo>
                  <a:lnTo>
                    <a:pt x="348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667325" y="3366075"/>
              <a:ext cx="57025" cy="137200"/>
            </a:xfrm>
            <a:custGeom>
              <a:avLst/>
              <a:gdLst/>
              <a:ahLst/>
              <a:cxnLst/>
              <a:rect l="l" t="t" r="r" b="b"/>
              <a:pathLst>
                <a:path w="2281" h="5488" extrusionOk="0">
                  <a:moveTo>
                    <a:pt x="2049" y="1"/>
                  </a:moveTo>
                  <a:lnTo>
                    <a:pt x="2010" y="40"/>
                  </a:lnTo>
                  <a:lnTo>
                    <a:pt x="2010" y="851"/>
                  </a:lnTo>
                  <a:lnTo>
                    <a:pt x="2010" y="1237"/>
                  </a:lnTo>
                  <a:lnTo>
                    <a:pt x="1972" y="1662"/>
                  </a:lnTo>
                  <a:lnTo>
                    <a:pt x="1894" y="2049"/>
                  </a:lnTo>
                  <a:lnTo>
                    <a:pt x="1778" y="2397"/>
                  </a:lnTo>
                  <a:lnTo>
                    <a:pt x="1662" y="2744"/>
                  </a:lnTo>
                  <a:lnTo>
                    <a:pt x="1508" y="3092"/>
                  </a:lnTo>
                  <a:lnTo>
                    <a:pt x="1199" y="3672"/>
                  </a:lnTo>
                  <a:lnTo>
                    <a:pt x="812" y="4251"/>
                  </a:lnTo>
                  <a:lnTo>
                    <a:pt x="387" y="4792"/>
                  </a:lnTo>
                  <a:lnTo>
                    <a:pt x="194" y="5063"/>
                  </a:lnTo>
                  <a:lnTo>
                    <a:pt x="1" y="5372"/>
                  </a:lnTo>
                  <a:lnTo>
                    <a:pt x="1" y="5411"/>
                  </a:lnTo>
                  <a:lnTo>
                    <a:pt x="40" y="5488"/>
                  </a:lnTo>
                  <a:lnTo>
                    <a:pt x="155" y="5488"/>
                  </a:lnTo>
                  <a:lnTo>
                    <a:pt x="426" y="5256"/>
                  </a:lnTo>
                  <a:lnTo>
                    <a:pt x="696" y="4986"/>
                  </a:lnTo>
                  <a:lnTo>
                    <a:pt x="1121" y="4445"/>
                  </a:lnTo>
                  <a:lnTo>
                    <a:pt x="1585" y="3788"/>
                  </a:lnTo>
                  <a:lnTo>
                    <a:pt x="1778" y="3479"/>
                  </a:lnTo>
                  <a:lnTo>
                    <a:pt x="1933" y="3131"/>
                  </a:lnTo>
                  <a:lnTo>
                    <a:pt x="2087" y="2744"/>
                  </a:lnTo>
                  <a:lnTo>
                    <a:pt x="2165" y="2358"/>
                  </a:lnTo>
                  <a:lnTo>
                    <a:pt x="2242" y="1972"/>
                  </a:lnTo>
                  <a:lnTo>
                    <a:pt x="2281" y="1585"/>
                  </a:lnTo>
                  <a:lnTo>
                    <a:pt x="2281" y="1199"/>
                  </a:lnTo>
                  <a:lnTo>
                    <a:pt x="2242" y="812"/>
                  </a:lnTo>
                  <a:lnTo>
                    <a:pt x="2165" y="387"/>
                  </a:lnTo>
                  <a:lnTo>
                    <a:pt x="2087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667325" y="3366075"/>
              <a:ext cx="57025" cy="137200"/>
            </a:xfrm>
            <a:custGeom>
              <a:avLst/>
              <a:gdLst/>
              <a:ahLst/>
              <a:cxnLst/>
              <a:rect l="l" t="t" r="r" b="b"/>
              <a:pathLst>
                <a:path w="2281" h="5488" fill="none" extrusionOk="0">
                  <a:moveTo>
                    <a:pt x="2087" y="1"/>
                  </a:moveTo>
                  <a:lnTo>
                    <a:pt x="2087" y="1"/>
                  </a:lnTo>
                  <a:lnTo>
                    <a:pt x="2049" y="1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851"/>
                  </a:lnTo>
                  <a:lnTo>
                    <a:pt x="2010" y="1237"/>
                  </a:lnTo>
                  <a:lnTo>
                    <a:pt x="1972" y="1662"/>
                  </a:lnTo>
                  <a:lnTo>
                    <a:pt x="1972" y="1662"/>
                  </a:lnTo>
                  <a:lnTo>
                    <a:pt x="1894" y="2049"/>
                  </a:lnTo>
                  <a:lnTo>
                    <a:pt x="1778" y="2397"/>
                  </a:lnTo>
                  <a:lnTo>
                    <a:pt x="1662" y="2744"/>
                  </a:lnTo>
                  <a:lnTo>
                    <a:pt x="1508" y="3092"/>
                  </a:lnTo>
                  <a:lnTo>
                    <a:pt x="1508" y="3092"/>
                  </a:lnTo>
                  <a:lnTo>
                    <a:pt x="1199" y="3672"/>
                  </a:lnTo>
                  <a:lnTo>
                    <a:pt x="812" y="4251"/>
                  </a:lnTo>
                  <a:lnTo>
                    <a:pt x="812" y="4251"/>
                  </a:lnTo>
                  <a:lnTo>
                    <a:pt x="387" y="4792"/>
                  </a:lnTo>
                  <a:lnTo>
                    <a:pt x="194" y="5063"/>
                  </a:lnTo>
                  <a:lnTo>
                    <a:pt x="1" y="5372"/>
                  </a:lnTo>
                  <a:lnTo>
                    <a:pt x="1" y="5372"/>
                  </a:lnTo>
                  <a:lnTo>
                    <a:pt x="1" y="5411"/>
                  </a:lnTo>
                  <a:lnTo>
                    <a:pt x="40" y="5488"/>
                  </a:lnTo>
                  <a:lnTo>
                    <a:pt x="78" y="5488"/>
                  </a:lnTo>
                  <a:lnTo>
                    <a:pt x="155" y="5488"/>
                  </a:lnTo>
                  <a:lnTo>
                    <a:pt x="155" y="5488"/>
                  </a:lnTo>
                  <a:lnTo>
                    <a:pt x="426" y="5256"/>
                  </a:lnTo>
                  <a:lnTo>
                    <a:pt x="696" y="4986"/>
                  </a:lnTo>
                  <a:lnTo>
                    <a:pt x="1121" y="4445"/>
                  </a:lnTo>
                  <a:lnTo>
                    <a:pt x="1121" y="4445"/>
                  </a:lnTo>
                  <a:lnTo>
                    <a:pt x="1585" y="3788"/>
                  </a:lnTo>
                  <a:lnTo>
                    <a:pt x="1778" y="3479"/>
                  </a:lnTo>
                  <a:lnTo>
                    <a:pt x="1933" y="3131"/>
                  </a:lnTo>
                  <a:lnTo>
                    <a:pt x="1933" y="3131"/>
                  </a:lnTo>
                  <a:lnTo>
                    <a:pt x="2087" y="2744"/>
                  </a:lnTo>
                  <a:lnTo>
                    <a:pt x="2165" y="2358"/>
                  </a:lnTo>
                  <a:lnTo>
                    <a:pt x="2242" y="1972"/>
                  </a:lnTo>
                  <a:lnTo>
                    <a:pt x="2281" y="1585"/>
                  </a:lnTo>
                  <a:lnTo>
                    <a:pt x="2281" y="1199"/>
                  </a:lnTo>
                  <a:lnTo>
                    <a:pt x="2242" y="812"/>
                  </a:lnTo>
                  <a:lnTo>
                    <a:pt x="2165" y="387"/>
                  </a:lnTo>
                  <a:lnTo>
                    <a:pt x="20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705000" y="3411500"/>
              <a:ext cx="53175" cy="121725"/>
            </a:xfrm>
            <a:custGeom>
              <a:avLst/>
              <a:gdLst/>
              <a:ahLst/>
              <a:cxnLst/>
              <a:rect l="l" t="t" r="r" b="b"/>
              <a:pathLst>
                <a:path w="2127" h="4869" extrusionOk="0">
                  <a:moveTo>
                    <a:pt x="1933" y="0"/>
                  </a:moveTo>
                  <a:lnTo>
                    <a:pt x="1933" y="39"/>
                  </a:lnTo>
                  <a:lnTo>
                    <a:pt x="1856" y="734"/>
                  </a:lnTo>
                  <a:lnTo>
                    <a:pt x="1817" y="1430"/>
                  </a:lnTo>
                  <a:lnTo>
                    <a:pt x="1778" y="1778"/>
                  </a:lnTo>
                  <a:lnTo>
                    <a:pt x="1740" y="2125"/>
                  </a:lnTo>
                  <a:lnTo>
                    <a:pt x="1624" y="2473"/>
                  </a:lnTo>
                  <a:lnTo>
                    <a:pt x="1508" y="2821"/>
                  </a:lnTo>
                  <a:lnTo>
                    <a:pt x="1353" y="3091"/>
                  </a:lnTo>
                  <a:lnTo>
                    <a:pt x="1160" y="3362"/>
                  </a:lnTo>
                  <a:lnTo>
                    <a:pt x="735" y="3825"/>
                  </a:lnTo>
                  <a:lnTo>
                    <a:pt x="349" y="4251"/>
                  </a:lnTo>
                  <a:lnTo>
                    <a:pt x="155" y="4482"/>
                  </a:lnTo>
                  <a:lnTo>
                    <a:pt x="1" y="4714"/>
                  </a:lnTo>
                  <a:lnTo>
                    <a:pt x="1" y="4792"/>
                  </a:lnTo>
                  <a:lnTo>
                    <a:pt x="40" y="4830"/>
                  </a:lnTo>
                  <a:lnTo>
                    <a:pt x="78" y="4869"/>
                  </a:lnTo>
                  <a:lnTo>
                    <a:pt x="155" y="4869"/>
                  </a:lnTo>
                  <a:lnTo>
                    <a:pt x="426" y="4676"/>
                  </a:lnTo>
                  <a:lnTo>
                    <a:pt x="696" y="4444"/>
                  </a:lnTo>
                  <a:lnTo>
                    <a:pt x="928" y="4212"/>
                  </a:lnTo>
                  <a:lnTo>
                    <a:pt x="1160" y="3941"/>
                  </a:lnTo>
                  <a:lnTo>
                    <a:pt x="1508" y="3439"/>
                  </a:lnTo>
                  <a:lnTo>
                    <a:pt x="1662" y="3169"/>
                  </a:lnTo>
                  <a:lnTo>
                    <a:pt x="1817" y="2898"/>
                  </a:lnTo>
                  <a:lnTo>
                    <a:pt x="1933" y="2550"/>
                  </a:lnTo>
                  <a:lnTo>
                    <a:pt x="2010" y="2203"/>
                  </a:lnTo>
                  <a:lnTo>
                    <a:pt x="2087" y="1855"/>
                  </a:lnTo>
                  <a:lnTo>
                    <a:pt x="2126" y="1468"/>
                  </a:lnTo>
                  <a:lnTo>
                    <a:pt x="2126" y="1121"/>
                  </a:lnTo>
                  <a:lnTo>
                    <a:pt x="2087" y="734"/>
                  </a:lnTo>
                  <a:lnTo>
                    <a:pt x="2049" y="386"/>
                  </a:lnTo>
                  <a:lnTo>
                    <a:pt x="1972" y="39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705000" y="3411500"/>
              <a:ext cx="53175" cy="121725"/>
            </a:xfrm>
            <a:custGeom>
              <a:avLst/>
              <a:gdLst/>
              <a:ahLst/>
              <a:cxnLst/>
              <a:rect l="l" t="t" r="r" b="b"/>
              <a:pathLst>
                <a:path w="2127" h="4869" fill="none" extrusionOk="0">
                  <a:moveTo>
                    <a:pt x="1972" y="39"/>
                  </a:moveTo>
                  <a:lnTo>
                    <a:pt x="1972" y="39"/>
                  </a:lnTo>
                  <a:lnTo>
                    <a:pt x="1933" y="0"/>
                  </a:lnTo>
                  <a:lnTo>
                    <a:pt x="1933" y="39"/>
                  </a:lnTo>
                  <a:lnTo>
                    <a:pt x="1933" y="39"/>
                  </a:lnTo>
                  <a:lnTo>
                    <a:pt x="1856" y="734"/>
                  </a:lnTo>
                  <a:lnTo>
                    <a:pt x="1817" y="1430"/>
                  </a:lnTo>
                  <a:lnTo>
                    <a:pt x="1778" y="1778"/>
                  </a:lnTo>
                  <a:lnTo>
                    <a:pt x="1740" y="2125"/>
                  </a:lnTo>
                  <a:lnTo>
                    <a:pt x="1624" y="2473"/>
                  </a:lnTo>
                  <a:lnTo>
                    <a:pt x="1508" y="2821"/>
                  </a:lnTo>
                  <a:lnTo>
                    <a:pt x="1508" y="2821"/>
                  </a:lnTo>
                  <a:lnTo>
                    <a:pt x="1353" y="3091"/>
                  </a:lnTo>
                  <a:lnTo>
                    <a:pt x="1160" y="3362"/>
                  </a:lnTo>
                  <a:lnTo>
                    <a:pt x="735" y="3825"/>
                  </a:lnTo>
                  <a:lnTo>
                    <a:pt x="735" y="3825"/>
                  </a:lnTo>
                  <a:lnTo>
                    <a:pt x="349" y="4251"/>
                  </a:lnTo>
                  <a:lnTo>
                    <a:pt x="155" y="4482"/>
                  </a:lnTo>
                  <a:lnTo>
                    <a:pt x="1" y="4714"/>
                  </a:lnTo>
                  <a:lnTo>
                    <a:pt x="1" y="4714"/>
                  </a:lnTo>
                  <a:lnTo>
                    <a:pt x="1" y="4792"/>
                  </a:lnTo>
                  <a:lnTo>
                    <a:pt x="40" y="4830"/>
                  </a:lnTo>
                  <a:lnTo>
                    <a:pt x="78" y="4869"/>
                  </a:lnTo>
                  <a:lnTo>
                    <a:pt x="155" y="4869"/>
                  </a:lnTo>
                  <a:lnTo>
                    <a:pt x="155" y="4869"/>
                  </a:lnTo>
                  <a:lnTo>
                    <a:pt x="426" y="4676"/>
                  </a:lnTo>
                  <a:lnTo>
                    <a:pt x="696" y="4444"/>
                  </a:lnTo>
                  <a:lnTo>
                    <a:pt x="928" y="4212"/>
                  </a:lnTo>
                  <a:lnTo>
                    <a:pt x="1160" y="3941"/>
                  </a:lnTo>
                  <a:lnTo>
                    <a:pt x="1160" y="3941"/>
                  </a:lnTo>
                  <a:lnTo>
                    <a:pt x="1508" y="3439"/>
                  </a:lnTo>
                  <a:lnTo>
                    <a:pt x="1662" y="3169"/>
                  </a:lnTo>
                  <a:lnTo>
                    <a:pt x="1817" y="2898"/>
                  </a:lnTo>
                  <a:lnTo>
                    <a:pt x="1817" y="2898"/>
                  </a:lnTo>
                  <a:lnTo>
                    <a:pt x="1933" y="2550"/>
                  </a:lnTo>
                  <a:lnTo>
                    <a:pt x="2010" y="2203"/>
                  </a:lnTo>
                  <a:lnTo>
                    <a:pt x="2087" y="1855"/>
                  </a:lnTo>
                  <a:lnTo>
                    <a:pt x="2126" y="1468"/>
                  </a:lnTo>
                  <a:lnTo>
                    <a:pt x="2126" y="1121"/>
                  </a:lnTo>
                  <a:lnTo>
                    <a:pt x="2087" y="734"/>
                  </a:lnTo>
                  <a:lnTo>
                    <a:pt x="2049" y="386"/>
                  </a:lnTo>
                  <a:lnTo>
                    <a:pt x="1972" y="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712725" y="3495525"/>
              <a:ext cx="71525" cy="95675"/>
            </a:xfrm>
            <a:custGeom>
              <a:avLst/>
              <a:gdLst/>
              <a:ahLst/>
              <a:cxnLst/>
              <a:rect l="l" t="t" r="r" b="b"/>
              <a:pathLst>
                <a:path w="2861" h="3827" extrusionOk="0">
                  <a:moveTo>
                    <a:pt x="2745" y="1"/>
                  </a:moveTo>
                  <a:lnTo>
                    <a:pt x="2745" y="39"/>
                  </a:lnTo>
                  <a:lnTo>
                    <a:pt x="2667" y="658"/>
                  </a:lnTo>
                  <a:lnTo>
                    <a:pt x="2590" y="967"/>
                  </a:lnTo>
                  <a:lnTo>
                    <a:pt x="2513" y="1237"/>
                  </a:lnTo>
                  <a:lnTo>
                    <a:pt x="2397" y="1508"/>
                  </a:lnTo>
                  <a:lnTo>
                    <a:pt x="2242" y="1778"/>
                  </a:lnTo>
                  <a:lnTo>
                    <a:pt x="2088" y="2049"/>
                  </a:lnTo>
                  <a:lnTo>
                    <a:pt x="1894" y="2281"/>
                  </a:lnTo>
                  <a:lnTo>
                    <a:pt x="1701" y="2512"/>
                  </a:lnTo>
                  <a:lnTo>
                    <a:pt x="1469" y="2706"/>
                  </a:lnTo>
                  <a:lnTo>
                    <a:pt x="1006" y="3092"/>
                  </a:lnTo>
                  <a:lnTo>
                    <a:pt x="503" y="3363"/>
                  </a:lnTo>
                  <a:lnTo>
                    <a:pt x="271" y="3478"/>
                  </a:lnTo>
                  <a:lnTo>
                    <a:pt x="40" y="3672"/>
                  </a:lnTo>
                  <a:lnTo>
                    <a:pt x="1" y="3710"/>
                  </a:lnTo>
                  <a:lnTo>
                    <a:pt x="40" y="3788"/>
                  </a:lnTo>
                  <a:lnTo>
                    <a:pt x="78" y="3826"/>
                  </a:lnTo>
                  <a:lnTo>
                    <a:pt x="156" y="3826"/>
                  </a:lnTo>
                  <a:lnTo>
                    <a:pt x="465" y="3749"/>
                  </a:lnTo>
                  <a:lnTo>
                    <a:pt x="735" y="3594"/>
                  </a:lnTo>
                  <a:lnTo>
                    <a:pt x="1315" y="3247"/>
                  </a:lnTo>
                  <a:lnTo>
                    <a:pt x="1778" y="2860"/>
                  </a:lnTo>
                  <a:lnTo>
                    <a:pt x="2010" y="2628"/>
                  </a:lnTo>
                  <a:lnTo>
                    <a:pt x="2204" y="2397"/>
                  </a:lnTo>
                  <a:lnTo>
                    <a:pt x="2397" y="2126"/>
                  </a:lnTo>
                  <a:lnTo>
                    <a:pt x="2513" y="1856"/>
                  </a:lnTo>
                  <a:lnTo>
                    <a:pt x="2667" y="1585"/>
                  </a:lnTo>
                  <a:lnTo>
                    <a:pt x="2745" y="1276"/>
                  </a:lnTo>
                  <a:lnTo>
                    <a:pt x="2822" y="967"/>
                  </a:lnTo>
                  <a:lnTo>
                    <a:pt x="2860" y="658"/>
                  </a:lnTo>
                  <a:lnTo>
                    <a:pt x="2860" y="349"/>
                  </a:lnTo>
                  <a:lnTo>
                    <a:pt x="2822" y="39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712725" y="3495525"/>
              <a:ext cx="71525" cy="95675"/>
            </a:xfrm>
            <a:custGeom>
              <a:avLst/>
              <a:gdLst/>
              <a:ahLst/>
              <a:cxnLst/>
              <a:rect l="l" t="t" r="r" b="b"/>
              <a:pathLst>
                <a:path w="2861" h="3827" fill="none" extrusionOk="0">
                  <a:moveTo>
                    <a:pt x="2822" y="39"/>
                  </a:moveTo>
                  <a:lnTo>
                    <a:pt x="2822" y="39"/>
                  </a:lnTo>
                  <a:lnTo>
                    <a:pt x="2822" y="39"/>
                  </a:lnTo>
                  <a:lnTo>
                    <a:pt x="2783" y="1"/>
                  </a:lnTo>
                  <a:lnTo>
                    <a:pt x="2745" y="1"/>
                  </a:lnTo>
                  <a:lnTo>
                    <a:pt x="2745" y="39"/>
                  </a:lnTo>
                  <a:lnTo>
                    <a:pt x="2745" y="39"/>
                  </a:lnTo>
                  <a:lnTo>
                    <a:pt x="2667" y="658"/>
                  </a:lnTo>
                  <a:lnTo>
                    <a:pt x="2590" y="967"/>
                  </a:lnTo>
                  <a:lnTo>
                    <a:pt x="2513" y="1237"/>
                  </a:lnTo>
                  <a:lnTo>
                    <a:pt x="2397" y="1508"/>
                  </a:lnTo>
                  <a:lnTo>
                    <a:pt x="2242" y="1778"/>
                  </a:lnTo>
                  <a:lnTo>
                    <a:pt x="2088" y="2049"/>
                  </a:lnTo>
                  <a:lnTo>
                    <a:pt x="1894" y="2281"/>
                  </a:lnTo>
                  <a:lnTo>
                    <a:pt x="1894" y="2281"/>
                  </a:lnTo>
                  <a:lnTo>
                    <a:pt x="1701" y="2512"/>
                  </a:lnTo>
                  <a:lnTo>
                    <a:pt x="1469" y="2706"/>
                  </a:lnTo>
                  <a:lnTo>
                    <a:pt x="1006" y="3092"/>
                  </a:lnTo>
                  <a:lnTo>
                    <a:pt x="1006" y="3092"/>
                  </a:lnTo>
                  <a:lnTo>
                    <a:pt x="503" y="3363"/>
                  </a:lnTo>
                  <a:lnTo>
                    <a:pt x="271" y="3478"/>
                  </a:lnTo>
                  <a:lnTo>
                    <a:pt x="40" y="3672"/>
                  </a:lnTo>
                  <a:lnTo>
                    <a:pt x="40" y="3672"/>
                  </a:lnTo>
                  <a:lnTo>
                    <a:pt x="1" y="3710"/>
                  </a:lnTo>
                  <a:lnTo>
                    <a:pt x="40" y="3788"/>
                  </a:lnTo>
                  <a:lnTo>
                    <a:pt x="78" y="3826"/>
                  </a:lnTo>
                  <a:lnTo>
                    <a:pt x="156" y="3826"/>
                  </a:lnTo>
                  <a:lnTo>
                    <a:pt x="156" y="3826"/>
                  </a:lnTo>
                  <a:lnTo>
                    <a:pt x="465" y="3749"/>
                  </a:lnTo>
                  <a:lnTo>
                    <a:pt x="735" y="3594"/>
                  </a:lnTo>
                  <a:lnTo>
                    <a:pt x="1315" y="3247"/>
                  </a:lnTo>
                  <a:lnTo>
                    <a:pt x="1315" y="3247"/>
                  </a:lnTo>
                  <a:lnTo>
                    <a:pt x="1778" y="2860"/>
                  </a:lnTo>
                  <a:lnTo>
                    <a:pt x="2010" y="2628"/>
                  </a:lnTo>
                  <a:lnTo>
                    <a:pt x="2204" y="2397"/>
                  </a:lnTo>
                  <a:lnTo>
                    <a:pt x="2204" y="2397"/>
                  </a:lnTo>
                  <a:lnTo>
                    <a:pt x="2397" y="2126"/>
                  </a:lnTo>
                  <a:lnTo>
                    <a:pt x="2513" y="1856"/>
                  </a:lnTo>
                  <a:lnTo>
                    <a:pt x="2667" y="1585"/>
                  </a:lnTo>
                  <a:lnTo>
                    <a:pt x="2745" y="1276"/>
                  </a:lnTo>
                  <a:lnTo>
                    <a:pt x="2822" y="967"/>
                  </a:lnTo>
                  <a:lnTo>
                    <a:pt x="2860" y="658"/>
                  </a:lnTo>
                  <a:lnTo>
                    <a:pt x="2860" y="349"/>
                  </a:lnTo>
                  <a:lnTo>
                    <a:pt x="2822" y="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714675" y="3561225"/>
              <a:ext cx="76325" cy="83100"/>
            </a:xfrm>
            <a:custGeom>
              <a:avLst/>
              <a:gdLst/>
              <a:ahLst/>
              <a:cxnLst/>
              <a:rect l="l" t="t" r="r" b="b"/>
              <a:pathLst>
                <a:path w="3053" h="3324" extrusionOk="0">
                  <a:moveTo>
                    <a:pt x="2976" y="0"/>
                  </a:moveTo>
                  <a:lnTo>
                    <a:pt x="2937" y="39"/>
                  </a:lnTo>
                  <a:lnTo>
                    <a:pt x="2937" y="348"/>
                  </a:lnTo>
                  <a:lnTo>
                    <a:pt x="2898" y="619"/>
                  </a:lnTo>
                  <a:lnTo>
                    <a:pt x="2821" y="928"/>
                  </a:lnTo>
                  <a:lnTo>
                    <a:pt x="2744" y="1198"/>
                  </a:lnTo>
                  <a:lnTo>
                    <a:pt x="2628" y="1469"/>
                  </a:lnTo>
                  <a:lnTo>
                    <a:pt x="2473" y="1739"/>
                  </a:lnTo>
                  <a:lnTo>
                    <a:pt x="2280" y="1971"/>
                  </a:lnTo>
                  <a:lnTo>
                    <a:pt x="2087" y="2203"/>
                  </a:lnTo>
                  <a:lnTo>
                    <a:pt x="1855" y="2357"/>
                  </a:lnTo>
                  <a:lnTo>
                    <a:pt x="1623" y="2551"/>
                  </a:lnTo>
                  <a:lnTo>
                    <a:pt x="1353" y="2667"/>
                  </a:lnTo>
                  <a:lnTo>
                    <a:pt x="1082" y="2783"/>
                  </a:lnTo>
                  <a:lnTo>
                    <a:pt x="850" y="2860"/>
                  </a:lnTo>
                  <a:lnTo>
                    <a:pt x="580" y="2898"/>
                  </a:lnTo>
                  <a:lnTo>
                    <a:pt x="309" y="2937"/>
                  </a:lnTo>
                  <a:lnTo>
                    <a:pt x="78" y="3014"/>
                  </a:lnTo>
                  <a:lnTo>
                    <a:pt x="0" y="3092"/>
                  </a:lnTo>
                  <a:lnTo>
                    <a:pt x="0" y="3169"/>
                  </a:lnTo>
                  <a:lnTo>
                    <a:pt x="39" y="3246"/>
                  </a:lnTo>
                  <a:lnTo>
                    <a:pt x="116" y="3285"/>
                  </a:lnTo>
                  <a:lnTo>
                    <a:pt x="232" y="3323"/>
                  </a:lnTo>
                  <a:lnTo>
                    <a:pt x="387" y="3323"/>
                  </a:lnTo>
                  <a:lnTo>
                    <a:pt x="696" y="3285"/>
                  </a:lnTo>
                  <a:lnTo>
                    <a:pt x="1005" y="3208"/>
                  </a:lnTo>
                  <a:lnTo>
                    <a:pt x="1275" y="3092"/>
                  </a:lnTo>
                  <a:lnTo>
                    <a:pt x="1585" y="2937"/>
                  </a:lnTo>
                  <a:lnTo>
                    <a:pt x="1855" y="2783"/>
                  </a:lnTo>
                  <a:lnTo>
                    <a:pt x="2087" y="2589"/>
                  </a:lnTo>
                  <a:lnTo>
                    <a:pt x="2319" y="2357"/>
                  </a:lnTo>
                  <a:lnTo>
                    <a:pt x="2512" y="2087"/>
                  </a:lnTo>
                  <a:lnTo>
                    <a:pt x="2667" y="1816"/>
                  </a:lnTo>
                  <a:lnTo>
                    <a:pt x="2821" y="1546"/>
                  </a:lnTo>
                  <a:lnTo>
                    <a:pt x="2937" y="1276"/>
                  </a:lnTo>
                  <a:lnTo>
                    <a:pt x="3014" y="966"/>
                  </a:lnTo>
                  <a:lnTo>
                    <a:pt x="3053" y="657"/>
                  </a:lnTo>
                  <a:lnTo>
                    <a:pt x="3053" y="348"/>
                  </a:lnTo>
                  <a:lnTo>
                    <a:pt x="3053" y="39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714675" y="3561225"/>
              <a:ext cx="76325" cy="83100"/>
            </a:xfrm>
            <a:custGeom>
              <a:avLst/>
              <a:gdLst/>
              <a:ahLst/>
              <a:cxnLst/>
              <a:rect l="l" t="t" r="r" b="b"/>
              <a:pathLst>
                <a:path w="3053" h="3324" fill="none" extrusionOk="0">
                  <a:moveTo>
                    <a:pt x="3053" y="39"/>
                  </a:moveTo>
                  <a:lnTo>
                    <a:pt x="3053" y="39"/>
                  </a:lnTo>
                  <a:lnTo>
                    <a:pt x="3014" y="0"/>
                  </a:lnTo>
                  <a:lnTo>
                    <a:pt x="2976" y="0"/>
                  </a:lnTo>
                  <a:lnTo>
                    <a:pt x="2976" y="0"/>
                  </a:lnTo>
                  <a:lnTo>
                    <a:pt x="2937" y="39"/>
                  </a:lnTo>
                  <a:lnTo>
                    <a:pt x="2937" y="39"/>
                  </a:lnTo>
                  <a:lnTo>
                    <a:pt x="2937" y="348"/>
                  </a:lnTo>
                  <a:lnTo>
                    <a:pt x="2898" y="619"/>
                  </a:lnTo>
                  <a:lnTo>
                    <a:pt x="2821" y="928"/>
                  </a:lnTo>
                  <a:lnTo>
                    <a:pt x="2744" y="1198"/>
                  </a:lnTo>
                  <a:lnTo>
                    <a:pt x="2628" y="1469"/>
                  </a:lnTo>
                  <a:lnTo>
                    <a:pt x="2473" y="1739"/>
                  </a:lnTo>
                  <a:lnTo>
                    <a:pt x="2280" y="1971"/>
                  </a:lnTo>
                  <a:lnTo>
                    <a:pt x="2087" y="2203"/>
                  </a:lnTo>
                  <a:lnTo>
                    <a:pt x="2087" y="2203"/>
                  </a:lnTo>
                  <a:lnTo>
                    <a:pt x="1855" y="2357"/>
                  </a:lnTo>
                  <a:lnTo>
                    <a:pt x="1623" y="2551"/>
                  </a:lnTo>
                  <a:lnTo>
                    <a:pt x="1353" y="2667"/>
                  </a:lnTo>
                  <a:lnTo>
                    <a:pt x="1082" y="2783"/>
                  </a:lnTo>
                  <a:lnTo>
                    <a:pt x="1082" y="2783"/>
                  </a:lnTo>
                  <a:lnTo>
                    <a:pt x="850" y="2860"/>
                  </a:lnTo>
                  <a:lnTo>
                    <a:pt x="580" y="2898"/>
                  </a:lnTo>
                  <a:lnTo>
                    <a:pt x="309" y="2937"/>
                  </a:lnTo>
                  <a:lnTo>
                    <a:pt x="78" y="3014"/>
                  </a:lnTo>
                  <a:lnTo>
                    <a:pt x="78" y="3014"/>
                  </a:lnTo>
                  <a:lnTo>
                    <a:pt x="0" y="3092"/>
                  </a:lnTo>
                  <a:lnTo>
                    <a:pt x="0" y="3169"/>
                  </a:lnTo>
                  <a:lnTo>
                    <a:pt x="39" y="3246"/>
                  </a:lnTo>
                  <a:lnTo>
                    <a:pt x="116" y="3285"/>
                  </a:lnTo>
                  <a:lnTo>
                    <a:pt x="116" y="3285"/>
                  </a:lnTo>
                  <a:lnTo>
                    <a:pt x="232" y="3323"/>
                  </a:lnTo>
                  <a:lnTo>
                    <a:pt x="387" y="3323"/>
                  </a:lnTo>
                  <a:lnTo>
                    <a:pt x="696" y="3285"/>
                  </a:lnTo>
                  <a:lnTo>
                    <a:pt x="1005" y="3208"/>
                  </a:lnTo>
                  <a:lnTo>
                    <a:pt x="1275" y="3092"/>
                  </a:lnTo>
                  <a:lnTo>
                    <a:pt x="1275" y="3092"/>
                  </a:lnTo>
                  <a:lnTo>
                    <a:pt x="1585" y="2937"/>
                  </a:lnTo>
                  <a:lnTo>
                    <a:pt x="1855" y="2783"/>
                  </a:lnTo>
                  <a:lnTo>
                    <a:pt x="2087" y="2589"/>
                  </a:lnTo>
                  <a:lnTo>
                    <a:pt x="2319" y="2357"/>
                  </a:lnTo>
                  <a:lnTo>
                    <a:pt x="2319" y="2357"/>
                  </a:lnTo>
                  <a:lnTo>
                    <a:pt x="2512" y="2087"/>
                  </a:lnTo>
                  <a:lnTo>
                    <a:pt x="2667" y="1816"/>
                  </a:lnTo>
                  <a:lnTo>
                    <a:pt x="2821" y="1546"/>
                  </a:lnTo>
                  <a:lnTo>
                    <a:pt x="2937" y="1276"/>
                  </a:lnTo>
                  <a:lnTo>
                    <a:pt x="3014" y="966"/>
                  </a:lnTo>
                  <a:lnTo>
                    <a:pt x="3053" y="657"/>
                  </a:lnTo>
                  <a:lnTo>
                    <a:pt x="3053" y="348"/>
                  </a:lnTo>
                  <a:lnTo>
                    <a:pt x="3053" y="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4427750" y="3020250"/>
              <a:ext cx="44475" cy="51225"/>
            </a:xfrm>
            <a:custGeom>
              <a:avLst/>
              <a:gdLst/>
              <a:ahLst/>
              <a:cxnLst/>
              <a:rect l="l" t="t" r="r" b="b"/>
              <a:pathLst>
                <a:path w="1779" h="2049" extrusionOk="0">
                  <a:moveTo>
                    <a:pt x="851" y="0"/>
                  </a:moveTo>
                  <a:lnTo>
                    <a:pt x="696" y="39"/>
                  </a:lnTo>
                  <a:lnTo>
                    <a:pt x="581" y="39"/>
                  </a:lnTo>
                  <a:lnTo>
                    <a:pt x="465" y="78"/>
                  </a:lnTo>
                  <a:lnTo>
                    <a:pt x="310" y="194"/>
                  </a:lnTo>
                  <a:lnTo>
                    <a:pt x="155" y="348"/>
                  </a:lnTo>
                  <a:lnTo>
                    <a:pt x="78" y="541"/>
                  </a:lnTo>
                  <a:lnTo>
                    <a:pt x="1" y="735"/>
                  </a:lnTo>
                  <a:lnTo>
                    <a:pt x="1" y="928"/>
                  </a:lnTo>
                  <a:lnTo>
                    <a:pt x="1" y="1121"/>
                  </a:lnTo>
                  <a:lnTo>
                    <a:pt x="40" y="1314"/>
                  </a:lnTo>
                  <a:lnTo>
                    <a:pt x="155" y="1507"/>
                  </a:lnTo>
                  <a:lnTo>
                    <a:pt x="271" y="1701"/>
                  </a:lnTo>
                  <a:lnTo>
                    <a:pt x="426" y="1894"/>
                  </a:lnTo>
                  <a:lnTo>
                    <a:pt x="619" y="1971"/>
                  </a:lnTo>
                  <a:lnTo>
                    <a:pt x="851" y="2048"/>
                  </a:lnTo>
                  <a:lnTo>
                    <a:pt x="1083" y="2048"/>
                  </a:lnTo>
                  <a:lnTo>
                    <a:pt x="1276" y="1971"/>
                  </a:lnTo>
                  <a:lnTo>
                    <a:pt x="1508" y="1817"/>
                  </a:lnTo>
                  <a:lnTo>
                    <a:pt x="1662" y="1585"/>
                  </a:lnTo>
                  <a:lnTo>
                    <a:pt x="1740" y="1392"/>
                  </a:lnTo>
                  <a:lnTo>
                    <a:pt x="1778" y="1121"/>
                  </a:lnTo>
                  <a:lnTo>
                    <a:pt x="1740" y="889"/>
                  </a:lnTo>
                  <a:lnTo>
                    <a:pt x="1662" y="657"/>
                  </a:lnTo>
                  <a:lnTo>
                    <a:pt x="1547" y="464"/>
                  </a:lnTo>
                  <a:lnTo>
                    <a:pt x="1392" y="271"/>
                  </a:lnTo>
                  <a:lnTo>
                    <a:pt x="1160" y="155"/>
                  </a:lnTo>
                  <a:lnTo>
                    <a:pt x="967" y="3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452875" y="3038600"/>
              <a:ext cx="10650" cy="15475"/>
            </a:xfrm>
            <a:custGeom>
              <a:avLst/>
              <a:gdLst/>
              <a:ahLst/>
              <a:cxnLst/>
              <a:rect l="l" t="t" r="r" b="b"/>
              <a:pathLst>
                <a:path w="426" h="619" extrusionOk="0">
                  <a:moveTo>
                    <a:pt x="116" y="1"/>
                  </a:moveTo>
                  <a:lnTo>
                    <a:pt x="39" y="78"/>
                  </a:lnTo>
                  <a:lnTo>
                    <a:pt x="1" y="271"/>
                  </a:lnTo>
                  <a:lnTo>
                    <a:pt x="39" y="464"/>
                  </a:lnTo>
                  <a:lnTo>
                    <a:pt x="78" y="542"/>
                  </a:lnTo>
                  <a:lnTo>
                    <a:pt x="116" y="580"/>
                  </a:lnTo>
                  <a:lnTo>
                    <a:pt x="194" y="619"/>
                  </a:lnTo>
                  <a:lnTo>
                    <a:pt x="271" y="619"/>
                  </a:lnTo>
                  <a:lnTo>
                    <a:pt x="310" y="580"/>
                  </a:lnTo>
                  <a:lnTo>
                    <a:pt x="387" y="542"/>
                  </a:lnTo>
                  <a:lnTo>
                    <a:pt x="426" y="503"/>
                  </a:lnTo>
                  <a:lnTo>
                    <a:pt x="426" y="426"/>
                  </a:lnTo>
                  <a:lnTo>
                    <a:pt x="387" y="233"/>
                  </a:lnTo>
                  <a:lnTo>
                    <a:pt x="310" y="3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580400" y="3328400"/>
              <a:ext cx="91800" cy="119825"/>
            </a:xfrm>
            <a:custGeom>
              <a:avLst/>
              <a:gdLst/>
              <a:ahLst/>
              <a:cxnLst/>
              <a:rect l="l" t="t" r="r" b="b"/>
              <a:pathLst>
                <a:path w="3672" h="4793" extrusionOk="0">
                  <a:moveTo>
                    <a:pt x="1082" y="1"/>
                  </a:moveTo>
                  <a:lnTo>
                    <a:pt x="773" y="40"/>
                  </a:lnTo>
                  <a:lnTo>
                    <a:pt x="618" y="78"/>
                  </a:lnTo>
                  <a:lnTo>
                    <a:pt x="503" y="155"/>
                  </a:lnTo>
                  <a:lnTo>
                    <a:pt x="348" y="233"/>
                  </a:lnTo>
                  <a:lnTo>
                    <a:pt x="232" y="349"/>
                  </a:lnTo>
                  <a:lnTo>
                    <a:pt x="155" y="503"/>
                  </a:lnTo>
                  <a:lnTo>
                    <a:pt x="77" y="658"/>
                  </a:lnTo>
                  <a:lnTo>
                    <a:pt x="0" y="851"/>
                  </a:lnTo>
                  <a:lnTo>
                    <a:pt x="0" y="1044"/>
                  </a:lnTo>
                  <a:lnTo>
                    <a:pt x="0" y="1237"/>
                  </a:lnTo>
                  <a:lnTo>
                    <a:pt x="39" y="1392"/>
                  </a:lnTo>
                  <a:lnTo>
                    <a:pt x="155" y="1778"/>
                  </a:lnTo>
                  <a:lnTo>
                    <a:pt x="348" y="2088"/>
                  </a:lnTo>
                  <a:lnTo>
                    <a:pt x="541" y="2319"/>
                  </a:lnTo>
                  <a:lnTo>
                    <a:pt x="618" y="2435"/>
                  </a:lnTo>
                  <a:lnTo>
                    <a:pt x="696" y="2551"/>
                  </a:lnTo>
                  <a:lnTo>
                    <a:pt x="734" y="2744"/>
                  </a:lnTo>
                  <a:lnTo>
                    <a:pt x="773" y="2938"/>
                  </a:lnTo>
                  <a:lnTo>
                    <a:pt x="812" y="3324"/>
                  </a:lnTo>
                  <a:lnTo>
                    <a:pt x="889" y="3633"/>
                  </a:lnTo>
                  <a:lnTo>
                    <a:pt x="1005" y="3904"/>
                  </a:lnTo>
                  <a:lnTo>
                    <a:pt x="1121" y="4135"/>
                  </a:lnTo>
                  <a:lnTo>
                    <a:pt x="1237" y="4329"/>
                  </a:lnTo>
                  <a:lnTo>
                    <a:pt x="1391" y="4483"/>
                  </a:lnTo>
                  <a:lnTo>
                    <a:pt x="1584" y="4638"/>
                  </a:lnTo>
                  <a:lnTo>
                    <a:pt x="1816" y="4715"/>
                  </a:lnTo>
                  <a:lnTo>
                    <a:pt x="2048" y="4792"/>
                  </a:lnTo>
                  <a:lnTo>
                    <a:pt x="2280" y="4792"/>
                  </a:lnTo>
                  <a:lnTo>
                    <a:pt x="2550" y="4754"/>
                  </a:lnTo>
                  <a:lnTo>
                    <a:pt x="2782" y="4676"/>
                  </a:lnTo>
                  <a:lnTo>
                    <a:pt x="2976" y="4561"/>
                  </a:lnTo>
                  <a:lnTo>
                    <a:pt x="3169" y="4406"/>
                  </a:lnTo>
                  <a:lnTo>
                    <a:pt x="3323" y="4251"/>
                  </a:lnTo>
                  <a:lnTo>
                    <a:pt x="3439" y="4135"/>
                  </a:lnTo>
                  <a:lnTo>
                    <a:pt x="3517" y="3981"/>
                  </a:lnTo>
                  <a:lnTo>
                    <a:pt x="3594" y="3865"/>
                  </a:lnTo>
                  <a:lnTo>
                    <a:pt x="3632" y="3672"/>
                  </a:lnTo>
                  <a:lnTo>
                    <a:pt x="3671" y="3517"/>
                  </a:lnTo>
                  <a:lnTo>
                    <a:pt x="3671" y="3363"/>
                  </a:lnTo>
                  <a:lnTo>
                    <a:pt x="3632" y="3169"/>
                  </a:lnTo>
                  <a:lnTo>
                    <a:pt x="3555" y="3015"/>
                  </a:lnTo>
                  <a:lnTo>
                    <a:pt x="3478" y="2860"/>
                  </a:lnTo>
                  <a:lnTo>
                    <a:pt x="3401" y="2744"/>
                  </a:lnTo>
                  <a:lnTo>
                    <a:pt x="3169" y="2551"/>
                  </a:lnTo>
                  <a:lnTo>
                    <a:pt x="2937" y="2319"/>
                  </a:lnTo>
                  <a:lnTo>
                    <a:pt x="2705" y="2088"/>
                  </a:lnTo>
                  <a:lnTo>
                    <a:pt x="2666" y="2010"/>
                  </a:lnTo>
                  <a:lnTo>
                    <a:pt x="2473" y="1315"/>
                  </a:lnTo>
                  <a:lnTo>
                    <a:pt x="2357" y="967"/>
                  </a:lnTo>
                  <a:lnTo>
                    <a:pt x="2164" y="658"/>
                  </a:lnTo>
                  <a:lnTo>
                    <a:pt x="1932" y="426"/>
                  </a:lnTo>
                  <a:lnTo>
                    <a:pt x="1662" y="194"/>
                  </a:lnTo>
                  <a:lnTo>
                    <a:pt x="1391" y="7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530150" y="3343875"/>
              <a:ext cx="36750" cy="52175"/>
            </a:xfrm>
            <a:custGeom>
              <a:avLst/>
              <a:gdLst/>
              <a:ahLst/>
              <a:cxnLst/>
              <a:rect l="l" t="t" r="r" b="b"/>
              <a:pathLst>
                <a:path w="1470" h="2087" extrusionOk="0">
                  <a:moveTo>
                    <a:pt x="542" y="0"/>
                  </a:moveTo>
                  <a:lnTo>
                    <a:pt x="349" y="77"/>
                  </a:lnTo>
                  <a:lnTo>
                    <a:pt x="194" y="193"/>
                  </a:lnTo>
                  <a:lnTo>
                    <a:pt x="117" y="387"/>
                  </a:lnTo>
                  <a:lnTo>
                    <a:pt x="78" y="580"/>
                  </a:lnTo>
                  <a:lnTo>
                    <a:pt x="1" y="734"/>
                  </a:lnTo>
                  <a:lnTo>
                    <a:pt x="1" y="850"/>
                  </a:lnTo>
                  <a:lnTo>
                    <a:pt x="39" y="1121"/>
                  </a:lnTo>
                  <a:lnTo>
                    <a:pt x="117" y="1391"/>
                  </a:lnTo>
                  <a:lnTo>
                    <a:pt x="233" y="1623"/>
                  </a:lnTo>
                  <a:lnTo>
                    <a:pt x="426" y="1816"/>
                  </a:lnTo>
                  <a:lnTo>
                    <a:pt x="465" y="1855"/>
                  </a:lnTo>
                  <a:lnTo>
                    <a:pt x="503" y="1894"/>
                  </a:lnTo>
                  <a:lnTo>
                    <a:pt x="580" y="1971"/>
                  </a:lnTo>
                  <a:lnTo>
                    <a:pt x="696" y="2048"/>
                  </a:lnTo>
                  <a:lnTo>
                    <a:pt x="774" y="2048"/>
                  </a:lnTo>
                  <a:lnTo>
                    <a:pt x="890" y="2087"/>
                  </a:lnTo>
                  <a:lnTo>
                    <a:pt x="1121" y="2010"/>
                  </a:lnTo>
                  <a:lnTo>
                    <a:pt x="1315" y="1894"/>
                  </a:lnTo>
                  <a:lnTo>
                    <a:pt x="1431" y="1778"/>
                  </a:lnTo>
                  <a:lnTo>
                    <a:pt x="1469" y="1623"/>
                  </a:lnTo>
                  <a:lnTo>
                    <a:pt x="1469" y="1430"/>
                  </a:lnTo>
                  <a:lnTo>
                    <a:pt x="1431" y="1275"/>
                  </a:lnTo>
                  <a:lnTo>
                    <a:pt x="1392" y="1121"/>
                  </a:lnTo>
                  <a:lnTo>
                    <a:pt x="1276" y="966"/>
                  </a:lnTo>
                  <a:lnTo>
                    <a:pt x="1237" y="966"/>
                  </a:lnTo>
                  <a:lnTo>
                    <a:pt x="1237" y="928"/>
                  </a:lnTo>
                  <a:lnTo>
                    <a:pt x="1160" y="812"/>
                  </a:lnTo>
                  <a:lnTo>
                    <a:pt x="1121" y="696"/>
                  </a:lnTo>
                  <a:lnTo>
                    <a:pt x="1121" y="657"/>
                  </a:lnTo>
                  <a:lnTo>
                    <a:pt x="1121" y="464"/>
                  </a:lnTo>
                  <a:lnTo>
                    <a:pt x="1083" y="271"/>
                  </a:lnTo>
                  <a:lnTo>
                    <a:pt x="967" y="116"/>
                  </a:lnTo>
                  <a:lnTo>
                    <a:pt x="851" y="39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430650" y="3962125"/>
              <a:ext cx="24175" cy="31900"/>
            </a:xfrm>
            <a:custGeom>
              <a:avLst/>
              <a:gdLst/>
              <a:ahLst/>
              <a:cxnLst/>
              <a:rect l="l" t="t" r="r" b="b"/>
              <a:pathLst>
                <a:path w="967" h="1276" extrusionOk="0">
                  <a:moveTo>
                    <a:pt x="233" y="0"/>
                  </a:moveTo>
                  <a:lnTo>
                    <a:pt x="117" y="39"/>
                  </a:lnTo>
                  <a:lnTo>
                    <a:pt x="39" y="116"/>
                  </a:lnTo>
                  <a:lnTo>
                    <a:pt x="1" y="348"/>
                  </a:lnTo>
                  <a:lnTo>
                    <a:pt x="1" y="541"/>
                  </a:lnTo>
                  <a:lnTo>
                    <a:pt x="117" y="928"/>
                  </a:lnTo>
                  <a:lnTo>
                    <a:pt x="155" y="1044"/>
                  </a:lnTo>
                  <a:lnTo>
                    <a:pt x="194" y="1121"/>
                  </a:lnTo>
                  <a:lnTo>
                    <a:pt x="349" y="1237"/>
                  </a:lnTo>
                  <a:lnTo>
                    <a:pt x="503" y="1275"/>
                  </a:lnTo>
                  <a:lnTo>
                    <a:pt x="696" y="1237"/>
                  </a:lnTo>
                  <a:lnTo>
                    <a:pt x="812" y="1121"/>
                  </a:lnTo>
                  <a:lnTo>
                    <a:pt x="928" y="1005"/>
                  </a:lnTo>
                  <a:lnTo>
                    <a:pt x="967" y="812"/>
                  </a:lnTo>
                  <a:lnTo>
                    <a:pt x="967" y="696"/>
                  </a:lnTo>
                  <a:lnTo>
                    <a:pt x="928" y="619"/>
                  </a:lnTo>
                  <a:lnTo>
                    <a:pt x="812" y="387"/>
                  </a:lnTo>
                  <a:lnTo>
                    <a:pt x="658" y="194"/>
                  </a:lnTo>
                  <a:lnTo>
                    <a:pt x="503" y="78"/>
                  </a:lnTo>
                  <a:lnTo>
                    <a:pt x="387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450950" y="3991100"/>
              <a:ext cx="18375" cy="20325"/>
            </a:xfrm>
            <a:custGeom>
              <a:avLst/>
              <a:gdLst/>
              <a:ahLst/>
              <a:cxnLst/>
              <a:rect l="l" t="t" r="r" b="b"/>
              <a:pathLst>
                <a:path w="735" h="813" extrusionOk="0">
                  <a:moveTo>
                    <a:pt x="309" y="1"/>
                  </a:moveTo>
                  <a:lnTo>
                    <a:pt x="193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87"/>
                  </a:lnTo>
                  <a:lnTo>
                    <a:pt x="0" y="503"/>
                  </a:lnTo>
                  <a:lnTo>
                    <a:pt x="39" y="619"/>
                  </a:lnTo>
                  <a:lnTo>
                    <a:pt x="155" y="696"/>
                  </a:lnTo>
                  <a:lnTo>
                    <a:pt x="232" y="773"/>
                  </a:lnTo>
                  <a:lnTo>
                    <a:pt x="348" y="812"/>
                  </a:lnTo>
                  <a:lnTo>
                    <a:pt x="464" y="773"/>
                  </a:lnTo>
                  <a:lnTo>
                    <a:pt x="580" y="696"/>
                  </a:lnTo>
                  <a:lnTo>
                    <a:pt x="657" y="657"/>
                  </a:lnTo>
                  <a:lnTo>
                    <a:pt x="734" y="503"/>
                  </a:lnTo>
                  <a:lnTo>
                    <a:pt x="734" y="348"/>
                  </a:lnTo>
                  <a:lnTo>
                    <a:pt x="696" y="194"/>
                  </a:lnTo>
                  <a:lnTo>
                    <a:pt x="580" y="116"/>
                  </a:lnTo>
                  <a:lnTo>
                    <a:pt x="464" y="39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35"/>
          <p:cNvGrpSpPr/>
          <p:nvPr/>
        </p:nvGrpSpPr>
        <p:grpSpPr>
          <a:xfrm>
            <a:off x="9504922" y="3567568"/>
            <a:ext cx="1357773" cy="2472659"/>
            <a:chOff x="4518575" y="1944100"/>
            <a:chExt cx="475300" cy="865575"/>
          </a:xfrm>
        </p:grpSpPr>
        <p:sp>
          <p:nvSpPr>
            <p:cNvPr id="451" name="Google Shape;451;p3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657675" y="1944100"/>
              <a:ext cx="336200" cy="800850"/>
            </a:xfrm>
            <a:custGeom>
              <a:avLst/>
              <a:gdLst/>
              <a:ahLst/>
              <a:cxnLst/>
              <a:rect l="l" t="t" r="r" b="b"/>
              <a:pathLst>
                <a:path w="13448" h="32034" extrusionOk="0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518575" y="1991425"/>
              <a:ext cx="212550" cy="818250"/>
            </a:xfrm>
            <a:custGeom>
              <a:avLst/>
              <a:gdLst/>
              <a:ahLst/>
              <a:cxnLst/>
              <a:rect l="l" t="t" r="r" b="b"/>
              <a:pathLst>
                <a:path w="8502" h="32730" extrusionOk="0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0" name="Picture 3" descr=":think-about-it:">
            <a:extLst>
              <a:ext uri="{FF2B5EF4-FFF2-40B4-BE49-F238E27FC236}">
                <a16:creationId xmlns:a16="http://schemas.microsoft.com/office/drawing/2014/main" id="{C932352C-7B8B-410A-927A-5998FDCB8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96" y="5791200"/>
            <a:ext cx="1219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/>
          <p:nvPr/>
        </p:nvSpPr>
        <p:spPr>
          <a:xfrm rot="5400000">
            <a:off x="6090713" y="1852018"/>
            <a:ext cx="1741760" cy="1799817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6" name="Google Shape;466;p37"/>
          <p:cNvSpPr/>
          <p:nvPr/>
        </p:nvSpPr>
        <p:spPr>
          <a:xfrm rot="10800000">
            <a:off x="6162625" y="3841118"/>
            <a:ext cx="1741760" cy="1799817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7" name="Google Shape;467;p37"/>
          <p:cNvSpPr/>
          <p:nvPr/>
        </p:nvSpPr>
        <p:spPr>
          <a:xfrm rot="-5400000">
            <a:off x="1002224" y="3870146"/>
            <a:ext cx="1741760" cy="1799817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8" name="Google Shape;468;p37"/>
          <p:cNvSpPr/>
          <p:nvPr/>
        </p:nvSpPr>
        <p:spPr>
          <a:xfrm>
            <a:off x="930312" y="1881046"/>
            <a:ext cx="1741760" cy="1799817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9"/>
          </p:nvPr>
        </p:nvSpPr>
        <p:spPr>
          <a:xfrm>
            <a:off x="1165500" y="4001033"/>
            <a:ext cx="1397600" cy="13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 idx="8"/>
          </p:nvPr>
        </p:nvSpPr>
        <p:spPr>
          <a:xfrm>
            <a:off x="1165500" y="2028367"/>
            <a:ext cx="1397600" cy="13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title" idx="13"/>
          </p:nvPr>
        </p:nvSpPr>
        <p:spPr>
          <a:xfrm>
            <a:off x="6299067" y="2028367"/>
            <a:ext cx="1397600" cy="13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14"/>
          </p:nvPr>
        </p:nvSpPr>
        <p:spPr>
          <a:xfrm>
            <a:off x="6299067" y="4001033"/>
            <a:ext cx="1397600" cy="13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474" name="Google Shape;474;p37"/>
          <p:cNvSpPr txBox="1">
            <a:spLocks noGrp="1"/>
          </p:cNvSpPr>
          <p:nvPr>
            <p:ph type="title"/>
          </p:nvPr>
        </p:nvSpPr>
        <p:spPr>
          <a:xfrm>
            <a:off x="2759484" y="1966384"/>
            <a:ext cx="30740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subTitle" idx="1"/>
          </p:nvPr>
        </p:nvSpPr>
        <p:spPr>
          <a:xfrm>
            <a:off x="2759484" y="2669984"/>
            <a:ext cx="3074000" cy="70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- EXPLAIN THE DATA</a:t>
            </a:r>
          </a:p>
          <a:p>
            <a:pPr marL="0" indent="0"/>
            <a:r>
              <a:rPr lang="en-US" dirty="0"/>
              <a:t> 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2"/>
          </p:nvPr>
        </p:nvSpPr>
        <p:spPr>
          <a:xfrm>
            <a:off x="7897309" y="1966384"/>
            <a:ext cx="30740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 err="1"/>
              <a:t>Categries</a:t>
            </a:r>
            <a:r>
              <a:rPr lang="en-US" b="1" dirty="0"/>
              <a:t> </a:t>
            </a:r>
            <a:endParaRPr dirty="0"/>
          </a:p>
        </p:txBody>
      </p:sp>
      <p:sp>
        <p:nvSpPr>
          <p:cNvPr id="477" name="Google Shape;477;p37"/>
          <p:cNvSpPr txBox="1">
            <a:spLocks noGrp="1"/>
          </p:cNvSpPr>
          <p:nvPr>
            <p:ph type="subTitle" idx="3"/>
          </p:nvPr>
        </p:nvSpPr>
        <p:spPr>
          <a:xfrm>
            <a:off x="7897311" y="2669983"/>
            <a:ext cx="3074000" cy="10550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Age categories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TOP </a:t>
            </a:r>
            <a:r>
              <a:rPr lang="en-US" b="1" dirty="0" err="1"/>
              <a:t>Categries</a:t>
            </a:r>
            <a:r>
              <a:rPr lang="en-US" b="1" dirty="0"/>
              <a:t> based on status</a:t>
            </a:r>
            <a:endParaRPr dirty="0"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4"/>
          </p:nvPr>
        </p:nvSpPr>
        <p:spPr>
          <a:xfrm>
            <a:off x="2759484" y="3980601"/>
            <a:ext cx="30740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/>
              <a:t>Wrapping up the data 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subTitle" idx="5"/>
          </p:nvPr>
        </p:nvSpPr>
        <p:spPr>
          <a:xfrm>
            <a:off x="2759484" y="4684216"/>
            <a:ext cx="3074000" cy="70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sp>
        <p:nvSpPr>
          <p:cNvPr id="480" name="Google Shape;480;p37"/>
          <p:cNvSpPr txBox="1">
            <a:spLocks noGrp="1"/>
          </p:cNvSpPr>
          <p:nvPr>
            <p:ph type="title" idx="6"/>
          </p:nvPr>
        </p:nvSpPr>
        <p:spPr>
          <a:xfrm>
            <a:off x="7897309" y="3980601"/>
            <a:ext cx="30740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/>
          <p:nvPr/>
        </p:nvSpPr>
        <p:spPr>
          <a:xfrm>
            <a:off x="6839933" y="1619436"/>
            <a:ext cx="3480023" cy="3351081"/>
          </a:xfrm>
          <a:custGeom>
            <a:avLst/>
            <a:gdLst/>
            <a:ahLst/>
            <a:cxnLst/>
            <a:rect l="l" t="t" r="r" b="b"/>
            <a:pathLst>
              <a:path w="59430" h="57228" extrusionOk="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39"/>
          <p:cNvSpPr/>
          <p:nvPr/>
        </p:nvSpPr>
        <p:spPr>
          <a:xfrm rot="5400000">
            <a:off x="7969344" y="2707111"/>
            <a:ext cx="1472133" cy="1378975"/>
          </a:xfrm>
          <a:custGeom>
            <a:avLst/>
            <a:gdLst/>
            <a:ahLst/>
            <a:cxnLst/>
            <a:rect l="l" t="t" r="r" b="b"/>
            <a:pathLst>
              <a:path w="47028" h="44052" extrusionOk="0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39"/>
          <p:cNvSpPr txBox="1">
            <a:spLocks noGrp="1"/>
          </p:cNvSpPr>
          <p:nvPr>
            <p:ph type="title"/>
          </p:nvPr>
        </p:nvSpPr>
        <p:spPr>
          <a:xfrm>
            <a:off x="-11942" y="2045956"/>
            <a:ext cx="6324565" cy="9355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dirty="0"/>
              <a:t>About the </a:t>
            </a:r>
            <a:r>
              <a:rPr lang="en" sz="4800" b="1" dirty="0"/>
              <a:t>project</a:t>
            </a:r>
            <a:endParaRPr sz="4800" b="1" dirty="0"/>
          </a:p>
        </p:txBody>
      </p:sp>
      <p:sp>
        <p:nvSpPr>
          <p:cNvPr id="521" name="Google Shape;521;p39"/>
          <p:cNvSpPr txBox="1">
            <a:spLocks noGrp="1"/>
          </p:cNvSpPr>
          <p:nvPr>
            <p:ph type="subTitle" idx="1"/>
          </p:nvPr>
        </p:nvSpPr>
        <p:spPr>
          <a:xfrm>
            <a:off x="432940" y="3182107"/>
            <a:ext cx="4336699" cy="28576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v"/>
            </a:pPr>
            <a:r>
              <a:rPr lang="en-US" dirty="0"/>
              <a:t>311 is a </a:t>
            </a:r>
            <a:r>
              <a:rPr lang="en-US" b="1" dirty="0">
                <a:solidFill>
                  <a:srgbClr val="FF0000"/>
                </a:solidFill>
              </a:rPr>
              <a:t>non-emergency number </a:t>
            </a:r>
            <a:r>
              <a:rPr lang="en-US" dirty="0"/>
              <a:t>that residents in many cities</a:t>
            </a:r>
          </a:p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v"/>
            </a:pPr>
            <a:r>
              <a:rPr lang="en-US" dirty="0"/>
              <a:t> Call to find </a:t>
            </a:r>
            <a:r>
              <a:rPr lang="en-US" b="1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about services or </a:t>
            </a:r>
            <a:r>
              <a:rPr lang="en-US" b="1" dirty="0">
                <a:solidFill>
                  <a:srgbClr val="FF0000"/>
                </a:solidFill>
              </a:rPr>
              <a:t>report an issue</a:t>
            </a:r>
            <a:r>
              <a:rPr lang="en-US" dirty="0"/>
              <a:t>.</a:t>
            </a:r>
          </a:p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v"/>
            </a:pP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improve time</a:t>
            </a:r>
            <a:r>
              <a:rPr lang="en-US" dirty="0"/>
              <a:t>-to-close tickets. </a:t>
            </a:r>
            <a:endParaRPr dirty="0"/>
          </a:p>
        </p:txBody>
      </p:sp>
      <p:grpSp>
        <p:nvGrpSpPr>
          <p:cNvPr id="522" name="Google Shape;522;p39"/>
          <p:cNvGrpSpPr/>
          <p:nvPr/>
        </p:nvGrpSpPr>
        <p:grpSpPr>
          <a:xfrm>
            <a:off x="6121173" y="957644"/>
            <a:ext cx="4389379" cy="2998176"/>
            <a:chOff x="1524850" y="1167425"/>
            <a:chExt cx="1749500" cy="1195000"/>
          </a:xfrm>
        </p:grpSpPr>
        <p:sp>
          <p:nvSpPr>
            <p:cNvPr id="523" name="Google Shape;523;p39"/>
            <p:cNvSpPr/>
            <p:nvPr/>
          </p:nvSpPr>
          <p:spPr>
            <a:xfrm>
              <a:off x="1524850" y="1167425"/>
              <a:ext cx="1749500" cy="1195000"/>
            </a:xfrm>
            <a:custGeom>
              <a:avLst/>
              <a:gdLst/>
              <a:ahLst/>
              <a:cxnLst/>
              <a:rect l="l" t="t" r="r" b="b"/>
              <a:pathLst>
                <a:path w="69980" h="47800" extrusionOk="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524850" y="1167425"/>
              <a:ext cx="1749500" cy="1195000"/>
            </a:xfrm>
            <a:custGeom>
              <a:avLst/>
              <a:gdLst/>
              <a:ahLst/>
              <a:cxnLst/>
              <a:rect l="l" t="t" r="r" b="b"/>
              <a:pathLst>
                <a:path w="69980" h="47800" fill="none" extrusionOk="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378825" y="12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856200" y="1380900"/>
              <a:ext cx="1409450" cy="744850"/>
            </a:xfrm>
            <a:custGeom>
              <a:avLst/>
              <a:gdLst/>
              <a:ahLst/>
              <a:cxnLst/>
              <a:rect l="l" t="t" r="r" b="b"/>
              <a:pathLst>
                <a:path w="56378" h="29794" extrusionOk="0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856200" y="1380900"/>
              <a:ext cx="1409450" cy="744850"/>
            </a:xfrm>
            <a:custGeom>
              <a:avLst/>
              <a:gdLst/>
              <a:ahLst/>
              <a:cxnLst/>
              <a:rect l="l" t="t" r="r" b="b"/>
              <a:pathLst>
                <a:path w="56378" h="29794" fill="none" extrusionOk="0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527600" y="1712250"/>
              <a:ext cx="266650" cy="396100"/>
            </a:xfrm>
            <a:custGeom>
              <a:avLst/>
              <a:gdLst/>
              <a:ahLst/>
              <a:cxnLst/>
              <a:rect l="l" t="t" r="r" b="b"/>
              <a:pathLst>
                <a:path w="10666" h="15844" extrusionOk="0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527600" y="1712250"/>
              <a:ext cx="266650" cy="396100"/>
            </a:xfrm>
            <a:custGeom>
              <a:avLst/>
              <a:gdLst/>
              <a:ahLst/>
              <a:cxnLst/>
              <a:rect l="l" t="t" r="r" b="b"/>
              <a:pathLst>
                <a:path w="10666" h="15844" fill="none" extrusionOk="0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903375" y="1455300"/>
              <a:ext cx="229925" cy="145900"/>
            </a:xfrm>
            <a:custGeom>
              <a:avLst/>
              <a:gdLst/>
              <a:ahLst/>
              <a:cxnLst/>
              <a:rect l="l" t="t" r="r" b="b"/>
              <a:pathLst>
                <a:path w="9197" h="5836" extrusionOk="0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114925" y="1554800"/>
              <a:ext cx="18375" cy="21275"/>
            </a:xfrm>
            <a:custGeom>
              <a:avLst/>
              <a:gdLst/>
              <a:ahLst/>
              <a:cxnLst/>
              <a:rect l="l" t="t" r="r" b="b"/>
              <a:pathLst>
                <a:path w="735" h="851" extrusionOk="0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3106250" y="1538375"/>
              <a:ext cx="17400" cy="17400"/>
            </a:xfrm>
            <a:custGeom>
              <a:avLst/>
              <a:gdLst/>
              <a:ahLst/>
              <a:cxnLst/>
              <a:rect l="l" t="t" r="r" b="b"/>
              <a:pathLst>
                <a:path w="696" h="696" extrusionOk="0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086925" y="1524850"/>
              <a:ext cx="14500" cy="13550"/>
            </a:xfrm>
            <a:custGeom>
              <a:avLst/>
              <a:gdLst/>
              <a:ahLst/>
              <a:cxnLst/>
              <a:rect l="l" t="t" r="r" b="b"/>
              <a:pathLst>
                <a:path w="580" h="542" extrusionOk="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058900" y="1503600"/>
              <a:ext cx="22250" cy="19350"/>
            </a:xfrm>
            <a:custGeom>
              <a:avLst/>
              <a:gdLst/>
              <a:ahLst/>
              <a:cxnLst/>
              <a:rect l="l" t="t" r="r" b="b"/>
              <a:pathLst>
                <a:path w="890" h="774" extrusionOk="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042475" y="1485250"/>
              <a:ext cx="12600" cy="14500"/>
            </a:xfrm>
            <a:custGeom>
              <a:avLst/>
              <a:gdLst/>
              <a:ahLst/>
              <a:cxnLst/>
              <a:rect l="l" t="t" r="r" b="b"/>
              <a:pathLst>
                <a:path w="504" h="580" extrusionOk="0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019300" y="1471725"/>
              <a:ext cx="14500" cy="16450"/>
            </a:xfrm>
            <a:custGeom>
              <a:avLst/>
              <a:gdLst/>
              <a:ahLst/>
              <a:cxnLst/>
              <a:rect l="l" t="t" r="r" b="b"/>
              <a:pathLst>
                <a:path w="580" h="658" extrusionOk="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2995150" y="1464000"/>
              <a:ext cx="12575" cy="10650"/>
            </a:xfrm>
            <a:custGeom>
              <a:avLst/>
              <a:gdLst/>
              <a:ahLst/>
              <a:cxnLst/>
              <a:rect l="l" t="t" r="r" b="b"/>
              <a:pathLst>
                <a:path w="503" h="426" extrusionOk="0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971000" y="1459150"/>
              <a:ext cx="8725" cy="8725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049250" y="1591500"/>
              <a:ext cx="14500" cy="9700"/>
            </a:xfrm>
            <a:custGeom>
              <a:avLst/>
              <a:gdLst/>
              <a:ahLst/>
              <a:cxnLst/>
              <a:rect l="l" t="t" r="r" b="b"/>
              <a:pathLst>
                <a:path w="580" h="388" extrusionOk="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034750" y="1578950"/>
              <a:ext cx="10650" cy="10650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020275" y="1563500"/>
              <a:ext cx="12575" cy="11600"/>
            </a:xfrm>
            <a:custGeom>
              <a:avLst/>
              <a:gdLst/>
              <a:ahLst/>
              <a:cxnLst/>
              <a:rect l="l" t="t" r="r" b="b"/>
              <a:pathLst>
                <a:path w="503" h="464" extrusionOk="0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004800" y="15519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984525" y="1539350"/>
              <a:ext cx="14500" cy="11600"/>
            </a:xfrm>
            <a:custGeom>
              <a:avLst/>
              <a:gdLst/>
              <a:ahLst/>
              <a:cxnLst/>
              <a:rect l="l" t="t" r="r" b="b"/>
              <a:pathLst>
                <a:path w="580" h="464" extrusionOk="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2970025" y="1529675"/>
              <a:ext cx="11625" cy="9700"/>
            </a:xfrm>
            <a:custGeom>
              <a:avLst/>
              <a:gdLst/>
              <a:ahLst/>
              <a:cxnLst/>
              <a:rect l="l" t="t" r="r" b="b"/>
              <a:pathLst>
                <a:path w="465" h="388" extrusionOk="0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955550" y="1517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941050" y="1506500"/>
              <a:ext cx="7750" cy="8725"/>
            </a:xfrm>
            <a:custGeom>
              <a:avLst/>
              <a:gdLst/>
              <a:ahLst/>
              <a:cxnLst/>
              <a:rect l="l" t="t" r="r" b="b"/>
              <a:pathLst>
                <a:path w="310" h="349" extrusionOk="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056975" y="1363525"/>
              <a:ext cx="37700" cy="35775"/>
            </a:xfrm>
            <a:custGeom>
              <a:avLst/>
              <a:gdLst/>
              <a:ahLst/>
              <a:cxnLst/>
              <a:rect l="l" t="t" r="r" b="b"/>
              <a:pathLst>
                <a:path w="1508" h="1431" extrusionOk="0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064700" y="1368350"/>
              <a:ext cx="14525" cy="13550"/>
            </a:xfrm>
            <a:custGeom>
              <a:avLst/>
              <a:gdLst/>
              <a:ahLst/>
              <a:cxnLst/>
              <a:rect l="l" t="t" r="r" b="b"/>
              <a:pathLst>
                <a:path w="581" h="542" extrusionOk="0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119775" y="1435975"/>
              <a:ext cx="18375" cy="8725"/>
            </a:xfrm>
            <a:custGeom>
              <a:avLst/>
              <a:gdLst/>
              <a:ahLst/>
              <a:cxnLst/>
              <a:rect l="l" t="t" r="r" b="b"/>
              <a:pathLst>
                <a:path w="735" h="349" extrusionOk="0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580725" y="1313300"/>
              <a:ext cx="29975" cy="158450"/>
            </a:xfrm>
            <a:custGeom>
              <a:avLst/>
              <a:gdLst/>
              <a:ahLst/>
              <a:cxnLst/>
              <a:rect l="l" t="t" r="r" b="b"/>
              <a:pathLst>
                <a:path w="1199" h="6338" extrusionOk="0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555600" y="1317150"/>
              <a:ext cx="29000" cy="165225"/>
            </a:xfrm>
            <a:custGeom>
              <a:avLst/>
              <a:gdLst/>
              <a:ahLst/>
              <a:cxnLst/>
              <a:rect l="l" t="t" r="r" b="b"/>
              <a:pathLst>
                <a:path w="1160" h="6609" extrusionOk="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527600" y="1333575"/>
              <a:ext cx="23200" cy="151700"/>
            </a:xfrm>
            <a:custGeom>
              <a:avLst/>
              <a:gdLst/>
              <a:ahLst/>
              <a:cxnLst/>
              <a:rect l="l" t="t" r="r" b="b"/>
              <a:pathLst>
                <a:path w="928" h="6068" extrusionOk="0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498600" y="1342275"/>
              <a:ext cx="23225" cy="126575"/>
            </a:xfrm>
            <a:custGeom>
              <a:avLst/>
              <a:gdLst/>
              <a:ahLst/>
              <a:cxnLst/>
              <a:rect l="l" t="t" r="r" b="b"/>
              <a:pathLst>
                <a:path w="929" h="5063" extrusionOk="0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475425" y="1351925"/>
              <a:ext cx="31900" cy="127550"/>
            </a:xfrm>
            <a:custGeom>
              <a:avLst/>
              <a:gdLst/>
              <a:ahLst/>
              <a:cxnLst/>
              <a:rect l="l" t="t" r="r" b="b"/>
              <a:pathLst>
                <a:path w="1276" h="5102" extrusionOk="0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2667675" y="1423425"/>
              <a:ext cx="33825" cy="22225"/>
            </a:xfrm>
            <a:custGeom>
              <a:avLst/>
              <a:gdLst/>
              <a:ahLst/>
              <a:cxnLst/>
              <a:rect l="l" t="t" r="r" b="b"/>
              <a:pathLst>
                <a:path w="1353" h="889" extrusionOk="0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706300" y="1413750"/>
              <a:ext cx="23225" cy="19350"/>
            </a:xfrm>
            <a:custGeom>
              <a:avLst/>
              <a:gdLst/>
              <a:ahLst/>
              <a:cxnLst/>
              <a:rect l="l" t="t" r="r" b="b"/>
              <a:pathLst>
                <a:path w="929" h="774" extrusionOk="0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084175" y="1693900"/>
              <a:ext cx="39650" cy="42525"/>
            </a:xfrm>
            <a:custGeom>
              <a:avLst/>
              <a:gdLst/>
              <a:ahLst/>
              <a:cxnLst/>
              <a:rect l="l" t="t" r="r" b="b"/>
              <a:pathLst>
                <a:path w="1586" h="1701" extrusionOk="0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109300" y="1681350"/>
              <a:ext cx="19350" cy="11600"/>
            </a:xfrm>
            <a:custGeom>
              <a:avLst/>
              <a:gdLst/>
              <a:ahLst/>
              <a:cxnLst/>
              <a:rect l="l" t="t" r="r" b="b"/>
              <a:pathLst>
                <a:path w="774" h="464" extrusionOk="0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0450" y="1167425"/>
              <a:ext cx="232825" cy="214475"/>
            </a:xfrm>
            <a:custGeom>
              <a:avLst/>
              <a:gdLst/>
              <a:ahLst/>
              <a:cxnLst/>
              <a:rect l="l" t="t" r="r" b="b"/>
              <a:pathLst>
                <a:path w="9313" h="8579" extrusionOk="0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190450" y="1883250"/>
              <a:ext cx="3875" cy="34800"/>
            </a:xfrm>
            <a:custGeom>
              <a:avLst/>
              <a:gdLst/>
              <a:ahLst/>
              <a:cxnLst/>
              <a:rect l="l" t="t" r="r" b="b"/>
              <a:pathLst>
                <a:path w="155" h="1392" extrusionOk="0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190450" y="1883250"/>
              <a:ext cx="3875" cy="34800"/>
            </a:xfrm>
            <a:custGeom>
              <a:avLst/>
              <a:gdLst/>
              <a:ahLst/>
              <a:cxnLst/>
              <a:rect l="l" t="t" r="r" b="b"/>
              <a:pathLst>
                <a:path w="155" h="1392" fill="none" extrusionOk="0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106400" y="1878400"/>
              <a:ext cx="30950" cy="90850"/>
            </a:xfrm>
            <a:custGeom>
              <a:avLst/>
              <a:gdLst/>
              <a:ahLst/>
              <a:cxnLst/>
              <a:rect l="l" t="t" r="r" b="b"/>
              <a:pathLst>
                <a:path w="1238" h="3634" extrusionOk="0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106400" y="1878400"/>
              <a:ext cx="30950" cy="90850"/>
            </a:xfrm>
            <a:custGeom>
              <a:avLst/>
              <a:gdLst/>
              <a:ahLst/>
              <a:cxnLst/>
              <a:rect l="l" t="t" r="r" b="b"/>
              <a:pathLst>
                <a:path w="1238" h="3634" fill="none" extrusionOk="0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61500" y="1863925"/>
              <a:ext cx="148800" cy="35775"/>
            </a:xfrm>
            <a:custGeom>
              <a:avLst/>
              <a:gdLst/>
              <a:ahLst/>
              <a:cxnLst/>
              <a:rect l="l" t="t" r="r" b="b"/>
              <a:pathLst>
                <a:path w="5952" h="1431" extrusionOk="0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61500" y="1863925"/>
              <a:ext cx="148800" cy="35775"/>
            </a:xfrm>
            <a:custGeom>
              <a:avLst/>
              <a:gdLst/>
              <a:ahLst/>
              <a:cxnLst/>
              <a:rect l="l" t="t" r="r" b="b"/>
              <a:pathLst>
                <a:path w="5952" h="1431" fill="none" extrusionOk="0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988550" y="1812725"/>
              <a:ext cx="108225" cy="33825"/>
            </a:xfrm>
            <a:custGeom>
              <a:avLst/>
              <a:gdLst/>
              <a:ahLst/>
              <a:cxnLst/>
              <a:rect l="l" t="t" r="r" b="b"/>
              <a:pathLst>
                <a:path w="4329" h="1353" extrusionOk="0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988550" y="1812725"/>
              <a:ext cx="108225" cy="33825"/>
            </a:xfrm>
            <a:custGeom>
              <a:avLst/>
              <a:gdLst/>
              <a:ahLst/>
              <a:cxnLst/>
              <a:rect l="l" t="t" r="r" b="b"/>
              <a:pathLst>
                <a:path w="4329" h="1353" fill="none" extrusionOk="0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970200" y="1995300"/>
              <a:ext cx="34800" cy="54125"/>
            </a:xfrm>
            <a:custGeom>
              <a:avLst/>
              <a:gdLst/>
              <a:ahLst/>
              <a:cxnLst/>
              <a:rect l="l" t="t" r="r" b="b"/>
              <a:pathLst>
                <a:path w="1392" h="2165" extrusionOk="0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970200" y="1995300"/>
              <a:ext cx="34800" cy="54125"/>
            </a:xfrm>
            <a:custGeom>
              <a:avLst/>
              <a:gdLst/>
              <a:ahLst/>
              <a:cxnLst/>
              <a:rect l="l" t="t" r="r" b="b"/>
              <a:pathLst>
                <a:path w="1392" h="2165" fill="none" extrusionOk="0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245500" y="1532575"/>
              <a:ext cx="60900" cy="31900"/>
            </a:xfrm>
            <a:custGeom>
              <a:avLst/>
              <a:gdLst/>
              <a:ahLst/>
              <a:cxnLst/>
              <a:rect l="l" t="t" r="r" b="b"/>
              <a:pathLst>
                <a:path w="2436" h="1276" extrusionOk="0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527600" y="1712250"/>
              <a:ext cx="199025" cy="47375"/>
            </a:xfrm>
            <a:custGeom>
              <a:avLst/>
              <a:gdLst/>
              <a:ahLst/>
              <a:cxnLst/>
              <a:rect l="l" t="t" r="r" b="b"/>
              <a:pathLst>
                <a:path w="7961" h="1895" extrusionOk="0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527600" y="1712250"/>
              <a:ext cx="199025" cy="47375"/>
            </a:xfrm>
            <a:custGeom>
              <a:avLst/>
              <a:gdLst/>
              <a:ahLst/>
              <a:cxnLst/>
              <a:rect l="l" t="t" r="r" b="b"/>
              <a:pathLst>
                <a:path w="7961" h="1895" fill="none" extrusionOk="0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3" name="Google Shape;573;p39"/>
          <p:cNvGrpSpPr/>
          <p:nvPr/>
        </p:nvGrpSpPr>
        <p:grpSpPr>
          <a:xfrm rot="10800000">
            <a:off x="7041507" y="2902177"/>
            <a:ext cx="4389379" cy="2998176"/>
            <a:chOff x="1524850" y="1167425"/>
            <a:chExt cx="1749500" cy="1195000"/>
          </a:xfrm>
        </p:grpSpPr>
        <p:sp>
          <p:nvSpPr>
            <p:cNvPr id="574" name="Google Shape;574;p39"/>
            <p:cNvSpPr/>
            <p:nvPr/>
          </p:nvSpPr>
          <p:spPr>
            <a:xfrm>
              <a:off x="1524850" y="1167425"/>
              <a:ext cx="1749500" cy="1195000"/>
            </a:xfrm>
            <a:custGeom>
              <a:avLst/>
              <a:gdLst/>
              <a:ahLst/>
              <a:cxnLst/>
              <a:rect l="l" t="t" r="r" b="b"/>
              <a:pathLst>
                <a:path w="69980" h="47800" extrusionOk="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4850" y="1167425"/>
              <a:ext cx="1749500" cy="1195000"/>
            </a:xfrm>
            <a:custGeom>
              <a:avLst/>
              <a:gdLst/>
              <a:ahLst/>
              <a:cxnLst/>
              <a:rect l="l" t="t" r="r" b="b"/>
              <a:pathLst>
                <a:path w="69980" h="47800" fill="none" extrusionOk="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378825" y="12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856200" y="1380900"/>
              <a:ext cx="1409450" cy="744850"/>
            </a:xfrm>
            <a:custGeom>
              <a:avLst/>
              <a:gdLst/>
              <a:ahLst/>
              <a:cxnLst/>
              <a:rect l="l" t="t" r="r" b="b"/>
              <a:pathLst>
                <a:path w="56378" h="29794" extrusionOk="0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856200" y="1380900"/>
              <a:ext cx="1409450" cy="744850"/>
            </a:xfrm>
            <a:custGeom>
              <a:avLst/>
              <a:gdLst/>
              <a:ahLst/>
              <a:cxnLst/>
              <a:rect l="l" t="t" r="r" b="b"/>
              <a:pathLst>
                <a:path w="56378" h="29794" fill="none" extrusionOk="0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527600" y="1712250"/>
              <a:ext cx="266650" cy="396100"/>
            </a:xfrm>
            <a:custGeom>
              <a:avLst/>
              <a:gdLst/>
              <a:ahLst/>
              <a:cxnLst/>
              <a:rect l="l" t="t" r="r" b="b"/>
              <a:pathLst>
                <a:path w="10666" h="15844" extrusionOk="0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527600" y="1712250"/>
              <a:ext cx="266650" cy="396100"/>
            </a:xfrm>
            <a:custGeom>
              <a:avLst/>
              <a:gdLst/>
              <a:ahLst/>
              <a:cxnLst/>
              <a:rect l="l" t="t" r="r" b="b"/>
              <a:pathLst>
                <a:path w="10666" h="15844" fill="none" extrusionOk="0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903375" y="1455300"/>
              <a:ext cx="229925" cy="145900"/>
            </a:xfrm>
            <a:custGeom>
              <a:avLst/>
              <a:gdLst/>
              <a:ahLst/>
              <a:cxnLst/>
              <a:rect l="l" t="t" r="r" b="b"/>
              <a:pathLst>
                <a:path w="9197" h="5836" extrusionOk="0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114925" y="1554800"/>
              <a:ext cx="18375" cy="21275"/>
            </a:xfrm>
            <a:custGeom>
              <a:avLst/>
              <a:gdLst/>
              <a:ahLst/>
              <a:cxnLst/>
              <a:rect l="l" t="t" r="r" b="b"/>
              <a:pathLst>
                <a:path w="735" h="851" extrusionOk="0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106250" y="1538375"/>
              <a:ext cx="17400" cy="17400"/>
            </a:xfrm>
            <a:custGeom>
              <a:avLst/>
              <a:gdLst/>
              <a:ahLst/>
              <a:cxnLst/>
              <a:rect l="l" t="t" r="r" b="b"/>
              <a:pathLst>
                <a:path w="696" h="696" extrusionOk="0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3086925" y="1524850"/>
              <a:ext cx="14500" cy="13550"/>
            </a:xfrm>
            <a:custGeom>
              <a:avLst/>
              <a:gdLst/>
              <a:ahLst/>
              <a:cxnLst/>
              <a:rect l="l" t="t" r="r" b="b"/>
              <a:pathLst>
                <a:path w="580" h="542" extrusionOk="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058900" y="1503600"/>
              <a:ext cx="22250" cy="19350"/>
            </a:xfrm>
            <a:custGeom>
              <a:avLst/>
              <a:gdLst/>
              <a:ahLst/>
              <a:cxnLst/>
              <a:rect l="l" t="t" r="r" b="b"/>
              <a:pathLst>
                <a:path w="890" h="774" extrusionOk="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042475" y="1485250"/>
              <a:ext cx="12600" cy="14500"/>
            </a:xfrm>
            <a:custGeom>
              <a:avLst/>
              <a:gdLst/>
              <a:ahLst/>
              <a:cxnLst/>
              <a:rect l="l" t="t" r="r" b="b"/>
              <a:pathLst>
                <a:path w="504" h="580" extrusionOk="0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019300" y="1471725"/>
              <a:ext cx="14500" cy="16450"/>
            </a:xfrm>
            <a:custGeom>
              <a:avLst/>
              <a:gdLst/>
              <a:ahLst/>
              <a:cxnLst/>
              <a:rect l="l" t="t" r="r" b="b"/>
              <a:pathLst>
                <a:path w="580" h="658" extrusionOk="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995150" y="1464000"/>
              <a:ext cx="12575" cy="10650"/>
            </a:xfrm>
            <a:custGeom>
              <a:avLst/>
              <a:gdLst/>
              <a:ahLst/>
              <a:cxnLst/>
              <a:rect l="l" t="t" r="r" b="b"/>
              <a:pathLst>
                <a:path w="503" h="426" extrusionOk="0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971000" y="1459150"/>
              <a:ext cx="8725" cy="8725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049250" y="1591500"/>
              <a:ext cx="14500" cy="9700"/>
            </a:xfrm>
            <a:custGeom>
              <a:avLst/>
              <a:gdLst/>
              <a:ahLst/>
              <a:cxnLst/>
              <a:rect l="l" t="t" r="r" b="b"/>
              <a:pathLst>
                <a:path w="580" h="388" extrusionOk="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034750" y="1578950"/>
              <a:ext cx="10650" cy="10650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020275" y="1563500"/>
              <a:ext cx="12575" cy="11600"/>
            </a:xfrm>
            <a:custGeom>
              <a:avLst/>
              <a:gdLst/>
              <a:ahLst/>
              <a:cxnLst/>
              <a:rect l="l" t="t" r="r" b="b"/>
              <a:pathLst>
                <a:path w="503" h="464" extrusionOk="0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004800" y="15519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984525" y="1539350"/>
              <a:ext cx="14500" cy="11600"/>
            </a:xfrm>
            <a:custGeom>
              <a:avLst/>
              <a:gdLst/>
              <a:ahLst/>
              <a:cxnLst/>
              <a:rect l="l" t="t" r="r" b="b"/>
              <a:pathLst>
                <a:path w="580" h="464" extrusionOk="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970025" y="1529675"/>
              <a:ext cx="11625" cy="9700"/>
            </a:xfrm>
            <a:custGeom>
              <a:avLst/>
              <a:gdLst/>
              <a:ahLst/>
              <a:cxnLst/>
              <a:rect l="l" t="t" r="r" b="b"/>
              <a:pathLst>
                <a:path w="465" h="388" extrusionOk="0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955550" y="1517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941050" y="1506500"/>
              <a:ext cx="7750" cy="8725"/>
            </a:xfrm>
            <a:custGeom>
              <a:avLst/>
              <a:gdLst/>
              <a:ahLst/>
              <a:cxnLst/>
              <a:rect l="l" t="t" r="r" b="b"/>
              <a:pathLst>
                <a:path w="310" h="349" extrusionOk="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056975" y="1363525"/>
              <a:ext cx="37700" cy="35775"/>
            </a:xfrm>
            <a:custGeom>
              <a:avLst/>
              <a:gdLst/>
              <a:ahLst/>
              <a:cxnLst/>
              <a:rect l="l" t="t" r="r" b="b"/>
              <a:pathLst>
                <a:path w="1508" h="1431" extrusionOk="0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064700" y="1368350"/>
              <a:ext cx="14525" cy="13550"/>
            </a:xfrm>
            <a:custGeom>
              <a:avLst/>
              <a:gdLst/>
              <a:ahLst/>
              <a:cxnLst/>
              <a:rect l="l" t="t" r="r" b="b"/>
              <a:pathLst>
                <a:path w="581" h="542" extrusionOk="0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119775" y="1435975"/>
              <a:ext cx="18375" cy="8725"/>
            </a:xfrm>
            <a:custGeom>
              <a:avLst/>
              <a:gdLst/>
              <a:ahLst/>
              <a:cxnLst/>
              <a:rect l="l" t="t" r="r" b="b"/>
              <a:pathLst>
                <a:path w="735" h="349" extrusionOk="0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0725" y="1313300"/>
              <a:ext cx="29975" cy="158450"/>
            </a:xfrm>
            <a:custGeom>
              <a:avLst/>
              <a:gdLst/>
              <a:ahLst/>
              <a:cxnLst/>
              <a:rect l="l" t="t" r="r" b="b"/>
              <a:pathLst>
                <a:path w="1199" h="6338" extrusionOk="0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555600" y="1317150"/>
              <a:ext cx="29000" cy="165225"/>
            </a:xfrm>
            <a:custGeom>
              <a:avLst/>
              <a:gdLst/>
              <a:ahLst/>
              <a:cxnLst/>
              <a:rect l="l" t="t" r="r" b="b"/>
              <a:pathLst>
                <a:path w="1160" h="6609" extrusionOk="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527600" y="1333575"/>
              <a:ext cx="23200" cy="151700"/>
            </a:xfrm>
            <a:custGeom>
              <a:avLst/>
              <a:gdLst/>
              <a:ahLst/>
              <a:cxnLst/>
              <a:rect l="l" t="t" r="r" b="b"/>
              <a:pathLst>
                <a:path w="928" h="6068" extrusionOk="0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498600" y="1342275"/>
              <a:ext cx="23225" cy="126575"/>
            </a:xfrm>
            <a:custGeom>
              <a:avLst/>
              <a:gdLst/>
              <a:ahLst/>
              <a:cxnLst/>
              <a:rect l="l" t="t" r="r" b="b"/>
              <a:pathLst>
                <a:path w="929" h="5063" extrusionOk="0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475425" y="1351925"/>
              <a:ext cx="31900" cy="127550"/>
            </a:xfrm>
            <a:custGeom>
              <a:avLst/>
              <a:gdLst/>
              <a:ahLst/>
              <a:cxnLst/>
              <a:rect l="l" t="t" r="r" b="b"/>
              <a:pathLst>
                <a:path w="1276" h="5102" extrusionOk="0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2667675" y="1423425"/>
              <a:ext cx="33825" cy="22225"/>
            </a:xfrm>
            <a:custGeom>
              <a:avLst/>
              <a:gdLst/>
              <a:ahLst/>
              <a:cxnLst/>
              <a:rect l="l" t="t" r="r" b="b"/>
              <a:pathLst>
                <a:path w="1353" h="889" extrusionOk="0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706300" y="1413750"/>
              <a:ext cx="23225" cy="19350"/>
            </a:xfrm>
            <a:custGeom>
              <a:avLst/>
              <a:gdLst/>
              <a:ahLst/>
              <a:cxnLst/>
              <a:rect l="l" t="t" r="r" b="b"/>
              <a:pathLst>
                <a:path w="929" h="774" extrusionOk="0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84175" y="1693900"/>
              <a:ext cx="39650" cy="42525"/>
            </a:xfrm>
            <a:custGeom>
              <a:avLst/>
              <a:gdLst/>
              <a:ahLst/>
              <a:cxnLst/>
              <a:rect l="l" t="t" r="r" b="b"/>
              <a:pathLst>
                <a:path w="1586" h="1701" extrusionOk="0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9300" y="1681350"/>
              <a:ext cx="19350" cy="11600"/>
            </a:xfrm>
            <a:custGeom>
              <a:avLst/>
              <a:gdLst/>
              <a:ahLst/>
              <a:cxnLst/>
              <a:rect l="l" t="t" r="r" b="b"/>
              <a:pathLst>
                <a:path w="774" h="464" extrusionOk="0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190450" y="1167425"/>
              <a:ext cx="232825" cy="214475"/>
            </a:xfrm>
            <a:custGeom>
              <a:avLst/>
              <a:gdLst/>
              <a:ahLst/>
              <a:cxnLst/>
              <a:rect l="l" t="t" r="r" b="b"/>
              <a:pathLst>
                <a:path w="9313" h="8579" extrusionOk="0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190450" y="1883250"/>
              <a:ext cx="3875" cy="34800"/>
            </a:xfrm>
            <a:custGeom>
              <a:avLst/>
              <a:gdLst/>
              <a:ahLst/>
              <a:cxnLst/>
              <a:rect l="l" t="t" r="r" b="b"/>
              <a:pathLst>
                <a:path w="155" h="1392" extrusionOk="0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190450" y="1883250"/>
              <a:ext cx="3875" cy="34800"/>
            </a:xfrm>
            <a:custGeom>
              <a:avLst/>
              <a:gdLst/>
              <a:ahLst/>
              <a:cxnLst/>
              <a:rect l="l" t="t" r="r" b="b"/>
              <a:pathLst>
                <a:path w="155" h="1392" fill="none" extrusionOk="0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106400" y="1878400"/>
              <a:ext cx="30950" cy="90850"/>
            </a:xfrm>
            <a:custGeom>
              <a:avLst/>
              <a:gdLst/>
              <a:ahLst/>
              <a:cxnLst/>
              <a:rect l="l" t="t" r="r" b="b"/>
              <a:pathLst>
                <a:path w="1238" h="3634" extrusionOk="0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106400" y="1878400"/>
              <a:ext cx="30950" cy="90850"/>
            </a:xfrm>
            <a:custGeom>
              <a:avLst/>
              <a:gdLst/>
              <a:ahLst/>
              <a:cxnLst/>
              <a:rect l="l" t="t" r="r" b="b"/>
              <a:pathLst>
                <a:path w="1238" h="3634" fill="none" extrusionOk="0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961500" y="1863925"/>
              <a:ext cx="148800" cy="35775"/>
            </a:xfrm>
            <a:custGeom>
              <a:avLst/>
              <a:gdLst/>
              <a:ahLst/>
              <a:cxnLst/>
              <a:rect l="l" t="t" r="r" b="b"/>
              <a:pathLst>
                <a:path w="5952" h="1431" extrusionOk="0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961500" y="1863925"/>
              <a:ext cx="148800" cy="35775"/>
            </a:xfrm>
            <a:custGeom>
              <a:avLst/>
              <a:gdLst/>
              <a:ahLst/>
              <a:cxnLst/>
              <a:rect l="l" t="t" r="r" b="b"/>
              <a:pathLst>
                <a:path w="5952" h="1431" fill="none" extrusionOk="0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988550" y="1812725"/>
              <a:ext cx="108225" cy="33825"/>
            </a:xfrm>
            <a:custGeom>
              <a:avLst/>
              <a:gdLst/>
              <a:ahLst/>
              <a:cxnLst/>
              <a:rect l="l" t="t" r="r" b="b"/>
              <a:pathLst>
                <a:path w="4329" h="1353" extrusionOk="0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88550" y="1812725"/>
              <a:ext cx="108225" cy="33825"/>
            </a:xfrm>
            <a:custGeom>
              <a:avLst/>
              <a:gdLst/>
              <a:ahLst/>
              <a:cxnLst/>
              <a:rect l="l" t="t" r="r" b="b"/>
              <a:pathLst>
                <a:path w="4329" h="1353" fill="none" extrusionOk="0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970200" y="1995300"/>
              <a:ext cx="34800" cy="54125"/>
            </a:xfrm>
            <a:custGeom>
              <a:avLst/>
              <a:gdLst/>
              <a:ahLst/>
              <a:cxnLst/>
              <a:rect l="l" t="t" r="r" b="b"/>
              <a:pathLst>
                <a:path w="1392" h="2165" extrusionOk="0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970200" y="1995300"/>
              <a:ext cx="34800" cy="54125"/>
            </a:xfrm>
            <a:custGeom>
              <a:avLst/>
              <a:gdLst/>
              <a:ahLst/>
              <a:cxnLst/>
              <a:rect l="l" t="t" r="r" b="b"/>
              <a:pathLst>
                <a:path w="1392" h="2165" fill="none" extrusionOk="0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245500" y="1532575"/>
              <a:ext cx="60900" cy="31900"/>
            </a:xfrm>
            <a:custGeom>
              <a:avLst/>
              <a:gdLst/>
              <a:ahLst/>
              <a:cxnLst/>
              <a:rect l="l" t="t" r="r" b="b"/>
              <a:pathLst>
                <a:path w="2436" h="1276" extrusionOk="0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527600" y="1712250"/>
              <a:ext cx="199025" cy="47375"/>
            </a:xfrm>
            <a:custGeom>
              <a:avLst/>
              <a:gdLst/>
              <a:ahLst/>
              <a:cxnLst/>
              <a:rect l="l" t="t" r="r" b="b"/>
              <a:pathLst>
                <a:path w="7961" h="1895" extrusionOk="0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527600" y="1712250"/>
              <a:ext cx="199025" cy="47375"/>
            </a:xfrm>
            <a:custGeom>
              <a:avLst/>
              <a:gdLst/>
              <a:ahLst/>
              <a:cxnLst/>
              <a:rect l="l" t="t" r="r" b="b"/>
              <a:pathLst>
                <a:path w="7961" h="1895" fill="none" extrusionOk="0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>
            <a:spLocks noGrp="1"/>
          </p:cNvSpPr>
          <p:nvPr>
            <p:ph type="title"/>
          </p:nvPr>
        </p:nvSpPr>
        <p:spPr>
          <a:xfrm>
            <a:off x="943439" y="24024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Age categories  </a:t>
            </a:r>
            <a:endParaRPr b="1" dirty="0"/>
          </a:p>
        </p:txBody>
      </p:sp>
      <p:sp>
        <p:nvSpPr>
          <p:cNvPr id="664" name="Google Shape;664;p42"/>
          <p:cNvSpPr txBox="1">
            <a:spLocks noGrp="1"/>
          </p:cNvSpPr>
          <p:nvPr>
            <p:ph type="title" idx="2"/>
          </p:nvPr>
        </p:nvSpPr>
        <p:spPr>
          <a:xfrm>
            <a:off x="943439" y="1588540"/>
            <a:ext cx="2900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2016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1250068" y="4917660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b="1" dirty="0"/>
              <a:t>Short= 68273</a:t>
            </a:r>
            <a:endParaRPr b="1"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title" idx="3"/>
          </p:nvPr>
        </p:nvSpPr>
        <p:spPr>
          <a:xfrm>
            <a:off x="4470702" y="1588540"/>
            <a:ext cx="2900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2018</a:t>
            </a:r>
            <a:endParaRPr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4"/>
          </p:nvPr>
        </p:nvSpPr>
        <p:spPr>
          <a:xfrm>
            <a:off x="4602125" y="4924134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b="1" dirty="0"/>
              <a:t>Short= 79456</a:t>
            </a:r>
          </a:p>
        </p:txBody>
      </p:sp>
      <p:sp>
        <p:nvSpPr>
          <p:cNvPr id="668" name="Google Shape;668;p42"/>
          <p:cNvSpPr txBox="1">
            <a:spLocks noGrp="1"/>
          </p:cNvSpPr>
          <p:nvPr>
            <p:ph type="title" idx="5"/>
          </p:nvPr>
        </p:nvSpPr>
        <p:spPr>
          <a:xfrm>
            <a:off x="7997965" y="1588540"/>
            <a:ext cx="2900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2020</a:t>
            </a:r>
            <a:endParaRPr dirty="0"/>
          </a:p>
        </p:txBody>
      </p:sp>
      <p:sp>
        <p:nvSpPr>
          <p:cNvPr id="669" name="Google Shape;669;p42"/>
          <p:cNvSpPr txBox="1">
            <a:spLocks noGrp="1"/>
          </p:cNvSpPr>
          <p:nvPr>
            <p:ph type="subTitle" idx="6"/>
          </p:nvPr>
        </p:nvSpPr>
        <p:spPr>
          <a:xfrm>
            <a:off x="8041532" y="5042396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b="1" dirty="0">
                <a:solidFill>
                  <a:srgbClr val="FF0000"/>
                </a:solidFill>
              </a:rPr>
              <a:t>Short= 26881</a:t>
            </a:r>
          </a:p>
          <a:p>
            <a:pPr marL="0" indent="0"/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B3D34-5278-4BF0-94A7-1D3F89F3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68" y="2472001"/>
            <a:ext cx="2685646" cy="1913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9A8BD-E84C-49B2-B6E1-EB8030858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410" y="2472001"/>
            <a:ext cx="2422692" cy="1913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3FEA8-3FD4-4A6E-A890-BA6C0AC8E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673" y="2472001"/>
            <a:ext cx="2422692" cy="19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>
            <a:spLocks noGrp="1"/>
          </p:cNvSpPr>
          <p:nvPr>
            <p:ph type="title"/>
          </p:nvPr>
        </p:nvSpPr>
        <p:spPr>
          <a:xfrm>
            <a:off x="943439" y="24024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TOP </a:t>
            </a:r>
            <a:r>
              <a:rPr lang="en-US" b="1" dirty="0" err="1"/>
              <a:t>Categries</a:t>
            </a:r>
            <a:r>
              <a:rPr lang="en-US" b="1" dirty="0"/>
              <a:t> based on status</a:t>
            </a:r>
            <a:endParaRPr b="1" dirty="0"/>
          </a:p>
        </p:txBody>
      </p:sp>
      <p:sp>
        <p:nvSpPr>
          <p:cNvPr id="664" name="Google Shape;664;p42"/>
          <p:cNvSpPr txBox="1">
            <a:spLocks noGrp="1"/>
          </p:cNvSpPr>
          <p:nvPr>
            <p:ph type="title" idx="2"/>
          </p:nvPr>
        </p:nvSpPr>
        <p:spPr>
          <a:xfrm>
            <a:off x="1162718" y="4565860"/>
            <a:ext cx="2900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2016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1250068" y="4917660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Close= 288421</a:t>
            </a:r>
            <a:endParaRPr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title" idx="3"/>
          </p:nvPr>
        </p:nvSpPr>
        <p:spPr>
          <a:xfrm>
            <a:off x="4645800" y="4562809"/>
            <a:ext cx="2900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2018</a:t>
            </a:r>
            <a:endParaRPr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4"/>
          </p:nvPr>
        </p:nvSpPr>
        <p:spPr>
          <a:xfrm>
            <a:off x="4602125" y="4914609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Close=322058</a:t>
            </a:r>
            <a:endParaRPr dirty="0"/>
          </a:p>
        </p:txBody>
      </p:sp>
      <p:sp>
        <p:nvSpPr>
          <p:cNvPr id="668" name="Google Shape;668;p42"/>
          <p:cNvSpPr txBox="1">
            <a:spLocks noGrp="1"/>
          </p:cNvSpPr>
          <p:nvPr>
            <p:ph type="title" idx="5"/>
          </p:nvPr>
        </p:nvSpPr>
        <p:spPr>
          <a:xfrm>
            <a:off x="7954182" y="4525226"/>
            <a:ext cx="2900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2020</a:t>
            </a:r>
            <a:endParaRPr dirty="0"/>
          </a:p>
        </p:txBody>
      </p:sp>
      <p:sp>
        <p:nvSpPr>
          <p:cNvPr id="669" name="Google Shape;669;p42"/>
          <p:cNvSpPr txBox="1">
            <a:spLocks noGrp="1"/>
          </p:cNvSpPr>
          <p:nvPr>
            <p:ph type="subTitle" idx="6"/>
          </p:nvPr>
        </p:nvSpPr>
        <p:spPr>
          <a:xfrm>
            <a:off x="8041532" y="4877026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Close=82708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43A08-6D20-4462-9EBF-C8658B7C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15" y="1614135"/>
            <a:ext cx="9139648" cy="26280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597-76F0-4C59-9817-D02B749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408541"/>
            <a:ext cx="11300094" cy="763600"/>
          </a:xfrm>
        </p:spPr>
        <p:txBody>
          <a:bodyPr/>
          <a:lstStyle/>
          <a:p>
            <a:r>
              <a:rPr lang="en-US" sz="2800" b="1" dirty="0"/>
              <a:t>Categories that has the lowest ticket closing time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E7841C-A407-4D9C-B3E8-DD8A5305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607107"/>
            <a:ext cx="9593014" cy="2295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9C10B4-E127-41FF-BC16-0C5C8028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34" y="4163140"/>
            <a:ext cx="3562291" cy="22863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7147A5A-990B-4D20-B8DC-415BEA7B4D95}"/>
              </a:ext>
            </a:extLst>
          </p:cNvPr>
          <p:cNvSpPr/>
          <p:nvPr/>
        </p:nvSpPr>
        <p:spPr>
          <a:xfrm>
            <a:off x="9231346" y="4416560"/>
            <a:ext cx="2558375" cy="1404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See 2016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08F13C-824C-4D24-B3D1-1482FE170991}"/>
              </a:ext>
            </a:extLst>
          </p:cNvPr>
          <p:cNvSpPr/>
          <p:nvPr/>
        </p:nvSpPr>
        <p:spPr>
          <a:xfrm>
            <a:off x="800100" y="1029415"/>
            <a:ext cx="4067175" cy="3133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7BBE68-F4D3-4094-A039-5CC6CED03FEC}"/>
              </a:ext>
            </a:extLst>
          </p:cNvPr>
          <p:cNvSpPr txBox="1"/>
          <p:nvPr/>
        </p:nvSpPr>
        <p:spPr>
          <a:xfrm>
            <a:off x="1193066" y="5076731"/>
            <a:ext cx="3674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Agencies with take </a:t>
            </a:r>
            <a:r>
              <a:rPr lang="en-US" b="1" dirty="0">
                <a:solidFill>
                  <a:srgbClr val="FF0000"/>
                </a:solidFill>
              </a:rPr>
              <a:t>long time </a:t>
            </a:r>
            <a:r>
              <a:rPr lang="en-US" dirty="0"/>
              <a:t>closure VS </a:t>
            </a:r>
          </a:p>
          <a:p>
            <a:r>
              <a:rPr lang="en-US" dirty="0"/>
              <a:t>Agencies </a:t>
            </a:r>
            <a:r>
              <a:rPr lang="en-US" b="1" dirty="0">
                <a:solidFill>
                  <a:srgbClr val="FF0000"/>
                </a:solidFill>
              </a:rPr>
              <a:t>shortest closure times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B84FAAE-E7D9-43CB-9CFE-8D65A5FD50DC}"/>
              </a:ext>
            </a:extLst>
          </p:cNvPr>
          <p:cNvCxnSpPr>
            <a:stCxn id="20" idx="3"/>
          </p:cNvCxnSpPr>
          <p:nvPr/>
        </p:nvCxnSpPr>
        <p:spPr>
          <a:xfrm rot="16200000" flipH="1">
            <a:off x="1132541" y="3967399"/>
            <a:ext cx="1140417" cy="6140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7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6B59-5C53-41A0-BC39-C1BCC509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6"/>
            <a:ext cx="10272000" cy="1159201"/>
          </a:xfrm>
        </p:spPr>
        <p:txBody>
          <a:bodyPr/>
          <a:lstStyle/>
          <a:p>
            <a:r>
              <a:rPr lang="en-US" b="1" dirty="0"/>
              <a:t>Tickets closed for each council member and ward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CB54F-A1AA-4C11-90DE-693AEE1F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28" y="1910758"/>
            <a:ext cx="7082200" cy="41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6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B0EB-EC01-4E45-BE52-774D317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conclution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EB6367-1DC1-4EBC-A433-9CCD2368CD4C}"/>
              </a:ext>
            </a:extLst>
          </p:cNvPr>
          <p:cNvSpPr txBox="1">
            <a:spLocks/>
          </p:cNvSpPr>
          <p:nvPr/>
        </p:nvSpPr>
        <p:spPr>
          <a:xfrm rot="10800000" flipV="1">
            <a:off x="892267" y="125303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b="1" kern="0" dirty="0"/>
              <a:t>Found out based on the numbers of ticket comparing three different years:</a:t>
            </a:r>
          </a:p>
          <a:p>
            <a:pPr algn="l"/>
            <a:r>
              <a:rPr lang="en-US" kern="0" dirty="0"/>
              <a:t> </a:t>
            </a:r>
            <a:r>
              <a:rPr lang="en-US" b="1" kern="0" dirty="0">
                <a:solidFill>
                  <a:srgbClr val="FF0000"/>
                </a:solidFill>
              </a:rPr>
              <a:t>Closing time is being lowered by:</a:t>
            </a:r>
            <a:br>
              <a:rPr lang="en-US" kern="0" dirty="0"/>
            </a:br>
            <a:r>
              <a:rPr lang="en-US" sz="2800" kern="0" dirty="0"/>
              <a:t>1- first recommendation is to carry on the process going on.</a:t>
            </a:r>
            <a:br>
              <a:rPr lang="en-US" sz="2800" kern="0" dirty="0"/>
            </a:br>
            <a:r>
              <a:rPr lang="en-US" sz="2800" kern="0" dirty="0"/>
              <a:t>2-educating the social about how to raise tickets properly.</a:t>
            </a:r>
            <a:br>
              <a:rPr lang="en-US" sz="2800" kern="0" dirty="0"/>
            </a:br>
            <a:r>
              <a:rPr lang="en-US" sz="2800" kern="0" dirty="0"/>
              <a:t>3-focusing on high age tickets to lower the age tickets.</a:t>
            </a:r>
            <a:br>
              <a:rPr lang="en-US" sz="2800" kern="0" dirty="0"/>
            </a:br>
            <a:r>
              <a:rPr lang="en-US" sz="2800" kern="0" dirty="0"/>
              <a:t>4-this will lead.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161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 </a:t>
            </a:r>
            <a:r>
              <a:rPr lang="en" b="1" dirty="0"/>
              <a:t>You!</a:t>
            </a:r>
            <a:endParaRPr dirty="0"/>
          </a:p>
        </p:txBody>
      </p:sp>
      <p:grpSp>
        <p:nvGrpSpPr>
          <p:cNvPr id="1450" name="Google Shape;1450;p70"/>
          <p:cNvGrpSpPr/>
          <p:nvPr/>
        </p:nvGrpSpPr>
        <p:grpSpPr>
          <a:xfrm>
            <a:off x="7514291" y="3508134"/>
            <a:ext cx="3213733" cy="1988033"/>
            <a:chOff x="4971575" y="3205000"/>
            <a:chExt cx="2410300" cy="1491025"/>
          </a:xfrm>
        </p:grpSpPr>
        <p:sp>
          <p:nvSpPr>
            <p:cNvPr id="1451" name="Google Shape;1451;p70"/>
            <p:cNvSpPr/>
            <p:nvPr/>
          </p:nvSpPr>
          <p:spPr>
            <a:xfrm>
              <a:off x="4971575" y="3205000"/>
              <a:ext cx="2410300" cy="1491025"/>
            </a:xfrm>
            <a:custGeom>
              <a:avLst/>
              <a:gdLst/>
              <a:ahLst/>
              <a:cxnLst/>
              <a:rect l="l" t="t" r="r" b="b"/>
              <a:pathLst>
                <a:path w="96412" h="59641" extrusionOk="0">
                  <a:moveTo>
                    <a:pt x="51097" y="0"/>
                  </a:moveTo>
                  <a:lnTo>
                    <a:pt x="50969" y="43"/>
                  </a:lnTo>
                  <a:lnTo>
                    <a:pt x="50842" y="170"/>
                  </a:lnTo>
                  <a:lnTo>
                    <a:pt x="50672" y="425"/>
                  </a:lnTo>
                  <a:lnTo>
                    <a:pt x="50587" y="723"/>
                  </a:lnTo>
                  <a:lnTo>
                    <a:pt x="50417" y="1360"/>
                  </a:lnTo>
                  <a:lnTo>
                    <a:pt x="48886" y="10245"/>
                  </a:lnTo>
                  <a:lnTo>
                    <a:pt x="47823" y="16366"/>
                  </a:lnTo>
                  <a:lnTo>
                    <a:pt x="47186" y="20065"/>
                  </a:lnTo>
                  <a:lnTo>
                    <a:pt x="47016" y="20447"/>
                  </a:lnTo>
                  <a:lnTo>
                    <a:pt x="46803" y="20830"/>
                  </a:lnTo>
                  <a:lnTo>
                    <a:pt x="46506" y="21170"/>
                  </a:lnTo>
                  <a:lnTo>
                    <a:pt x="46081" y="21467"/>
                  </a:lnTo>
                  <a:lnTo>
                    <a:pt x="45613" y="21765"/>
                  </a:lnTo>
                  <a:lnTo>
                    <a:pt x="45060" y="22063"/>
                  </a:lnTo>
                  <a:lnTo>
                    <a:pt x="44423" y="22318"/>
                  </a:lnTo>
                  <a:lnTo>
                    <a:pt x="43743" y="22573"/>
                  </a:lnTo>
                  <a:lnTo>
                    <a:pt x="42977" y="22785"/>
                  </a:lnTo>
                  <a:lnTo>
                    <a:pt x="42170" y="22998"/>
                  </a:lnTo>
                  <a:lnTo>
                    <a:pt x="40384" y="23338"/>
                  </a:lnTo>
                  <a:lnTo>
                    <a:pt x="38386" y="23635"/>
                  </a:lnTo>
                  <a:lnTo>
                    <a:pt x="36303" y="23890"/>
                  </a:lnTo>
                  <a:lnTo>
                    <a:pt x="34220" y="24146"/>
                  </a:lnTo>
                  <a:lnTo>
                    <a:pt x="32180" y="24443"/>
                  </a:lnTo>
                  <a:lnTo>
                    <a:pt x="30182" y="24826"/>
                  </a:lnTo>
                  <a:lnTo>
                    <a:pt x="28141" y="25251"/>
                  </a:lnTo>
                  <a:lnTo>
                    <a:pt x="26016" y="25803"/>
                  </a:lnTo>
                  <a:lnTo>
                    <a:pt x="23720" y="26484"/>
                  </a:lnTo>
                  <a:lnTo>
                    <a:pt x="21255" y="27334"/>
                  </a:lnTo>
                  <a:lnTo>
                    <a:pt x="18534" y="28311"/>
                  </a:lnTo>
                  <a:lnTo>
                    <a:pt x="17131" y="28907"/>
                  </a:lnTo>
                  <a:lnTo>
                    <a:pt x="15729" y="29544"/>
                  </a:lnTo>
                  <a:lnTo>
                    <a:pt x="14411" y="30309"/>
                  </a:lnTo>
                  <a:lnTo>
                    <a:pt x="13136" y="31075"/>
                  </a:lnTo>
                  <a:lnTo>
                    <a:pt x="11945" y="31882"/>
                  </a:lnTo>
                  <a:lnTo>
                    <a:pt x="10798" y="32732"/>
                  </a:lnTo>
                  <a:lnTo>
                    <a:pt x="9692" y="33540"/>
                  </a:lnTo>
                  <a:lnTo>
                    <a:pt x="8715" y="34348"/>
                  </a:lnTo>
                  <a:lnTo>
                    <a:pt x="7822" y="35156"/>
                  </a:lnTo>
                  <a:lnTo>
                    <a:pt x="7014" y="35878"/>
                  </a:lnTo>
                  <a:lnTo>
                    <a:pt x="5739" y="37111"/>
                  </a:lnTo>
                  <a:lnTo>
                    <a:pt x="4889" y="37961"/>
                  </a:lnTo>
                  <a:lnTo>
                    <a:pt x="4634" y="38259"/>
                  </a:lnTo>
                  <a:lnTo>
                    <a:pt x="4379" y="38514"/>
                  </a:lnTo>
                  <a:lnTo>
                    <a:pt x="4166" y="38726"/>
                  </a:lnTo>
                  <a:lnTo>
                    <a:pt x="3868" y="38896"/>
                  </a:lnTo>
                  <a:lnTo>
                    <a:pt x="3613" y="39066"/>
                  </a:lnTo>
                  <a:lnTo>
                    <a:pt x="3061" y="39321"/>
                  </a:lnTo>
                  <a:lnTo>
                    <a:pt x="2466" y="39491"/>
                  </a:lnTo>
                  <a:lnTo>
                    <a:pt x="1871" y="39619"/>
                  </a:lnTo>
                  <a:lnTo>
                    <a:pt x="1360" y="39747"/>
                  </a:lnTo>
                  <a:lnTo>
                    <a:pt x="893" y="39874"/>
                  </a:lnTo>
                  <a:lnTo>
                    <a:pt x="510" y="39959"/>
                  </a:lnTo>
                  <a:lnTo>
                    <a:pt x="340" y="40044"/>
                  </a:lnTo>
                  <a:lnTo>
                    <a:pt x="213" y="40172"/>
                  </a:lnTo>
                  <a:lnTo>
                    <a:pt x="128" y="40299"/>
                  </a:lnTo>
                  <a:lnTo>
                    <a:pt x="85" y="40427"/>
                  </a:lnTo>
                  <a:lnTo>
                    <a:pt x="0" y="40724"/>
                  </a:lnTo>
                  <a:lnTo>
                    <a:pt x="43" y="41064"/>
                  </a:lnTo>
                  <a:lnTo>
                    <a:pt x="85" y="41362"/>
                  </a:lnTo>
                  <a:lnTo>
                    <a:pt x="128" y="41617"/>
                  </a:lnTo>
                  <a:lnTo>
                    <a:pt x="213" y="41872"/>
                  </a:lnTo>
                  <a:lnTo>
                    <a:pt x="1275" y="42340"/>
                  </a:lnTo>
                  <a:lnTo>
                    <a:pt x="2168" y="42807"/>
                  </a:lnTo>
                  <a:lnTo>
                    <a:pt x="2806" y="43275"/>
                  </a:lnTo>
                  <a:lnTo>
                    <a:pt x="3316" y="43700"/>
                  </a:lnTo>
                  <a:lnTo>
                    <a:pt x="3698" y="44040"/>
                  </a:lnTo>
                  <a:lnTo>
                    <a:pt x="3911" y="44295"/>
                  </a:lnTo>
                  <a:lnTo>
                    <a:pt x="4081" y="44550"/>
                  </a:lnTo>
                  <a:lnTo>
                    <a:pt x="4294" y="45230"/>
                  </a:lnTo>
                  <a:lnTo>
                    <a:pt x="4506" y="45783"/>
                  </a:lnTo>
                  <a:lnTo>
                    <a:pt x="4761" y="46293"/>
                  </a:lnTo>
                  <a:lnTo>
                    <a:pt x="4974" y="46718"/>
                  </a:lnTo>
                  <a:lnTo>
                    <a:pt x="5186" y="47101"/>
                  </a:lnTo>
                  <a:lnTo>
                    <a:pt x="5441" y="47356"/>
                  </a:lnTo>
                  <a:lnTo>
                    <a:pt x="5654" y="47611"/>
                  </a:lnTo>
                  <a:lnTo>
                    <a:pt x="5909" y="47781"/>
                  </a:lnTo>
                  <a:lnTo>
                    <a:pt x="6121" y="47908"/>
                  </a:lnTo>
                  <a:lnTo>
                    <a:pt x="6377" y="47993"/>
                  </a:lnTo>
                  <a:lnTo>
                    <a:pt x="6632" y="48036"/>
                  </a:lnTo>
                  <a:lnTo>
                    <a:pt x="6844" y="48036"/>
                  </a:lnTo>
                  <a:lnTo>
                    <a:pt x="7099" y="47993"/>
                  </a:lnTo>
                  <a:lnTo>
                    <a:pt x="7354" y="47951"/>
                  </a:lnTo>
                  <a:lnTo>
                    <a:pt x="7864" y="47781"/>
                  </a:lnTo>
                  <a:lnTo>
                    <a:pt x="7992" y="47738"/>
                  </a:lnTo>
                  <a:lnTo>
                    <a:pt x="8077" y="47611"/>
                  </a:lnTo>
                  <a:lnTo>
                    <a:pt x="8289" y="47356"/>
                  </a:lnTo>
                  <a:lnTo>
                    <a:pt x="8502" y="46973"/>
                  </a:lnTo>
                  <a:lnTo>
                    <a:pt x="8715" y="46506"/>
                  </a:lnTo>
                  <a:lnTo>
                    <a:pt x="9140" y="45358"/>
                  </a:lnTo>
                  <a:lnTo>
                    <a:pt x="9395" y="44720"/>
                  </a:lnTo>
                  <a:lnTo>
                    <a:pt x="9735" y="44083"/>
                  </a:lnTo>
                  <a:lnTo>
                    <a:pt x="10117" y="43402"/>
                  </a:lnTo>
                  <a:lnTo>
                    <a:pt x="10585" y="42722"/>
                  </a:lnTo>
                  <a:lnTo>
                    <a:pt x="11095" y="42085"/>
                  </a:lnTo>
                  <a:lnTo>
                    <a:pt x="11435" y="41787"/>
                  </a:lnTo>
                  <a:lnTo>
                    <a:pt x="11775" y="41447"/>
                  </a:lnTo>
                  <a:lnTo>
                    <a:pt x="12115" y="41149"/>
                  </a:lnTo>
                  <a:lnTo>
                    <a:pt x="12498" y="40894"/>
                  </a:lnTo>
                  <a:lnTo>
                    <a:pt x="12923" y="40639"/>
                  </a:lnTo>
                  <a:lnTo>
                    <a:pt x="13391" y="40384"/>
                  </a:lnTo>
                  <a:lnTo>
                    <a:pt x="13901" y="40172"/>
                  </a:lnTo>
                  <a:lnTo>
                    <a:pt x="14411" y="39959"/>
                  </a:lnTo>
                  <a:lnTo>
                    <a:pt x="14963" y="39789"/>
                  </a:lnTo>
                  <a:lnTo>
                    <a:pt x="15559" y="39619"/>
                  </a:lnTo>
                  <a:lnTo>
                    <a:pt x="16834" y="39364"/>
                  </a:lnTo>
                  <a:lnTo>
                    <a:pt x="18067" y="39236"/>
                  </a:lnTo>
                  <a:lnTo>
                    <a:pt x="19299" y="39151"/>
                  </a:lnTo>
                  <a:lnTo>
                    <a:pt x="20532" y="39151"/>
                  </a:lnTo>
                  <a:lnTo>
                    <a:pt x="21723" y="39236"/>
                  </a:lnTo>
                  <a:lnTo>
                    <a:pt x="22828" y="39364"/>
                  </a:lnTo>
                  <a:lnTo>
                    <a:pt x="23933" y="39491"/>
                  </a:lnTo>
                  <a:lnTo>
                    <a:pt x="24911" y="39662"/>
                  </a:lnTo>
                  <a:lnTo>
                    <a:pt x="25846" y="39874"/>
                  </a:lnTo>
                  <a:lnTo>
                    <a:pt x="26696" y="40087"/>
                  </a:lnTo>
                  <a:lnTo>
                    <a:pt x="28099" y="40469"/>
                  </a:lnTo>
                  <a:lnTo>
                    <a:pt x="28992" y="40767"/>
                  </a:lnTo>
                  <a:lnTo>
                    <a:pt x="29289" y="40894"/>
                  </a:lnTo>
                  <a:lnTo>
                    <a:pt x="31500" y="41744"/>
                  </a:lnTo>
                  <a:lnTo>
                    <a:pt x="33625" y="42595"/>
                  </a:lnTo>
                  <a:lnTo>
                    <a:pt x="35708" y="43317"/>
                  </a:lnTo>
                  <a:lnTo>
                    <a:pt x="37749" y="43997"/>
                  </a:lnTo>
                  <a:lnTo>
                    <a:pt x="39704" y="44635"/>
                  </a:lnTo>
                  <a:lnTo>
                    <a:pt x="41575" y="45188"/>
                  </a:lnTo>
                  <a:lnTo>
                    <a:pt x="43402" y="45698"/>
                  </a:lnTo>
                  <a:lnTo>
                    <a:pt x="45188" y="46165"/>
                  </a:lnTo>
                  <a:lnTo>
                    <a:pt x="46888" y="46548"/>
                  </a:lnTo>
                  <a:lnTo>
                    <a:pt x="48504" y="46888"/>
                  </a:lnTo>
                  <a:lnTo>
                    <a:pt x="50076" y="47186"/>
                  </a:lnTo>
                  <a:lnTo>
                    <a:pt x="51564" y="47441"/>
                  </a:lnTo>
                  <a:lnTo>
                    <a:pt x="53010" y="47696"/>
                  </a:lnTo>
                  <a:lnTo>
                    <a:pt x="54370" y="47866"/>
                  </a:lnTo>
                  <a:lnTo>
                    <a:pt x="56878" y="48121"/>
                  </a:lnTo>
                  <a:lnTo>
                    <a:pt x="59131" y="48291"/>
                  </a:lnTo>
                  <a:lnTo>
                    <a:pt x="61086" y="48333"/>
                  </a:lnTo>
                  <a:lnTo>
                    <a:pt x="62787" y="48291"/>
                  </a:lnTo>
                  <a:lnTo>
                    <a:pt x="64147" y="48248"/>
                  </a:lnTo>
                  <a:lnTo>
                    <a:pt x="65252" y="48163"/>
                  </a:lnTo>
                  <a:lnTo>
                    <a:pt x="66018" y="48078"/>
                  </a:lnTo>
                  <a:lnTo>
                    <a:pt x="66655" y="47951"/>
                  </a:lnTo>
                  <a:lnTo>
                    <a:pt x="65720" y="49949"/>
                  </a:lnTo>
                  <a:lnTo>
                    <a:pt x="64785" y="51904"/>
                  </a:lnTo>
                  <a:lnTo>
                    <a:pt x="63680" y="54072"/>
                  </a:lnTo>
                  <a:lnTo>
                    <a:pt x="63127" y="55092"/>
                  </a:lnTo>
                  <a:lnTo>
                    <a:pt x="62617" y="55985"/>
                  </a:lnTo>
                  <a:lnTo>
                    <a:pt x="62404" y="56368"/>
                  </a:lnTo>
                  <a:lnTo>
                    <a:pt x="62277" y="56750"/>
                  </a:lnTo>
                  <a:lnTo>
                    <a:pt x="62192" y="57133"/>
                  </a:lnTo>
                  <a:lnTo>
                    <a:pt x="62192" y="57431"/>
                  </a:lnTo>
                  <a:lnTo>
                    <a:pt x="62277" y="57771"/>
                  </a:lnTo>
                  <a:lnTo>
                    <a:pt x="62447" y="58068"/>
                  </a:lnTo>
                  <a:lnTo>
                    <a:pt x="62744" y="58323"/>
                  </a:lnTo>
                  <a:lnTo>
                    <a:pt x="63169" y="58621"/>
                  </a:lnTo>
                  <a:lnTo>
                    <a:pt x="63722" y="58833"/>
                  </a:lnTo>
                  <a:lnTo>
                    <a:pt x="64402" y="59088"/>
                  </a:lnTo>
                  <a:lnTo>
                    <a:pt x="65252" y="59301"/>
                  </a:lnTo>
                  <a:lnTo>
                    <a:pt x="66273" y="59556"/>
                  </a:lnTo>
                  <a:lnTo>
                    <a:pt x="66825" y="59641"/>
                  </a:lnTo>
                  <a:lnTo>
                    <a:pt x="67378" y="59641"/>
                  </a:lnTo>
                  <a:lnTo>
                    <a:pt x="67931" y="59598"/>
                  </a:lnTo>
                  <a:lnTo>
                    <a:pt x="68483" y="59513"/>
                  </a:lnTo>
                  <a:lnTo>
                    <a:pt x="68993" y="59343"/>
                  </a:lnTo>
                  <a:lnTo>
                    <a:pt x="69503" y="59173"/>
                  </a:lnTo>
                  <a:lnTo>
                    <a:pt x="70014" y="58918"/>
                  </a:lnTo>
                  <a:lnTo>
                    <a:pt x="70524" y="58663"/>
                  </a:lnTo>
                  <a:lnTo>
                    <a:pt x="71034" y="58323"/>
                  </a:lnTo>
                  <a:lnTo>
                    <a:pt x="71501" y="57983"/>
                  </a:lnTo>
                  <a:lnTo>
                    <a:pt x="71969" y="57601"/>
                  </a:lnTo>
                  <a:lnTo>
                    <a:pt x="72437" y="57175"/>
                  </a:lnTo>
                  <a:lnTo>
                    <a:pt x="73329" y="56283"/>
                  </a:lnTo>
                  <a:lnTo>
                    <a:pt x="74179" y="55305"/>
                  </a:lnTo>
                  <a:lnTo>
                    <a:pt x="74945" y="54285"/>
                  </a:lnTo>
                  <a:lnTo>
                    <a:pt x="75667" y="53222"/>
                  </a:lnTo>
                  <a:lnTo>
                    <a:pt x="76347" y="52159"/>
                  </a:lnTo>
                  <a:lnTo>
                    <a:pt x="76943" y="51097"/>
                  </a:lnTo>
                  <a:lnTo>
                    <a:pt x="77453" y="50119"/>
                  </a:lnTo>
                  <a:lnTo>
                    <a:pt x="77878" y="49226"/>
                  </a:lnTo>
                  <a:lnTo>
                    <a:pt x="78218" y="48376"/>
                  </a:lnTo>
                  <a:lnTo>
                    <a:pt x="78473" y="47696"/>
                  </a:lnTo>
                  <a:lnTo>
                    <a:pt x="78728" y="47101"/>
                  </a:lnTo>
                  <a:lnTo>
                    <a:pt x="79026" y="46591"/>
                  </a:lnTo>
                  <a:lnTo>
                    <a:pt x="79323" y="46123"/>
                  </a:lnTo>
                  <a:lnTo>
                    <a:pt x="79663" y="45740"/>
                  </a:lnTo>
                  <a:lnTo>
                    <a:pt x="80003" y="45400"/>
                  </a:lnTo>
                  <a:lnTo>
                    <a:pt x="80343" y="45103"/>
                  </a:lnTo>
                  <a:lnTo>
                    <a:pt x="80683" y="44848"/>
                  </a:lnTo>
                  <a:lnTo>
                    <a:pt x="81024" y="44635"/>
                  </a:lnTo>
                  <a:lnTo>
                    <a:pt x="81704" y="44380"/>
                  </a:lnTo>
                  <a:lnTo>
                    <a:pt x="82214" y="44210"/>
                  </a:lnTo>
                  <a:lnTo>
                    <a:pt x="82596" y="44125"/>
                  </a:lnTo>
                  <a:lnTo>
                    <a:pt x="82724" y="44125"/>
                  </a:lnTo>
                  <a:lnTo>
                    <a:pt x="83999" y="43912"/>
                  </a:lnTo>
                  <a:lnTo>
                    <a:pt x="85232" y="43615"/>
                  </a:lnTo>
                  <a:lnTo>
                    <a:pt x="86465" y="43232"/>
                  </a:lnTo>
                  <a:lnTo>
                    <a:pt x="87613" y="42850"/>
                  </a:lnTo>
                  <a:lnTo>
                    <a:pt x="88760" y="42382"/>
                  </a:lnTo>
                  <a:lnTo>
                    <a:pt x="89823" y="41872"/>
                  </a:lnTo>
                  <a:lnTo>
                    <a:pt x="90843" y="41362"/>
                  </a:lnTo>
                  <a:lnTo>
                    <a:pt x="91778" y="40809"/>
                  </a:lnTo>
                  <a:lnTo>
                    <a:pt x="92629" y="40257"/>
                  </a:lnTo>
                  <a:lnTo>
                    <a:pt x="93436" y="39747"/>
                  </a:lnTo>
                  <a:lnTo>
                    <a:pt x="94116" y="39194"/>
                  </a:lnTo>
                  <a:lnTo>
                    <a:pt x="94754" y="38726"/>
                  </a:lnTo>
                  <a:lnTo>
                    <a:pt x="95264" y="38259"/>
                  </a:lnTo>
                  <a:lnTo>
                    <a:pt x="95689" y="37834"/>
                  </a:lnTo>
                  <a:lnTo>
                    <a:pt x="95987" y="37494"/>
                  </a:lnTo>
                  <a:lnTo>
                    <a:pt x="96157" y="37196"/>
                  </a:lnTo>
                  <a:lnTo>
                    <a:pt x="96284" y="36941"/>
                  </a:lnTo>
                  <a:lnTo>
                    <a:pt x="96370" y="36728"/>
                  </a:lnTo>
                  <a:lnTo>
                    <a:pt x="96412" y="36473"/>
                  </a:lnTo>
                  <a:lnTo>
                    <a:pt x="96412" y="36261"/>
                  </a:lnTo>
                  <a:lnTo>
                    <a:pt x="96370" y="36091"/>
                  </a:lnTo>
                  <a:lnTo>
                    <a:pt x="96327" y="35878"/>
                  </a:lnTo>
                  <a:lnTo>
                    <a:pt x="96114" y="35538"/>
                  </a:lnTo>
                  <a:lnTo>
                    <a:pt x="95902" y="35241"/>
                  </a:lnTo>
                  <a:lnTo>
                    <a:pt x="95604" y="34943"/>
                  </a:lnTo>
                  <a:lnTo>
                    <a:pt x="95009" y="34518"/>
                  </a:lnTo>
                  <a:lnTo>
                    <a:pt x="94882" y="34390"/>
                  </a:lnTo>
                  <a:lnTo>
                    <a:pt x="94754" y="34263"/>
                  </a:lnTo>
                  <a:lnTo>
                    <a:pt x="94542" y="33880"/>
                  </a:lnTo>
                  <a:lnTo>
                    <a:pt x="93989" y="32817"/>
                  </a:lnTo>
                  <a:lnTo>
                    <a:pt x="93606" y="32137"/>
                  </a:lnTo>
                  <a:lnTo>
                    <a:pt x="93096" y="31415"/>
                  </a:lnTo>
                  <a:lnTo>
                    <a:pt x="92416" y="30564"/>
                  </a:lnTo>
                  <a:lnTo>
                    <a:pt x="92034" y="30097"/>
                  </a:lnTo>
                  <a:lnTo>
                    <a:pt x="91608" y="29672"/>
                  </a:lnTo>
                  <a:lnTo>
                    <a:pt x="91311" y="29417"/>
                  </a:lnTo>
                  <a:lnTo>
                    <a:pt x="90928" y="29204"/>
                  </a:lnTo>
                  <a:lnTo>
                    <a:pt x="90503" y="28949"/>
                  </a:lnTo>
                  <a:lnTo>
                    <a:pt x="89951" y="28737"/>
                  </a:lnTo>
                  <a:lnTo>
                    <a:pt x="89355" y="28524"/>
                  </a:lnTo>
                  <a:lnTo>
                    <a:pt x="88675" y="28311"/>
                  </a:lnTo>
                  <a:lnTo>
                    <a:pt x="87187" y="27929"/>
                  </a:lnTo>
                  <a:lnTo>
                    <a:pt x="85445" y="27546"/>
                  </a:lnTo>
                  <a:lnTo>
                    <a:pt x="83574" y="27164"/>
                  </a:lnTo>
                  <a:lnTo>
                    <a:pt x="81576" y="26824"/>
                  </a:lnTo>
                  <a:lnTo>
                    <a:pt x="79493" y="26484"/>
                  </a:lnTo>
                  <a:lnTo>
                    <a:pt x="75242" y="25931"/>
                  </a:lnTo>
                  <a:lnTo>
                    <a:pt x="71246" y="25421"/>
                  </a:lnTo>
                  <a:lnTo>
                    <a:pt x="67803" y="24953"/>
                  </a:lnTo>
                  <a:lnTo>
                    <a:pt x="65210" y="24613"/>
                  </a:lnTo>
                  <a:lnTo>
                    <a:pt x="64232" y="24486"/>
                  </a:lnTo>
                  <a:lnTo>
                    <a:pt x="63339" y="24273"/>
                  </a:lnTo>
                  <a:lnTo>
                    <a:pt x="62489" y="24103"/>
                  </a:lnTo>
                  <a:lnTo>
                    <a:pt x="61724" y="23848"/>
                  </a:lnTo>
                  <a:lnTo>
                    <a:pt x="61044" y="23635"/>
                  </a:lnTo>
                  <a:lnTo>
                    <a:pt x="60406" y="23380"/>
                  </a:lnTo>
                  <a:lnTo>
                    <a:pt x="59811" y="23125"/>
                  </a:lnTo>
                  <a:lnTo>
                    <a:pt x="59259" y="22828"/>
                  </a:lnTo>
                  <a:lnTo>
                    <a:pt x="58748" y="22573"/>
                  </a:lnTo>
                  <a:lnTo>
                    <a:pt x="58323" y="22275"/>
                  </a:lnTo>
                  <a:lnTo>
                    <a:pt x="57898" y="21935"/>
                  </a:lnTo>
                  <a:lnTo>
                    <a:pt x="57516" y="21637"/>
                  </a:lnTo>
                  <a:lnTo>
                    <a:pt x="57176" y="21297"/>
                  </a:lnTo>
                  <a:lnTo>
                    <a:pt x="56878" y="21000"/>
                  </a:lnTo>
                  <a:lnTo>
                    <a:pt x="56325" y="20320"/>
                  </a:lnTo>
                  <a:lnTo>
                    <a:pt x="56198" y="20107"/>
                  </a:lnTo>
                  <a:lnTo>
                    <a:pt x="56070" y="19810"/>
                  </a:lnTo>
                  <a:lnTo>
                    <a:pt x="55773" y="19002"/>
                  </a:lnTo>
                  <a:lnTo>
                    <a:pt x="55475" y="17897"/>
                  </a:lnTo>
                  <a:lnTo>
                    <a:pt x="55135" y="16579"/>
                  </a:lnTo>
                  <a:lnTo>
                    <a:pt x="54455" y="13476"/>
                  </a:lnTo>
                  <a:lnTo>
                    <a:pt x="53775" y="10075"/>
                  </a:lnTo>
                  <a:lnTo>
                    <a:pt x="52500" y="3656"/>
                  </a:lnTo>
                  <a:lnTo>
                    <a:pt x="51989" y="1445"/>
                  </a:lnTo>
                  <a:lnTo>
                    <a:pt x="51819" y="765"/>
                  </a:lnTo>
                  <a:lnTo>
                    <a:pt x="51734" y="553"/>
                  </a:lnTo>
                  <a:lnTo>
                    <a:pt x="51649" y="383"/>
                  </a:lnTo>
                  <a:lnTo>
                    <a:pt x="51394" y="128"/>
                  </a:lnTo>
                  <a:lnTo>
                    <a:pt x="51309" y="43"/>
                  </a:lnTo>
                  <a:lnTo>
                    <a:pt x="51182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70"/>
            <p:cNvSpPr/>
            <p:nvPr/>
          </p:nvSpPr>
          <p:spPr>
            <a:xfrm>
              <a:off x="4971575" y="3205000"/>
              <a:ext cx="2410300" cy="1491025"/>
            </a:xfrm>
            <a:custGeom>
              <a:avLst/>
              <a:gdLst/>
              <a:ahLst/>
              <a:cxnLst/>
              <a:rect l="l" t="t" r="r" b="b"/>
              <a:pathLst>
                <a:path w="96412" h="59641" fill="none" extrusionOk="0">
                  <a:moveTo>
                    <a:pt x="4634" y="38259"/>
                  </a:moveTo>
                  <a:lnTo>
                    <a:pt x="4634" y="38259"/>
                  </a:lnTo>
                  <a:lnTo>
                    <a:pt x="4889" y="37961"/>
                  </a:lnTo>
                  <a:lnTo>
                    <a:pt x="5739" y="37111"/>
                  </a:lnTo>
                  <a:lnTo>
                    <a:pt x="7014" y="35878"/>
                  </a:lnTo>
                  <a:lnTo>
                    <a:pt x="7822" y="35156"/>
                  </a:lnTo>
                  <a:lnTo>
                    <a:pt x="8715" y="34348"/>
                  </a:lnTo>
                  <a:lnTo>
                    <a:pt x="9692" y="33540"/>
                  </a:lnTo>
                  <a:lnTo>
                    <a:pt x="10798" y="32732"/>
                  </a:lnTo>
                  <a:lnTo>
                    <a:pt x="11945" y="31882"/>
                  </a:lnTo>
                  <a:lnTo>
                    <a:pt x="13136" y="31075"/>
                  </a:lnTo>
                  <a:lnTo>
                    <a:pt x="14411" y="30309"/>
                  </a:lnTo>
                  <a:lnTo>
                    <a:pt x="15729" y="29544"/>
                  </a:lnTo>
                  <a:lnTo>
                    <a:pt x="17131" y="28907"/>
                  </a:lnTo>
                  <a:lnTo>
                    <a:pt x="18534" y="28311"/>
                  </a:lnTo>
                  <a:lnTo>
                    <a:pt x="18534" y="28311"/>
                  </a:lnTo>
                  <a:lnTo>
                    <a:pt x="21255" y="27334"/>
                  </a:lnTo>
                  <a:lnTo>
                    <a:pt x="23720" y="26484"/>
                  </a:lnTo>
                  <a:lnTo>
                    <a:pt x="26016" y="25803"/>
                  </a:lnTo>
                  <a:lnTo>
                    <a:pt x="28141" y="25251"/>
                  </a:lnTo>
                  <a:lnTo>
                    <a:pt x="30182" y="24826"/>
                  </a:lnTo>
                  <a:lnTo>
                    <a:pt x="32180" y="24443"/>
                  </a:lnTo>
                  <a:lnTo>
                    <a:pt x="34220" y="24146"/>
                  </a:lnTo>
                  <a:lnTo>
                    <a:pt x="36303" y="23890"/>
                  </a:lnTo>
                  <a:lnTo>
                    <a:pt x="36303" y="23890"/>
                  </a:lnTo>
                  <a:lnTo>
                    <a:pt x="38386" y="23635"/>
                  </a:lnTo>
                  <a:lnTo>
                    <a:pt x="40384" y="23338"/>
                  </a:lnTo>
                  <a:lnTo>
                    <a:pt x="42170" y="22998"/>
                  </a:lnTo>
                  <a:lnTo>
                    <a:pt x="42977" y="22785"/>
                  </a:lnTo>
                  <a:lnTo>
                    <a:pt x="43743" y="22573"/>
                  </a:lnTo>
                  <a:lnTo>
                    <a:pt x="44423" y="22318"/>
                  </a:lnTo>
                  <a:lnTo>
                    <a:pt x="45060" y="22063"/>
                  </a:lnTo>
                  <a:lnTo>
                    <a:pt x="45613" y="21765"/>
                  </a:lnTo>
                  <a:lnTo>
                    <a:pt x="46081" y="21467"/>
                  </a:lnTo>
                  <a:lnTo>
                    <a:pt x="46506" y="21170"/>
                  </a:lnTo>
                  <a:lnTo>
                    <a:pt x="46803" y="20830"/>
                  </a:lnTo>
                  <a:lnTo>
                    <a:pt x="47016" y="20447"/>
                  </a:lnTo>
                  <a:lnTo>
                    <a:pt x="47186" y="20065"/>
                  </a:lnTo>
                  <a:lnTo>
                    <a:pt x="47186" y="20065"/>
                  </a:lnTo>
                  <a:lnTo>
                    <a:pt x="47823" y="16366"/>
                  </a:lnTo>
                  <a:lnTo>
                    <a:pt x="48886" y="10245"/>
                  </a:lnTo>
                  <a:lnTo>
                    <a:pt x="50417" y="1360"/>
                  </a:lnTo>
                  <a:lnTo>
                    <a:pt x="50417" y="1360"/>
                  </a:lnTo>
                  <a:lnTo>
                    <a:pt x="50587" y="723"/>
                  </a:lnTo>
                  <a:lnTo>
                    <a:pt x="50672" y="425"/>
                  </a:lnTo>
                  <a:lnTo>
                    <a:pt x="50842" y="170"/>
                  </a:lnTo>
                  <a:lnTo>
                    <a:pt x="50969" y="43"/>
                  </a:lnTo>
                  <a:lnTo>
                    <a:pt x="51097" y="0"/>
                  </a:lnTo>
                  <a:lnTo>
                    <a:pt x="51182" y="0"/>
                  </a:lnTo>
                  <a:lnTo>
                    <a:pt x="51309" y="43"/>
                  </a:lnTo>
                  <a:lnTo>
                    <a:pt x="51394" y="128"/>
                  </a:lnTo>
                  <a:lnTo>
                    <a:pt x="51649" y="383"/>
                  </a:lnTo>
                  <a:lnTo>
                    <a:pt x="51649" y="383"/>
                  </a:lnTo>
                  <a:lnTo>
                    <a:pt x="51734" y="553"/>
                  </a:lnTo>
                  <a:lnTo>
                    <a:pt x="51819" y="765"/>
                  </a:lnTo>
                  <a:lnTo>
                    <a:pt x="51989" y="1445"/>
                  </a:lnTo>
                  <a:lnTo>
                    <a:pt x="52500" y="3656"/>
                  </a:lnTo>
                  <a:lnTo>
                    <a:pt x="53775" y="10075"/>
                  </a:lnTo>
                  <a:lnTo>
                    <a:pt x="54455" y="13476"/>
                  </a:lnTo>
                  <a:lnTo>
                    <a:pt x="55135" y="16579"/>
                  </a:lnTo>
                  <a:lnTo>
                    <a:pt x="55475" y="17897"/>
                  </a:lnTo>
                  <a:lnTo>
                    <a:pt x="55773" y="19002"/>
                  </a:lnTo>
                  <a:lnTo>
                    <a:pt x="56070" y="19810"/>
                  </a:lnTo>
                  <a:lnTo>
                    <a:pt x="56198" y="20107"/>
                  </a:lnTo>
                  <a:lnTo>
                    <a:pt x="56325" y="20320"/>
                  </a:lnTo>
                  <a:lnTo>
                    <a:pt x="56325" y="20320"/>
                  </a:lnTo>
                  <a:lnTo>
                    <a:pt x="56878" y="21000"/>
                  </a:lnTo>
                  <a:lnTo>
                    <a:pt x="57176" y="21297"/>
                  </a:lnTo>
                  <a:lnTo>
                    <a:pt x="57516" y="21637"/>
                  </a:lnTo>
                  <a:lnTo>
                    <a:pt x="57898" y="21935"/>
                  </a:lnTo>
                  <a:lnTo>
                    <a:pt x="58323" y="22275"/>
                  </a:lnTo>
                  <a:lnTo>
                    <a:pt x="58748" y="22573"/>
                  </a:lnTo>
                  <a:lnTo>
                    <a:pt x="59259" y="22828"/>
                  </a:lnTo>
                  <a:lnTo>
                    <a:pt x="59811" y="23125"/>
                  </a:lnTo>
                  <a:lnTo>
                    <a:pt x="60406" y="23380"/>
                  </a:lnTo>
                  <a:lnTo>
                    <a:pt x="61044" y="23635"/>
                  </a:lnTo>
                  <a:lnTo>
                    <a:pt x="61724" y="23848"/>
                  </a:lnTo>
                  <a:lnTo>
                    <a:pt x="62489" y="24103"/>
                  </a:lnTo>
                  <a:lnTo>
                    <a:pt x="63339" y="24273"/>
                  </a:lnTo>
                  <a:lnTo>
                    <a:pt x="64232" y="24486"/>
                  </a:lnTo>
                  <a:lnTo>
                    <a:pt x="65210" y="24613"/>
                  </a:lnTo>
                  <a:lnTo>
                    <a:pt x="65210" y="24613"/>
                  </a:lnTo>
                  <a:lnTo>
                    <a:pt x="67803" y="24953"/>
                  </a:lnTo>
                  <a:lnTo>
                    <a:pt x="71246" y="25421"/>
                  </a:lnTo>
                  <a:lnTo>
                    <a:pt x="75242" y="25931"/>
                  </a:lnTo>
                  <a:lnTo>
                    <a:pt x="79493" y="26484"/>
                  </a:lnTo>
                  <a:lnTo>
                    <a:pt x="81576" y="26824"/>
                  </a:lnTo>
                  <a:lnTo>
                    <a:pt x="83574" y="27164"/>
                  </a:lnTo>
                  <a:lnTo>
                    <a:pt x="85445" y="27546"/>
                  </a:lnTo>
                  <a:lnTo>
                    <a:pt x="87187" y="27929"/>
                  </a:lnTo>
                  <a:lnTo>
                    <a:pt x="88675" y="28311"/>
                  </a:lnTo>
                  <a:lnTo>
                    <a:pt x="89355" y="28524"/>
                  </a:lnTo>
                  <a:lnTo>
                    <a:pt x="89951" y="28737"/>
                  </a:lnTo>
                  <a:lnTo>
                    <a:pt x="90503" y="28949"/>
                  </a:lnTo>
                  <a:lnTo>
                    <a:pt x="90928" y="29204"/>
                  </a:lnTo>
                  <a:lnTo>
                    <a:pt x="91311" y="29417"/>
                  </a:lnTo>
                  <a:lnTo>
                    <a:pt x="91608" y="29672"/>
                  </a:lnTo>
                  <a:lnTo>
                    <a:pt x="91608" y="29672"/>
                  </a:lnTo>
                  <a:lnTo>
                    <a:pt x="92034" y="30097"/>
                  </a:lnTo>
                  <a:lnTo>
                    <a:pt x="92416" y="30564"/>
                  </a:lnTo>
                  <a:lnTo>
                    <a:pt x="93096" y="31415"/>
                  </a:lnTo>
                  <a:lnTo>
                    <a:pt x="93606" y="32137"/>
                  </a:lnTo>
                  <a:lnTo>
                    <a:pt x="93989" y="32817"/>
                  </a:lnTo>
                  <a:lnTo>
                    <a:pt x="94542" y="33880"/>
                  </a:lnTo>
                  <a:lnTo>
                    <a:pt x="94754" y="34263"/>
                  </a:lnTo>
                  <a:lnTo>
                    <a:pt x="94882" y="34390"/>
                  </a:lnTo>
                  <a:lnTo>
                    <a:pt x="95009" y="34518"/>
                  </a:lnTo>
                  <a:lnTo>
                    <a:pt x="95009" y="34518"/>
                  </a:lnTo>
                  <a:lnTo>
                    <a:pt x="95604" y="34943"/>
                  </a:lnTo>
                  <a:lnTo>
                    <a:pt x="95902" y="35241"/>
                  </a:lnTo>
                  <a:lnTo>
                    <a:pt x="96114" y="35538"/>
                  </a:lnTo>
                  <a:lnTo>
                    <a:pt x="96327" y="35878"/>
                  </a:lnTo>
                  <a:lnTo>
                    <a:pt x="96370" y="36091"/>
                  </a:lnTo>
                  <a:lnTo>
                    <a:pt x="96412" y="36261"/>
                  </a:lnTo>
                  <a:lnTo>
                    <a:pt x="96412" y="36473"/>
                  </a:lnTo>
                  <a:lnTo>
                    <a:pt x="96370" y="36728"/>
                  </a:lnTo>
                  <a:lnTo>
                    <a:pt x="96284" y="36941"/>
                  </a:lnTo>
                  <a:lnTo>
                    <a:pt x="96157" y="37196"/>
                  </a:lnTo>
                  <a:lnTo>
                    <a:pt x="96157" y="37196"/>
                  </a:lnTo>
                  <a:lnTo>
                    <a:pt x="95987" y="37494"/>
                  </a:lnTo>
                  <a:lnTo>
                    <a:pt x="95689" y="37834"/>
                  </a:lnTo>
                  <a:lnTo>
                    <a:pt x="95264" y="38259"/>
                  </a:lnTo>
                  <a:lnTo>
                    <a:pt x="94754" y="38726"/>
                  </a:lnTo>
                  <a:lnTo>
                    <a:pt x="94116" y="39194"/>
                  </a:lnTo>
                  <a:lnTo>
                    <a:pt x="93436" y="39747"/>
                  </a:lnTo>
                  <a:lnTo>
                    <a:pt x="92629" y="40257"/>
                  </a:lnTo>
                  <a:lnTo>
                    <a:pt x="91778" y="40809"/>
                  </a:lnTo>
                  <a:lnTo>
                    <a:pt x="90843" y="41362"/>
                  </a:lnTo>
                  <a:lnTo>
                    <a:pt x="89823" y="41872"/>
                  </a:lnTo>
                  <a:lnTo>
                    <a:pt x="88760" y="42382"/>
                  </a:lnTo>
                  <a:lnTo>
                    <a:pt x="87613" y="42850"/>
                  </a:lnTo>
                  <a:lnTo>
                    <a:pt x="86465" y="43232"/>
                  </a:lnTo>
                  <a:lnTo>
                    <a:pt x="85232" y="43615"/>
                  </a:lnTo>
                  <a:lnTo>
                    <a:pt x="83999" y="43912"/>
                  </a:lnTo>
                  <a:lnTo>
                    <a:pt x="82724" y="44125"/>
                  </a:lnTo>
                  <a:lnTo>
                    <a:pt x="82724" y="44125"/>
                  </a:lnTo>
                  <a:lnTo>
                    <a:pt x="82596" y="44125"/>
                  </a:lnTo>
                  <a:lnTo>
                    <a:pt x="82214" y="44210"/>
                  </a:lnTo>
                  <a:lnTo>
                    <a:pt x="81704" y="44380"/>
                  </a:lnTo>
                  <a:lnTo>
                    <a:pt x="81024" y="44635"/>
                  </a:lnTo>
                  <a:lnTo>
                    <a:pt x="80683" y="44848"/>
                  </a:lnTo>
                  <a:lnTo>
                    <a:pt x="80343" y="45103"/>
                  </a:lnTo>
                  <a:lnTo>
                    <a:pt x="80003" y="45400"/>
                  </a:lnTo>
                  <a:lnTo>
                    <a:pt x="79663" y="45740"/>
                  </a:lnTo>
                  <a:lnTo>
                    <a:pt x="79323" y="46123"/>
                  </a:lnTo>
                  <a:lnTo>
                    <a:pt x="79026" y="46591"/>
                  </a:lnTo>
                  <a:lnTo>
                    <a:pt x="78728" y="47101"/>
                  </a:lnTo>
                  <a:lnTo>
                    <a:pt x="78473" y="47696"/>
                  </a:lnTo>
                  <a:lnTo>
                    <a:pt x="78473" y="47696"/>
                  </a:lnTo>
                  <a:lnTo>
                    <a:pt x="78218" y="48376"/>
                  </a:lnTo>
                  <a:lnTo>
                    <a:pt x="77878" y="49226"/>
                  </a:lnTo>
                  <a:lnTo>
                    <a:pt x="77453" y="50119"/>
                  </a:lnTo>
                  <a:lnTo>
                    <a:pt x="76943" y="51097"/>
                  </a:lnTo>
                  <a:lnTo>
                    <a:pt x="76347" y="52159"/>
                  </a:lnTo>
                  <a:lnTo>
                    <a:pt x="75667" y="53222"/>
                  </a:lnTo>
                  <a:lnTo>
                    <a:pt x="74945" y="54285"/>
                  </a:lnTo>
                  <a:lnTo>
                    <a:pt x="74179" y="55305"/>
                  </a:lnTo>
                  <a:lnTo>
                    <a:pt x="73329" y="56283"/>
                  </a:lnTo>
                  <a:lnTo>
                    <a:pt x="72437" y="57175"/>
                  </a:lnTo>
                  <a:lnTo>
                    <a:pt x="71969" y="57601"/>
                  </a:lnTo>
                  <a:lnTo>
                    <a:pt x="71501" y="57983"/>
                  </a:lnTo>
                  <a:lnTo>
                    <a:pt x="71034" y="58323"/>
                  </a:lnTo>
                  <a:lnTo>
                    <a:pt x="70524" y="58663"/>
                  </a:lnTo>
                  <a:lnTo>
                    <a:pt x="70014" y="58918"/>
                  </a:lnTo>
                  <a:lnTo>
                    <a:pt x="69503" y="59173"/>
                  </a:lnTo>
                  <a:lnTo>
                    <a:pt x="68993" y="59343"/>
                  </a:lnTo>
                  <a:lnTo>
                    <a:pt x="68483" y="59513"/>
                  </a:lnTo>
                  <a:lnTo>
                    <a:pt x="67931" y="59598"/>
                  </a:lnTo>
                  <a:lnTo>
                    <a:pt x="67378" y="59641"/>
                  </a:lnTo>
                  <a:lnTo>
                    <a:pt x="66825" y="59641"/>
                  </a:lnTo>
                  <a:lnTo>
                    <a:pt x="66273" y="59556"/>
                  </a:lnTo>
                  <a:lnTo>
                    <a:pt x="66273" y="59556"/>
                  </a:lnTo>
                  <a:lnTo>
                    <a:pt x="65252" y="59301"/>
                  </a:lnTo>
                  <a:lnTo>
                    <a:pt x="64402" y="59088"/>
                  </a:lnTo>
                  <a:lnTo>
                    <a:pt x="63722" y="58833"/>
                  </a:lnTo>
                  <a:lnTo>
                    <a:pt x="63169" y="58621"/>
                  </a:lnTo>
                  <a:lnTo>
                    <a:pt x="62744" y="58323"/>
                  </a:lnTo>
                  <a:lnTo>
                    <a:pt x="62447" y="58068"/>
                  </a:lnTo>
                  <a:lnTo>
                    <a:pt x="62277" y="57771"/>
                  </a:lnTo>
                  <a:lnTo>
                    <a:pt x="62192" y="57431"/>
                  </a:lnTo>
                  <a:lnTo>
                    <a:pt x="62192" y="57133"/>
                  </a:lnTo>
                  <a:lnTo>
                    <a:pt x="62277" y="56750"/>
                  </a:lnTo>
                  <a:lnTo>
                    <a:pt x="62404" y="56368"/>
                  </a:lnTo>
                  <a:lnTo>
                    <a:pt x="62617" y="55985"/>
                  </a:lnTo>
                  <a:lnTo>
                    <a:pt x="63127" y="55092"/>
                  </a:lnTo>
                  <a:lnTo>
                    <a:pt x="63680" y="54072"/>
                  </a:lnTo>
                  <a:lnTo>
                    <a:pt x="63680" y="54072"/>
                  </a:lnTo>
                  <a:lnTo>
                    <a:pt x="64785" y="51904"/>
                  </a:lnTo>
                  <a:lnTo>
                    <a:pt x="65720" y="49949"/>
                  </a:lnTo>
                  <a:lnTo>
                    <a:pt x="66655" y="47951"/>
                  </a:lnTo>
                  <a:lnTo>
                    <a:pt x="66655" y="47951"/>
                  </a:lnTo>
                  <a:lnTo>
                    <a:pt x="66018" y="48078"/>
                  </a:lnTo>
                  <a:lnTo>
                    <a:pt x="65252" y="48163"/>
                  </a:lnTo>
                  <a:lnTo>
                    <a:pt x="64147" y="48248"/>
                  </a:lnTo>
                  <a:lnTo>
                    <a:pt x="62787" y="48291"/>
                  </a:lnTo>
                  <a:lnTo>
                    <a:pt x="61086" y="48333"/>
                  </a:lnTo>
                  <a:lnTo>
                    <a:pt x="59131" y="48291"/>
                  </a:lnTo>
                  <a:lnTo>
                    <a:pt x="56878" y="48121"/>
                  </a:lnTo>
                  <a:lnTo>
                    <a:pt x="54370" y="47866"/>
                  </a:lnTo>
                  <a:lnTo>
                    <a:pt x="53010" y="47696"/>
                  </a:lnTo>
                  <a:lnTo>
                    <a:pt x="51564" y="47441"/>
                  </a:lnTo>
                  <a:lnTo>
                    <a:pt x="50076" y="47186"/>
                  </a:lnTo>
                  <a:lnTo>
                    <a:pt x="48504" y="46888"/>
                  </a:lnTo>
                  <a:lnTo>
                    <a:pt x="46888" y="46548"/>
                  </a:lnTo>
                  <a:lnTo>
                    <a:pt x="45188" y="46165"/>
                  </a:lnTo>
                  <a:lnTo>
                    <a:pt x="43402" y="45698"/>
                  </a:lnTo>
                  <a:lnTo>
                    <a:pt x="41575" y="45188"/>
                  </a:lnTo>
                  <a:lnTo>
                    <a:pt x="39704" y="44635"/>
                  </a:lnTo>
                  <a:lnTo>
                    <a:pt x="37749" y="43997"/>
                  </a:lnTo>
                  <a:lnTo>
                    <a:pt x="35708" y="43317"/>
                  </a:lnTo>
                  <a:lnTo>
                    <a:pt x="33625" y="42595"/>
                  </a:lnTo>
                  <a:lnTo>
                    <a:pt x="31500" y="41744"/>
                  </a:lnTo>
                  <a:lnTo>
                    <a:pt x="29289" y="40894"/>
                  </a:lnTo>
                  <a:lnTo>
                    <a:pt x="29289" y="40894"/>
                  </a:lnTo>
                  <a:lnTo>
                    <a:pt x="28992" y="40767"/>
                  </a:lnTo>
                  <a:lnTo>
                    <a:pt x="28099" y="40469"/>
                  </a:lnTo>
                  <a:lnTo>
                    <a:pt x="26696" y="40087"/>
                  </a:lnTo>
                  <a:lnTo>
                    <a:pt x="25846" y="39874"/>
                  </a:lnTo>
                  <a:lnTo>
                    <a:pt x="24911" y="39662"/>
                  </a:lnTo>
                  <a:lnTo>
                    <a:pt x="23933" y="39491"/>
                  </a:lnTo>
                  <a:lnTo>
                    <a:pt x="22828" y="39364"/>
                  </a:lnTo>
                  <a:lnTo>
                    <a:pt x="21723" y="39236"/>
                  </a:lnTo>
                  <a:lnTo>
                    <a:pt x="20532" y="39151"/>
                  </a:lnTo>
                  <a:lnTo>
                    <a:pt x="19299" y="39151"/>
                  </a:lnTo>
                  <a:lnTo>
                    <a:pt x="18067" y="39236"/>
                  </a:lnTo>
                  <a:lnTo>
                    <a:pt x="16834" y="39364"/>
                  </a:lnTo>
                  <a:lnTo>
                    <a:pt x="15559" y="39619"/>
                  </a:lnTo>
                  <a:lnTo>
                    <a:pt x="15559" y="39619"/>
                  </a:lnTo>
                  <a:lnTo>
                    <a:pt x="14963" y="39789"/>
                  </a:lnTo>
                  <a:lnTo>
                    <a:pt x="14411" y="39959"/>
                  </a:lnTo>
                  <a:lnTo>
                    <a:pt x="13901" y="40172"/>
                  </a:lnTo>
                  <a:lnTo>
                    <a:pt x="13391" y="40384"/>
                  </a:lnTo>
                  <a:lnTo>
                    <a:pt x="12923" y="40639"/>
                  </a:lnTo>
                  <a:lnTo>
                    <a:pt x="12498" y="40894"/>
                  </a:lnTo>
                  <a:lnTo>
                    <a:pt x="12115" y="41149"/>
                  </a:lnTo>
                  <a:lnTo>
                    <a:pt x="11775" y="41447"/>
                  </a:lnTo>
                  <a:lnTo>
                    <a:pt x="11435" y="41787"/>
                  </a:lnTo>
                  <a:lnTo>
                    <a:pt x="11095" y="42085"/>
                  </a:lnTo>
                  <a:lnTo>
                    <a:pt x="10585" y="42722"/>
                  </a:lnTo>
                  <a:lnTo>
                    <a:pt x="10117" y="43402"/>
                  </a:lnTo>
                  <a:lnTo>
                    <a:pt x="9735" y="44083"/>
                  </a:lnTo>
                  <a:lnTo>
                    <a:pt x="9395" y="44720"/>
                  </a:lnTo>
                  <a:lnTo>
                    <a:pt x="9140" y="45358"/>
                  </a:lnTo>
                  <a:lnTo>
                    <a:pt x="8715" y="46506"/>
                  </a:lnTo>
                  <a:lnTo>
                    <a:pt x="8502" y="46973"/>
                  </a:lnTo>
                  <a:lnTo>
                    <a:pt x="8289" y="47356"/>
                  </a:lnTo>
                  <a:lnTo>
                    <a:pt x="8077" y="47611"/>
                  </a:lnTo>
                  <a:lnTo>
                    <a:pt x="7992" y="47738"/>
                  </a:lnTo>
                  <a:lnTo>
                    <a:pt x="7864" y="47781"/>
                  </a:lnTo>
                  <a:lnTo>
                    <a:pt x="7864" y="47781"/>
                  </a:lnTo>
                  <a:lnTo>
                    <a:pt x="7354" y="47951"/>
                  </a:lnTo>
                  <a:lnTo>
                    <a:pt x="7099" y="47993"/>
                  </a:lnTo>
                  <a:lnTo>
                    <a:pt x="6844" y="48036"/>
                  </a:lnTo>
                  <a:lnTo>
                    <a:pt x="6632" y="48036"/>
                  </a:lnTo>
                  <a:lnTo>
                    <a:pt x="6377" y="47993"/>
                  </a:lnTo>
                  <a:lnTo>
                    <a:pt x="6121" y="47908"/>
                  </a:lnTo>
                  <a:lnTo>
                    <a:pt x="5909" y="47781"/>
                  </a:lnTo>
                  <a:lnTo>
                    <a:pt x="5654" y="47611"/>
                  </a:lnTo>
                  <a:lnTo>
                    <a:pt x="5441" y="47356"/>
                  </a:lnTo>
                  <a:lnTo>
                    <a:pt x="5186" y="47101"/>
                  </a:lnTo>
                  <a:lnTo>
                    <a:pt x="4974" y="46718"/>
                  </a:lnTo>
                  <a:lnTo>
                    <a:pt x="4761" y="46293"/>
                  </a:lnTo>
                  <a:lnTo>
                    <a:pt x="4506" y="45783"/>
                  </a:lnTo>
                  <a:lnTo>
                    <a:pt x="4294" y="45230"/>
                  </a:lnTo>
                  <a:lnTo>
                    <a:pt x="4081" y="44550"/>
                  </a:lnTo>
                  <a:lnTo>
                    <a:pt x="4081" y="44550"/>
                  </a:lnTo>
                  <a:lnTo>
                    <a:pt x="3911" y="44295"/>
                  </a:lnTo>
                  <a:lnTo>
                    <a:pt x="3698" y="44040"/>
                  </a:lnTo>
                  <a:lnTo>
                    <a:pt x="3316" y="43700"/>
                  </a:lnTo>
                  <a:lnTo>
                    <a:pt x="2806" y="43275"/>
                  </a:lnTo>
                  <a:lnTo>
                    <a:pt x="2168" y="42807"/>
                  </a:lnTo>
                  <a:lnTo>
                    <a:pt x="1275" y="42340"/>
                  </a:lnTo>
                  <a:lnTo>
                    <a:pt x="213" y="41872"/>
                  </a:lnTo>
                  <a:lnTo>
                    <a:pt x="213" y="41872"/>
                  </a:lnTo>
                  <a:lnTo>
                    <a:pt x="128" y="41617"/>
                  </a:lnTo>
                  <a:lnTo>
                    <a:pt x="85" y="41362"/>
                  </a:lnTo>
                  <a:lnTo>
                    <a:pt x="43" y="41064"/>
                  </a:lnTo>
                  <a:lnTo>
                    <a:pt x="0" y="40724"/>
                  </a:lnTo>
                  <a:lnTo>
                    <a:pt x="85" y="40427"/>
                  </a:lnTo>
                  <a:lnTo>
                    <a:pt x="128" y="40299"/>
                  </a:lnTo>
                  <a:lnTo>
                    <a:pt x="213" y="40172"/>
                  </a:lnTo>
                  <a:lnTo>
                    <a:pt x="340" y="40044"/>
                  </a:lnTo>
                  <a:lnTo>
                    <a:pt x="510" y="39959"/>
                  </a:lnTo>
                  <a:lnTo>
                    <a:pt x="510" y="39959"/>
                  </a:lnTo>
                  <a:lnTo>
                    <a:pt x="893" y="39874"/>
                  </a:lnTo>
                  <a:lnTo>
                    <a:pt x="1360" y="39747"/>
                  </a:lnTo>
                  <a:lnTo>
                    <a:pt x="1871" y="39619"/>
                  </a:lnTo>
                  <a:lnTo>
                    <a:pt x="2466" y="39491"/>
                  </a:lnTo>
                  <a:lnTo>
                    <a:pt x="3061" y="39321"/>
                  </a:lnTo>
                  <a:lnTo>
                    <a:pt x="3613" y="39066"/>
                  </a:lnTo>
                  <a:lnTo>
                    <a:pt x="3868" y="38896"/>
                  </a:lnTo>
                  <a:lnTo>
                    <a:pt x="4166" y="38726"/>
                  </a:lnTo>
                  <a:lnTo>
                    <a:pt x="4379" y="38514"/>
                  </a:lnTo>
                  <a:lnTo>
                    <a:pt x="4634" y="38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70"/>
            <p:cNvSpPr/>
            <p:nvPr/>
          </p:nvSpPr>
          <p:spPr>
            <a:xfrm>
              <a:off x="5008750" y="3223050"/>
              <a:ext cx="2373125" cy="1182850"/>
            </a:xfrm>
            <a:custGeom>
              <a:avLst/>
              <a:gdLst/>
              <a:ahLst/>
              <a:cxnLst/>
              <a:rect l="l" t="t" r="r" b="b"/>
              <a:pathLst>
                <a:path w="94925" h="47314" extrusionOk="0">
                  <a:moveTo>
                    <a:pt x="50332" y="1"/>
                  </a:moveTo>
                  <a:lnTo>
                    <a:pt x="50162" y="511"/>
                  </a:lnTo>
                  <a:lnTo>
                    <a:pt x="50077" y="1021"/>
                  </a:lnTo>
                  <a:lnTo>
                    <a:pt x="49907" y="2084"/>
                  </a:lnTo>
                  <a:lnTo>
                    <a:pt x="49652" y="3954"/>
                  </a:lnTo>
                  <a:lnTo>
                    <a:pt x="49482" y="4974"/>
                  </a:lnTo>
                  <a:lnTo>
                    <a:pt x="49312" y="6037"/>
                  </a:lnTo>
                  <a:lnTo>
                    <a:pt x="48887" y="8078"/>
                  </a:lnTo>
                  <a:lnTo>
                    <a:pt x="48504" y="10161"/>
                  </a:lnTo>
                  <a:lnTo>
                    <a:pt x="48377" y="11223"/>
                  </a:lnTo>
                  <a:lnTo>
                    <a:pt x="48249" y="12244"/>
                  </a:lnTo>
                  <a:lnTo>
                    <a:pt x="48122" y="14156"/>
                  </a:lnTo>
                  <a:lnTo>
                    <a:pt x="47994" y="16069"/>
                  </a:lnTo>
                  <a:lnTo>
                    <a:pt x="47909" y="17005"/>
                  </a:lnTo>
                  <a:lnTo>
                    <a:pt x="47782" y="17940"/>
                  </a:lnTo>
                  <a:lnTo>
                    <a:pt x="47612" y="18875"/>
                  </a:lnTo>
                  <a:lnTo>
                    <a:pt x="47357" y="19810"/>
                  </a:lnTo>
                  <a:lnTo>
                    <a:pt x="47102" y="20490"/>
                  </a:lnTo>
                  <a:lnTo>
                    <a:pt x="46762" y="21086"/>
                  </a:lnTo>
                  <a:lnTo>
                    <a:pt x="46379" y="21638"/>
                  </a:lnTo>
                  <a:lnTo>
                    <a:pt x="45911" y="22106"/>
                  </a:lnTo>
                  <a:lnTo>
                    <a:pt x="45359" y="22531"/>
                  </a:lnTo>
                  <a:lnTo>
                    <a:pt x="44764" y="22871"/>
                  </a:lnTo>
                  <a:lnTo>
                    <a:pt x="44126" y="23168"/>
                  </a:lnTo>
                  <a:lnTo>
                    <a:pt x="43446" y="23381"/>
                  </a:lnTo>
                  <a:lnTo>
                    <a:pt x="42341" y="23721"/>
                  </a:lnTo>
                  <a:lnTo>
                    <a:pt x="41193" y="24019"/>
                  </a:lnTo>
                  <a:lnTo>
                    <a:pt x="40045" y="24274"/>
                  </a:lnTo>
                  <a:lnTo>
                    <a:pt x="38897" y="24486"/>
                  </a:lnTo>
                  <a:lnTo>
                    <a:pt x="36602" y="24869"/>
                  </a:lnTo>
                  <a:lnTo>
                    <a:pt x="34306" y="25209"/>
                  </a:lnTo>
                  <a:lnTo>
                    <a:pt x="31968" y="25592"/>
                  </a:lnTo>
                  <a:lnTo>
                    <a:pt x="29673" y="26017"/>
                  </a:lnTo>
                  <a:lnTo>
                    <a:pt x="28525" y="26272"/>
                  </a:lnTo>
                  <a:lnTo>
                    <a:pt x="27420" y="26527"/>
                  </a:lnTo>
                  <a:lnTo>
                    <a:pt x="26272" y="26867"/>
                  </a:lnTo>
                  <a:lnTo>
                    <a:pt x="25167" y="27207"/>
                  </a:lnTo>
                  <a:lnTo>
                    <a:pt x="21468" y="28525"/>
                  </a:lnTo>
                  <a:lnTo>
                    <a:pt x="17770" y="29757"/>
                  </a:lnTo>
                  <a:lnTo>
                    <a:pt x="15857" y="30438"/>
                  </a:lnTo>
                  <a:lnTo>
                    <a:pt x="14922" y="30778"/>
                  </a:lnTo>
                  <a:lnTo>
                    <a:pt x="13987" y="31160"/>
                  </a:lnTo>
                  <a:lnTo>
                    <a:pt x="13051" y="31585"/>
                  </a:lnTo>
                  <a:lnTo>
                    <a:pt x="12159" y="32010"/>
                  </a:lnTo>
                  <a:lnTo>
                    <a:pt x="11266" y="32521"/>
                  </a:lnTo>
                  <a:lnTo>
                    <a:pt x="10416" y="33031"/>
                  </a:lnTo>
                  <a:lnTo>
                    <a:pt x="9608" y="33626"/>
                  </a:lnTo>
                  <a:lnTo>
                    <a:pt x="8800" y="34306"/>
                  </a:lnTo>
                  <a:lnTo>
                    <a:pt x="8078" y="34986"/>
                  </a:lnTo>
                  <a:lnTo>
                    <a:pt x="7398" y="35709"/>
                  </a:lnTo>
                  <a:lnTo>
                    <a:pt x="6037" y="37154"/>
                  </a:lnTo>
                  <a:lnTo>
                    <a:pt x="5315" y="37877"/>
                  </a:lnTo>
                  <a:lnTo>
                    <a:pt x="4592" y="38599"/>
                  </a:lnTo>
                  <a:lnTo>
                    <a:pt x="4039" y="39067"/>
                  </a:lnTo>
                  <a:lnTo>
                    <a:pt x="3444" y="39535"/>
                  </a:lnTo>
                  <a:lnTo>
                    <a:pt x="2807" y="39917"/>
                  </a:lnTo>
                  <a:lnTo>
                    <a:pt x="2126" y="40257"/>
                  </a:lnTo>
                  <a:lnTo>
                    <a:pt x="1531" y="40555"/>
                  </a:lnTo>
                  <a:lnTo>
                    <a:pt x="894" y="40852"/>
                  </a:lnTo>
                  <a:lnTo>
                    <a:pt x="596" y="41022"/>
                  </a:lnTo>
                  <a:lnTo>
                    <a:pt x="384" y="41235"/>
                  </a:lnTo>
                  <a:lnTo>
                    <a:pt x="171" y="41448"/>
                  </a:lnTo>
                  <a:lnTo>
                    <a:pt x="1" y="41745"/>
                  </a:lnTo>
                  <a:lnTo>
                    <a:pt x="724" y="42128"/>
                  </a:lnTo>
                  <a:lnTo>
                    <a:pt x="1276" y="42510"/>
                  </a:lnTo>
                  <a:lnTo>
                    <a:pt x="1744" y="42850"/>
                  </a:lnTo>
                  <a:lnTo>
                    <a:pt x="2084" y="43190"/>
                  </a:lnTo>
                  <a:lnTo>
                    <a:pt x="2339" y="43446"/>
                  </a:lnTo>
                  <a:lnTo>
                    <a:pt x="2466" y="43658"/>
                  </a:lnTo>
                  <a:lnTo>
                    <a:pt x="2594" y="43828"/>
                  </a:lnTo>
                  <a:lnTo>
                    <a:pt x="2807" y="44508"/>
                  </a:lnTo>
                  <a:lnTo>
                    <a:pt x="3019" y="45061"/>
                  </a:lnTo>
                  <a:lnTo>
                    <a:pt x="3274" y="45571"/>
                  </a:lnTo>
                  <a:lnTo>
                    <a:pt x="3487" y="45996"/>
                  </a:lnTo>
                  <a:lnTo>
                    <a:pt x="3699" y="46379"/>
                  </a:lnTo>
                  <a:lnTo>
                    <a:pt x="3954" y="46634"/>
                  </a:lnTo>
                  <a:lnTo>
                    <a:pt x="4167" y="46889"/>
                  </a:lnTo>
                  <a:lnTo>
                    <a:pt x="4422" y="47059"/>
                  </a:lnTo>
                  <a:lnTo>
                    <a:pt x="4634" y="47186"/>
                  </a:lnTo>
                  <a:lnTo>
                    <a:pt x="4890" y="47271"/>
                  </a:lnTo>
                  <a:lnTo>
                    <a:pt x="5145" y="47314"/>
                  </a:lnTo>
                  <a:lnTo>
                    <a:pt x="5357" y="47314"/>
                  </a:lnTo>
                  <a:lnTo>
                    <a:pt x="5612" y="47271"/>
                  </a:lnTo>
                  <a:lnTo>
                    <a:pt x="5867" y="47229"/>
                  </a:lnTo>
                  <a:lnTo>
                    <a:pt x="6377" y="47059"/>
                  </a:lnTo>
                  <a:lnTo>
                    <a:pt x="6505" y="47016"/>
                  </a:lnTo>
                  <a:lnTo>
                    <a:pt x="6590" y="46889"/>
                  </a:lnTo>
                  <a:lnTo>
                    <a:pt x="6802" y="46634"/>
                  </a:lnTo>
                  <a:lnTo>
                    <a:pt x="7015" y="46251"/>
                  </a:lnTo>
                  <a:lnTo>
                    <a:pt x="7228" y="45784"/>
                  </a:lnTo>
                  <a:lnTo>
                    <a:pt x="7653" y="44636"/>
                  </a:lnTo>
                  <a:lnTo>
                    <a:pt x="7908" y="43998"/>
                  </a:lnTo>
                  <a:lnTo>
                    <a:pt x="8248" y="43361"/>
                  </a:lnTo>
                  <a:lnTo>
                    <a:pt x="8630" y="42680"/>
                  </a:lnTo>
                  <a:lnTo>
                    <a:pt x="9098" y="42000"/>
                  </a:lnTo>
                  <a:lnTo>
                    <a:pt x="9608" y="41363"/>
                  </a:lnTo>
                  <a:lnTo>
                    <a:pt x="9948" y="41065"/>
                  </a:lnTo>
                  <a:lnTo>
                    <a:pt x="10288" y="40725"/>
                  </a:lnTo>
                  <a:lnTo>
                    <a:pt x="10628" y="40427"/>
                  </a:lnTo>
                  <a:lnTo>
                    <a:pt x="11011" y="40172"/>
                  </a:lnTo>
                  <a:lnTo>
                    <a:pt x="11436" y="39917"/>
                  </a:lnTo>
                  <a:lnTo>
                    <a:pt x="11904" y="39662"/>
                  </a:lnTo>
                  <a:lnTo>
                    <a:pt x="12414" y="39450"/>
                  </a:lnTo>
                  <a:lnTo>
                    <a:pt x="12924" y="39237"/>
                  </a:lnTo>
                  <a:lnTo>
                    <a:pt x="13476" y="39067"/>
                  </a:lnTo>
                  <a:lnTo>
                    <a:pt x="14072" y="38897"/>
                  </a:lnTo>
                  <a:lnTo>
                    <a:pt x="14752" y="38769"/>
                  </a:lnTo>
                  <a:lnTo>
                    <a:pt x="15389" y="38642"/>
                  </a:lnTo>
                  <a:lnTo>
                    <a:pt x="16750" y="38514"/>
                  </a:lnTo>
                  <a:lnTo>
                    <a:pt x="17472" y="38344"/>
                  </a:lnTo>
                  <a:lnTo>
                    <a:pt x="18195" y="38217"/>
                  </a:lnTo>
                  <a:lnTo>
                    <a:pt x="18918" y="38089"/>
                  </a:lnTo>
                  <a:lnTo>
                    <a:pt x="19640" y="38004"/>
                  </a:lnTo>
                  <a:lnTo>
                    <a:pt x="20406" y="37962"/>
                  </a:lnTo>
                  <a:lnTo>
                    <a:pt x="21128" y="37962"/>
                  </a:lnTo>
                  <a:lnTo>
                    <a:pt x="22659" y="38004"/>
                  </a:lnTo>
                  <a:lnTo>
                    <a:pt x="24189" y="38132"/>
                  </a:lnTo>
                  <a:lnTo>
                    <a:pt x="25677" y="38344"/>
                  </a:lnTo>
                  <a:lnTo>
                    <a:pt x="27207" y="38599"/>
                  </a:lnTo>
                  <a:lnTo>
                    <a:pt x="28695" y="38940"/>
                  </a:lnTo>
                  <a:lnTo>
                    <a:pt x="30863" y="39535"/>
                  </a:lnTo>
                  <a:lnTo>
                    <a:pt x="33031" y="40130"/>
                  </a:lnTo>
                  <a:lnTo>
                    <a:pt x="37324" y="41448"/>
                  </a:lnTo>
                  <a:lnTo>
                    <a:pt x="39492" y="42043"/>
                  </a:lnTo>
                  <a:lnTo>
                    <a:pt x="41660" y="42595"/>
                  </a:lnTo>
                  <a:lnTo>
                    <a:pt x="43871" y="43063"/>
                  </a:lnTo>
                  <a:lnTo>
                    <a:pt x="46081" y="43531"/>
                  </a:lnTo>
                  <a:lnTo>
                    <a:pt x="48760" y="44041"/>
                  </a:lnTo>
                  <a:lnTo>
                    <a:pt x="50120" y="44296"/>
                  </a:lnTo>
                  <a:lnTo>
                    <a:pt x="51480" y="44508"/>
                  </a:lnTo>
                  <a:lnTo>
                    <a:pt x="52840" y="44678"/>
                  </a:lnTo>
                  <a:lnTo>
                    <a:pt x="54243" y="44848"/>
                  </a:lnTo>
                  <a:lnTo>
                    <a:pt x="55604" y="44933"/>
                  </a:lnTo>
                  <a:lnTo>
                    <a:pt x="56964" y="44976"/>
                  </a:lnTo>
                  <a:lnTo>
                    <a:pt x="59727" y="45018"/>
                  </a:lnTo>
                  <a:lnTo>
                    <a:pt x="62490" y="44933"/>
                  </a:lnTo>
                  <a:lnTo>
                    <a:pt x="65211" y="44763"/>
                  </a:lnTo>
                  <a:lnTo>
                    <a:pt x="67974" y="44551"/>
                  </a:lnTo>
                  <a:lnTo>
                    <a:pt x="70865" y="44296"/>
                  </a:lnTo>
                  <a:lnTo>
                    <a:pt x="72310" y="44083"/>
                  </a:lnTo>
                  <a:lnTo>
                    <a:pt x="73713" y="43871"/>
                  </a:lnTo>
                  <a:lnTo>
                    <a:pt x="75158" y="43616"/>
                  </a:lnTo>
                  <a:lnTo>
                    <a:pt x="76561" y="43318"/>
                  </a:lnTo>
                  <a:lnTo>
                    <a:pt x="77964" y="43020"/>
                  </a:lnTo>
                  <a:lnTo>
                    <a:pt x="79366" y="42638"/>
                  </a:lnTo>
                  <a:lnTo>
                    <a:pt x="84553" y="41150"/>
                  </a:lnTo>
                  <a:lnTo>
                    <a:pt x="89781" y="39662"/>
                  </a:lnTo>
                  <a:lnTo>
                    <a:pt x="91907" y="39025"/>
                  </a:lnTo>
                  <a:lnTo>
                    <a:pt x="92927" y="38259"/>
                  </a:lnTo>
                  <a:lnTo>
                    <a:pt x="93777" y="37537"/>
                  </a:lnTo>
                  <a:lnTo>
                    <a:pt x="94372" y="36942"/>
                  </a:lnTo>
                  <a:lnTo>
                    <a:pt x="94542" y="36687"/>
                  </a:lnTo>
                  <a:lnTo>
                    <a:pt x="94670" y="36474"/>
                  </a:lnTo>
                  <a:lnTo>
                    <a:pt x="94797" y="36219"/>
                  </a:lnTo>
                  <a:lnTo>
                    <a:pt x="94883" y="36006"/>
                  </a:lnTo>
                  <a:lnTo>
                    <a:pt x="94925" y="35751"/>
                  </a:lnTo>
                  <a:lnTo>
                    <a:pt x="94925" y="35539"/>
                  </a:lnTo>
                  <a:lnTo>
                    <a:pt x="94883" y="35369"/>
                  </a:lnTo>
                  <a:lnTo>
                    <a:pt x="94840" y="35156"/>
                  </a:lnTo>
                  <a:lnTo>
                    <a:pt x="94627" y="34816"/>
                  </a:lnTo>
                  <a:lnTo>
                    <a:pt x="94415" y="34519"/>
                  </a:lnTo>
                  <a:lnTo>
                    <a:pt x="94117" y="34221"/>
                  </a:lnTo>
                  <a:lnTo>
                    <a:pt x="93522" y="33796"/>
                  </a:lnTo>
                  <a:lnTo>
                    <a:pt x="93395" y="33668"/>
                  </a:lnTo>
                  <a:lnTo>
                    <a:pt x="93267" y="33541"/>
                  </a:lnTo>
                  <a:lnTo>
                    <a:pt x="93055" y="33158"/>
                  </a:lnTo>
                  <a:lnTo>
                    <a:pt x="92502" y="32095"/>
                  </a:lnTo>
                  <a:lnTo>
                    <a:pt x="92119" y="31415"/>
                  </a:lnTo>
                  <a:lnTo>
                    <a:pt x="91609" y="30693"/>
                  </a:lnTo>
                  <a:lnTo>
                    <a:pt x="90929" y="29842"/>
                  </a:lnTo>
                  <a:lnTo>
                    <a:pt x="90547" y="29375"/>
                  </a:lnTo>
                  <a:lnTo>
                    <a:pt x="90121" y="28950"/>
                  </a:lnTo>
                  <a:lnTo>
                    <a:pt x="89824" y="28695"/>
                  </a:lnTo>
                  <a:lnTo>
                    <a:pt x="89441" y="28482"/>
                  </a:lnTo>
                  <a:lnTo>
                    <a:pt x="89016" y="28227"/>
                  </a:lnTo>
                  <a:lnTo>
                    <a:pt x="88464" y="28015"/>
                  </a:lnTo>
                  <a:lnTo>
                    <a:pt x="87868" y="27802"/>
                  </a:lnTo>
                  <a:lnTo>
                    <a:pt x="87188" y="27589"/>
                  </a:lnTo>
                  <a:lnTo>
                    <a:pt x="85700" y="27207"/>
                  </a:lnTo>
                  <a:lnTo>
                    <a:pt x="83958" y="26824"/>
                  </a:lnTo>
                  <a:lnTo>
                    <a:pt x="82087" y="26442"/>
                  </a:lnTo>
                  <a:lnTo>
                    <a:pt x="80089" y="26102"/>
                  </a:lnTo>
                  <a:lnTo>
                    <a:pt x="78006" y="25762"/>
                  </a:lnTo>
                  <a:lnTo>
                    <a:pt x="73755" y="25209"/>
                  </a:lnTo>
                  <a:lnTo>
                    <a:pt x="69759" y="24699"/>
                  </a:lnTo>
                  <a:lnTo>
                    <a:pt x="66316" y="24231"/>
                  </a:lnTo>
                  <a:lnTo>
                    <a:pt x="63723" y="23891"/>
                  </a:lnTo>
                  <a:lnTo>
                    <a:pt x="62745" y="23764"/>
                  </a:lnTo>
                  <a:lnTo>
                    <a:pt x="61852" y="23551"/>
                  </a:lnTo>
                  <a:lnTo>
                    <a:pt x="61002" y="23381"/>
                  </a:lnTo>
                  <a:lnTo>
                    <a:pt x="60237" y="23126"/>
                  </a:lnTo>
                  <a:lnTo>
                    <a:pt x="59557" y="22913"/>
                  </a:lnTo>
                  <a:lnTo>
                    <a:pt x="58919" y="22658"/>
                  </a:lnTo>
                  <a:lnTo>
                    <a:pt x="58324" y="22403"/>
                  </a:lnTo>
                  <a:lnTo>
                    <a:pt x="57772" y="22106"/>
                  </a:lnTo>
                  <a:lnTo>
                    <a:pt x="57261" y="21851"/>
                  </a:lnTo>
                  <a:lnTo>
                    <a:pt x="56836" y="21553"/>
                  </a:lnTo>
                  <a:lnTo>
                    <a:pt x="56411" y="21213"/>
                  </a:lnTo>
                  <a:lnTo>
                    <a:pt x="56029" y="20915"/>
                  </a:lnTo>
                  <a:lnTo>
                    <a:pt x="55689" y="20575"/>
                  </a:lnTo>
                  <a:lnTo>
                    <a:pt x="55391" y="20278"/>
                  </a:lnTo>
                  <a:lnTo>
                    <a:pt x="54838" y="19598"/>
                  </a:lnTo>
                  <a:lnTo>
                    <a:pt x="54711" y="19385"/>
                  </a:lnTo>
                  <a:lnTo>
                    <a:pt x="54583" y="19130"/>
                  </a:lnTo>
                  <a:lnTo>
                    <a:pt x="54328" y="18365"/>
                  </a:lnTo>
                  <a:lnTo>
                    <a:pt x="54031" y="17387"/>
                  </a:lnTo>
                  <a:lnTo>
                    <a:pt x="53733" y="16197"/>
                  </a:lnTo>
                  <a:lnTo>
                    <a:pt x="53095" y="13349"/>
                  </a:lnTo>
                  <a:lnTo>
                    <a:pt x="52415" y="10161"/>
                  </a:lnTo>
                  <a:lnTo>
                    <a:pt x="51225" y="3954"/>
                  </a:lnTo>
                  <a:lnTo>
                    <a:pt x="50715" y="1574"/>
                  </a:lnTo>
                  <a:lnTo>
                    <a:pt x="50502" y="638"/>
                  </a:lnTo>
                  <a:lnTo>
                    <a:pt x="50332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70"/>
            <p:cNvSpPr/>
            <p:nvPr/>
          </p:nvSpPr>
          <p:spPr>
            <a:xfrm>
              <a:off x="5008750" y="3223050"/>
              <a:ext cx="2373125" cy="1182850"/>
            </a:xfrm>
            <a:custGeom>
              <a:avLst/>
              <a:gdLst/>
              <a:ahLst/>
              <a:cxnLst/>
              <a:rect l="l" t="t" r="r" b="b"/>
              <a:pathLst>
                <a:path w="94925" h="47314" fill="none" extrusionOk="0">
                  <a:moveTo>
                    <a:pt x="16750" y="38514"/>
                  </a:moveTo>
                  <a:lnTo>
                    <a:pt x="16750" y="38514"/>
                  </a:lnTo>
                  <a:lnTo>
                    <a:pt x="17472" y="38344"/>
                  </a:lnTo>
                  <a:lnTo>
                    <a:pt x="18195" y="38217"/>
                  </a:lnTo>
                  <a:lnTo>
                    <a:pt x="18918" y="38089"/>
                  </a:lnTo>
                  <a:lnTo>
                    <a:pt x="19640" y="38004"/>
                  </a:lnTo>
                  <a:lnTo>
                    <a:pt x="20406" y="37962"/>
                  </a:lnTo>
                  <a:lnTo>
                    <a:pt x="21128" y="37962"/>
                  </a:lnTo>
                  <a:lnTo>
                    <a:pt x="22659" y="38004"/>
                  </a:lnTo>
                  <a:lnTo>
                    <a:pt x="24189" y="38132"/>
                  </a:lnTo>
                  <a:lnTo>
                    <a:pt x="25677" y="38344"/>
                  </a:lnTo>
                  <a:lnTo>
                    <a:pt x="27207" y="38599"/>
                  </a:lnTo>
                  <a:lnTo>
                    <a:pt x="28695" y="38940"/>
                  </a:lnTo>
                  <a:lnTo>
                    <a:pt x="28695" y="38940"/>
                  </a:lnTo>
                  <a:lnTo>
                    <a:pt x="30863" y="39535"/>
                  </a:lnTo>
                  <a:lnTo>
                    <a:pt x="33031" y="40130"/>
                  </a:lnTo>
                  <a:lnTo>
                    <a:pt x="37324" y="41448"/>
                  </a:lnTo>
                  <a:lnTo>
                    <a:pt x="37324" y="41448"/>
                  </a:lnTo>
                  <a:lnTo>
                    <a:pt x="39492" y="42043"/>
                  </a:lnTo>
                  <a:lnTo>
                    <a:pt x="41660" y="42595"/>
                  </a:lnTo>
                  <a:lnTo>
                    <a:pt x="43871" y="43063"/>
                  </a:lnTo>
                  <a:lnTo>
                    <a:pt x="46081" y="43531"/>
                  </a:lnTo>
                  <a:lnTo>
                    <a:pt x="46081" y="43531"/>
                  </a:lnTo>
                  <a:lnTo>
                    <a:pt x="48760" y="44041"/>
                  </a:lnTo>
                  <a:lnTo>
                    <a:pt x="50120" y="44296"/>
                  </a:lnTo>
                  <a:lnTo>
                    <a:pt x="51480" y="44508"/>
                  </a:lnTo>
                  <a:lnTo>
                    <a:pt x="52840" y="44678"/>
                  </a:lnTo>
                  <a:lnTo>
                    <a:pt x="54243" y="44848"/>
                  </a:lnTo>
                  <a:lnTo>
                    <a:pt x="55604" y="44933"/>
                  </a:lnTo>
                  <a:lnTo>
                    <a:pt x="56964" y="44976"/>
                  </a:lnTo>
                  <a:lnTo>
                    <a:pt x="56964" y="44976"/>
                  </a:lnTo>
                  <a:lnTo>
                    <a:pt x="59727" y="45018"/>
                  </a:lnTo>
                  <a:lnTo>
                    <a:pt x="62490" y="44933"/>
                  </a:lnTo>
                  <a:lnTo>
                    <a:pt x="65211" y="44763"/>
                  </a:lnTo>
                  <a:lnTo>
                    <a:pt x="67974" y="44551"/>
                  </a:lnTo>
                  <a:lnTo>
                    <a:pt x="67974" y="44551"/>
                  </a:lnTo>
                  <a:lnTo>
                    <a:pt x="70865" y="44296"/>
                  </a:lnTo>
                  <a:lnTo>
                    <a:pt x="72310" y="44083"/>
                  </a:lnTo>
                  <a:lnTo>
                    <a:pt x="73713" y="43871"/>
                  </a:lnTo>
                  <a:lnTo>
                    <a:pt x="75158" y="43616"/>
                  </a:lnTo>
                  <a:lnTo>
                    <a:pt x="76561" y="43318"/>
                  </a:lnTo>
                  <a:lnTo>
                    <a:pt x="77964" y="43020"/>
                  </a:lnTo>
                  <a:lnTo>
                    <a:pt x="79366" y="42638"/>
                  </a:lnTo>
                  <a:lnTo>
                    <a:pt x="79366" y="42638"/>
                  </a:lnTo>
                  <a:lnTo>
                    <a:pt x="84553" y="41150"/>
                  </a:lnTo>
                  <a:lnTo>
                    <a:pt x="89781" y="39662"/>
                  </a:lnTo>
                  <a:lnTo>
                    <a:pt x="89781" y="39662"/>
                  </a:lnTo>
                  <a:lnTo>
                    <a:pt x="91907" y="39025"/>
                  </a:lnTo>
                  <a:lnTo>
                    <a:pt x="91907" y="39025"/>
                  </a:lnTo>
                  <a:lnTo>
                    <a:pt x="92927" y="38259"/>
                  </a:lnTo>
                  <a:lnTo>
                    <a:pt x="93777" y="37537"/>
                  </a:lnTo>
                  <a:lnTo>
                    <a:pt x="94372" y="36942"/>
                  </a:lnTo>
                  <a:lnTo>
                    <a:pt x="94542" y="36687"/>
                  </a:lnTo>
                  <a:lnTo>
                    <a:pt x="94670" y="36474"/>
                  </a:lnTo>
                  <a:lnTo>
                    <a:pt x="94670" y="36474"/>
                  </a:lnTo>
                  <a:lnTo>
                    <a:pt x="94797" y="36219"/>
                  </a:lnTo>
                  <a:lnTo>
                    <a:pt x="94883" y="36006"/>
                  </a:lnTo>
                  <a:lnTo>
                    <a:pt x="94925" y="35751"/>
                  </a:lnTo>
                  <a:lnTo>
                    <a:pt x="94925" y="35539"/>
                  </a:lnTo>
                  <a:lnTo>
                    <a:pt x="94883" y="35369"/>
                  </a:lnTo>
                  <a:lnTo>
                    <a:pt x="94840" y="35156"/>
                  </a:lnTo>
                  <a:lnTo>
                    <a:pt x="94627" y="34816"/>
                  </a:lnTo>
                  <a:lnTo>
                    <a:pt x="94415" y="34519"/>
                  </a:lnTo>
                  <a:lnTo>
                    <a:pt x="94117" y="34221"/>
                  </a:lnTo>
                  <a:lnTo>
                    <a:pt x="93522" y="33796"/>
                  </a:lnTo>
                  <a:lnTo>
                    <a:pt x="93522" y="33796"/>
                  </a:lnTo>
                  <a:lnTo>
                    <a:pt x="93395" y="33668"/>
                  </a:lnTo>
                  <a:lnTo>
                    <a:pt x="93267" y="33541"/>
                  </a:lnTo>
                  <a:lnTo>
                    <a:pt x="93055" y="33158"/>
                  </a:lnTo>
                  <a:lnTo>
                    <a:pt x="92502" y="32095"/>
                  </a:lnTo>
                  <a:lnTo>
                    <a:pt x="92119" y="31415"/>
                  </a:lnTo>
                  <a:lnTo>
                    <a:pt x="91609" y="30693"/>
                  </a:lnTo>
                  <a:lnTo>
                    <a:pt x="90929" y="29842"/>
                  </a:lnTo>
                  <a:lnTo>
                    <a:pt x="90547" y="29375"/>
                  </a:lnTo>
                  <a:lnTo>
                    <a:pt x="90121" y="28950"/>
                  </a:lnTo>
                  <a:lnTo>
                    <a:pt x="90121" y="28950"/>
                  </a:lnTo>
                  <a:lnTo>
                    <a:pt x="89824" y="28695"/>
                  </a:lnTo>
                  <a:lnTo>
                    <a:pt x="89441" y="28482"/>
                  </a:lnTo>
                  <a:lnTo>
                    <a:pt x="89016" y="28227"/>
                  </a:lnTo>
                  <a:lnTo>
                    <a:pt x="88464" y="28015"/>
                  </a:lnTo>
                  <a:lnTo>
                    <a:pt x="87868" y="27802"/>
                  </a:lnTo>
                  <a:lnTo>
                    <a:pt x="87188" y="27589"/>
                  </a:lnTo>
                  <a:lnTo>
                    <a:pt x="85700" y="27207"/>
                  </a:lnTo>
                  <a:lnTo>
                    <a:pt x="83958" y="26824"/>
                  </a:lnTo>
                  <a:lnTo>
                    <a:pt x="82087" y="26442"/>
                  </a:lnTo>
                  <a:lnTo>
                    <a:pt x="80089" y="26102"/>
                  </a:lnTo>
                  <a:lnTo>
                    <a:pt x="78006" y="25762"/>
                  </a:lnTo>
                  <a:lnTo>
                    <a:pt x="73755" y="25209"/>
                  </a:lnTo>
                  <a:lnTo>
                    <a:pt x="69759" y="24699"/>
                  </a:lnTo>
                  <a:lnTo>
                    <a:pt x="66316" y="24231"/>
                  </a:lnTo>
                  <a:lnTo>
                    <a:pt x="63723" y="23891"/>
                  </a:lnTo>
                  <a:lnTo>
                    <a:pt x="63723" y="23891"/>
                  </a:lnTo>
                  <a:lnTo>
                    <a:pt x="62745" y="23764"/>
                  </a:lnTo>
                  <a:lnTo>
                    <a:pt x="61852" y="23551"/>
                  </a:lnTo>
                  <a:lnTo>
                    <a:pt x="61002" y="23381"/>
                  </a:lnTo>
                  <a:lnTo>
                    <a:pt x="60237" y="23126"/>
                  </a:lnTo>
                  <a:lnTo>
                    <a:pt x="59557" y="22913"/>
                  </a:lnTo>
                  <a:lnTo>
                    <a:pt x="58919" y="22658"/>
                  </a:lnTo>
                  <a:lnTo>
                    <a:pt x="58324" y="22403"/>
                  </a:lnTo>
                  <a:lnTo>
                    <a:pt x="57772" y="22106"/>
                  </a:lnTo>
                  <a:lnTo>
                    <a:pt x="57261" y="21851"/>
                  </a:lnTo>
                  <a:lnTo>
                    <a:pt x="56836" y="21553"/>
                  </a:lnTo>
                  <a:lnTo>
                    <a:pt x="56411" y="21213"/>
                  </a:lnTo>
                  <a:lnTo>
                    <a:pt x="56029" y="20915"/>
                  </a:lnTo>
                  <a:lnTo>
                    <a:pt x="55689" y="20575"/>
                  </a:lnTo>
                  <a:lnTo>
                    <a:pt x="55391" y="20278"/>
                  </a:lnTo>
                  <a:lnTo>
                    <a:pt x="54838" y="19598"/>
                  </a:lnTo>
                  <a:lnTo>
                    <a:pt x="54838" y="19598"/>
                  </a:lnTo>
                  <a:lnTo>
                    <a:pt x="54711" y="19385"/>
                  </a:lnTo>
                  <a:lnTo>
                    <a:pt x="54583" y="19130"/>
                  </a:lnTo>
                  <a:lnTo>
                    <a:pt x="54328" y="18365"/>
                  </a:lnTo>
                  <a:lnTo>
                    <a:pt x="54031" y="17387"/>
                  </a:lnTo>
                  <a:lnTo>
                    <a:pt x="53733" y="16197"/>
                  </a:lnTo>
                  <a:lnTo>
                    <a:pt x="53095" y="13349"/>
                  </a:lnTo>
                  <a:lnTo>
                    <a:pt x="52415" y="10161"/>
                  </a:lnTo>
                  <a:lnTo>
                    <a:pt x="51225" y="3954"/>
                  </a:lnTo>
                  <a:lnTo>
                    <a:pt x="50715" y="1574"/>
                  </a:lnTo>
                  <a:lnTo>
                    <a:pt x="50502" y="638"/>
                  </a:lnTo>
                  <a:lnTo>
                    <a:pt x="50332" y="1"/>
                  </a:lnTo>
                  <a:lnTo>
                    <a:pt x="50332" y="1"/>
                  </a:lnTo>
                  <a:lnTo>
                    <a:pt x="50162" y="511"/>
                  </a:lnTo>
                  <a:lnTo>
                    <a:pt x="50077" y="1021"/>
                  </a:lnTo>
                  <a:lnTo>
                    <a:pt x="49907" y="2084"/>
                  </a:lnTo>
                  <a:lnTo>
                    <a:pt x="49652" y="3954"/>
                  </a:lnTo>
                  <a:lnTo>
                    <a:pt x="49652" y="3954"/>
                  </a:lnTo>
                  <a:lnTo>
                    <a:pt x="49482" y="4974"/>
                  </a:lnTo>
                  <a:lnTo>
                    <a:pt x="49312" y="6037"/>
                  </a:lnTo>
                  <a:lnTo>
                    <a:pt x="48887" y="8078"/>
                  </a:lnTo>
                  <a:lnTo>
                    <a:pt x="48504" y="10161"/>
                  </a:lnTo>
                  <a:lnTo>
                    <a:pt x="48377" y="11223"/>
                  </a:lnTo>
                  <a:lnTo>
                    <a:pt x="48249" y="12244"/>
                  </a:lnTo>
                  <a:lnTo>
                    <a:pt x="48249" y="12244"/>
                  </a:lnTo>
                  <a:lnTo>
                    <a:pt x="48122" y="14156"/>
                  </a:lnTo>
                  <a:lnTo>
                    <a:pt x="47994" y="16069"/>
                  </a:lnTo>
                  <a:lnTo>
                    <a:pt x="47909" y="17005"/>
                  </a:lnTo>
                  <a:lnTo>
                    <a:pt x="47782" y="17940"/>
                  </a:lnTo>
                  <a:lnTo>
                    <a:pt x="47612" y="18875"/>
                  </a:lnTo>
                  <a:lnTo>
                    <a:pt x="47357" y="19810"/>
                  </a:lnTo>
                  <a:lnTo>
                    <a:pt x="47357" y="19810"/>
                  </a:lnTo>
                  <a:lnTo>
                    <a:pt x="47102" y="20490"/>
                  </a:lnTo>
                  <a:lnTo>
                    <a:pt x="46762" y="21086"/>
                  </a:lnTo>
                  <a:lnTo>
                    <a:pt x="46379" y="21638"/>
                  </a:lnTo>
                  <a:lnTo>
                    <a:pt x="45911" y="22106"/>
                  </a:lnTo>
                  <a:lnTo>
                    <a:pt x="45359" y="22531"/>
                  </a:lnTo>
                  <a:lnTo>
                    <a:pt x="44764" y="22871"/>
                  </a:lnTo>
                  <a:lnTo>
                    <a:pt x="44126" y="23168"/>
                  </a:lnTo>
                  <a:lnTo>
                    <a:pt x="43446" y="23381"/>
                  </a:lnTo>
                  <a:lnTo>
                    <a:pt x="43446" y="23381"/>
                  </a:lnTo>
                  <a:lnTo>
                    <a:pt x="42341" y="23721"/>
                  </a:lnTo>
                  <a:lnTo>
                    <a:pt x="41193" y="24019"/>
                  </a:lnTo>
                  <a:lnTo>
                    <a:pt x="40045" y="24274"/>
                  </a:lnTo>
                  <a:lnTo>
                    <a:pt x="38897" y="24486"/>
                  </a:lnTo>
                  <a:lnTo>
                    <a:pt x="36602" y="24869"/>
                  </a:lnTo>
                  <a:lnTo>
                    <a:pt x="34306" y="25209"/>
                  </a:lnTo>
                  <a:lnTo>
                    <a:pt x="31968" y="25592"/>
                  </a:lnTo>
                  <a:lnTo>
                    <a:pt x="29673" y="26017"/>
                  </a:lnTo>
                  <a:lnTo>
                    <a:pt x="28525" y="26272"/>
                  </a:lnTo>
                  <a:lnTo>
                    <a:pt x="27420" y="26527"/>
                  </a:lnTo>
                  <a:lnTo>
                    <a:pt x="26272" y="26867"/>
                  </a:lnTo>
                  <a:lnTo>
                    <a:pt x="25167" y="27207"/>
                  </a:lnTo>
                  <a:lnTo>
                    <a:pt x="25167" y="27207"/>
                  </a:lnTo>
                  <a:lnTo>
                    <a:pt x="21468" y="28525"/>
                  </a:lnTo>
                  <a:lnTo>
                    <a:pt x="17770" y="29757"/>
                  </a:lnTo>
                  <a:lnTo>
                    <a:pt x="17770" y="29757"/>
                  </a:lnTo>
                  <a:lnTo>
                    <a:pt x="15857" y="30438"/>
                  </a:lnTo>
                  <a:lnTo>
                    <a:pt x="14922" y="30778"/>
                  </a:lnTo>
                  <a:lnTo>
                    <a:pt x="13987" y="31160"/>
                  </a:lnTo>
                  <a:lnTo>
                    <a:pt x="13051" y="31585"/>
                  </a:lnTo>
                  <a:lnTo>
                    <a:pt x="12159" y="32010"/>
                  </a:lnTo>
                  <a:lnTo>
                    <a:pt x="11266" y="32521"/>
                  </a:lnTo>
                  <a:lnTo>
                    <a:pt x="10416" y="33031"/>
                  </a:lnTo>
                  <a:lnTo>
                    <a:pt x="10416" y="33031"/>
                  </a:lnTo>
                  <a:lnTo>
                    <a:pt x="9608" y="33626"/>
                  </a:lnTo>
                  <a:lnTo>
                    <a:pt x="8800" y="34306"/>
                  </a:lnTo>
                  <a:lnTo>
                    <a:pt x="8078" y="34986"/>
                  </a:lnTo>
                  <a:lnTo>
                    <a:pt x="7398" y="35709"/>
                  </a:lnTo>
                  <a:lnTo>
                    <a:pt x="6037" y="37154"/>
                  </a:lnTo>
                  <a:lnTo>
                    <a:pt x="5315" y="37877"/>
                  </a:lnTo>
                  <a:lnTo>
                    <a:pt x="4592" y="38599"/>
                  </a:lnTo>
                  <a:lnTo>
                    <a:pt x="4592" y="38599"/>
                  </a:lnTo>
                  <a:lnTo>
                    <a:pt x="4039" y="39067"/>
                  </a:lnTo>
                  <a:lnTo>
                    <a:pt x="3444" y="39535"/>
                  </a:lnTo>
                  <a:lnTo>
                    <a:pt x="2807" y="39917"/>
                  </a:lnTo>
                  <a:lnTo>
                    <a:pt x="2126" y="40257"/>
                  </a:lnTo>
                  <a:lnTo>
                    <a:pt x="2126" y="40257"/>
                  </a:lnTo>
                  <a:lnTo>
                    <a:pt x="1531" y="40555"/>
                  </a:lnTo>
                  <a:lnTo>
                    <a:pt x="894" y="40852"/>
                  </a:lnTo>
                  <a:lnTo>
                    <a:pt x="596" y="41022"/>
                  </a:lnTo>
                  <a:lnTo>
                    <a:pt x="384" y="41235"/>
                  </a:lnTo>
                  <a:lnTo>
                    <a:pt x="171" y="41448"/>
                  </a:lnTo>
                  <a:lnTo>
                    <a:pt x="1" y="41745"/>
                  </a:lnTo>
                  <a:lnTo>
                    <a:pt x="1" y="41745"/>
                  </a:lnTo>
                  <a:lnTo>
                    <a:pt x="724" y="42128"/>
                  </a:lnTo>
                  <a:lnTo>
                    <a:pt x="1276" y="42510"/>
                  </a:lnTo>
                  <a:lnTo>
                    <a:pt x="1744" y="42850"/>
                  </a:lnTo>
                  <a:lnTo>
                    <a:pt x="2084" y="43190"/>
                  </a:lnTo>
                  <a:lnTo>
                    <a:pt x="2339" y="43446"/>
                  </a:lnTo>
                  <a:lnTo>
                    <a:pt x="2466" y="43658"/>
                  </a:lnTo>
                  <a:lnTo>
                    <a:pt x="2594" y="43828"/>
                  </a:lnTo>
                  <a:lnTo>
                    <a:pt x="2594" y="43828"/>
                  </a:lnTo>
                  <a:lnTo>
                    <a:pt x="2807" y="44508"/>
                  </a:lnTo>
                  <a:lnTo>
                    <a:pt x="3019" y="45061"/>
                  </a:lnTo>
                  <a:lnTo>
                    <a:pt x="3274" y="45571"/>
                  </a:lnTo>
                  <a:lnTo>
                    <a:pt x="3487" y="45996"/>
                  </a:lnTo>
                  <a:lnTo>
                    <a:pt x="3699" y="46379"/>
                  </a:lnTo>
                  <a:lnTo>
                    <a:pt x="3954" y="46634"/>
                  </a:lnTo>
                  <a:lnTo>
                    <a:pt x="4167" y="46889"/>
                  </a:lnTo>
                  <a:lnTo>
                    <a:pt x="4422" y="47059"/>
                  </a:lnTo>
                  <a:lnTo>
                    <a:pt x="4634" y="47186"/>
                  </a:lnTo>
                  <a:lnTo>
                    <a:pt x="4890" y="47271"/>
                  </a:lnTo>
                  <a:lnTo>
                    <a:pt x="5145" y="47314"/>
                  </a:lnTo>
                  <a:lnTo>
                    <a:pt x="5357" y="47314"/>
                  </a:lnTo>
                  <a:lnTo>
                    <a:pt x="5612" y="47271"/>
                  </a:lnTo>
                  <a:lnTo>
                    <a:pt x="5867" y="47229"/>
                  </a:lnTo>
                  <a:lnTo>
                    <a:pt x="6377" y="47059"/>
                  </a:lnTo>
                  <a:lnTo>
                    <a:pt x="6377" y="47059"/>
                  </a:lnTo>
                  <a:lnTo>
                    <a:pt x="6505" y="47016"/>
                  </a:lnTo>
                  <a:lnTo>
                    <a:pt x="6590" y="46889"/>
                  </a:lnTo>
                  <a:lnTo>
                    <a:pt x="6802" y="46634"/>
                  </a:lnTo>
                  <a:lnTo>
                    <a:pt x="7015" y="46251"/>
                  </a:lnTo>
                  <a:lnTo>
                    <a:pt x="7228" y="45784"/>
                  </a:lnTo>
                  <a:lnTo>
                    <a:pt x="7653" y="44636"/>
                  </a:lnTo>
                  <a:lnTo>
                    <a:pt x="7908" y="43998"/>
                  </a:lnTo>
                  <a:lnTo>
                    <a:pt x="8248" y="43361"/>
                  </a:lnTo>
                  <a:lnTo>
                    <a:pt x="8630" y="42680"/>
                  </a:lnTo>
                  <a:lnTo>
                    <a:pt x="9098" y="42000"/>
                  </a:lnTo>
                  <a:lnTo>
                    <a:pt x="9608" y="41363"/>
                  </a:lnTo>
                  <a:lnTo>
                    <a:pt x="9948" y="41065"/>
                  </a:lnTo>
                  <a:lnTo>
                    <a:pt x="10288" y="40725"/>
                  </a:lnTo>
                  <a:lnTo>
                    <a:pt x="10628" y="40427"/>
                  </a:lnTo>
                  <a:lnTo>
                    <a:pt x="11011" y="40172"/>
                  </a:lnTo>
                  <a:lnTo>
                    <a:pt x="11436" y="39917"/>
                  </a:lnTo>
                  <a:lnTo>
                    <a:pt x="11904" y="39662"/>
                  </a:lnTo>
                  <a:lnTo>
                    <a:pt x="12414" y="39450"/>
                  </a:lnTo>
                  <a:lnTo>
                    <a:pt x="12924" y="39237"/>
                  </a:lnTo>
                  <a:lnTo>
                    <a:pt x="13476" y="39067"/>
                  </a:lnTo>
                  <a:lnTo>
                    <a:pt x="14072" y="38897"/>
                  </a:lnTo>
                  <a:lnTo>
                    <a:pt x="14072" y="38897"/>
                  </a:lnTo>
                  <a:lnTo>
                    <a:pt x="14752" y="38769"/>
                  </a:lnTo>
                  <a:lnTo>
                    <a:pt x="15389" y="38642"/>
                  </a:lnTo>
                  <a:lnTo>
                    <a:pt x="16750" y="385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70"/>
            <p:cNvSpPr/>
            <p:nvPr/>
          </p:nvSpPr>
          <p:spPr>
            <a:xfrm>
              <a:off x="6952525" y="3977600"/>
              <a:ext cx="229575" cy="112675"/>
            </a:xfrm>
            <a:custGeom>
              <a:avLst/>
              <a:gdLst/>
              <a:ahLst/>
              <a:cxnLst/>
              <a:rect l="l" t="t" r="r" b="b"/>
              <a:pathLst>
                <a:path w="9183" h="4507" extrusionOk="0">
                  <a:moveTo>
                    <a:pt x="2806" y="1"/>
                  </a:moveTo>
                  <a:lnTo>
                    <a:pt x="2126" y="86"/>
                  </a:lnTo>
                  <a:lnTo>
                    <a:pt x="1445" y="213"/>
                  </a:lnTo>
                  <a:lnTo>
                    <a:pt x="850" y="383"/>
                  </a:lnTo>
                  <a:lnTo>
                    <a:pt x="553" y="553"/>
                  </a:lnTo>
                  <a:lnTo>
                    <a:pt x="255" y="681"/>
                  </a:lnTo>
                  <a:lnTo>
                    <a:pt x="170" y="723"/>
                  </a:lnTo>
                  <a:lnTo>
                    <a:pt x="43" y="978"/>
                  </a:lnTo>
                  <a:lnTo>
                    <a:pt x="0" y="1276"/>
                  </a:lnTo>
                  <a:lnTo>
                    <a:pt x="0" y="1573"/>
                  </a:lnTo>
                  <a:lnTo>
                    <a:pt x="85" y="1871"/>
                  </a:lnTo>
                  <a:lnTo>
                    <a:pt x="170" y="2211"/>
                  </a:lnTo>
                  <a:lnTo>
                    <a:pt x="340" y="2509"/>
                  </a:lnTo>
                  <a:lnTo>
                    <a:pt x="553" y="2806"/>
                  </a:lnTo>
                  <a:lnTo>
                    <a:pt x="808" y="3061"/>
                  </a:lnTo>
                  <a:lnTo>
                    <a:pt x="1063" y="3274"/>
                  </a:lnTo>
                  <a:lnTo>
                    <a:pt x="1318" y="3444"/>
                  </a:lnTo>
                  <a:lnTo>
                    <a:pt x="1615" y="3614"/>
                  </a:lnTo>
                  <a:lnTo>
                    <a:pt x="1913" y="3741"/>
                  </a:lnTo>
                  <a:lnTo>
                    <a:pt x="2508" y="3911"/>
                  </a:lnTo>
                  <a:lnTo>
                    <a:pt x="3103" y="4081"/>
                  </a:lnTo>
                  <a:lnTo>
                    <a:pt x="3741" y="4209"/>
                  </a:lnTo>
                  <a:lnTo>
                    <a:pt x="4464" y="4337"/>
                  </a:lnTo>
                  <a:lnTo>
                    <a:pt x="5271" y="4464"/>
                  </a:lnTo>
                  <a:lnTo>
                    <a:pt x="6079" y="4507"/>
                  </a:lnTo>
                  <a:lnTo>
                    <a:pt x="6887" y="4507"/>
                  </a:lnTo>
                  <a:lnTo>
                    <a:pt x="7269" y="4422"/>
                  </a:lnTo>
                  <a:lnTo>
                    <a:pt x="7652" y="4337"/>
                  </a:lnTo>
                  <a:lnTo>
                    <a:pt x="7992" y="4209"/>
                  </a:lnTo>
                  <a:lnTo>
                    <a:pt x="8289" y="4081"/>
                  </a:lnTo>
                  <a:lnTo>
                    <a:pt x="8545" y="3869"/>
                  </a:lnTo>
                  <a:lnTo>
                    <a:pt x="8800" y="3614"/>
                  </a:lnTo>
                  <a:lnTo>
                    <a:pt x="9012" y="3274"/>
                  </a:lnTo>
                  <a:lnTo>
                    <a:pt x="9140" y="2934"/>
                  </a:lnTo>
                  <a:lnTo>
                    <a:pt x="9182" y="2594"/>
                  </a:lnTo>
                  <a:lnTo>
                    <a:pt x="9097" y="2296"/>
                  </a:lnTo>
                  <a:lnTo>
                    <a:pt x="8970" y="2041"/>
                  </a:lnTo>
                  <a:lnTo>
                    <a:pt x="8757" y="1743"/>
                  </a:lnTo>
                  <a:lnTo>
                    <a:pt x="8502" y="1531"/>
                  </a:lnTo>
                  <a:lnTo>
                    <a:pt x="8204" y="1276"/>
                  </a:lnTo>
                  <a:lnTo>
                    <a:pt x="7864" y="1063"/>
                  </a:lnTo>
                  <a:lnTo>
                    <a:pt x="7482" y="893"/>
                  </a:lnTo>
                  <a:lnTo>
                    <a:pt x="6759" y="596"/>
                  </a:lnTo>
                  <a:lnTo>
                    <a:pt x="6036" y="383"/>
                  </a:lnTo>
                  <a:lnTo>
                    <a:pt x="5484" y="213"/>
                  </a:lnTo>
                  <a:lnTo>
                    <a:pt x="4846" y="128"/>
                  </a:lnTo>
                  <a:lnTo>
                    <a:pt x="4209" y="43"/>
                  </a:lnTo>
                  <a:lnTo>
                    <a:pt x="3486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70"/>
            <p:cNvSpPr/>
            <p:nvPr/>
          </p:nvSpPr>
          <p:spPr>
            <a:xfrm>
              <a:off x="6894075" y="4124250"/>
              <a:ext cx="470800" cy="191325"/>
            </a:xfrm>
            <a:custGeom>
              <a:avLst/>
              <a:gdLst/>
              <a:ahLst/>
              <a:cxnLst/>
              <a:rect l="l" t="t" r="r" b="b"/>
              <a:pathLst>
                <a:path w="18832" h="7653" extrusionOk="0">
                  <a:moveTo>
                    <a:pt x="4379" y="1"/>
                  </a:moveTo>
                  <a:lnTo>
                    <a:pt x="3698" y="43"/>
                  </a:lnTo>
                  <a:lnTo>
                    <a:pt x="3061" y="128"/>
                  </a:lnTo>
                  <a:lnTo>
                    <a:pt x="2381" y="256"/>
                  </a:lnTo>
                  <a:lnTo>
                    <a:pt x="2083" y="383"/>
                  </a:lnTo>
                  <a:lnTo>
                    <a:pt x="1785" y="511"/>
                  </a:lnTo>
                  <a:lnTo>
                    <a:pt x="1488" y="681"/>
                  </a:lnTo>
                  <a:lnTo>
                    <a:pt x="1233" y="851"/>
                  </a:lnTo>
                  <a:lnTo>
                    <a:pt x="978" y="1021"/>
                  </a:lnTo>
                  <a:lnTo>
                    <a:pt x="723" y="1276"/>
                  </a:lnTo>
                  <a:lnTo>
                    <a:pt x="553" y="1531"/>
                  </a:lnTo>
                  <a:lnTo>
                    <a:pt x="340" y="1829"/>
                  </a:lnTo>
                  <a:lnTo>
                    <a:pt x="213" y="2126"/>
                  </a:lnTo>
                  <a:lnTo>
                    <a:pt x="85" y="2466"/>
                  </a:lnTo>
                  <a:lnTo>
                    <a:pt x="43" y="2807"/>
                  </a:lnTo>
                  <a:lnTo>
                    <a:pt x="0" y="3104"/>
                  </a:lnTo>
                  <a:lnTo>
                    <a:pt x="0" y="3402"/>
                  </a:lnTo>
                  <a:lnTo>
                    <a:pt x="0" y="3657"/>
                  </a:lnTo>
                  <a:lnTo>
                    <a:pt x="43" y="3954"/>
                  </a:lnTo>
                  <a:lnTo>
                    <a:pt x="128" y="4209"/>
                  </a:lnTo>
                  <a:lnTo>
                    <a:pt x="255" y="4507"/>
                  </a:lnTo>
                  <a:lnTo>
                    <a:pt x="383" y="4719"/>
                  </a:lnTo>
                  <a:lnTo>
                    <a:pt x="510" y="4974"/>
                  </a:lnTo>
                  <a:lnTo>
                    <a:pt x="680" y="5187"/>
                  </a:lnTo>
                  <a:lnTo>
                    <a:pt x="893" y="5400"/>
                  </a:lnTo>
                  <a:lnTo>
                    <a:pt x="1105" y="5570"/>
                  </a:lnTo>
                  <a:lnTo>
                    <a:pt x="1360" y="5740"/>
                  </a:lnTo>
                  <a:lnTo>
                    <a:pt x="1615" y="5867"/>
                  </a:lnTo>
                  <a:lnTo>
                    <a:pt x="1913" y="5952"/>
                  </a:lnTo>
                  <a:lnTo>
                    <a:pt x="2211" y="6037"/>
                  </a:lnTo>
                  <a:lnTo>
                    <a:pt x="2848" y="6165"/>
                  </a:lnTo>
                  <a:lnTo>
                    <a:pt x="3188" y="6207"/>
                  </a:lnTo>
                  <a:lnTo>
                    <a:pt x="3528" y="6292"/>
                  </a:lnTo>
                  <a:lnTo>
                    <a:pt x="3826" y="6420"/>
                  </a:lnTo>
                  <a:lnTo>
                    <a:pt x="4081" y="6590"/>
                  </a:lnTo>
                  <a:lnTo>
                    <a:pt x="4336" y="6802"/>
                  </a:lnTo>
                  <a:lnTo>
                    <a:pt x="4506" y="7100"/>
                  </a:lnTo>
                  <a:lnTo>
                    <a:pt x="4591" y="7398"/>
                  </a:lnTo>
                  <a:lnTo>
                    <a:pt x="4634" y="7653"/>
                  </a:lnTo>
                  <a:lnTo>
                    <a:pt x="5101" y="7483"/>
                  </a:lnTo>
                  <a:lnTo>
                    <a:pt x="5484" y="7398"/>
                  </a:lnTo>
                  <a:lnTo>
                    <a:pt x="5824" y="7355"/>
                  </a:lnTo>
                  <a:lnTo>
                    <a:pt x="6972" y="7142"/>
                  </a:lnTo>
                  <a:lnTo>
                    <a:pt x="8077" y="6887"/>
                  </a:lnTo>
                  <a:lnTo>
                    <a:pt x="9140" y="6590"/>
                  </a:lnTo>
                  <a:lnTo>
                    <a:pt x="10202" y="6250"/>
                  </a:lnTo>
                  <a:lnTo>
                    <a:pt x="11223" y="5867"/>
                  </a:lnTo>
                  <a:lnTo>
                    <a:pt x="12200" y="5442"/>
                  </a:lnTo>
                  <a:lnTo>
                    <a:pt x="13136" y="5017"/>
                  </a:lnTo>
                  <a:lnTo>
                    <a:pt x="14028" y="4549"/>
                  </a:lnTo>
                  <a:lnTo>
                    <a:pt x="14836" y="4082"/>
                  </a:lnTo>
                  <a:lnTo>
                    <a:pt x="15601" y="3572"/>
                  </a:lnTo>
                  <a:lnTo>
                    <a:pt x="16324" y="3104"/>
                  </a:lnTo>
                  <a:lnTo>
                    <a:pt x="16961" y="2636"/>
                  </a:lnTo>
                  <a:lnTo>
                    <a:pt x="17557" y="2169"/>
                  </a:lnTo>
                  <a:lnTo>
                    <a:pt x="18067" y="1744"/>
                  </a:lnTo>
                  <a:lnTo>
                    <a:pt x="18492" y="1361"/>
                  </a:lnTo>
                  <a:lnTo>
                    <a:pt x="18832" y="1021"/>
                  </a:lnTo>
                  <a:lnTo>
                    <a:pt x="18279" y="1234"/>
                  </a:lnTo>
                  <a:lnTo>
                    <a:pt x="17727" y="1446"/>
                  </a:lnTo>
                  <a:lnTo>
                    <a:pt x="17174" y="1616"/>
                  </a:lnTo>
                  <a:lnTo>
                    <a:pt x="16579" y="1744"/>
                  </a:lnTo>
                  <a:lnTo>
                    <a:pt x="15984" y="1829"/>
                  </a:lnTo>
                  <a:lnTo>
                    <a:pt x="15389" y="1871"/>
                  </a:lnTo>
                  <a:lnTo>
                    <a:pt x="14793" y="1829"/>
                  </a:lnTo>
                  <a:lnTo>
                    <a:pt x="14156" y="1744"/>
                  </a:lnTo>
                  <a:lnTo>
                    <a:pt x="13646" y="1616"/>
                  </a:lnTo>
                  <a:lnTo>
                    <a:pt x="13178" y="1446"/>
                  </a:lnTo>
                  <a:lnTo>
                    <a:pt x="12710" y="1234"/>
                  </a:lnTo>
                  <a:lnTo>
                    <a:pt x="12243" y="936"/>
                  </a:lnTo>
                  <a:lnTo>
                    <a:pt x="11860" y="724"/>
                  </a:lnTo>
                  <a:lnTo>
                    <a:pt x="11520" y="554"/>
                  </a:lnTo>
                  <a:lnTo>
                    <a:pt x="11180" y="426"/>
                  </a:lnTo>
                  <a:lnTo>
                    <a:pt x="10798" y="298"/>
                  </a:lnTo>
                  <a:lnTo>
                    <a:pt x="10457" y="213"/>
                  </a:lnTo>
                  <a:lnTo>
                    <a:pt x="10075" y="171"/>
                  </a:lnTo>
                  <a:lnTo>
                    <a:pt x="9650" y="128"/>
                  </a:lnTo>
                  <a:lnTo>
                    <a:pt x="8034" y="128"/>
                  </a:lnTo>
                  <a:lnTo>
                    <a:pt x="6802" y="86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70"/>
            <p:cNvSpPr/>
            <p:nvPr/>
          </p:nvSpPr>
          <p:spPr>
            <a:xfrm>
              <a:off x="6894075" y="4124250"/>
              <a:ext cx="470800" cy="191325"/>
            </a:xfrm>
            <a:custGeom>
              <a:avLst/>
              <a:gdLst/>
              <a:ahLst/>
              <a:cxnLst/>
              <a:rect l="l" t="t" r="r" b="b"/>
              <a:pathLst>
                <a:path w="18832" h="7653" fill="none" extrusionOk="0">
                  <a:moveTo>
                    <a:pt x="14156" y="1744"/>
                  </a:moveTo>
                  <a:lnTo>
                    <a:pt x="14156" y="1744"/>
                  </a:lnTo>
                  <a:lnTo>
                    <a:pt x="13646" y="1616"/>
                  </a:lnTo>
                  <a:lnTo>
                    <a:pt x="13178" y="1446"/>
                  </a:lnTo>
                  <a:lnTo>
                    <a:pt x="12710" y="1234"/>
                  </a:lnTo>
                  <a:lnTo>
                    <a:pt x="12243" y="936"/>
                  </a:lnTo>
                  <a:lnTo>
                    <a:pt x="12243" y="936"/>
                  </a:lnTo>
                  <a:lnTo>
                    <a:pt x="11860" y="724"/>
                  </a:lnTo>
                  <a:lnTo>
                    <a:pt x="11520" y="554"/>
                  </a:lnTo>
                  <a:lnTo>
                    <a:pt x="11180" y="426"/>
                  </a:lnTo>
                  <a:lnTo>
                    <a:pt x="10798" y="298"/>
                  </a:lnTo>
                  <a:lnTo>
                    <a:pt x="10457" y="213"/>
                  </a:lnTo>
                  <a:lnTo>
                    <a:pt x="10075" y="171"/>
                  </a:lnTo>
                  <a:lnTo>
                    <a:pt x="9650" y="128"/>
                  </a:lnTo>
                  <a:lnTo>
                    <a:pt x="9225" y="128"/>
                  </a:lnTo>
                  <a:lnTo>
                    <a:pt x="9225" y="128"/>
                  </a:lnTo>
                  <a:lnTo>
                    <a:pt x="8034" y="128"/>
                  </a:lnTo>
                  <a:lnTo>
                    <a:pt x="6802" y="86"/>
                  </a:lnTo>
                  <a:lnTo>
                    <a:pt x="4379" y="1"/>
                  </a:lnTo>
                  <a:lnTo>
                    <a:pt x="4379" y="1"/>
                  </a:lnTo>
                  <a:lnTo>
                    <a:pt x="3698" y="43"/>
                  </a:lnTo>
                  <a:lnTo>
                    <a:pt x="3061" y="128"/>
                  </a:lnTo>
                  <a:lnTo>
                    <a:pt x="2381" y="256"/>
                  </a:lnTo>
                  <a:lnTo>
                    <a:pt x="2083" y="383"/>
                  </a:lnTo>
                  <a:lnTo>
                    <a:pt x="1785" y="511"/>
                  </a:lnTo>
                  <a:lnTo>
                    <a:pt x="1488" y="681"/>
                  </a:lnTo>
                  <a:lnTo>
                    <a:pt x="1233" y="851"/>
                  </a:lnTo>
                  <a:lnTo>
                    <a:pt x="978" y="1021"/>
                  </a:lnTo>
                  <a:lnTo>
                    <a:pt x="723" y="1276"/>
                  </a:lnTo>
                  <a:lnTo>
                    <a:pt x="553" y="1531"/>
                  </a:lnTo>
                  <a:lnTo>
                    <a:pt x="340" y="1829"/>
                  </a:lnTo>
                  <a:lnTo>
                    <a:pt x="213" y="2126"/>
                  </a:lnTo>
                  <a:lnTo>
                    <a:pt x="85" y="2466"/>
                  </a:lnTo>
                  <a:lnTo>
                    <a:pt x="85" y="2466"/>
                  </a:lnTo>
                  <a:lnTo>
                    <a:pt x="43" y="2807"/>
                  </a:lnTo>
                  <a:lnTo>
                    <a:pt x="0" y="3104"/>
                  </a:lnTo>
                  <a:lnTo>
                    <a:pt x="0" y="3402"/>
                  </a:lnTo>
                  <a:lnTo>
                    <a:pt x="0" y="3657"/>
                  </a:lnTo>
                  <a:lnTo>
                    <a:pt x="43" y="3954"/>
                  </a:lnTo>
                  <a:lnTo>
                    <a:pt x="128" y="4209"/>
                  </a:lnTo>
                  <a:lnTo>
                    <a:pt x="255" y="4507"/>
                  </a:lnTo>
                  <a:lnTo>
                    <a:pt x="383" y="4719"/>
                  </a:lnTo>
                  <a:lnTo>
                    <a:pt x="510" y="4974"/>
                  </a:lnTo>
                  <a:lnTo>
                    <a:pt x="680" y="5187"/>
                  </a:lnTo>
                  <a:lnTo>
                    <a:pt x="893" y="5400"/>
                  </a:lnTo>
                  <a:lnTo>
                    <a:pt x="1105" y="5570"/>
                  </a:lnTo>
                  <a:lnTo>
                    <a:pt x="1360" y="5740"/>
                  </a:lnTo>
                  <a:lnTo>
                    <a:pt x="1615" y="5867"/>
                  </a:lnTo>
                  <a:lnTo>
                    <a:pt x="1913" y="5952"/>
                  </a:lnTo>
                  <a:lnTo>
                    <a:pt x="2211" y="6037"/>
                  </a:lnTo>
                  <a:lnTo>
                    <a:pt x="2211" y="6037"/>
                  </a:lnTo>
                  <a:lnTo>
                    <a:pt x="2848" y="6165"/>
                  </a:lnTo>
                  <a:lnTo>
                    <a:pt x="3188" y="6207"/>
                  </a:lnTo>
                  <a:lnTo>
                    <a:pt x="3528" y="6292"/>
                  </a:lnTo>
                  <a:lnTo>
                    <a:pt x="3826" y="6420"/>
                  </a:lnTo>
                  <a:lnTo>
                    <a:pt x="4081" y="6590"/>
                  </a:lnTo>
                  <a:lnTo>
                    <a:pt x="4336" y="6802"/>
                  </a:lnTo>
                  <a:lnTo>
                    <a:pt x="4506" y="7100"/>
                  </a:lnTo>
                  <a:lnTo>
                    <a:pt x="4506" y="7100"/>
                  </a:lnTo>
                  <a:lnTo>
                    <a:pt x="4591" y="7398"/>
                  </a:lnTo>
                  <a:lnTo>
                    <a:pt x="4634" y="7653"/>
                  </a:lnTo>
                  <a:lnTo>
                    <a:pt x="4634" y="7653"/>
                  </a:lnTo>
                  <a:lnTo>
                    <a:pt x="5101" y="7483"/>
                  </a:lnTo>
                  <a:lnTo>
                    <a:pt x="5484" y="7398"/>
                  </a:lnTo>
                  <a:lnTo>
                    <a:pt x="5824" y="7355"/>
                  </a:lnTo>
                  <a:lnTo>
                    <a:pt x="5824" y="7355"/>
                  </a:lnTo>
                  <a:lnTo>
                    <a:pt x="6972" y="7142"/>
                  </a:lnTo>
                  <a:lnTo>
                    <a:pt x="8077" y="6887"/>
                  </a:lnTo>
                  <a:lnTo>
                    <a:pt x="9140" y="6590"/>
                  </a:lnTo>
                  <a:lnTo>
                    <a:pt x="10202" y="6250"/>
                  </a:lnTo>
                  <a:lnTo>
                    <a:pt x="11223" y="5867"/>
                  </a:lnTo>
                  <a:lnTo>
                    <a:pt x="12200" y="5442"/>
                  </a:lnTo>
                  <a:lnTo>
                    <a:pt x="13136" y="5017"/>
                  </a:lnTo>
                  <a:lnTo>
                    <a:pt x="14028" y="4549"/>
                  </a:lnTo>
                  <a:lnTo>
                    <a:pt x="14836" y="4082"/>
                  </a:lnTo>
                  <a:lnTo>
                    <a:pt x="15601" y="3572"/>
                  </a:lnTo>
                  <a:lnTo>
                    <a:pt x="16324" y="3104"/>
                  </a:lnTo>
                  <a:lnTo>
                    <a:pt x="16961" y="2636"/>
                  </a:lnTo>
                  <a:lnTo>
                    <a:pt x="17557" y="2169"/>
                  </a:lnTo>
                  <a:lnTo>
                    <a:pt x="18067" y="1744"/>
                  </a:lnTo>
                  <a:lnTo>
                    <a:pt x="18492" y="1361"/>
                  </a:lnTo>
                  <a:lnTo>
                    <a:pt x="18832" y="1021"/>
                  </a:lnTo>
                  <a:lnTo>
                    <a:pt x="18832" y="1021"/>
                  </a:lnTo>
                  <a:lnTo>
                    <a:pt x="18279" y="1234"/>
                  </a:lnTo>
                  <a:lnTo>
                    <a:pt x="17727" y="1446"/>
                  </a:lnTo>
                  <a:lnTo>
                    <a:pt x="17174" y="1616"/>
                  </a:lnTo>
                  <a:lnTo>
                    <a:pt x="16579" y="1744"/>
                  </a:lnTo>
                  <a:lnTo>
                    <a:pt x="15984" y="1829"/>
                  </a:lnTo>
                  <a:lnTo>
                    <a:pt x="15389" y="1871"/>
                  </a:lnTo>
                  <a:lnTo>
                    <a:pt x="14793" y="1829"/>
                  </a:lnTo>
                  <a:lnTo>
                    <a:pt x="14156" y="17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70"/>
            <p:cNvSpPr/>
            <p:nvPr/>
          </p:nvSpPr>
          <p:spPr>
            <a:xfrm>
              <a:off x="5221300" y="4179525"/>
              <a:ext cx="96750" cy="91425"/>
            </a:xfrm>
            <a:custGeom>
              <a:avLst/>
              <a:gdLst/>
              <a:ahLst/>
              <a:cxnLst/>
              <a:rect l="l" t="t" r="r" b="b"/>
              <a:pathLst>
                <a:path w="3870" h="3657" extrusionOk="0">
                  <a:moveTo>
                    <a:pt x="1786" y="0"/>
                  </a:moveTo>
                  <a:lnTo>
                    <a:pt x="1446" y="43"/>
                  </a:lnTo>
                  <a:lnTo>
                    <a:pt x="1106" y="170"/>
                  </a:lnTo>
                  <a:lnTo>
                    <a:pt x="766" y="383"/>
                  </a:lnTo>
                  <a:lnTo>
                    <a:pt x="468" y="638"/>
                  </a:lnTo>
                  <a:lnTo>
                    <a:pt x="213" y="978"/>
                  </a:lnTo>
                  <a:lnTo>
                    <a:pt x="86" y="1361"/>
                  </a:lnTo>
                  <a:lnTo>
                    <a:pt x="1" y="1743"/>
                  </a:lnTo>
                  <a:lnTo>
                    <a:pt x="1" y="2168"/>
                  </a:lnTo>
                  <a:lnTo>
                    <a:pt x="43" y="2593"/>
                  </a:lnTo>
                  <a:lnTo>
                    <a:pt x="171" y="2976"/>
                  </a:lnTo>
                  <a:lnTo>
                    <a:pt x="383" y="3359"/>
                  </a:lnTo>
                  <a:lnTo>
                    <a:pt x="638" y="3656"/>
                  </a:lnTo>
                  <a:lnTo>
                    <a:pt x="936" y="3316"/>
                  </a:lnTo>
                  <a:lnTo>
                    <a:pt x="1234" y="2976"/>
                  </a:lnTo>
                  <a:lnTo>
                    <a:pt x="1616" y="2636"/>
                  </a:lnTo>
                  <a:lnTo>
                    <a:pt x="1999" y="2296"/>
                  </a:lnTo>
                  <a:lnTo>
                    <a:pt x="2381" y="1998"/>
                  </a:lnTo>
                  <a:lnTo>
                    <a:pt x="2849" y="1701"/>
                  </a:lnTo>
                  <a:lnTo>
                    <a:pt x="3359" y="1446"/>
                  </a:lnTo>
                  <a:lnTo>
                    <a:pt x="3869" y="1191"/>
                  </a:lnTo>
                  <a:lnTo>
                    <a:pt x="3529" y="766"/>
                  </a:lnTo>
                  <a:lnTo>
                    <a:pt x="3147" y="383"/>
                  </a:lnTo>
                  <a:lnTo>
                    <a:pt x="2849" y="170"/>
                  </a:lnTo>
                  <a:lnTo>
                    <a:pt x="2509" y="43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5685725" y="3961650"/>
              <a:ext cx="443200" cy="402825"/>
            </a:xfrm>
            <a:custGeom>
              <a:avLst/>
              <a:gdLst/>
              <a:ahLst/>
              <a:cxnLst/>
              <a:rect l="l" t="t" r="r" b="b"/>
              <a:pathLst>
                <a:path w="17728" h="16113" extrusionOk="0">
                  <a:moveTo>
                    <a:pt x="6972" y="1"/>
                  </a:moveTo>
                  <a:lnTo>
                    <a:pt x="6292" y="86"/>
                  </a:lnTo>
                  <a:lnTo>
                    <a:pt x="5654" y="171"/>
                  </a:lnTo>
                  <a:lnTo>
                    <a:pt x="4974" y="341"/>
                  </a:lnTo>
                  <a:lnTo>
                    <a:pt x="4337" y="511"/>
                  </a:lnTo>
                  <a:lnTo>
                    <a:pt x="3699" y="766"/>
                  </a:lnTo>
                  <a:lnTo>
                    <a:pt x="3104" y="1064"/>
                  </a:lnTo>
                  <a:lnTo>
                    <a:pt x="2509" y="1404"/>
                  </a:lnTo>
                  <a:lnTo>
                    <a:pt x="1999" y="1786"/>
                  </a:lnTo>
                  <a:lnTo>
                    <a:pt x="1488" y="2254"/>
                  </a:lnTo>
                  <a:lnTo>
                    <a:pt x="1021" y="2764"/>
                  </a:lnTo>
                  <a:lnTo>
                    <a:pt x="596" y="3317"/>
                  </a:lnTo>
                  <a:lnTo>
                    <a:pt x="383" y="3699"/>
                  </a:lnTo>
                  <a:lnTo>
                    <a:pt x="213" y="4082"/>
                  </a:lnTo>
                  <a:lnTo>
                    <a:pt x="86" y="4464"/>
                  </a:lnTo>
                  <a:lnTo>
                    <a:pt x="1" y="4804"/>
                  </a:lnTo>
                  <a:lnTo>
                    <a:pt x="1" y="5187"/>
                  </a:lnTo>
                  <a:lnTo>
                    <a:pt x="1" y="5485"/>
                  </a:lnTo>
                  <a:lnTo>
                    <a:pt x="86" y="5825"/>
                  </a:lnTo>
                  <a:lnTo>
                    <a:pt x="213" y="6122"/>
                  </a:lnTo>
                  <a:lnTo>
                    <a:pt x="341" y="6462"/>
                  </a:lnTo>
                  <a:lnTo>
                    <a:pt x="553" y="6717"/>
                  </a:lnTo>
                  <a:lnTo>
                    <a:pt x="766" y="7015"/>
                  </a:lnTo>
                  <a:lnTo>
                    <a:pt x="1021" y="7270"/>
                  </a:lnTo>
                  <a:lnTo>
                    <a:pt x="1573" y="7780"/>
                  </a:lnTo>
                  <a:lnTo>
                    <a:pt x="2254" y="8248"/>
                  </a:lnTo>
                  <a:lnTo>
                    <a:pt x="2976" y="8673"/>
                  </a:lnTo>
                  <a:lnTo>
                    <a:pt x="3784" y="9055"/>
                  </a:lnTo>
                  <a:lnTo>
                    <a:pt x="4592" y="9396"/>
                  </a:lnTo>
                  <a:lnTo>
                    <a:pt x="5399" y="9693"/>
                  </a:lnTo>
                  <a:lnTo>
                    <a:pt x="6930" y="10203"/>
                  </a:lnTo>
                  <a:lnTo>
                    <a:pt x="8205" y="10543"/>
                  </a:lnTo>
                  <a:lnTo>
                    <a:pt x="8885" y="10713"/>
                  </a:lnTo>
                  <a:lnTo>
                    <a:pt x="9225" y="10883"/>
                  </a:lnTo>
                  <a:lnTo>
                    <a:pt x="9523" y="11011"/>
                  </a:lnTo>
                  <a:lnTo>
                    <a:pt x="9820" y="11223"/>
                  </a:lnTo>
                  <a:lnTo>
                    <a:pt x="10075" y="11478"/>
                  </a:lnTo>
                  <a:lnTo>
                    <a:pt x="10288" y="11734"/>
                  </a:lnTo>
                  <a:lnTo>
                    <a:pt x="10415" y="12074"/>
                  </a:lnTo>
                  <a:lnTo>
                    <a:pt x="10458" y="12329"/>
                  </a:lnTo>
                  <a:lnTo>
                    <a:pt x="10458" y="12584"/>
                  </a:lnTo>
                  <a:lnTo>
                    <a:pt x="10458" y="12796"/>
                  </a:lnTo>
                  <a:lnTo>
                    <a:pt x="10415" y="13051"/>
                  </a:lnTo>
                  <a:lnTo>
                    <a:pt x="10245" y="13561"/>
                  </a:lnTo>
                  <a:lnTo>
                    <a:pt x="10033" y="14029"/>
                  </a:lnTo>
                  <a:lnTo>
                    <a:pt x="12031" y="14624"/>
                  </a:lnTo>
                  <a:lnTo>
                    <a:pt x="13986" y="15177"/>
                  </a:lnTo>
                  <a:lnTo>
                    <a:pt x="15814" y="15687"/>
                  </a:lnTo>
                  <a:lnTo>
                    <a:pt x="17600" y="16112"/>
                  </a:lnTo>
                  <a:lnTo>
                    <a:pt x="17685" y="15092"/>
                  </a:lnTo>
                  <a:lnTo>
                    <a:pt x="17727" y="14114"/>
                  </a:lnTo>
                  <a:lnTo>
                    <a:pt x="17685" y="13094"/>
                  </a:lnTo>
                  <a:lnTo>
                    <a:pt x="17600" y="12074"/>
                  </a:lnTo>
                  <a:lnTo>
                    <a:pt x="17515" y="11053"/>
                  </a:lnTo>
                  <a:lnTo>
                    <a:pt x="17345" y="10076"/>
                  </a:lnTo>
                  <a:lnTo>
                    <a:pt x="17174" y="9098"/>
                  </a:lnTo>
                  <a:lnTo>
                    <a:pt x="16962" y="8163"/>
                  </a:lnTo>
                  <a:lnTo>
                    <a:pt x="16579" y="6760"/>
                  </a:lnTo>
                  <a:lnTo>
                    <a:pt x="16367" y="6122"/>
                  </a:lnTo>
                  <a:lnTo>
                    <a:pt x="16112" y="5485"/>
                  </a:lnTo>
                  <a:lnTo>
                    <a:pt x="15857" y="4847"/>
                  </a:lnTo>
                  <a:lnTo>
                    <a:pt x="15559" y="4252"/>
                  </a:lnTo>
                  <a:lnTo>
                    <a:pt x="15219" y="3699"/>
                  </a:lnTo>
                  <a:lnTo>
                    <a:pt x="14836" y="3147"/>
                  </a:lnTo>
                  <a:lnTo>
                    <a:pt x="14411" y="2679"/>
                  </a:lnTo>
                  <a:lnTo>
                    <a:pt x="13986" y="2211"/>
                  </a:lnTo>
                  <a:lnTo>
                    <a:pt x="13476" y="1786"/>
                  </a:lnTo>
                  <a:lnTo>
                    <a:pt x="12966" y="1361"/>
                  </a:lnTo>
                  <a:lnTo>
                    <a:pt x="12371" y="1021"/>
                  </a:lnTo>
                  <a:lnTo>
                    <a:pt x="11776" y="724"/>
                  </a:lnTo>
                  <a:lnTo>
                    <a:pt x="11096" y="511"/>
                  </a:lnTo>
                  <a:lnTo>
                    <a:pt x="10373" y="298"/>
                  </a:lnTo>
                  <a:lnTo>
                    <a:pt x="9693" y="171"/>
                  </a:lnTo>
                  <a:lnTo>
                    <a:pt x="9055" y="86"/>
                  </a:lnTo>
                  <a:lnTo>
                    <a:pt x="8375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5875950" y="3852200"/>
              <a:ext cx="47850" cy="5325"/>
            </a:xfrm>
            <a:custGeom>
              <a:avLst/>
              <a:gdLst/>
              <a:ahLst/>
              <a:cxnLst/>
              <a:rect l="l" t="t" r="r" b="b"/>
              <a:pathLst>
                <a:path w="1914" h="213" extrusionOk="0">
                  <a:moveTo>
                    <a:pt x="1446" y="0"/>
                  </a:moveTo>
                  <a:lnTo>
                    <a:pt x="936" y="43"/>
                  </a:lnTo>
                  <a:lnTo>
                    <a:pt x="468" y="128"/>
                  </a:lnTo>
                  <a:lnTo>
                    <a:pt x="1" y="213"/>
                  </a:lnTo>
                  <a:lnTo>
                    <a:pt x="511" y="213"/>
                  </a:lnTo>
                  <a:lnTo>
                    <a:pt x="979" y="170"/>
                  </a:lnTo>
                  <a:lnTo>
                    <a:pt x="1446" y="128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5868525" y="3892575"/>
              <a:ext cx="46775" cy="5350"/>
            </a:xfrm>
            <a:custGeom>
              <a:avLst/>
              <a:gdLst/>
              <a:ahLst/>
              <a:cxnLst/>
              <a:rect l="l" t="t" r="r" b="b"/>
              <a:pathLst>
                <a:path w="1871" h="214" extrusionOk="0">
                  <a:moveTo>
                    <a:pt x="1403" y="1"/>
                  </a:moveTo>
                  <a:lnTo>
                    <a:pt x="935" y="43"/>
                  </a:lnTo>
                  <a:lnTo>
                    <a:pt x="468" y="128"/>
                  </a:lnTo>
                  <a:lnTo>
                    <a:pt x="0" y="213"/>
                  </a:lnTo>
                  <a:lnTo>
                    <a:pt x="468" y="213"/>
                  </a:lnTo>
                  <a:lnTo>
                    <a:pt x="935" y="171"/>
                  </a:lnTo>
                  <a:lnTo>
                    <a:pt x="1403" y="86"/>
                  </a:lnTo>
                  <a:lnTo>
                    <a:pt x="1871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5948225" y="3854325"/>
              <a:ext cx="46775" cy="5325"/>
            </a:xfrm>
            <a:custGeom>
              <a:avLst/>
              <a:gdLst/>
              <a:ahLst/>
              <a:cxnLst/>
              <a:rect l="l" t="t" r="r" b="b"/>
              <a:pathLst>
                <a:path w="1871" h="213" extrusionOk="0">
                  <a:moveTo>
                    <a:pt x="1403" y="0"/>
                  </a:moveTo>
                  <a:lnTo>
                    <a:pt x="936" y="43"/>
                  </a:lnTo>
                  <a:lnTo>
                    <a:pt x="468" y="128"/>
                  </a:lnTo>
                  <a:lnTo>
                    <a:pt x="0" y="213"/>
                  </a:lnTo>
                  <a:lnTo>
                    <a:pt x="468" y="213"/>
                  </a:lnTo>
                  <a:lnTo>
                    <a:pt x="936" y="170"/>
                  </a:lnTo>
                  <a:lnTo>
                    <a:pt x="1403" y="85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63" name="Google Shape;1463;p70"/>
          <p:cNvGrpSpPr/>
          <p:nvPr/>
        </p:nvGrpSpPr>
        <p:grpSpPr>
          <a:xfrm>
            <a:off x="2356425" y="3829767"/>
            <a:ext cx="3919433" cy="1479367"/>
            <a:chOff x="1103175" y="3446225"/>
            <a:chExt cx="2939575" cy="1109525"/>
          </a:xfrm>
        </p:grpSpPr>
        <p:sp>
          <p:nvSpPr>
            <p:cNvPr id="1464" name="Google Shape;1464;p70"/>
            <p:cNvSpPr/>
            <p:nvPr/>
          </p:nvSpPr>
          <p:spPr>
            <a:xfrm>
              <a:off x="3652700" y="3923400"/>
              <a:ext cx="42525" cy="24475"/>
            </a:xfrm>
            <a:custGeom>
              <a:avLst/>
              <a:gdLst/>
              <a:ahLst/>
              <a:cxnLst/>
              <a:rect l="l" t="t" r="r" b="b"/>
              <a:pathLst>
                <a:path w="1701" h="979" extrusionOk="0">
                  <a:moveTo>
                    <a:pt x="1701" y="1"/>
                  </a:moveTo>
                  <a:lnTo>
                    <a:pt x="257" y="831"/>
                  </a:lnTo>
                  <a:lnTo>
                    <a:pt x="257" y="831"/>
                  </a:lnTo>
                  <a:lnTo>
                    <a:pt x="1616" y="213"/>
                  </a:lnTo>
                  <a:lnTo>
                    <a:pt x="1658" y="86"/>
                  </a:lnTo>
                  <a:lnTo>
                    <a:pt x="1701" y="1"/>
                  </a:lnTo>
                  <a:close/>
                  <a:moveTo>
                    <a:pt x="257" y="831"/>
                  </a:moveTo>
                  <a:lnTo>
                    <a:pt x="213" y="851"/>
                  </a:lnTo>
                  <a:lnTo>
                    <a:pt x="1" y="978"/>
                  </a:lnTo>
                  <a:lnTo>
                    <a:pt x="257" y="83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3764300" y="3845825"/>
              <a:ext cx="75475" cy="42525"/>
            </a:xfrm>
            <a:custGeom>
              <a:avLst/>
              <a:gdLst/>
              <a:ahLst/>
              <a:cxnLst/>
              <a:rect l="l" t="t" r="r" b="b"/>
              <a:pathLst>
                <a:path w="3019" h="1701" extrusionOk="0">
                  <a:moveTo>
                    <a:pt x="3018" y="0"/>
                  </a:moveTo>
                  <a:lnTo>
                    <a:pt x="1785" y="723"/>
                  </a:lnTo>
                  <a:lnTo>
                    <a:pt x="893" y="1233"/>
                  </a:lnTo>
                  <a:lnTo>
                    <a:pt x="0" y="1701"/>
                  </a:lnTo>
                  <a:lnTo>
                    <a:pt x="723" y="1446"/>
                  </a:lnTo>
                  <a:lnTo>
                    <a:pt x="2083" y="72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70"/>
            <p:cNvSpPr/>
            <p:nvPr/>
          </p:nvSpPr>
          <p:spPr>
            <a:xfrm>
              <a:off x="3209550" y="4109375"/>
              <a:ext cx="132850" cy="43600"/>
            </a:xfrm>
            <a:custGeom>
              <a:avLst/>
              <a:gdLst/>
              <a:ahLst/>
              <a:cxnLst/>
              <a:rect l="l" t="t" r="r" b="b"/>
              <a:pathLst>
                <a:path w="5314" h="1744" extrusionOk="0">
                  <a:moveTo>
                    <a:pt x="3061" y="1"/>
                  </a:moveTo>
                  <a:lnTo>
                    <a:pt x="765" y="86"/>
                  </a:lnTo>
                  <a:lnTo>
                    <a:pt x="0" y="86"/>
                  </a:lnTo>
                  <a:lnTo>
                    <a:pt x="128" y="171"/>
                  </a:lnTo>
                  <a:lnTo>
                    <a:pt x="170" y="213"/>
                  </a:lnTo>
                  <a:lnTo>
                    <a:pt x="255" y="426"/>
                  </a:lnTo>
                  <a:lnTo>
                    <a:pt x="298" y="638"/>
                  </a:lnTo>
                  <a:lnTo>
                    <a:pt x="255" y="936"/>
                  </a:lnTo>
                  <a:lnTo>
                    <a:pt x="170" y="1404"/>
                  </a:lnTo>
                  <a:lnTo>
                    <a:pt x="170" y="1616"/>
                  </a:lnTo>
                  <a:lnTo>
                    <a:pt x="213" y="1744"/>
                  </a:lnTo>
                  <a:lnTo>
                    <a:pt x="383" y="1744"/>
                  </a:lnTo>
                  <a:lnTo>
                    <a:pt x="595" y="1659"/>
                  </a:lnTo>
                  <a:lnTo>
                    <a:pt x="893" y="1489"/>
                  </a:lnTo>
                  <a:lnTo>
                    <a:pt x="1190" y="1276"/>
                  </a:lnTo>
                  <a:lnTo>
                    <a:pt x="1700" y="851"/>
                  </a:lnTo>
                  <a:lnTo>
                    <a:pt x="1913" y="638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70"/>
            <p:cNvSpPr/>
            <p:nvPr/>
          </p:nvSpPr>
          <p:spPr>
            <a:xfrm>
              <a:off x="1148875" y="4135950"/>
              <a:ext cx="27675" cy="27650"/>
            </a:xfrm>
            <a:custGeom>
              <a:avLst/>
              <a:gdLst/>
              <a:ahLst/>
              <a:cxnLst/>
              <a:rect l="l" t="t" r="r" b="b"/>
              <a:pathLst>
                <a:path w="1107" h="1106" extrusionOk="0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70"/>
            <p:cNvSpPr/>
            <p:nvPr/>
          </p:nvSpPr>
          <p:spPr>
            <a:xfrm>
              <a:off x="1148875" y="4135950"/>
              <a:ext cx="27675" cy="27650"/>
            </a:xfrm>
            <a:custGeom>
              <a:avLst/>
              <a:gdLst/>
              <a:ahLst/>
              <a:cxnLst/>
              <a:rect l="l" t="t" r="r" b="b"/>
              <a:pathLst>
                <a:path w="1107" h="1106" fill="none" extrusionOk="0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70"/>
            <p:cNvSpPr/>
            <p:nvPr/>
          </p:nvSpPr>
          <p:spPr>
            <a:xfrm>
              <a:off x="1179700" y="4141275"/>
              <a:ext cx="26600" cy="26575"/>
            </a:xfrm>
            <a:custGeom>
              <a:avLst/>
              <a:gdLst/>
              <a:ahLst/>
              <a:cxnLst/>
              <a:rect l="l" t="t" r="r" b="b"/>
              <a:pathLst>
                <a:path w="1064" h="1063" extrusionOk="0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70"/>
            <p:cNvSpPr/>
            <p:nvPr/>
          </p:nvSpPr>
          <p:spPr>
            <a:xfrm>
              <a:off x="1179700" y="4141275"/>
              <a:ext cx="26600" cy="26575"/>
            </a:xfrm>
            <a:custGeom>
              <a:avLst/>
              <a:gdLst/>
              <a:ahLst/>
              <a:cxnLst/>
              <a:rect l="l" t="t" r="r" b="b"/>
              <a:pathLst>
                <a:path w="1064" h="1063" fill="none" extrusionOk="0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70"/>
            <p:cNvSpPr/>
            <p:nvPr/>
          </p:nvSpPr>
          <p:spPr>
            <a:xfrm>
              <a:off x="1208400" y="4145525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extrusionOk="0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70"/>
            <p:cNvSpPr/>
            <p:nvPr/>
          </p:nvSpPr>
          <p:spPr>
            <a:xfrm>
              <a:off x="1208400" y="4145525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fill="none" extrusionOk="0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1237100" y="4148700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extrusionOk="0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1237100" y="4148700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fill="none" extrusionOk="0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1267900" y="4154025"/>
              <a:ext cx="26600" cy="27650"/>
            </a:xfrm>
            <a:custGeom>
              <a:avLst/>
              <a:gdLst/>
              <a:ahLst/>
              <a:cxnLst/>
              <a:rect l="l" t="t" r="r" b="b"/>
              <a:pathLst>
                <a:path w="1064" h="1106" extrusionOk="0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1267900" y="4154025"/>
              <a:ext cx="26600" cy="27650"/>
            </a:xfrm>
            <a:custGeom>
              <a:avLst/>
              <a:gdLst/>
              <a:ahLst/>
              <a:cxnLst/>
              <a:rect l="l" t="t" r="r" b="b"/>
              <a:pathLst>
                <a:path w="1064" h="1106" fill="none" extrusionOk="0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70"/>
            <p:cNvSpPr/>
            <p:nvPr/>
          </p:nvSpPr>
          <p:spPr>
            <a:xfrm>
              <a:off x="1300850" y="4156150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extrusionOk="0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70"/>
            <p:cNvSpPr/>
            <p:nvPr/>
          </p:nvSpPr>
          <p:spPr>
            <a:xfrm>
              <a:off x="1300850" y="4156150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fill="none" extrusionOk="0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70"/>
            <p:cNvSpPr/>
            <p:nvPr/>
          </p:nvSpPr>
          <p:spPr>
            <a:xfrm>
              <a:off x="1329550" y="4156150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extrusionOk="0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70"/>
            <p:cNvSpPr/>
            <p:nvPr/>
          </p:nvSpPr>
          <p:spPr>
            <a:xfrm>
              <a:off x="1329550" y="4156150"/>
              <a:ext cx="27650" cy="27650"/>
            </a:xfrm>
            <a:custGeom>
              <a:avLst/>
              <a:gdLst/>
              <a:ahLst/>
              <a:cxnLst/>
              <a:rect l="l" t="t" r="r" b="b"/>
              <a:pathLst>
                <a:path w="1106" h="1106" fill="none" extrusionOk="0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70"/>
            <p:cNvSpPr/>
            <p:nvPr/>
          </p:nvSpPr>
          <p:spPr>
            <a:xfrm>
              <a:off x="1354000" y="4156150"/>
              <a:ext cx="26575" cy="27650"/>
            </a:xfrm>
            <a:custGeom>
              <a:avLst/>
              <a:gdLst/>
              <a:ahLst/>
              <a:cxnLst/>
              <a:rect l="l" t="t" r="r" b="b"/>
              <a:pathLst>
                <a:path w="1063" h="1106" extrusionOk="0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70"/>
            <p:cNvSpPr/>
            <p:nvPr/>
          </p:nvSpPr>
          <p:spPr>
            <a:xfrm>
              <a:off x="1354000" y="4156150"/>
              <a:ext cx="26575" cy="27650"/>
            </a:xfrm>
            <a:custGeom>
              <a:avLst/>
              <a:gdLst/>
              <a:ahLst/>
              <a:cxnLst/>
              <a:rect l="l" t="t" r="r" b="b"/>
              <a:pathLst>
                <a:path w="1063" h="1106" fill="none" extrusionOk="0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70"/>
            <p:cNvSpPr/>
            <p:nvPr/>
          </p:nvSpPr>
          <p:spPr>
            <a:xfrm>
              <a:off x="1423075" y="4199725"/>
              <a:ext cx="11700" cy="12775"/>
            </a:xfrm>
            <a:custGeom>
              <a:avLst/>
              <a:gdLst/>
              <a:ahLst/>
              <a:cxnLst/>
              <a:rect l="l" t="t" r="r" b="b"/>
              <a:pathLst>
                <a:path w="468" h="511" extrusionOk="0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70"/>
            <p:cNvSpPr/>
            <p:nvPr/>
          </p:nvSpPr>
          <p:spPr>
            <a:xfrm>
              <a:off x="1423075" y="4199725"/>
              <a:ext cx="11700" cy="12775"/>
            </a:xfrm>
            <a:custGeom>
              <a:avLst/>
              <a:gdLst/>
              <a:ahLst/>
              <a:cxnLst/>
              <a:rect l="l" t="t" r="r" b="b"/>
              <a:pathLst>
                <a:path w="468" h="511" fill="none" extrusionOk="0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70"/>
            <p:cNvSpPr/>
            <p:nvPr/>
          </p:nvSpPr>
          <p:spPr>
            <a:xfrm>
              <a:off x="1398625" y="4203975"/>
              <a:ext cx="12775" cy="11700"/>
            </a:xfrm>
            <a:custGeom>
              <a:avLst/>
              <a:gdLst/>
              <a:ahLst/>
              <a:cxnLst/>
              <a:rect l="l" t="t" r="r" b="b"/>
              <a:pathLst>
                <a:path w="511" h="468" extrusionOk="0">
                  <a:moveTo>
                    <a:pt x="86" y="0"/>
                  </a:moveTo>
                  <a:lnTo>
                    <a:pt x="1" y="468"/>
                  </a:lnTo>
                  <a:lnTo>
                    <a:pt x="1" y="468"/>
                  </a:lnTo>
                  <a:lnTo>
                    <a:pt x="511" y="38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70"/>
            <p:cNvSpPr/>
            <p:nvPr/>
          </p:nvSpPr>
          <p:spPr>
            <a:xfrm>
              <a:off x="1398625" y="4203975"/>
              <a:ext cx="12775" cy="11700"/>
            </a:xfrm>
            <a:custGeom>
              <a:avLst/>
              <a:gdLst/>
              <a:ahLst/>
              <a:cxnLst/>
              <a:rect l="l" t="t" r="r" b="b"/>
              <a:pathLst>
                <a:path w="511" h="468" fill="none" extrusionOk="0">
                  <a:moveTo>
                    <a:pt x="511" y="383"/>
                  </a:moveTo>
                  <a:lnTo>
                    <a:pt x="86" y="0"/>
                  </a:lnTo>
                  <a:lnTo>
                    <a:pt x="1" y="468"/>
                  </a:lnTo>
                  <a:lnTo>
                    <a:pt x="511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70"/>
            <p:cNvSpPr/>
            <p:nvPr/>
          </p:nvSpPr>
          <p:spPr>
            <a:xfrm>
              <a:off x="1377375" y="4210350"/>
              <a:ext cx="11700" cy="12775"/>
            </a:xfrm>
            <a:custGeom>
              <a:avLst/>
              <a:gdLst/>
              <a:ahLst/>
              <a:cxnLst/>
              <a:rect l="l" t="t" r="r" b="b"/>
              <a:pathLst>
                <a:path w="468" h="511" extrusionOk="0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70"/>
            <p:cNvSpPr/>
            <p:nvPr/>
          </p:nvSpPr>
          <p:spPr>
            <a:xfrm>
              <a:off x="1377375" y="4210350"/>
              <a:ext cx="11700" cy="12775"/>
            </a:xfrm>
            <a:custGeom>
              <a:avLst/>
              <a:gdLst/>
              <a:ahLst/>
              <a:cxnLst/>
              <a:rect l="l" t="t" r="r" b="b"/>
              <a:pathLst>
                <a:path w="468" h="511" fill="none" extrusionOk="0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70"/>
            <p:cNvSpPr/>
            <p:nvPr/>
          </p:nvSpPr>
          <p:spPr>
            <a:xfrm>
              <a:off x="1358250" y="4220975"/>
              <a:ext cx="11700" cy="12775"/>
            </a:xfrm>
            <a:custGeom>
              <a:avLst/>
              <a:gdLst/>
              <a:ahLst/>
              <a:cxnLst/>
              <a:rect l="l" t="t" r="r" b="b"/>
              <a:pathLst>
                <a:path w="468" h="511" extrusionOk="0">
                  <a:moveTo>
                    <a:pt x="0" y="0"/>
                  </a:moveTo>
                  <a:lnTo>
                    <a:pt x="0" y="510"/>
                  </a:lnTo>
                  <a:lnTo>
                    <a:pt x="46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70"/>
            <p:cNvSpPr/>
            <p:nvPr/>
          </p:nvSpPr>
          <p:spPr>
            <a:xfrm>
              <a:off x="1358250" y="4220975"/>
              <a:ext cx="11700" cy="12775"/>
            </a:xfrm>
            <a:custGeom>
              <a:avLst/>
              <a:gdLst/>
              <a:ahLst/>
              <a:cxnLst/>
              <a:rect l="l" t="t" r="r" b="b"/>
              <a:pathLst>
                <a:path w="468" h="511" fill="none" extrusionOk="0">
                  <a:moveTo>
                    <a:pt x="468" y="340"/>
                  </a:moveTo>
                  <a:lnTo>
                    <a:pt x="0" y="0"/>
                  </a:lnTo>
                  <a:lnTo>
                    <a:pt x="0" y="510"/>
                  </a:lnTo>
                  <a:lnTo>
                    <a:pt x="468" y="3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70"/>
            <p:cNvSpPr/>
            <p:nvPr/>
          </p:nvSpPr>
          <p:spPr>
            <a:xfrm>
              <a:off x="1103175" y="3446225"/>
              <a:ext cx="2939575" cy="1109525"/>
            </a:xfrm>
            <a:custGeom>
              <a:avLst/>
              <a:gdLst/>
              <a:ahLst/>
              <a:cxnLst/>
              <a:rect l="l" t="t" r="r" b="b"/>
              <a:pathLst>
                <a:path w="117583" h="44381" extrusionOk="0">
                  <a:moveTo>
                    <a:pt x="51395" y="1"/>
                  </a:moveTo>
                  <a:lnTo>
                    <a:pt x="51140" y="128"/>
                  </a:lnTo>
                  <a:lnTo>
                    <a:pt x="50800" y="298"/>
                  </a:lnTo>
                  <a:lnTo>
                    <a:pt x="50460" y="511"/>
                  </a:lnTo>
                  <a:lnTo>
                    <a:pt x="50120" y="851"/>
                  </a:lnTo>
                  <a:lnTo>
                    <a:pt x="49695" y="1234"/>
                  </a:lnTo>
                  <a:lnTo>
                    <a:pt x="49270" y="1659"/>
                  </a:lnTo>
                  <a:lnTo>
                    <a:pt x="48419" y="2636"/>
                  </a:lnTo>
                  <a:lnTo>
                    <a:pt x="47527" y="3827"/>
                  </a:lnTo>
                  <a:lnTo>
                    <a:pt x="46676" y="5102"/>
                  </a:lnTo>
                  <a:lnTo>
                    <a:pt x="46251" y="5782"/>
                  </a:lnTo>
                  <a:lnTo>
                    <a:pt x="45869" y="6462"/>
                  </a:lnTo>
                  <a:lnTo>
                    <a:pt x="45486" y="7142"/>
                  </a:lnTo>
                  <a:lnTo>
                    <a:pt x="45061" y="7780"/>
                  </a:lnTo>
                  <a:lnTo>
                    <a:pt x="44636" y="8418"/>
                  </a:lnTo>
                  <a:lnTo>
                    <a:pt x="44168" y="9013"/>
                  </a:lnTo>
                  <a:lnTo>
                    <a:pt x="43233" y="10118"/>
                  </a:lnTo>
                  <a:lnTo>
                    <a:pt x="42298" y="11096"/>
                  </a:lnTo>
                  <a:lnTo>
                    <a:pt x="41490" y="11903"/>
                  </a:lnTo>
                  <a:lnTo>
                    <a:pt x="40853" y="12499"/>
                  </a:lnTo>
                  <a:lnTo>
                    <a:pt x="40215" y="13009"/>
                  </a:lnTo>
                  <a:lnTo>
                    <a:pt x="39322" y="13051"/>
                  </a:lnTo>
                  <a:lnTo>
                    <a:pt x="38387" y="13094"/>
                  </a:lnTo>
                  <a:lnTo>
                    <a:pt x="36432" y="13306"/>
                  </a:lnTo>
                  <a:lnTo>
                    <a:pt x="34349" y="13646"/>
                  </a:lnTo>
                  <a:lnTo>
                    <a:pt x="32181" y="14029"/>
                  </a:lnTo>
                  <a:lnTo>
                    <a:pt x="29970" y="14497"/>
                  </a:lnTo>
                  <a:lnTo>
                    <a:pt x="27802" y="15007"/>
                  </a:lnTo>
                  <a:lnTo>
                    <a:pt x="25592" y="15517"/>
                  </a:lnTo>
                  <a:lnTo>
                    <a:pt x="23509" y="16069"/>
                  </a:lnTo>
                  <a:lnTo>
                    <a:pt x="19555" y="17175"/>
                  </a:lnTo>
                  <a:lnTo>
                    <a:pt x="16282" y="18152"/>
                  </a:lnTo>
                  <a:lnTo>
                    <a:pt x="12669" y="19300"/>
                  </a:lnTo>
                  <a:lnTo>
                    <a:pt x="11734" y="19640"/>
                  </a:lnTo>
                  <a:lnTo>
                    <a:pt x="10076" y="20235"/>
                  </a:lnTo>
                  <a:lnTo>
                    <a:pt x="5825" y="21978"/>
                  </a:lnTo>
                  <a:lnTo>
                    <a:pt x="1" y="24316"/>
                  </a:lnTo>
                  <a:lnTo>
                    <a:pt x="43" y="24614"/>
                  </a:lnTo>
                  <a:lnTo>
                    <a:pt x="86" y="24954"/>
                  </a:lnTo>
                  <a:lnTo>
                    <a:pt x="171" y="25251"/>
                  </a:lnTo>
                  <a:lnTo>
                    <a:pt x="256" y="25549"/>
                  </a:lnTo>
                  <a:lnTo>
                    <a:pt x="553" y="26144"/>
                  </a:lnTo>
                  <a:lnTo>
                    <a:pt x="851" y="26654"/>
                  </a:lnTo>
                  <a:lnTo>
                    <a:pt x="1191" y="27079"/>
                  </a:lnTo>
                  <a:lnTo>
                    <a:pt x="1489" y="27419"/>
                  </a:lnTo>
                  <a:lnTo>
                    <a:pt x="1744" y="27632"/>
                  </a:lnTo>
                  <a:lnTo>
                    <a:pt x="1914" y="27717"/>
                  </a:lnTo>
                  <a:lnTo>
                    <a:pt x="2296" y="27760"/>
                  </a:lnTo>
                  <a:lnTo>
                    <a:pt x="3402" y="27930"/>
                  </a:lnTo>
                  <a:lnTo>
                    <a:pt x="9013" y="28865"/>
                  </a:lnTo>
                  <a:lnTo>
                    <a:pt x="10841" y="29247"/>
                  </a:lnTo>
                  <a:lnTo>
                    <a:pt x="12159" y="29545"/>
                  </a:lnTo>
                  <a:lnTo>
                    <a:pt x="13009" y="29842"/>
                  </a:lnTo>
                  <a:lnTo>
                    <a:pt x="13264" y="29970"/>
                  </a:lnTo>
                  <a:lnTo>
                    <a:pt x="13476" y="30055"/>
                  </a:lnTo>
                  <a:lnTo>
                    <a:pt x="13604" y="30183"/>
                  </a:lnTo>
                  <a:lnTo>
                    <a:pt x="13689" y="30268"/>
                  </a:lnTo>
                  <a:lnTo>
                    <a:pt x="13731" y="30310"/>
                  </a:lnTo>
                  <a:lnTo>
                    <a:pt x="13731" y="30395"/>
                  </a:lnTo>
                  <a:lnTo>
                    <a:pt x="13689" y="30480"/>
                  </a:lnTo>
                  <a:lnTo>
                    <a:pt x="13646" y="30480"/>
                  </a:lnTo>
                  <a:lnTo>
                    <a:pt x="13434" y="30523"/>
                  </a:lnTo>
                  <a:lnTo>
                    <a:pt x="12796" y="30608"/>
                  </a:lnTo>
                  <a:lnTo>
                    <a:pt x="11946" y="30778"/>
                  </a:lnTo>
                  <a:lnTo>
                    <a:pt x="11521" y="30905"/>
                  </a:lnTo>
                  <a:lnTo>
                    <a:pt x="11053" y="31033"/>
                  </a:lnTo>
                  <a:lnTo>
                    <a:pt x="10671" y="31245"/>
                  </a:lnTo>
                  <a:lnTo>
                    <a:pt x="10288" y="31458"/>
                  </a:lnTo>
                  <a:lnTo>
                    <a:pt x="10033" y="31755"/>
                  </a:lnTo>
                  <a:lnTo>
                    <a:pt x="9906" y="31883"/>
                  </a:lnTo>
                  <a:lnTo>
                    <a:pt x="9821" y="32053"/>
                  </a:lnTo>
                  <a:lnTo>
                    <a:pt x="9778" y="32223"/>
                  </a:lnTo>
                  <a:lnTo>
                    <a:pt x="9778" y="32436"/>
                  </a:lnTo>
                  <a:lnTo>
                    <a:pt x="9778" y="32606"/>
                  </a:lnTo>
                  <a:lnTo>
                    <a:pt x="9821" y="32818"/>
                  </a:lnTo>
                  <a:lnTo>
                    <a:pt x="9906" y="33073"/>
                  </a:lnTo>
                  <a:lnTo>
                    <a:pt x="10033" y="33286"/>
                  </a:lnTo>
                  <a:lnTo>
                    <a:pt x="10203" y="33541"/>
                  </a:lnTo>
                  <a:lnTo>
                    <a:pt x="10416" y="33838"/>
                  </a:lnTo>
                  <a:lnTo>
                    <a:pt x="10713" y="34093"/>
                  </a:lnTo>
                  <a:lnTo>
                    <a:pt x="11096" y="34348"/>
                  </a:lnTo>
                  <a:lnTo>
                    <a:pt x="11564" y="34561"/>
                  </a:lnTo>
                  <a:lnTo>
                    <a:pt x="12116" y="34731"/>
                  </a:lnTo>
                  <a:lnTo>
                    <a:pt x="12754" y="34901"/>
                  </a:lnTo>
                  <a:lnTo>
                    <a:pt x="13434" y="35071"/>
                  </a:lnTo>
                  <a:lnTo>
                    <a:pt x="14157" y="35199"/>
                  </a:lnTo>
                  <a:lnTo>
                    <a:pt x="14964" y="35326"/>
                  </a:lnTo>
                  <a:lnTo>
                    <a:pt x="16665" y="35496"/>
                  </a:lnTo>
                  <a:lnTo>
                    <a:pt x="18535" y="35624"/>
                  </a:lnTo>
                  <a:lnTo>
                    <a:pt x="20448" y="35709"/>
                  </a:lnTo>
                  <a:lnTo>
                    <a:pt x="22403" y="35751"/>
                  </a:lnTo>
                  <a:lnTo>
                    <a:pt x="24316" y="35751"/>
                  </a:lnTo>
                  <a:lnTo>
                    <a:pt x="26144" y="35709"/>
                  </a:lnTo>
                  <a:lnTo>
                    <a:pt x="29333" y="35581"/>
                  </a:lnTo>
                  <a:lnTo>
                    <a:pt x="31586" y="35496"/>
                  </a:lnTo>
                  <a:lnTo>
                    <a:pt x="32436" y="35454"/>
                  </a:lnTo>
                  <a:lnTo>
                    <a:pt x="32776" y="36091"/>
                  </a:lnTo>
                  <a:lnTo>
                    <a:pt x="33158" y="36729"/>
                  </a:lnTo>
                  <a:lnTo>
                    <a:pt x="33541" y="37324"/>
                  </a:lnTo>
                  <a:lnTo>
                    <a:pt x="33966" y="37877"/>
                  </a:lnTo>
                  <a:lnTo>
                    <a:pt x="34391" y="38429"/>
                  </a:lnTo>
                  <a:lnTo>
                    <a:pt x="34816" y="38940"/>
                  </a:lnTo>
                  <a:lnTo>
                    <a:pt x="35284" y="39450"/>
                  </a:lnTo>
                  <a:lnTo>
                    <a:pt x="35752" y="39917"/>
                  </a:lnTo>
                  <a:lnTo>
                    <a:pt x="36687" y="40767"/>
                  </a:lnTo>
                  <a:lnTo>
                    <a:pt x="37664" y="41490"/>
                  </a:lnTo>
                  <a:lnTo>
                    <a:pt x="38600" y="42170"/>
                  </a:lnTo>
                  <a:lnTo>
                    <a:pt x="39535" y="42723"/>
                  </a:lnTo>
                  <a:lnTo>
                    <a:pt x="40428" y="43190"/>
                  </a:lnTo>
                  <a:lnTo>
                    <a:pt x="41278" y="43573"/>
                  </a:lnTo>
                  <a:lnTo>
                    <a:pt x="42043" y="43871"/>
                  </a:lnTo>
                  <a:lnTo>
                    <a:pt x="42766" y="44083"/>
                  </a:lnTo>
                  <a:lnTo>
                    <a:pt x="43318" y="44253"/>
                  </a:lnTo>
                  <a:lnTo>
                    <a:pt x="43828" y="44338"/>
                  </a:lnTo>
                  <a:lnTo>
                    <a:pt x="44168" y="44381"/>
                  </a:lnTo>
                  <a:lnTo>
                    <a:pt x="44338" y="44338"/>
                  </a:lnTo>
                  <a:lnTo>
                    <a:pt x="44466" y="44211"/>
                  </a:lnTo>
                  <a:lnTo>
                    <a:pt x="44508" y="44041"/>
                  </a:lnTo>
                  <a:lnTo>
                    <a:pt x="44508" y="43786"/>
                  </a:lnTo>
                  <a:lnTo>
                    <a:pt x="44508" y="43488"/>
                  </a:lnTo>
                  <a:lnTo>
                    <a:pt x="44381" y="42723"/>
                  </a:lnTo>
                  <a:lnTo>
                    <a:pt x="44168" y="41830"/>
                  </a:lnTo>
                  <a:lnTo>
                    <a:pt x="43871" y="40852"/>
                  </a:lnTo>
                  <a:lnTo>
                    <a:pt x="43488" y="39875"/>
                  </a:lnTo>
                  <a:lnTo>
                    <a:pt x="43106" y="38982"/>
                  </a:lnTo>
                  <a:lnTo>
                    <a:pt x="42723" y="38217"/>
                  </a:lnTo>
                  <a:lnTo>
                    <a:pt x="42596" y="37877"/>
                  </a:lnTo>
                  <a:lnTo>
                    <a:pt x="42511" y="37537"/>
                  </a:lnTo>
                  <a:lnTo>
                    <a:pt x="42426" y="37197"/>
                  </a:lnTo>
                  <a:lnTo>
                    <a:pt x="42426" y="36857"/>
                  </a:lnTo>
                  <a:lnTo>
                    <a:pt x="42468" y="36516"/>
                  </a:lnTo>
                  <a:lnTo>
                    <a:pt x="42553" y="36176"/>
                  </a:lnTo>
                  <a:lnTo>
                    <a:pt x="42723" y="35581"/>
                  </a:lnTo>
                  <a:lnTo>
                    <a:pt x="42978" y="35029"/>
                  </a:lnTo>
                  <a:lnTo>
                    <a:pt x="43191" y="34646"/>
                  </a:lnTo>
                  <a:lnTo>
                    <a:pt x="43446" y="34263"/>
                  </a:lnTo>
                  <a:lnTo>
                    <a:pt x="44253" y="34306"/>
                  </a:lnTo>
                  <a:lnTo>
                    <a:pt x="45061" y="34306"/>
                  </a:lnTo>
                  <a:lnTo>
                    <a:pt x="46804" y="34221"/>
                  </a:lnTo>
                  <a:lnTo>
                    <a:pt x="48632" y="34093"/>
                  </a:lnTo>
                  <a:lnTo>
                    <a:pt x="50545" y="33838"/>
                  </a:lnTo>
                  <a:lnTo>
                    <a:pt x="52458" y="33498"/>
                  </a:lnTo>
                  <a:lnTo>
                    <a:pt x="54413" y="33158"/>
                  </a:lnTo>
                  <a:lnTo>
                    <a:pt x="56326" y="32733"/>
                  </a:lnTo>
                  <a:lnTo>
                    <a:pt x="58197" y="32308"/>
                  </a:lnTo>
                  <a:lnTo>
                    <a:pt x="61597" y="31458"/>
                  </a:lnTo>
                  <a:lnTo>
                    <a:pt x="64361" y="30693"/>
                  </a:lnTo>
                  <a:lnTo>
                    <a:pt x="66231" y="30183"/>
                  </a:lnTo>
                  <a:lnTo>
                    <a:pt x="66869" y="29970"/>
                  </a:lnTo>
                  <a:lnTo>
                    <a:pt x="67379" y="30608"/>
                  </a:lnTo>
                  <a:lnTo>
                    <a:pt x="68484" y="32053"/>
                  </a:lnTo>
                  <a:lnTo>
                    <a:pt x="69164" y="32776"/>
                  </a:lnTo>
                  <a:lnTo>
                    <a:pt x="69759" y="33413"/>
                  </a:lnTo>
                  <a:lnTo>
                    <a:pt x="70057" y="33668"/>
                  </a:lnTo>
                  <a:lnTo>
                    <a:pt x="70269" y="33838"/>
                  </a:lnTo>
                  <a:lnTo>
                    <a:pt x="70482" y="33923"/>
                  </a:lnTo>
                  <a:lnTo>
                    <a:pt x="70652" y="33923"/>
                  </a:lnTo>
                  <a:lnTo>
                    <a:pt x="70779" y="33838"/>
                  </a:lnTo>
                  <a:lnTo>
                    <a:pt x="70864" y="33626"/>
                  </a:lnTo>
                  <a:lnTo>
                    <a:pt x="70907" y="33413"/>
                  </a:lnTo>
                  <a:lnTo>
                    <a:pt x="70950" y="33116"/>
                  </a:lnTo>
                  <a:lnTo>
                    <a:pt x="70950" y="32393"/>
                  </a:lnTo>
                  <a:lnTo>
                    <a:pt x="70864" y="31628"/>
                  </a:lnTo>
                  <a:lnTo>
                    <a:pt x="70694" y="30183"/>
                  </a:lnTo>
                  <a:lnTo>
                    <a:pt x="70567" y="29502"/>
                  </a:lnTo>
                  <a:lnTo>
                    <a:pt x="76561" y="28227"/>
                  </a:lnTo>
                  <a:lnTo>
                    <a:pt x="83660" y="26654"/>
                  </a:lnTo>
                  <a:lnTo>
                    <a:pt x="83915" y="26612"/>
                  </a:lnTo>
                  <a:lnTo>
                    <a:pt x="84128" y="26612"/>
                  </a:lnTo>
                  <a:lnTo>
                    <a:pt x="84298" y="26654"/>
                  </a:lnTo>
                  <a:lnTo>
                    <a:pt x="84425" y="26697"/>
                  </a:lnTo>
                  <a:lnTo>
                    <a:pt x="84468" y="26782"/>
                  </a:lnTo>
                  <a:lnTo>
                    <a:pt x="84510" y="26909"/>
                  </a:lnTo>
                  <a:lnTo>
                    <a:pt x="84553" y="27207"/>
                  </a:lnTo>
                  <a:lnTo>
                    <a:pt x="84510" y="27547"/>
                  </a:lnTo>
                  <a:lnTo>
                    <a:pt x="84468" y="27845"/>
                  </a:lnTo>
                  <a:lnTo>
                    <a:pt x="84425" y="28100"/>
                  </a:lnTo>
                  <a:lnTo>
                    <a:pt x="84425" y="28185"/>
                  </a:lnTo>
                  <a:lnTo>
                    <a:pt x="84468" y="28270"/>
                  </a:lnTo>
                  <a:lnTo>
                    <a:pt x="84638" y="28270"/>
                  </a:lnTo>
                  <a:lnTo>
                    <a:pt x="84850" y="28185"/>
                  </a:lnTo>
                  <a:lnTo>
                    <a:pt x="85148" y="28015"/>
                  </a:lnTo>
                  <a:lnTo>
                    <a:pt x="85445" y="27802"/>
                  </a:lnTo>
                  <a:lnTo>
                    <a:pt x="85955" y="27377"/>
                  </a:lnTo>
                  <a:lnTo>
                    <a:pt x="86168" y="27164"/>
                  </a:lnTo>
                  <a:lnTo>
                    <a:pt x="87443" y="26909"/>
                  </a:lnTo>
                  <a:lnTo>
                    <a:pt x="90249" y="26399"/>
                  </a:lnTo>
                  <a:lnTo>
                    <a:pt x="91822" y="26102"/>
                  </a:lnTo>
                  <a:lnTo>
                    <a:pt x="93225" y="25889"/>
                  </a:lnTo>
                  <a:lnTo>
                    <a:pt x="94330" y="25762"/>
                  </a:lnTo>
                  <a:lnTo>
                    <a:pt x="94670" y="25719"/>
                  </a:lnTo>
                  <a:lnTo>
                    <a:pt x="94882" y="25762"/>
                  </a:lnTo>
                  <a:lnTo>
                    <a:pt x="95053" y="25847"/>
                  </a:lnTo>
                  <a:lnTo>
                    <a:pt x="95265" y="26059"/>
                  </a:lnTo>
                  <a:lnTo>
                    <a:pt x="95520" y="26357"/>
                  </a:lnTo>
                  <a:lnTo>
                    <a:pt x="95818" y="26782"/>
                  </a:lnTo>
                  <a:lnTo>
                    <a:pt x="96498" y="27845"/>
                  </a:lnTo>
                  <a:lnTo>
                    <a:pt x="97306" y="29205"/>
                  </a:lnTo>
                  <a:lnTo>
                    <a:pt x="99176" y="32478"/>
                  </a:lnTo>
                  <a:lnTo>
                    <a:pt x="101259" y="36049"/>
                  </a:lnTo>
                  <a:lnTo>
                    <a:pt x="101727" y="36942"/>
                  </a:lnTo>
                  <a:lnTo>
                    <a:pt x="102152" y="37792"/>
                  </a:lnTo>
                  <a:lnTo>
                    <a:pt x="102492" y="38557"/>
                  </a:lnTo>
                  <a:lnTo>
                    <a:pt x="102789" y="39322"/>
                  </a:lnTo>
                  <a:lnTo>
                    <a:pt x="103257" y="40555"/>
                  </a:lnTo>
                  <a:lnTo>
                    <a:pt x="103597" y="41533"/>
                  </a:lnTo>
                  <a:lnTo>
                    <a:pt x="103724" y="41830"/>
                  </a:lnTo>
                  <a:lnTo>
                    <a:pt x="103852" y="42085"/>
                  </a:lnTo>
                  <a:lnTo>
                    <a:pt x="103937" y="42128"/>
                  </a:lnTo>
                  <a:lnTo>
                    <a:pt x="104022" y="42170"/>
                  </a:lnTo>
                  <a:lnTo>
                    <a:pt x="104150" y="42170"/>
                  </a:lnTo>
                  <a:lnTo>
                    <a:pt x="104320" y="42000"/>
                  </a:lnTo>
                  <a:lnTo>
                    <a:pt x="104532" y="41703"/>
                  </a:lnTo>
                  <a:lnTo>
                    <a:pt x="104745" y="41235"/>
                  </a:lnTo>
                  <a:lnTo>
                    <a:pt x="105042" y="40640"/>
                  </a:lnTo>
                  <a:lnTo>
                    <a:pt x="105297" y="39917"/>
                  </a:lnTo>
                  <a:lnTo>
                    <a:pt x="105467" y="39195"/>
                  </a:lnTo>
                  <a:lnTo>
                    <a:pt x="105595" y="38429"/>
                  </a:lnTo>
                  <a:lnTo>
                    <a:pt x="105637" y="37622"/>
                  </a:lnTo>
                  <a:lnTo>
                    <a:pt x="105637" y="36814"/>
                  </a:lnTo>
                  <a:lnTo>
                    <a:pt x="105595" y="35964"/>
                  </a:lnTo>
                  <a:lnTo>
                    <a:pt x="105467" y="35071"/>
                  </a:lnTo>
                  <a:lnTo>
                    <a:pt x="105382" y="34178"/>
                  </a:lnTo>
                  <a:lnTo>
                    <a:pt x="104787" y="30480"/>
                  </a:lnTo>
                  <a:lnTo>
                    <a:pt x="104702" y="29502"/>
                  </a:lnTo>
                  <a:lnTo>
                    <a:pt x="104575" y="28567"/>
                  </a:lnTo>
                  <a:lnTo>
                    <a:pt x="104532" y="27589"/>
                  </a:lnTo>
                  <a:lnTo>
                    <a:pt x="104490" y="26654"/>
                  </a:lnTo>
                  <a:lnTo>
                    <a:pt x="104532" y="26144"/>
                  </a:lnTo>
                  <a:lnTo>
                    <a:pt x="104617" y="25634"/>
                  </a:lnTo>
                  <a:lnTo>
                    <a:pt x="104745" y="25124"/>
                  </a:lnTo>
                  <a:lnTo>
                    <a:pt x="104915" y="24571"/>
                  </a:lnTo>
                  <a:lnTo>
                    <a:pt x="105127" y="24061"/>
                  </a:lnTo>
                  <a:lnTo>
                    <a:pt x="105382" y="23509"/>
                  </a:lnTo>
                  <a:lnTo>
                    <a:pt x="105637" y="22913"/>
                  </a:lnTo>
                  <a:lnTo>
                    <a:pt x="105977" y="22361"/>
                  </a:lnTo>
                  <a:lnTo>
                    <a:pt x="106700" y="21213"/>
                  </a:lnTo>
                  <a:lnTo>
                    <a:pt x="107550" y="20065"/>
                  </a:lnTo>
                  <a:lnTo>
                    <a:pt x="108443" y="18918"/>
                  </a:lnTo>
                  <a:lnTo>
                    <a:pt x="109378" y="17770"/>
                  </a:lnTo>
                  <a:lnTo>
                    <a:pt x="110356" y="16707"/>
                  </a:lnTo>
                  <a:lnTo>
                    <a:pt x="111334" y="15687"/>
                  </a:lnTo>
                  <a:lnTo>
                    <a:pt x="112269" y="14752"/>
                  </a:lnTo>
                  <a:lnTo>
                    <a:pt x="113162" y="13901"/>
                  </a:lnTo>
                  <a:lnTo>
                    <a:pt x="114734" y="12456"/>
                  </a:lnTo>
                  <a:lnTo>
                    <a:pt x="115797" y="11563"/>
                  </a:lnTo>
                  <a:lnTo>
                    <a:pt x="116477" y="11011"/>
                  </a:lnTo>
                  <a:lnTo>
                    <a:pt x="116987" y="10586"/>
                  </a:lnTo>
                  <a:lnTo>
                    <a:pt x="117328" y="10246"/>
                  </a:lnTo>
                  <a:lnTo>
                    <a:pt x="117540" y="9948"/>
                  </a:lnTo>
                  <a:lnTo>
                    <a:pt x="117583" y="9820"/>
                  </a:lnTo>
                  <a:lnTo>
                    <a:pt x="117583" y="9693"/>
                  </a:lnTo>
                  <a:lnTo>
                    <a:pt x="117583" y="9608"/>
                  </a:lnTo>
                  <a:lnTo>
                    <a:pt x="117540" y="9480"/>
                  </a:lnTo>
                  <a:lnTo>
                    <a:pt x="117370" y="9225"/>
                  </a:lnTo>
                  <a:lnTo>
                    <a:pt x="117073" y="8970"/>
                  </a:lnTo>
                  <a:lnTo>
                    <a:pt x="116945" y="8885"/>
                  </a:lnTo>
                  <a:lnTo>
                    <a:pt x="116775" y="8885"/>
                  </a:lnTo>
                  <a:lnTo>
                    <a:pt x="116520" y="8928"/>
                  </a:lnTo>
                  <a:lnTo>
                    <a:pt x="116180" y="8970"/>
                  </a:lnTo>
                  <a:lnTo>
                    <a:pt x="115415" y="9225"/>
                  </a:lnTo>
                  <a:lnTo>
                    <a:pt x="114437" y="9565"/>
                  </a:lnTo>
                  <a:lnTo>
                    <a:pt x="113289" y="10033"/>
                  </a:lnTo>
                  <a:lnTo>
                    <a:pt x="112014" y="10586"/>
                  </a:lnTo>
                  <a:lnTo>
                    <a:pt x="109251" y="11861"/>
                  </a:lnTo>
                  <a:lnTo>
                    <a:pt x="106360" y="13264"/>
                  </a:lnTo>
                  <a:lnTo>
                    <a:pt x="103597" y="14709"/>
                  </a:lnTo>
                  <a:lnTo>
                    <a:pt x="101301" y="16027"/>
                  </a:lnTo>
                  <a:lnTo>
                    <a:pt x="100366" y="16580"/>
                  </a:lnTo>
                  <a:lnTo>
                    <a:pt x="99644" y="17047"/>
                  </a:lnTo>
                  <a:lnTo>
                    <a:pt x="99048" y="17430"/>
                  </a:lnTo>
                  <a:lnTo>
                    <a:pt x="98453" y="17812"/>
                  </a:lnTo>
                  <a:lnTo>
                    <a:pt x="97858" y="18152"/>
                  </a:lnTo>
                  <a:lnTo>
                    <a:pt x="97306" y="18450"/>
                  </a:lnTo>
                  <a:lnTo>
                    <a:pt x="96753" y="18705"/>
                  </a:lnTo>
                  <a:lnTo>
                    <a:pt x="96200" y="18918"/>
                  </a:lnTo>
                  <a:lnTo>
                    <a:pt x="95648" y="19130"/>
                  </a:lnTo>
                  <a:lnTo>
                    <a:pt x="95095" y="19300"/>
                  </a:lnTo>
                  <a:lnTo>
                    <a:pt x="94542" y="19428"/>
                  </a:lnTo>
                  <a:lnTo>
                    <a:pt x="94032" y="19513"/>
                  </a:lnTo>
                  <a:lnTo>
                    <a:pt x="93522" y="19598"/>
                  </a:lnTo>
                  <a:lnTo>
                    <a:pt x="92970" y="19683"/>
                  </a:lnTo>
                  <a:lnTo>
                    <a:pt x="91949" y="19683"/>
                  </a:lnTo>
                  <a:lnTo>
                    <a:pt x="90929" y="19640"/>
                  </a:lnTo>
                  <a:lnTo>
                    <a:pt x="90419" y="19555"/>
                  </a:lnTo>
                  <a:lnTo>
                    <a:pt x="89781" y="19428"/>
                  </a:lnTo>
                  <a:lnTo>
                    <a:pt x="88421" y="19045"/>
                  </a:lnTo>
                  <a:lnTo>
                    <a:pt x="86763" y="18492"/>
                  </a:lnTo>
                  <a:lnTo>
                    <a:pt x="84935" y="17855"/>
                  </a:lnTo>
                  <a:lnTo>
                    <a:pt x="82895" y="17132"/>
                  </a:lnTo>
                  <a:lnTo>
                    <a:pt x="80642" y="16409"/>
                  </a:lnTo>
                  <a:lnTo>
                    <a:pt x="78219" y="15729"/>
                  </a:lnTo>
                  <a:lnTo>
                    <a:pt x="76986" y="15389"/>
                  </a:lnTo>
                  <a:lnTo>
                    <a:pt x="75668" y="15049"/>
                  </a:lnTo>
                  <a:lnTo>
                    <a:pt x="74308" y="14752"/>
                  </a:lnTo>
                  <a:lnTo>
                    <a:pt x="72777" y="14497"/>
                  </a:lnTo>
                  <a:lnTo>
                    <a:pt x="69462" y="13944"/>
                  </a:lnTo>
                  <a:lnTo>
                    <a:pt x="66018" y="13434"/>
                  </a:lnTo>
                  <a:lnTo>
                    <a:pt x="62660" y="13009"/>
                  </a:lnTo>
                  <a:lnTo>
                    <a:pt x="59599" y="12669"/>
                  </a:lnTo>
                  <a:lnTo>
                    <a:pt x="57134" y="12414"/>
                  </a:lnTo>
                  <a:lnTo>
                    <a:pt x="54881" y="12201"/>
                  </a:lnTo>
                  <a:lnTo>
                    <a:pt x="54371" y="11818"/>
                  </a:lnTo>
                  <a:lnTo>
                    <a:pt x="53988" y="11393"/>
                  </a:lnTo>
                  <a:lnTo>
                    <a:pt x="53648" y="11011"/>
                  </a:lnTo>
                  <a:lnTo>
                    <a:pt x="53351" y="10586"/>
                  </a:lnTo>
                  <a:lnTo>
                    <a:pt x="53095" y="10161"/>
                  </a:lnTo>
                  <a:lnTo>
                    <a:pt x="52883" y="9693"/>
                  </a:lnTo>
                  <a:lnTo>
                    <a:pt x="52713" y="9268"/>
                  </a:lnTo>
                  <a:lnTo>
                    <a:pt x="52585" y="8843"/>
                  </a:lnTo>
                  <a:lnTo>
                    <a:pt x="52373" y="7993"/>
                  </a:lnTo>
                  <a:lnTo>
                    <a:pt x="52203" y="7185"/>
                  </a:lnTo>
                  <a:lnTo>
                    <a:pt x="52075" y="6462"/>
                  </a:lnTo>
                  <a:lnTo>
                    <a:pt x="51905" y="5825"/>
                  </a:lnTo>
                  <a:lnTo>
                    <a:pt x="51820" y="5527"/>
                  </a:lnTo>
                  <a:lnTo>
                    <a:pt x="51778" y="5144"/>
                  </a:lnTo>
                  <a:lnTo>
                    <a:pt x="51778" y="4762"/>
                  </a:lnTo>
                  <a:lnTo>
                    <a:pt x="51778" y="4379"/>
                  </a:lnTo>
                  <a:lnTo>
                    <a:pt x="51863" y="3487"/>
                  </a:lnTo>
                  <a:lnTo>
                    <a:pt x="51948" y="2594"/>
                  </a:lnTo>
                  <a:lnTo>
                    <a:pt x="52033" y="1744"/>
                  </a:lnTo>
                  <a:lnTo>
                    <a:pt x="52075" y="1021"/>
                  </a:lnTo>
                  <a:lnTo>
                    <a:pt x="52075" y="723"/>
                  </a:lnTo>
                  <a:lnTo>
                    <a:pt x="52033" y="426"/>
                  </a:lnTo>
                  <a:lnTo>
                    <a:pt x="51948" y="213"/>
                  </a:lnTo>
                  <a:lnTo>
                    <a:pt x="51820" y="86"/>
                  </a:lnTo>
                  <a:lnTo>
                    <a:pt x="51735" y="43"/>
                  </a:lnTo>
                  <a:lnTo>
                    <a:pt x="5165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70"/>
            <p:cNvSpPr/>
            <p:nvPr/>
          </p:nvSpPr>
          <p:spPr>
            <a:xfrm>
              <a:off x="1103175" y="3446225"/>
              <a:ext cx="2939575" cy="1109525"/>
            </a:xfrm>
            <a:custGeom>
              <a:avLst/>
              <a:gdLst/>
              <a:ahLst/>
              <a:cxnLst/>
              <a:rect l="l" t="t" r="r" b="b"/>
              <a:pathLst>
                <a:path w="117583" h="44381" fill="none" extrusionOk="0">
                  <a:moveTo>
                    <a:pt x="1" y="24316"/>
                  </a:moveTo>
                  <a:lnTo>
                    <a:pt x="1" y="24316"/>
                  </a:lnTo>
                  <a:lnTo>
                    <a:pt x="5825" y="21978"/>
                  </a:lnTo>
                  <a:lnTo>
                    <a:pt x="10076" y="20235"/>
                  </a:lnTo>
                  <a:lnTo>
                    <a:pt x="11734" y="19640"/>
                  </a:lnTo>
                  <a:lnTo>
                    <a:pt x="12669" y="19300"/>
                  </a:lnTo>
                  <a:lnTo>
                    <a:pt x="12669" y="19300"/>
                  </a:lnTo>
                  <a:lnTo>
                    <a:pt x="16282" y="18152"/>
                  </a:lnTo>
                  <a:lnTo>
                    <a:pt x="19555" y="17175"/>
                  </a:lnTo>
                  <a:lnTo>
                    <a:pt x="23509" y="16069"/>
                  </a:lnTo>
                  <a:lnTo>
                    <a:pt x="25592" y="15517"/>
                  </a:lnTo>
                  <a:lnTo>
                    <a:pt x="27802" y="15007"/>
                  </a:lnTo>
                  <a:lnTo>
                    <a:pt x="29970" y="14497"/>
                  </a:lnTo>
                  <a:lnTo>
                    <a:pt x="32181" y="14029"/>
                  </a:lnTo>
                  <a:lnTo>
                    <a:pt x="34349" y="13646"/>
                  </a:lnTo>
                  <a:lnTo>
                    <a:pt x="36432" y="13306"/>
                  </a:lnTo>
                  <a:lnTo>
                    <a:pt x="38387" y="13094"/>
                  </a:lnTo>
                  <a:lnTo>
                    <a:pt x="39322" y="13051"/>
                  </a:lnTo>
                  <a:lnTo>
                    <a:pt x="40215" y="13009"/>
                  </a:lnTo>
                  <a:lnTo>
                    <a:pt x="40215" y="13009"/>
                  </a:lnTo>
                  <a:lnTo>
                    <a:pt x="40853" y="12499"/>
                  </a:lnTo>
                  <a:lnTo>
                    <a:pt x="41490" y="11903"/>
                  </a:lnTo>
                  <a:lnTo>
                    <a:pt x="42298" y="11096"/>
                  </a:lnTo>
                  <a:lnTo>
                    <a:pt x="43233" y="10118"/>
                  </a:lnTo>
                  <a:lnTo>
                    <a:pt x="44168" y="9013"/>
                  </a:lnTo>
                  <a:lnTo>
                    <a:pt x="44636" y="8418"/>
                  </a:lnTo>
                  <a:lnTo>
                    <a:pt x="45061" y="7780"/>
                  </a:lnTo>
                  <a:lnTo>
                    <a:pt x="45486" y="7142"/>
                  </a:lnTo>
                  <a:lnTo>
                    <a:pt x="45869" y="6462"/>
                  </a:lnTo>
                  <a:lnTo>
                    <a:pt x="45869" y="6462"/>
                  </a:lnTo>
                  <a:lnTo>
                    <a:pt x="46251" y="5782"/>
                  </a:lnTo>
                  <a:lnTo>
                    <a:pt x="46676" y="5102"/>
                  </a:lnTo>
                  <a:lnTo>
                    <a:pt x="47527" y="3827"/>
                  </a:lnTo>
                  <a:lnTo>
                    <a:pt x="48419" y="2636"/>
                  </a:lnTo>
                  <a:lnTo>
                    <a:pt x="49270" y="1659"/>
                  </a:lnTo>
                  <a:lnTo>
                    <a:pt x="49695" y="1234"/>
                  </a:lnTo>
                  <a:lnTo>
                    <a:pt x="50120" y="851"/>
                  </a:lnTo>
                  <a:lnTo>
                    <a:pt x="50460" y="511"/>
                  </a:lnTo>
                  <a:lnTo>
                    <a:pt x="50800" y="298"/>
                  </a:lnTo>
                  <a:lnTo>
                    <a:pt x="51140" y="128"/>
                  </a:lnTo>
                  <a:lnTo>
                    <a:pt x="51395" y="1"/>
                  </a:lnTo>
                  <a:lnTo>
                    <a:pt x="51650" y="1"/>
                  </a:lnTo>
                  <a:lnTo>
                    <a:pt x="51735" y="43"/>
                  </a:lnTo>
                  <a:lnTo>
                    <a:pt x="51820" y="86"/>
                  </a:lnTo>
                  <a:lnTo>
                    <a:pt x="51820" y="86"/>
                  </a:lnTo>
                  <a:lnTo>
                    <a:pt x="51948" y="213"/>
                  </a:lnTo>
                  <a:lnTo>
                    <a:pt x="52033" y="426"/>
                  </a:lnTo>
                  <a:lnTo>
                    <a:pt x="52075" y="723"/>
                  </a:lnTo>
                  <a:lnTo>
                    <a:pt x="52075" y="1021"/>
                  </a:lnTo>
                  <a:lnTo>
                    <a:pt x="52033" y="1744"/>
                  </a:lnTo>
                  <a:lnTo>
                    <a:pt x="51948" y="2594"/>
                  </a:lnTo>
                  <a:lnTo>
                    <a:pt x="51863" y="3487"/>
                  </a:lnTo>
                  <a:lnTo>
                    <a:pt x="51778" y="4379"/>
                  </a:lnTo>
                  <a:lnTo>
                    <a:pt x="51778" y="4762"/>
                  </a:lnTo>
                  <a:lnTo>
                    <a:pt x="51778" y="5144"/>
                  </a:lnTo>
                  <a:lnTo>
                    <a:pt x="51820" y="5527"/>
                  </a:lnTo>
                  <a:lnTo>
                    <a:pt x="51905" y="5825"/>
                  </a:lnTo>
                  <a:lnTo>
                    <a:pt x="51905" y="5825"/>
                  </a:lnTo>
                  <a:lnTo>
                    <a:pt x="52075" y="6462"/>
                  </a:lnTo>
                  <a:lnTo>
                    <a:pt x="52203" y="7185"/>
                  </a:lnTo>
                  <a:lnTo>
                    <a:pt x="52373" y="7993"/>
                  </a:lnTo>
                  <a:lnTo>
                    <a:pt x="52585" y="8843"/>
                  </a:lnTo>
                  <a:lnTo>
                    <a:pt x="52713" y="9268"/>
                  </a:lnTo>
                  <a:lnTo>
                    <a:pt x="52883" y="9693"/>
                  </a:lnTo>
                  <a:lnTo>
                    <a:pt x="53095" y="10161"/>
                  </a:lnTo>
                  <a:lnTo>
                    <a:pt x="53351" y="10586"/>
                  </a:lnTo>
                  <a:lnTo>
                    <a:pt x="53648" y="11011"/>
                  </a:lnTo>
                  <a:lnTo>
                    <a:pt x="53988" y="11393"/>
                  </a:lnTo>
                  <a:lnTo>
                    <a:pt x="54371" y="11818"/>
                  </a:lnTo>
                  <a:lnTo>
                    <a:pt x="54881" y="12201"/>
                  </a:lnTo>
                  <a:lnTo>
                    <a:pt x="54881" y="12201"/>
                  </a:lnTo>
                  <a:lnTo>
                    <a:pt x="57134" y="12414"/>
                  </a:lnTo>
                  <a:lnTo>
                    <a:pt x="59599" y="12669"/>
                  </a:lnTo>
                  <a:lnTo>
                    <a:pt x="62660" y="13009"/>
                  </a:lnTo>
                  <a:lnTo>
                    <a:pt x="66018" y="13434"/>
                  </a:lnTo>
                  <a:lnTo>
                    <a:pt x="69462" y="13944"/>
                  </a:lnTo>
                  <a:lnTo>
                    <a:pt x="72777" y="14497"/>
                  </a:lnTo>
                  <a:lnTo>
                    <a:pt x="74308" y="14752"/>
                  </a:lnTo>
                  <a:lnTo>
                    <a:pt x="75668" y="15049"/>
                  </a:lnTo>
                  <a:lnTo>
                    <a:pt x="75668" y="15049"/>
                  </a:lnTo>
                  <a:lnTo>
                    <a:pt x="76986" y="15389"/>
                  </a:lnTo>
                  <a:lnTo>
                    <a:pt x="78219" y="15729"/>
                  </a:lnTo>
                  <a:lnTo>
                    <a:pt x="80642" y="16409"/>
                  </a:lnTo>
                  <a:lnTo>
                    <a:pt x="82895" y="17132"/>
                  </a:lnTo>
                  <a:lnTo>
                    <a:pt x="84935" y="17855"/>
                  </a:lnTo>
                  <a:lnTo>
                    <a:pt x="86763" y="18492"/>
                  </a:lnTo>
                  <a:lnTo>
                    <a:pt x="88421" y="19045"/>
                  </a:lnTo>
                  <a:lnTo>
                    <a:pt x="89781" y="19428"/>
                  </a:lnTo>
                  <a:lnTo>
                    <a:pt x="90419" y="19555"/>
                  </a:lnTo>
                  <a:lnTo>
                    <a:pt x="90929" y="19640"/>
                  </a:lnTo>
                  <a:lnTo>
                    <a:pt x="90929" y="19640"/>
                  </a:lnTo>
                  <a:lnTo>
                    <a:pt x="91949" y="19683"/>
                  </a:lnTo>
                  <a:lnTo>
                    <a:pt x="92970" y="19683"/>
                  </a:lnTo>
                  <a:lnTo>
                    <a:pt x="93522" y="19598"/>
                  </a:lnTo>
                  <a:lnTo>
                    <a:pt x="94032" y="19513"/>
                  </a:lnTo>
                  <a:lnTo>
                    <a:pt x="94542" y="19428"/>
                  </a:lnTo>
                  <a:lnTo>
                    <a:pt x="95095" y="19300"/>
                  </a:lnTo>
                  <a:lnTo>
                    <a:pt x="95648" y="19130"/>
                  </a:lnTo>
                  <a:lnTo>
                    <a:pt x="96200" y="18918"/>
                  </a:lnTo>
                  <a:lnTo>
                    <a:pt x="96753" y="18705"/>
                  </a:lnTo>
                  <a:lnTo>
                    <a:pt x="97306" y="18450"/>
                  </a:lnTo>
                  <a:lnTo>
                    <a:pt x="97858" y="18152"/>
                  </a:lnTo>
                  <a:lnTo>
                    <a:pt x="98453" y="17812"/>
                  </a:lnTo>
                  <a:lnTo>
                    <a:pt x="99048" y="17430"/>
                  </a:lnTo>
                  <a:lnTo>
                    <a:pt x="99644" y="17047"/>
                  </a:lnTo>
                  <a:lnTo>
                    <a:pt x="99644" y="17047"/>
                  </a:lnTo>
                  <a:lnTo>
                    <a:pt x="100366" y="16580"/>
                  </a:lnTo>
                  <a:lnTo>
                    <a:pt x="101301" y="16027"/>
                  </a:lnTo>
                  <a:lnTo>
                    <a:pt x="103597" y="14709"/>
                  </a:lnTo>
                  <a:lnTo>
                    <a:pt x="106360" y="13264"/>
                  </a:lnTo>
                  <a:lnTo>
                    <a:pt x="109251" y="11861"/>
                  </a:lnTo>
                  <a:lnTo>
                    <a:pt x="112014" y="10586"/>
                  </a:lnTo>
                  <a:lnTo>
                    <a:pt x="113289" y="10033"/>
                  </a:lnTo>
                  <a:lnTo>
                    <a:pt x="114437" y="9565"/>
                  </a:lnTo>
                  <a:lnTo>
                    <a:pt x="115415" y="9225"/>
                  </a:lnTo>
                  <a:lnTo>
                    <a:pt x="116180" y="8970"/>
                  </a:lnTo>
                  <a:lnTo>
                    <a:pt x="116520" y="8928"/>
                  </a:lnTo>
                  <a:lnTo>
                    <a:pt x="116775" y="8885"/>
                  </a:lnTo>
                  <a:lnTo>
                    <a:pt x="116945" y="8885"/>
                  </a:lnTo>
                  <a:lnTo>
                    <a:pt x="117073" y="8970"/>
                  </a:lnTo>
                  <a:lnTo>
                    <a:pt x="117073" y="8970"/>
                  </a:lnTo>
                  <a:lnTo>
                    <a:pt x="117370" y="9225"/>
                  </a:lnTo>
                  <a:lnTo>
                    <a:pt x="117540" y="9480"/>
                  </a:lnTo>
                  <a:lnTo>
                    <a:pt x="117583" y="9608"/>
                  </a:lnTo>
                  <a:lnTo>
                    <a:pt x="117583" y="9693"/>
                  </a:lnTo>
                  <a:lnTo>
                    <a:pt x="117583" y="9820"/>
                  </a:lnTo>
                  <a:lnTo>
                    <a:pt x="117540" y="9948"/>
                  </a:lnTo>
                  <a:lnTo>
                    <a:pt x="117328" y="10246"/>
                  </a:lnTo>
                  <a:lnTo>
                    <a:pt x="116987" y="10586"/>
                  </a:lnTo>
                  <a:lnTo>
                    <a:pt x="116477" y="11011"/>
                  </a:lnTo>
                  <a:lnTo>
                    <a:pt x="115797" y="11563"/>
                  </a:lnTo>
                  <a:lnTo>
                    <a:pt x="115797" y="11563"/>
                  </a:lnTo>
                  <a:lnTo>
                    <a:pt x="114734" y="12456"/>
                  </a:lnTo>
                  <a:lnTo>
                    <a:pt x="113162" y="13901"/>
                  </a:lnTo>
                  <a:lnTo>
                    <a:pt x="112269" y="14752"/>
                  </a:lnTo>
                  <a:lnTo>
                    <a:pt x="111334" y="15687"/>
                  </a:lnTo>
                  <a:lnTo>
                    <a:pt x="110356" y="16707"/>
                  </a:lnTo>
                  <a:lnTo>
                    <a:pt x="109378" y="17770"/>
                  </a:lnTo>
                  <a:lnTo>
                    <a:pt x="108443" y="18918"/>
                  </a:lnTo>
                  <a:lnTo>
                    <a:pt x="107550" y="20065"/>
                  </a:lnTo>
                  <a:lnTo>
                    <a:pt x="106700" y="21213"/>
                  </a:lnTo>
                  <a:lnTo>
                    <a:pt x="105977" y="22361"/>
                  </a:lnTo>
                  <a:lnTo>
                    <a:pt x="105637" y="22913"/>
                  </a:lnTo>
                  <a:lnTo>
                    <a:pt x="105382" y="23509"/>
                  </a:lnTo>
                  <a:lnTo>
                    <a:pt x="105127" y="24061"/>
                  </a:lnTo>
                  <a:lnTo>
                    <a:pt x="104915" y="24571"/>
                  </a:lnTo>
                  <a:lnTo>
                    <a:pt x="104745" y="25124"/>
                  </a:lnTo>
                  <a:lnTo>
                    <a:pt x="104617" y="25634"/>
                  </a:lnTo>
                  <a:lnTo>
                    <a:pt x="104532" y="26144"/>
                  </a:lnTo>
                  <a:lnTo>
                    <a:pt x="104490" y="26654"/>
                  </a:lnTo>
                  <a:lnTo>
                    <a:pt x="104490" y="26654"/>
                  </a:lnTo>
                  <a:lnTo>
                    <a:pt x="104532" y="27589"/>
                  </a:lnTo>
                  <a:lnTo>
                    <a:pt x="104575" y="28567"/>
                  </a:lnTo>
                  <a:lnTo>
                    <a:pt x="104702" y="29502"/>
                  </a:lnTo>
                  <a:lnTo>
                    <a:pt x="104787" y="30480"/>
                  </a:lnTo>
                  <a:lnTo>
                    <a:pt x="105382" y="34178"/>
                  </a:lnTo>
                  <a:lnTo>
                    <a:pt x="105467" y="35071"/>
                  </a:lnTo>
                  <a:lnTo>
                    <a:pt x="105595" y="35964"/>
                  </a:lnTo>
                  <a:lnTo>
                    <a:pt x="105637" y="36814"/>
                  </a:lnTo>
                  <a:lnTo>
                    <a:pt x="105637" y="37622"/>
                  </a:lnTo>
                  <a:lnTo>
                    <a:pt x="105595" y="38429"/>
                  </a:lnTo>
                  <a:lnTo>
                    <a:pt x="105467" y="39195"/>
                  </a:lnTo>
                  <a:lnTo>
                    <a:pt x="105297" y="39917"/>
                  </a:lnTo>
                  <a:lnTo>
                    <a:pt x="105042" y="40640"/>
                  </a:lnTo>
                  <a:lnTo>
                    <a:pt x="105042" y="40640"/>
                  </a:lnTo>
                  <a:lnTo>
                    <a:pt x="104745" y="41235"/>
                  </a:lnTo>
                  <a:lnTo>
                    <a:pt x="104532" y="41703"/>
                  </a:lnTo>
                  <a:lnTo>
                    <a:pt x="104320" y="42000"/>
                  </a:lnTo>
                  <a:lnTo>
                    <a:pt x="104150" y="42170"/>
                  </a:lnTo>
                  <a:lnTo>
                    <a:pt x="104065" y="42170"/>
                  </a:lnTo>
                  <a:lnTo>
                    <a:pt x="104022" y="42170"/>
                  </a:lnTo>
                  <a:lnTo>
                    <a:pt x="103937" y="42128"/>
                  </a:lnTo>
                  <a:lnTo>
                    <a:pt x="103852" y="42085"/>
                  </a:lnTo>
                  <a:lnTo>
                    <a:pt x="103724" y="41830"/>
                  </a:lnTo>
                  <a:lnTo>
                    <a:pt x="103597" y="41533"/>
                  </a:lnTo>
                  <a:lnTo>
                    <a:pt x="103257" y="40555"/>
                  </a:lnTo>
                  <a:lnTo>
                    <a:pt x="102789" y="39322"/>
                  </a:lnTo>
                  <a:lnTo>
                    <a:pt x="102492" y="38557"/>
                  </a:lnTo>
                  <a:lnTo>
                    <a:pt x="102152" y="37792"/>
                  </a:lnTo>
                  <a:lnTo>
                    <a:pt x="101727" y="36942"/>
                  </a:lnTo>
                  <a:lnTo>
                    <a:pt x="101259" y="36049"/>
                  </a:lnTo>
                  <a:lnTo>
                    <a:pt x="101259" y="36049"/>
                  </a:lnTo>
                  <a:lnTo>
                    <a:pt x="99176" y="32478"/>
                  </a:lnTo>
                  <a:lnTo>
                    <a:pt x="97306" y="29205"/>
                  </a:lnTo>
                  <a:lnTo>
                    <a:pt x="96498" y="27845"/>
                  </a:lnTo>
                  <a:lnTo>
                    <a:pt x="95818" y="26782"/>
                  </a:lnTo>
                  <a:lnTo>
                    <a:pt x="95520" y="26357"/>
                  </a:lnTo>
                  <a:lnTo>
                    <a:pt x="95265" y="26059"/>
                  </a:lnTo>
                  <a:lnTo>
                    <a:pt x="95053" y="25847"/>
                  </a:lnTo>
                  <a:lnTo>
                    <a:pt x="94882" y="25762"/>
                  </a:lnTo>
                  <a:lnTo>
                    <a:pt x="94882" y="25762"/>
                  </a:lnTo>
                  <a:lnTo>
                    <a:pt x="94670" y="25719"/>
                  </a:lnTo>
                  <a:lnTo>
                    <a:pt x="94330" y="25762"/>
                  </a:lnTo>
                  <a:lnTo>
                    <a:pt x="93225" y="25889"/>
                  </a:lnTo>
                  <a:lnTo>
                    <a:pt x="91822" y="26102"/>
                  </a:lnTo>
                  <a:lnTo>
                    <a:pt x="90249" y="26399"/>
                  </a:lnTo>
                  <a:lnTo>
                    <a:pt x="87443" y="26909"/>
                  </a:lnTo>
                  <a:lnTo>
                    <a:pt x="86168" y="27164"/>
                  </a:lnTo>
                  <a:lnTo>
                    <a:pt x="86168" y="27164"/>
                  </a:lnTo>
                  <a:lnTo>
                    <a:pt x="85955" y="27377"/>
                  </a:lnTo>
                  <a:lnTo>
                    <a:pt x="85445" y="27802"/>
                  </a:lnTo>
                  <a:lnTo>
                    <a:pt x="85148" y="28015"/>
                  </a:lnTo>
                  <a:lnTo>
                    <a:pt x="84850" y="28185"/>
                  </a:lnTo>
                  <a:lnTo>
                    <a:pt x="84638" y="28270"/>
                  </a:lnTo>
                  <a:lnTo>
                    <a:pt x="84553" y="28270"/>
                  </a:lnTo>
                  <a:lnTo>
                    <a:pt x="84468" y="28270"/>
                  </a:lnTo>
                  <a:lnTo>
                    <a:pt x="84468" y="28270"/>
                  </a:lnTo>
                  <a:lnTo>
                    <a:pt x="84425" y="28185"/>
                  </a:lnTo>
                  <a:lnTo>
                    <a:pt x="84425" y="28100"/>
                  </a:lnTo>
                  <a:lnTo>
                    <a:pt x="84468" y="27845"/>
                  </a:lnTo>
                  <a:lnTo>
                    <a:pt x="84510" y="27547"/>
                  </a:lnTo>
                  <a:lnTo>
                    <a:pt x="84553" y="27207"/>
                  </a:lnTo>
                  <a:lnTo>
                    <a:pt x="84510" y="26909"/>
                  </a:lnTo>
                  <a:lnTo>
                    <a:pt x="84468" y="26782"/>
                  </a:lnTo>
                  <a:lnTo>
                    <a:pt x="84425" y="26697"/>
                  </a:lnTo>
                  <a:lnTo>
                    <a:pt x="84298" y="26654"/>
                  </a:lnTo>
                  <a:lnTo>
                    <a:pt x="84128" y="26612"/>
                  </a:lnTo>
                  <a:lnTo>
                    <a:pt x="83915" y="26612"/>
                  </a:lnTo>
                  <a:lnTo>
                    <a:pt x="83660" y="26654"/>
                  </a:lnTo>
                  <a:lnTo>
                    <a:pt x="83660" y="26654"/>
                  </a:lnTo>
                  <a:lnTo>
                    <a:pt x="76561" y="28227"/>
                  </a:lnTo>
                  <a:lnTo>
                    <a:pt x="70567" y="29502"/>
                  </a:lnTo>
                  <a:lnTo>
                    <a:pt x="70567" y="29502"/>
                  </a:lnTo>
                  <a:lnTo>
                    <a:pt x="70694" y="30183"/>
                  </a:lnTo>
                  <a:lnTo>
                    <a:pt x="70864" y="31628"/>
                  </a:lnTo>
                  <a:lnTo>
                    <a:pt x="70950" y="32393"/>
                  </a:lnTo>
                  <a:lnTo>
                    <a:pt x="70950" y="33116"/>
                  </a:lnTo>
                  <a:lnTo>
                    <a:pt x="70907" y="33413"/>
                  </a:lnTo>
                  <a:lnTo>
                    <a:pt x="70864" y="33626"/>
                  </a:lnTo>
                  <a:lnTo>
                    <a:pt x="70779" y="33838"/>
                  </a:lnTo>
                  <a:lnTo>
                    <a:pt x="70652" y="33923"/>
                  </a:lnTo>
                  <a:lnTo>
                    <a:pt x="70652" y="33923"/>
                  </a:lnTo>
                  <a:lnTo>
                    <a:pt x="70482" y="33923"/>
                  </a:lnTo>
                  <a:lnTo>
                    <a:pt x="70269" y="33838"/>
                  </a:lnTo>
                  <a:lnTo>
                    <a:pt x="70057" y="33668"/>
                  </a:lnTo>
                  <a:lnTo>
                    <a:pt x="69759" y="33413"/>
                  </a:lnTo>
                  <a:lnTo>
                    <a:pt x="69164" y="32776"/>
                  </a:lnTo>
                  <a:lnTo>
                    <a:pt x="68484" y="32053"/>
                  </a:lnTo>
                  <a:lnTo>
                    <a:pt x="67379" y="30608"/>
                  </a:lnTo>
                  <a:lnTo>
                    <a:pt x="66869" y="29970"/>
                  </a:lnTo>
                  <a:lnTo>
                    <a:pt x="66869" y="29970"/>
                  </a:lnTo>
                  <a:lnTo>
                    <a:pt x="66231" y="30183"/>
                  </a:lnTo>
                  <a:lnTo>
                    <a:pt x="64361" y="30693"/>
                  </a:lnTo>
                  <a:lnTo>
                    <a:pt x="61597" y="31458"/>
                  </a:lnTo>
                  <a:lnTo>
                    <a:pt x="58197" y="32308"/>
                  </a:lnTo>
                  <a:lnTo>
                    <a:pt x="56326" y="32733"/>
                  </a:lnTo>
                  <a:lnTo>
                    <a:pt x="54413" y="33158"/>
                  </a:lnTo>
                  <a:lnTo>
                    <a:pt x="52458" y="33498"/>
                  </a:lnTo>
                  <a:lnTo>
                    <a:pt x="50545" y="33838"/>
                  </a:lnTo>
                  <a:lnTo>
                    <a:pt x="48632" y="34093"/>
                  </a:lnTo>
                  <a:lnTo>
                    <a:pt x="46804" y="34221"/>
                  </a:lnTo>
                  <a:lnTo>
                    <a:pt x="45061" y="34306"/>
                  </a:lnTo>
                  <a:lnTo>
                    <a:pt x="44253" y="34306"/>
                  </a:lnTo>
                  <a:lnTo>
                    <a:pt x="43446" y="34263"/>
                  </a:lnTo>
                  <a:lnTo>
                    <a:pt x="43446" y="34263"/>
                  </a:lnTo>
                  <a:lnTo>
                    <a:pt x="43191" y="34646"/>
                  </a:lnTo>
                  <a:lnTo>
                    <a:pt x="42978" y="35029"/>
                  </a:lnTo>
                  <a:lnTo>
                    <a:pt x="42723" y="35581"/>
                  </a:lnTo>
                  <a:lnTo>
                    <a:pt x="42553" y="36176"/>
                  </a:lnTo>
                  <a:lnTo>
                    <a:pt x="42468" y="36516"/>
                  </a:lnTo>
                  <a:lnTo>
                    <a:pt x="42426" y="36857"/>
                  </a:lnTo>
                  <a:lnTo>
                    <a:pt x="42426" y="37197"/>
                  </a:lnTo>
                  <a:lnTo>
                    <a:pt x="42511" y="37537"/>
                  </a:lnTo>
                  <a:lnTo>
                    <a:pt x="42596" y="37877"/>
                  </a:lnTo>
                  <a:lnTo>
                    <a:pt x="42723" y="38217"/>
                  </a:lnTo>
                  <a:lnTo>
                    <a:pt x="42723" y="38217"/>
                  </a:lnTo>
                  <a:lnTo>
                    <a:pt x="43106" y="38982"/>
                  </a:lnTo>
                  <a:lnTo>
                    <a:pt x="43488" y="39875"/>
                  </a:lnTo>
                  <a:lnTo>
                    <a:pt x="43871" y="40852"/>
                  </a:lnTo>
                  <a:lnTo>
                    <a:pt x="44168" y="41830"/>
                  </a:lnTo>
                  <a:lnTo>
                    <a:pt x="44381" y="42723"/>
                  </a:lnTo>
                  <a:lnTo>
                    <a:pt x="44508" y="43488"/>
                  </a:lnTo>
                  <a:lnTo>
                    <a:pt x="44508" y="43786"/>
                  </a:lnTo>
                  <a:lnTo>
                    <a:pt x="44508" y="44041"/>
                  </a:lnTo>
                  <a:lnTo>
                    <a:pt x="44466" y="44211"/>
                  </a:lnTo>
                  <a:lnTo>
                    <a:pt x="44338" y="44338"/>
                  </a:lnTo>
                  <a:lnTo>
                    <a:pt x="44338" y="44338"/>
                  </a:lnTo>
                  <a:lnTo>
                    <a:pt x="44168" y="44381"/>
                  </a:lnTo>
                  <a:lnTo>
                    <a:pt x="43828" y="44338"/>
                  </a:lnTo>
                  <a:lnTo>
                    <a:pt x="43318" y="44253"/>
                  </a:lnTo>
                  <a:lnTo>
                    <a:pt x="42766" y="44083"/>
                  </a:lnTo>
                  <a:lnTo>
                    <a:pt x="42043" y="43871"/>
                  </a:lnTo>
                  <a:lnTo>
                    <a:pt x="41278" y="43573"/>
                  </a:lnTo>
                  <a:lnTo>
                    <a:pt x="40428" y="43190"/>
                  </a:lnTo>
                  <a:lnTo>
                    <a:pt x="39535" y="42723"/>
                  </a:lnTo>
                  <a:lnTo>
                    <a:pt x="38600" y="42170"/>
                  </a:lnTo>
                  <a:lnTo>
                    <a:pt x="37664" y="41490"/>
                  </a:lnTo>
                  <a:lnTo>
                    <a:pt x="36687" y="40767"/>
                  </a:lnTo>
                  <a:lnTo>
                    <a:pt x="35752" y="39917"/>
                  </a:lnTo>
                  <a:lnTo>
                    <a:pt x="35284" y="39450"/>
                  </a:lnTo>
                  <a:lnTo>
                    <a:pt x="34816" y="38940"/>
                  </a:lnTo>
                  <a:lnTo>
                    <a:pt x="34391" y="38429"/>
                  </a:lnTo>
                  <a:lnTo>
                    <a:pt x="33966" y="37877"/>
                  </a:lnTo>
                  <a:lnTo>
                    <a:pt x="33541" y="37324"/>
                  </a:lnTo>
                  <a:lnTo>
                    <a:pt x="33158" y="36729"/>
                  </a:lnTo>
                  <a:lnTo>
                    <a:pt x="32776" y="36091"/>
                  </a:lnTo>
                  <a:lnTo>
                    <a:pt x="32436" y="35454"/>
                  </a:lnTo>
                  <a:lnTo>
                    <a:pt x="32436" y="35454"/>
                  </a:lnTo>
                  <a:lnTo>
                    <a:pt x="31586" y="35496"/>
                  </a:lnTo>
                  <a:lnTo>
                    <a:pt x="29333" y="35581"/>
                  </a:lnTo>
                  <a:lnTo>
                    <a:pt x="26144" y="35709"/>
                  </a:lnTo>
                  <a:lnTo>
                    <a:pt x="24316" y="35751"/>
                  </a:lnTo>
                  <a:lnTo>
                    <a:pt x="22403" y="35751"/>
                  </a:lnTo>
                  <a:lnTo>
                    <a:pt x="20448" y="35709"/>
                  </a:lnTo>
                  <a:lnTo>
                    <a:pt x="18535" y="35624"/>
                  </a:lnTo>
                  <a:lnTo>
                    <a:pt x="16665" y="35496"/>
                  </a:lnTo>
                  <a:lnTo>
                    <a:pt x="14964" y="35326"/>
                  </a:lnTo>
                  <a:lnTo>
                    <a:pt x="14157" y="35199"/>
                  </a:lnTo>
                  <a:lnTo>
                    <a:pt x="13434" y="35071"/>
                  </a:lnTo>
                  <a:lnTo>
                    <a:pt x="12754" y="34901"/>
                  </a:lnTo>
                  <a:lnTo>
                    <a:pt x="12116" y="34731"/>
                  </a:lnTo>
                  <a:lnTo>
                    <a:pt x="11564" y="34561"/>
                  </a:lnTo>
                  <a:lnTo>
                    <a:pt x="11096" y="34348"/>
                  </a:lnTo>
                  <a:lnTo>
                    <a:pt x="10713" y="34093"/>
                  </a:lnTo>
                  <a:lnTo>
                    <a:pt x="10416" y="33838"/>
                  </a:lnTo>
                  <a:lnTo>
                    <a:pt x="10416" y="33838"/>
                  </a:lnTo>
                  <a:lnTo>
                    <a:pt x="10203" y="33541"/>
                  </a:lnTo>
                  <a:lnTo>
                    <a:pt x="10033" y="33286"/>
                  </a:lnTo>
                  <a:lnTo>
                    <a:pt x="9906" y="33073"/>
                  </a:lnTo>
                  <a:lnTo>
                    <a:pt x="9821" y="32818"/>
                  </a:lnTo>
                  <a:lnTo>
                    <a:pt x="9778" y="32606"/>
                  </a:lnTo>
                  <a:lnTo>
                    <a:pt x="9778" y="32436"/>
                  </a:lnTo>
                  <a:lnTo>
                    <a:pt x="9778" y="32223"/>
                  </a:lnTo>
                  <a:lnTo>
                    <a:pt x="9821" y="32053"/>
                  </a:lnTo>
                  <a:lnTo>
                    <a:pt x="9906" y="31883"/>
                  </a:lnTo>
                  <a:lnTo>
                    <a:pt x="10033" y="31755"/>
                  </a:lnTo>
                  <a:lnTo>
                    <a:pt x="10288" y="31458"/>
                  </a:lnTo>
                  <a:lnTo>
                    <a:pt x="10671" y="31245"/>
                  </a:lnTo>
                  <a:lnTo>
                    <a:pt x="11053" y="31033"/>
                  </a:lnTo>
                  <a:lnTo>
                    <a:pt x="11521" y="30905"/>
                  </a:lnTo>
                  <a:lnTo>
                    <a:pt x="11946" y="30778"/>
                  </a:lnTo>
                  <a:lnTo>
                    <a:pt x="12796" y="30608"/>
                  </a:lnTo>
                  <a:lnTo>
                    <a:pt x="13434" y="30523"/>
                  </a:lnTo>
                  <a:lnTo>
                    <a:pt x="13646" y="30480"/>
                  </a:lnTo>
                  <a:lnTo>
                    <a:pt x="13646" y="30480"/>
                  </a:lnTo>
                  <a:lnTo>
                    <a:pt x="13689" y="30480"/>
                  </a:lnTo>
                  <a:lnTo>
                    <a:pt x="13731" y="30395"/>
                  </a:lnTo>
                  <a:lnTo>
                    <a:pt x="13731" y="30310"/>
                  </a:lnTo>
                  <a:lnTo>
                    <a:pt x="13689" y="30268"/>
                  </a:lnTo>
                  <a:lnTo>
                    <a:pt x="13604" y="30183"/>
                  </a:lnTo>
                  <a:lnTo>
                    <a:pt x="13476" y="30055"/>
                  </a:lnTo>
                  <a:lnTo>
                    <a:pt x="13264" y="29970"/>
                  </a:lnTo>
                  <a:lnTo>
                    <a:pt x="13009" y="29842"/>
                  </a:lnTo>
                  <a:lnTo>
                    <a:pt x="12159" y="29545"/>
                  </a:lnTo>
                  <a:lnTo>
                    <a:pt x="10841" y="29247"/>
                  </a:lnTo>
                  <a:lnTo>
                    <a:pt x="9013" y="28865"/>
                  </a:lnTo>
                  <a:lnTo>
                    <a:pt x="9013" y="28865"/>
                  </a:lnTo>
                  <a:lnTo>
                    <a:pt x="3402" y="27930"/>
                  </a:lnTo>
                  <a:lnTo>
                    <a:pt x="2296" y="27760"/>
                  </a:lnTo>
                  <a:lnTo>
                    <a:pt x="1914" y="27717"/>
                  </a:lnTo>
                  <a:lnTo>
                    <a:pt x="1914" y="27717"/>
                  </a:lnTo>
                  <a:lnTo>
                    <a:pt x="1744" y="27632"/>
                  </a:lnTo>
                  <a:lnTo>
                    <a:pt x="1489" y="27419"/>
                  </a:lnTo>
                  <a:lnTo>
                    <a:pt x="1191" y="27079"/>
                  </a:lnTo>
                  <a:lnTo>
                    <a:pt x="851" y="26654"/>
                  </a:lnTo>
                  <a:lnTo>
                    <a:pt x="553" y="26144"/>
                  </a:lnTo>
                  <a:lnTo>
                    <a:pt x="256" y="25549"/>
                  </a:lnTo>
                  <a:lnTo>
                    <a:pt x="171" y="25251"/>
                  </a:lnTo>
                  <a:lnTo>
                    <a:pt x="86" y="24954"/>
                  </a:lnTo>
                  <a:lnTo>
                    <a:pt x="43" y="24614"/>
                  </a:lnTo>
                  <a:lnTo>
                    <a:pt x="1" y="24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70"/>
            <p:cNvSpPr/>
            <p:nvPr/>
          </p:nvSpPr>
          <p:spPr>
            <a:xfrm>
              <a:off x="1113800" y="3974425"/>
              <a:ext cx="2309375" cy="581325"/>
            </a:xfrm>
            <a:custGeom>
              <a:avLst/>
              <a:gdLst/>
              <a:ahLst/>
              <a:cxnLst/>
              <a:rect l="l" t="t" r="r" b="b"/>
              <a:pathLst>
                <a:path w="92375" h="23253" extrusionOk="0">
                  <a:moveTo>
                    <a:pt x="47952" y="0"/>
                  </a:move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70"/>
            <p:cNvSpPr/>
            <p:nvPr/>
          </p:nvSpPr>
          <p:spPr>
            <a:xfrm>
              <a:off x="1113800" y="3974425"/>
              <a:ext cx="2309375" cy="581325"/>
            </a:xfrm>
            <a:custGeom>
              <a:avLst/>
              <a:gdLst/>
              <a:ahLst/>
              <a:cxnLst/>
              <a:rect l="l" t="t" r="r" b="b"/>
              <a:pathLst>
                <a:path w="92375" h="23253" fill="none" extrusionOk="0">
                  <a:moveTo>
                    <a:pt x="91822" y="3358"/>
                  </a:move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lnTo>
                    <a:pt x="47952" y="0"/>
                  </a:ln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043" y="7142"/>
                  </a:lnTo>
                  <a:lnTo>
                    <a:pt x="84128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70"/>
            <p:cNvSpPr/>
            <p:nvPr/>
          </p:nvSpPr>
          <p:spPr>
            <a:xfrm>
              <a:off x="1347625" y="4208225"/>
              <a:ext cx="97775" cy="44650"/>
            </a:xfrm>
            <a:custGeom>
              <a:avLst/>
              <a:gdLst/>
              <a:ahLst/>
              <a:cxnLst/>
              <a:rect l="l" t="t" r="r" b="b"/>
              <a:pathLst>
                <a:path w="3911" h="1786" extrusionOk="0">
                  <a:moveTo>
                    <a:pt x="3868" y="0"/>
                  </a:moveTo>
                  <a:lnTo>
                    <a:pt x="3316" y="85"/>
                  </a:lnTo>
                  <a:lnTo>
                    <a:pt x="2721" y="170"/>
                  </a:lnTo>
                  <a:lnTo>
                    <a:pt x="2041" y="340"/>
                  </a:lnTo>
                  <a:lnTo>
                    <a:pt x="1360" y="553"/>
                  </a:lnTo>
                  <a:lnTo>
                    <a:pt x="1020" y="680"/>
                  </a:lnTo>
                  <a:lnTo>
                    <a:pt x="723" y="850"/>
                  </a:lnTo>
                  <a:lnTo>
                    <a:pt x="468" y="1063"/>
                  </a:lnTo>
                  <a:lnTo>
                    <a:pt x="255" y="1275"/>
                  </a:lnTo>
                  <a:lnTo>
                    <a:pt x="85" y="1530"/>
                  </a:lnTo>
                  <a:lnTo>
                    <a:pt x="0" y="1786"/>
                  </a:lnTo>
                  <a:lnTo>
                    <a:pt x="213" y="1488"/>
                  </a:lnTo>
                  <a:lnTo>
                    <a:pt x="425" y="1233"/>
                  </a:lnTo>
                  <a:lnTo>
                    <a:pt x="723" y="1020"/>
                  </a:lnTo>
                  <a:lnTo>
                    <a:pt x="1063" y="850"/>
                  </a:lnTo>
                  <a:lnTo>
                    <a:pt x="1445" y="723"/>
                  </a:lnTo>
                  <a:lnTo>
                    <a:pt x="1828" y="638"/>
                  </a:lnTo>
                  <a:lnTo>
                    <a:pt x="2636" y="468"/>
                  </a:lnTo>
                  <a:lnTo>
                    <a:pt x="2891" y="425"/>
                  </a:lnTo>
                  <a:lnTo>
                    <a:pt x="3316" y="340"/>
                  </a:lnTo>
                  <a:lnTo>
                    <a:pt x="3656" y="170"/>
                  </a:lnTo>
                  <a:lnTo>
                    <a:pt x="3826" y="85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70"/>
            <p:cNvSpPr/>
            <p:nvPr/>
          </p:nvSpPr>
          <p:spPr>
            <a:xfrm>
              <a:off x="1142500" y="4133825"/>
              <a:ext cx="302900" cy="65925"/>
            </a:xfrm>
            <a:custGeom>
              <a:avLst/>
              <a:gdLst/>
              <a:ahLst/>
              <a:cxnLst/>
              <a:rect l="l" t="t" r="r" b="b"/>
              <a:pathLst>
                <a:path w="12116" h="2637" extrusionOk="0">
                  <a:moveTo>
                    <a:pt x="1" y="0"/>
                  </a:moveTo>
                  <a:lnTo>
                    <a:pt x="213" y="171"/>
                  </a:lnTo>
                  <a:lnTo>
                    <a:pt x="341" y="213"/>
                  </a:lnTo>
                  <a:lnTo>
                    <a:pt x="723" y="256"/>
                  </a:lnTo>
                  <a:lnTo>
                    <a:pt x="1829" y="426"/>
                  </a:lnTo>
                  <a:lnTo>
                    <a:pt x="7440" y="1361"/>
                  </a:lnTo>
                  <a:lnTo>
                    <a:pt x="9395" y="1743"/>
                  </a:lnTo>
                  <a:lnTo>
                    <a:pt x="10756" y="2083"/>
                  </a:lnTo>
                  <a:lnTo>
                    <a:pt x="11223" y="2253"/>
                  </a:lnTo>
                  <a:lnTo>
                    <a:pt x="11563" y="2381"/>
                  </a:lnTo>
                  <a:lnTo>
                    <a:pt x="11818" y="2509"/>
                  </a:lnTo>
                  <a:lnTo>
                    <a:pt x="12031" y="2636"/>
                  </a:lnTo>
                  <a:lnTo>
                    <a:pt x="12073" y="2424"/>
                  </a:lnTo>
                  <a:lnTo>
                    <a:pt x="12116" y="2338"/>
                  </a:lnTo>
                  <a:lnTo>
                    <a:pt x="12073" y="2253"/>
                  </a:lnTo>
                  <a:lnTo>
                    <a:pt x="11946" y="2126"/>
                  </a:lnTo>
                  <a:lnTo>
                    <a:pt x="11733" y="1998"/>
                  </a:lnTo>
                  <a:lnTo>
                    <a:pt x="11223" y="1828"/>
                  </a:lnTo>
                  <a:lnTo>
                    <a:pt x="10713" y="1701"/>
                  </a:lnTo>
                  <a:lnTo>
                    <a:pt x="10076" y="1531"/>
                  </a:lnTo>
                  <a:lnTo>
                    <a:pt x="9395" y="1446"/>
                  </a:lnTo>
                  <a:lnTo>
                    <a:pt x="7865" y="1148"/>
                  </a:lnTo>
                  <a:lnTo>
                    <a:pt x="6377" y="808"/>
                  </a:lnTo>
                  <a:lnTo>
                    <a:pt x="4804" y="511"/>
                  </a:lnTo>
                  <a:lnTo>
                    <a:pt x="3189" y="256"/>
                  </a:lnTo>
                  <a:lnTo>
                    <a:pt x="1616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70"/>
            <p:cNvSpPr/>
            <p:nvPr/>
          </p:nvSpPr>
          <p:spPr>
            <a:xfrm>
              <a:off x="2771700" y="4180575"/>
              <a:ext cx="113725" cy="113750"/>
            </a:xfrm>
            <a:custGeom>
              <a:avLst/>
              <a:gdLst/>
              <a:ahLst/>
              <a:cxnLst/>
              <a:rect l="l" t="t" r="r" b="b"/>
              <a:pathLst>
                <a:path w="4549" h="4550" extrusionOk="0">
                  <a:moveTo>
                    <a:pt x="4549" y="1"/>
                  </a:moveTo>
                  <a:lnTo>
                    <a:pt x="3486" y="43"/>
                  </a:lnTo>
                  <a:lnTo>
                    <a:pt x="2381" y="171"/>
                  </a:lnTo>
                  <a:lnTo>
                    <a:pt x="1275" y="298"/>
                  </a:lnTo>
                  <a:lnTo>
                    <a:pt x="213" y="298"/>
                  </a:lnTo>
                  <a:lnTo>
                    <a:pt x="0" y="639"/>
                  </a:lnTo>
                  <a:lnTo>
                    <a:pt x="128" y="596"/>
                  </a:lnTo>
                  <a:lnTo>
                    <a:pt x="638" y="1234"/>
                  </a:lnTo>
                  <a:lnTo>
                    <a:pt x="1743" y="2679"/>
                  </a:lnTo>
                  <a:lnTo>
                    <a:pt x="2423" y="3402"/>
                  </a:lnTo>
                  <a:lnTo>
                    <a:pt x="3018" y="4039"/>
                  </a:lnTo>
                  <a:lnTo>
                    <a:pt x="3316" y="4294"/>
                  </a:lnTo>
                  <a:lnTo>
                    <a:pt x="3528" y="4464"/>
                  </a:lnTo>
                  <a:lnTo>
                    <a:pt x="3741" y="4549"/>
                  </a:lnTo>
                  <a:lnTo>
                    <a:pt x="3911" y="4549"/>
                  </a:lnTo>
                  <a:lnTo>
                    <a:pt x="4038" y="4464"/>
                  </a:lnTo>
                  <a:lnTo>
                    <a:pt x="4123" y="4252"/>
                  </a:lnTo>
                  <a:lnTo>
                    <a:pt x="4166" y="4039"/>
                  </a:lnTo>
                  <a:lnTo>
                    <a:pt x="4209" y="3742"/>
                  </a:lnTo>
                  <a:lnTo>
                    <a:pt x="4209" y="3019"/>
                  </a:lnTo>
                  <a:lnTo>
                    <a:pt x="4123" y="2254"/>
                  </a:lnTo>
                  <a:lnTo>
                    <a:pt x="3953" y="809"/>
                  </a:lnTo>
                  <a:lnTo>
                    <a:pt x="3826" y="128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70"/>
            <p:cNvSpPr/>
            <p:nvPr/>
          </p:nvSpPr>
          <p:spPr>
            <a:xfrm>
              <a:off x="3213800" y="4115750"/>
              <a:ext cx="56350" cy="37225"/>
            </a:xfrm>
            <a:custGeom>
              <a:avLst/>
              <a:gdLst/>
              <a:ahLst/>
              <a:cxnLst/>
              <a:rect l="l" t="t" r="r" b="b"/>
              <a:pathLst>
                <a:path w="2254" h="1489" extrusionOk="0">
                  <a:moveTo>
                    <a:pt x="43" y="1"/>
                  </a:moveTo>
                  <a:lnTo>
                    <a:pt x="128" y="171"/>
                  </a:lnTo>
                  <a:lnTo>
                    <a:pt x="128" y="383"/>
                  </a:lnTo>
                  <a:lnTo>
                    <a:pt x="85" y="808"/>
                  </a:lnTo>
                  <a:lnTo>
                    <a:pt x="0" y="1234"/>
                  </a:lnTo>
                  <a:lnTo>
                    <a:pt x="0" y="1361"/>
                  </a:lnTo>
                  <a:lnTo>
                    <a:pt x="43" y="1489"/>
                  </a:lnTo>
                  <a:lnTo>
                    <a:pt x="213" y="1489"/>
                  </a:lnTo>
                  <a:lnTo>
                    <a:pt x="425" y="1404"/>
                  </a:lnTo>
                  <a:lnTo>
                    <a:pt x="723" y="1234"/>
                  </a:lnTo>
                  <a:lnTo>
                    <a:pt x="1020" y="1021"/>
                  </a:lnTo>
                  <a:lnTo>
                    <a:pt x="1530" y="596"/>
                  </a:lnTo>
                  <a:lnTo>
                    <a:pt x="1743" y="383"/>
                  </a:lnTo>
                  <a:lnTo>
                    <a:pt x="2253" y="298"/>
                  </a:lnTo>
                  <a:lnTo>
                    <a:pt x="1743" y="128"/>
                  </a:lnTo>
                  <a:lnTo>
                    <a:pt x="1190" y="4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70"/>
            <p:cNvSpPr/>
            <p:nvPr/>
          </p:nvSpPr>
          <p:spPr>
            <a:xfrm>
              <a:off x="2169125" y="4239025"/>
              <a:ext cx="44650" cy="110550"/>
            </a:xfrm>
            <a:custGeom>
              <a:avLst/>
              <a:gdLst/>
              <a:ahLst/>
              <a:cxnLst/>
              <a:rect l="l" t="t" r="r" b="b"/>
              <a:pathLst>
                <a:path w="1786" h="4422" extrusionOk="0">
                  <a:moveTo>
                    <a:pt x="1785" y="1"/>
                  </a:moveTo>
                  <a:lnTo>
                    <a:pt x="1615" y="43"/>
                  </a:lnTo>
                  <a:lnTo>
                    <a:pt x="1403" y="256"/>
                  </a:lnTo>
                  <a:lnTo>
                    <a:pt x="1190" y="511"/>
                  </a:lnTo>
                  <a:lnTo>
                    <a:pt x="1020" y="809"/>
                  </a:lnTo>
                  <a:lnTo>
                    <a:pt x="765" y="1361"/>
                  </a:lnTo>
                  <a:lnTo>
                    <a:pt x="553" y="1956"/>
                  </a:lnTo>
                  <a:lnTo>
                    <a:pt x="383" y="2551"/>
                  </a:lnTo>
                  <a:lnTo>
                    <a:pt x="255" y="3189"/>
                  </a:lnTo>
                  <a:lnTo>
                    <a:pt x="128" y="3784"/>
                  </a:lnTo>
                  <a:lnTo>
                    <a:pt x="0" y="4422"/>
                  </a:lnTo>
                  <a:lnTo>
                    <a:pt x="340" y="3189"/>
                  </a:lnTo>
                  <a:lnTo>
                    <a:pt x="680" y="1999"/>
                  </a:lnTo>
                  <a:lnTo>
                    <a:pt x="893" y="1404"/>
                  </a:lnTo>
                  <a:lnTo>
                    <a:pt x="1148" y="851"/>
                  </a:lnTo>
                  <a:lnTo>
                    <a:pt x="1275" y="554"/>
                  </a:lnTo>
                  <a:lnTo>
                    <a:pt x="1445" y="298"/>
                  </a:lnTo>
                  <a:lnTo>
                    <a:pt x="1530" y="171"/>
                  </a:lnTo>
                  <a:lnTo>
                    <a:pt x="1658" y="8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70"/>
            <p:cNvSpPr/>
            <p:nvPr/>
          </p:nvSpPr>
          <p:spPr>
            <a:xfrm>
              <a:off x="1628175" y="4027550"/>
              <a:ext cx="34025" cy="193450"/>
            </a:xfrm>
            <a:custGeom>
              <a:avLst/>
              <a:gdLst/>
              <a:ahLst/>
              <a:cxnLst/>
              <a:rect l="l" t="t" r="r" b="b"/>
              <a:pathLst>
                <a:path w="1361" h="7738" extrusionOk="0">
                  <a:moveTo>
                    <a:pt x="1" y="1"/>
                  </a:moveTo>
                  <a:lnTo>
                    <a:pt x="128" y="978"/>
                  </a:lnTo>
                  <a:lnTo>
                    <a:pt x="256" y="1488"/>
                  </a:lnTo>
                  <a:lnTo>
                    <a:pt x="383" y="1956"/>
                  </a:lnTo>
                  <a:lnTo>
                    <a:pt x="468" y="2211"/>
                  </a:lnTo>
                  <a:lnTo>
                    <a:pt x="553" y="2424"/>
                  </a:lnTo>
                  <a:lnTo>
                    <a:pt x="766" y="2891"/>
                  </a:lnTo>
                  <a:lnTo>
                    <a:pt x="936" y="3359"/>
                  </a:lnTo>
                  <a:lnTo>
                    <a:pt x="1063" y="3826"/>
                  </a:lnTo>
                  <a:lnTo>
                    <a:pt x="1191" y="4294"/>
                  </a:lnTo>
                  <a:lnTo>
                    <a:pt x="1276" y="4804"/>
                  </a:lnTo>
                  <a:lnTo>
                    <a:pt x="1318" y="5314"/>
                  </a:lnTo>
                  <a:lnTo>
                    <a:pt x="1318" y="5782"/>
                  </a:lnTo>
                  <a:lnTo>
                    <a:pt x="1233" y="6292"/>
                  </a:lnTo>
                  <a:lnTo>
                    <a:pt x="1191" y="6504"/>
                  </a:lnTo>
                  <a:lnTo>
                    <a:pt x="1148" y="6760"/>
                  </a:lnTo>
                  <a:lnTo>
                    <a:pt x="1148" y="7015"/>
                  </a:lnTo>
                  <a:lnTo>
                    <a:pt x="1191" y="7270"/>
                  </a:lnTo>
                  <a:lnTo>
                    <a:pt x="1191" y="7015"/>
                  </a:lnTo>
                  <a:lnTo>
                    <a:pt x="1191" y="6760"/>
                  </a:lnTo>
                  <a:lnTo>
                    <a:pt x="1233" y="6547"/>
                  </a:lnTo>
                  <a:lnTo>
                    <a:pt x="1276" y="6292"/>
                  </a:lnTo>
                  <a:lnTo>
                    <a:pt x="1361" y="5782"/>
                  </a:lnTo>
                  <a:lnTo>
                    <a:pt x="1361" y="5272"/>
                  </a:lnTo>
                  <a:lnTo>
                    <a:pt x="1361" y="4804"/>
                  </a:lnTo>
                  <a:lnTo>
                    <a:pt x="1276" y="4294"/>
                  </a:lnTo>
                  <a:lnTo>
                    <a:pt x="1148" y="3784"/>
                  </a:lnTo>
                  <a:lnTo>
                    <a:pt x="1021" y="3316"/>
                  </a:lnTo>
                  <a:lnTo>
                    <a:pt x="851" y="2849"/>
                  </a:lnTo>
                  <a:lnTo>
                    <a:pt x="638" y="2381"/>
                  </a:lnTo>
                  <a:lnTo>
                    <a:pt x="426" y="1913"/>
                  </a:lnTo>
                  <a:lnTo>
                    <a:pt x="298" y="1446"/>
                  </a:lnTo>
                  <a:lnTo>
                    <a:pt x="171" y="978"/>
                  </a:lnTo>
                  <a:lnTo>
                    <a:pt x="1" y="1"/>
                  </a:lnTo>
                  <a:close/>
                  <a:moveTo>
                    <a:pt x="1191" y="7270"/>
                  </a:moveTo>
                  <a:lnTo>
                    <a:pt x="1233" y="7525"/>
                  </a:lnTo>
                  <a:lnTo>
                    <a:pt x="1361" y="7737"/>
                  </a:lnTo>
                  <a:lnTo>
                    <a:pt x="1276" y="7525"/>
                  </a:lnTo>
                  <a:lnTo>
                    <a:pt x="1191" y="727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70"/>
            <p:cNvSpPr/>
            <p:nvPr/>
          </p:nvSpPr>
          <p:spPr>
            <a:xfrm>
              <a:off x="1685575" y="4036050"/>
              <a:ext cx="28700" cy="147750"/>
            </a:xfrm>
            <a:custGeom>
              <a:avLst/>
              <a:gdLst/>
              <a:ahLst/>
              <a:cxnLst/>
              <a:rect l="l" t="t" r="r" b="b"/>
              <a:pathLst>
                <a:path w="1148" h="5910" extrusionOk="0">
                  <a:moveTo>
                    <a:pt x="0" y="1"/>
                  </a:moveTo>
                  <a:lnTo>
                    <a:pt x="128" y="808"/>
                  </a:lnTo>
                  <a:lnTo>
                    <a:pt x="298" y="1573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1"/>
                  </a:lnTo>
                  <a:lnTo>
                    <a:pt x="850" y="3104"/>
                  </a:lnTo>
                  <a:lnTo>
                    <a:pt x="935" y="3486"/>
                  </a:lnTo>
                  <a:lnTo>
                    <a:pt x="1020" y="3911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78" y="5909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5" y="4719"/>
                  </a:lnTo>
                  <a:lnTo>
                    <a:pt x="1148" y="4294"/>
                  </a:lnTo>
                  <a:lnTo>
                    <a:pt x="1105" y="3911"/>
                  </a:lnTo>
                  <a:lnTo>
                    <a:pt x="1020" y="3486"/>
                  </a:lnTo>
                  <a:lnTo>
                    <a:pt x="935" y="3104"/>
                  </a:lnTo>
                  <a:lnTo>
                    <a:pt x="850" y="2679"/>
                  </a:lnTo>
                  <a:lnTo>
                    <a:pt x="680" y="2296"/>
                  </a:lnTo>
                  <a:lnTo>
                    <a:pt x="510" y="1956"/>
                  </a:lnTo>
                  <a:lnTo>
                    <a:pt x="383" y="1573"/>
                  </a:lnTo>
                  <a:lnTo>
                    <a:pt x="170" y="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70"/>
            <p:cNvSpPr/>
            <p:nvPr/>
          </p:nvSpPr>
          <p:spPr>
            <a:xfrm>
              <a:off x="1744025" y="4017975"/>
              <a:ext cx="28700" cy="153075"/>
            </a:xfrm>
            <a:custGeom>
              <a:avLst/>
              <a:gdLst/>
              <a:ahLst/>
              <a:cxnLst/>
              <a:rect l="l" t="t" r="r" b="b"/>
              <a:pathLst>
                <a:path w="1148" h="6123" extrusionOk="0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0" y="3147"/>
                  </a:lnTo>
                  <a:lnTo>
                    <a:pt x="978" y="3529"/>
                  </a:lnTo>
                  <a:lnTo>
                    <a:pt x="1020" y="3912"/>
                  </a:lnTo>
                  <a:lnTo>
                    <a:pt x="1063" y="4337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35" y="5740"/>
                  </a:lnTo>
                  <a:lnTo>
                    <a:pt x="978" y="5952"/>
                  </a:lnTo>
                  <a:lnTo>
                    <a:pt x="1020" y="6122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45"/>
                  </a:lnTo>
                  <a:lnTo>
                    <a:pt x="1105" y="4719"/>
                  </a:lnTo>
                  <a:lnTo>
                    <a:pt x="1148" y="4337"/>
                  </a:lnTo>
                  <a:lnTo>
                    <a:pt x="1105" y="3912"/>
                  </a:lnTo>
                  <a:lnTo>
                    <a:pt x="1020" y="3487"/>
                  </a:lnTo>
                  <a:lnTo>
                    <a:pt x="935" y="3104"/>
                  </a:lnTo>
                  <a:lnTo>
                    <a:pt x="850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70"/>
            <p:cNvSpPr/>
            <p:nvPr/>
          </p:nvSpPr>
          <p:spPr>
            <a:xfrm>
              <a:off x="1810975" y="4015850"/>
              <a:ext cx="28725" cy="147750"/>
            </a:xfrm>
            <a:custGeom>
              <a:avLst/>
              <a:gdLst/>
              <a:ahLst/>
              <a:cxnLst/>
              <a:rect l="l" t="t" r="r" b="b"/>
              <a:pathLst>
                <a:path w="1149" h="5910" extrusionOk="0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1" y="3104"/>
                  </a:lnTo>
                  <a:lnTo>
                    <a:pt x="936" y="3529"/>
                  </a:lnTo>
                  <a:lnTo>
                    <a:pt x="1021" y="3912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6" y="5527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6" y="4719"/>
                  </a:lnTo>
                  <a:lnTo>
                    <a:pt x="1148" y="4294"/>
                  </a:lnTo>
                  <a:lnTo>
                    <a:pt x="1106" y="3912"/>
                  </a:lnTo>
                  <a:lnTo>
                    <a:pt x="1021" y="3487"/>
                  </a:lnTo>
                  <a:lnTo>
                    <a:pt x="936" y="3104"/>
                  </a:lnTo>
                  <a:lnTo>
                    <a:pt x="851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70"/>
            <p:cNvSpPr/>
            <p:nvPr/>
          </p:nvSpPr>
          <p:spPr>
            <a:xfrm>
              <a:off x="2855650" y="3863900"/>
              <a:ext cx="64850" cy="19150"/>
            </a:xfrm>
            <a:custGeom>
              <a:avLst/>
              <a:gdLst/>
              <a:ahLst/>
              <a:cxnLst/>
              <a:rect l="l" t="t" r="r" b="b"/>
              <a:pathLst>
                <a:path w="2594" h="766" extrusionOk="0">
                  <a:moveTo>
                    <a:pt x="0" y="0"/>
                  </a:moveTo>
                  <a:lnTo>
                    <a:pt x="638" y="213"/>
                  </a:lnTo>
                  <a:lnTo>
                    <a:pt x="1276" y="425"/>
                  </a:lnTo>
                  <a:lnTo>
                    <a:pt x="1956" y="595"/>
                  </a:lnTo>
                  <a:lnTo>
                    <a:pt x="2593" y="765"/>
                  </a:lnTo>
                  <a:lnTo>
                    <a:pt x="2593" y="765"/>
                  </a:lnTo>
                  <a:lnTo>
                    <a:pt x="1956" y="510"/>
                  </a:lnTo>
                  <a:lnTo>
                    <a:pt x="1318" y="298"/>
                  </a:lnTo>
                  <a:lnTo>
                    <a:pt x="68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70"/>
            <p:cNvSpPr/>
            <p:nvPr/>
          </p:nvSpPr>
          <p:spPr>
            <a:xfrm>
              <a:off x="2823775" y="3912775"/>
              <a:ext cx="64850" cy="18100"/>
            </a:xfrm>
            <a:custGeom>
              <a:avLst/>
              <a:gdLst/>
              <a:ahLst/>
              <a:cxnLst/>
              <a:rect l="l" t="t" r="r" b="b"/>
              <a:pathLst>
                <a:path w="2594" h="724" extrusionOk="0">
                  <a:moveTo>
                    <a:pt x="0" y="0"/>
                  </a:moveTo>
                  <a:lnTo>
                    <a:pt x="638" y="213"/>
                  </a:lnTo>
                  <a:lnTo>
                    <a:pt x="1275" y="426"/>
                  </a:lnTo>
                  <a:lnTo>
                    <a:pt x="1913" y="596"/>
                  </a:lnTo>
                  <a:lnTo>
                    <a:pt x="2593" y="723"/>
                  </a:lnTo>
                  <a:lnTo>
                    <a:pt x="1955" y="511"/>
                  </a:lnTo>
                  <a:lnTo>
                    <a:pt x="1318" y="298"/>
                  </a:lnTo>
                  <a:lnTo>
                    <a:pt x="63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70"/>
            <p:cNvSpPr/>
            <p:nvPr/>
          </p:nvSpPr>
          <p:spPr>
            <a:xfrm>
              <a:off x="2949175" y="3905325"/>
              <a:ext cx="65900" cy="19175"/>
            </a:xfrm>
            <a:custGeom>
              <a:avLst/>
              <a:gdLst/>
              <a:ahLst/>
              <a:cxnLst/>
              <a:rect l="l" t="t" r="r" b="b"/>
              <a:pathLst>
                <a:path w="2636" h="767" extrusionOk="0">
                  <a:moveTo>
                    <a:pt x="0" y="1"/>
                  </a:moveTo>
                  <a:lnTo>
                    <a:pt x="638" y="256"/>
                  </a:lnTo>
                  <a:lnTo>
                    <a:pt x="1275" y="426"/>
                  </a:lnTo>
                  <a:lnTo>
                    <a:pt x="1956" y="639"/>
                  </a:lnTo>
                  <a:lnTo>
                    <a:pt x="2636" y="766"/>
                  </a:lnTo>
                  <a:lnTo>
                    <a:pt x="1998" y="511"/>
                  </a:lnTo>
                  <a:lnTo>
                    <a:pt x="1318" y="341"/>
                  </a:lnTo>
                  <a:lnTo>
                    <a:pt x="680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70"/>
            <p:cNvSpPr/>
            <p:nvPr/>
          </p:nvSpPr>
          <p:spPr>
            <a:xfrm>
              <a:off x="1400750" y="4025425"/>
              <a:ext cx="48925" cy="56350"/>
            </a:xfrm>
            <a:custGeom>
              <a:avLst/>
              <a:gdLst/>
              <a:ahLst/>
              <a:cxnLst/>
              <a:rect l="l" t="t" r="r" b="b"/>
              <a:pathLst>
                <a:path w="1957" h="2254" extrusionOk="0">
                  <a:moveTo>
                    <a:pt x="1021" y="0"/>
                  </a:moveTo>
                  <a:lnTo>
                    <a:pt x="893" y="43"/>
                  </a:lnTo>
                  <a:lnTo>
                    <a:pt x="638" y="171"/>
                  </a:lnTo>
                  <a:lnTo>
                    <a:pt x="426" y="298"/>
                  </a:lnTo>
                  <a:lnTo>
                    <a:pt x="256" y="511"/>
                  </a:lnTo>
                  <a:lnTo>
                    <a:pt x="86" y="723"/>
                  </a:lnTo>
                  <a:lnTo>
                    <a:pt x="1" y="978"/>
                  </a:lnTo>
                  <a:lnTo>
                    <a:pt x="1" y="1276"/>
                  </a:lnTo>
                  <a:lnTo>
                    <a:pt x="1" y="1531"/>
                  </a:lnTo>
                  <a:lnTo>
                    <a:pt x="128" y="1786"/>
                  </a:lnTo>
                  <a:lnTo>
                    <a:pt x="298" y="1998"/>
                  </a:lnTo>
                  <a:lnTo>
                    <a:pt x="511" y="2168"/>
                  </a:lnTo>
                  <a:lnTo>
                    <a:pt x="766" y="2253"/>
                  </a:lnTo>
                  <a:lnTo>
                    <a:pt x="1021" y="2253"/>
                  </a:lnTo>
                  <a:lnTo>
                    <a:pt x="1276" y="2211"/>
                  </a:lnTo>
                  <a:lnTo>
                    <a:pt x="1488" y="2083"/>
                  </a:lnTo>
                  <a:lnTo>
                    <a:pt x="1658" y="1913"/>
                  </a:lnTo>
                  <a:lnTo>
                    <a:pt x="1786" y="1701"/>
                  </a:lnTo>
                  <a:lnTo>
                    <a:pt x="1914" y="1446"/>
                  </a:lnTo>
                  <a:lnTo>
                    <a:pt x="1956" y="1233"/>
                  </a:lnTo>
                  <a:lnTo>
                    <a:pt x="1956" y="1021"/>
                  </a:lnTo>
                  <a:lnTo>
                    <a:pt x="1956" y="808"/>
                  </a:lnTo>
                  <a:lnTo>
                    <a:pt x="1871" y="596"/>
                  </a:lnTo>
                  <a:lnTo>
                    <a:pt x="1786" y="383"/>
                  </a:lnTo>
                  <a:lnTo>
                    <a:pt x="1616" y="213"/>
                  </a:lnTo>
                  <a:lnTo>
                    <a:pt x="1403" y="86"/>
                  </a:lnTo>
                  <a:lnTo>
                    <a:pt x="1318" y="4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70"/>
            <p:cNvSpPr/>
            <p:nvPr/>
          </p:nvSpPr>
          <p:spPr>
            <a:xfrm>
              <a:off x="1403950" y="4021175"/>
              <a:ext cx="45725" cy="53150"/>
            </a:xfrm>
            <a:custGeom>
              <a:avLst/>
              <a:gdLst/>
              <a:ahLst/>
              <a:cxnLst/>
              <a:rect l="l" t="t" r="r" b="b"/>
              <a:pathLst>
                <a:path w="1829" h="2126" extrusionOk="0">
                  <a:moveTo>
                    <a:pt x="978" y="0"/>
                  </a:moveTo>
                  <a:lnTo>
                    <a:pt x="808" y="43"/>
                  </a:lnTo>
                  <a:lnTo>
                    <a:pt x="638" y="128"/>
                  </a:lnTo>
                  <a:lnTo>
                    <a:pt x="425" y="298"/>
                  </a:lnTo>
                  <a:lnTo>
                    <a:pt x="255" y="468"/>
                  </a:lnTo>
                  <a:lnTo>
                    <a:pt x="128" y="681"/>
                  </a:lnTo>
                  <a:lnTo>
                    <a:pt x="43" y="936"/>
                  </a:lnTo>
                  <a:lnTo>
                    <a:pt x="0" y="1191"/>
                  </a:lnTo>
                  <a:lnTo>
                    <a:pt x="43" y="1403"/>
                  </a:lnTo>
                  <a:lnTo>
                    <a:pt x="128" y="1658"/>
                  </a:lnTo>
                  <a:lnTo>
                    <a:pt x="298" y="1871"/>
                  </a:lnTo>
                  <a:lnTo>
                    <a:pt x="510" y="2041"/>
                  </a:lnTo>
                  <a:lnTo>
                    <a:pt x="723" y="2083"/>
                  </a:lnTo>
                  <a:lnTo>
                    <a:pt x="978" y="2126"/>
                  </a:lnTo>
                  <a:lnTo>
                    <a:pt x="1190" y="2041"/>
                  </a:lnTo>
                  <a:lnTo>
                    <a:pt x="1403" y="1956"/>
                  </a:lnTo>
                  <a:lnTo>
                    <a:pt x="1573" y="1786"/>
                  </a:lnTo>
                  <a:lnTo>
                    <a:pt x="1700" y="1573"/>
                  </a:lnTo>
                  <a:lnTo>
                    <a:pt x="1786" y="1318"/>
                  </a:lnTo>
                  <a:lnTo>
                    <a:pt x="1828" y="1148"/>
                  </a:lnTo>
                  <a:lnTo>
                    <a:pt x="1828" y="978"/>
                  </a:lnTo>
                  <a:lnTo>
                    <a:pt x="1828" y="723"/>
                  </a:lnTo>
                  <a:lnTo>
                    <a:pt x="1743" y="553"/>
                  </a:lnTo>
                  <a:lnTo>
                    <a:pt x="1658" y="341"/>
                  </a:lnTo>
                  <a:lnTo>
                    <a:pt x="1530" y="213"/>
                  </a:lnTo>
                  <a:lnTo>
                    <a:pt x="1318" y="85"/>
                  </a:lnTo>
                  <a:lnTo>
                    <a:pt x="1233" y="43"/>
                  </a:lnTo>
                  <a:lnTo>
                    <a:pt x="1105" y="4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70"/>
            <p:cNvSpPr/>
            <p:nvPr/>
          </p:nvSpPr>
          <p:spPr>
            <a:xfrm>
              <a:off x="1412450" y="4040300"/>
              <a:ext cx="11700" cy="15975"/>
            </a:xfrm>
            <a:custGeom>
              <a:avLst/>
              <a:gdLst/>
              <a:ahLst/>
              <a:cxnLst/>
              <a:rect l="l" t="t" r="r" b="b"/>
              <a:pathLst>
                <a:path w="468" h="639" extrusionOk="0">
                  <a:moveTo>
                    <a:pt x="213" y="1"/>
                  </a:moveTo>
                  <a:lnTo>
                    <a:pt x="128" y="43"/>
                  </a:lnTo>
                  <a:lnTo>
                    <a:pt x="43" y="213"/>
                  </a:lnTo>
                  <a:lnTo>
                    <a:pt x="0" y="426"/>
                  </a:lnTo>
                  <a:lnTo>
                    <a:pt x="43" y="511"/>
                  </a:lnTo>
                  <a:lnTo>
                    <a:pt x="85" y="553"/>
                  </a:lnTo>
                  <a:lnTo>
                    <a:pt x="213" y="638"/>
                  </a:lnTo>
                  <a:lnTo>
                    <a:pt x="340" y="596"/>
                  </a:lnTo>
                  <a:lnTo>
                    <a:pt x="383" y="553"/>
                  </a:lnTo>
                  <a:lnTo>
                    <a:pt x="425" y="468"/>
                  </a:lnTo>
                  <a:lnTo>
                    <a:pt x="468" y="256"/>
                  </a:lnTo>
                  <a:lnTo>
                    <a:pt x="383" y="8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10" name="Google Shape;1510;p70"/>
          <p:cNvGrpSpPr/>
          <p:nvPr/>
        </p:nvGrpSpPr>
        <p:grpSpPr>
          <a:xfrm>
            <a:off x="5260992" y="2152067"/>
            <a:ext cx="3620433" cy="1550200"/>
            <a:chOff x="3292425" y="1018950"/>
            <a:chExt cx="2715325" cy="1162650"/>
          </a:xfrm>
        </p:grpSpPr>
        <p:sp>
          <p:nvSpPr>
            <p:cNvPr id="1511" name="Google Shape;1511;p70"/>
            <p:cNvSpPr/>
            <p:nvPr/>
          </p:nvSpPr>
          <p:spPr>
            <a:xfrm>
              <a:off x="3292425" y="1018950"/>
              <a:ext cx="2715325" cy="1162650"/>
            </a:xfrm>
            <a:custGeom>
              <a:avLst/>
              <a:gdLst/>
              <a:ahLst/>
              <a:cxnLst/>
              <a:rect l="l" t="t" r="r" b="b"/>
              <a:pathLst>
                <a:path w="108613" h="46506" extrusionOk="0">
                  <a:moveTo>
                    <a:pt x="51225" y="0"/>
                  </a:moveTo>
                  <a:lnTo>
                    <a:pt x="50757" y="43"/>
                  </a:lnTo>
                  <a:lnTo>
                    <a:pt x="50290" y="128"/>
                  </a:lnTo>
                  <a:lnTo>
                    <a:pt x="49865" y="255"/>
                  </a:lnTo>
                  <a:lnTo>
                    <a:pt x="49440" y="468"/>
                  </a:lnTo>
                  <a:lnTo>
                    <a:pt x="49014" y="723"/>
                  </a:lnTo>
                  <a:lnTo>
                    <a:pt x="48632" y="978"/>
                  </a:lnTo>
                  <a:lnTo>
                    <a:pt x="48292" y="1275"/>
                  </a:lnTo>
                  <a:lnTo>
                    <a:pt x="47952" y="1615"/>
                  </a:lnTo>
                  <a:lnTo>
                    <a:pt x="47569" y="1998"/>
                  </a:lnTo>
                  <a:lnTo>
                    <a:pt x="47187" y="2423"/>
                  </a:lnTo>
                  <a:lnTo>
                    <a:pt x="46464" y="3316"/>
                  </a:lnTo>
                  <a:lnTo>
                    <a:pt x="45826" y="4251"/>
                  </a:lnTo>
                  <a:lnTo>
                    <a:pt x="45231" y="5229"/>
                  </a:lnTo>
                  <a:lnTo>
                    <a:pt x="43998" y="7142"/>
                  </a:lnTo>
                  <a:lnTo>
                    <a:pt x="43361" y="8077"/>
                  </a:lnTo>
                  <a:lnTo>
                    <a:pt x="42681" y="8970"/>
                  </a:lnTo>
                  <a:lnTo>
                    <a:pt x="41915" y="9777"/>
                  </a:lnTo>
                  <a:lnTo>
                    <a:pt x="41150" y="10542"/>
                  </a:lnTo>
                  <a:lnTo>
                    <a:pt x="40342" y="11223"/>
                  </a:lnTo>
                  <a:lnTo>
                    <a:pt x="39450" y="11903"/>
                  </a:lnTo>
                  <a:lnTo>
                    <a:pt x="38557" y="12498"/>
                  </a:lnTo>
                  <a:lnTo>
                    <a:pt x="37622" y="13050"/>
                  </a:lnTo>
                  <a:lnTo>
                    <a:pt x="36687" y="13561"/>
                  </a:lnTo>
                  <a:lnTo>
                    <a:pt x="35709" y="14028"/>
                  </a:lnTo>
                  <a:lnTo>
                    <a:pt x="34434" y="14581"/>
                  </a:lnTo>
                  <a:lnTo>
                    <a:pt x="33158" y="15048"/>
                  </a:lnTo>
                  <a:lnTo>
                    <a:pt x="31883" y="15473"/>
                  </a:lnTo>
                  <a:lnTo>
                    <a:pt x="30565" y="15856"/>
                  </a:lnTo>
                  <a:lnTo>
                    <a:pt x="27972" y="16621"/>
                  </a:lnTo>
                  <a:lnTo>
                    <a:pt x="25337" y="17301"/>
                  </a:lnTo>
                  <a:lnTo>
                    <a:pt x="23339" y="17897"/>
                  </a:lnTo>
                  <a:lnTo>
                    <a:pt x="21426" y="18534"/>
                  </a:lnTo>
                  <a:lnTo>
                    <a:pt x="19555" y="19172"/>
                  </a:lnTo>
                  <a:lnTo>
                    <a:pt x="17685" y="19852"/>
                  </a:lnTo>
                  <a:lnTo>
                    <a:pt x="15942" y="20532"/>
                  </a:lnTo>
                  <a:lnTo>
                    <a:pt x="14242" y="21255"/>
                  </a:lnTo>
                  <a:lnTo>
                    <a:pt x="12626" y="21935"/>
                  </a:lnTo>
                  <a:lnTo>
                    <a:pt x="11096" y="22615"/>
                  </a:lnTo>
                  <a:lnTo>
                    <a:pt x="8375" y="23890"/>
                  </a:lnTo>
                  <a:lnTo>
                    <a:pt x="6165" y="25038"/>
                  </a:lnTo>
                  <a:lnTo>
                    <a:pt x="4464" y="25973"/>
                  </a:lnTo>
                  <a:lnTo>
                    <a:pt x="3444" y="26568"/>
                  </a:lnTo>
                  <a:lnTo>
                    <a:pt x="2721" y="27036"/>
                  </a:lnTo>
                  <a:lnTo>
                    <a:pt x="2084" y="27546"/>
                  </a:lnTo>
                  <a:lnTo>
                    <a:pt x="1531" y="28056"/>
                  </a:lnTo>
                  <a:lnTo>
                    <a:pt x="1021" y="28524"/>
                  </a:lnTo>
                  <a:lnTo>
                    <a:pt x="298" y="29289"/>
                  </a:lnTo>
                  <a:lnTo>
                    <a:pt x="1" y="29629"/>
                  </a:lnTo>
                  <a:lnTo>
                    <a:pt x="128" y="29884"/>
                  </a:lnTo>
                  <a:lnTo>
                    <a:pt x="298" y="30182"/>
                  </a:lnTo>
                  <a:lnTo>
                    <a:pt x="511" y="30479"/>
                  </a:lnTo>
                  <a:lnTo>
                    <a:pt x="723" y="30777"/>
                  </a:lnTo>
                  <a:lnTo>
                    <a:pt x="1319" y="31415"/>
                  </a:lnTo>
                  <a:lnTo>
                    <a:pt x="2041" y="32010"/>
                  </a:lnTo>
                  <a:lnTo>
                    <a:pt x="2934" y="32690"/>
                  </a:lnTo>
                  <a:lnTo>
                    <a:pt x="3954" y="33327"/>
                  </a:lnTo>
                  <a:lnTo>
                    <a:pt x="5144" y="33965"/>
                  </a:lnTo>
                  <a:lnTo>
                    <a:pt x="6462" y="34645"/>
                  </a:lnTo>
                  <a:lnTo>
                    <a:pt x="7950" y="35283"/>
                  </a:lnTo>
                  <a:lnTo>
                    <a:pt x="9565" y="35921"/>
                  </a:lnTo>
                  <a:lnTo>
                    <a:pt x="11351" y="36558"/>
                  </a:lnTo>
                  <a:lnTo>
                    <a:pt x="13264" y="37153"/>
                  </a:lnTo>
                  <a:lnTo>
                    <a:pt x="15347" y="37748"/>
                  </a:lnTo>
                  <a:lnTo>
                    <a:pt x="17515" y="38301"/>
                  </a:lnTo>
                  <a:lnTo>
                    <a:pt x="19895" y="38811"/>
                  </a:lnTo>
                  <a:lnTo>
                    <a:pt x="22361" y="39321"/>
                  </a:lnTo>
                  <a:lnTo>
                    <a:pt x="23636" y="39534"/>
                  </a:lnTo>
                  <a:lnTo>
                    <a:pt x="24869" y="39704"/>
                  </a:lnTo>
                  <a:lnTo>
                    <a:pt x="26102" y="39831"/>
                  </a:lnTo>
                  <a:lnTo>
                    <a:pt x="27292" y="39959"/>
                  </a:lnTo>
                  <a:lnTo>
                    <a:pt x="28482" y="40001"/>
                  </a:lnTo>
                  <a:lnTo>
                    <a:pt x="29630" y="40044"/>
                  </a:lnTo>
                  <a:lnTo>
                    <a:pt x="31883" y="40044"/>
                  </a:lnTo>
                  <a:lnTo>
                    <a:pt x="33966" y="39959"/>
                  </a:lnTo>
                  <a:lnTo>
                    <a:pt x="35964" y="39746"/>
                  </a:lnTo>
                  <a:lnTo>
                    <a:pt x="37792" y="39534"/>
                  </a:lnTo>
                  <a:lnTo>
                    <a:pt x="39450" y="39236"/>
                  </a:lnTo>
                  <a:lnTo>
                    <a:pt x="40980" y="38896"/>
                  </a:lnTo>
                  <a:lnTo>
                    <a:pt x="42340" y="38556"/>
                  </a:lnTo>
                  <a:lnTo>
                    <a:pt x="43531" y="38216"/>
                  </a:lnTo>
                  <a:lnTo>
                    <a:pt x="44508" y="37919"/>
                  </a:lnTo>
                  <a:lnTo>
                    <a:pt x="45869" y="37451"/>
                  </a:lnTo>
                  <a:lnTo>
                    <a:pt x="46336" y="37238"/>
                  </a:lnTo>
                  <a:lnTo>
                    <a:pt x="47527" y="37451"/>
                  </a:lnTo>
                  <a:lnTo>
                    <a:pt x="48802" y="37621"/>
                  </a:lnTo>
                  <a:lnTo>
                    <a:pt x="50290" y="37791"/>
                  </a:lnTo>
                  <a:lnTo>
                    <a:pt x="51778" y="37919"/>
                  </a:lnTo>
                  <a:lnTo>
                    <a:pt x="53095" y="37919"/>
                  </a:lnTo>
                  <a:lnTo>
                    <a:pt x="53691" y="37876"/>
                  </a:lnTo>
                  <a:lnTo>
                    <a:pt x="54158" y="37833"/>
                  </a:lnTo>
                  <a:lnTo>
                    <a:pt x="54498" y="37706"/>
                  </a:lnTo>
                  <a:lnTo>
                    <a:pt x="54583" y="37621"/>
                  </a:lnTo>
                  <a:lnTo>
                    <a:pt x="54668" y="37536"/>
                  </a:lnTo>
                  <a:lnTo>
                    <a:pt x="54753" y="37323"/>
                  </a:lnTo>
                  <a:lnTo>
                    <a:pt x="54796" y="37111"/>
                  </a:lnTo>
                  <a:lnTo>
                    <a:pt x="54796" y="36941"/>
                  </a:lnTo>
                  <a:lnTo>
                    <a:pt x="54711" y="36771"/>
                  </a:lnTo>
                  <a:lnTo>
                    <a:pt x="54626" y="36601"/>
                  </a:lnTo>
                  <a:lnTo>
                    <a:pt x="54498" y="36431"/>
                  </a:lnTo>
                  <a:lnTo>
                    <a:pt x="54201" y="36176"/>
                  </a:lnTo>
                  <a:lnTo>
                    <a:pt x="53861" y="35963"/>
                  </a:lnTo>
                  <a:lnTo>
                    <a:pt x="53563" y="35793"/>
                  </a:lnTo>
                  <a:lnTo>
                    <a:pt x="53223" y="35623"/>
                  </a:lnTo>
                  <a:lnTo>
                    <a:pt x="60237" y="33285"/>
                  </a:lnTo>
                  <a:lnTo>
                    <a:pt x="61002" y="33923"/>
                  </a:lnTo>
                  <a:lnTo>
                    <a:pt x="61682" y="34518"/>
                  </a:lnTo>
                  <a:lnTo>
                    <a:pt x="62320" y="34985"/>
                  </a:lnTo>
                  <a:lnTo>
                    <a:pt x="62915" y="35368"/>
                  </a:lnTo>
                  <a:lnTo>
                    <a:pt x="63468" y="35708"/>
                  </a:lnTo>
                  <a:lnTo>
                    <a:pt x="63978" y="35963"/>
                  </a:lnTo>
                  <a:lnTo>
                    <a:pt x="64403" y="36176"/>
                  </a:lnTo>
                  <a:lnTo>
                    <a:pt x="64743" y="36303"/>
                  </a:lnTo>
                  <a:lnTo>
                    <a:pt x="65041" y="36388"/>
                  </a:lnTo>
                  <a:lnTo>
                    <a:pt x="65296" y="36388"/>
                  </a:lnTo>
                  <a:lnTo>
                    <a:pt x="65466" y="36346"/>
                  </a:lnTo>
                  <a:lnTo>
                    <a:pt x="65593" y="36261"/>
                  </a:lnTo>
                  <a:lnTo>
                    <a:pt x="65636" y="36133"/>
                  </a:lnTo>
                  <a:lnTo>
                    <a:pt x="65636" y="35963"/>
                  </a:lnTo>
                  <a:lnTo>
                    <a:pt x="65508" y="35793"/>
                  </a:lnTo>
                  <a:lnTo>
                    <a:pt x="65338" y="35538"/>
                  </a:lnTo>
                  <a:lnTo>
                    <a:pt x="64998" y="35028"/>
                  </a:lnTo>
                  <a:lnTo>
                    <a:pt x="64658" y="34475"/>
                  </a:lnTo>
                  <a:lnTo>
                    <a:pt x="64403" y="33965"/>
                  </a:lnTo>
                  <a:lnTo>
                    <a:pt x="64190" y="33455"/>
                  </a:lnTo>
                  <a:lnTo>
                    <a:pt x="64020" y="33030"/>
                  </a:lnTo>
                  <a:lnTo>
                    <a:pt x="63978" y="32647"/>
                  </a:lnTo>
                  <a:lnTo>
                    <a:pt x="63935" y="32435"/>
                  </a:lnTo>
                  <a:lnTo>
                    <a:pt x="63978" y="32350"/>
                  </a:lnTo>
                  <a:lnTo>
                    <a:pt x="64020" y="32307"/>
                  </a:lnTo>
                  <a:lnTo>
                    <a:pt x="65338" y="31967"/>
                  </a:lnTo>
                  <a:lnTo>
                    <a:pt x="68399" y="31245"/>
                  </a:lnTo>
                  <a:lnTo>
                    <a:pt x="70397" y="30819"/>
                  </a:lnTo>
                  <a:lnTo>
                    <a:pt x="72565" y="30352"/>
                  </a:lnTo>
                  <a:lnTo>
                    <a:pt x="74860" y="29969"/>
                  </a:lnTo>
                  <a:lnTo>
                    <a:pt x="77198" y="29629"/>
                  </a:lnTo>
                  <a:lnTo>
                    <a:pt x="78346" y="29502"/>
                  </a:lnTo>
                  <a:lnTo>
                    <a:pt x="79494" y="29502"/>
                  </a:lnTo>
                  <a:lnTo>
                    <a:pt x="80642" y="29544"/>
                  </a:lnTo>
                  <a:lnTo>
                    <a:pt x="81747" y="29714"/>
                  </a:lnTo>
                  <a:lnTo>
                    <a:pt x="82810" y="29969"/>
                  </a:lnTo>
                  <a:lnTo>
                    <a:pt x="83872" y="30267"/>
                  </a:lnTo>
                  <a:lnTo>
                    <a:pt x="84935" y="30692"/>
                  </a:lnTo>
                  <a:lnTo>
                    <a:pt x="85913" y="31159"/>
                  </a:lnTo>
                  <a:lnTo>
                    <a:pt x="86891" y="31712"/>
                  </a:lnTo>
                  <a:lnTo>
                    <a:pt x="87868" y="32350"/>
                  </a:lnTo>
                  <a:lnTo>
                    <a:pt x="88761" y="33030"/>
                  </a:lnTo>
                  <a:lnTo>
                    <a:pt x="89654" y="33838"/>
                  </a:lnTo>
                  <a:lnTo>
                    <a:pt x="90504" y="34645"/>
                  </a:lnTo>
                  <a:lnTo>
                    <a:pt x="91312" y="35580"/>
                  </a:lnTo>
                  <a:lnTo>
                    <a:pt x="92077" y="36558"/>
                  </a:lnTo>
                  <a:lnTo>
                    <a:pt x="92842" y="37621"/>
                  </a:lnTo>
                  <a:lnTo>
                    <a:pt x="94202" y="39619"/>
                  </a:lnTo>
                  <a:lnTo>
                    <a:pt x="95478" y="41404"/>
                  </a:lnTo>
                  <a:lnTo>
                    <a:pt x="96710" y="42892"/>
                  </a:lnTo>
                  <a:lnTo>
                    <a:pt x="97773" y="44125"/>
                  </a:lnTo>
                  <a:lnTo>
                    <a:pt x="98708" y="45103"/>
                  </a:lnTo>
                  <a:lnTo>
                    <a:pt x="99516" y="45825"/>
                  </a:lnTo>
                  <a:lnTo>
                    <a:pt x="99856" y="46080"/>
                  </a:lnTo>
                  <a:lnTo>
                    <a:pt x="100154" y="46293"/>
                  </a:lnTo>
                  <a:lnTo>
                    <a:pt x="100409" y="46420"/>
                  </a:lnTo>
                  <a:lnTo>
                    <a:pt x="100621" y="46505"/>
                  </a:lnTo>
                  <a:lnTo>
                    <a:pt x="100791" y="46505"/>
                  </a:lnTo>
                  <a:lnTo>
                    <a:pt x="100961" y="46463"/>
                  </a:lnTo>
                  <a:lnTo>
                    <a:pt x="101046" y="46420"/>
                  </a:lnTo>
                  <a:lnTo>
                    <a:pt x="101174" y="46335"/>
                  </a:lnTo>
                  <a:lnTo>
                    <a:pt x="101216" y="46208"/>
                  </a:lnTo>
                  <a:lnTo>
                    <a:pt x="101301" y="46038"/>
                  </a:lnTo>
                  <a:lnTo>
                    <a:pt x="101344" y="45655"/>
                  </a:lnTo>
                  <a:lnTo>
                    <a:pt x="101344" y="45145"/>
                  </a:lnTo>
                  <a:lnTo>
                    <a:pt x="101344" y="44593"/>
                  </a:lnTo>
                  <a:lnTo>
                    <a:pt x="101259" y="43275"/>
                  </a:lnTo>
                  <a:lnTo>
                    <a:pt x="101174" y="42510"/>
                  </a:lnTo>
                  <a:lnTo>
                    <a:pt x="101046" y="41659"/>
                  </a:lnTo>
                  <a:lnTo>
                    <a:pt x="100876" y="40809"/>
                  </a:lnTo>
                  <a:lnTo>
                    <a:pt x="100664" y="39916"/>
                  </a:lnTo>
                  <a:lnTo>
                    <a:pt x="100239" y="38259"/>
                  </a:lnTo>
                  <a:lnTo>
                    <a:pt x="99814" y="36983"/>
                  </a:lnTo>
                  <a:lnTo>
                    <a:pt x="99643" y="36388"/>
                  </a:lnTo>
                  <a:lnTo>
                    <a:pt x="99516" y="35623"/>
                  </a:lnTo>
                  <a:lnTo>
                    <a:pt x="99346" y="34730"/>
                  </a:lnTo>
                  <a:lnTo>
                    <a:pt x="99218" y="33710"/>
                  </a:lnTo>
                  <a:lnTo>
                    <a:pt x="99006" y="31542"/>
                  </a:lnTo>
                  <a:lnTo>
                    <a:pt x="98836" y="29417"/>
                  </a:lnTo>
                  <a:lnTo>
                    <a:pt x="98836" y="29162"/>
                  </a:lnTo>
                  <a:lnTo>
                    <a:pt x="98878" y="28864"/>
                  </a:lnTo>
                  <a:lnTo>
                    <a:pt x="98963" y="28524"/>
                  </a:lnTo>
                  <a:lnTo>
                    <a:pt x="99091" y="28184"/>
                  </a:lnTo>
                  <a:lnTo>
                    <a:pt x="99431" y="27419"/>
                  </a:lnTo>
                  <a:lnTo>
                    <a:pt x="99899" y="26568"/>
                  </a:lnTo>
                  <a:lnTo>
                    <a:pt x="100451" y="25633"/>
                  </a:lnTo>
                  <a:lnTo>
                    <a:pt x="101046" y="24698"/>
                  </a:lnTo>
                  <a:lnTo>
                    <a:pt x="101726" y="23720"/>
                  </a:lnTo>
                  <a:lnTo>
                    <a:pt x="102449" y="22743"/>
                  </a:lnTo>
                  <a:lnTo>
                    <a:pt x="103894" y="20915"/>
                  </a:lnTo>
                  <a:lnTo>
                    <a:pt x="105255" y="19342"/>
                  </a:lnTo>
                  <a:lnTo>
                    <a:pt x="106360" y="18152"/>
                  </a:lnTo>
                  <a:lnTo>
                    <a:pt x="106743" y="17726"/>
                  </a:lnTo>
                  <a:lnTo>
                    <a:pt x="106998" y="17514"/>
                  </a:lnTo>
                  <a:lnTo>
                    <a:pt x="107210" y="17301"/>
                  </a:lnTo>
                  <a:lnTo>
                    <a:pt x="107423" y="17089"/>
                  </a:lnTo>
                  <a:lnTo>
                    <a:pt x="107635" y="16834"/>
                  </a:lnTo>
                  <a:lnTo>
                    <a:pt x="107848" y="16494"/>
                  </a:lnTo>
                  <a:lnTo>
                    <a:pt x="108018" y="16196"/>
                  </a:lnTo>
                  <a:lnTo>
                    <a:pt x="108188" y="15814"/>
                  </a:lnTo>
                  <a:lnTo>
                    <a:pt x="108315" y="15431"/>
                  </a:lnTo>
                  <a:lnTo>
                    <a:pt x="108443" y="15048"/>
                  </a:lnTo>
                  <a:lnTo>
                    <a:pt x="108528" y="14666"/>
                  </a:lnTo>
                  <a:lnTo>
                    <a:pt x="108613" y="14326"/>
                  </a:lnTo>
                  <a:lnTo>
                    <a:pt x="108613" y="13943"/>
                  </a:lnTo>
                  <a:lnTo>
                    <a:pt x="108570" y="13603"/>
                  </a:lnTo>
                  <a:lnTo>
                    <a:pt x="108485" y="13263"/>
                  </a:lnTo>
                  <a:lnTo>
                    <a:pt x="108315" y="13008"/>
                  </a:lnTo>
                  <a:lnTo>
                    <a:pt x="108103" y="12753"/>
                  </a:lnTo>
                  <a:lnTo>
                    <a:pt x="107805" y="12583"/>
                  </a:lnTo>
                  <a:lnTo>
                    <a:pt x="107635" y="12498"/>
                  </a:lnTo>
                  <a:lnTo>
                    <a:pt x="107465" y="12455"/>
                  </a:lnTo>
                  <a:lnTo>
                    <a:pt x="107040" y="12370"/>
                  </a:lnTo>
                  <a:lnTo>
                    <a:pt x="106530" y="12413"/>
                  </a:lnTo>
                  <a:lnTo>
                    <a:pt x="105977" y="12540"/>
                  </a:lnTo>
                  <a:lnTo>
                    <a:pt x="105382" y="12710"/>
                  </a:lnTo>
                  <a:lnTo>
                    <a:pt x="104745" y="12923"/>
                  </a:lnTo>
                  <a:lnTo>
                    <a:pt x="104064" y="13263"/>
                  </a:lnTo>
                  <a:lnTo>
                    <a:pt x="103342" y="13603"/>
                  </a:lnTo>
                  <a:lnTo>
                    <a:pt x="102619" y="14028"/>
                  </a:lnTo>
                  <a:lnTo>
                    <a:pt x="101854" y="14496"/>
                  </a:lnTo>
                  <a:lnTo>
                    <a:pt x="101131" y="15048"/>
                  </a:lnTo>
                  <a:lnTo>
                    <a:pt x="100366" y="15601"/>
                  </a:lnTo>
                  <a:lnTo>
                    <a:pt x="99643" y="16239"/>
                  </a:lnTo>
                  <a:lnTo>
                    <a:pt x="98921" y="16876"/>
                  </a:lnTo>
                  <a:lnTo>
                    <a:pt x="98241" y="17599"/>
                  </a:lnTo>
                  <a:lnTo>
                    <a:pt x="97603" y="18322"/>
                  </a:lnTo>
                  <a:lnTo>
                    <a:pt x="96328" y="19724"/>
                  </a:lnTo>
                  <a:lnTo>
                    <a:pt x="95137" y="20957"/>
                  </a:lnTo>
                  <a:lnTo>
                    <a:pt x="94542" y="21552"/>
                  </a:lnTo>
                  <a:lnTo>
                    <a:pt x="93947" y="22062"/>
                  </a:lnTo>
                  <a:lnTo>
                    <a:pt x="93310" y="22530"/>
                  </a:lnTo>
                  <a:lnTo>
                    <a:pt x="92714" y="22955"/>
                  </a:lnTo>
                  <a:lnTo>
                    <a:pt x="92077" y="23380"/>
                  </a:lnTo>
                  <a:lnTo>
                    <a:pt x="91439" y="23720"/>
                  </a:lnTo>
                  <a:lnTo>
                    <a:pt x="90759" y="24018"/>
                  </a:lnTo>
                  <a:lnTo>
                    <a:pt x="90079" y="24230"/>
                  </a:lnTo>
                  <a:lnTo>
                    <a:pt x="89314" y="24443"/>
                  </a:lnTo>
                  <a:lnTo>
                    <a:pt x="88548" y="24571"/>
                  </a:lnTo>
                  <a:lnTo>
                    <a:pt x="87741" y="24656"/>
                  </a:lnTo>
                  <a:lnTo>
                    <a:pt x="86891" y="24698"/>
                  </a:lnTo>
                  <a:lnTo>
                    <a:pt x="86040" y="24656"/>
                  </a:lnTo>
                  <a:lnTo>
                    <a:pt x="85275" y="24528"/>
                  </a:lnTo>
                  <a:lnTo>
                    <a:pt x="84510" y="24358"/>
                  </a:lnTo>
                  <a:lnTo>
                    <a:pt x="83830" y="24103"/>
                  </a:lnTo>
                  <a:lnTo>
                    <a:pt x="83192" y="23805"/>
                  </a:lnTo>
                  <a:lnTo>
                    <a:pt x="82597" y="23508"/>
                  </a:lnTo>
                  <a:lnTo>
                    <a:pt x="82044" y="23168"/>
                  </a:lnTo>
                  <a:lnTo>
                    <a:pt x="81534" y="22785"/>
                  </a:lnTo>
                  <a:lnTo>
                    <a:pt x="81067" y="22403"/>
                  </a:lnTo>
                  <a:lnTo>
                    <a:pt x="80642" y="22062"/>
                  </a:lnTo>
                  <a:lnTo>
                    <a:pt x="79919" y="21340"/>
                  </a:lnTo>
                  <a:lnTo>
                    <a:pt x="79366" y="20745"/>
                  </a:lnTo>
                  <a:lnTo>
                    <a:pt x="78899" y="20362"/>
                  </a:lnTo>
                  <a:lnTo>
                    <a:pt x="78729" y="20235"/>
                  </a:lnTo>
                  <a:lnTo>
                    <a:pt x="78516" y="20192"/>
                  </a:lnTo>
                  <a:lnTo>
                    <a:pt x="78304" y="20107"/>
                  </a:lnTo>
                  <a:lnTo>
                    <a:pt x="77708" y="20107"/>
                  </a:lnTo>
                  <a:lnTo>
                    <a:pt x="77326" y="20192"/>
                  </a:lnTo>
                  <a:lnTo>
                    <a:pt x="76986" y="20320"/>
                  </a:lnTo>
                  <a:lnTo>
                    <a:pt x="76731" y="20405"/>
                  </a:lnTo>
                  <a:lnTo>
                    <a:pt x="76476" y="20532"/>
                  </a:lnTo>
                  <a:lnTo>
                    <a:pt x="75711" y="20150"/>
                  </a:lnTo>
                  <a:lnTo>
                    <a:pt x="74903" y="19809"/>
                  </a:lnTo>
                  <a:lnTo>
                    <a:pt x="74053" y="19554"/>
                  </a:lnTo>
                  <a:lnTo>
                    <a:pt x="73160" y="19299"/>
                  </a:lnTo>
                  <a:lnTo>
                    <a:pt x="72267" y="19129"/>
                  </a:lnTo>
                  <a:lnTo>
                    <a:pt x="71290" y="18959"/>
                  </a:lnTo>
                  <a:lnTo>
                    <a:pt x="69292" y="18662"/>
                  </a:lnTo>
                  <a:lnTo>
                    <a:pt x="67124" y="18364"/>
                  </a:lnTo>
                  <a:lnTo>
                    <a:pt x="65933" y="18152"/>
                  </a:lnTo>
                  <a:lnTo>
                    <a:pt x="64743" y="17939"/>
                  </a:lnTo>
                  <a:lnTo>
                    <a:pt x="63468" y="17684"/>
                  </a:lnTo>
                  <a:lnTo>
                    <a:pt x="62150" y="17344"/>
                  </a:lnTo>
                  <a:lnTo>
                    <a:pt x="60790" y="16961"/>
                  </a:lnTo>
                  <a:lnTo>
                    <a:pt x="59344" y="16494"/>
                  </a:lnTo>
                  <a:lnTo>
                    <a:pt x="58792" y="16324"/>
                  </a:lnTo>
                  <a:lnTo>
                    <a:pt x="58239" y="16069"/>
                  </a:lnTo>
                  <a:lnTo>
                    <a:pt x="57686" y="15814"/>
                  </a:lnTo>
                  <a:lnTo>
                    <a:pt x="57134" y="15516"/>
                  </a:lnTo>
                  <a:lnTo>
                    <a:pt x="56624" y="15218"/>
                  </a:lnTo>
                  <a:lnTo>
                    <a:pt x="56114" y="14878"/>
                  </a:lnTo>
                  <a:lnTo>
                    <a:pt x="55603" y="14538"/>
                  </a:lnTo>
                  <a:lnTo>
                    <a:pt x="55136" y="14198"/>
                  </a:lnTo>
                  <a:lnTo>
                    <a:pt x="54668" y="13773"/>
                  </a:lnTo>
                  <a:lnTo>
                    <a:pt x="54243" y="13391"/>
                  </a:lnTo>
                  <a:lnTo>
                    <a:pt x="53818" y="12965"/>
                  </a:lnTo>
                  <a:lnTo>
                    <a:pt x="53435" y="12540"/>
                  </a:lnTo>
                  <a:lnTo>
                    <a:pt x="53053" y="12073"/>
                  </a:lnTo>
                  <a:lnTo>
                    <a:pt x="52713" y="11605"/>
                  </a:lnTo>
                  <a:lnTo>
                    <a:pt x="52415" y="11138"/>
                  </a:lnTo>
                  <a:lnTo>
                    <a:pt x="52118" y="10627"/>
                  </a:lnTo>
                  <a:lnTo>
                    <a:pt x="51863" y="10117"/>
                  </a:lnTo>
                  <a:lnTo>
                    <a:pt x="51650" y="9607"/>
                  </a:lnTo>
                  <a:lnTo>
                    <a:pt x="51437" y="9097"/>
                  </a:lnTo>
                  <a:lnTo>
                    <a:pt x="51310" y="8544"/>
                  </a:lnTo>
                  <a:lnTo>
                    <a:pt x="51182" y="7992"/>
                  </a:lnTo>
                  <a:lnTo>
                    <a:pt x="51097" y="7439"/>
                  </a:lnTo>
                  <a:lnTo>
                    <a:pt x="51055" y="6887"/>
                  </a:lnTo>
                  <a:lnTo>
                    <a:pt x="51055" y="6334"/>
                  </a:lnTo>
                  <a:lnTo>
                    <a:pt x="51097" y="5781"/>
                  </a:lnTo>
                  <a:lnTo>
                    <a:pt x="51225" y="5186"/>
                  </a:lnTo>
                  <a:lnTo>
                    <a:pt x="51352" y="4634"/>
                  </a:lnTo>
                  <a:lnTo>
                    <a:pt x="51523" y="4081"/>
                  </a:lnTo>
                  <a:lnTo>
                    <a:pt x="51778" y="3486"/>
                  </a:lnTo>
                  <a:lnTo>
                    <a:pt x="52075" y="2933"/>
                  </a:lnTo>
                  <a:lnTo>
                    <a:pt x="52415" y="2338"/>
                  </a:lnTo>
                  <a:lnTo>
                    <a:pt x="52798" y="1785"/>
                  </a:lnTo>
                  <a:lnTo>
                    <a:pt x="52925" y="1573"/>
                  </a:lnTo>
                  <a:lnTo>
                    <a:pt x="53010" y="1403"/>
                  </a:lnTo>
                  <a:lnTo>
                    <a:pt x="53053" y="1233"/>
                  </a:lnTo>
                  <a:lnTo>
                    <a:pt x="53053" y="1063"/>
                  </a:lnTo>
                  <a:lnTo>
                    <a:pt x="52968" y="893"/>
                  </a:lnTo>
                  <a:lnTo>
                    <a:pt x="52925" y="765"/>
                  </a:lnTo>
                  <a:lnTo>
                    <a:pt x="52798" y="595"/>
                  </a:lnTo>
                  <a:lnTo>
                    <a:pt x="52670" y="510"/>
                  </a:lnTo>
                  <a:lnTo>
                    <a:pt x="52373" y="298"/>
                  </a:lnTo>
                  <a:lnTo>
                    <a:pt x="51990" y="128"/>
                  </a:lnTo>
                  <a:lnTo>
                    <a:pt x="51608" y="43"/>
                  </a:lnTo>
                  <a:lnTo>
                    <a:pt x="51225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70"/>
            <p:cNvSpPr/>
            <p:nvPr/>
          </p:nvSpPr>
          <p:spPr>
            <a:xfrm>
              <a:off x="3292425" y="1018950"/>
              <a:ext cx="2715325" cy="1162650"/>
            </a:xfrm>
            <a:custGeom>
              <a:avLst/>
              <a:gdLst/>
              <a:ahLst/>
              <a:cxnLst/>
              <a:rect l="l" t="t" r="r" b="b"/>
              <a:pathLst>
                <a:path w="108613" h="46506" fill="none" extrusionOk="0">
                  <a:moveTo>
                    <a:pt x="1" y="29629"/>
                  </a:moveTo>
                  <a:lnTo>
                    <a:pt x="1" y="29629"/>
                  </a:lnTo>
                  <a:lnTo>
                    <a:pt x="298" y="29289"/>
                  </a:lnTo>
                  <a:lnTo>
                    <a:pt x="1021" y="28524"/>
                  </a:lnTo>
                  <a:lnTo>
                    <a:pt x="1531" y="28056"/>
                  </a:lnTo>
                  <a:lnTo>
                    <a:pt x="2084" y="27546"/>
                  </a:lnTo>
                  <a:lnTo>
                    <a:pt x="2721" y="27036"/>
                  </a:lnTo>
                  <a:lnTo>
                    <a:pt x="3444" y="26568"/>
                  </a:lnTo>
                  <a:lnTo>
                    <a:pt x="3444" y="26568"/>
                  </a:lnTo>
                  <a:lnTo>
                    <a:pt x="4464" y="25973"/>
                  </a:lnTo>
                  <a:lnTo>
                    <a:pt x="6165" y="25038"/>
                  </a:lnTo>
                  <a:lnTo>
                    <a:pt x="8375" y="23890"/>
                  </a:lnTo>
                  <a:lnTo>
                    <a:pt x="11096" y="22615"/>
                  </a:lnTo>
                  <a:lnTo>
                    <a:pt x="12626" y="21935"/>
                  </a:lnTo>
                  <a:lnTo>
                    <a:pt x="14242" y="21255"/>
                  </a:lnTo>
                  <a:lnTo>
                    <a:pt x="15942" y="20532"/>
                  </a:lnTo>
                  <a:lnTo>
                    <a:pt x="17685" y="19852"/>
                  </a:lnTo>
                  <a:lnTo>
                    <a:pt x="19555" y="19172"/>
                  </a:lnTo>
                  <a:lnTo>
                    <a:pt x="21426" y="18534"/>
                  </a:lnTo>
                  <a:lnTo>
                    <a:pt x="23339" y="17897"/>
                  </a:lnTo>
                  <a:lnTo>
                    <a:pt x="25337" y="17301"/>
                  </a:lnTo>
                  <a:lnTo>
                    <a:pt x="25337" y="17301"/>
                  </a:lnTo>
                  <a:lnTo>
                    <a:pt x="27972" y="16621"/>
                  </a:lnTo>
                  <a:lnTo>
                    <a:pt x="30565" y="15856"/>
                  </a:lnTo>
                  <a:lnTo>
                    <a:pt x="31883" y="15473"/>
                  </a:lnTo>
                  <a:lnTo>
                    <a:pt x="33158" y="15048"/>
                  </a:lnTo>
                  <a:lnTo>
                    <a:pt x="34434" y="14581"/>
                  </a:lnTo>
                  <a:lnTo>
                    <a:pt x="35709" y="14028"/>
                  </a:lnTo>
                  <a:lnTo>
                    <a:pt x="35709" y="14028"/>
                  </a:lnTo>
                  <a:lnTo>
                    <a:pt x="36687" y="13561"/>
                  </a:lnTo>
                  <a:lnTo>
                    <a:pt x="37622" y="13050"/>
                  </a:lnTo>
                  <a:lnTo>
                    <a:pt x="38557" y="12498"/>
                  </a:lnTo>
                  <a:lnTo>
                    <a:pt x="39450" y="11903"/>
                  </a:lnTo>
                  <a:lnTo>
                    <a:pt x="40342" y="11223"/>
                  </a:lnTo>
                  <a:lnTo>
                    <a:pt x="41150" y="10542"/>
                  </a:lnTo>
                  <a:lnTo>
                    <a:pt x="41915" y="9777"/>
                  </a:lnTo>
                  <a:lnTo>
                    <a:pt x="42681" y="8970"/>
                  </a:lnTo>
                  <a:lnTo>
                    <a:pt x="42681" y="8970"/>
                  </a:lnTo>
                  <a:lnTo>
                    <a:pt x="43361" y="8077"/>
                  </a:lnTo>
                  <a:lnTo>
                    <a:pt x="43998" y="7142"/>
                  </a:lnTo>
                  <a:lnTo>
                    <a:pt x="45231" y="5229"/>
                  </a:lnTo>
                  <a:lnTo>
                    <a:pt x="45826" y="4251"/>
                  </a:lnTo>
                  <a:lnTo>
                    <a:pt x="46464" y="3316"/>
                  </a:lnTo>
                  <a:lnTo>
                    <a:pt x="47187" y="2423"/>
                  </a:lnTo>
                  <a:lnTo>
                    <a:pt x="47569" y="1998"/>
                  </a:lnTo>
                  <a:lnTo>
                    <a:pt x="47952" y="1615"/>
                  </a:lnTo>
                  <a:lnTo>
                    <a:pt x="47952" y="1615"/>
                  </a:lnTo>
                  <a:lnTo>
                    <a:pt x="48292" y="1275"/>
                  </a:lnTo>
                  <a:lnTo>
                    <a:pt x="48632" y="978"/>
                  </a:lnTo>
                  <a:lnTo>
                    <a:pt x="49014" y="723"/>
                  </a:lnTo>
                  <a:lnTo>
                    <a:pt x="49440" y="468"/>
                  </a:lnTo>
                  <a:lnTo>
                    <a:pt x="49865" y="255"/>
                  </a:lnTo>
                  <a:lnTo>
                    <a:pt x="50290" y="128"/>
                  </a:lnTo>
                  <a:lnTo>
                    <a:pt x="50757" y="43"/>
                  </a:lnTo>
                  <a:lnTo>
                    <a:pt x="51225" y="0"/>
                  </a:lnTo>
                  <a:lnTo>
                    <a:pt x="51225" y="0"/>
                  </a:lnTo>
                  <a:lnTo>
                    <a:pt x="51608" y="43"/>
                  </a:lnTo>
                  <a:lnTo>
                    <a:pt x="51990" y="128"/>
                  </a:lnTo>
                  <a:lnTo>
                    <a:pt x="52373" y="298"/>
                  </a:lnTo>
                  <a:lnTo>
                    <a:pt x="52670" y="510"/>
                  </a:lnTo>
                  <a:lnTo>
                    <a:pt x="52798" y="595"/>
                  </a:lnTo>
                  <a:lnTo>
                    <a:pt x="52925" y="765"/>
                  </a:lnTo>
                  <a:lnTo>
                    <a:pt x="52968" y="893"/>
                  </a:lnTo>
                  <a:lnTo>
                    <a:pt x="53053" y="1063"/>
                  </a:lnTo>
                  <a:lnTo>
                    <a:pt x="53053" y="1233"/>
                  </a:lnTo>
                  <a:lnTo>
                    <a:pt x="53010" y="1403"/>
                  </a:lnTo>
                  <a:lnTo>
                    <a:pt x="52925" y="1573"/>
                  </a:lnTo>
                  <a:lnTo>
                    <a:pt x="52798" y="1785"/>
                  </a:lnTo>
                  <a:lnTo>
                    <a:pt x="52798" y="1785"/>
                  </a:lnTo>
                  <a:lnTo>
                    <a:pt x="52415" y="2338"/>
                  </a:lnTo>
                  <a:lnTo>
                    <a:pt x="52075" y="2933"/>
                  </a:lnTo>
                  <a:lnTo>
                    <a:pt x="51778" y="3486"/>
                  </a:lnTo>
                  <a:lnTo>
                    <a:pt x="51523" y="4081"/>
                  </a:lnTo>
                  <a:lnTo>
                    <a:pt x="51352" y="4634"/>
                  </a:lnTo>
                  <a:lnTo>
                    <a:pt x="51225" y="5186"/>
                  </a:lnTo>
                  <a:lnTo>
                    <a:pt x="51097" y="5781"/>
                  </a:lnTo>
                  <a:lnTo>
                    <a:pt x="51055" y="6334"/>
                  </a:lnTo>
                  <a:lnTo>
                    <a:pt x="51055" y="6887"/>
                  </a:lnTo>
                  <a:lnTo>
                    <a:pt x="51097" y="7439"/>
                  </a:lnTo>
                  <a:lnTo>
                    <a:pt x="51182" y="7992"/>
                  </a:lnTo>
                  <a:lnTo>
                    <a:pt x="51310" y="8544"/>
                  </a:lnTo>
                  <a:lnTo>
                    <a:pt x="51437" y="9097"/>
                  </a:lnTo>
                  <a:lnTo>
                    <a:pt x="51650" y="9607"/>
                  </a:lnTo>
                  <a:lnTo>
                    <a:pt x="51863" y="10117"/>
                  </a:lnTo>
                  <a:lnTo>
                    <a:pt x="52118" y="10627"/>
                  </a:lnTo>
                  <a:lnTo>
                    <a:pt x="52415" y="11138"/>
                  </a:lnTo>
                  <a:lnTo>
                    <a:pt x="52713" y="11605"/>
                  </a:lnTo>
                  <a:lnTo>
                    <a:pt x="53053" y="12073"/>
                  </a:lnTo>
                  <a:lnTo>
                    <a:pt x="53435" y="12540"/>
                  </a:lnTo>
                  <a:lnTo>
                    <a:pt x="53818" y="12965"/>
                  </a:lnTo>
                  <a:lnTo>
                    <a:pt x="54243" y="13391"/>
                  </a:lnTo>
                  <a:lnTo>
                    <a:pt x="54668" y="13773"/>
                  </a:lnTo>
                  <a:lnTo>
                    <a:pt x="55136" y="14198"/>
                  </a:lnTo>
                  <a:lnTo>
                    <a:pt x="55603" y="14538"/>
                  </a:lnTo>
                  <a:lnTo>
                    <a:pt x="56114" y="14878"/>
                  </a:lnTo>
                  <a:lnTo>
                    <a:pt x="56624" y="15218"/>
                  </a:lnTo>
                  <a:lnTo>
                    <a:pt x="57134" y="15516"/>
                  </a:lnTo>
                  <a:lnTo>
                    <a:pt x="57686" y="15814"/>
                  </a:lnTo>
                  <a:lnTo>
                    <a:pt x="58239" y="16069"/>
                  </a:lnTo>
                  <a:lnTo>
                    <a:pt x="58792" y="16324"/>
                  </a:lnTo>
                  <a:lnTo>
                    <a:pt x="59344" y="16494"/>
                  </a:lnTo>
                  <a:lnTo>
                    <a:pt x="59344" y="16494"/>
                  </a:lnTo>
                  <a:lnTo>
                    <a:pt x="60790" y="16961"/>
                  </a:lnTo>
                  <a:lnTo>
                    <a:pt x="62150" y="17344"/>
                  </a:lnTo>
                  <a:lnTo>
                    <a:pt x="63468" y="17684"/>
                  </a:lnTo>
                  <a:lnTo>
                    <a:pt x="64743" y="17939"/>
                  </a:lnTo>
                  <a:lnTo>
                    <a:pt x="65933" y="18152"/>
                  </a:lnTo>
                  <a:lnTo>
                    <a:pt x="67124" y="18364"/>
                  </a:lnTo>
                  <a:lnTo>
                    <a:pt x="69292" y="18662"/>
                  </a:lnTo>
                  <a:lnTo>
                    <a:pt x="71290" y="18959"/>
                  </a:lnTo>
                  <a:lnTo>
                    <a:pt x="72267" y="19129"/>
                  </a:lnTo>
                  <a:lnTo>
                    <a:pt x="73160" y="19299"/>
                  </a:lnTo>
                  <a:lnTo>
                    <a:pt x="74053" y="19554"/>
                  </a:lnTo>
                  <a:lnTo>
                    <a:pt x="74903" y="19809"/>
                  </a:lnTo>
                  <a:lnTo>
                    <a:pt x="75711" y="20150"/>
                  </a:lnTo>
                  <a:lnTo>
                    <a:pt x="76476" y="20532"/>
                  </a:lnTo>
                  <a:lnTo>
                    <a:pt x="76476" y="20532"/>
                  </a:lnTo>
                  <a:lnTo>
                    <a:pt x="76731" y="20405"/>
                  </a:lnTo>
                  <a:lnTo>
                    <a:pt x="76986" y="20320"/>
                  </a:lnTo>
                  <a:lnTo>
                    <a:pt x="77326" y="20192"/>
                  </a:lnTo>
                  <a:lnTo>
                    <a:pt x="77708" y="20107"/>
                  </a:lnTo>
                  <a:lnTo>
                    <a:pt x="78134" y="20107"/>
                  </a:lnTo>
                  <a:lnTo>
                    <a:pt x="78304" y="20107"/>
                  </a:lnTo>
                  <a:lnTo>
                    <a:pt x="78516" y="20192"/>
                  </a:lnTo>
                  <a:lnTo>
                    <a:pt x="78729" y="20235"/>
                  </a:lnTo>
                  <a:lnTo>
                    <a:pt x="78899" y="20362"/>
                  </a:lnTo>
                  <a:lnTo>
                    <a:pt x="78899" y="20362"/>
                  </a:lnTo>
                  <a:lnTo>
                    <a:pt x="79366" y="20745"/>
                  </a:lnTo>
                  <a:lnTo>
                    <a:pt x="79919" y="21340"/>
                  </a:lnTo>
                  <a:lnTo>
                    <a:pt x="80642" y="22062"/>
                  </a:lnTo>
                  <a:lnTo>
                    <a:pt x="81067" y="22403"/>
                  </a:lnTo>
                  <a:lnTo>
                    <a:pt x="81534" y="22785"/>
                  </a:lnTo>
                  <a:lnTo>
                    <a:pt x="82044" y="23168"/>
                  </a:lnTo>
                  <a:lnTo>
                    <a:pt x="82597" y="23508"/>
                  </a:lnTo>
                  <a:lnTo>
                    <a:pt x="83192" y="23805"/>
                  </a:lnTo>
                  <a:lnTo>
                    <a:pt x="83830" y="24103"/>
                  </a:lnTo>
                  <a:lnTo>
                    <a:pt x="84510" y="24358"/>
                  </a:lnTo>
                  <a:lnTo>
                    <a:pt x="85275" y="24528"/>
                  </a:lnTo>
                  <a:lnTo>
                    <a:pt x="86040" y="24656"/>
                  </a:lnTo>
                  <a:lnTo>
                    <a:pt x="86891" y="24698"/>
                  </a:lnTo>
                  <a:lnTo>
                    <a:pt x="86891" y="24698"/>
                  </a:lnTo>
                  <a:lnTo>
                    <a:pt x="87741" y="24656"/>
                  </a:lnTo>
                  <a:lnTo>
                    <a:pt x="88548" y="24571"/>
                  </a:lnTo>
                  <a:lnTo>
                    <a:pt x="89314" y="24443"/>
                  </a:lnTo>
                  <a:lnTo>
                    <a:pt x="90079" y="24230"/>
                  </a:lnTo>
                  <a:lnTo>
                    <a:pt x="90759" y="24018"/>
                  </a:lnTo>
                  <a:lnTo>
                    <a:pt x="91439" y="23720"/>
                  </a:lnTo>
                  <a:lnTo>
                    <a:pt x="92077" y="23380"/>
                  </a:lnTo>
                  <a:lnTo>
                    <a:pt x="92714" y="22955"/>
                  </a:lnTo>
                  <a:lnTo>
                    <a:pt x="93310" y="22530"/>
                  </a:lnTo>
                  <a:lnTo>
                    <a:pt x="93947" y="22062"/>
                  </a:lnTo>
                  <a:lnTo>
                    <a:pt x="94542" y="21552"/>
                  </a:lnTo>
                  <a:lnTo>
                    <a:pt x="95137" y="20957"/>
                  </a:lnTo>
                  <a:lnTo>
                    <a:pt x="96328" y="19724"/>
                  </a:lnTo>
                  <a:lnTo>
                    <a:pt x="97603" y="18322"/>
                  </a:lnTo>
                  <a:lnTo>
                    <a:pt x="97603" y="18322"/>
                  </a:lnTo>
                  <a:lnTo>
                    <a:pt x="98241" y="17599"/>
                  </a:lnTo>
                  <a:lnTo>
                    <a:pt x="98921" y="16876"/>
                  </a:lnTo>
                  <a:lnTo>
                    <a:pt x="99643" y="16239"/>
                  </a:lnTo>
                  <a:lnTo>
                    <a:pt x="100366" y="15601"/>
                  </a:lnTo>
                  <a:lnTo>
                    <a:pt x="101131" y="15048"/>
                  </a:lnTo>
                  <a:lnTo>
                    <a:pt x="101854" y="14496"/>
                  </a:lnTo>
                  <a:lnTo>
                    <a:pt x="102619" y="14028"/>
                  </a:lnTo>
                  <a:lnTo>
                    <a:pt x="103342" y="13603"/>
                  </a:lnTo>
                  <a:lnTo>
                    <a:pt x="104064" y="13263"/>
                  </a:lnTo>
                  <a:lnTo>
                    <a:pt x="104745" y="12923"/>
                  </a:lnTo>
                  <a:lnTo>
                    <a:pt x="105382" y="12710"/>
                  </a:lnTo>
                  <a:lnTo>
                    <a:pt x="105977" y="12540"/>
                  </a:lnTo>
                  <a:lnTo>
                    <a:pt x="106530" y="12413"/>
                  </a:lnTo>
                  <a:lnTo>
                    <a:pt x="107040" y="12370"/>
                  </a:lnTo>
                  <a:lnTo>
                    <a:pt x="107465" y="12455"/>
                  </a:lnTo>
                  <a:lnTo>
                    <a:pt x="107635" y="12498"/>
                  </a:lnTo>
                  <a:lnTo>
                    <a:pt x="107805" y="12583"/>
                  </a:lnTo>
                  <a:lnTo>
                    <a:pt x="107805" y="12583"/>
                  </a:lnTo>
                  <a:lnTo>
                    <a:pt x="108103" y="12753"/>
                  </a:lnTo>
                  <a:lnTo>
                    <a:pt x="108315" y="13008"/>
                  </a:lnTo>
                  <a:lnTo>
                    <a:pt x="108485" y="13263"/>
                  </a:lnTo>
                  <a:lnTo>
                    <a:pt x="108570" y="13603"/>
                  </a:lnTo>
                  <a:lnTo>
                    <a:pt x="108613" y="13943"/>
                  </a:lnTo>
                  <a:lnTo>
                    <a:pt x="108613" y="14326"/>
                  </a:lnTo>
                  <a:lnTo>
                    <a:pt x="108528" y="14666"/>
                  </a:lnTo>
                  <a:lnTo>
                    <a:pt x="108443" y="15048"/>
                  </a:lnTo>
                  <a:lnTo>
                    <a:pt x="108315" y="15431"/>
                  </a:lnTo>
                  <a:lnTo>
                    <a:pt x="108188" y="15814"/>
                  </a:lnTo>
                  <a:lnTo>
                    <a:pt x="108018" y="16196"/>
                  </a:lnTo>
                  <a:lnTo>
                    <a:pt x="107848" y="16494"/>
                  </a:lnTo>
                  <a:lnTo>
                    <a:pt x="107635" y="16834"/>
                  </a:lnTo>
                  <a:lnTo>
                    <a:pt x="107423" y="17089"/>
                  </a:lnTo>
                  <a:lnTo>
                    <a:pt x="107210" y="17301"/>
                  </a:lnTo>
                  <a:lnTo>
                    <a:pt x="106998" y="17514"/>
                  </a:lnTo>
                  <a:lnTo>
                    <a:pt x="106998" y="17514"/>
                  </a:lnTo>
                  <a:lnTo>
                    <a:pt x="106743" y="17726"/>
                  </a:lnTo>
                  <a:lnTo>
                    <a:pt x="106360" y="18152"/>
                  </a:lnTo>
                  <a:lnTo>
                    <a:pt x="105255" y="19342"/>
                  </a:lnTo>
                  <a:lnTo>
                    <a:pt x="103894" y="20915"/>
                  </a:lnTo>
                  <a:lnTo>
                    <a:pt x="102449" y="22743"/>
                  </a:lnTo>
                  <a:lnTo>
                    <a:pt x="101726" y="23720"/>
                  </a:lnTo>
                  <a:lnTo>
                    <a:pt x="101046" y="24698"/>
                  </a:lnTo>
                  <a:lnTo>
                    <a:pt x="100451" y="25633"/>
                  </a:lnTo>
                  <a:lnTo>
                    <a:pt x="99899" y="26568"/>
                  </a:lnTo>
                  <a:lnTo>
                    <a:pt x="99431" y="27419"/>
                  </a:lnTo>
                  <a:lnTo>
                    <a:pt x="99091" y="28184"/>
                  </a:lnTo>
                  <a:lnTo>
                    <a:pt x="98963" y="28524"/>
                  </a:lnTo>
                  <a:lnTo>
                    <a:pt x="98878" y="28864"/>
                  </a:lnTo>
                  <a:lnTo>
                    <a:pt x="98836" y="29162"/>
                  </a:lnTo>
                  <a:lnTo>
                    <a:pt x="98836" y="29417"/>
                  </a:lnTo>
                  <a:lnTo>
                    <a:pt x="98836" y="29417"/>
                  </a:lnTo>
                  <a:lnTo>
                    <a:pt x="99006" y="31542"/>
                  </a:lnTo>
                  <a:lnTo>
                    <a:pt x="99218" y="33710"/>
                  </a:lnTo>
                  <a:lnTo>
                    <a:pt x="99346" y="34730"/>
                  </a:lnTo>
                  <a:lnTo>
                    <a:pt x="99516" y="35623"/>
                  </a:lnTo>
                  <a:lnTo>
                    <a:pt x="99643" y="36388"/>
                  </a:lnTo>
                  <a:lnTo>
                    <a:pt x="99814" y="36983"/>
                  </a:lnTo>
                  <a:lnTo>
                    <a:pt x="99814" y="36983"/>
                  </a:lnTo>
                  <a:lnTo>
                    <a:pt x="100239" y="38259"/>
                  </a:lnTo>
                  <a:lnTo>
                    <a:pt x="100664" y="39916"/>
                  </a:lnTo>
                  <a:lnTo>
                    <a:pt x="100876" y="40809"/>
                  </a:lnTo>
                  <a:lnTo>
                    <a:pt x="101046" y="41659"/>
                  </a:lnTo>
                  <a:lnTo>
                    <a:pt x="101174" y="42510"/>
                  </a:lnTo>
                  <a:lnTo>
                    <a:pt x="101259" y="43275"/>
                  </a:lnTo>
                  <a:lnTo>
                    <a:pt x="101259" y="43275"/>
                  </a:lnTo>
                  <a:lnTo>
                    <a:pt x="101344" y="44593"/>
                  </a:lnTo>
                  <a:lnTo>
                    <a:pt x="101344" y="45145"/>
                  </a:lnTo>
                  <a:lnTo>
                    <a:pt x="101344" y="45655"/>
                  </a:lnTo>
                  <a:lnTo>
                    <a:pt x="101301" y="46038"/>
                  </a:lnTo>
                  <a:lnTo>
                    <a:pt x="101216" y="46208"/>
                  </a:lnTo>
                  <a:lnTo>
                    <a:pt x="101174" y="46335"/>
                  </a:lnTo>
                  <a:lnTo>
                    <a:pt x="101046" y="46420"/>
                  </a:lnTo>
                  <a:lnTo>
                    <a:pt x="100961" y="46463"/>
                  </a:lnTo>
                  <a:lnTo>
                    <a:pt x="100791" y="46505"/>
                  </a:lnTo>
                  <a:lnTo>
                    <a:pt x="100621" y="46505"/>
                  </a:lnTo>
                  <a:lnTo>
                    <a:pt x="100621" y="46505"/>
                  </a:lnTo>
                  <a:lnTo>
                    <a:pt x="100409" y="46420"/>
                  </a:lnTo>
                  <a:lnTo>
                    <a:pt x="100154" y="46293"/>
                  </a:lnTo>
                  <a:lnTo>
                    <a:pt x="99856" y="46080"/>
                  </a:lnTo>
                  <a:lnTo>
                    <a:pt x="99516" y="45825"/>
                  </a:lnTo>
                  <a:lnTo>
                    <a:pt x="98708" y="45103"/>
                  </a:lnTo>
                  <a:lnTo>
                    <a:pt x="97773" y="44125"/>
                  </a:lnTo>
                  <a:lnTo>
                    <a:pt x="96710" y="42892"/>
                  </a:lnTo>
                  <a:lnTo>
                    <a:pt x="95478" y="41404"/>
                  </a:lnTo>
                  <a:lnTo>
                    <a:pt x="94202" y="39619"/>
                  </a:lnTo>
                  <a:lnTo>
                    <a:pt x="92842" y="37621"/>
                  </a:lnTo>
                  <a:lnTo>
                    <a:pt x="92842" y="37621"/>
                  </a:lnTo>
                  <a:lnTo>
                    <a:pt x="92077" y="36558"/>
                  </a:lnTo>
                  <a:lnTo>
                    <a:pt x="91312" y="35580"/>
                  </a:lnTo>
                  <a:lnTo>
                    <a:pt x="90504" y="34645"/>
                  </a:lnTo>
                  <a:lnTo>
                    <a:pt x="89654" y="33838"/>
                  </a:lnTo>
                  <a:lnTo>
                    <a:pt x="88761" y="33030"/>
                  </a:lnTo>
                  <a:lnTo>
                    <a:pt x="87868" y="32350"/>
                  </a:lnTo>
                  <a:lnTo>
                    <a:pt x="86891" y="31712"/>
                  </a:lnTo>
                  <a:lnTo>
                    <a:pt x="85913" y="31159"/>
                  </a:lnTo>
                  <a:lnTo>
                    <a:pt x="84935" y="30692"/>
                  </a:lnTo>
                  <a:lnTo>
                    <a:pt x="83872" y="30267"/>
                  </a:lnTo>
                  <a:lnTo>
                    <a:pt x="82810" y="29969"/>
                  </a:lnTo>
                  <a:lnTo>
                    <a:pt x="81747" y="29714"/>
                  </a:lnTo>
                  <a:lnTo>
                    <a:pt x="80642" y="29544"/>
                  </a:lnTo>
                  <a:lnTo>
                    <a:pt x="79494" y="29502"/>
                  </a:lnTo>
                  <a:lnTo>
                    <a:pt x="78346" y="29502"/>
                  </a:lnTo>
                  <a:lnTo>
                    <a:pt x="77198" y="29629"/>
                  </a:lnTo>
                  <a:lnTo>
                    <a:pt x="77198" y="29629"/>
                  </a:lnTo>
                  <a:lnTo>
                    <a:pt x="74860" y="29969"/>
                  </a:lnTo>
                  <a:lnTo>
                    <a:pt x="72565" y="30352"/>
                  </a:lnTo>
                  <a:lnTo>
                    <a:pt x="70397" y="30819"/>
                  </a:lnTo>
                  <a:lnTo>
                    <a:pt x="68399" y="31245"/>
                  </a:lnTo>
                  <a:lnTo>
                    <a:pt x="65338" y="31967"/>
                  </a:lnTo>
                  <a:lnTo>
                    <a:pt x="64020" y="32307"/>
                  </a:lnTo>
                  <a:lnTo>
                    <a:pt x="64020" y="32307"/>
                  </a:lnTo>
                  <a:lnTo>
                    <a:pt x="63978" y="32350"/>
                  </a:lnTo>
                  <a:lnTo>
                    <a:pt x="63935" y="32435"/>
                  </a:lnTo>
                  <a:lnTo>
                    <a:pt x="63978" y="32647"/>
                  </a:lnTo>
                  <a:lnTo>
                    <a:pt x="64020" y="33030"/>
                  </a:lnTo>
                  <a:lnTo>
                    <a:pt x="64190" y="33455"/>
                  </a:lnTo>
                  <a:lnTo>
                    <a:pt x="64403" y="33965"/>
                  </a:lnTo>
                  <a:lnTo>
                    <a:pt x="64658" y="34475"/>
                  </a:lnTo>
                  <a:lnTo>
                    <a:pt x="64998" y="35028"/>
                  </a:lnTo>
                  <a:lnTo>
                    <a:pt x="65338" y="35538"/>
                  </a:lnTo>
                  <a:lnTo>
                    <a:pt x="65338" y="35538"/>
                  </a:lnTo>
                  <a:lnTo>
                    <a:pt x="65508" y="35793"/>
                  </a:lnTo>
                  <a:lnTo>
                    <a:pt x="65636" y="35963"/>
                  </a:lnTo>
                  <a:lnTo>
                    <a:pt x="65636" y="36133"/>
                  </a:lnTo>
                  <a:lnTo>
                    <a:pt x="65593" y="36261"/>
                  </a:lnTo>
                  <a:lnTo>
                    <a:pt x="65466" y="36346"/>
                  </a:lnTo>
                  <a:lnTo>
                    <a:pt x="65296" y="36388"/>
                  </a:lnTo>
                  <a:lnTo>
                    <a:pt x="65041" y="36388"/>
                  </a:lnTo>
                  <a:lnTo>
                    <a:pt x="64743" y="36303"/>
                  </a:lnTo>
                  <a:lnTo>
                    <a:pt x="64403" y="36176"/>
                  </a:lnTo>
                  <a:lnTo>
                    <a:pt x="63978" y="35963"/>
                  </a:lnTo>
                  <a:lnTo>
                    <a:pt x="63468" y="35708"/>
                  </a:lnTo>
                  <a:lnTo>
                    <a:pt x="62915" y="35368"/>
                  </a:lnTo>
                  <a:lnTo>
                    <a:pt x="62320" y="34985"/>
                  </a:lnTo>
                  <a:lnTo>
                    <a:pt x="61682" y="34518"/>
                  </a:lnTo>
                  <a:lnTo>
                    <a:pt x="61002" y="33923"/>
                  </a:lnTo>
                  <a:lnTo>
                    <a:pt x="60237" y="33285"/>
                  </a:lnTo>
                  <a:lnTo>
                    <a:pt x="53223" y="35623"/>
                  </a:lnTo>
                  <a:lnTo>
                    <a:pt x="53223" y="35623"/>
                  </a:lnTo>
                  <a:lnTo>
                    <a:pt x="53563" y="35793"/>
                  </a:lnTo>
                  <a:lnTo>
                    <a:pt x="53861" y="35963"/>
                  </a:lnTo>
                  <a:lnTo>
                    <a:pt x="54201" y="36176"/>
                  </a:lnTo>
                  <a:lnTo>
                    <a:pt x="54498" y="36431"/>
                  </a:lnTo>
                  <a:lnTo>
                    <a:pt x="54626" y="36601"/>
                  </a:lnTo>
                  <a:lnTo>
                    <a:pt x="54711" y="36771"/>
                  </a:lnTo>
                  <a:lnTo>
                    <a:pt x="54796" y="36941"/>
                  </a:lnTo>
                  <a:lnTo>
                    <a:pt x="54796" y="37111"/>
                  </a:lnTo>
                  <a:lnTo>
                    <a:pt x="54753" y="37323"/>
                  </a:lnTo>
                  <a:lnTo>
                    <a:pt x="54668" y="37536"/>
                  </a:lnTo>
                  <a:lnTo>
                    <a:pt x="54668" y="37536"/>
                  </a:lnTo>
                  <a:lnTo>
                    <a:pt x="54583" y="37621"/>
                  </a:lnTo>
                  <a:lnTo>
                    <a:pt x="54498" y="37706"/>
                  </a:lnTo>
                  <a:lnTo>
                    <a:pt x="54158" y="37833"/>
                  </a:lnTo>
                  <a:lnTo>
                    <a:pt x="53691" y="37876"/>
                  </a:lnTo>
                  <a:lnTo>
                    <a:pt x="53095" y="37919"/>
                  </a:lnTo>
                  <a:lnTo>
                    <a:pt x="52458" y="37919"/>
                  </a:lnTo>
                  <a:lnTo>
                    <a:pt x="51778" y="37919"/>
                  </a:lnTo>
                  <a:lnTo>
                    <a:pt x="50290" y="37791"/>
                  </a:lnTo>
                  <a:lnTo>
                    <a:pt x="48802" y="37621"/>
                  </a:lnTo>
                  <a:lnTo>
                    <a:pt x="47527" y="37451"/>
                  </a:lnTo>
                  <a:lnTo>
                    <a:pt x="46336" y="37238"/>
                  </a:lnTo>
                  <a:lnTo>
                    <a:pt x="46336" y="37238"/>
                  </a:lnTo>
                  <a:lnTo>
                    <a:pt x="45869" y="37451"/>
                  </a:lnTo>
                  <a:lnTo>
                    <a:pt x="44508" y="37919"/>
                  </a:lnTo>
                  <a:lnTo>
                    <a:pt x="43531" y="38216"/>
                  </a:lnTo>
                  <a:lnTo>
                    <a:pt x="42340" y="38556"/>
                  </a:lnTo>
                  <a:lnTo>
                    <a:pt x="40980" y="38896"/>
                  </a:lnTo>
                  <a:lnTo>
                    <a:pt x="39450" y="39236"/>
                  </a:lnTo>
                  <a:lnTo>
                    <a:pt x="37792" y="39534"/>
                  </a:lnTo>
                  <a:lnTo>
                    <a:pt x="35964" y="39746"/>
                  </a:lnTo>
                  <a:lnTo>
                    <a:pt x="33966" y="39959"/>
                  </a:lnTo>
                  <a:lnTo>
                    <a:pt x="31883" y="40044"/>
                  </a:lnTo>
                  <a:lnTo>
                    <a:pt x="30778" y="40044"/>
                  </a:lnTo>
                  <a:lnTo>
                    <a:pt x="29630" y="40044"/>
                  </a:lnTo>
                  <a:lnTo>
                    <a:pt x="28482" y="40001"/>
                  </a:lnTo>
                  <a:lnTo>
                    <a:pt x="27292" y="39959"/>
                  </a:lnTo>
                  <a:lnTo>
                    <a:pt x="26102" y="39831"/>
                  </a:lnTo>
                  <a:lnTo>
                    <a:pt x="24869" y="39704"/>
                  </a:lnTo>
                  <a:lnTo>
                    <a:pt x="23636" y="39534"/>
                  </a:lnTo>
                  <a:lnTo>
                    <a:pt x="22361" y="39321"/>
                  </a:lnTo>
                  <a:lnTo>
                    <a:pt x="22361" y="39321"/>
                  </a:lnTo>
                  <a:lnTo>
                    <a:pt x="19895" y="38811"/>
                  </a:lnTo>
                  <a:lnTo>
                    <a:pt x="17515" y="38301"/>
                  </a:lnTo>
                  <a:lnTo>
                    <a:pt x="15347" y="37748"/>
                  </a:lnTo>
                  <a:lnTo>
                    <a:pt x="13264" y="37153"/>
                  </a:lnTo>
                  <a:lnTo>
                    <a:pt x="11351" y="36558"/>
                  </a:lnTo>
                  <a:lnTo>
                    <a:pt x="9565" y="35921"/>
                  </a:lnTo>
                  <a:lnTo>
                    <a:pt x="7950" y="35283"/>
                  </a:lnTo>
                  <a:lnTo>
                    <a:pt x="6462" y="34645"/>
                  </a:lnTo>
                  <a:lnTo>
                    <a:pt x="5144" y="33965"/>
                  </a:lnTo>
                  <a:lnTo>
                    <a:pt x="3954" y="33327"/>
                  </a:lnTo>
                  <a:lnTo>
                    <a:pt x="2934" y="32690"/>
                  </a:lnTo>
                  <a:lnTo>
                    <a:pt x="2041" y="32010"/>
                  </a:lnTo>
                  <a:lnTo>
                    <a:pt x="1319" y="31415"/>
                  </a:lnTo>
                  <a:lnTo>
                    <a:pt x="723" y="30777"/>
                  </a:lnTo>
                  <a:lnTo>
                    <a:pt x="511" y="30479"/>
                  </a:lnTo>
                  <a:lnTo>
                    <a:pt x="298" y="30182"/>
                  </a:lnTo>
                  <a:lnTo>
                    <a:pt x="128" y="29884"/>
                  </a:lnTo>
                  <a:lnTo>
                    <a:pt x="1" y="29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70"/>
            <p:cNvSpPr/>
            <p:nvPr/>
          </p:nvSpPr>
          <p:spPr>
            <a:xfrm>
              <a:off x="3292425" y="1337750"/>
              <a:ext cx="1002200" cy="428325"/>
            </a:xfrm>
            <a:custGeom>
              <a:avLst/>
              <a:gdLst/>
              <a:ahLst/>
              <a:cxnLst/>
              <a:rect l="l" t="t" r="r" b="b"/>
              <a:pathLst>
                <a:path w="40088" h="17133" extrusionOk="0">
                  <a:moveTo>
                    <a:pt x="40087" y="1"/>
                  </a:moveTo>
                  <a:lnTo>
                    <a:pt x="39237" y="213"/>
                  </a:lnTo>
                  <a:lnTo>
                    <a:pt x="38345" y="511"/>
                  </a:lnTo>
                  <a:lnTo>
                    <a:pt x="37452" y="766"/>
                  </a:lnTo>
                  <a:lnTo>
                    <a:pt x="36984" y="851"/>
                  </a:lnTo>
                  <a:lnTo>
                    <a:pt x="36559" y="894"/>
                  </a:lnTo>
                  <a:lnTo>
                    <a:pt x="35709" y="1276"/>
                  </a:lnTo>
                  <a:lnTo>
                    <a:pt x="34434" y="1829"/>
                  </a:lnTo>
                  <a:lnTo>
                    <a:pt x="33158" y="2296"/>
                  </a:lnTo>
                  <a:lnTo>
                    <a:pt x="31883" y="2721"/>
                  </a:lnTo>
                  <a:lnTo>
                    <a:pt x="30565" y="3104"/>
                  </a:lnTo>
                  <a:lnTo>
                    <a:pt x="27972" y="3869"/>
                  </a:lnTo>
                  <a:lnTo>
                    <a:pt x="25337" y="4549"/>
                  </a:lnTo>
                  <a:lnTo>
                    <a:pt x="23339" y="5145"/>
                  </a:lnTo>
                  <a:lnTo>
                    <a:pt x="21426" y="5782"/>
                  </a:lnTo>
                  <a:lnTo>
                    <a:pt x="19555" y="6420"/>
                  </a:lnTo>
                  <a:lnTo>
                    <a:pt x="17685" y="7100"/>
                  </a:lnTo>
                  <a:lnTo>
                    <a:pt x="15942" y="7780"/>
                  </a:lnTo>
                  <a:lnTo>
                    <a:pt x="14242" y="8503"/>
                  </a:lnTo>
                  <a:lnTo>
                    <a:pt x="12626" y="9183"/>
                  </a:lnTo>
                  <a:lnTo>
                    <a:pt x="11096" y="9863"/>
                  </a:lnTo>
                  <a:lnTo>
                    <a:pt x="8375" y="11138"/>
                  </a:lnTo>
                  <a:lnTo>
                    <a:pt x="6165" y="12286"/>
                  </a:lnTo>
                  <a:lnTo>
                    <a:pt x="4464" y="13221"/>
                  </a:lnTo>
                  <a:lnTo>
                    <a:pt x="3444" y="13816"/>
                  </a:lnTo>
                  <a:lnTo>
                    <a:pt x="2721" y="14284"/>
                  </a:lnTo>
                  <a:lnTo>
                    <a:pt x="2084" y="14794"/>
                  </a:lnTo>
                  <a:lnTo>
                    <a:pt x="1531" y="15304"/>
                  </a:lnTo>
                  <a:lnTo>
                    <a:pt x="1021" y="15772"/>
                  </a:lnTo>
                  <a:lnTo>
                    <a:pt x="298" y="16537"/>
                  </a:lnTo>
                  <a:lnTo>
                    <a:pt x="1" y="16877"/>
                  </a:lnTo>
                  <a:lnTo>
                    <a:pt x="128" y="17132"/>
                  </a:lnTo>
                  <a:lnTo>
                    <a:pt x="468" y="16835"/>
                  </a:lnTo>
                  <a:lnTo>
                    <a:pt x="936" y="16537"/>
                  </a:lnTo>
                  <a:lnTo>
                    <a:pt x="1446" y="16240"/>
                  </a:lnTo>
                  <a:lnTo>
                    <a:pt x="1956" y="15984"/>
                  </a:lnTo>
                  <a:lnTo>
                    <a:pt x="2891" y="15517"/>
                  </a:lnTo>
                  <a:lnTo>
                    <a:pt x="3487" y="15262"/>
                  </a:lnTo>
                  <a:lnTo>
                    <a:pt x="7100" y="13349"/>
                  </a:lnTo>
                  <a:lnTo>
                    <a:pt x="10756" y="11478"/>
                  </a:lnTo>
                  <a:lnTo>
                    <a:pt x="12584" y="10543"/>
                  </a:lnTo>
                  <a:lnTo>
                    <a:pt x="14454" y="9651"/>
                  </a:lnTo>
                  <a:lnTo>
                    <a:pt x="16282" y="8800"/>
                  </a:lnTo>
                  <a:lnTo>
                    <a:pt x="18152" y="7993"/>
                  </a:lnTo>
                  <a:lnTo>
                    <a:pt x="19725" y="7313"/>
                  </a:lnTo>
                  <a:lnTo>
                    <a:pt x="21298" y="6675"/>
                  </a:lnTo>
                  <a:lnTo>
                    <a:pt x="22914" y="6080"/>
                  </a:lnTo>
                  <a:lnTo>
                    <a:pt x="24529" y="5570"/>
                  </a:lnTo>
                  <a:lnTo>
                    <a:pt x="26144" y="5102"/>
                  </a:lnTo>
                  <a:lnTo>
                    <a:pt x="27802" y="4677"/>
                  </a:lnTo>
                  <a:lnTo>
                    <a:pt x="29460" y="4252"/>
                  </a:lnTo>
                  <a:lnTo>
                    <a:pt x="31075" y="3742"/>
                  </a:lnTo>
                  <a:lnTo>
                    <a:pt x="32563" y="3189"/>
                  </a:lnTo>
                  <a:lnTo>
                    <a:pt x="34051" y="2594"/>
                  </a:lnTo>
                  <a:lnTo>
                    <a:pt x="35539" y="1956"/>
                  </a:lnTo>
                  <a:lnTo>
                    <a:pt x="37027" y="1361"/>
                  </a:lnTo>
                  <a:lnTo>
                    <a:pt x="38557" y="724"/>
                  </a:lnTo>
                  <a:lnTo>
                    <a:pt x="39322" y="383"/>
                  </a:lnTo>
                  <a:lnTo>
                    <a:pt x="40087" y="1"/>
                  </a:lnTo>
                  <a:close/>
                </a:path>
              </a:pathLst>
            </a:custGeom>
            <a:solidFill>
              <a:srgbClr val="6161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70"/>
            <p:cNvSpPr/>
            <p:nvPr/>
          </p:nvSpPr>
          <p:spPr>
            <a:xfrm>
              <a:off x="4127750" y="1018950"/>
              <a:ext cx="487825" cy="376225"/>
            </a:xfrm>
            <a:custGeom>
              <a:avLst/>
              <a:gdLst/>
              <a:ahLst/>
              <a:cxnLst/>
              <a:rect l="l" t="t" r="r" b="b"/>
              <a:pathLst>
                <a:path w="19513" h="15049" extrusionOk="0">
                  <a:moveTo>
                    <a:pt x="18067" y="0"/>
                  </a:moveTo>
                  <a:lnTo>
                    <a:pt x="17599" y="43"/>
                  </a:lnTo>
                  <a:lnTo>
                    <a:pt x="17174" y="128"/>
                  </a:lnTo>
                  <a:lnTo>
                    <a:pt x="16707" y="255"/>
                  </a:lnTo>
                  <a:lnTo>
                    <a:pt x="16282" y="468"/>
                  </a:lnTo>
                  <a:lnTo>
                    <a:pt x="15899" y="723"/>
                  </a:lnTo>
                  <a:lnTo>
                    <a:pt x="15516" y="978"/>
                  </a:lnTo>
                  <a:lnTo>
                    <a:pt x="15134" y="1275"/>
                  </a:lnTo>
                  <a:lnTo>
                    <a:pt x="14794" y="1615"/>
                  </a:lnTo>
                  <a:lnTo>
                    <a:pt x="14411" y="1998"/>
                  </a:lnTo>
                  <a:lnTo>
                    <a:pt x="14029" y="2423"/>
                  </a:lnTo>
                  <a:lnTo>
                    <a:pt x="13348" y="3316"/>
                  </a:lnTo>
                  <a:lnTo>
                    <a:pt x="12668" y="4251"/>
                  </a:lnTo>
                  <a:lnTo>
                    <a:pt x="12073" y="5229"/>
                  </a:lnTo>
                  <a:lnTo>
                    <a:pt x="10883" y="7142"/>
                  </a:lnTo>
                  <a:lnTo>
                    <a:pt x="10203" y="8077"/>
                  </a:lnTo>
                  <a:lnTo>
                    <a:pt x="9523" y="8970"/>
                  </a:lnTo>
                  <a:lnTo>
                    <a:pt x="8800" y="9777"/>
                  </a:lnTo>
                  <a:lnTo>
                    <a:pt x="8035" y="10542"/>
                  </a:lnTo>
                  <a:lnTo>
                    <a:pt x="7185" y="11223"/>
                  </a:lnTo>
                  <a:lnTo>
                    <a:pt x="6334" y="11903"/>
                  </a:lnTo>
                  <a:lnTo>
                    <a:pt x="5442" y="12498"/>
                  </a:lnTo>
                  <a:lnTo>
                    <a:pt x="4506" y="13050"/>
                  </a:lnTo>
                  <a:lnTo>
                    <a:pt x="3529" y="13561"/>
                  </a:lnTo>
                  <a:lnTo>
                    <a:pt x="2551" y="14028"/>
                  </a:lnTo>
                  <a:lnTo>
                    <a:pt x="1318" y="14581"/>
                  </a:lnTo>
                  <a:lnTo>
                    <a:pt x="0" y="15048"/>
                  </a:lnTo>
                  <a:lnTo>
                    <a:pt x="1233" y="14751"/>
                  </a:lnTo>
                  <a:lnTo>
                    <a:pt x="2466" y="14453"/>
                  </a:lnTo>
                  <a:lnTo>
                    <a:pt x="3656" y="14113"/>
                  </a:lnTo>
                  <a:lnTo>
                    <a:pt x="4847" y="13731"/>
                  </a:lnTo>
                  <a:lnTo>
                    <a:pt x="5994" y="13263"/>
                  </a:lnTo>
                  <a:lnTo>
                    <a:pt x="6547" y="13008"/>
                  </a:lnTo>
                  <a:lnTo>
                    <a:pt x="7100" y="12710"/>
                  </a:lnTo>
                  <a:lnTo>
                    <a:pt x="7610" y="12370"/>
                  </a:lnTo>
                  <a:lnTo>
                    <a:pt x="8120" y="12030"/>
                  </a:lnTo>
                  <a:lnTo>
                    <a:pt x="8587" y="11648"/>
                  </a:lnTo>
                  <a:lnTo>
                    <a:pt x="9012" y="11223"/>
                  </a:lnTo>
                  <a:lnTo>
                    <a:pt x="9438" y="10797"/>
                  </a:lnTo>
                  <a:lnTo>
                    <a:pt x="9820" y="10330"/>
                  </a:lnTo>
                  <a:lnTo>
                    <a:pt x="10543" y="9352"/>
                  </a:lnTo>
                  <a:lnTo>
                    <a:pt x="11180" y="8374"/>
                  </a:lnTo>
                  <a:lnTo>
                    <a:pt x="11776" y="7354"/>
                  </a:lnTo>
                  <a:lnTo>
                    <a:pt x="12371" y="6334"/>
                  </a:lnTo>
                  <a:lnTo>
                    <a:pt x="13008" y="5271"/>
                  </a:lnTo>
                  <a:lnTo>
                    <a:pt x="13646" y="4293"/>
                  </a:lnTo>
                  <a:lnTo>
                    <a:pt x="14369" y="3316"/>
                  </a:lnTo>
                  <a:lnTo>
                    <a:pt x="14879" y="2721"/>
                  </a:lnTo>
                  <a:lnTo>
                    <a:pt x="15474" y="2168"/>
                  </a:lnTo>
                  <a:lnTo>
                    <a:pt x="16069" y="1700"/>
                  </a:lnTo>
                  <a:lnTo>
                    <a:pt x="16707" y="1318"/>
                  </a:lnTo>
                  <a:lnTo>
                    <a:pt x="17387" y="1020"/>
                  </a:lnTo>
                  <a:lnTo>
                    <a:pt x="18067" y="765"/>
                  </a:lnTo>
                  <a:lnTo>
                    <a:pt x="18790" y="595"/>
                  </a:lnTo>
                  <a:lnTo>
                    <a:pt x="19512" y="510"/>
                  </a:lnTo>
                  <a:lnTo>
                    <a:pt x="19215" y="298"/>
                  </a:lnTo>
                  <a:lnTo>
                    <a:pt x="18832" y="128"/>
                  </a:lnTo>
                  <a:lnTo>
                    <a:pt x="18450" y="43"/>
                  </a:lnTo>
                  <a:lnTo>
                    <a:pt x="18067" y="0"/>
                  </a:lnTo>
                  <a:close/>
                </a:path>
              </a:pathLst>
            </a:custGeom>
            <a:solidFill>
              <a:srgbClr val="6161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70"/>
            <p:cNvSpPr/>
            <p:nvPr/>
          </p:nvSpPr>
          <p:spPr>
            <a:xfrm>
              <a:off x="4830225" y="1328200"/>
              <a:ext cx="1177525" cy="333725"/>
            </a:xfrm>
            <a:custGeom>
              <a:avLst/>
              <a:gdLst/>
              <a:ahLst/>
              <a:cxnLst/>
              <a:rect l="l" t="t" r="r" b="b"/>
              <a:pathLst>
                <a:path w="47101" h="13349" extrusionOk="0">
                  <a:moveTo>
                    <a:pt x="45783" y="0"/>
                  </a:moveTo>
                  <a:lnTo>
                    <a:pt x="45273" y="43"/>
                  </a:lnTo>
                  <a:lnTo>
                    <a:pt x="44720" y="170"/>
                  </a:lnTo>
                  <a:lnTo>
                    <a:pt x="44125" y="340"/>
                  </a:lnTo>
                  <a:lnTo>
                    <a:pt x="43488" y="553"/>
                  </a:lnTo>
                  <a:lnTo>
                    <a:pt x="42808" y="893"/>
                  </a:lnTo>
                  <a:lnTo>
                    <a:pt x="42085" y="1233"/>
                  </a:lnTo>
                  <a:lnTo>
                    <a:pt x="41362" y="1658"/>
                  </a:lnTo>
                  <a:lnTo>
                    <a:pt x="40640" y="2126"/>
                  </a:lnTo>
                  <a:lnTo>
                    <a:pt x="39874" y="2678"/>
                  </a:lnTo>
                  <a:lnTo>
                    <a:pt x="39152" y="3231"/>
                  </a:lnTo>
                  <a:lnTo>
                    <a:pt x="38387" y="3869"/>
                  </a:lnTo>
                  <a:lnTo>
                    <a:pt x="37706" y="4506"/>
                  </a:lnTo>
                  <a:lnTo>
                    <a:pt x="36984" y="5229"/>
                  </a:lnTo>
                  <a:lnTo>
                    <a:pt x="36346" y="5952"/>
                  </a:lnTo>
                  <a:lnTo>
                    <a:pt x="35113" y="7354"/>
                  </a:lnTo>
                  <a:lnTo>
                    <a:pt x="33880" y="8587"/>
                  </a:lnTo>
                  <a:lnTo>
                    <a:pt x="33285" y="9182"/>
                  </a:lnTo>
                  <a:lnTo>
                    <a:pt x="32690" y="9692"/>
                  </a:lnTo>
                  <a:lnTo>
                    <a:pt x="32095" y="10160"/>
                  </a:lnTo>
                  <a:lnTo>
                    <a:pt x="31457" y="10585"/>
                  </a:lnTo>
                  <a:lnTo>
                    <a:pt x="30820" y="11010"/>
                  </a:lnTo>
                  <a:lnTo>
                    <a:pt x="30182" y="11350"/>
                  </a:lnTo>
                  <a:lnTo>
                    <a:pt x="29502" y="11648"/>
                  </a:lnTo>
                  <a:lnTo>
                    <a:pt x="28822" y="11860"/>
                  </a:lnTo>
                  <a:lnTo>
                    <a:pt x="28099" y="12073"/>
                  </a:lnTo>
                  <a:lnTo>
                    <a:pt x="27334" y="12201"/>
                  </a:lnTo>
                  <a:lnTo>
                    <a:pt x="26526" y="12286"/>
                  </a:lnTo>
                  <a:lnTo>
                    <a:pt x="25676" y="12328"/>
                  </a:lnTo>
                  <a:lnTo>
                    <a:pt x="24826" y="12286"/>
                  </a:lnTo>
                  <a:lnTo>
                    <a:pt x="24018" y="12158"/>
                  </a:lnTo>
                  <a:lnTo>
                    <a:pt x="23253" y="11988"/>
                  </a:lnTo>
                  <a:lnTo>
                    <a:pt x="22573" y="11733"/>
                  </a:lnTo>
                  <a:lnTo>
                    <a:pt x="21935" y="11435"/>
                  </a:lnTo>
                  <a:lnTo>
                    <a:pt x="21340" y="11138"/>
                  </a:lnTo>
                  <a:lnTo>
                    <a:pt x="20788" y="10798"/>
                  </a:lnTo>
                  <a:lnTo>
                    <a:pt x="20277" y="10415"/>
                  </a:lnTo>
                  <a:lnTo>
                    <a:pt x="19810" y="10033"/>
                  </a:lnTo>
                  <a:lnTo>
                    <a:pt x="19385" y="9692"/>
                  </a:lnTo>
                  <a:lnTo>
                    <a:pt x="18662" y="8970"/>
                  </a:lnTo>
                  <a:lnTo>
                    <a:pt x="18109" y="8375"/>
                  </a:lnTo>
                  <a:lnTo>
                    <a:pt x="17684" y="7992"/>
                  </a:lnTo>
                  <a:lnTo>
                    <a:pt x="17472" y="7865"/>
                  </a:lnTo>
                  <a:lnTo>
                    <a:pt x="17302" y="7822"/>
                  </a:lnTo>
                  <a:lnTo>
                    <a:pt x="17089" y="7737"/>
                  </a:lnTo>
                  <a:lnTo>
                    <a:pt x="16452" y="7737"/>
                  </a:lnTo>
                  <a:lnTo>
                    <a:pt x="16069" y="7822"/>
                  </a:lnTo>
                  <a:lnTo>
                    <a:pt x="15771" y="7950"/>
                  </a:lnTo>
                  <a:lnTo>
                    <a:pt x="15474" y="8035"/>
                  </a:lnTo>
                  <a:lnTo>
                    <a:pt x="15261" y="8162"/>
                  </a:lnTo>
                  <a:lnTo>
                    <a:pt x="14539" y="7822"/>
                  </a:lnTo>
                  <a:lnTo>
                    <a:pt x="13773" y="7482"/>
                  </a:lnTo>
                  <a:lnTo>
                    <a:pt x="13008" y="7227"/>
                  </a:lnTo>
                  <a:lnTo>
                    <a:pt x="12201" y="7014"/>
                  </a:lnTo>
                  <a:lnTo>
                    <a:pt x="11393" y="6844"/>
                  </a:lnTo>
                  <a:lnTo>
                    <a:pt x="10543" y="6674"/>
                  </a:lnTo>
                  <a:lnTo>
                    <a:pt x="8757" y="6377"/>
                  </a:lnTo>
                  <a:lnTo>
                    <a:pt x="6802" y="6122"/>
                  </a:lnTo>
                  <a:lnTo>
                    <a:pt x="4719" y="5782"/>
                  </a:lnTo>
                  <a:lnTo>
                    <a:pt x="3614" y="5612"/>
                  </a:lnTo>
                  <a:lnTo>
                    <a:pt x="2466" y="5356"/>
                  </a:lnTo>
                  <a:lnTo>
                    <a:pt x="1233" y="5059"/>
                  </a:lnTo>
                  <a:lnTo>
                    <a:pt x="0" y="4719"/>
                  </a:lnTo>
                  <a:lnTo>
                    <a:pt x="1106" y="5229"/>
                  </a:lnTo>
                  <a:lnTo>
                    <a:pt x="2211" y="5697"/>
                  </a:lnTo>
                  <a:lnTo>
                    <a:pt x="3359" y="6122"/>
                  </a:lnTo>
                  <a:lnTo>
                    <a:pt x="4464" y="6504"/>
                  </a:lnTo>
                  <a:lnTo>
                    <a:pt x="5527" y="6759"/>
                  </a:lnTo>
                  <a:lnTo>
                    <a:pt x="6589" y="6972"/>
                  </a:lnTo>
                  <a:lnTo>
                    <a:pt x="7695" y="7142"/>
                  </a:lnTo>
                  <a:lnTo>
                    <a:pt x="8757" y="7269"/>
                  </a:lnTo>
                  <a:lnTo>
                    <a:pt x="10925" y="7609"/>
                  </a:lnTo>
                  <a:lnTo>
                    <a:pt x="11988" y="7780"/>
                  </a:lnTo>
                  <a:lnTo>
                    <a:pt x="13051" y="7992"/>
                  </a:lnTo>
                  <a:lnTo>
                    <a:pt x="14071" y="8290"/>
                  </a:lnTo>
                  <a:lnTo>
                    <a:pt x="15049" y="8630"/>
                  </a:lnTo>
                  <a:lnTo>
                    <a:pt x="15984" y="9055"/>
                  </a:lnTo>
                  <a:lnTo>
                    <a:pt x="16877" y="9522"/>
                  </a:lnTo>
                  <a:lnTo>
                    <a:pt x="18620" y="10543"/>
                  </a:lnTo>
                  <a:lnTo>
                    <a:pt x="19512" y="11095"/>
                  </a:lnTo>
                  <a:lnTo>
                    <a:pt x="20447" y="11605"/>
                  </a:lnTo>
                  <a:lnTo>
                    <a:pt x="21425" y="12073"/>
                  </a:lnTo>
                  <a:lnTo>
                    <a:pt x="22445" y="12498"/>
                  </a:lnTo>
                  <a:lnTo>
                    <a:pt x="23466" y="12796"/>
                  </a:lnTo>
                  <a:lnTo>
                    <a:pt x="24486" y="13051"/>
                  </a:lnTo>
                  <a:lnTo>
                    <a:pt x="25549" y="13221"/>
                  </a:lnTo>
                  <a:lnTo>
                    <a:pt x="26611" y="13348"/>
                  </a:lnTo>
                  <a:lnTo>
                    <a:pt x="27717" y="13348"/>
                  </a:lnTo>
                  <a:lnTo>
                    <a:pt x="28822" y="13263"/>
                  </a:lnTo>
                  <a:lnTo>
                    <a:pt x="29374" y="13178"/>
                  </a:lnTo>
                  <a:lnTo>
                    <a:pt x="29927" y="13051"/>
                  </a:lnTo>
                  <a:lnTo>
                    <a:pt x="30437" y="12881"/>
                  </a:lnTo>
                  <a:lnTo>
                    <a:pt x="30947" y="12711"/>
                  </a:lnTo>
                  <a:lnTo>
                    <a:pt x="31457" y="12498"/>
                  </a:lnTo>
                  <a:lnTo>
                    <a:pt x="31925" y="12243"/>
                  </a:lnTo>
                  <a:lnTo>
                    <a:pt x="32393" y="11988"/>
                  </a:lnTo>
                  <a:lnTo>
                    <a:pt x="32860" y="11690"/>
                  </a:lnTo>
                  <a:lnTo>
                    <a:pt x="33753" y="11053"/>
                  </a:lnTo>
                  <a:lnTo>
                    <a:pt x="34603" y="10330"/>
                  </a:lnTo>
                  <a:lnTo>
                    <a:pt x="35368" y="9607"/>
                  </a:lnTo>
                  <a:lnTo>
                    <a:pt x="36176" y="8800"/>
                  </a:lnTo>
                  <a:lnTo>
                    <a:pt x="38089" y="6802"/>
                  </a:lnTo>
                  <a:lnTo>
                    <a:pt x="39407" y="5441"/>
                  </a:lnTo>
                  <a:lnTo>
                    <a:pt x="40172" y="4719"/>
                  </a:lnTo>
                  <a:lnTo>
                    <a:pt x="40937" y="3996"/>
                  </a:lnTo>
                  <a:lnTo>
                    <a:pt x="41745" y="3359"/>
                  </a:lnTo>
                  <a:lnTo>
                    <a:pt x="42552" y="2678"/>
                  </a:lnTo>
                  <a:lnTo>
                    <a:pt x="43360" y="2126"/>
                  </a:lnTo>
                  <a:lnTo>
                    <a:pt x="44168" y="1616"/>
                  </a:lnTo>
                  <a:lnTo>
                    <a:pt x="44933" y="1191"/>
                  </a:lnTo>
                  <a:lnTo>
                    <a:pt x="45698" y="893"/>
                  </a:lnTo>
                  <a:lnTo>
                    <a:pt x="46038" y="765"/>
                  </a:lnTo>
                  <a:lnTo>
                    <a:pt x="46421" y="723"/>
                  </a:lnTo>
                  <a:lnTo>
                    <a:pt x="46761" y="680"/>
                  </a:lnTo>
                  <a:lnTo>
                    <a:pt x="47101" y="680"/>
                  </a:lnTo>
                  <a:lnTo>
                    <a:pt x="46888" y="383"/>
                  </a:lnTo>
                  <a:lnTo>
                    <a:pt x="46591" y="213"/>
                  </a:lnTo>
                  <a:lnTo>
                    <a:pt x="46421" y="128"/>
                  </a:lnTo>
                  <a:lnTo>
                    <a:pt x="46208" y="85"/>
                  </a:lnTo>
                  <a:lnTo>
                    <a:pt x="45783" y="0"/>
                  </a:lnTo>
                  <a:close/>
                </a:path>
              </a:pathLst>
            </a:custGeom>
            <a:solidFill>
              <a:srgbClr val="6161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70"/>
            <p:cNvSpPr/>
            <p:nvPr/>
          </p:nvSpPr>
          <p:spPr>
            <a:xfrm>
              <a:off x="3298800" y="1688475"/>
              <a:ext cx="2060700" cy="331575"/>
            </a:xfrm>
            <a:custGeom>
              <a:avLst/>
              <a:gdLst/>
              <a:ahLst/>
              <a:cxnLst/>
              <a:rect l="l" t="t" r="r" b="b"/>
              <a:pathLst>
                <a:path w="82428" h="13263" extrusionOk="0">
                  <a:moveTo>
                    <a:pt x="70779" y="0"/>
                  </a:moveTo>
                  <a:lnTo>
                    <a:pt x="68952" y="43"/>
                  </a:lnTo>
                  <a:lnTo>
                    <a:pt x="67081" y="170"/>
                  </a:lnTo>
                  <a:lnTo>
                    <a:pt x="65253" y="298"/>
                  </a:lnTo>
                  <a:lnTo>
                    <a:pt x="63425" y="510"/>
                  </a:lnTo>
                  <a:lnTo>
                    <a:pt x="61597" y="765"/>
                  </a:lnTo>
                  <a:lnTo>
                    <a:pt x="59812" y="1063"/>
                  </a:lnTo>
                  <a:lnTo>
                    <a:pt x="57984" y="1403"/>
                  </a:lnTo>
                  <a:lnTo>
                    <a:pt x="56199" y="1785"/>
                  </a:lnTo>
                  <a:lnTo>
                    <a:pt x="53776" y="2296"/>
                  </a:lnTo>
                  <a:lnTo>
                    <a:pt x="51353" y="2721"/>
                  </a:lnTo>
                  <a:lnTo>
                    <a:pt x="48929" y="3103"/>
                  </a:lnTo>
                  <a:lnTo>
                    <a:pt x="46464" y="3443"/>
                  </a:lnTo>
                  <a:lnTo>
                    <a:pt x="44041" y="3741"/>
                  </a:lnTo>
                  <a:lnTo>
                    <a:pt x="41575" y="3996"/>
                  </a:lnTo>
                  <a:lnTo>
                    <a:pt x="36687" y="4549"/>
                  </a:lnTo>
                  <a:lnTo>
                    <a:pt x="34094" y="4804"/>
                  </a:lnTo>
                  <a:lnTo>
                    <a:pt x="31543" y="4974"/>
                  </a:lnTo>
                  <a:lnTo>
                    <a:pt x="28950" y="5144"/>
                  </a:lnTo>
                  <a:lnTo>
                    <a:pt x="26357" y="5229"/>
                  </a:lnTo>
                  <a:lnTo>
                    <a:pt x="23764" y="5271"/>
                  </a:lnTo>
                  <a:lnTo>
                    <a:pt x="21213" y="5271"/>
                  </a:lnTo>
                  <a:lnTo>
                    <a:pt x="18620" y="5229"/>
                  </a:lnTo>
                  <a:lnTo>
                    <a:pt x="16027" y="5186"/>
                  </a:lnTo>
                  <a:lnTo>
                    <a:pt x="13646" y="5186"/>
                  </a:lnTo>
                  <a:lnTo>
                    <a:pt x="11266" y="5144"/>
                  </a:lnTo>
                  <a:lnTo>
                    <a:pt x="10118" y="5144"/>
                  </a:lnTo>
                  <a:lnTo>
                    <a:pt x="8928" y="5059"/>
                  </a:lnTo>
                  <a:lnTo>
                    <a:pt x="7738" y="5016"/>
                  </a:lnTo>
                  <a:lnTo>
                    <a:pt x="6590" y="4889"/>
                  </a:lnTo>
                  <a:lnTo>
                    <a:pt x="5570" y="4719"/>
                  </a:lnTo>
                  <a:lnTo>
                    <a:pt x="4592" y="4506"/>
                  </a:lnTo>
                  <a:lnTo>
                    <a:pt x="3614" y="4293"/>
                  </a:lnTo>
                  <a:lnTo>
                    <a:pt x="2594" y="4081"/>
                  </a:lnTo>
                  <a:lnTo>
                    <a:pt x="1276" y="3868"/>
                  </a:lnTo>
                  <a:lnTo>
                    <a:pt x="639" y="3698"/>
                  </a:lnTo>
                  <a:lnTo>
                    <a:pt x="298" y="3571"/>
                  </a:lnTo>
                  <a:lnTo>
                    <a:pt x="1" y="3401"/>
                  </a:lnTo>
                  <a:lnTo>
                    <a:pt x="426" y="3996"/>
                  </a:lnTo>
                  <a:lnTo>
                    <a:pt x="936" y="4549"/>
                  </a:lnTo>
                  <a:lnTo>
                    <a:pt x="1616" y="5144"/>
                  </a:lnTo>
                  <a:lnTo>
                    <a:pt x="2424" y="5739"/>
                  </a:lnTo>
                  <a:lnTo>
                    <a:pt x="3359" y="6334"/>
                  </a:lnTo>
                  <a:lnTo>
                    <a:pt x="4422" y="6972"/>
                  </a:lnTo>
                  <a:lnTo>
                    <a:pt x="5612" y="7567"/>
                  </a:lnTo>
                  <a:lnTo>
                    <a:pt x="6930" y="8204"/>
                  </a:lnTo>
                  <a:lnTo>
                    <a:pt x="8375" y="8799"/>
                  </a:lnTo>
                  <a:lnTo>
                    <a:pt x="9948" y="9395"/>
                  </a:lnTo>
                  <a:lnTo>
                    <a:pt x="11649" y="9947"/>
                  </a:lnTo>
                  <a:lnTo>
                    <a:pt x="13476" y="10542"/>
                  </a:lnTo>
                  <a:lnTo>
                    <a:pt x="15432" y="11052"/>
                  </a:lnTo>
                  <a:lnTo>
                    <a:pt x="17515" y="11563"/>
                  </a:lnTo>
                  <a:lnTo>
                    <a:pt x="19725" y="12073"/>
                  </a:lnTo>
                  <a:lnTo>
                    <a:pt x="22063" y="12540"/>
                  </a:lnTo>
                  <a:lnTo>
                    <a:pt x="23339" y="12753"/>
                  </a:lnTo>
                  <a:lnTo>
                    <a:pt x="24571" y="12923"/>
                  </a:lnTo>
                  <a:lnTo>
                    <a:pt x="25804" y="13050"/>
                  </a:lnTo>
                  <a:lnTo>
                    <a:pt x="26994" y="13178"/>
                  </a:lnTo>
                  <a:lnTo>
                    <a:pt x="28185" y="13220"/>
                  </a:lnTo>
                  <a:lnTo>
                    <a:pt x="29333" y="13263"/>
                  </a:lnTo>
                  <a:lnTo>
                    <a:pt x="31586" y="13263"/>
                  </a:lnTo>
                  <a:lnTo>
                    <a:pt x="33669" y="13178"/>
                  </a:lnTo>
                  <a:lnTo>
                    <a:pt x="35624" y="12965"/>
                  </a:lnTo>
                  <a:lnTo>
                    <a:pt x="37494" y="12753"/>
                  </a:lnTo>
                  <a:lnTo>
                    <a:pt x="39152" y="12455"/>
                  </a:lnTo>
                  <a:lnTo>
                    <a:pt x="40683" y="12115"/>
                  </a:lnTo>
                  <a:lnTo>
                    <a:pt x="42043" y="11775"/>
                  </a:lnTo>
                  <a:lnTo>
                    <a:pt x="43233" y="11435"/>
                  </a:lnTo>
                  <a:lnTo>
                    <a:pt x="44211" y="11138"/>
                  </a:lnTo>
                  <a:lnTo>
                    <a:pt x="45571" y="10670"/>
                  </a:lnTo>
                  <a:lnTo>
                    <a:pt x="46039" y="10457"/>
                  </a:lnTo>
                  <a:lnTo>
                    <a:pt x="47229" y="10670"/>
                  </a:lnTo>
                  <a:lnTo>
                    <a:pt x="48504" y="10840"/>
                  </a:lnTo>
                  <a:lnTo>
                    <a:pt x="49950" y="11010"/>
                  </a:lnTo>
                  <a:lnTo>
                    <a:pt x="51480" y="11138"/>
                  </a:lnTo>
                  <a:lnTo>
                    <a:pt x="52798" y="11138"/>
                  </a:lnTo>
                  <a:lnTo>
                    <a:pt x="53393" y="11095"/>
                  </a:lnTo>
                  <a:lnTo>
                    <a:pt x="53818" y="11052"/>
                  </a:lnTo>
                  <a:lnTo>
                    <a:pt x="54201" y="10925"/>
                  </a:lnTo>
                  <a:lnTo>
                    <a:pt x="54286" y="10840"/>
                  </a:lnTo>
                  <a:lnTo>
                    <a:pt x="54371" y="10755"/>
                  </a:lnTo>
                  <a:lnTo>
                    <a:pt x="54456" y="10542"/>
                  </a:lnTo>
                  <a:lnTo>
                    <a:pt x="54498" y="10330"/>
                  </a:lnTo>
                  <a:lnTo>
                    <a:pt x="54498" y="10160"/>
                  </a:lnTo>
                  <a:lnTo>
                    <a:pt x="54413" y="9990"/>
                  </a:lnTo>
                  <a:lnTo>
                    <a:pt x="54328" y="9820"/>
                  </a:lnTo>
                  <a:lnTo>
                    <a:pt x="54201" y="9650"/>
                  </a:lnTo>
                  <a:lnTo>
                    <a:pt x="53903" y="9395"/>
                  </a:lnTo>
                  <a:lnTo>
                    <a:pt x="53563" y="9182"/>
                  </a:lnTo>
                  <a:lnTo>
                    <a:pt x="53265" y="9012"/>
                  </a:lnTo>
                  <a:lnTo>
                    <a:pt x="52925" y="8842"/>
                  </a:lnTo>
                  <a:lnTo>
                    <a:pt x="59939" y="6504"/>
                  </a:lnTo>
                  <a:lnTo>
                    <a:pt x="60705" y="7142"/>
                  </a:lnTo>
                  <a:lnTo>
                    <a:pt x="61385" y="7737"/>
                  </a:lnTo>
                  <a:lnTo>
                    <a:pt x="62022" y="8204"/>
                  </a:lnTo>
                  <a:lnTo>
                    <a:pt x="62618" y="8587"/>
                  </a:lnTo>
                  <a:lnTo>
                    <a:pt x="63170" y="8927"/>
                  </a:lnTo>
                  <a:lnTo>
                    <a:pt x="63680" y="9182"/>
                  </a:lnTo>
                  <a:lnTo>
                    <a:pt x="64105" y="9395"/>
                  </a:lnTo>
                  <a:lnTo>
                    <a:pt x="64446" y="9522"/>
                  </a:lnTo>
                  <a:lnTo>
                    <a:pt x="64743" y="9607"/>
                  </a:lnTo>
                  <a:lnTo>
                    <a:pt x="64998" y="9607"/>
                  </a:lnTo>
                  <a:lnTo>
                    <a:pt x="65168" y="9565"/>
                  </a:lnTo>
                  <a:lnTo>
                    <a:pt x="65296" y="9480"/>
                  </a:lnTo>
                  <a:lnTo>
                    <a:pt x="65338" y="9352"/>
                  </a:lnTo>
                  <a:lnTo>
                    <a:pt x="65338" y="9182"/>
                  </a:lnTo>
                  <a:lnTo>
                    <a:pt x="65211" y="9012"/>
                  </a:lnTo>
                  <a:lnTo>
                    <a:pt x="65041" y="8757"/>
                  </a:lnTo>
                  <a:lnTo>
                    <a:pt x="64701" y="8247"/>
                  </a:lnTo>
                  <a:lnTo>
                    <a:pt x="64360" y="7694"/>
                  </a:lnTo>
                  <a:lnTo>
                    <a:pt x="64105" y="7184"/>
                  </a:lnTo>
                  <a:lnTo>
                    <a:pt x="63893" y="6674"/>
                  </a:lnTo>
                  <a:lnTo>
                    <a:pt x="63723" y="6249"/>
                  </a:lnTo>
                  <a:lnTo>
                    <a:pt x="63638" y="5866"/>
                  </a:lnTo>
                  <a:lnTo>
                    <a:pt x="63638" y="5654"/>
                  </a:lnTo>
                  <a:lnTo>
                    <a:pt x="63680" y="5569"/>
                  </a:lnTo>
                  <a:lnTo>
                    <a:pt x="63723" y="5526"/>
                  </a:lnTo>
                  <a:lnTo>
                    <a:pt x="64998" y="5186"/>
                  </a:lnTo>
                  <a:lnTo>
                    <a:pt x="68101" y="4464"/>
                  </a:lnTo>
                  <a:lnTo>
                    <a:pt x="70099" y="4038"/>
                  </a:lnTo>
                  <a:lnTo>
                    <a:pt x="72267" y="3571"/>
                  </a:lnTo>
                  <a:lnTo>
                    <a:pt x="74563" y="3188"/>
                  </a:lnTo>
                  <a:lnTo>
                    <a:pt x="76901" y="2848"/>
                  </a:lnTo>
                  <a:lnTo>
                    <a:pt x="77624" y="2763"/>
                  </a:lnTo>
                  <a:lnTo>
                    <a:pt x="78304" y="2721"/>
                  </a:lnTo>
                  <a:lnTo>
                    <a:pt x="79706" y="2721"/>
                  </a:lnTo>
                  <a:lnTo>
                    <a:pt x="80387" y="2806"/>
                  </a:lnTo>
                  <a:lnTo>
                    <a:pt x="81067" y="2891"/>
                  </a:lnTo>
                  <a:lnTo>
                    <a:pt x="81747" y="3018"/>
                  </a:lnTo>
                  <a:lnTo>
                    <a:pt x="82427" y="3146"/>
                  </a:lnTo>
                  <a:lnTo>
                    <a:pt x="81024" y="2551"/>
                  </a:lnTo>
                  <a:lnTo>
                    <a:pt x="79621" y="1998"/>
                  </a:lnTo>
                  <a:lnTo>
                    <a:pt x="78219" y="1530"/>
                  </a:lnTo>
                  <a:lnTo>
                    <a:pt x="76773" y="1105"/>
                  </a:lnTo>
                  <a:lnTo>
                    <a:pt x="75285" y="765"/>
                  </a:lnTo>
                  <a:lnTo>
                    <a:pt x="73798" y="468"/>
                  </a:lnTo>
                  <a:lnTo>
                    <a:pt x="72310" y="213"/>
                  </a:lnTo>
                  <a:lnTo>
                    <a:pt x="7077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70"/>
            <p:cNvSpPr/>
            <p:nvPr/>
          </p:nvSpPr>
          <p:spPr>
            <a:xfrm>
              <a:off x="3298800" y="1688475"/>
              <a:ext cx="2060700" cy="331575"/>
            </a:xfrm>
            <a:custGeom>
              <a:avLst/>
              <a:gdLst/>
              <a:ahLst/>
              <a:cxnLst/>
              <a:rect l="l" t="t" r="r" b="b"/>
              <a:pathLst>
                <a:path w="82428" h="13263" fill="none" extrusionOk="0">
                  <a:moveTo>
                    <a:pt x="70779" y="0"/>
                  </a:moveTo>
                  <a:lnTo>
                    <a:pt x="70779" y="0"/>
                  </a:lnTo>
                  <a:lnTo>
                    <a:pt x="68952" y="43"/>
                  </a:lnTo>
                  <a:lnTo>
                    <a:pt x="67081" y="170"/>
                  </a:lnTo>
                  <a:lnTo>
                    <a:pt x="65253" y="298"/>
                  </a:lnTo>
                  <a:lnTo>
                    <a:pt x="63425" y="510"/>
                  </a:lnTo>
                  <a:lnTo>
                    <a:pt x="61597" y="765"/>
                  </a:lnTo>
                  <a:lnTo>
                    <a:pt x="59812" y="1063"/>
                  </a:lnTo>
                  <a:lnTo>
                    <a:pt x="57984" y="1403"/>
                  </a:lnTo>
                  <a:lnTo>
                    <a:pt x="56199" y="1785"/>
                  </a:lnTo>
                  <a:lnTo>
                    <a:pt x="56199" y="1785"/>
                  </a:lnTo>
                  <a:lnTo>
                    <a:pt x="53776" y="2296"/>
                  </a:lnTo>
                  <a:lnTo>
                    <a:pt x="51353" y="2721"/>
                  </a:lnTo>
                  <a:lnTo>
                    <a:pt x="48929" y="3103"/>
                  </a:lnTo>
                  <a:lnTo>
                    <a:pt x="46464" y="3443"/>
                  </a:lnTo>
                  <a:lnTo>
                    <a:pt x="44041" y="3741"/>
                  </a:lnTo>
                  <a:lnTo>
                    <a:pt x="41575" y="3996"/>
                  </a:lnTo>
                  <a:lnTo>
                    <a:pt x="36687" y="4549"/>
                  </a:lnTo>
                  <a:lnTo>
                    <a:pt x="36687" y="4549"/>
                  </a:lnTo>
                  <a:lnTo>
                    <a:pt x="34094" y="4804"/>
                  </a:lnTo>
                  <a:lnTo>
                    <a:pt x="31543" y="4974"/>
                  </a:lnTo>
                  <a:lnTo>
                    <a:pt x="28950" y="5144"/>
                  </a:lnTo>
                  <a:lnTo>
                    <a:pt x="26357" y="5229"/>
                  </a:lnTo>
                  <a:lnTo>
                    <a:pt x="23764" y="5271"/>
                  </a:lnTo>
                  <a:lnTo>
                    <a:pt x="21213" y="5271"/>
                  </a:lnTo>
                  <a:lnTo>
                    <a:pt x="18620" y="5229"/>
                  </a:lnTo>
                  <a:lnTo>
                    <a:pt x="16027" y="5186"/>
                  </a:lnTo>
                  <a:lnTo>
                    <a:pt x="16027" y="5186"/>
                  </a:lnTo>
                  <a:lnTo>
                    <a:pt x="13646" y="5186"/>
                  </a:lnTo>
                  <a:lnTo>
                    <a:pt x="11266" y="5144"/>
                  </a:lnTo>
                  <a:lnTo>
                    <a:pt x="10118" y="5144"/>
                  </a:lnTo>
                  <a:lnTo>
                    <a:pt x="8928" y="5059"/>
                  </a:lnTo>
                  <a:lnTo>
                    <a:pt x="7738" y="5016"/>
                  </a:lnTo>
                  <a:lnTo>
                    <a:pt x="6590" y="4889"/>
                  </a:lnTo>
                  <a:lnTo>
                    <a:pt x="6590" y="4889"/>
                  </a:lnTo>
                  <a:lnTo>
                    <a:pt x="5570" y="4719"/>
                  </a:lnTo>
                  <a:lnTo>
                    <a:pt x="4592" y="4506"/>
                  </a:lnTo>
                  <a:lnTo>
                    <a:pt x="3614" y="4293"/>
                  </a:lnTo>
                  <a:lnTo>
                    <a:pt x="2594" y="4081"/>
                  </a:lnTo>
                  <a:lnTo>
                    <a:pt x="2594" y="4081"/>
                  </a:lnTo>
                  <a:lnTo>
                    <a:pt x="1276" y="3868"/>
                  </a:lnTo>
                  <a:lnTo>
                    <a:pt x="639" y="3698"/>
                  </a:lnTo>
                  <a:lnTo>
                    <a:pt x="298" y="3571"/>
                  </a:lnTo>
                  <a:lnTo>
                    <a:pt x="1" y="3401"/>
                  </a:lnTo>
                  <a:lnTo>
                    <a:pt x="1" y="3401"/>
                  </a:lnTo>
                  <a:lnTo>
                    <a:pt x="426" y="3996"/>
                  </a:lnTo>
                  <a:lnTo>
                    <a:pt x="936" y="4549"/>
                  </a:lnTo>
                  <a:lnTo>
                    <a:pt x="1616" y="5144"/>
                  </a:lnTo>
                  <a:lnTo>
                    <a:pt x="2424" y="5739"/>
                  </a:lnTo>
                  <a:lnTo>
                    <a:pt x="3359" y="6334"/>
                  </a:lnTo>
                  <a:lnTo>
                    <a:pt x="4422" y="6972"/>
                  </a:lnTo>
                  <a:lnTo>
                    <a:pt x="5612" y="7567"/>
                  </a:lnTo>
                  <a:lnTo>
                    <a:pt x="6930" y="8204"/>
                  </a:lnTo>
                  <a:lnTo>
                    <a:pt x="8375" y="8799"/>
                  </a:lnTo>
                  <a:lnTo>
                    <a:pt x="9948" y="9395"/>
                  </a:lnTo>
                  <a:lnTo>
                    <a:pt x="11649" y="9947"/>
                  </a:lnTo>
                  <a:lnTo>
                    <a:pt x="13476" y="10542"/>
                  </a:lnTo>
                  <a:lnTo>
                    <a:pt x="15432" y="11052"/>
                  </a:lnTo>
                  <a:lnTo>
                    <a:pt x="17515" y="11563"/>
                  </a:lnTo>
                  <a:lnTo>
                    <a:pt x="19725" y="12073"/>
                  </a:lnTo>
                  <a:lnTo>
                    <a:pt x="22063" y="12540"/>
                  </a:lnTo>
                  <a:lnTo>
                    <a:pt x="22063" y="12540"/>
                  </a:lnTo>
                  <a:lnTo>
                    <a:pt x="23339" y="12753"/>
                  </a:lnTo>
                  <a:lnTo>
                    <a:pt x="24571" y="12923"/>
                  </a:lnTo>
                  <a:lnTo>
                    <a:pt x="25804" y="13050"/>
                  </a:lnTo>
                  <a:lnTo>
                    <a:pt x="26994" y="13178"/>
                  </a:lnTo>
                  <a:lnTo>
                    <a:pt x="28185" y="13220"/>
                  </a:lnTo>
                  <a:lnTo>
                    <a:pt x="29333" y="13263"/>
                  </a:lnTo>
                  <a:lnTo>
                    <a:pt x="30480" y="13263"/>
                  </a:lnTo>
                  <a:lnTo>
                    <a:pt x="31586" y="13263"/>
                  </a:lnTo>
                  <a:lnTo>
                    <a:pt x="33669" y="13178"/>
                  </a:lnTo>
                  <a:lnTo>
                    <a:pt x="35624" y="12965"/>
                  </a:lnTo>
                  <a:lnTo>
                    <a:pt x="37494" y="12753"/>
                  </a:lnTo>
                  <a:lnTo>
                    <a:pt x="39152" y="12455"/>
                  </a:lnTo>
                  <a:lnTo>
                    <a:pt x="40683" y="12115"/>
                  </a:lnTo>
                  <a:lnTo>
                    <a:pt x="42043" y="11775"/>
                  </a:lnTo>
                  <a:lnTo>
                    <a:pt x="43233" y="11435"/>
                  </a:lnTo>
                  <a:lnTo>
                    <a:pt x="44211" y="11138"/>
                  </a:lnTo>
                  <a:lnTo>
                    <a:pt x="45571" y="10670"/>
                  </a:lnTo>
                  <a:lnTo>
                    <a:pt x="46039" y="10457"/>
                  </a:lnTo>
                  <a:lnTo>
                    <a:pt x="46039" y="10457"/>
                  </a:lnTo>
                  <a:lnTo>
                    <a:pt x="47229" y="10670"/>
                  </a:lnTo>
                  <a:lnTo>
                    <a:pt x="48504" y="10840"/>
                  </a:lnTo>
                  <a:lnTo>
                    <a:pt x="49950" y="11010"/>
                  </a:lnTo>
                  <a:lnTo>
                    <a:pt x="51480" y="11138"/>
                  </a:lnTo>
                  <a:lnTo>
                    <a:pt x="52160" y="11138"/>
                  </a:lnTo>
                  <a:lnTo>
                    <a:pt x="52798" y="11138"/>
                  </a:lnTo>
                  <a:lnTo>
                    <a:pt x="53393" y="11095"/>
                  </a:lnTo>
                  <a:lnTo>
                    <a:pt x="53818" y="11052"/>
                  </a:lnTo>
                  <a:lnTo>
                    <a:pt x="54201" y="10925"/>
                  </a:lnTo>
                  <a:lnTo>
                    <a:pt x="54286" y="10840"/>
                  </a:lnTo>
                  <a:lnTo>
                    <a:pt x="54371" y="10755"/>
                  </a:lnTo>
                  <a:lnTo>
                    <a:pt x="54371" y="10755"/>
                  </a:lnTo>
                  <a:lnTo>
                    <a:pt x="54456" y="10542"/>
                  </a:lnTo>
                  <a:lnTo>
                    <a:pt x="54498" y="10330"/>
                  </a:lnTo>
                  <a:lnTo>
                    <a:pt x="54498" y="10160"/>
                  </a:lnTo>
                  <a:lnTo>
                    <a:pt x="54413" y="9990"/>
                  </a:lnTo>
                  <a:lnTo>
                    <a:pt x="54328" y="9820"/>
                  </a:lnTo>
                  <a:lnTo>
                    <a:pt x="54201" y="9650"/>
                  </a:lnTo>
                  <a:lnTo>
                    <a:pt x="53903" y="9395"/>
                  </a:lnTo>
                  <a:lnTo>
                    <a:pt x="53563" y="9182"/>
                  </a:lnTo>
                  <a:lnTo>
                    <a:pt x="53265" y="9012"/>
                  </a:lnTo>
                  <a:lnTo>
                    <a:pt x="52925" y="8842"/>
                  </a:lnTo>
                  <a:lnTo>
                    <a:pt x="59939" y="6504"/>
                  </a:lnTo>
                  <a:lnTo>
                    <a:pt x="59939" y="6504"/>
                  </a:lnTo>
                  <a:lnTo>
                    <a:pt x="60705" y="7142"/>
                  </a:lnTo>
                  <a:lnTo>
                    <a:pt x="61385" y="7737"/>
                  </a:lnTo>
                  <a:lnTo>
                    <a:pt x="62022" y="8204"/>
                  </a:lnTo>
                  <a:lnTo>
                    <a:pt x="62618" y="8587"/>
                  </a:lnTo>
                  <a:lnTo>
                    <a:pt x="63170" y="8927"/>
                  </a:lnTo>
                  <a:lnTo>
                    <a:pt x="63680" y="9182"/>
                  </a:lnTo>
                  <a:lnTo>
                    <a:pt x="64105" y="9395"/>
                  </a:lnTo>
                  <a:lnTo>
                    <a:pt x="64446" y="9522"/>
                  </a:lnTo>
                  <a:lnTo>
                    <a:pt x="64743" y="9607"/>
                  </a:lnTo>
                  <a:lnTo>
                    <a:pt x="64998" y="9607"/>
                  </a:lnTo>
                  <a:lnTo>
                    <a:pt x="65168" y="9565"/>
                  </a:lnTo>
                  <a:lnTo>
                    <a:pt x="65296" y="9480"/>
                  </a:lnTo>
                  <a:lnTo>
                    <a:pt x="65338" y="9352"/>
                  </a:lnTo>
                  <a:lnTo>
                    <a:pt x="65338" y="9182"/>
                  </a:lnTo>
                  <a:lnTo>
                    <a:pt x="65211" y="9012"/>
                  </a:lnTo>
                  <a:lnTo>
                    <a:pt x="65041" y="8757"/>
                  </a:lnTo>
                  <a:lnTo>
                    <a:pt x="65041" y="8757"/>
                  </a:lnTo>
                  <a:lnTo>
                    <a:pt x="64701" y="8247"/>
                  </a:lnTo>
                  <a:lnTo>
                    <a:pt x="64360" y="7694"/>
                  </a:lnTo>
                  <a:lnTo>
                    <a:pt x="64105" y="7184"/>
                  </a:lnTo>
                  <a:lnTo>
                    <a:pt x="63893" y="6674"/>
                  </a:lnTo>
                  <a:lnTo>
                    <a:pt x="63723" y="6249"/>
                  </a:lnTo>
                  <a:lnTo>
                    <a:pt x="63638" y="5866"/>
                  </a:lnTo>
                  <a:lnTo>
                    <a:pt x="63638" y="5654"/>
                  </a:lnTo>
                  <a:lnTo>
                    <a:pt x="63680" y="5569"/>
                  </a:lnTo>
                  <a:lnTo>
                    <a:pt x="63723" y="5526"/>
                  </a:lnTo>
                  <a:lnTo>
                    <a:pt x="63723" y="5526"/>
                  </a:lnTo>
                  <a:lnTo>
                    <a:pt x="64998" y="5186"/>
                  </a:lnTo>
                  <a:lnTo>
                    <a:pt x="68101" y="4464"/>
                  </a:lnTo>
                  <a:lnTo>
                    <a:pt x="70099" y="4038"/>
                  </a:lnTo>
                  <a:lnTo>
                    <a:pt x="72267" y="3571"/>
                  </a:lnTo>
                  <a:lnTo>
                    <a:pt x="74563" y="3188"/>
                  </a:lnTo>
                  <a:lnTo>
                    <a:pt x="76901" y="2848"/>
                  </a:lnTo>
                  <a:lnTo>
                    <a:pt x="76901" y="2848"/>
                  </a:lnTo>
                  <a:lnTo>
                    <a:pt x="77624" y="2763"/>
                  </a:lnTo>
                  <a:lnTo>
                    <a:pt x="78304" y="2721"/>
                  </a:lnTo>
                  <a:lnTo>
                    <a:pt x="79026" y="2721"/>
                  </a:lnTo>
                  <a:lnTo>
                    <a:pt x="79706" y="2721"/>
                  </a:lnTo>
                  <a:lnTo>
                    <a:pt x="80387" y="2806"/>
                  </a:lnTo>
                  <a:lnTo>
                    <a:pt x="81067" y="2891"/>
                  </a:lnTo>
                  <a:lnTo>
                    <a:pt x="81747" y="3018"/>
                  </a:lnTo>
                  <a:lnTo>
                    <a:pt x="82427" y="3146"/>
                  </a:lnTo>
                  <a:lnTo>
                    <a:pt x="82427" y="3146"/>
                  </a:lnTo>
                  <a:lnTo>
                    <a:pt x="81024" y="2551"/>
                  </a:lnTo>
                  <a:lnTo>
                    <a:pt x="79621" y="1998"/>
                  </a:lnTo>
                  <a:lnTo>
                    <a:pt x="78219" y="1530"/>
                  </a:lnTo>
                  <a:lnTo>
                    <a:pt x="76773" y="1105"/>
                  </a:lnTo>
                  <a:lnTo>
                    <a:pt x="75285" y="765"/>
                  </a:lnTo>
                  <a:lnTo>
                    <a:pt x="73798" y="468"/>
                  </a:lnTo>
                  <a:lnTo>
                    <a:pt x="72310" y="213"/>
                  </a:lnTo>
                  <a:lnTo>
                    <a:pt x="70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70"/>
            <p:cNvSpPr/>
            <p:nvPr/>
          </p:nvSpPr>
          <p:spPr>
            <a:xfrm>
              <a:off x="4802600" y="1824500"/>
              <a:ext cx="137100" cy="104175"/>
            </a:xfrm>
            <a:custGeom>
              <a:avLst/>
              <a:gdLst/>
              <a:ahLst/>
              <a:cxnLst/>
              <a:rect l="l" t="t" r="r" b="b"/>
              <a:pathLst>
                <a:path w="5484" h="4167" extrusionOk="0">
                  <a:moveTo>
                    <a:pt x="85" y="1063"/>
                  </a:moveTo>
                  <a:lnTo>
                    <a:pt x="0" y="1105"/>
                  </a:lnTo>
                  <a:lnTo>
                    <a:pt x="0" y="1105"/>
                  </a:lnTo>
                  <a:lnTo>
                    <a:pt x="100" y="1076"/>
                  </a:lnTo>
                  <a:lnTo>
                    <a:pt x="100" y="1076"/>
                  </a:lnTo>
                  <a:lnTo>
                    <a:pt x="85" y="1063"/>
                  </a:lnTo>
                  <a:close/>
                  <a:moveTo>
                    <a:pt x="3996" y="0"/>
                  </a:moveTo>
                  <a:lnTo>
                    <a:pt x="1998" y="510"/>
                  </a:lnTo>
                  <a:lnTo>
                    <a:pt x="100" y="1076"/>
                  </a:lnTo>
                  <a:lnTo>
                    <a:pt x="100" y="1076"/>
                  </a:lnTo>
                  <a:lnTo>
                    <a:pt x="850" y="1701"/>
                  </a:lnTo>
                  <a:lnTo>
                    <a:pt x="1573" y="2296"/>
                  </a:lnTo>
                  <a:lnTo>
                    <a:pt x="2211" y="2763"/>
                  </a:lnTo>
                  <a:lnTo>
                    <a:pt x="2806" y="3146"/>
                  </a:lnTo>
                  <a:lnTo>
                    <a:pt x="3358" y="3486"/>
                  </a:lnTo>
                  <a:lnTo>
                    <a:pt x="3826" y="3741"/>
                  </a:lnTo>
                  <a:lnTo>
                    <a:pt x="4251" y="3954"/>
                  </a:lnTo>
                  <a:lnTo>
                    <a:pt x="4634" y="4081"/>
                  </a:lnTo>
                  <a:lnTo>
                    <a:pt x="4931" y="4166"/>
                  </a:lnTo>
                  <a:lnTo>
                    <a:pt x="5144" y="4166"/>
                  </a:lnTo>
                  <a:lnTo>
                    <a:pt x="5356" y="4124"/>
                  </a:lnTo>
                  <a:lnTo>
                    <a:pt x="5441" y="4039"/>
                  </a:lnTo>
                  <a:lnTo>
                    <a:pt x="5484" y="3911"/>
                  </a:lnTo>
                  <a:lnTo>
                    <a:pt x="5484" y="3741"/>
                  </a:lnTo>
                  <a:lnTo>
                    <a:pt x="5399" y="3571"/>
                  </a:lnTo>
                  <a:lnTo>
                    <a:pt x="5229" y="3316"/>
                  </a:lnTo>
                  <a:lnTo>
                    <a:pt x="4846" y="2806"/>
                  </a:lnTo>
                  <a:lnTo>
                    <a:pt x="4506" y="2253"/>
                  </a:lnTo>
                  <a:lnTo>
                    <a:pt x="4251" y="1743"/>
                  </a:lnTo>
                  <a:lnTo>
                    <a:pt x="4038" y="1233"/>
                  </a:lnTo>
                  <a:lnTo>
                    <a:pt x="3911" y="808"/>
                  </a:lnTo>
                  <a:lnTo>
                    <a:pt x="3826" y="425"/>
                  </a:lnTo>
                  <a:lnTo>
                    <a:pt x="3826" y="213"/>
                  </a:lnTo>
                  <a:lnTo>
                    <a:pt x="3826" y="128"/>
                  </a:lnTo>
                  <a:lnTo>
                    <a:pt x="3868" y="85"/>
                  </a:lnTo>
                  <a:lnTo>
                    <a:pt x="3996" y="43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70"/>
            <p:cNvSpPr/>
            <p:nvPr/>
          </p:nvSpPr>
          <p:spPr>
            <a:xfrm>
              <a:off x="4156450" y="1827675"/>
              <a:ext cx="300775" cy="122250"/>
            </a:xfrm>
            <a:custGeom>
              <a:avLst/>
              <a:gdLst/>
              <a:ahLst/>
              <a:cxnLst/>
              <a:rect l="l" t="t" r="r" b="b"/>
              <a:pathLst>
                <a:path w="12031" h="4890" extrusionOk="0">
                  <a:moveTo>
                    <a:pt x="0" y="1"/>
                  </a:moveTo>
                  <a:lnTo>
                    <a:pt x="1531" y="553"/>
                  </a:lnTo>
                  <a:lnTo>
                    <a:pt x="3061" y="1149"/>
                  </a:lnTo>
                  <a:lnTo>
                    <a:pt x="4549" y="1786"/>
                  </a:lnTo>
                  <a:lnTo>
                    <a:pt x="5271" y="2126"/>
                  </a:lnTo>
                  <a:lnTo>
                    <a:pt x="5994" y="2509"/>
                  </a:lnTo>
                  <a:lnTo>
                    <a:pt x="6334" y="2721"/>
                  </a:lnTo>
                  <a:lnTo>
                    <a:pt x="6674" y="2934"/>
                  </a:lnTo>
                  <a:lnTo>
                    <a:pt x="7014" y="3146"/>
                  </a:lnTo>
                  <a:lnTo>
                    <a:pt x="7397" y="3359"/>
                  </a:lnTo>
                  <a:lnTo>
                    <a:pt x="8120" y="3699"/>
                  </a:lnTo>
                  <a:lnTo>
                    <a:pt x="8885" y="3997"/>
                  </a:lnTo>
                  <a:lnTo>
                    <a:pt x="9650" y="4294"/>
                  </a:lnTo>
                  <a:lnTo>
                    <a:pt x="10458" y="4507"/>
                  </a:lnTo>
                  <a:lnTo>
                    <a:pt x="11223" y="4719"/>
                  </a:lnTo>
                  <a:lnTo>
                    <a:pt x="12030" y="4889"/>
                  </a:lnTo>
                  <a:lnTo>
                    <a:pt x="11265" y="4677"/>
                  </a:lnTo>
                  <a:lnTo>
                    <a:pt x="10458" y="4464"/>
                  </a:lnTo>
                  <a:lnTo>
                    <a:pt x="9692" y="4209"/>
                  </a:lnTo>
                  <a:lnTo>
                    <a:pt x="8927" y="3912"/>
                  </a:lnTo>
                  <a:lnTo>
                    <a:pt x="8162" y="3614"/>
                  </a:lnTo>
                  <a:lnTo>
                    <a:pt x="7439" y="3274"/>
                  </a:lnTo>
                  <a:lnTo>
                    <a:pt x="7099" y="3061"/>
                  </a:lnTo>
                  <a:lnTo>
                    <a:pt x="6759" y="2849"/>
                  </a:lnTo>
                  <a:lnTo>
                    <a:pt x="6419" y="2636"/>
                  </a:lnTo>
                  <a:lnTo>
                    <a:pt x="6079" y="2381"/>
                  </a:lnTo>
                  <a:lnTo>
                    <a:pt x="5356" y="1999"/>
                  </a:lnTo>
                  <a:lnTo>
                    <a:pt x="4591" y="1659"/>
                  </a:lnTo>
                  <a:lnTo>
                    <a:pt x="3061" y="1021"/>
                  </a:lnTo>
                  <a:lnTo>
                    <a:pt x="1531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F6F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70"/>
            <p:cNvSpPr/>
            <p:nvPr/>
          </p:nvSpPr>
          <p:spPr>
            <a:xfrm>
              <a:off x="4417875" y="1767100"/>
              <a:ext cx="221075" cy="146700"/>
            </a:xfrm>
            <a:custGeom>
              <a:avLst/>
              <a:gdLst/>
              <a:ahLst/>
              <a:cxnLst/>
              <a:rect l="l" t="t" r="r" b="b"/>
              <a:pathLst>
                <a:path w="8843" h="5868" extrusionOk="0">
                  <a:moveTo>
                    <a:pt x="1" y="1"/>
                  </a:moveTo>
                  <a:lnTo>
                    <a:pt x="1148" y="681"/>
                  </a:lnTo>
                  <a:lnTo>
                    <a:pt x="2254" y="1404"/>
                  </a:lnTo>
                  <a:lnTo>
                    <a:pt x="3359" y="2169"/>
                  </a:lnTo>
                  <a:lnTo>
                    <a:pt x="3869" y="2551"/>
                  </a:lnTo>
                  <a:lnTo>
                    <a:pt x="4379" y="2976"/>
                  </a:lnTo>
                  <a:lnTo>
                    <a:pt x="4847" y="3444"/>
                  </a:lnTo>
                  <a:lnTo>
                    <a:pt x="5357" y="3912"/>
                  </a:lnTo>
                  <a:lnTo>
                    <a:pt x="5867" y="4294"/>
                  </a:lnTo>
                  <a:lnTo>
                    <a:pt x="6462" y="4677"/>
                  </a:lnTo>
                  <a:lnTo>
                    <a:pt x="7610" y="5314"/>
                  </a:lnTo>
                  <a:lnTo>
                    <a:pt x="8843" y="5867"/>
                  </a:lnTo>
                  <a:lnTo>
                    <a:pt x="7652" y="5272"/>
                  </a:lnTo>
                  <a:lnTo>
                    <a:pt x="6505" y="4592"/>
                  </a:lnTo>
                  <a:lnTo>
                    <a:pt x="5952" y="4209"/>
                  </a:lnTo>
                  <a:lnTo>
                    <a:pt x="5442" y="3827"/>
                  </a:lnTo>
                  <a:lnTo>
                    <a:pt x="4932" y="3359"/>
                  </a:lnTo>
                  <a:lnTo>
                    <a:pt x="4719" y="3146"/>
                  </a:lnTo>
                  <a:lnTo>
                    <a:pt x="4464" y="2891"/>
                  </a:lnTo>
                  <a:lnTo>
                    <a:pt x="3954" y="2466"/>
                  </a:lnTo>
                  <a:lnTo>
                    <a:pt x="3401" y="2084"/>
                  </a:lnTo>
                  <a:lnTo>
                    <a:pt x="2296" y="1319"/>
                  </a:lnTo>
                  <a:lnTo>
                    <a:pt x="1148" y="6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F6F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70"/>
            <p:cNvSpPr/>
            <p:nvPr/>
          </p:nvSpPr>
          <p:spPr>
            <a:xfrm>
              <a:off x="3876950" y="1724600"/>
              <a:ext cx="21275" cy="150925"/>
            </a:xfrm>
            <a:custGeom>
              <a:avLst/>
              <a:gdLst/>
              <a:ahLst/>
              <a:cxnLst/>
              <a:rect l="l" t="t" r="r" b="b"/>
              <a:pathLst>
                <a:path w="851" h="6037" extrusionOk="0">
                  <a:moveTo>
                    <a:pt x="0" y="0"/>
                  </a:moveTo>
                  <a:lnTo>
                    <a:pt x="213" y="723"/>
                  </a:lnTo>
                  <a:lnTo>
                    <a:pt x="298" y="1106"/>
                  </a:lnTo>
                  <a:lnTo>
                    <a:pt x="340" y="1488"/>
                  </a:lnTo>
                  <a:lnTo>
                    <a:pt x="383" y="1871"/>
                  </a:lnTo>
                  <a:lnTo>
                    <a:pt x="383" y="2253"/>
                  </a:lnTo>
                  <a:lnTo>
                    <a:pt x="340" y="2636"/>
                  </a:lnTo>
                  <a:lnTo>
                    <a:pt x="298" y="3019"/>
                  </a:lnTo>
                  <a:lnTo>
                    <a:pt x="340" y="3784"/>
                  </a:lnTo>
                  <a:lnTo>
                    <a:pt x="468" y="4549"/>
                  </a:lnTo>
                  <a:lnTo>
                    <a:pt x="638" y="5314"/>
                  </a:lnTo>
                  <a:lnTo>
                    <a:pt x="850" y="6037"/>
                  </a:lnTo>
                  <a:lnTo>
                    <a:pt x="553" y="4549"/>
                  </a:lnTo>
                  <a:lnTo>
                    <a:pt x="468" y="3784"/>
                  </a:lnTo>
                  <a:lnTo>
                    <a:pt x="425" y="3019"/>
                  </a:lnTo>
                  <a:lnTo>
                    <a:pt x="468" y="2636"/>
                  </a:lnTo>
                  <a:lnTo>
                    <a:pt x="468" y="2253"/>
                  </a:lnTo>
                  <a:lnTo>
                    <a:pt x="468" y="1871"/>
                  </a:lnTo>
                  <a:lnTo>
                    <a:pt x="425" y="1488"/>
                  </a:lnTo>
                  <a:lnTo>
                    <a:pt x="383" y="1106"/>
                  </a:lnTo>
                  <a:lnTo>
                    <a:pt x="255" y="723"/>
                  </a:lnTo>
                  <a:lnTo>
                    <a:pt x="128" y="340"/>
                  </a:lnTo>
                  <a:lnTo>
                    <a:pt x="0" y="0"/>
                  </a:lnTo>
                  <a:close/>
                  <a:moveTo>
                    <a:pt x="850" y="6037"/>
                  </a:moveTo>
                  <a:lnTo>
                    <a:pt x="850" y="6037"/>
                  </a:lnTo>
                  <a:lnTo>
                    <a:pt x="850" y="6037"/>
                  </a:ln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70"/>
            <p:cNvSpPr/>
            <p:nvPr/>
          </p:nvSpPr>
          <p:spPr>
            <a:xfrm>
              <a:off x="3937525" y="1726725"/>
              <a:ext cx="21275" cy="150925"/>
            </a:xfrm>
            <a:custGeom>
              <a:avLst/>
              <a:gdLst/>
              <a:ahLst/>
              <a:cxnLst/>
              <a:rect l="l" t="t" r="r" b="b"/>
              <a:pathLst>
                <a:path w="851" h="6037" extrusionOk="0">
                  <a:moveTo>
                    <a:pt x="0" y="0"/>
                  </a:moveTo>
                  <a:lnTo>
                    <a:pt x="213" y="723"/>
                  </a:lnTo>
                  <a:lnTo>
                    <a:pt x="298" y="1106"/>
                  </a:lnTo>
                  <a:lnTo>
                    <a:pt x="340" y="1488"/>
                  </a:lnTo>
                  <a:lnTo>
                    <a:pt x="383" y="1871"/>
                  </a:lnTo>
                  <a:lnTo>
                    <a:pt x="383" y="2253"/>
                  </a:lnTo>
                  <a:lnTo>
                    <a:pt x="340" y="2593"/>
                  </a:lnTo>
                  <a:lnTo>
                    <a:pt x="298" y="3019"/>
                  </a:lnTo>
                  <a:lnTo>
                    <a:pt x="340" y="3784"/>
                  </a:lnTo>
                  <a:lnTo>
                    <a:pt x="468" y="4549"/>
                  </a:lnTo>
                  <a:lnTo>
                    <a:pt x="638" y="5314"/>
                  </a:lnTo>
                  <a:lnTo>
                    <a:pt x="850" y="6037"/>
                  </a:lnTo>
                  <a:lnTo>
                    <a:pt x="553" y="4506"/>
                  </a:lnTo>
                  <a:lnTo>
                    <a:pt x="468" y="3784"/>
                  </a:lnTo>
                  <a:lnTo>
                    <a:pt x="425" y="3019"/>
                  </a:lnTo>
                  <a:lnTo>
                    <a:pt x="468" y="2636"/>
                  </a:lnTo>
                  <a:lnTo>
                    <a:pt x="510" y="2253"/>
                  </a:lnTo>
                  <a:lnTo>
                    <a:pt x="510" y="1828"/>
                  </a:lnTo>
                  <a:lnTo>
                    <a:pt x="425" y="1446"/>
                  </a:lnTo>
                  <a:lnTo>
                    <a:pt x="383" y="1063"/>
                  </a:lnTo>
                  <a:lnTo>
                    <a:pt x="255" y="723"/>
                  </a:lnTo>
                  <a:lnTo>
                    <a:pt x="12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70"/>
            <p:cNvSpPr/>
            <p:nvPr/>
          </p:nvSpPr>
          <p:spPr>
            <a:xfrm>
              <a:off x="4003400" y="1739475"/>
              <a:ext cx="21275" cy="152000"/>
            </a:xfrm>
            <a:custGeom>
              <a:avLst/>
              <a:gdLst/>
              <a:ahLst/>
              <a:cxnLst/>
              <a:rect l="l" t="t" r="r" b="b"/>
              <a:pathLst>
                <a:path w="851" h="6080" extrusionOk="0">
                  <a:moveTo>
                    <a:pt x="1" y="0"/>
                  </a:moveTo>
                  <a:lnTo>
                    <a:pt x="213" y="766"/>
                  </a:lnTo>
                  <a:lnTo>
                    <a:pt x="298" y="1106"/>
                  </a:lnTo>
                  <a:lnTo>
                    <a:pt x="341" y="1488"/>
                  </a:lnTo>
                  <a:lnTo>
                    <a:pt x="383" y="1871"/>
                  </a:lnTo>
                  <a:lnTo>
                    <a:pt x="383" y="2253"/>
                  </a:lnTo>
                  <a:lnTo>
                    <a:pt x="298" y="2636"/>
                  </a:lnTo>
                  <a:lnTo>
                    <a:pt x="298" y="3019"/>
                  </a:lnTo>
                  <a:lnTo>
                    <a:pt x="341" y="3826"/>
                  </a:lnTo>
                  <a:lnTo>
                    <a:pt x="468" y="4592"/>
                  </a:lnTo>
                  <a:lnTo>
                    <a:pt x="638" y="5314"/>
                  </a:lnTo>
                  <a:lnTo>
                    <a:pt x="851" y="6079"/>
                  </a:lnTo>
                  <a:lnTo>
                    <a:pt x="553" y="4549"/>
                  </a:lnTo>
                  <a:lnTo>
                    <a:pt x="468" y="3784"/>
                  </a:lnTo>
                  <a:lnTo>
                    <a:pt x="426" y="3019"/>
                  </a:lnTo>
                  <a:lnTo>
                    <a:pt x="426" y="2636"/>
                  </a:lnTo>
                  <a:lnTo>
                    <a:pt x="468" y="2253"/>
                  </a:lnTo>
                  <a:lnTo>
                    <a:pt x="468" y="1871"/>
                  </a:lnTo>
                  <a:lnTo>
                    <a:pt x="426" y="1488"/>
                  </a:lnTo>
                  <a:lnTo>
                    <a:pt x="341" y="1106"/>
                  </a:lnTo>
                  <a:lnTo>
                    <a:pt x="256" y="723"/>
                  </a:lnTo>
                  <a:lnTo>
                    <a:pt x="128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70"/>
            <p:cNvSpPr/>
            <p:nvPr/>
          </p:nvSpPr>
          <p:spPr>
            <a:xfrm>
              <a:off x="4825975" y="1500350"/>
              <a:ext cx="47850" cy="4275"/>
            </a:xfrm>
            <a:custGeom>
              <a:avLst/>
              <a:gdLst/>
              <a:ahLst/>
              <a:cxnLst/>
              <a:rect l="l" t="t" r="r" b="b"/>
              <a:pathLst>
                <a:path w="1914" h="171" extrusionOk="0">
                  <a:moveTo>
                    <a:pt x="0" y="1"/>
                  </a:moveTo>
                  <a:lnTo>
                    <a:pt x="468" y="86"/>
                  </a:lnTo>
                  <a:lnTo>
                    <a:pt x="935" y="128"/>
                  </a:lnTo>
                  <a:lnTo>
                    <a:pt x="1446" y="171"/>
                  </a:lnTo>
                  <a:lnTo>
                    <a:pt x="1913" y="171"/>
                  </a:lnTo>
                  <a:lnTo>
                    <a:pt x="1446" y="8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70"/>
            <p:cNvSpPr/>
            <p:nvPr/>
          </p:nvSpPr>
          <p:spPr>
            <a:xfrm>
              <a:off x="4810025" y="1537550"/>
              <a:ext cx="47850" cy="4275"/>
            </a:xfrm>
            <a:custGeom>
              <a:avLst/>
              <a:gdLst/>
              <a:ahLst/>
              <a:cxnLst/>
              <a:rect l="l" t="t" r="r" b="b"/>
              <a:pathLst>
                <a:path w="1914" h="171" extrusionOk="0">
                  <a:moveTo>
                    <a:pt x="1" y="1"/>
                  </a:moveTo>
                  <a:lnTo>
                    <a:pt x="468" y="86"/>
                  </a:lnTo>
                  <a:lnTo>
                    <a:pt x="978" y="171"/>
                  </a:lnTo>
                  <a:lnTo>
                    <a:pt x="1914" y="171"/>
                  </a:lnTo>
                  <a:lnTo>
                    <a:pt x="1446" y="86"/>
                  </a:lnTo>
                  <a:lnTo>
                    <a:pt x="978" y="43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70"/>
            <p:cNvSpPr/>
            <p:nvPr/>
          </p:nvSpPr>
          <p:spPr>
            <a:xfrm>
              <a:off x="4896100" y="1516300"/>
              <a:ext cx="47850" cy="4275"/>
            </a:xfrm>
            <a:custGeom>
              <a:avLst/>
              <a:gdLst/>
              <a:ahLst/>
              <a:cxnLst/>
              <a:rect l="l" t="t" r="r" b="b"/>
              <a:pathLst>
                <a:path w="1914" h="171" extrusionOk="0">
                  <a:moveTo>
                    <a:pt x="1" y="0"/>
                  </a:moveTo>
                  <a:lnTo>
                    <a:pt x="468" y="85"/>
                  </a:lnTo>
                  <a:lnTo>
                    <a:pt x="936" y="171"/>
                  </a:lnTo>
                  <a:lnTo>
                    <a:pt x="1914" y="171"/>
                  </a:lnTo>
                  <a:lnTo>
                    <a:pt x="1446" y="85"/>
                  </a:lnTo>
                  <a:lnTo>
                    <a:pt x="979" y="43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70"/>
            <p:cNvSpPr/>
            <p:nvPr/>
          </p:nvSpPr>
          <p:spPr>
            <a:xfrm>
              <a:off x="3564500" y="1708650"/>
              <a:ext cx="48900" cy="56350"/>
            </a:xfrm>
            <a:custGeom>
              <a:avLst/>
              <a:gdLst/>
              <a:ahLst/>
              <a:cxnLst/>
              <a:rect l="l" t="t" r="r" b="b"/>
              <a:pathLst>
                <a:path w="1956" h="2254" extrusionOk="0">
                  <a:moveTo>
                    <a:pt x="1021" y="1"/>
                  </a:moveTo>
                  <a:lnTo>
                    <a:pt x="893" y="43"/>
                  </a:lnTo>
                  <a:lnTo>
                    <a:pt x="638" y="171"/>
                  </a:lnTo>
                  <a:lnTo>
                    <a:pt x="425" y="298"/>
                  </a:lnTo>
                  <a:lnTo>
                    <a:pt x="255" y="511"/>
                  </a:lnTo>
                  <a:lnTo>
                    <a:pt x="85" y="723"/>
                  </a:lnTo>
                  <a:lnTo>
                    <a:pt x="0" y="978"/>
                  </a:lnTo>
                  <a:lnTo>
                    <a:pt x="0" y="1276"/>
                  </a:lnTo>
                  <a:lnTo>
                    <a:pt x="0" y="1531"/>
                  </a:lnTo>
                  <a:lnTo>
                    <a:pt x="128" y="1786"/>
                  </a:lnTo>
                  <a:lnTo>
                    <a:pt x="298" y="1999"/>
                  </a:lnTo>
                  <a:lnTo>
                    <a:pt x="510" y="2169"/>
                  </a:lnTo>
                  <a:lnTo>
                    <a:pt x="765" y="2254"/>
                  </a:lnTo>
                  <a:lnTo>
                    <a:pt x="1021" y="2254"/>
                  </a:lnTo>
                  <a:lnTo>
                    <a:pt x="1276" y="2211"/>
                  </a:lnTo>
                  <a:lnTo>
                    <a:pt x="1488" y="2084"/>
                  </a:lnTo>
                  <a:lnTo>
                    <a:pt x="1658" y="1914"/>
                  </a:lnTo>
                  <a:lnTo>
                    <a:pt x="1786" y="1701"/>
                  </a:lnTo>
                  <a:lnTo>
                    <a:pt x="1913" y="1446"/>
                  </a:lnTo>
                  <a:lnTo>
                    <a:pt x="1956" y="1233"/>
                  </a:lnTo>
                  <a:lnTo>
                    <a:pt x="1956" y="1021"/>
                  </a:lnTo>
                  <a:lnTo>
                    <a:pt x="1956" y="808"/>
                  </a:lnTo>
                  <a:lnTo>
                    <a:pt x="1871" y="596"/>
                  </a:lnTo>
                  <a:lnTo>
                    <a:pt x="1786" y="383"/>
                  </a:lnTo>
                  <a:lnTo>
                    <a:pt x="1616" y="213"/>
                  </a:lnTo>
                  <a:lnTo>
                    <a:pt x="1403" y="86"/>
                  </a:lnTo>
                  <a:lnTo>
                    <a:pt x="1318" y="43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70"/>
            <p:cNvSpPr/>
            <p:nvPr/>
          </p:nvSpPr>
          <p:spPr>
            <a:xfrm>
              <a:off x="3567675" y="1704400"/>
              <a:ext cx="45725" cy="53175"/>
            </a:xfrm>
            <a:custGeom>
              <a:avLst/>
              <a:gdLst/>
              <a:ahLst/>
              <a:cxnLst/>
              <a:rect l="l" t="t" r="r" b="b"/>
              <a:pathLst>
                <a:path w="1829" h="2127" extrusionOk="0">
                  <a:moveTo>
                    <a:pt x="979" y="1"/>
                  </a:moveTo>
                  <a:lnTo>
                    <a:pt x="808" y="43"/>
                  </a:lnTo>
                  <a:lnTo>
                    <a:pt x="638" y="128"/>
                  </a:lnTo>
                  <a:lnTo>
                    <a:pt x="426" y="298"/>
                  </a:lnTo>
                  <a:lnTo>
                    <a:pt x="256" y="468"/>
                  </a:lnTo>
                  <a:lnTo>
                    <a:pt x="128" y="681"/>
                  </a:lnTo>
                  <a:lnTo>
                    <a:pt x="43" y="936"/>
                  </a:lnTo>
                  <a:lnTo>
                    <a:pt x="1" y="1191"/>
                  </a:lnTo>
                  <a:lnTo>
                    <a:pt x="43" y="1403"/>
                  </a:lnTo>
                  <a:lnTo>
                    <a:pt x="128" y="1659"/>
                  </a:lnTo>
                  <a:lnTo>
                    <a:pt x="298" y="1871"/>
                  </a:lnTo>
                  <a:lnTo>
                    <a:pt x="511" y="2041"/>
                  </a:lnTo>
                  <a:lnTo>
                    <a:pt x="723" y="2084"/>
                  </a:lnTo>
                  <a:lnTo>
                    <a:pt x="979" y="2126"/>
                  </a:lnTo>
                  <a:lnTo>
                    <a:pt x="1191" y="2041"/>
                  </a:lnTo>
                  <a:lnTo>
                    <a:pt x="1404" y="1956"/>
                  </a:lnTo>
                  <a:lnTo>
                    <a:pt x="1574" y="1786"/>
                  </a:lnTo>
                  <a:lnTo>
                    <a:pt x="1701" y="1574"/>
                  </a:lnTo>
                  <a:lnTo>
                    <a:pt x="1786" y="1318"/>
                  </a:lnTo>
                  <a:lnTo>
                    <a:pt x="1829" y="1148"/>
                  </a:lnTo>
                  <a:lnTo>
                    <a:pt x="1829" y="978"/>
                  </a:lnTo>
                  <a:lnTo>
                    <a:pt x="1829" y="723"/>
                  </a:lnTo>
                  <a:lnTo>
                    <a:pt x="1744" y="553"/>
                  </a:lnTo>
                  <a:lnTo>
                    <a:pt x="1659" y="341"/>
                  </a:lnTo>
                  <a:lnTo>
                    <a:pt x="1531" y="213"/>
                  </a:lnTo>
                  <a:lnTo>
                    <a:pt x="1319" y="86"/>
                  </a:lnTo>
                  <a:lnTo>
                    <a:pt x="1234" y="43"/>
                  </a:lnTo>
                  <a:lnTo>
                    <a:pt x="1106" y="4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70"/>
            <p:cNvSpPr/>
            <p:nvPr/>
          </p:nvSpPr>
          <p:spPr>
            <a:xfrm>
              <a:off x="3576175" y="1723525"/>
              <a:ext cx="11725" cy="15975"/>
            </a:xfrm>
            <a:custGeom>
              <a:avLst/>
              <a:gdLst/>
              <a:ahLst/>
              <a:cxnLst/>
              <a:rect l="l" t="t" r="r" b="b"/>
              <a:pathLst>
                <a:path w="469" h="639" extrusionOk="0">
                  <a:moveTo>
                    <a:pt x="213" y="1"/>
                  </a:moveTo>
                  <a:lnTo>
                    <a:pt x="128" y="43"/>
                  </a:lnTo>
                  <a:lnTo>
                    <a:pt x="43" y="213"/>
                  </a:lnTo>
                  <a:lnTo>
                    <a:pt x="1" y="426"/>
                  </a:lnTo>
                  <a:lnTo>
                    <a:pt x="43" y="511"/>
                  </a:lnTo>
                  <a:lnTo>
                    <a:pt x="86" y="553"/>
                  </a:lnTo>
                  <a:lnTo>
                    <a:pt x="213" y="638"/>
                  </a:lnTo>
                  <a:lnTo>
                    <a:pt x="341" y="596"/>
                  </a:lnTo>
                  <a:lnTo>
                    <a:pt x="383" y="553"/>
                  </a:lnTo>
                  <a:lnTo>
                    <a:pt x="426" y="468"/>
                  </a:lnTo>
                  <a:lnTo>
                    <a:pt x="468" y="256"/>
                  </a:lnTo>
                  <a:lnTo>
                    <a:pt x="383" y="8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30" name="Google Shape;1530;p70"/>
          <p:cNvGrpSpPr/>
          <p:nvPr/>
        </p:nvGrpSpPr>
        <p:grpSpPr>
          <a:xfrm>
            <a:off x="1203024" y="2238501"/>
            <a:ext cx="3389467" cy="1200233"/>
            <a:chOff x="238125" y="2252775"/>
            <a:chExt cx="2542100" cy="900175"/>
          </a:xfrm>
        </p:grpSpPr>
        <p:sp>
          <p:nvSpPr>
            <p:cNvPr id="1531" name="Google Shape;1531;p70"/>
            <p:cNvSpPr/>
            <p:nvPr/>
          </p:nvSpPr>
          <p:spPr>
            <a:xfrm>
              <a:off x="238125" y="2301675"/>
              <a:ext cx="499500" cy="803450"/>
            </a:xfrm>
            <a:custGeom>
              <a:avLst/>
              <a:gdLst/>
              <a:ahLst/>
              <a:cxnLst/>
              <a:rect l="l" t="t" r="r" b="b"/>
              <a:pathLst>
                <a:path w="19980" h="32138" extrusionOk="0">
                  <a:moveTo>
                    <a:pt x="0" y="0"/>
                  </a:moveTo>
                  <a:lnTo>
                    <a:pt x="255" y="638"/>
                  </a:lnTo>
                  <a:lnTo>
                    <a:pt x="595" y="1318"/>
                  </a:lnTo>
                  <a:lnTo>
                    <a:pt x="1020" y="2168"/>
                  </a:lnTo>
                  <a:lnTo>
                    <a:pt x="1573" y="3103"/>
                  </a:lnTo>
                  <a:lnTo>
                    <a:pt x="2253" y="4081"/>
                  </a:lnTo>
                  <a:lnTo>
                    <a:pt x="2593" y="4549"/>
                  </a:lnTo>
                  <a:lnTo>
                    <a:pt x="2976" y="5016"/>
                  </a:lnTo>
                  <a:lnTo>
                    <a:pt x="3401" y="5441"/>
                  </a:lnTo>
                  <a:lnTo>
                    <a:pt x="3826" y="5824"/>
                  </a:lnTo>
                  <a:lnTo>
                    <a:pt x="4251" y="6206"/>
                  </a:lnTo>
                  <a:lnTo>
                    <a:pt x="4761" y="6717"/>
                  </a:lnTo>
                  <a:lnTo>
                    <a:pt x="5229" y="7227"/>
                  </a:lnTo>
                  <a:lnTo>
                    <a:pt x="5739" y="7864"/>
                  </a:lnTo>
                  <a:lnTo>
                    <a:pt x="6249" y="8502"/>
                  </a:lnTo>
                  <a:lnTo>
                    <a:pt x="6759" y="9182"/>
                  </a:lnTo>
                  <a:lnTo>
                    <a:pt x="7227" y="9905"/>
                  </a:lnTo>
                  <a:lnTo>
                    <a:pt x="7694" y="10670"/>
                  </a:lnTo>
                  <a:lnTo>
                    <a:pt x="8119" y="11393"/>
                  </a:lnTo>
                  <a:lnTo>
                    <a:pt x="8502" y="12158"/>
                  </a:lnTo>
                  <a:lnTo>
                    <a:pt x="8842" y="12880"/>
                  </a:lnTo>
                  <a:lnTo>
                    <a:pt x="9140" y="13561"/>
                  </a:lnTo>
                  <a:lnTo>
                    <a:pt x="9352" y="14241"/>
                  </a:lnTo>
                  <a:lnTo>
                    <a:pt x="9480" y="14878"/>
                  </a:lnTo>
                  <a:lnTo>
                    <a:pt x="9522" y="15473"/>
                  </a:lnTo>
                  <a:lnTo>
                    <a:pt x="9522" y="15729"/>
                  </a:lnTo>
                  <a:lnTo>
                    <a:pt x="9480" y="15984"/>
                  </a:lnTo>
                  <a:lnTo>
                    <a:pt x="9522" y="16239"/>
                  </a:lnTo>
                  <a:lnTo>
                    <a:pt x="9522" y="16494"/>
                  </a:lnTo>
                  <a:lnTo>
                    <a:pt x="9480" y="17046"/>
                  </a:lnTo>
                  <a:lnTo>
                    <a:pt x="9352" y="17684"/>
                  </a:lnTo>
                  <a:lnTo>
                    <a:pt x="9182" y="18364"/>
                  </a:lnTo>
                  <a:lnTo>
                    <a:pt x="8885" y="19087"/>
                  </a:lnTo>
                  <a:lnTo>
                    <a:pt x="8587" y="19809"/>
                  </a:lnTo>
                  <a:lnTo>
                    <a:pt x="8204" y="20575"/>
                  </a:lnTo>
                  <a:lnTo>
                    <a:pt x="7779" y="21340"/>
                  </a:lnTo>
                  <a:lnTo>
                    <a:pt x="7354" y="22062"/>
                  </a:lnTo>
                  <a:lnTo>
                    <a:pt x="6887" y="22785"/>
                  </a:lnTo>
                  <a:lnTo>
                    <a:pt x="6376" y="23508"/>
                  </a:lnTo>
                  <a:lnTo>
                    <a:pt x="5866" y="24145"/>
                  </a:lnTo>
                  <a:lnTo>
                    <a:pt x="5399" y="24783"/>
                  </a:lnTo>
                  <a:lnTo>
                    <a:pt x="4889" y="25336"/>
                  </a:lnTo>
                  <a:lnTo>
                    <a:pt x="4421" y="25803"/>
                  </a:lnTo>
                  <a:lnTo>
                    <a:pt x="3996" y="26228"/>
                  </a:lnTo>
                  <a:lnTo>
                    <a:pt x="3571" y="26611"/>
                  </a:lnTo>
                  <a:lnTo>
                    <a:pt x="3188" y="27036"/>
                  </a:lnTo>
                  <a:lnTo>
                    <a:pt x="2806" y="27504"/>
                  </a:lnTo>
                  <a:lnTo>
                    <a:pt x="2423" y="27971"/>
                  </a:lnTo>
                  <a:lnTo>
                    <a:pt x="1785" y="28949"/>
                  </a:lnTo>
                  <a:lnTo>
                    <a:pt x="1275" y="29927"/>
                  </a:lnTo>
                  <a:lnTo>
                    <a:pt x="850" y="30777"/>
                  </a:lnTo>
                  <a:lnTo>
                    <a:pt x="510" y="31500"/>
                  </a:lnTo>
                  <a:lnTo>
                    <a:pt x="255" y="32137"/>
                  </a:lnTo>
                  <a:lnTo>
                    <a:pt x="1700" y="31670"/>
                  </a:lnTo>
                  <a:lnTo>
                    <a:pt x="3103" y="31202"/>
                  </a:lnTo>
                  <a:lnTo>
                    <a:pt x="4421" y="30692"/>
                  </a:lnTo>
                  <a:lnTo>
                    <a:pt x="5654" y="30139"/>
                  </a:lnTo>
                  <a:lnTo>
                    <a:pt x="6844" y="29587"/>
                  </a:lnTo>
                  <a:lnTo>
                    <a:pt x="7992" y="29034"/>
                  </a:lnTo>
                  <a:lnTo>
                    <a:pt x="9055" y="28439"/>
                  </a:lnTo>
                  <a:lnTo>
                    <a:pt x="10032" y="27801"/>
                  </a:lnTo>
                  <a:lnTo>
                    <a:pt x="11010" y="27206"/>
                  </a:lnTo>
                  <a:lnTo>
                    <a:pt x="11860" y="26568"/>
                  </a:lnTo>
                  <a:lnTo>
                    <a:pt x="12710" y="25931"/>
                  </a:lnTo>
                  <a:lnTo>
                    <a:pt x="13476" y="25293"/>
                  </a:lnTo>
                  <a:lnTo>
                    <a:pt x="14198" y="24656"/>
                  </a:lnTo>
                  <a:lnTo>
                    <a:pt x="14878" y="24060"/>
                  </a:lnTo>
                  <a:lnTo>
                    <a:pt x="15516" y="23423"/>
                  </a:lnTo>
                  <a:lnTo>
                    <a:pt x="16069" y="22828"/>
                  </a:lnTo>
                  <a:lnTo>
                    <a:pt x="17089" y="21637"/>
                  </a:lnTo>
                  <a:lnTo>
                    <a:pt x="17939" y="20532"/>
                  </a:lnTo>
                  <a:lnTo>
                    <a:pt x="18619" y="19554"/>
                  </a:lnTo>
                  <a:lnTo>
                    <a:pt x="19129" y="18662"/>
                  </a:lnTo>
                  <a:lnTo>
                    <a:pt x="19512" y="17982"/>
                  </a:lnTo>
                  <a:lnTo>
                    <a:pt x="19810" y="17429"/>
                  </a:lnTo>
                  <a:lnTo>
                    <a:pt x="19980" y="16961"/>
                  </a:lnTo>
                  <a:lnTo>
                    <a:pt x="19980" y="15899"/>
                  </a:lnTo>
                  <a:lnTo>
                    <a:pt x="19980" y="14793"/>
                  </a:lnTo>
                  <a:lnTo>
                    <a:pt x="19767" y="14368"/>
                  </a:lnTo>
                  <a:lnTo>
                    <a:pt x="19512" y="13816"/>
                  </a:lnTo>
                  <a:lnTo>
                    <a:pt x="19087" y="13093"/>
                  </a:lnTo>
                  <a:lnTo>
                    <a:pt x="18534" y="12243"/>
                  </a:lnTo>
                  <a:lnTo>
                    <a:pt x="17854" y="11265"/>
                  </a:lnTo>
                  <a:lnTo>
                    <a:pt x="17004" y="10160"/>
                  </a:lnTo>
                  <a:lnTo>
                    <a:pt x="15984" y="9012"/>
                  </a:lnTo>
                  <a:lnTo>
                    <a:pt x="15389" y="8417"/>
                  </a:lnTo>
                  <a:lnTo>
                    <a:pt x="14751" y="7822"/>
                  </a:lnTo>
                  <a:lnTo>
                    <a:pt x="14071" y="7184"/>
                  </a:lnTo>
                  <a:lnTo>
                    <a:pt x="13348" y="6589"/>
                  </a:lnTo>
                  <a:lnTo>
                    <a:pt x="12540" y="5951"/>
                  </a:lnTo>
                  <a:lnTo>
                    <a:pt x="11690" y="5356"/>
                  </a:lnTo>
                  <a:lnTo>
                    <a:pt x="10797" y="4719"/>
                  </a:lnTo>
                  <a:lnTo>
                    <a:pt x="9862" y="4123"/>
                  </a:lnTo>
                  <a:lnTo>
                    <a:pt x="8842" y="3528"/>
                  </a:lnTo>
                  <a:lnTo>
                    <a:pt x="7779" y="2976"/>
                  </a:lnTo>
                  <a:lnTo>
                    <a:pt x="6632" y="2381"/>
                  </a:lnTo>
                  <a:lnTo>
                    <a:pt x="5441" y="1870"/>
                  </a:lnTo>
                  <a:lnTo>
                    <a:pt x="4166" y="1360"/>
                  </a:lnTo>
                  <a:lnTo>
                    <a:pt x="2848" y="850"/>
                  </a:lnTo>
                  <a:lnTo>
                    <a:pt x="1445" y="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70"/>
            <p:cNvSpPr/>
            <p:nvPr/>
          </p:nvSpPr>
          <p:spPr>
            <a:xfrm>
              <a:off x="571825" y="2560975"/>
              <a:ext cx="2208400" cy="455925"/>
            </a:xfrm>
            <a:custGeom>
              <a:avLst/>
              <a:gdLst/>
              <a:ahLst/>
              <a:cxnLst/>
              <a:rect l="l" t="t" r="r" b="b"/>
              <a:pathLst>
                <a:path w="88336" h="18237" extrusionOk="0">
                  <a:moveTo>
                    <a:pt x="48971" y="0"/>
                  </a:moveTo>
                  <a:lnTo>
                    <a:pt x="45315" y="85"/>
                  </a:lnTo>
                  <a:lnTo>
                    <a:pt x="41702" y="213"/>
                  </a:lnTo>
                  <a:lnTo>
                    <a:pt x="38174" y="383"/>
                  </a:lnTo>
                  <a:lnTo>
                    <a:pt x="34688" y="595"/>
                  </a:lnTo>
                  <a:lnTo>
                    <a:pt x="31287" y="851"/>
                  </a:lnTo>
                  <a:lnTo>
                    <a:pt x="28014" y="1106"/>
                  </a:lnTo>
                  <a:lnTo>
                    <a:pt x="24868" y="1446"/>
                  </a:lnTo>
                  <a:lnTo>
                    <a:pt x="21807" y="1743"/>
                  </a:lnTo>
                  <a:lnTo>
                    <a:pt x="18917" y="2083"/>
                  </a:lnTo>
                  <a:lnTo>
                    <a:pt x="13561" y="2763"/>
                  </a:lnTo>
                  <a:lnTo>
                    <a:pt x="8970" y="3401"/>
                  </a:lnTo>
                  <a:lnTo>
                    <a:pt x="5229" y="3996"/>
                  </a:lnTo>
                  <a:lnTo>
                    <a:pt x="2381" y="4464"/>
                  </a:lnTo>
                  <a:lnTo>
                    <a:pt x="0" y="4889"/>
                  </a:lnTo>
                  <a:lnTo>
                    <a:pt x="2508" y="6377"/>
                  </a:lnTo>
                  <a:lnTo>
                    <a:pt x="5016" y="7822"/>
                  </a:lnTo>
                  <a:lnTo>
                    <a:pt x="7567" y="9140"/>
                  </a:lnTo>
                  <a:lnTo>
                    <a:pt x="10160" y="10415"/>
                  </a:lnTo>
                  <a:lnTo>
                    <a:pt x="11478" y="11053"/>
                  </a:lnTo>
                  <a:lnTo>
                    <a:pt x="12838" y="11648"/>
                  </a:lnTo>
                  <a:lnTo>
                    <a:pt x="14198" y="12201"/>
                  </a:lnTo>
                  <a:lnTo>
                    <a:pt x="15601" y="12753"/>
                  </a:lnTo>
                  <a:lnTo>
                    <a:pt x="17004" y="13263"/>
                  </a:lnTo>
                  <a:lnTo>
                    <a:pt x="18449" y="13773"/>
                  </a:lnTo>
                  <a:lnTo>
                    <a:pt x="19895" y="14241"/>
                  </a:lnTo>
                  <a:lnTo>
                    <a:pt x="21425" y="14666"/>
                  </a:lnTo>
                  <a:lnTo>
                    <a:pt x="22955" y="15134"/>
                  </a:lnTo>
                  <a:lnTo>
                    <a:pt x="24528" y="15516"/>
                  </a:lnTo>
                  <a:lnTo>
                    <a:pt x="26143" y="15899"/>
                  </a:lnTo>
                  <a:lnTo>
                    <a:pt x="27801" y="16239"/>
                  </a:lnTo>
                  <a:lnTo>
                    <a:pt x="29502" y="16579"/>
                  </a:lnTo>
                  <a:lnTo>
                    <a:pt x="31245" y="16877"/>
                  </a:lnTo>
                  <a:lnTo>
                    <a:pt x="33030" y="17132"/>
                  </a:lnTo>
                  <a:lnTo>
                    <a:pt x="34858" y="17387"/>
                  </a:lnTo>
                  <a:lnTo>
                    <a:pt x="36771" y="17599"/>
                  </a:lnTo>
                  <a:lnTo>
                    <a:pt x="38684" y="17769"/>
                  </a:lnTo>
                  <a:lnTo>
                    <a:pt x="40682" y="17939"/>
                  </a:lnTo>
                  <a:lnTo>
                    <a:pt x="42765" y="18024"/>
                  </a:lnTo>
                  <a:lnTo>
                    <a:pt x="44890" y="18152"/>
                  </a:lnTo>
                  <a:lnTo>
                    <a:pt x="47058" y="18194"/>
                  </a:lnTo>
                  <a:lnTo>
                    <a:pt x="49311" y="18237"/>
                  </a:lnTo>
                  <a:lnTo>
                    <a:pt x="51649" y="18237"/>
                  </a:lnTo>
                  <a:lnTo>
                    <a:pt x="53945" y="18152"/>
                  </a:lnTo>
                  <a:lnTo>
                    <a:pt x="56198" y="18024"/>
                  </a:lnTo>
                  <a:lnTo>
                    <a:pt x="58366" y="17812"/>
                  </a:lnTo>
                  <a:lnTo>
                    <a:pt x="60449" y="17557"/>
                  </a:lnTo>
                  <a:lnTo>
                    <a:pt x="62447" y="17217"/>
                  </a:lnTo>
                  <a:lnTo>
                    <a:pt x="64360" y="16834"/>
                  </a:lnTo>
                  <a:lnTo>
                    <a:pt x="66188" y="16409"/>
                  </a:lnTo>
                  <a:lnTo>
                    <a:pt x="67973" y="15941"/>
                  </a:lnTo>
                  <a:lnTo>
                    <a:pt x="69673" y="15431"/>
                  </a:lnTo>
                  <a:lnTo>
                    <a:pt x="71289" y="14879"/>
                  </a:lnTo>
                  <a:lnTo>
                    <a:pt x="72819" y="14284"/>
                  </a:lnTo>
                  <a:lnTo>
                    <a:pt x="74307" y="13688"/>
                  </a:lnTo>
                  <a:lnTo>
                    <a:pt x="75667" y="13051"/>
                  </a:lnTo>
                  <a:lnTo>
                    <a:pt x="76985" y="12413"/>
                  </a:lnTo>
                  <a:lnTo>
                    <a:pt x="78218" y="11733"/>
                  </a:lnTo>
                  <a:lnTo>
                    <a:pt x="79408" y="11095"/>
                  </a:lnTo>
                  <a:lnTo>
                    <a:pt x="80513" y="10458"/>
                  </a:lnTo>
                  <a:lnTo>
                    <a:pt x="81534" y="9778"/>
                  </a:lnTo>
                  <a:lnTo>
                    <a:pt x="82469" y="9140"/>
                  </a:lnTo>
                  <a:lnTo>
                    <a:pt x="83319" y="8545"/>
                  </a:lnTo>
                  <a:lnTo>
                    <a:pt x="84849" y="7354"/>
                  </a:lnTo>
                  <a:lnTo>
                    <a:pt x="86125" y="6292"/>
                  </a:lnTo>
                  <a:lnTo>
                    <a:pt x="87102" y="5399"/>
                  </a:lnTo>
                  <a:lnTo>
                    <a:pt x="87783" y="4719"/>
                  </a:lnTo>
                  <a:lnTo>
                    <a:pt x="88335" y="4124"/>
                  </a:lnTo>
                  <a:lnTo>
                    <a:pt x="86677" y="3699"/>
                  </a:lnTo>
                  <a:lnTo>
                    <a:pt x="85062" y="3274"/>
                  </a:lnTo>
                  <a:lnTo>
                    <a:pt x="83362" y="2891"/>
                  </a:lnTo>
                  <a:lnTo>
                    <a:pt x="81661" y="2551"/>
                  </a:lnTo>
                  <a:lnTo>
                    <a:pt x="79961" y="2211"/>
                  </a:lnTo>
                  <a:lnTo>
                    <a:pt x="78218" y="1913"/>
                  </a:lnTo>
                  <a:lnTo>
                    <a:pt x="76475" y="1616"/>
                  </a:lnTo>
                  <a:lnTo>
                    <a:pt x="74690" y="1361"/>
                  </a:lnTo>
                  <a:lnTo>
                    <a:pt x="71076" y="936"/>
                  </a:lnTo>
                  <a:lnTo>
                    <a:pt x="67420" y="595"/>
                  </a:lnTo>
                  <a:lnTo>
                    <a:pt x="63765" y="298"/>
                  </a:lnTo>
                  <a:lnTo>
                    <a:pt x="60066" y="128"/>
                  </a:lnTo>
                  <a:lnTo>
                    <a:pt x="56368" y="43"/>
                  </a:lnTo>
                  <a:lnTo>
                    <a:pt x="526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70"/>
            <p:cNvSpPr/>
            <p:nvPr/>
          </p:nvSpPr>
          <p:spPr>
            <a:xfrm>
              <a:off x="1643050" y="2252775"/>
              <a:ext cx="424075" cy="360300"/>
            </a:xfrm>
            <a:custGeom>
              <a:avLst/>
              <a:gdLst/>
              <a:ahLst/>
              <a:cxnLst/>
              <a:rect l="l" t="t" r="r" b="b"/>
              <a:pathLst>
                <a:path w="16963" h="14412" extrusionOk="0">
                  <a:moveTo>
                    <a:pt x="1234" y="1"/>
                  </a:moveTo>
                  <a:lnTo>
                    <a:pt x="1404" y="256"/>
                  </a:lnTo>
                  <a:lnTo>
                    <a:pt x="1829" y="1021"/>
                  </a:lnTo>
                  <a:lnTo>
                    <a:pt x="2084" y="1573"/>
                  </a:lnTo>
                  <a:lnTo>
                    <a:pt x="2381" y="2211"/>
                  </a:lnTo>
                  <a:lnTo>
                    <a:pt x="2679" y="2934"/>
                  </a:lnTo>
                  <a:lnTo>
                    <a:pt x="2934" y="3741"/>
                  </a:lnTo>
                  <a:lnTo>
                    <a:pt x="3147" y="4592"/>
                  </a:lnTo>
                  <a:lnTo>
                    <a:pt x="3317" y="5527"/>
                  </a:lnTo>
                  <a:lnTo>
                    <a:pt x="3402" y="6505"/>
                  </a:lnTo>
                  <a:lnTo>
                    <a:pt x="3444" y="7482"/>
                  </a:lnTo>
                  <a:lnTo>
                    <a:pt x="3402" y="7992"/>
                  </a:lnTo>
                  <a:lnTo>
                    <a:pt x="3317" y="8545"/>
                  </a:lnTo>
                  <a:lnTo>
                    <a:pt x="3232" y="9055"/>
                  </a:lnTo>
                  <a:lnTo>
                    <a:pt x="3104" y="9565"/>
                  </a:lnTo>
                  <a:lnTo>
                    <a:pt x="2976" y="10118"/>
                  </a:lnTo>
                  <a:lnTo>
                    <a:pt x="2764" y="10628"/>
                  </a:lnTo>
                  <a:lnTo>
                    <a:pt x="2551" y="11138"/>
                  </a:lnTo>
                  <a:lnTo>
                    <a:pt x="2254" y="11691"/>
                  </a:lnTo>
                  <a:lnTo>
                    <a:pt x="553" y="11053"/>
                  </a:lnTo>
                  <a:lnTo>
                    <a:pt x="1" y="14411"/>
                  </a:lnTo>
                  <a:lnTo>
                    <a:pt x="16962" y="12881"/>
                  </a:lnTo>
                  <a:lnTo>
                    <a:pt x="16750" y="12456"/>
                  </a:lnTo>
                  <a:lnTo>
                    <a:pt x="16495" y="11946"/>
                  </a:lnTo>
                  <a:lnTo>
                    <a:pt x="16112" y="11266"/>
                  </a:lnTo>
                  <a:lnTo>
                    <a:pt x="15602" y="10458"/>
                  </a:lnTo>
                  <a:lnTo>
                    <a:pt x="15007" y="9523"/>
                  </a:lnTo>
                  <a:lnTo>
                    <a:pt x="14242" y="8545"/>
                  </a:lnTo>
                  <a:lnTo>
                    <a:pt x="13391" y="7482"/>
                  </a:lnTo>
                  <a:lnTo>
                    <a:pt x="12371" y="6377"/>
                  </a:lnTo>
                  <a:lnTo>
                    <a:pt x="11818" y="5824"/>
                  </a:lnTo>
                  <a:lnTo>
                    <a:pt x="11223" y="5272"/>
                  </a:lnTo>
                  <a:lnTo>
                    <a:pt x="10586" y="4719"/>
                  </a:lnTo>
                  <a:lnTo>
                    <a:pt x="9948" y="4209"/>
                  </a:lnTo>
                  <a:lnTo>
                    <a:pt x="9225" y="3656"/>
                  </a:lnTo>
                  <a:lnTo>
                    <a:pt x="8503" y="3146"/>
                  </a:lnTo>
                  <a:lnTo>
                    <a:pt x="7738" y="2679"/>
                  </a:lnTo>
                  <a:lnTo>
                    <a:pt x="6930" y="2211"/>
                  </a:lnTo>
                  <a:lnTo>
                    <a:pt x="6080" y="1743"/>
                  </a:lnTo>
                  <a:lnTo>
                    <a:pt x="5187" y="1318"/>
                  </a:lnTo>
                  <a:lnTo>
                    <a:pt x="4252" y="936"/>
                  </a:lnTo>
                  <a:lnTo>
                    <a:pt x="3274" y="596"/>
                  </a:lnTo>
                  <a:lnTo>
                    <a:pt x="2296" y="256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70"/>
            <p:cNvSpPr/>
            <p:nvPr/>
          </p:nvSpPr>
          <p:spPr>
            <a:xfrm>
              <a:off x="571825" y="2664050"/>
              <a:ext cx="2208400" cy="352850"/>
            </a:xfrm>
            <a:custGeom>
              <a:avLst/>
              <a:gdLst/>
              <a:ahLst/>
              <a:cxnLst/>
              <a:rect l="l" t="t" r="r" b="b"/>
              <a:pathLst>
                <a:path w="88336" h="14114" extrusionOk="0">
                  <a:moveTo>
                    <a:pt x="88335" y="1"/>
                  </a:moveTo>
                  <a:lnTo>
                    <a:pt x="87995" y="171"/>
                  </a:lnTo>
                  <a:lnTo>
                    <a:pt x="86975" y="553"/>
                  </a:lnTo>
                  <a:lnTo>
                    <a:pt x="85317" y="1191"/>
                  </a:lnTo>
                  <a:lnTo>
                    <a:pt x="84212" y="1531"/>
                  </a:lnTo>
                  <a:lnTo>
                    <a:pt x="82936" y="1956"/>
                  </a:lnTo>
                  <a:lnTo>
                    <a:pt x="81491" y="2339"/>
                  </a:lnTo>
                  <a:lnTo>
                    <a:pt x="79876" y="2764"/>
                  </a:lnTo>
                  <a:lnTo>
                    <a:pt x="78133" y="3189"/>
                  </a:lnTo>
                  <a:lnTo>
                    <a:pt x="76177" y="3657"/>
                  </a:lnTo>
                  <a:lnTo>
                    <a:pt x="74052" y="4082"/>
                  </a:lnTo>
                  <a:lnTo>
                    <a:pt x="71756" y="4464"/>
                  </a:lnTo>
                  <a:lnTo>
                    <a:pt x="69248" y="4847"/>
                  </a:lnTo>
                  <a:lnTo>
                    <a:pt x="66613" y="5229"/>
                  </a:lnTo>
                  <a:lnTo>
                    <a:pt x="63807" y="5527"/>
                  </a:lnTo>
                  <a:lnTo>
                    <a:pt x="60789" y="5782"/>
                  </a:lnTo>
                  <a:lnTo>
                    <a:pt x="57601" y="5995"/>
                  </a:lnTo>
                  <a:lnTo>
                    <a:pt x="54242" y="6165"/>
                  </a:lnTo>
                  <a:lnTo>
                    <a:pt x="50714" y="6250"/>
                  </a:lnTo>
                  <a:lnTo>
                    <a:pt x="47016" y="6292"/>
                  </a:lnTo>
                  <a:lnTo>
                    <a:pt x="43147" y="6207"/>
                  </a:lnTo>
                  <a:lnTo>
                    <a:pt x="39066" y="6080"/>
                  </a:lnTo>
                  <a:lnTo>
                    <a:pt x="34815" y="5825"/>
                  </a:lnTo>
                  <a:lnTo>
                    <a:pt x="30394" y="5484"/>
                  </a:lnTo>
                  <a:lnTo>
                    <a:pt x="25761" y="5017"/>
                  </a:lnTo>
                  <a:lnTo>
                    <a:pt x="21000" y="4422"/>
                  </a:lnTo>
                  <a:lnTo>
                    <a:pt x="18534" y="4082"/>
                  </a:lnTo>
                  <a:lnTo>
                    <a:pt x="16026" y="3699"/>
                  </a:lnTo>
                  <a:lnTo>
                    <a:pt x="13476" y="3317"/>
                  </a:lnTo>
                  <a:lnTo>
                    <a:pt x="10883" y="2849"/>
                  </a:lnTo>
                  <a:lnTo>
                    <a:pt x="8204" y="2381"/>
                  </a:lnTo>
                  <a:lnTo>
                    <a:pt x="5526" y="1871"/>
                  </a:lnTo>
                  <a:lnTo>
                    <a:pt x="2806" y="1361"/>
                  </a:lnTo>
                  <a:lnTo>
                    <a:pt x="0" y="766"/>
                  </a:lnTo>
                  <a:lnTo>
                    <a:pt x="2508" y="2254"/>
                  </a:lnTo>
                  <a:lnTo>
                    <a:pt x="5016" y="3699"/>
                  </a:lnTo>
                  <a:lnTo>
                    <a:pt x="7567" y="5017"/>
                  </a:lnTo>
                  <a:lnTo>
                    <a:pt x="10160" y="6292"/>
                  </a:lnTo>
                  <a:lnTo>
                    <a:pt x="11478" y="6930"/>
                  </a:lnTo>
                  <a:lnTo>
                    <a:pt x="12838" y="7525"/>
                  </a:lnTo>
                  <a:lnTo>
                    <a:pt x="14198" y="8078"/>
                  </a:lnTo>
                  <a:lnTo>
                    <a:pt x="15601" y="8630"/>
                  </a:lnTo>
                  <a:lnTo>
                    <a:pt x="17004" y="9140"/>
                  </a:lnTo>
                  <a:lnTo>
                    <a:pt x="18449" y="9650"/>
                  </a:lnTo>
                  <a:lnTo>
                    <a:pt x="19895" y="10118"/>
                  </a:lnTo>
                  <a:lnTo>
                    <a:pt x="21425" y="10543"/>
                  </a:lnTo>
                  <a:lnTo>
                    <a:pt x="22955" y="11011"/>
                  </a:lnTo>
                  <a:lnTo>
                    <a:pt x="24528" y="11393"/>
                  </a:lnTo>
                  <a:lnTo>
                    <a:pt x="26143" y="11776"/>
                  </a:lnTo>
                  <a:lnTo>
                    <a:pt x="27801" y="12116"/>
                  </a:lnTo>
                  <a:lnTo>
                    <a:pt x="29502" y="12456"/>
                  </a:lnTo>
                  <a:lnTo>
                    <a:pt x="31245" y="12754"/>
                  </a:lnTo>
                  <a:lnTo>
                    <a:pt x="33030" y="13009"/>
                  </a:lnTo>
                  <a:lnTo>
                    <a:pt x="34858" y="13264"/>
                  </a:lnTo>
                  <a:lnTo>
                    <a:pt x="36771" y="13476"/>
                  </a:lnTo>
                  <a:lnTo>
                    <a:pt x="38684" y="13646"/>
                  </a:lnTo>
                  <a:lnTo>
                    <a:pt x="40682" y="13816"/>
                  </a:lnTo>
                  <a:lnTo>
                    <a:pt x="42765" y="13901"/>
                  </a:lnTo>
                  <a:lnTo>
                    <a:pt x="44890" y="14029"/>
                  </a:lnTo>
                  <a:lnTo>
                    <a:pt x="47058" y="14071"/>
                  </a:lnTo>
                  <a:lnTo>
                    <a:pt x="49311" y="14114"/>
                  </a:lnTo>
                  <a:lnTo>
                    <a:pt x="51649" y="14114"/>
                  </a:lnTo>
                  <a:lnTo>
                    <a:pt x="53945" y="14029"/>
                  </a:lnTo>
                  <a:lnTo>
                    <a:pt x="56198" y="13901"/>
                  </a:lnTo>
                  <a:lnTo>
                    <a:pt x="58366" y="13689"/>
                  </a:lnTo>
                  <a:lnTo>
                    <a:pt x="60449" y="13434"/>
                  </a:lnTo>
                  <a:lnTo>
                    <a:pt x="62447" y="13094"/>
                  </a:lnTo>
                  <a:lnTo>
                    <a:pt x="64360" y="12711"/>
                  </a:lnTo>
                  <a:lnTo>
                    <a:pt x="66188" y="12286"/>
                  </a:lnTo>
                  <a:lnTo>
                    <a:pt x="67973" y="11818"/>
                  </a:lnTo>
                  <a:lnTo>
                    <a:pt x="69673" y="11308"/>
                  </a:lnTo>
                  <a:lnTo>
                    <a:pt x="71289" y="10756"/>
                  </a:lnTo>
                  <a:lnTo>
                    <a:pt x="72819" y="10161"/>
                  </a:lnTo>
                  <a:lnTo>
                    <a:pt x="74307" y="9565"/>
                  </a:lnTo>
                  <a:lnTo>
                    <a:pt x="75667" y="8928"/>
                  </a:lnTo>
                  <a:lnTo>
                    <a:pt x="76985" y="8290"/>
                  </a:lnTo>
                  <a:lnTo>
                    <a:pt x="78218" y="7610"/>
                  </a:lnTo>
                  <a:lnTo>
                    <a:pt x="79408" y="6972"/>
                  </a:lnTo>
                  <a:lnTo>
                    <a:pt x="80513" y="6335"/>
                  </a:lnTo>
                  <a:lnTo>
                    <a:pt x="81534" y="5655"/>
                  </a:lnTo>
                  <a:lnTo>
                    <a:pt x="82469" y="5017"/>
                  </a:lnTo>
                  <a:lnTo>
                    <a:pt x="83319" y="4422"/>
                  </a:lnTo>
                  <a:lnTo>
                    <a:pt x="84849" y="3231"/>
                  </a:lnTo>
                  <a:lnTo>
                    <a:pt x="86125" y="2169"/>
                  </a:lnTo>
                  <a:lnTo>
                    <a:pt x="87102" y="1276"/>
                  </a:lnTo>
                  <a:lnTo>
                    <a:pt x="87783" y="596"/>
                  </a:lnTo>
                  <a:lnTo>
                    <a:pt x="88335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70"/>
            <p:cNvSpPr/>
            <p:nvPr/>
          </p:nvSpPr>
          <p:spPr>
            <a:xfrm>
              <a:off x="1887500" y="2891475"/>
              <a:ext cx="433600" cy="261475"/>
            </a:xfrm>
            <a:custGeom>
              <a:avLst/>
              <a:gdLst/>
              <a:ahLst/>
              <a:cxnLst/>
              <a:rect l="l" t="t" r="r" b="b"/>
              <a:pathLst>
                <a:path w="17344" h="10459" extrusionOk="0">
                  <a:moveTo>
                    <a:pt x="8417" y="1"/>
                  </a:moveTo>
                  <a:lnTo>
                    <a:pt x="7312" y="43"/>
                  </a:lnTo>
                  <a:lnTo>
                    <a:pt x="6164" y="171"/>
                  </a:lnTo>
                  <a:lnTo>
                    <a:pt x="6121" y="383"/>
                  </a:lnTo>
                  <a:lnTo>
                    <a:pt x="5951" y="1064"/>
                  </a:lnTo>
                  <a:lnTo>
                    <a:pt x="5611" y="2084"/>
                  </a:lnTo>
                  <a:lnTo>
                    <a:pt x="5356" y="2679"/>
                  </a:lnTo>
                  <a:lnTo>
                    <a:pt x="5059" y="3402"/>
                  </a:lnTo>
                  <a:lnTo>
                    <a:pt x="4719" y="4124"/>
                  </a:lnTo>
                  <a:lnTo>
                    <a:pt x="4293" y="4932"/>
                  </a:lnTo>
                  <a:lnTo>
                    <a:pt x="3783" y="5782"/>
                  </a:lnTo>
                  <a:lnTo>
                    <a:pt x="3188" y="6675"/>
                  </a:lnTo>
                  <a:lnTo>
                    <a:pt x="2551" y="7610"/>
                  </a:lnTo>
                  <a:lnTo>
                    <a:pt x="1785" y="8545"/>
                  </a:lnTo>
                  <a:lnTo>
                    <a:pt x="935" y="9480"/>
                  </a:lnTo>
                  <a:lnTo>
                    <a:pt x="0" y="10458"/>
                  </a:lnTo>
                  <a:lnTo>
                    <a:pt x="425" y="10458"/>
                  </a:lnTo>
                  <a:lnTo>
                    <a:pt x="978" y="10416"/>
                  </a:lnTo>
                  <a:lnTo>
                    <a:pt x="1700" y="10373"/>
                  </a:lnTo>
                  <a:lnTo>
                    <a:pt x="2551" y="10246"/>
                  </a:lnTo>
                  <a:lnTo>
                    <a:pt x="3571" y="10076"/>
                  </a:lnTo>
                  <a:lnTo>
                    <a:pt x="4719" y="9863"/>
                  </a:lnTo>
                  <a:lnTo>
                    <a:pt x="5951" y="9523"/>
                  </a:lnTo>
                  <a:lnTo>
                    <a:pt x="7269" y="9098"/>
                  </a:lnTo>
                  <a:lnTo>
                    <a:pt x="8672" y="8545"/>
                  </a:lnTo>
                  <a:lnTo>
                    <a:pt x="9395" y="8248"/>
                  </a:lnTo>
                  <a:lnTo>
                    <a:pt x="10117" y="7908"/>
                  </a:lnTo>
                  <a:lnTo>
                    <a:pt x="10840" y="7525"/>
                  </a:lnTo>
                  <a:lnTo>
                    <a:pt x="11605" y="7100"/>
                  </a:lnTo>
                  <a:lnTo>
                    <a:pt x="12328" y="6632"/>
                  </a:lnTo>
                  <a:lnTo>
                    <a:pt x="13050" y="6122"/>
                  </a:lnTo>
                  <a:lnTo>
                    <a:pt x="13816" y="5612"/>
                  </a:lnTo>
                  <a:lnTo>
                    <a:pt x="14538" y="5017"/>
                  </a:lnTo>
                  <a:lnTo>
                    <a:pt x="15261" y="4379"/>
                  </a:lnTo>
                  <a:lnTo>
                    <a:pt x="15984" y="3699"/>
                  </a:lnTo>
                  <a:lnTo>
                    <a:pt x="16664" y="3019"/>
                  </a:lnTo>
                  <a:lnTo>
                    <a:pt x="17344" y="2211"/>
                  </a:lnTo>
                  <a:lnTo>
                    <a:pt x="17131" y="2084"/>
                  </a:lnTo>
                  <a:lnTo>
                    <a:pt x="16494" y="1786"/>
                  </a:lnTo>
                  <a:lnTo>
                    <a:pt x="15431" y="1319"/>
                  </a:lnTo>
                  <a:lnTo>
                    <a:pt x="14793" y="1106"/>
                  </a:lnTo>
                  <a:lnTo>
                    <a:pt x="14071" y="851"/>
                  </a:lnTo>
                  <a:lnTo>
                    <a:pt x="13263" y="638"/>
                  </a:lnTo>
                  <a:lnTo>
                    <a:pt x="12413" y="426"/>
                  </a:lnTo>
                  <a:lnTo>
                    <a:pt x="11478" y="256"/>
                  </a:lnTo>
                  <a:lnTo>
                    <a:pt x="10500" y="128"/>
                  </a:lnTo>
                  <a:lnTo>
                    <a:pt x="9480" y="43"/>
                  </a:lnTo>
                  <a:lnTo>
                    <a:pt x="8417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70"/>
            <p:cNvSpPr/>
            <p:nvPr/>
          </p:nvSpPr>
          <p:spPr>
            <a:xfrm>
              <a:off x="2512375" y="2686375"/>
              <a:ext cx="31900" cy="32975"/>
            </a:xfrm>
            <a:custGeom>
              <a:avLst/>
              <a:gdLst/>
              <a:ahLst/>
              <a:cxnLst/>
              <a:rect l="l" t="t" r="r" b="b"/>
              <a:pathLst>
                <a:path w="1276" h="1319" extrusionOk="0">
                  <a:moveTo>
                    <a:pt x="638" y="0"/>
                  </a:moveTo>
                  <a:lnTo>
                    <a:pt x="511" y="43"/>
                  </a:lnTo>
                  <a:lnTo>
                    <a:pt x="383" y="85"/>
                  </a:lnTo>
                  <a:lnTo>
                    <a:pt x="171" y="213"/>
                  </a:lnTo>
                  <a:lnTo>
                    <a:pt x="43" y="426"/>
                  </a:lnTo>
                  <a:lnTo>
                    <a:pt x="1" y="553"/>
                  </a:lnTo>
                  <a:lnTo>
                    <a:pt x="1" y="681"/>
                  </a:lnTo>
                  <a:lnTo>
                    <a:pt x="1" y="808"/>
                  </a:lnTo>
                  <a:lnTo>
                    <a:pt x="43" y="936"/>
                  </a:lnTo>
                  <a:lnTo>
                    <a:pt x="171" y="1106"/>
                  </a:lnTo>
                  <a:lnTo>
                    <a:pt x="383" y="1276"/>
                  </a:lnTo>
                  <a:lnTo>
                    <a:pt x="511" y="1318"/>
                  </a:lnTo>
                  <a:lnTo>
                    <a:pt x="638" y="1318"/>
                  </a:lnTo>
                  <a:lnTo>
                    <a:pt x="766" y="1276"/>
                  </a:lnTo>
                  <a:lnTo>
                    <a:pt x="893" y="1276"/>
                  </a:lnTo>
                  <a:lnTo>
                    <a:pt x="1106" y="1106"/>
                  </a:lnTo>
                  <a:lnTo>
                    <a:pt x="1233" y="893"/>
                  </a:lnTo>
                  <a:lnTo>
                    <a:pt x="1276" y="808"/>
                  </a:lnTo>
                  <a:lnTo>
                    <a:pt x="1276" y="638"/>
                  </a:lnTo>
                  <a:lnTo>
                    <a:pt x="1276" y="511"/>
                  </a:lnTo>
                  <a:lnTo>
                    <a:pt x="1233" y="426"/>
                  </a:lnTo>
                  <a:lnTo>
                    <a:pt x="1106" y="213"/>
                  </a:lnTo>
                  <a:lnTo>
                    <a:pt x="893" y="43"/>
                  </a:lnTo>
                  <a:lnTo>
                    <a:pt x="766" y="43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293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70"/>
            <p:cNvSpPr/>
            <p:nvPr/>
          </p:nvSpPr>
          <p:spPr>
            <a:xfrm>
              <a:off x="2315775" y="2715075"/>
              <a:ext cx="15975" cy="125425"/>
            </a:xfrm>
            <a:custGeom>
              <a:avLst/>
              <a:gdLst/>
              <a:ahLst/>
              <a:cxnLst/>
              <a:rect l="l" t="t" r="r" b="b"/>
              <a:pathLst>
                <a:path w="639" h="5017" extrusionOk="0">
                  <a:moveTo>
                    <a:pt x="298" y="0"/>
                  </a:moveTo>
                  <a:lnTo>
                    <a:pt x="170" y="43"/>
                  </a:lnTo>
                  <a:lnTo>
                    <a:pt x="85" y="85"/>
                  </a:lnTo>
                  <a:lnTo>
                    <a:pt x="0" y="213"/>
                  </a:lnTo>
                  <a:lnTo>
                    <a:pt x="0" y="298"/>
                  </a:lnTo>
                  <a:lnTo>
                    <a:pt x="0" y="4719"/>
                  </a:lnTo>
                  <a:lnTo>
                    <a:pt x="43" y="4846"/>
                  </a:lnTo>
                  <a:lnTo>
                    <a:pt x="128" y="4931"/>
                  </a:lnTo>
                  <a:lnTo>
                    <a:pt x="213" y="4974"/>
                  </a:lnTo>
                  <a:lnTo>
                    <a:pt x="340" y="5016"/>
                  </a:lnTo>
                  <a:lnTo>
                    <a:pt x="426" y="4974"/>
                  </a:lnTo>
                  <a:lnTo>
                    <a:pt x="553" y="4931"/>
                  </a:lnTo>
                  <a:lnTo>
                    <a:pt x="596" y="4804"/>
                  </a:lnTo>
                  <a:lnTo>
                    <a:pt x="638" y="4719"/>
                  </a:lnTo>
                  <a:lnTo>
                    <a:pt x="596" y="298"/>
                  </a:lnTo>
                  <a:lnTo>
                    <a:pt x="553" y="213"/>
                  </a:lnTo>
                  <a:lnTo>
                    <a:pt x="511" y="85"/>
                  </a:lnTo>
                  <a:lnTo>
                    <a:pt x="383" y="43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293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70"/>
            <p:cNvSpPr/>
            <p:nvPr/>
          </p:nvSpPr>
          <p:spPr>
            <a:xfrm>
              <a:off x="2274325" y="2716125"/>
              <a:ext cx="15975" cy="124375"/>
            </a:xfrm>
            <a:custGeom>
              <a:avLst/>
              <a:gdLst/>
              <a:ahLst/>
              <a:cxnLst/>
              <a:rect l="l" t="t" r="r" b="b"/>
              <a:pathLst>
                <a:path w="639" h="4975" extrusionOk="0">
                  <a:moveTo>
                    <a:pt x="171" y="1"/>
                  </a:moveTo>
                  <a:lnTo>
                    <a:pt x="86" y="86"/>
                  </a:lnTo>
                  <a:lnTo>
                    <a:pt x="43" y="171"/>
                  </a:lnTo>
                  <a:lnTo>
                    <a:pt x="1" y="298"/>
                  </a:lnTo>
                  <a:lnTo>
                    <a:pt x="43" y="4677"/>
                  </a:lnTo>
                  <a:lnTo>
                    <a:pt x="43" y="4804"/>
                  </a:lnTo>
                  <a:lnTo>
                    <a:pt x="128" y="4889"/>
                  </a:lnTo>
                  <a:lnTo>
                    <a:pt x="213" y="4974"/>
                  </a:lnTo>
                  <a:lnTo>
                    <a:pt x="468" y="4974"/>
                  </a:lnTo>
                  <a:lnTo>
                    <a:pt x="553" y="4889"/>
                  </a:lnTo>
                  <a:lnTo>
                    <a:pt x="638" y="4804"/>
                  </a:lnTo>
                  <a:lnTo>
                    <a:pt x="638" y="4677"/>
                  </a:lnTo>
                  <a:lnTo>
                    <a:pt x="596" y="298"/>
                  </a:lnTo>
                  <a:lnTo>
                    <a:pt x="596" y="171"/>
                  </a:lnTo>
                  <a:lnTo>
                    <a:pt x="511" y="8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93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70"/>
            <p:cNvSpPr/>
            <p:nvPr/>
          </p:nvSpPr>
          <p:spPr>
            <a:xfrm>
              <a:off x="2232875" y="2716125"/>
              <a:ext cx="17025" cy="125425"/>
            </a:xfrm>
            <a:custGeom>
              <a:avLst/>
              <a:gdLst/>
              <a:ahLst/>
              <a:cxnLst/>
              <a:rect l="l" t="t" r="r" b="b"/>
              <a:pathLst>
                <a:path w="681" h="5017" extrusionOk="0">
                  <a:moveTo>
                    <a:pt x="213" y="1"/>
                  </a:moveTo>
                  <a:lnTo>
                    <a:pt x="86" y="86"/>
                  </a:lnTo>
                  <a:lnTo>
                    <a:pt x="43" y="171"/>
                  </a:lnTo>
                  <a:lnTo>
                    <a:pt x="1" y="298"/>
                  </a:lnTo>
                  <a:lnTo>
                    <a:pt x="43" y="4677"/>
                  </a:lnTo>
                  <a:lnTo>
                    <a:pt x="86" y="4804"/>
                  </a:lnTo>
                  <a:lnTo>
                    <a:pt x="128" y="4889"/>
                  </a:lnTo>
                  <a:lnTo>
                    <a:pt x="256" y="4974"/>
                  </a:lnTo>
                  <a:lnTo>
                    <a:pt x="341" y="5017"/>
                  </a:lnTo>
                  <a:lnTo>
                    <a:pt x="468" y="4974"/>
                  </a:lnTo>
                  <a:lnTo>
                    <a:pt x="553" y="4889"/>
                  </a:lnTo>
                  <a:lnTo>
                    <a:pt x="638" y="4804"/>
                  </a:lnTo>
                  <a:lnTo>
                    <a:pt x="681" y="4677"/>
                  </a:lnTo>
                  <a:lnTo>
                    <a:pt x="638" y="298"/>
                  </a:lnTo>
                  <a:lnTo>
                    <a:pt x="596" y="171"/>
                  </a:lnTo>
                  <a:lnTo>
                    <a:pt x="553" y="8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93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70"/>
            <p:cNvSpPr/>
            <p:nvPr/>
          </p:nvSpPr>
          <p:spPr>
            <a:xfrm>
              <a:off x="1107425" y="2915925"/>
              <a:ext cx="183900" cy="93550"/>
            </a:xfrm>
            <a:custGeom>
              <a:avLst/>
              <a:gdLst/>
              <a:ahLst/>
              <a:cxnLst/>
              <a:rect l="l" t="t" r="r" b="b"/>
              <a:pathLst>
                <a:path w="7356" h="3742" extrusionOk="0">
                  <a:moveTo>
                    <a:pt x="1" y="1"/>
                  </a:moveTo>
                  <a:lnTo>
                    <a:pt x="3147" y="3741"/>
                  </a:lnTo>
                  <a:lnTo>
                    <a:pt x="7355" y="13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41" name="Google Shape;1541;p70"/>
          <p:cNvGrpSpPr/>
          <p:nvPr/>
        </p:nvGrpSpPr>
        <p:grpSpPr>
          <a:xfrm>
            <a:off x="9682258" y="2708933"/>
            <a:ext cx="940933" cy="436467"/>
            <a:chOff x="6597550" y="2605600"/>
            <a:chExt cx="705700" cy="327350"/>
          </a:xfrm>
        </p:grpSpPr>
        <p:sp>
          <p:nvSpPr>
            <p:cNvPr id="1542" name="Google Shape;1542;p70"/>
            <p:cNvSpPr/>
            <p:nvPr/>
          </p:nvSpPr>
          <p:spPr>
            <a:xfrm>
              <a:off x="6731475" y="2605600"/>
              <a:ext cx="297575" cy="105250"/>
            </a:xfrm>
            <a:custGeom>
              <a:avLst/>
              <a:gdLst/>
              <a:ahLst/>
              <a:cxnLst/>
              <a:rect l="l" t="t" r="r" b="b"/>
              <a:pathLst>
                <a:path w="11903" h="4210" extrusionOk="0">
                  <a:moveTo>
                    <a:pt x="9310" y="1"/>
                  </a:moveTo>
                  <a:lnTo>
                    <a:pt x="8119" y="43"/>
                  </a:lnTo>
                  <a:lnTo>
                    <a:pt x="6972" y="128"/>
                  </a:lnTo>
                  <a:lnTo>
                    <a:pt x="5951" y="341"/>
                  </a:lnTo>
                  <a:lnTo>
                    <a:pt x="4974" y="553"/>
                  </a:lnTo>
                  <a:lnTo>
                    <a:pt x="4039" y="851"/>
                  </a:lnTo>
                  <a:lnTo>
                    <a:pt x="3231" y="1191"/>
                  </a:lnTo>
                  <a:lnTo>
                    <a:pt x="2508" y="1531"/>
                  </a:lnTo>
                  <a:lnTo>
                    <a:pt x="1871" y="1871"/>
                  </a:lnTo>
                  <a:lnTo>
                    <a:pt x="1318" y="2211"/>
                  </a:lnTo>
                  <a:lnTo>
                    <a:pt x="850" y="2509"/>
                  </a:lnTo>
                  <a:lnTo>
                    <a:pt x="213" y="2976"/>
                  </a:lnTo>
                  <a:lnTo>
                    <a:pt x="0" y="3146"/>
                  </a:lnTo>
                  <a:lnTo>
                    <a:pt x="1743" y="3487"/>
                  </a:lnTo>
                  <a:lnTo>
                    <a:pt x="3571" y="3742"/>
                  </a:lnTo>
                  <a:lnTo>
                    <a:pt x="5611" y="4039"/>
                  </a:lnTo>
                  <a:lnTo>
                    <a:pt x="6674" y="4124"/>
                  </a:lnTo>
                  <a:lnTo>
                    <a:pt x="7694" y="4167"/>
                  </a:lnTo>
                  <a:lnTo>
                    <a:pt x="8630" y="4209"/>
                  </a:lnTo>
                  <a:lnTo>
                    <a:pt x="9480" y="4167"/>
                  </a:lnTo>
                  <a:lnTo>
                    <a:pt x="10202" y="4039"/>
                  </a:lnTo>
                  <a:lnTo>
                    <a:pt x="10457" y="3954"/>
                  </a:lnTo>
                  <a:lnTo>
                    <a:pt x="10713" y="3869"/>
                  </a:lnTo>
                  <a:lnTo>
                    <a:pt x="10925" y="3742"/>
                  </a:lnTo>
                  <a:lnTo>
                    <a:pt x="11053" y="3572"/>
                  </a:lnTo>
                  <a:lnTo>
                    <a:pt x="11138" y="3402"/>
                  </a:lnTo>
                  <a:lnTo>
                    <a:pt x="11180" y="3231"/>
                  </a:lnTo>
                  <a:lnTo>
                    <a:pt x="11180" y="2424"/>
                  </a:lnTo>
                  <a:lnTo>
                    <a:pt x="11223" y="1786"/>
                  </a:lnTo>
                  <a:lnTo>
                    <a:pt x="11350" y="1319"/>
                  </a:lnTo>
                  <a:lnTo>
                    <a:pt x="11478" y="893"/>
                  </a:lnTo>
                  <a:lnTo>
                    <a:pt x="11648" y="638"/>
                  </a:lnTo>
                  <a:lnTo>
                    <a:pt x="11775" y="426"/>
                  </a:lnTo>
                  <a:lnTo>
                    <a:pt x="11903" y="298"/>
                  </a:lnTo>
                  <a:lnTo>
                    <a:pt x="11223" y="171"/>
                  </a:lnTo>
                  <a:lnTo>
                    <a:pt x="10585" y="86"/>
                  </a:lnTo>
                  <a:lnTo>
                    <a:pt x="9947" y="43"/>
                  </a:lnTo>
                  <a:lnTo>
                    <a:pt x="931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70"/>
            <p:cNvSpPr/>
            <p:nvPr/>
          </p:nvSpPr>
          <p:spPr>
            <a:xfrm>
              <a:off x="6597550" y="2657675"/>
              <a:ext cx="563275" cy="250825"/>
            </a:xfrm>
            <a:custGeom>
              <a:avLst/>
              <a:gdLst/>
              <a:ahLst/>
              <a:cxnLst/>
              <a:rect l="l" t="t" r="r" b="b"/>
              <a:pathLst>
                <a:path w="22531" h="10033" extrusionOk="0">
                  <a:moveTo>
                    <a:pt x="10203" y="1"/>
                  </a:moveTo>
                  <a:lnTo>
                    <a:pt x="9140" y="43"/>
                  </a:lnTo>
                  <a:lnTo>
                    <a:pt x="8120" y="128"/>
                  </a:lnTo>
                  <a:lnTo>
                    <a:pt x="7185" y="298"/>
                  </a:lnTo>
                  <a:lnTo>
                    <a:pt x="6250" y="553"/>
                  </a:lnTo>
                  <a:lnTo>
                    <a:pt x="5357" y="808"/>
                  </a:lnTo>
                  <a:lnTo>
                    <a:pt x="4507" y="1148"/>
                  </a:lnTo>
                  <a:lnTo>
                    <a:pt x="3742" y="1489"/>
                  </a:lnTo>
                  <a:lnTo>
                    <a:pt x="3019" y="1914"/>
                  </a:lnTo>
                  <a:lnTo>
                    <a:pt x="2339" y="2296"/>
                  </a:lnTo>
                  <a:lnTo>
                    <a:pt x="1744" y="2721"/>
                  </a:lnTo>
                  <a:lnTo>
                    <a:pt x="1234" y="3104"/>
                  </a:lnTo>
                  <a:lnTo>
                    <a:pt x="809" y="3529"/>
                  </a:lnTo>
                  <a:lnTo>
                    <a:pt x="468" y="3912"/>
                  </a:lnTo>
                  <a:lnTo>
                    <a:pt x="213" y="4294"/>
                  </a:lnTo>
                  <a:lnTo>
                    <a:pt x="43" y="4634"/>
                  </a:lnTo>
                  <a:lnTo>
                    <a:pt x="1" y="4932"/>
                  </a:lnTo>
                  <a:lnTo>
                    <a:pt x="43" y="5272"/>
                  </a:lnTo>
                  <a:lnTo>
                    <a:pt x="213" y="5612"/>
                  </a:lnTo>
                  <a:lnTo>
                    <a:pt x="468" y="5995"/>
                  </a:lnTo>
                  <a:lnTo>
                    <a:pt x="809" y="6377"/>
                  </a:lnTo>
                  <a:lnTo>
                    <a:pt x="1234" y="6802"/>
                  </a:lnTo>
                  <a:lnTo>
                    <a:pt x="1744" y="7227"/>
                  </a:lnTo>
                  <a:lnTo>
                    <a:pt x="2296" y="7652"/>
                  </a:lnTo>
                  <a:lnTo>
                    <a:pt x="2977" y="8078"/>
                  </a:lnTo>
                  <a:lnTo>
                    <a:pt x="3657" y="8460"/>
                  </a:lnTo>
                  <a:lnTo>
                    <a:pt x="4464" y="8800"/>
                  </a:lnTo>
                  <a:lnTo>
                    <a:pt x="5272" y="9140"/>
                  </a:lnTo>
                  <a:lnTo>
                    <a:pt x="6165" y="9438"/>
                  </a:lnTo>
                  <a:lnTo>
                    <a:pt x="7100" y="9693"/>
                  </a:lnTo>
                  <a:lnTo>
                    <a:pt x="8078" y="9863"/>
                  </a:lnTo>
                  <a:lnTo>
                    <a:pt x="9098" y="9990"/>
                  </a:lnTo>
                  <a:lnTo>
                    <a:pt x="10118" y="10033"/>
                  </a:lnTo>
                  <a:lnTo>
                    <a:pt x="11181" y="9990"/>
                  </a:lnTo>
                  <a:lnTo>
                    <a:pt x="12244" y="9905"/>
                  </a:lnTo>
                  <a:lnTo>
                    <a:pt x="13349" y="9735"/>
                  </a:lnTo>
                  <a:lnTo>
                    <a:pt x="14412" y="9480"/>
                  </a:lnTo>
                  <a:lnTo>
                    <a:pt x="15474" y="9225"/>
                  </a:lnTo>
                  <a:lnTo>
                    <a:pt x="16495" y="8928"/>
                  </a:lnTo>
                  <a:lnTo>
                    <a:pt x="17472" y="8545"/>
                  </a:lnTo>
                  <a:lnTo>
                    <a:pt x="18408" y="8163"/>
                  </a:lnTo>
                  <a:lnTo>
                    <a:pt x="19300" y="7780"/>
                  </a:lnTo>
                  <a:lnTo>
                    <a:pt x="20065" y="7355"/>
                  </a:lnTo>
                  <a:lnTo>
                    <a:pt x="20788" y="6972"/>
                  </a:lnTo>
                  <a:lnTo>
                    <a:pt x="21383" y="6547"/>
                  </a:lnTo>
                  <a:lnTo>
                    <a:pt x="21851" y="6165"/>
                  </a:lnTo>
                  <a:lnTo>
                    <a:pt x="22233" y="5782"/>
                  </a:lnTo>
                  <a:lnTo>
                    <a:pt x="22361" y="5612"/>
                  </a:lnTo>
                  <a:lnTo>
                    <a:pt x="22446" y="5399"/>
                  </a:lnTo>
                  <a:lnTo>
                    <a:pt x="22488" y="5272"/>
                  </a:lnTo>
                  <a:lnTo>
                    <a:pt x="22531" y="5102"/>
                  </a:lnTo>
                  <a:lnTo>
                    <a:pt x="22488" y="4932"/>
                  </a:lnTo>
                  <a:lnTo>
                    <a:pt x="22446" y="4762"/>
                  </a:lnTo>
                  <a:lnTo>
                    <a:pt x="22361" y="4592"/>
                  </a:lnTo>
                  <a:lnTo>
                    <a:pt x="22233" y="4422"/>
                  </a:lnTo>
                  <a:lnTo>
                    <a:pt x="21851" y="3997"/>
                  </a:lnTo>
                  <a:lnTo>
                    <a:pt x="21383" y="3614"/>
                  </a:lnTo>
                  <a:lnTo>
                    <a:pt x="20788" y="3189"/>
                  </a:lnTo>
                  <a:lnTo>
                    <a:pt x="20108" y="2764"/>
                  </a:lnTo>
                  <a:lnTo>
                    <a:pt x="19300" y="2339"/>
                  </a:lnTo>
                  <a:lnTo>
                    <a:pt x="18450" y="1956"/>
                  </a:lnTo>
                  <a:lnTo>
                    <a:pt x="17515" y="1574"/>
                  </a:lnTo>
                  <a:lnTo>
                    <a:pt x="16537" y="1191"/>
                  </a:lnTo>
                  <a:lnTo>
                    <a:pt x="15517" y="851"/>
                  </a:lnTo>
                  <a:lnTo>
                    <a:pt x="14497" y="596"/>
                  </a:lnTo>
                  <a:lnTo>
                    <a:pt x="13391" y="341"/>
                  </a:lnTo>
                  <a:lnTo>
                    <a:pt x="12329" y="171"/>
                  </a:lnTo>
                  <a:lnTo>
                    <a:pt x="11266" y="43"/>
                  </a:lnTo>
                  <a:lnTo>
                    <a:pt x="10203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70"/>
            <p:cNvSpPr/>
            <p:nvPr/>
          </p:nvSpPr>
          <p:spPr>
            <a:xfrm>
              <a:off x="6597550" y="2667250"/>
              <a:ext cx="198775" cy="228500"/>
            </a:xfrm>
            <a:custGeom>
              <a:avLst/>
              <a:gdLst/>
              <a:ahLst/>
              <a:cxnLst/>
              <a:rect l="l" t="t" r="r" b="b"/>
              <a:pathLst>
                <a:path w="7951" h="9140" extrusionOk="0">
                  <a:moveTo>
                    <a:pt x="6845" y="0"/>
                  </a:moveTo>
                  <a:lnTo>
                    <a:pt x="6080" y="213"/>
                  </a:lnTo>
                  <a:lnTo>
                    <a:pt x="5400" y="425"/>
                  </a:lnTo>
                  <a:lnTo>
                    <a:pt x="4719" y="680"/>
                  </a:lnTo>
                  <a:lnTo>
                    <a:pt x="4082" y="936"/>
                  </a:lnTo>
                  <a:lnTo>
                    <a:pt x="3487" y="1233"/>
                  </a:lnTo>
                  <a:lnTo>
                    <a:pt x="2934" y="1531"/>
                  </a:lnTo>
                  <a:lnTo>
                    <a:pt x="2424" y="1871"/>
                  </a:lnTo>
                  <a:lnTo>
                    <a:pt x="1956" y="2211"/>
                  </a:lnTo>
                  <a:lnTo>
                    <a:pt x="1489" y="2508"/>
                  </a:lnTo>
                  <a:lnTo>
                    <a:pt x="1106" y="2848"/>
                  </a:lnTo>
                  <a:lnTo>
                    <a:pt x="809" y="3189"/>
                  </a:lnTo>
                  <a:lnTo>
                    <a:pt x="511" y="3486"/>
                  </a:lnTo>
                  <a:lnTo>
                    <a:pt x="298" y="3784"/>
                  </a:lnTo>
                  <a:lnTo>
                    <a:pt x="128" y="4081"/>
                  </a:lnTo>
                  <a:lnTo>
                    <a:pt x="43" y="4336"/>
                  </a:lnTo>
                  <a:lnTo>
                    <a:pt x="1" y="4549"/>
                  </a:lnTo>
                  <a:lnTo>
                    <a:pt x="43" y="4804"/>
                  </a:lnTo>
                  <a:lnTo>
                    <a:pt x="128" y="5059"/>
                  </a:lnTo>
                  <a:lnTo>
                    <a:pt x="298" y="5356"/>
                  </a:lnTo>
                  <a:lnTo>
                    <a:pt x="468" y="5654"/>
                  </a:lnTo>
                  <a:lnTo>
                    <a:pt x="724" y="5952"/>
                  </a:lnTo>
                  <a:lnTo>
                    <a:pt x="1064" y="6249"/>
                  </a:lnTo>
                  <a:lnTo>
                    <a:pt x="1404" y="6589"/>
                  </a:lnTo>
                  <a:lnTo>
                    <a:pt x="1829" y="6929"/>
                  </a:lnTo>
                  <a:lnTo>
                    <a:pt x="2254" y="7227"/>
                  </a:lnTo>
                  <a:lnTo>
                    <a:pt x="2764" y="7567"/>
                  </a:lnTo>
                  <a:lnTo>
                    <a:pt x="3274" y="7865"/>
                  </a:lnTo>
                  <a:lnTo>
                    <a:pt x="3869" y="8162"/>
                  </a:lnTo>
                  <a:lnTo>
                    <a:pt x="4464" y="8417"/>
                  </a:lnTo>
                  <a:lnTo>
                    <a:pt x="5102" y="8715"/>
                  </a:lnTo>
                  <a:lnTo>
                    <a:pt x="5782" y="8927"/>
                  </a:lnTo>
                  <a:lnTo>
                    <a:pt x="6462" y="9140"/>
                  </a:lnTo>
                  <a:lnTo>
                    <a:pt x="6887" y="8417"/>
                  </a:lnTo>
                  <a:lnTo>
                    <a:pt x="7228" y="7695"/>
                  </a:lnTo>
                  <a:lnTo>
                    <a:pt x="7483" y="7014"/>
                  </a:lnTo>
                  <a:lnTo>
                    <a:pt x="7695" y="6334"/>
                  </a:lnTo>
                  <a:lnTo>
                    <a:pt x="7823" y="5654"/>
                  </a:lnTo>
                  <a:lnTo>
                    <a:pt x="7908" y="5016"/>
                  </a:lnTo>
                  <a:lnTo>
                    <a:pt x="7950" y="4379"/>
                  </a:lnTo>
                  <a:lnTo>
                    <a:pt x="7950" y="3784"/>
                  </a:lnTo>
                  <a:lnTo>
                    <a:pt x="7865" y="3231"/>
                  </a:lnTo>
                  <a:lnTo>
                    <a:pt x="7780" y="2678"/>
                  </a:lnTo>
                  <a:lnTo>
                    <a:pt x="7653" y="2126"/>
                  </a:lnTo>
                  <a:lnTo>
                    <a:pt x="7525" y="1658"/>
                  </a:lnTo>
                  <a:lnTo>
                    <a:pt x="7185" y="765"/>
                  </a:lnTo>
                  <a:lnTo>
                    <a:pt x="684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70"/>
            <p:cNvSpPr/>
            <p:nvPr/>
          </p:nvSpPr>
          <p:spPr>
            <a:xfrm>
              <a:off x="7141675" y="2677875"/>
              <a:ext cx="161575" cy="218950"/>
            </a:xfrm>
            <a:custGeom>
              <a:avLst/>
              <a:gdLst/>
              <a:ahLst/>
              <a:cxnLst/>
              <a:rect l="l" t="t" r="r" b="b"/>
              <a:pathLst>
                <a:path w="6463" h="8758" extrusionOk="0">
                  <a:moveTo>
                    <a:pt x="5570" y="0"/>
                  </a:moveTo>
                  <a:lnTo>
                    <a:pt x="5102" y="43"/>
                  </a:lnTo>
                  <a:lnTo>
                    <a:pt x="4634" y="128"/>
                  </a:lnTo>
                  <a:lnTo>
                    <a:pt x="4167" y="298"/>
                  </a:lnTo>
                  <a:lnTo>
                    <a:pt x="3699" y="511"/>
                  </a:lnTo>
                  <a:lnTo>
                    <a:pt x="3189" y="766"/>
                  </a:lnTo>
                  <a:lnTo>
                    <a:pt x="2764" y="1063"/>
                  </a:lnTo>
                  <a:lnTo>
                    <a:pt x="2296" y="1403"/>
                  </a:lnTo>
                  <a:lnTo>
                    <a:pt x="1871" y="1743"/>
                  </a:lnTo>
                  <a:lnTo>
                    <a:pt x="1489" y="2126"/>
                  </a:lnTo>
                  <a:lnTo>
                    <a:pt x="1149" y="2466"/>
                  </a:lnTo>
                  <a:lnTo>
                    <a:pt x="809" y="2849"/>
                  </a:lnTo>
                  <a:lnTo>
                    <a:pt x="553" y="3189"/>
                  </a:lnTo>
                  <a:lnTo>
                    <a:pt x="298" y="3529"/>
                  </a:lnTo>
                  <a:lnTo>
                    <a:pt x="128" y="3826"/>
                  </a:lnTo>
                  <a:lnTo>
                    <a:pt x="43" y="4124"/>
                  </a:lnTo>
                  <a:lnTo>
                    <a:pt x="1" y="4336"/>
                  </a:lnTo>
                  <a:lnTo>
                    <a:pt x="43" y="4591"/>
                  </a:lnTo>
                  <a:lnTo>
                    <a:pt x="128" y="4846"/>
                  </a:lnTo>
                  <a:lnTo>
                    <a:pt x="298" y="5144"/>
                  </a:lnTo>
                  <a:lnTo>
                    <a:pt x="511" y="5484"/>
                  </a:lnTo>
                  <a:lnTo>
                    <a:pt x="809" y="5824"/>
                  </a:lnTo>
                  <a:lnTo>
                    <a:pt x="1106" y="6207"/>
                  </a:lnTo>
                  <a:lnTo>
                    <a:pt x="1446" y="6589"/>
                  </a:lnTo>
                  <a:lnTo>
                    <a:pt x="1829" y="6929"/>
                  </a:lnTo>
                  <a:lnTo>
                    <a:pt x="2254" y="7312"/>
                  </a:lnTo>
                  <a:lnTo>
                    <a:pt x="2721" y="7652"/>
                  </a:lnTo>
                  <a:lnTo>
                    <a:pt x="3147" y="7950"/>
                  </a:lnTo>
                  <a:lnTo>
                    <a:pt x="3614" y="8205"/>
                  </a:lnTo>
                  <a:lnTo>
                    <a:pt x="4124" y="8460"/>
                  </a:lnTo>
                  <a:lnTo>
                    <a:pt x="4592" y="8630"/>
                  </a:lnTo>
                  <a:lnTo>
                    <a:pt x="5059" y="8715"/>
                  </a:lnTo>
                  <a:lnTo>
                    <a:pt x="5527" y="8757"/>
                  </a:lnTo>
                  <a:lnTo>
                    <a:pt x="5910" y="8757"/>
                  </a:lnTo>
                  <a:lnTo>
                    <a:pt x="6165" y="8672"/>
                  </a:lnTo>
                  <a:lnTo>
                    <a:pt x="6335" y="8587"/>
                  </a:lnTo>
                  <a:lnTo>
                    <a:pt x="6420" y="8417"/>
                  </a:lnTo>
                  <a:lnTo>
                    <a:pt x="6377" y="8247"/>
                  </a:lnTo>
                  <a:lnTo>
                    <a:pt x="6292" y="8035"/>
                  </a:lnTo>
                  <a:lnTo>
                    <a:pt x="5995" y="7482"/>
                  </a:lnTo>
                  <a:lnTo>
                    <a:pt x="5570" y="6844"/>
                  </a:lnTo>
                  <a:lnTo>
                    <a:pt x="5145" y="6079"/>
                  </a:lnTo>
                  <a:lnTo>
                    <a:pt x="4932" y="5697"/>
                  </a:lnTo>
                  <a:lnTo>
                    <a:pt x="4804" y="5272"/>
                  </a:lnTo>
                  <a:lnTo>
                    <a:pt x="4719" y="4846"/>
                  </a:lnTo>
                  <a:lnTo>
                    <a:pt x="4677" y="4379"/>
                  </a:lnTo>
                  <a:lnTo>
                    <a:pt x="4719" y="3954"/>
                  </a:lnTo>
                  <a:lnTo>
                    <a:pt x="4804" y="3486"/>
                  </a:lnTo>
                  <a:lnTo>
                    <a:pt x="4974" y="3104"/>
                  </a:lnTo>
                  <a:lnTo>
                    <a:pt x="5145" y="2678"/>
                  </a:lnTo>
                  <a:lnTo>
                    <a:pt x="5612" y="1956"/>
                  </a:lnTo>
                  <a:lnTo>
                    <a:pt x="6037" y="1276"/>
                  </a:lnTo>
                  <a:lnTo>
                    <a:pt x="6335" y="766"/>
                  </a:lnTo>
                  <a:lnTo>
                    <a:pt x="6420" y="553"/>
                  </a:lnTo>
                  <a:lnTo>
                    <a:pt x="6462" y="340"/>
                  </a:lnTo>
                  <a:lnTo>
                    <a:pt x="6377" y="213"/>
                  </a:lnTo>
                  <a:lnTo>
                    <a:pt x="6207" y="85"/>
                  </a:lnTo>
                  <a:lnTo>
                    <a:pt x="5952" y="43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70"/>
            <p:cNvSpPr/>
            <p:nvPr/>
          </p:nvSpPr>
          <p:spPr>
            <a:xfrm>
              <a:off x="7204375" y="2677875"/>
              <a:ext cx="98875" cy="218950"/>
            </a:xfrm>
            <a:custGeom>
              <a:avLst/>
              <a:gdLst/>
              <a:ahLst/>
              <a:cxnLst/>
              <a:rect l="l" t="t" r="r" b="b"/>
              <a:pathLst>
                <a:path w="3955" h="8758" extrusionOk="0">
                  <a:moveTo>
                    <a:pt x="3062" y="0"/>
                  </a:moveTo>
                  <a:lnTo>
                    <a:pt x="2764" y="43"/>
                  </a:lnTo>
                  <a:lnTo>
                    <a:pt x="2424" y="85"/>
                  </a:lnTo>
                  <a:lnTo>
                    <a:pt x="2126" y="170"/>
                  </a:lnTo>
                  <a:lnTo>
                    <a:pt x="1786" y="255"/>
                  </a:lnTo>
                  <a:lnTo>
                    <a:pt x="1829" y="383"/>
                  </a:lnTo>
                  <a:lnTo>
                    <a:pt x="1786" y="511"/>
                  </a:lnTo>
                  <a:lnTo>
                    <a:pt x="1744" y="681"/>
                  </a:lnTo>
                  <a:lnTo>
                    <a:pt x="1616" y="893"/>
                  </a:lnTo>
                  <a:lnTo>
                    <a:pt x="1361" y="1318"/>
                  </a:lnTo>
                  <a:lnTo>
                    <a:pt x="1021" y="1828"/>
                  </a:lnTo>
                  <a:lnTo>
                    <a:pt x="681" y="2381"/>
                  </a:lnTo>
                  <a:lnTo>
                    <a:pt x="341" y="3019"/>
                  </a:lnTo>
                  <a:lnTo>
                    <a:pt x="213" y="3316"/>
                  </a:lnTo>
                  <a:lnTo>
                    <a:pt x="128" y="3656"/>
                  </a:lnTo>
                  <a:lnTo>
                    <a:pt x="43" y="3996"/>
                  </a:lnTo>
                  <a:lnTo>
                    <a:pt x="1" y="4379"/>
                  </a:lnTo>
                  <a:lnTo>
                    <a:pt x="43" y="4719"/>
                  </a:lnTo>
                  <a:lnTo>
                    <a:pt x="86" y="5059"/>
                  </a:lnTo>
                  <a:lnTo>
                    <a:pt x="213" y="5399"/>
                  </a:lnTo>
                  <a:lnTo>
                    <a:pt x="341" y="5739"/>
                  </a:lnTo>
                  <a:lnTo>
                    <a:pt x="639" y="6334"/>
                  </a:lnTo>
                  <a:lnTo>
                    <a:pt x="979" y="6929"/>
                  </a:lnTo>
                  <a:lnTo>
                    <a:pt x="1319" y="7440"/>
                  </a:lnTo>
                  <a:lnTo>
                    <a:pt x="1574" y="7865"/>
                  </a:lnTo>
                  <a:lnTo>
                    <a:pt x="1744" y="8205"/>
                  </a:lnTo>
                  <a:lnTo>
                    <a:pt x="1744" y="8375"/>
                  </a:lnTo>
                  <a:lnTo>
                    <a:pt x="1744" y="8502"/>
                  </a:lnTo>
                  <a:lnTo>
                    <a:pt x="2041" y="8630"/>
                  </a:lnTo>
                  <a:lnTo>
                    <a:pt x="2381" y="8715"/>
                  </a:lnTo>
                  <a:lnTo>
                    <a:pt x="2679" y="8757"/>
                  </a:lnTo>
                  <a:lnTo>
                    <a:pt x="3402" y="8757"/>
                  </a:lnTo>
                  <a:lnTo>
                    <a:pt x="3657" y="8672"/>
                  </a:lnTo>
                  <a:lnTo>
                    <a:pt x="3827" y="8587"/>
                  </a:lnTo>
                  <a:lnTo>
                    <a:pt x="3912" y="8417"/>
                  </a:lnTo>
                  <a:lnTo>
                    <a:pt x="3869" y="8247"/>
                  </a:lnTo>
                  <a:lnTo>
                    <a:pt x="3784" y="8035"/>
                  </a:lnTo>
                  <a:lnTo>
                    <a:pt x="3487" y="7482"/>
                  </a:lnTo>
                  <a:lnTo>
                    <a:pt x="3062" y="6844"/>
                  </a:lnTo>
                  <a:lnTo>
                    <a:pt x="2637" y="6079"/>
                  </a:lnTo>
                  <a:lnTo>
                    <a:pt x="2424" y="5697"/>
                  </a:lnTo>
                  <a:lnTo>
                    <a:pt x="2296" y="5272"/>
                  </a:lnTo>
                  <a:lnTo>
                    <a:pt x="2211" y="4846"/>
                  </a:lnTo>
                  <a:lnTo>
                    <a:pt x="2169" y="4379"/>
                  </a:lnTo>
                  <a:lnTo>
                    <a:pt x="2211" y="3954"/>
                  </a:lnTo>
                  <a:lnTo>
                    <a:pt x="2296" y="3486"/>
                  </a:lnTo>
                  <a:lnTo>
                    <a:pt x="2466" y="3104"/>
                  </a:lnTo>
                  <a:lnTo>
                    <a:pt x="2637" y="2678"/>
                  </a:lnTo>
                  <a:lnTo>
                    <a:pt x="3104" y="1956"/>
                  </a:lnTo>
                  <a:lnTo>
                    <a:pt x="3529" y="1276"/>
                  </a:lnTo>
                  <a:lnTo>
                    <a:pt x="3827" y="766"/>
                  </a:lnTo>
                  <a:lnTo>
                    <a:pt x="3912" y="553"/>
                  </a:lnTo>
                  <a:lnTo>
                    <a:pt x="3954" y="340"/>
                  </a:lnTo>
                  <a:lnTo>
                    <a:pt x="3869" y="213"/>
                  </a:lnTo>
                  <a:lnTo>
                    <a:pt x="3699" y="85"/>
                  </a:lnTo>
                  <a:lnTo>
                    <a:pt x="3444" y="43"/>
                  </a:lnTo>
                  <a:lnTo>
                    <a:pt x="306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70"/>
            <p:cNvSpPr/>
            <p:nvPr/>
          </p:nvSpPr>
          <p:spPr>
            <a:xfrm>
              <a:off x="6982275" y="2856400"/>
              <a:ext cx="110550" cy="36175"/>
            </a:xfrm>
            <a:custGeom>
              <a:avLst/>
              <a:gdLst/>
              <a:ahLst/>
              <a:cxnLst/>
              <a:rect l="l" t="t" r="r" b="b"/>
              <a:pathLst>
                <a:path w="4422" h="1447" extrusionOk="0">
                  <a:moveTo>
                    <a:pt x="2849" y="1"/>
                  </a:moveTo>
                  <a:lnTo>
                    <a:pt x="0" y="1191"/>
                  </a:lnTo>
                  <a:lnTo>
                    <a:pt x="808" y="1361"/>
                  </a:lnTo>
                  <a:lnTo>
                    <a:pt x="1616" y="1404"/>
                  </a:lnTo>
                  <a:lnTo>
                    <a:pt x="2381" y="1446"/>
                  </a:lnTo>
                  <a:lnTo>
                    <a:pt x="3019" y="1404"/>
                  </a:lnTo>
                  <a:lnTo>
                    <a:pt x="3614" y="1361"/>
                  </a:lnTo>
                  <a:lnTo>
                    <a:pt x="4039" y="1276"/>
                  </a:lnTo>
                  <a:lnTo>
                    <a:pt x="4421" y="1234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70"/>
            <p:cNvSpPr/>
            <p:nvPr/>
          </p:nvSpPr>
          <p:spPr>
            <a:xfrm>
              <a:off x="6780350" y="2897850"/>
              <a:ext cx="196625" cy="35100"/>
            </a:xfrm>
            <a:custGeom>
              <a:avLst/>
              <a:gdLst/>
              <a:ahLst/>
              <a:cxnLst/>
              <a:rect l="l" t="t" r="r" b="b"/>
              <a:pathLst>
                <a:path w="7865" h="1404" extrusionOk="0">
                  <a:moveTo>
                    <a:pt x="1" y="1"/>
                  </a:moveTo>
                  <a:lnTo>
                    <a:pt x="596" y="426"/>
                  </a:lnTo>
                  <a:lnTo>
                    <a:pt x="1191" y="724"/>
                  </a:lnTo>
                  <a:lnTo>
                    <a:pt x="1828" y="979"/>
                  </a:lnTo>
                  <a:lnTo>
                    <a:pt x="2466" y="1149"/>
                  </a:lnTo>
                  <a:lnTo>
                    <a:pt x="3104" y="1276"/>
                  </a:lnTo>
                  <a:lnTo>
                    <a:pt x="3741" y="1361"/>
                  </a:lnTo>
                  <a:lnTo>
                    <a:pt x="4379" y="1404"/>
                  </a:lnTo>
                  <a:lnTo>
                    <a:pt x="5017" y="1404"/>
                  </a:lnTo>
                  <a:lnTo>
                    <a:pt x="5569" y="1361"/>
                  </a:lnTo>
                  <a:lnTo>
                    <a:pt x="6122" y="1319"/>
                  </a:lnTo>
                  <a:lnTo>
                    <a:pt x="7015" y="1149"/>
                  </a:lnTo>
                  <a:lnTo>
                    <a:pt x="7610" y="1021"/>
                  </a:lnTo>
                  <a:lnTo>
                    <a:pt x="7865" y="936"/>
                  </a:lnTo>
                  <a:lnTo>
                    <a:pt x="7737" y="851"/>
                  </a:lnTo>
                  <a:lnTo>
                    <a:pt x="7397" y="766"/>
                  </a:lnTo>
                  <a:lnTo>
                    <a:pt x="6377" y="468"/>
                  </a:lnTo>
                  <a:lnTo>
                    <a:pt x="4889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70"/>
            <p:cNvSpPr/>
            <p:nvPr/>
          </p:nvSpPr>
          <p:spPr>
            <a:xfrm>
              <a:off x="6679400" y="2724625"/>
              <a:ext cx="26575" cy="26600"/>
            </a:xfrm>
            <a:custGeom>
              <a:avLst/>
              <a:gdLst/>
              <a:ahLst/>
              <a:cxnLst/>
              <a:rect l="l" t="t" r="r" b="b"/>
              <a:pathLst>
                <a:path w="1063" h="1064" extrusionOk="0">
                  <a:moveTo>
                    <a:pt x="553" y="1"/>
                  </a:moveTo>
                  <a:lnTo>
                    <a:pt x="340" y="43"/>
                  </a:lnTo>
                  <a:lnTo>
                    <a:pt x="170" y="171"/>
                  </a:lnTo>
                  <a:lnTo>
                    <a:pt x="43" y="341"/>
                  </a:lnTo>
                  <a:lnTo>
                    <a:pt x="0" y="553"/>
                  </a:lnTo>
                  <a:lnTo>
                    <a:pt x="43" y="723"/>
                  </a:lnTo>
                  <a:lnTo>
                    <a:pt x="170" y="936"/>
                  </a:lnTo>
                  <a:lnTo>
                    <a:pt x="340" y="1021"/>
                  </a:lnTo>
                  <a:lnTo>
                    <a:pt x="553" y="1064"/>
                  </a:lnTo>
                  <a:lnTo>
                    <a:pt x="765" y="1021"/>
                  </a:lnTo>
                  <a:lnTo>
                    <a:pt x="935" y="936"/>
                  </a:lnTo>
                  <a:lnTo>
                    <a:pt x="1020" y="766"/>
                  </a:lnTo>
                  <a:lnTo>
                    <a:pt x="1063" y="553"/>
                  </a:lnTo>
                  <a:lnTo>
                    <a:pt x="1063" y="341"/>
                  </a:lnTo>
                  <a:lnTo>
                    <a:pt x="935" y="171"/>
                  </a:lnTo>
                  <a:lnTo>
                    <a:pt x="765" y="4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293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3" name="Picture 3" descr=":think-about-it:">
            <a:extLst>
              <a:ext uri="{FF2B5EF4-FFF2-40B4-BE49-F238E27FC236}">
                <a16:creationId xmlns:a16="http://schemas.microsoft.com/office/drawing/2014/main" id="{4AA71A4E-2DA7-4E04-84E5-59472EDA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7" y="3938867"/>
            <a:ext cx="3292356" cy="29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op Shark Massacre by Slidesgo">
  <a:themeElements>
    <a:clrScheme name="Simple Light">
      <a:dk1>
        <a:srgbClr val="3F3F3F"/>
      </a:dk1>
      <a:lt1>
        <a:srgbClr val="FFC5C5"/>
      </a:lt1>
      <a:dk2>
        <a:srgbClr val="FFAEAE"/>
      </a:dk2>
      <a:lt2>
        <a:srgbClr val="FF9F9F"/>
      </a:lt2>
      <a:accent1>
        <a:srgbClr val="00C1BC"/>
      </a:accent1>
      <a:accent2>
        <a:srgbClr val="318589"/>
      </a:accent2>
      <a:accent3>
        <a:srgbClr val="777777"/>
      </a:accent3>
      <a:accent4>
        <a:srgbClr val="FFFFFF"/>
      </a:accent4>
      <a:accent5>
        <a:srgbClr val="F3F5F7"/>
      </a:accent5>
      <a:accent6>
        <a:srgbClr val="D4F6FF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200</Words>
  <Application>Microsoft Office PowerPoint</Application>
  <PresentationFormat>Widescreen</PresentationFormat>
  <Paragraphs>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Lato</vt:lpstr>
      <vt:lpstr>Montserrat</vt:lpstr>
      <vt:lpstr>Nunito</vt:lpstr>
      <vt:lpstr>PT Sans</vt:lpstr>
      <vt:lpstr>Roboto Condensed Light</vt:lpstr>
      <vt:lpstr>Rubik</vt:lpstr>
      <vt:lpstr>Wingdings</vt:lpstr>
      <vt:lpstr>Stop Shark Massacre by Slidesgo</vt:lpstr>
      <vt:lpstr>311_DC</vt:lpstr>
      <vt:lpstr>03</vt:lpstr>
      <vt:lpstr>About the project</vt:lpstr>
      <vt:lpstr>Age categories  </vt:lpstr>
      <vt:lpstr>TOP Categries based on status</vt:lpstr>
      <vt:lpstr>Categories that has the lowest ticket closing time </vt:lpstr>
      <vt:lpstr>Tickets closed for each council member and ward </vt:lpstr>
      <vt:lpstr>conclution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2024-07-02T08:19:53Z</dcterms:created>
  <dcterms:modified xsi:type="dcterms:W3CDTF">2024-07-02T11:30:39Z</dcterms:modified>
</cp:coreProperties>
</file>