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1" r:id="rId3"/>
    <p:sldId id="262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ed" userId="94ceedc92ee82183" providerId="LiveId" clId="{2619B63A-B4BC-4757-98F1-28DBD942B4D0}"/>
    <pc:docChg chg="modSld">
      <pc:chgData name="ali ahmed" userId="94ceedc92ee82183" providerId="LiveId" clId="{2619B63A-B4BC-4757-98F1-28DBD942B4D0}" dt="2024-07-29T07:12:12.602" v="3" actId="1076"/>
      <pc:docMkLst>
        <pc:docMk/>
      </pc:docMkLst>
      <pc:sldChg chg="modSp mod">
        <pc:chgData name="ali ahmed" userId="94ceedc92ee82183" providerId="LiveId" clId="{2619B63A-B4BC-4757-98F1-28DBD942B4D0}" dt="2024-07-29T06:46:57.668" v="0" actId="1076"/>
        <pc:sldMkLst>
          <pc:docMk/>
          <pc:sldMk cId="2625438958" sldId="261"/>
        </pc:sldMkLst>
        <pc:spChg chg="mod">
          <ac:chgData name="ali ahmed" userId="94ceedc92ee82183" providerId="LiveId" clId="{2619B63A-B4BC-4757-98F1-28DBD942B4D0}" dt="2024-07-29T06:46:57.668" v="0" actId="1076"/>
          <ac:spMkLst>
            <pc:docMk/>
            <pc:sldMk cId="2625438958" sldId="261"/>
            <ac:spMk id="2" creationId="{D54A4614-211A-C523-5F6D-638AA40C5E34}"/>
          </ac:spMkLst>
        </pc:spChg>
      </pc:sldChg>
      <pc:sldChg chg="modSp mod">
        <pc:chgData name="ali ahmed" userId="94ceedc92ee82183" providerId="LiveId" clId="{2619B63A-B4BC-4757-98F1-28DBD942B4D0}" dt="2024-07-29T07:12:12.602" v="3" actId="1076"/>
        <pc:sldMkLst>
          <pc:docMk/>
          <pc:sldMk cId="1830369482" sldId="262"/>
        </pc:sldMkLst>
        <pc:spChg chg="mod">
          <ac:chgData name="ali ahmed" userId="94ceedc92ee82183" providerId="LiveId" clId="{2619B63A-B4BC-4757-98F1-28DBD942B4D0}" dt="2024-07-29T07:12:04.246" v="1" actId="1076"/>
          <ac:spMkLst>
            <pc:docMk/>
            <pc:sldMk cId="1830369482" sldId="262"/>
            <ac:spMk id="2" creationId="{D54A4614-211A-C523-5F6D-638AA40C5E34}"/>
          </ac:spMkLst>
        </pc:spChg>
        <pc:spChg chg="mod">
          <ac:chgData name="ali ahmed" userId="94ceedc92ee82183" providerId="LiveId" clId="{2619B63A-B4BC-4757-98F1-28DBD942B4D0}" dt="2024-07-29T07:12:12.602" v="3" actId="1076"/>
          <ac:spMkLst>
            <pc:docMk/>
            <pc:sldMk cId="1830369482" sldId="262"/>
            <ac:spMk id="5" creationId="{D54A4614-211A-C523-5F6D-638AA40C5E3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B2E32-4DDF-4813-859B-7A89D3D240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817396-0D67-4EEE-B0BC-55A583EE9CC4}">
      <dgm:prSet/>
      <dgm:spPr/>
      <dgm:t>
        <a:bodyPr/>
        <a:lstStyle/>
        <a:p>
          <a:r>
            <a:rPr lang="en-GB" dirty="0"/>
            <a:t>Consider a new business strategy for mountain bikes.</a:t>
          </a:r>
          <a:endParaRPr lang="en-US" dirty="0"/>
        </a:p>
      </dgm:t>
    </dgm:pt>
    <dgm:pt modelId="{268CC943-9EBE-417A-B046-6EC4E506A5F5}" type="parTrans" cxnId="{FEA4EF24-08BE-4792-AAE4-32B00E2D75AB}">
      <dgm:prSet/>
      <dgm:spPr/>
      <dgm:t>
        <a:bodyPr/>
        <a:lstStyle/>
        <a:p>
          <a:endParaRPr lang="en-US"/>
        </a:p>
      </dgm:t>
    </dgm:pt>
    <dgm:pt modelId="{DC50E6BC-D60A-417C-98BE-3D6B30ED22F2}" type="sibTrans" cxnId="{FEA4EF24-08BE-4792-AAE4-32B00E2D75AB}">
      <dgm:prSet/>
      <dgm:spPr/>
      <dgm:t>
        <a:bodyPr/>
        <a:lstStyle/>
        <a:p>
          <a:endParaRPr lang="en-US"/>
        </a:p>
      </dgm:t>
    </dgm:pt>
    <dgm:pt modelId="{B46F1F05-0208-48A7-AC01-208882D7CD06}">
      <dgm:prSet/>
      <dgm:spPr/>
      <dgm:t>
        <a:bodyPr/>
        <a:lstStyle/>
        <a:p>
          <a:r>
            <a:rPr lang="en-GB" dirty="0"/>
            <a:t>Improve </a:t>
          </a:r>
          <a:r>
            <a:rPr lang="en-GB"/>
            <a:t>marketing for jerseys </a:t>
          </a:r>
          <a:r>
            <a:rPr lang="en-GB" dirty="0"/>
            <a:t>in Southwest, USA. </a:t>
          </a:r>
          <a:endParaRPr lang="en-US" dirty="0"/>
        </a:p>
      </dgm:t>
    </dgm:pt>
    <dgm:pt modelId="{EF13F1DE-23E3-4EE1-A582-BA16B38BD883}" type="parTrans" cxnId="{7AA6DBF7-4109-4E94-AA00-4A67E9FE483A}">
      <dgm:prSet/>
      <dgm:spPr/>
      <dgm:t>
        <a:bodyPr/>
        <a:lstStyle/>
        <a:p>
          <a:endParaRPr lang="en-US"/>
        </a:p>
      </dgm:t>
    </dgm:pt>
    <dgm:pt modelId="{BDA27DB8-51DA-4F9E-8FB4-9356345D1824}" type="sibTrans" cxnId="{7AA6DBF7-4109-4E94-AA00-4A67E9FE483A}">
      <dgm:prSet/>
      <dgm:spPr/>
      <dgm:t>
        <a:bodyPr/>
        <a:lstStyle/>
        <a:p>
          <a:endParaRPr lang="en-US"/>
        </a:p>
      </dgm:t>
    </dgm:pt>
    <dgm:pt modelId="{8F570E27-B4AE-4FD3-8ED0-EAE2196DE616}">
      <dgm:prSet/>
      <dgm:spPr/>
      <dgm:t>
        <a:bodyPr/>
        <a:lstStyle/>
        <a:p>
          <a:r>
            <a:rPr lang="en-GB" dirty="0"/>
            <a:t>Consider market expansion to Australia, Germany and Southeast. </a:t>
          </a:r>
          <a:endParaRPr lang="en-US" dirty="0"/>
        </a:p>
      </dgm:t>
    </dgm:pt>
    <dgm:pt modelId="{447F09F4-1BB0-4E9A-97C4-B16E6A887047}" type="parTrans" cxnId="{7705D8BF-2B73-42BF-8F65-AD26AA06643C}">
      <dgm:prSet/>
      <dgm:spPr/>
      <dgm:t>
        <a:bodyPr/>
        <a:lstStyle/>
        <a:p>
          <a:endParaRPr lang="en-US"/>
        </a:p>
      </dgm:t>
    </dgm:pt>
    <dgm:pt modelId="{2FFF1A58-EC6E-4D8D-BBB8-20E7D3DEFD08}" type="sibTrans" cxnId="{7705D8BF-2B73-42BF-8F65-AD26AA06643C}">
      <dgm:prSet/>
      <dgm:spPr/>
      <dgm:t>
        <a:bodyPr/>
        <a:lstStyle/>
        <a:p>
          <a:endParaRPr lang="en-US"/>
        </a:p>
      </dgm:t>
    </dgm:pt>
    <dgm:pt modelId="{774EB572-EA71-4DE2-850A-43AAD9EFED14}" type="pres">
      <dgm:prSet presAssocID="{F59B2E32-4DDF-4813-859B-7A89D3D24069}" presName="root" presStyleCnt="0">
        <dgm:presLayoutVars>
          <dgm:dir/>
          <dgm:resizeHandles val="exact"/>
        </dgm:presLayoutVars>
      </dgm:prSet>
      <dgm:spPr/>
    </dgm:pt>
    <dgm:pt modelId="{02C1ED58-070B-4B4F-B298-84CEEF9DD079}" type="pres">
      <dgm:prSet presAssocID="{D5817396-0D67-4EEE-B0BC-55A583EE9CC4}" presName="compNode" presStyleCnt="0"/>
      <dgm:spPr/>
    </dgm:pt>
    <dgm:pt modelId="{4A407429-1196-4504-8D1B-836A88B6A350}" type="pres">
      <dgm:prSet presAssocID="{D5817396-0D67-4EEE-B0BC-55A583EE9CC4}" presName="bgRect" presStyleLbl="bgShp" presStyleIdx="0" presStyleCnt="3"/>
      <dgm:spPr/>
    </dgm:pt>
    <dgm:pt modelId="{FC66F869-B483-4499-94A2-467E32CC1173}" type="pres">
      <dgm:prSet presAssocID="{D5817396-0D67-4EEE-B0BC-55A583EE9C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19C66BAF-5E4E-4901-BBFA-544D16834186}" type="pres">
      <dgm:prSet presAssocID="{D5817396-0D67-4EEE-B0BC-55A583EE9CC4}" presName="spaceRect" presStyleCnt="0"/>
      <dgm:spPr/>
    </dgm:pt>
    <dgm:pt modelId="{61A76623-400E-493D-A928-F97517127DD9}" type="pres">
      <dgm:prSet presAssocID="{D5817396-0D67-4EEE-B0BC-55A583EE9CC4}" presName="parTx" presStyleLbl="revTx" presStyleIdx="0" presStyleCnt="3">
        <dgm:presLayoutVars>
          <dgm:chMax val="0"/>
          <dgm:chPref val="0"/>
        </dgm:presLayoutVars>
      </dgm:prSet>
      <dgm:spPr/>
    </dgm:pt>
    <dgm:pt modelId="{05E5C918-F7C6-4341-B2A5-6AD6E47C7E0A}" type="pres">
      <dgm:prSet presAssocID="{DC50E6BC-D60A-417C-98BE-3D6B30ED22F2}" presName="sibTrans" presStyleCnt="0"/>
      <dgm:spPr/>
    </dgm:pt>
    <dgm:pt modelId="{D4AAD9C8-C61F-43E7-8E22-9341A2B0A76E}" type="pres">
      <dgm:prSet presAssocID="{B46F1F05-0208-48A7-AC01-208882D7CD06}" presName="compNode" presStyleCnt="0"/>
      <dgm:spPr/>
    </dgm:pt>
    <dgm:pt modelId="{616D3CBD-C53A-4B1C-97BA-C5696D62BE6B}" type="pres">
      <dgm:prSet presAssocID="{B46F1F05-0208-48A7-AC01-208882D7CD06}" presName="bgRect" presStyleLbl="bgShp" presStyleIdx="1" presStyleCnt="3"/>
      <dgm:spPr/>
    </dgm:pt>
    <dgm:pt modelId="{534FA525-0D01-4AFA-827E-69E6C6D9025E}" type="pres">
      <dgm:prSet presAssocID="{B46F1F05-0208-48A7-AC01-208882D7CD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322053F9-7787-4803-BEB5-AFA3A193C4F0}" type="pres">
      <dgm:prSet presAssocID="{B46F1F05-0208-48A7-AC01-208882D7CD06}" presName="spaceRect" presStyleCnt="0"/>
      <dgm:spPr/>
    </dgm:pt>
    <dgm:pt modelId="{41F01D65-F5FF-411E-905F-A64ED0A42E6D}" type="pres">
      <dgm:prSet presAssocID="{B46F1F05-0208-48A7-AC01-208882D7CD06}" presName="parTx" presStyleLbl="revTx" presStyleIdx="1" presStyleCnt="3">
        <dgm:presLayoutVars>
          <dgm:chMax val="0"/>
          <dgm:chPref val="0"/>
        </dgm:presLayoutVars>
      </dgm:prSet>
      <dgm:spPr/>
    </dgm:pt>
    <dgm:pt modelId="{37639EC3-0C9D-41C3-A459-673B215696EB}" type="pres">
      <dgm:prSet presAssocID="{BDA27DB8-51DA-4F9E-8FB4-9356345D1824}" presName="sibTrans" presStyleCnt="0"/>
      <dgm:spPr/>
    </dgm:pt>
    <dgm:pt modelId="{18DBFFBC-7747-462A-BCD7-C860D54755D0}" type="pres">
      <dgm:prSet presAssocID="{8F570E27-B4AE-4FD3-8ED0-EAE2196DE616}" presName="compNode" presStyleCnt="0"/>
      <dgm:spPr/>
    </dgm:pt>
    <dgm:pt modelId="{86FE4F99-CEF0-4159-AD97-F27FAD92EC83}" type="pres">
      <dgm:prSet presAssocID="{8F570E27-B4AE-4FD3-8ED0-EAE2196DE616}" presName="bgRect" presStyleLbl="bgShp" presStyleIdx="2" presStyleCnt="3"/>
      <dgm:spPr/>
    </dgm:pt>
    <dgm:pt modelId="{046098EC-6EB5-4199-9050-87960AF67D87}" type="pres">
      <dgm:prSet presAssocID="{8F570E27-B4AE-4FD3-8ED0-EAE2196DE6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sia-Australia"/>
        </a:ext>
      </dgm:extLst>
    </dgm:pt>
    <dgm:pt modelId="{B759E158-0169-4B18-9ECE-945DF0A888E8}" type="pres">
      <dgm:prSet presAssocID="{8F570E27-B4AE-4FD3-8ED0-EAE2196DE616}" presName="spaceRect" presStyleCnt="0"/>
      <dgm:spPr/>
    </dgm:pt>
    <dgm:pt modelId="{C2F39E8A-0906-4A3D-ACFB-BAB4D76DC0DD}" type="pres">
      <dgm:prSet presAssocID="{8F570E27-B4AE-4FD3-8ED0-EAE2196DE6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A4EF24-08BE-4792-AAE4-32B00E2D75AB}" srcId="{F59B2E32-4DDF-4813-859B-7A89D3D24069}" destId="{D5817396-0D67-4EEE-B0BC-55A583EE9CC4}" srcOrd="0" destOrd="0" parTransId="{268CC943-9EBE-417A-B046-6EC4E506A5F5}" sibTransId="{DC50E6BC-D60A-417C-98BE-3D6B30ED22F2}"/>
    <dgm:cxn modelId="{AB9DDF61-6659-4E50-AE86-4AD923CCDAAD}" type="presOf" srcId="{8F570E27-B4AE-4FD3-8ED0-EAE2196DE616}" destId="{C2F39E8A-0906-4A3D-ACFB-BAB4D76DC0DD}" srcOrd="0" destOrd="0" presId="urn:microsoft.com/office/officeart/2018/2/layout/IconVerticalSolidList"/>
    <dgm:cxn modelId="{DA006562-7783-42F2-AC86-C7A6488991C8}" type="presOf" srcId="{D5817396-0D67-4EEE-B0BC-55A583EE9CC4}" destId="{61A76623-400E-493D-A928-F97517127DD9}" srcOrd="0" destOrd="0" presId="urn:microsoft.com/office/officeart/2018/2/layout/IconVerticalSolidList"/>
    <dgm:cxn modelId="{7705D8BF-2B73-42BF-8F65-AD26AA06643C}" srcId="{F59B2E32-4DDF-4813-859B-7A89D3D24069}" destId="{8F570E27-B4AE-4FD3-8ED0-EAE2196DE616}" srcOrd="2" destOrd="0" parTransId="{447F09F4-1BB0-4E9A-97C4-B16E6A887047}" sibTransId="{2FFF1A58-EC6E-4D8D-BBB8-20E7D3DEFD08}"/>
    <dgm:cxn modelId="{FE6759F6-653D-450C-ADC3-354ADE2DA744}" type="presOf" srcId="{B46F1F05-0208-48A7-AC01-208882D7CD06}" destId="{41F01D65-F5FF-411E-905F-A64ED0A42E6D}" srcOrd="0" destOrd="0" presId="urn:microsoft.com/office/officeart/2018/2/layout/IconVerticalSolidList"/>
    <dgm:cxn modelId="{7AA6DBF7-4109-4E94-AA00-4A67E9FE483A}" srcId="{F59B2E32-4DDF-4813-859B-7A89D3D24069}" destId="{B46F1F05-0208-48A7-AC01-208882D7CD06}" srcOrd="1" destOrd="0" parTransId="{EF13F1DE-23E3-4EE1-A582-BA16B38BD883}" sibTransId="{BDA27DB8-51DA-4F9E-8FB4-9356345D1824}"/>
    <dgm:cxn modelId="{9CB25CFA-0C34-4B24-8E3A-8C4BA9DEC894}" type="presOf" srcId="{F59B2E32-4DDF-4813-859B-7A89D3D24069}" destId="{774EB572-EA71-4DE2-850A-43AAD9EFED14}" srcOrd="0" destOrd="0" presId="urn:microsoft.com/office/officeart/2018/2/layout/IconVerticalSolidList"/>
    <dgm:cxn modelId="{EF1E0D8E-09F6-46A0-A6C0-CF2132EE8DB5}" type="presParOf" srcId="{774EB572-EA71-4DE2-850A-43AAD9EFED14}" destId="{02C1ED58-070B-4B4F-B298-84CEEF9DD079}" srcOrd="0" destOrd="0" presId="urn:microsoft.com/office/officeart/2018/2/layout/IconVerticalSolidList"/>
    <dgm:cxn modelId="{E952428E-CDF3-4664-9691-897B7165F66D}" type="presParOf" srcId="{02C1ED58-070B-4B4F-B298-84CEEF9DD079}" destId="{4A407429-1196-4504-8D1B-836A88B6A350}" srcOrd="0" destOrd="0" presId="urn:microsoft.com/office/officeart/2018/2/layout/IconVerticalSolidList"/>
    <dgm:cxn modelId="{DF910693-ADCC-4E8C-BA5C-240DEF928729}" type="presParOf" srcId="{02C1ED58-070B-4B4F-B298-84CEEF9DD079}" destId="{FC66F869-B483-4499-94A2-467E32CC1173}" srcOrd="1" destOrd="0" presId="urn:microsoft.com/office/officeart/2018/2/layout/IconVerticalSolidList"/>
    <dgm:cxn modelId="{D6439B48-0D35-4AA3-80B4-1274D6B9A290}" type="presParOf" srcId="{02C1ED58-070B-4B4F-B298-84CEEF9DD079}" destId="{19C66BAF-5E4E-4901-BBFA-544D16834186}" srcOrd="2" destOrd="0" presId="urn:microsoft.com/office/officeart/2018/2/layout/IconVerticalSolidList"/>
    <dgm:cxn modelId="{7CD00E54-CE95-431C-8614-34CFF66C8F76}" type="presParOf" srcId="{02C1ED58-070B-4B4F-B298-84CEEF9DD079}" destId="{61A76623-400E-493D-A928-F97517127DD9}" srcOrd="3" destOrd="0" presId="urn:microsoft.com/office/officeart/2018/2/layout/IconVerticalSolidList"/>
    <dgm:cxn modelId="{0534B955-93C1-478B-A271-5E0DCD0E4DD0}" type="presParOf" srcId="{774EB572-EA71-4DE2-850A-43AAD9EFED14}" destId="{05E5C918-F7C6-4341-B2A5-6AD6E47C7E0A}" srcOrd="1" destOrd="0" presId="urn:microsoft.com/office/officeart/2018/2/layout/IconVerticalSolidList"/>
    <dgm:cxn modelId="{96530FD7-2B70-4107-8D74-08312656A391}" type="presParOf" srcId="{774EB572-EA71-4DE2-850A-43AAD9EFED14}" destId="{D4AAD9C8-C61F-43E7-8E22-9341A2B0A76E}" srcOrd="2" destOrd="0" presId="urn:microsoft.com/office/officeart/2018/2/layout/IconVerticalSolidList"/>
    <dgm:cxn modelId="{C1F36F73-F389-4F70-8B3E-0A5FDE12C477}" type="presParOf" srcId="{D4AAD9C8-C61F-43E7-8E22-9341A2B0A76E}" destId="{616D3CBD-C53A-4B1C-97BA-C5696D62BE6B}" srcOrd="0" destOrd="0" presId="urn:microsoft.com/office/officeart/2018/2/layout/IconVerticalSolidList"/>
    <dgm:cxn modelId="{588A9A82-E8F2-40F1-B7EF-CA06DE32BDAC}" type="presParOf" srcId="{D4AAD9C8-C61F-43E7-8E22-9341A2B0A76E}" destId="{534FA525-0D01-4AFA-827E-69E6C6D9025E}" srcOrd="1" destOrd="0" presId="urn:microsoft.com/office/officeart/2018/2/layout/IconVerticalSolidList"/>
    <dgm:cxn modelId="{B4908280-66EC-41EF-9897-A7513E69F5EE}" type="presParOf" srcId="{D4AAD9C8-C61F-43E7-8E22-9341A2B0A76E}" destId="{322053F9-7787-4803-BEB5-AFA3A193C4F0}" srcOrd="2" destOrd="0" presId="urn:microsoft.com/office/officeart/2018/2/layout/IconVerticalSolidList"/>
    <dgm:cxn modelId="{447F5162-1D57-49BC-B4E5-4259B5D78609}" type="presParOf" srcId="{D4AAD9C8-C61F-43E7-8E22-9341A2B0A76E}" destId="{41F01D65-F5FF-411E-905F-A64ED0A42E6D}" srcOrd="3" destOrd="0" presId="urn:microsoft.com/office/officeart/2018/2/layout/IconVerticalSolidList"/>
    <dgm:cxn modelId="{E4EB8096-C0C1-4D26-911F-0E3E88F1A2AF}" type="presParOf" srcId="{774EB572-EA71-4DE2-850A-43AAD9EFED14}" destId="{37639EC3-0C9D-41C3-A459-673B215696EB}" srcOrd="3" destOrd="0" presId="urn:microsoft.com/office/officeart/2018/2/layout/IconVerticalSolidList"/>
    <dgm:cxn modelId="{1E16AADC-0F19-4C7F-9F9B-071EEF5D8AF9}" type="presParOf" srcId="{774EB572-EA71-4DE2-850A-43AAD9EFED14}" destId="{18DBFFBC-7747-462A-BCD7-C860D54755D0}" srcOrd="4" destOrd="0" presId="urn:microsoft.com/office/officeart/2018/2/layout/IconVerticalSolidList"/>
    <dgm:cxn modelId="{6F1A5815-AA5F-47EF-994D-0223C557ADB0}" type="presParOf" srcId="{18DBFFBC-7747-462A-BCD7-C860D54755D0}" destId="{86FE4F99-CEF0-4159-AD97-F27FAD92EC83}" srcOrd="0" destOrd="0" presId="urn:microsoft.com/office/officeart/2018/2/layout/IconVerticalSolidList"/>
    <dgm:cxn modelId="{5DE64EA2-1129-4AE1-980F-931657C78D1A}" type="presParOf" srcId="{18DBFFBC-7747-462A-BCD7-C860D54755D0}" destId="{046098EC-6EB5-4199-9050-87960AF67D87}" srcOrd="1" destOrd="0" presId="urn:microsoft.com/office/officeart/2018/2/layout/IconVerticalSolidList"/>
    <dgm:cxn modelId="{836E9E4D-364A-4105-BDE8-B39F366ADC91}" type="presParOf" srcId="{18DBFFBC-7747-462A-BCD7-C860D54755D0}" destId="{B759E158-0169-4B18-9ECE-945DF0A888E8}" srcOrd="2" destOrd="0" presId="urn:microsoft.com/office/officeart/2018/2/layout/IconVerticalSolidList"/>
    <dgm:cxn modelId="{08F0D7ED-94B6-48AF-8970-2CC9F70C3F73}" type="presParOf" srcId="{18DBFFBC-7747-462A-BCD7-C860D54755D0}" destId="{C2F39E8A-0906-4A3D-ACFB-BAB4D76DC0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07429-1196-4504-8D1B-836A88B6A350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6F869-B483-4499-94A2-467E32CC1173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76623-400E-493D-A928-F97517127DD9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Consider a new business strategy for mountain bikes.</a:t>
          </a:r>
          <a:endParaRPr lang="en-US" sz="2500" kern="1200" dirty="0"/>
        </a:p>
      </dsp:txBody>
      <dsp:txXfrm>
        <a:off x="1740935" y="644"/>
        <a:ext cx="4410627" cy="1507303"/>
      </dsp:txXfrm>
    </dsp:sp>
    <dsp:sp modelId="{616D3CBD-C53A-4B1C-97BA-C5696D62BE6B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FA525-0D01-4AFA-827E-69E6C6D9025E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1D65-F5FF-411E-905F-A64ED0A42E6D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Improve </a:t>
          </a:r>
          <a:r>
            <a:rPr lang="en-GB" sz="2500" kern="1200"/>
            <a:t>marketing for jerseys </a:t>
          </a:r>
          <a:r>
            <a:rPr lang="en-GB" sz="2500" kern="1200" dirty="0"/>
            <a:t>in Southwest, USA. </a:t>
          </a:r>
          <a:endParaRPr lang="en-US" sz="2500" kern="1200" dirty="0"/>
        </a:p>
      </dsp:txBody>
      <dsp:txXfrm>
        <a:off x="1740935" y="1884773"/>
        <a:ext cx="4410627" cy="1507303"/>
      </dsp:txXfrm>
    </dsp:sp>
    <dsp:sp modelId="{86FE4F99-CEF0-4159-AD97-F27FAD92EC83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098EC-6EB5-4199-9050-87960AF67D87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9E8A-0906-4A3D-ACFB-BAB4D76DC0DD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Consider market expansion to Australia, Germany and Southeast. </a:t>
          </a:r>
          <a:endParaRPr lang="en-US" sz="2500" kern="1200" dirty="0"/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A55A-74C5-4D01-8D6E-A9B054CEE22B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4D824-E3CF-4B7F-9B57-146B85298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5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79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4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2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2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9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7ED1F5-82FD-4800-89FC-698F1B0C222D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003A2F-3787-449B-909C-477CE6C6D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B671-A6A7-0C81-54E4-C380CAE3B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339" y="2026824"/>
            <a:ext cx="9895322" cy="2125834"/>
          </a:xfrm>
        </p:spPr>
        <p:txBody>
          <a:bodyPr>
            <a:normAutofit/>
          </a:bodyPr>
          <a:lstStyle/>
          <a:p>
            <a:r>
              <a:rPr lang="en-GB" sz="3600" dirty="0" err="1"/>
              <a:t>Adventureworks</a:t>
            </a:r>
            <a:r>
              <a:rPr lang="en-GB" sz="3600" dirty="0"/>
              <a:t> power bi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41B2F-E44E-D5A8-6D58-4E9607DD6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Shaikha Aldoseri</a:t>
            </a:r>
          </a:p>
          <a:p>
            <a:r>
              <a:rPr lang="en-GB" sz="2400" dirty="0">
                <a:solidFill>
                  <a:schemeClr val="bg1"/>
                </a:solidFill>
              </a:rPr>
              <a:t>Ali Ahmed Ali</a:t>
            </a:r>
          </a:p>
        </p:txBody>
      </p:sp>
    </p:spTree>
    <p:extLst>
      <p:ext uri="{BB962C8B-B14F-4D97-AF65-F5344CB8AC3E}">
        <p14:creationId xmlns:p14="http://schemas.microsoft.com/office/powerpoint/2010/main" val="218422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4614-211A-C523-5F6D-638AA40C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40" y="364894"/>
            <a:ext cx="11449920" cy="61366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is </a:t>
            </a:r>
            <a:r>
              <a:rPr lang="en-GB" dirty="0" err="1"/>
              <a:t>adventureworks</a:t>
            </a:r>
            <a:r>
              <a:rPr lang="en-GB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03EA2-DD83-527C-A363-AD7962B3334D}"/>
              </a:ext>
            </a:extLst>
          </p:cNvPr>
          <p:cNvSpPr txBox="1"/>
          <p:nvPr/>
        </p:nvSpPr>
        <p:spPr>
          <a:xfrm>
            <a:off x="349918" y="1520118"/>
            <a:ext cx="11234889" cy="260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Fictional company specializing in manufacturing bicycles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Sells accessories and clothing in addition to bicycles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Global presence, notably in USA and Europe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Business model: online store and salespeople to pitch sales</a:t>
            </a:r>
          </a:p>
        </p:txBody>
      </p:sp>
    </p:spTree>
    <p:extLst>
      <p:ext uri="{BB962C8B-B14F-4D97-AF65-F5344CB8AC3E}">
        <p14:creationId xmlns:p14="http://schemas.microsoft.com/office/powerpoint/2010/main" val="26254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4614-211A-C523-5F6D-638AA40C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40" y="222597"/>
            <a:ext cx="11449920" cy="613668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03EA2-DD83-527C-A363-AD7962B3334D}"/>
              </a:ext>
            </a:extLst>
          </p:cNvPr>
          <p:cNvSpPr txBox="1"/>
          <p:nvPr/>
        </p:nvSpPr>
        <p:spPr>
          <a:xfrm>
            <a:off x="349918" y="1112341"/>
            <a:ext cx="1123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to recover from our company's losses in 2014?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4A4614-211A-C523-5F6D-638AA40C5E34}"/>
              </a:ext>
            </a:extLst>
          </p:cNvPr>
          <p:cNvSpPr txBox="1">
            <a:spLocks/>
          </p:cNvSpPr>
          <p:nvPr/>
        </p:nvSpPr>
        <p:spPr bwMode="black">
          <a:xfrm>
            <a:off x="349918" y="1881448"/>
            <a:ext cx="11449920" cy="61366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DE47C-63E4-6689-730F-F85510A956BF}"/>
              </a:ext>
            </a:extLst>
          </p:cNvPr>
          <p:cNvSpPr txBox="1"/>
          <p:nvPr/>
        </p:nvSpPr>
        <p:spPr>
          <a:xfrm>
            <a:off x="349918" y="2741004"/>
            <a:ext cx="11356732" cy="389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What is the total revenue?  What is our total loss?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What is the total of quantity sold?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Which product subcategories is sold the least?  Which is least profitable?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Which location is least profitable?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How much did we lose in profits per month?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How many salespeople didn't meet their quota?</a:t>
            </a:r>
          </a:p>
        </p:txBody>
      </p:sp>
    </p:spTree>
    <p:extLst>
      <p:ext uri="{BB962C8B-B14F-4D97-AF65-F5344CB8AC3E}">
        <p14:creationId xmlns:p14="http://schemas.microsoft.com/office/powerpoint/2010/main" val="183036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4614-211A-C523-5F6D-638AA40C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18" y="259963"/>
            <a:ext cx="11449920" cy="613668"/>
          </a:xfrm>
        </p:spPr>
        <p:txBody>
          <a:bodyPr>
            <a:normAutofit fontScale="90000"/>
          </a:bodyPr>
          <a:lstStyle/>
          <a:p>
            <a:r>
              <a:rPr lang="en-GB" dirty="0"/>
              <a:t>Snapshot of THE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C1C23-58B6-7367-1861-DD97EE56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18" y="1077565"/>
            <a:ext cx="9753718" cy="55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9A8DF83-5901-B6DF-52C3-F6B252CAF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627373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4F7B17F-DD90-5817-D4B9-6326940F33F2}"/>
              </a:ext>
            </a:extLst>
          </p:cNvPr>
          <p:cNvSpPr/>
          <p:nvPr/>
        </p:nvSpPr>
        <p:spPr>
          <a:xfrm>
            <a:off x="0" y="0"/>
            <a:ext cx="4738255" cy="6857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54A4614-211A-C523-5F6D-638AA40C5E34}"/>
              </a:ext>
            </a:extLst>
          </p:cNvPr>
          <p:cNvSpPr txBox="1">
            <a:spLocks/>
          </p:cNvSpPr>
          <p:nvPr/>
        </p:nvSpPr>
        <p:spPr bwMode="black">
          <a:xfrm>
            <a:off x="708773" y="2530291"/>
            <a:ext cx="3401568" cy="149579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262626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RECCOMENDATIONS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31642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250</TotalTime>
  <Words>148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Parcel</vt:lpstr>
      <vt:lpstr>Adventureworks power bi project</vt:lpstr>
      <vt:lpstr>What is adventureworks?</vt:lpstr>
      <vt:lpstr>PROBLEM STATEMENT</vt:lpstr>
      <vt:lpstr>Snapshot of THE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SHAIKHA MOHAMED ATEYATALLA ALDOSERI</dc:creator>
  <cp:lastModifiedBy>ali ahmed</cp:lastModifiedBy>
  <cp:revision>10</cp:revision>
  <dcterms:created xsi:type="dcterms:W3CDTF">2024-07-20T20:18:37Z</dcterms:created>
  <dcterms:modified xsi:type="dcterms:W3CDTF">2024-07-29T07:12:13Z</dcterms:modified>
</cp:coreProperties>
</file>