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4" r:id="rId8"/>
    <p:sldId id="271" r:id="rId9"/>
    <p:sldId id="267" r:id="rId10"/>
    <p:sldId id="268" r:id="rId11"/>
    <p:sldId id="269" r:id="rId12"/>
    <p:sldId id="270" r:id="rId13"/>
  </p:sldIdLst>
  <p:sldSz cx="18288000" cy="10287000"/>
  <p:notesSz cx="6858000" cy="9144000"/>
  <p:embeddedFontLst>
    <p:embeddedFont>
      <p:font typeface="Arial Black" panose="020B0A04020102020204" pitchFamily="34" charset="0"/>
      <p:bold r:id="rId14"/>
    </p:embeddedFont>
    <p:embeddedFont>
      <p:font typeface="TT Norms" panose="020B0604020202020204" charset="0"/>
      <p:regular r:id="rId15"/>
    </p:embeddedFont>
    <p:embeddedFont>
      <p:font typeface="TT Norms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6B49C0-6E81-46C6-8A7B-5440F65FEDDD}" v="16" dt="2024-08-29T09:55:26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22" autoAdjust="0"/>
  </p:normalViewPr>
  <p:slideViewPr>
    <p:cSldViewPr>
      <p:cViewPr varScale="1">
        <p:scale>
          <a:sx n="43" d="100"/>
          <a:sy n="43" d="100"/>
        </p:scale>
        <p:origin x="90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 ahmed" userId="94ceedc92ee82183" providerId="LiveId" clId="{E83FEE5A-0148-4C20-8E6C-FD6C25B708E5}"/>
    <pc:docChg chg="undo redo custSel addSld delSld modSld">
      <pc:chgData name="ali ahmed" userId="94ceedc92ee82183" providerId="LiveId" clId="{E83FEE5A-0148-4C20-8E6C-FD6C25B708E5}" dt="2024-08-26T10:42:04.838" v="685" actId="20577"/>
      <pc:docMkLst>
        <pc:docMk/>
      </pc:docMkLst>
      <pc:sldChg chg="delSp modSp mod">
        <pc:chgData name="ali ahmed" userId="94ceedc92ee82183" providerId="LiveId" clId="{E83FEE5A-0148-4C20-8E6C-FD6C25B708E5}" dt="2024-08-26T10:38:37.361" v="627" actId="20577"/>
        <pc:sldMkLst>
          <pc:docMk/>
          <pc:sldMk cId="0" sldId="256"/>
        </pc:sldMkLst>
        <pc:spChg chg="mod">
          <ac:chgData name="ali ahmed" userId="94ceedc92ee82183" providerId="LiveId" clId="{E83FEE5A-0148-4C20-8E6C-FD6C25B708E5}" dt="2024-08-22T06:24:12.818" v="39" actId="1076"/>
          <ac:spMkLst>
            <pc:docMk/>
            <pc:sldMk cId="0" sldId="256"/>
            <ac:spMk id="10" creationId="{00000000-0000-0000-0000-000000000000}"/>
          </ac:spMkLst>
        </pc:spChg>
        <pc:spChg chg="del mod">
          <ac:chgData name="ali ahmed" userId="94ceedc92ee82183" providerId="LiveId" clId="{E83FEE5A-0148-4C20-8E6C-FD6C25B708E5}" dt="2024-08-22T06:47:02.675" v="41"/>
          <ac:spMkLst>
            <pc:docMk/>
            <pc:sldMk cId="0" sldId="256"/>
            <ac:spMk id="11" creationId="{00000000-0000-0000-0000-000000000000}"/>
          </ac:spMkLst>
        </pc:spChg>
        <pc:spChg chg="mod">
          <ac:chgData name="ali ahmed" userId="94ceedc92ee82183" providerId="LiveId" clId="{E83FEE5A-0148-4C20-8E6C-FD6C25B708E5}" dt="2024-08-26T10:38:37.361" v="627" actId="20577"/>
          <ac:spMkLst>
            <pc:docMk/>
            <pc:sldMk cId="0" sldId="256"/>
            <ac:spMk id="14" creationId="{00000000-0000-0000-0000-000000000000}"/>
          </ac:spMkLst>
        </pc:spChg>
        <pc:grpChg chg="mod">
          <ac:chgData name="ali ahmed" userId="94ceedc92ee82183" providerId="LiveId" clId="{E83FEE5A-0148-4C20-8E6C-FD6C25B708E5}" dt="2024-08-22T06:23:25.754" v="32" actId="1076"/>
          <ac:grpSpMkLst>
            <pc:docMk/>
            <pc:sldMk cId="0" sldId="256"/>
            <ac:grpSpMk id="5" creationId="{00000000-0000-0000-0000-000000000000}"/>
          </ac:grpSpMkLst>
        </pc:grpChg>
      </pc:sldChg>
      <pc:sldChg chg="addSp delSp modSp mod">
        <pc:chgData name="ali ahmed" userId="94ceedc92ee82183" providerId="LiveId" clId="{E83FEE5A-0148-4C20-8E6C-FD6C25B708E5}" dt="2024-08-26T10:38:48.886" v="631" actId="20577"/>
        <pc:sldMkLst>
          <pc:docMk/>
          <pc:sldMk cId="0" sldId="257"/>
        </pc:sldMkLst>
        <pc:spChg chg="del">
          <ac:chgData name="ali ahmed" userId="94ceedc92ee82183" providerId="LiveId" clId="{E83FEE5A-0148-4C20-8E6C-FD6C25B708E5}" dt="2024-08-22T07:00:14.461" v="98" actId="478"/>
          <ac:spMkLst>
            <pc:docMk/>
            <pc:sldMk cId="0" sldId="257"/>
            <ac:spMk id="3" creationId="{00000000-0000-0000-0000-000000000000}"/>
          </ac:spMkLst>
        </pc:spChg>
        <pc:spChg chg="mod">
          <ac:chgData name="ali ahmed" userId="94ceedc92ee82183" providerId="LiveId" clId="{E83FEE5A-0148-4C20-8E6C-FD6C25B708E5}" dt="2024-08-22T13:19:23.100" v="225" actId="14100"/>
          <ac:spMkLst>
            <pc:docMk/>
            <pc:sldMk cId="0" sldId="257"/>
            <ac:spMk id="7" creationId="{00000000-0000-0000-0000-000000000000}"/>
          </ac:spMkLst>
        </pc:spChg>
        <pc:spChg chg="mod">
          <ac:chgData name="ali ahmed" userId="94ceedc92ee82183" providerId="LiveId" clId="{E83FEE5A-0148-4C20-8E6C-FD6C25B708E5}" dt="2024-08-22T13:19:14.197" v="224" actId="14100"/>
          <ac:spMkLst>
            <pc:docMk/>
            <pc:sldMk cId="0" sldId="257"/>
            <ac:spMk id="8" creationId="{00000000-0000-0000-0000-000000000000}"/>
          </ac:spMkLst>
        </pc:spChg>
        <pc:spChg chg="add del mod">
          <ac:chgData name="ali ahmed" userId="94ceedc92ee82183" providerId="LiveId" clId="{E83FEE5A-0148-4C20-8E6C-FD6C25B708E5}" dt="2024-08-25T11:05:05.437" v="317" actId="14100"/>
          <ac:spMkLst>
            <pc:docMk/>
            <pc:sldMk cId="0" sldId="257"/>
            <ac:spMk id="9" creationId="{00000000-0000-0000-0000-000000000000}"/>
          </ac:spMkLst>
        </pc:spChg>
        <pc:spChg chg="add del mod">
          <ac:chgData name="ali ahmed" userId="94ceedc92ee82183" providerId="LiveId" clId="{E83FEE5A-0148-4C20-8E6C-FD6C25B708E5}" dt="2024-08-25T11:05:15.971" v="319" actId="1076"/>
          <ac:spMkLst>
            <pc:docMk/>
            <pc:sldMk cId="0" sldId="257"/>
            <ac:spMk id="10" creationId="{00000000-0000-0000-0000-000000000000}"/>
          </ac:spMkLst>
        </pc:spChg>
        <pc:spChg chg="add del">
          <ac:chgData name="ali ahmed" userId="94ceedc92ee82183" providerId="LiveId" clId="{E83FEE5A-0148-4C20-8E6C-FD6C25B708E5}" dt="2024-08-22T12:37:08.756" v="203" actId="478"/>
          <ac:spMkLst>
            <pc:docMk/>
            <pc:sldMk cId="0" sldId="257"/>
            <ac:spMk id="11" creationId="{00000000-0000-0000-0000-000000000000}"/>
          </ac:spMkLst>
        </pc:spChg>
        <pc:spChg chg="mod">
          <ac:chgData name="ali ahmed" userId="94ceedc92ee82183" providerId="LiveId" clId="{E83FEE5A-0148-4C20-8E6C-FD6C25B708E5}" dt="2024-08-22T12:37:13.225" v="204" actId="1076"/>
          <ac:spMkLst>
            <pc:docMk/>
            <pc:sldMk cId="0" sldId="257"/>
            <ac:spMk id="12" creationId="{00000000-0000-0000-0000-000000000000}"/>
          </ac:spMkLst>
        </pc:spChg>
        <pc:spChg chg="mod">
          <ac:chgData name="ali ahmed" userId="94ceedc92ee82183" providerId="LiveId" clId="{E83FEE5A-0148-4C20-8E6C-FD6C25B708E5}" dt="2024-08-22T12:39:05.994" v="217" actId="1076"/>
          <ac:spMkLst>
            <pc:docMk/>
            <pc:sldMk cId="0" sldId="257"/>
            <ac:spMk id="13" creationId="{00000000-0000-0000-0000-000000000000}"/>
          </ac:spMkLst>
        </pc:spChg>
        <pc:spChg chg="add del mod">
          <ac:chgData name="ali ahmed" userId="94ceedc92ee82183" providerId="LiveId" clId="{E83FEE5A-0148-4C20-8E6C-FD6C25B708E5}" dt="2024-08-22T12:39:21.354" v="219" actId="1076"/>
          <ac:spMkLst>
            <pc:docMk/>
            <pc:sldMk cId="0" sldId="257"/>
            <ac:spMk id="14" creationId="{00000000-0000-0000-0000-000000000000}"/>
          </ac:spMkLst>
        </pc:spChg>
        <pc:spChg chg="add del mod">
          <ac:chgData name="ali ahmed" userId="94ceedc92ee82183" providerId="LiveId" clId="{E83FEE5A-0148-4C20-8E6C-FD6C25B708E5}" dt="2024-08-22T12:39:35.215" v="220" actId="1076"/>
          <ac:spMkLst>
            <pc:docMk/>
            <pc:sldMk cId="0" sldId="257"/>
            <ac:spMk id="15" creationId="{00000000-0000-0000-0000-000000000000}"/>
          </ac:spMkLst>
        </pc:spChg>
        <pc:spChg chg="add del">
          <ac:chgData name="ali ahmed" userId="94ceedc92ee82183" providerId="LiveId" clId="{E83FEE5A-0148-4C20-8E6C-FD6C25B708E5}" dt="2024-08-22T12:37:04.272" v="201" actId="478"/>
          <ac:spMkLst>
            <pc:docMk/>
            <pc:sldMk cId="0" sldId="257"/>
            <ac:spMk id="16" creationId="{00000000-0000-0000-0000-000000000000}"/>
          </ac:spMkLst>
        </pc:spChg>
        <pc:spChg chg="del">
          <ac:chgData name="ali ahmed" userId="94ceedc92ee82183" providerId="LiveId" clId="{E83FEE5A-0148-4C20-8E6C-FD6C25B708E5}" dt="2024-08-22T07:00:04.432" v="96" actId="478"/>
          <ac:spMkLst>
            <pc:docMk/>
            <pc:sldMk cId="0" sldId="257"/>
            <ac:spMk id="17" creationId="{00000000-0000-0000-0000-000000000000}"/>
          </ac:spMkLst>
        </pc:spChg>
        <pc:spChg chg="del">
          <ac:chgData name="ali ahmed" userId="94ceedc92ee82183" providerId="LiveId" clId="{E83FEE5A-0148-4C20-8E6C-FD6C25B708E5}" dt="2024-08-22T07:00:03.686" v="95" actId="478"/>
          <ac:spMkLst>
            <pc:docMk/>
            <pc:sldMk cId="0" sldId="257"/>
            <ac:spMk id="18" creationId="{00000000-0000-0000-0000-000000000000}"/>
          </ac:spMkLst>
        </pc:spChg>
        <pc:spChg chg="del">
          <ac:chgData name="ali ahmed" userId="94ceedc92ee82183" providerId="LiveId" clId="{E83FEE5A-0148-4C20-8E6C-FD6C25B708E5}" dt="2024-08-22T07:00:02.883" v="94" actId="478"/>
          <ac:spMkLst>
            <pc:docMk/>
            <pc:sldMk cId="0" sldId="257"/>
            <ac:spMk id="19" creationId="{00000000-0000-0000-0000-000000000000}"/>
          </ac:spMkLst>
        </pc:spChg>
        <pc:spChg chg="del">
          <ac:chgData name="ali ahmed" userId="94ceedc92ee82183" providerId="LiveId" clId="{E83FEE5A-0148-4C20-8E6C-FD6C25B708E5}" dt="2024-08-22T07:00:02.413" v="93" actId="478"/>
          <ac:spMkLst>
            <pc:docMk/>
            <pc:sldMk cId="0" sldId="257"/>
            <ac:spMk id="20" creationId="{00000000-0000-0000-0000-000000000000}"/>
          </ac:spMkLst>
        </pc:spChg>
        <pc:spChg chg="del">
          <ac:chgData name="ali ahmed" userId="94ceedc92ee82183" providerId="LiveId" clId="{E83FEE5A-0148-4C20-8E6C-FD6C25B708E5}" dt="2024-08-22T07:00:01.850" v="92" actId="478"/>
          <ac:spMkLst>
            <pc:docMk/>
            <pc:sldMk cId="0" sldId="257"/>
            <ac:spMk id="21" creationId="{00000000-0000-0000-0000-000000000000}"/>
          </ac:spMkLst>
        </pc:spChg>
        <pc:spChg chg="del">
          <ac:chgData name="ali ahmed" userId="94ceedc92ee82183" providerId="LiveId" clId="{E83FEE5A-0148-4C20-8E6C-FD6C25B708E5}" dt="2024-08-22T06:59:50.705" v="81" actId="478"/>
          <ac:spMkLst>
            <pc:docMk/>
            <pc:sldMk cId="0" sldId="257"/>
            <ac:spMk id="22" creationId="{00000000-0000-0000-0000-000000000000}"/>
          </ac:spMkLst>
        </pc:spChg>
        <pc:spChg chg="del">
          <ac:chgData name="ali ahmed" userId="94ceedc92ee82183" providerId="LiveId" clId="{E83FEE5A-0148-4C20-8E6C-FD6C25B708E5}" dt="2024-08-22T06:59:51.487" v="82" actId="478"/>
          <ac:spMkLst>
            <pc:docMk/>
            <pc:sldMk cId="0" sldId="257"/>
            <ac:spMk id="23" creationId="{00000000-0000-0000-0000-000000000000}"/>
          </ac:spMkLst>
        </pc:spChg>
        <pc:spChg chg="del">
          <ac:chgData name="ali ahmed" userId="94ceedc92ee82183" providerId="LiveId" clId="{E83FEE5A-0148-4C20-8E6C-FD6C25B708E5}" dt="2024-08-22T06:59:52.112" v="83" actId="478"/>
          <ac:spMkLst>
            <pc:docMk/>
            <pc:sldMk cId="0" sldId="257"/>
            <ac:spMk id="24" creationId="{00000000-0000-0000-0000-000000000000}"/>
          </ac:spMkLst>
        </pc:spChg>
        <pc:spChg chg="del">
          <ac:chgData name="ali ahmed" userId="94ceedc92ee82183" providerId="LiveId" clId="{E83FEE5A-0148-4C20-8E6C-FD6C25B708E5}" dt="2024-08-22T06:59:52.613" v="84" actId="478"/>
          <ac:spMkLst>
            <pc:docMk/>
            <pc:sldMk cId="0" sldId="257"/>
            <ac:spMk id="25" creationId="{00000000-0000-0000-0000-000000000000}"/>
          </ac:spMkLst>
        </pc:spChg>
        <pc:spChg chg="del">
          <ac:chgData name="ali ahmed" userId="94ceedc92ee82183" providerId="LiveId" clId="{E83FEE5A-0148-4C20-8E6C-FD6C25B708E5}" dt="2024-08-22T06:59:53.223" v="85" actId="478"/>
          <ac:spMkLst>
            <pc:docMk/>
            <pc:sldMk cId="0" sldId="257"/>
            <ac:spMk id="26" creationId="{00000000-0000-0000-0000-000000000000}"/>
          </ac:spMkLst>
        </pc:spChg>
        <pc:spChg chg="del">
          <ac:chgData name="ali ahmed" userId="94ceedc92ee82183" providerId="LiveId" clId="{E83FEE5A-0148-4C20-8E6C-FD6C25B708E5}" dt="2024-08-22T07:00:11" v="97" actId="478"/>
          <ac:spMkLst>
            <pc:docMk/>
            <pc:sldMk cId="0" sldId="257"/>
            <ac:spMk id="27" creationId="{00000000-0000-0000-0000-000000000000}"/>
          </ac:spMkLst>
        </pc:spChg>
        <pc:spChg chg="del">
          <ac:chgData name="ali ahmed" userId="94ceedc92ee82183" providerId="LiveId" clId="{E83FEE5A-0148-4C20-8E6C-FD6C25B708E5}" dt="2024-08-22T07:00:18.842" v="99" actId="478"/>
          <ac:spMkLst>
            <pc:docMk/>
            <pc:sldMk cId="0" sldId="257"/>
            <ac:spMk id="28" creationId="{00000000-0000-0000-0000-000000000000}"/>
          </ac:spMkLst>
        </pc:spChg>
        <pc:spChg chg="add del mod">
          <ac:chgData name="ali ahmed" userId="94ceedc92ee82183" providerId="LiveId" clId="{E83FEE5A-0148-4C20-8E6C-FD6C25B708E5}" dt="2024-08-26T10:38:48.886" v="631" actId="20577"/>
          <ac:spMkLst>
            <pc:docMk/>
            <pc:sldMk cId="0" sldId="257"/>
            <ac:spMk id="30" creationId="{00000000-0000-0000-0000-000000000000}"/>
          </ac:spMkLst>
        </pc:spChg>
        <pc:spChg chg="mod">
          <ac:chgData name="ali ahmed" userId="94ceedc92ee82183" providerId="LiveId" clId="{E83FEE5A-0148-4C20-8E6C-FD6C25B708E5}" dt="2024-08-22T12:38:26.587" v="213" actId="255"/>
          <ac:spMkLst>
            <pc:docMk/>
            <pc:sldMk cId="0" sldId="257"/>
            <ac:spMk id="32" creationId="{00000000-0000-0000-0000-000000000000}"/>
          </ac:spMkLst>
        </pc:spChg>
        <pc:spChg chg="mod">
          <ac:chgData name="ali ahmed" userId="94ceedc92ee82183" providerId="LiveId" clId="{E83FEE5A-0148-4C20-8E6C-FD6C25B708E5}" dt="2024-08-22T12:39:10.276" v="218" actId="1076"/>
          <ac:spMkLst>
            <pc:docMk/>
            <pc:sldMk cId="0" sldId="257"/>
            <ac:spMk id="33" creationId="{00000000-0000-0000-0000-000000000000}"/>
          </ac:spMkLst>
        </pc:spChg>
        <pc:spChg chg="add del mod">
          <ac:chgData name="ali ahmed" userId="94ceedc92ee82183" providerId="LiveId" clId="{E83FEE5A-0148-4C20-8E6C-FD6C25B708E5}" dt="2024-08-22T12:39:21.354" v="219" actId="1076"/>
          <ac:spMkLst>
            <pc:docMk/>
            <pc:sldMk cId="0" sldId="257"/>
            <ac:spMk id="34" creationId="{00000000-0000-0000-0000-000000000000}"/>
          </ac:spMkLst>
        </pc:spChg>
        <pc:spChg chg="add del mod">
          <ac:chgData name="ali ahmed" userId="94ceedc92ee82183" providerId="LiveId" clId="{E83FEE5A-0148-4C20-8E6C-FD6C25B708E5}" dt="2024-08-22T12:42:30.550" v="221" actId="14100"/>
          <ac:spMkLst>
            <pc:docMk/>
            <pc:sldMk cId="0" sldId="257"/>
            <ac:spMk id="35" creationId="{00000000-0000-0000-0000-000000000000}"/>
          </ac:spMkLst>
        </pc:spChg>
        <pc:spChg chg="add del">
          <ac:chgData name="ali ahmed" userId="94ceedc92ee82183" providerId="LiveId" clId="{E83FEE5A-0148-4C20-8E6C-FD6C25B708E5}" dt="2024-08-22T12:37:06.537" v="202" actId="478"/>
          <ac:spMkLst>
            <pc:docMk/>
            <pc:sldMk cId="0" sldId="257"/>
            <ac:spMk id="36" creationId="{00000000-0000-0000-0000-000000000000}"/>
          </ac:spMkLst>
        </pc:spChg>
        <pc:spChg chg="del mod">
          <ac:chgData name="ali ahmed" userId="94ceedc92ee82183" providerId="LiveId" clId="{E83FEE5A-0148-4C20-8E6C-FD6C25B708E5}" dt="2024-08-22T06:59:56.701" v="87" actId="478"/>
          <ac:spMkLst>
            <pc:docMk/>
            <pc:sldMk cId="0" sldId="257"/>
            <ac:spMk id="37" creationId="{00000000-0000-0000-0000-000000000000}"/>
          </ac:spMkLst>
        </pc:spChg>
        <pc:spChg chg="del">
          <ac:chgData name="ali ahmed" userId="94ceedc92ee82183" providerId="LiveId" clId="{E83FEE5A-0148-4C20-8E6C-FD6C25B708E5}" dt="2024-08-22T06:59:57.562" v="88" actId="478"/>
          <ac:spMkLst>
            <pc:docMk/>
            <pc:sldMk cId="0" sldId="257"/>
            <ac:spMk id="38" creationId="{00000000-0000-0000-0000-000000000000}"/>
          </ac:spMkLst>
        </pc:spChg>
        <pc:spChg chg="del">
          <ac:chgData name="ali ahmed" userId="94ceedc92ee82183" providerId="LiveId" clId="{E83FEE5A-0148-4C20-8E6C-FD6C25B708E5}" dt="2024-08-22T06:59:58.499" v="89" actId="478"/>
          <ac:spMkLst>
            <pc:docMk/>
            <pc:sldMk cId="0" sldId="257"/>
            <ac:spMk id="39" creationId="{00000000-0000-0000-0000-000000000000}"/>
          </ac:spMkLst>
        </pc:spChg>
        <pc:spChg chg="del">
          <ac:chgData name="ali ahmed" userId="94ceedc92ee82183" providerId="LiveId" clId="{E83FEE5A-0148-4C20-8E6C-FD6C25B708E5}" dt="2024-08-22T06:59:59.674" v="90" actId="478"/>
          <ac:spMkLst>
            <pc:docMk/>
            <pc:sldMk cId="0" sldId="257"/>
            <ac:spMk id="40" creationId="{00000000-0000-0000-0000-000000000000}"/>
          </ac:spMkLst>
        </pc:spChg>
        <pc:spChg chg="del">
          <ac:chgData name="ali ahmed" userId="94ceedc92ee82183" providerId="LiveId" clId="{E83FEE5A-0148-4C20-8E6C-FD6C25B708E5}" dt="2024-08-22T07:00:00.802" v="91" actId="478"/>
          <ac:spMkLst>
            <pc:docMk/>
            <pc:sldMk cId="0" sldId="257"/>
            <ac:spMk id="41" creationId="{00000000-0000-0000-0000-000000000000}"/>
          </ac:spMkLst>
        </pc:spChg>
      </pc:sldChg>
      <pc:sldChg chg="addSp delSp modSp mod">
        <pc:chgData name="ali ahmed" userId="94ceedc92ee82183" providerId="LiveId" clId="{E83FEE5A-0148-4C20-8E6C-FD6C25B708E5}" dt="2024-08-26T10:38:57.746" v="635" actId="20577"/>
        <pc:sldMkLst>
          <pc:docMk/>
          <pc:sldMk cId="0" sldId="258"/>
        </pc:sldMkLst>
        <pc:spChg chg="mod">
          <ac:chgData name="ali ahmed" userId="94ceedc92ee82183" providerId="LiveId" clId="{E83FEE5A-0148-4C20-8E6C-FD6C25B708E5}" dt="2024-08-22T12:25:54.564" v="160" actId="1076"/>
          <ac:spMkLst>
            <pc:docMk/>
            <pc:sldMk cId="0" sldId="258"/>
            <ac:spMk id="3" creationId="{00000000-0000-0000-0000-000000000000}"/>
          </ac:spMkLst>
        </pc:spChg>
        <pc:spChg chg="mod">
          <ac:chgData name="ali ahmed" userId="94ceedc92ee82183" providerId="LiveId" clId="{E83FEE5A-0148-4C20-8E6C-FD6C25B708E5}" dt="2024-08-26T10:38:57.746" v="635" actId="20577"/>
          <ac:spMkLst>
            <pc:docMk/>
            <pc:sldMk cId="0" sldId="258"/>
            <ac:spMk id="7" creationId="{00000000-0000-0000-0000-000000000000}"/>
          </ac:spMkLst>
        </pc:spChg>
        <pc:spChg chg="mod">
          <ac:chgData name="ali ahmed" userId="94ceedc92ee82183" providerId="LiveId" clId="{E83FEE5A-0148-4C20-8E6C-FD6C25B708E5}" dt="2024-08-22T12:22:03.039" v="119" actId="20577"/>
          <ac:spMkLst>
            <pc:docMk/>
            <pc:sldMk cId="0" sldId="258"/>
            <ac:spMk id="11" creationId="{00000000-0000-0000-0000-000000000000}"/>
          </ac:spMkLst>
        </pc:spChg>
        <pc:spChg chg="del">
          <ac:chgData name="ali ahmed" userId="94ceedc92ee82183" providerId="LiveId" clId="{E83FEE5A-0148-4C20-8E6C-FD6C25B708E5}" dt="2024-08-22T12:24:43.968" v="130" actId="478"/>
          <ac:spMkLst>
            <pc:docMk/>
            <pc:sldMk cId="0" sldId="258"/>
            <ac:spMk id="12" creationId="{00000000-0000-0000-0000-000000000000}"/>
          </ac:spMkLst>
        </pc:spChg>
        <pc:spChg chg="mod">
          <ac:chgData name="ali ahmed" userId="94ceedc92ee82183" providerId="LiveId" clId="{E83FEE5A-0148-4C20-8E6C-FD6C25B708E5}" dt="2024-08-25T10:18:00.324" v="227" actId="1076"/>
          <ac:spMkLst>
            <pc:docMk/>
            <pc:sldMk cId="0" sldId="258"/>
            <ac:spMk id="13" creationId="{00000000-0000-0000-0000-000000000000}"/>
          </ac:spMkLst>
        </pc:spChg>
        <pc:spChg chg="mod">
          <ac:chgData name="ali ahmed" userId="94ceedc92ee82183" providerId="LiveId" clId="{E83FEE5A-0148-4C20-8E6C-FD6C25B708E5}" dt="2024-08-22T12:24:18.481" v="127" actId="404"/>
          <ac:spMkLst>
            <pc:docMk/>
            <pc:sldMk cId="0" sldId="258"/>
            <ac:spMk id="14" creationId="{00000000-0000-0000-0000-000000000000}"/>
          </ac:spMkLst>
        </pc:spChg>
        <pc:spChg chg="add del mod">
          <ac:chgData name="ali ahmed" userId="94ceedc92ee82183" providerId="LiveId" clId="{E83FEE5A-0148-4C20-8E6C-FD6C25B708E5}" dt="2024-08-26T07:19:22.242" v="590" actId="12"/>
          <ac:spMkLst>
            <pc:docMk/>
            <pc:sldMk cId="0" sldId="258"/>
            <ac:spMk id="15" creationId="{00000000-0000-0000-0000-000000000000}"/>
          </ac:spMkLst>
        </pc:spChg>
        <pc:grpChg chg="mod">
          <ac:chgData name="ali ahmed" userId="94ceedc92ee82183" providerId="LiveId" clId="{E83FEE5A-0148-4C20-8E6C-FD6C25B708E5}" dt="2024-08-25T10:18:02.161" v="228" actId="1076"/>
          <ac:grpSpMkLst>
            <pc:docMk/>
            <pc:sldMk cId="0" sldId="258"/>
            <ac:grpSpMk id="8" creationId="{00000000-0000-0000-0000-000000000000}"/>
          </ac:grpSpMkLst>
        </pc:grpChg>
      </pc:sldChg>
      <pc:sldChg chg="delSp modSp mod">
        <pc:chgData name="ali ahmed" userId="94ceedc92ee82183" providerId="LiveId" clId="{E83FEE5A-0148-4C20-8E6C-FD6C25B708E5}" dt="2024-08-26T10:42:04.838" v="685" actId="20577"/>
        <pc:sldMkLst>
          <pc:docMk/>
          <pc:sldMk cId="0" sldId="259"/>
        </pc:sldMkLst>
        <pc:spChg chg="del">
          <ac:chgData name="ali ahmed" userId="94ceedc92ee82183" providerId="LiveId" clId="{E83FEE5A-0148-4C20-8E6C-FD6C25B708E5}" dt="2024-08-22T12:33:32.652" v="165" actId="478"/>
          <ac:spMkLst>
            <pc:docMk/>
            <pc:sldMk cId="0" sldId="259"/>
            <ac:spMk id="2" creationId="{00000000-0000-0000-0000-000000000000}"/>
          </ac:spMkLst>
        </pc:spChg>
        <pc:spChg chg="mod">
          <ac:chgData name="ali ahmed" userId="94ceedc92ee82183" providerId="LiveId" clId="{E83FEE5A-0148-4C20-8E6C-FD6C25B708E5}" dt="2024-08-22T12:36:25.751" v="198" actId="1076"/>
          <ac:spMkLst>
            <pc:docMk/>
            <pc:sldMk cId="0" sldId="259"/>
            <ac:spMk id="3" creationId="{00000000-0000-0000-0000-000000000000}"/>
          </ac:spMkLst>
        </pc:spChg>
        <pc:spChg chg="del">
          <ac:chgData name="ali ahmed" userId="94ceedc92ee82183" providerId="LiveId" clId="{E83FEE5A-0148-4C20-8E6C-FD6C25B708E5}" dt="2024-08-22T12:34:39.999" v="183" actId="478"/>
          <ac:spMkLst>
            <pc:docMk/>
            <pc:sldMk cId="0" sldId="259"/>
            <ac:spMk id="4" creationId="{00000000-0000-0000-0000-000000000000}"/>
          </ac:spMkLst>
        </pc:spChg>
        <pc:spChg chg="mod">
          <ac:chgData name="ali ahmed" userId="94ceedc92ee82183" providerId="LiveId" clId="{E83FEE5A-0148-4C20-8E6C-FD6C25B708E5}" dt="2024-08-22T12:33:58.544" v="181" actId="20577"/>
          <ac:spMkLst>
            <pc:docMk/>
            <pc:sldMk cId="0" sldId="259"/>
            <ac:spMk id="9" creationId="{00000000-0000-0000-0000-000000000000}"/>
          </ac:spMkLst>
        </pc:spChg>
        <pc:spChg chg="del">
          <ac:chgData name="ali ahmed" userId="94ceedc92ee82183" providerId="LiveId" clId="{E83FEE5A-0148-4C20-8E6C-FD6C25B708E5}" dt="2024-08-22T12:33:31.292" v="164" actId="478"/>
          <ac:spMkLst>
            <pc:docMk/>
            <pc:sldMk cId="0" sldId="259"/>
            <ac:spMk id="10" creationId="{00000000-0000-0000-0000-000000000000}"/>
          </ac:spMkLst>
        </pc:spChg>
        <pc:spChg chg="mod">
          <ac:chgData name="ali ahmed" userId="94ceedc92ee82183" providerId="LiveId" clId="{E83FEE5A-0148-4C20-8E6C-FD6C25B708E5}" dt="2024-08-26T10:39:03.415" v="637" actId="20577"/>
          <ac:spMkLst>
            <pc:docMk/>
            <pc:sldMk cId="0" sldId="259"/>
            <ac:spMk id="12" creationId="{00000000-0000-0000-0000-000000000000}"/>
          </ac:spMkLst>
        </pc:spChg>
        <pc:spChg chg="mod">
          <ac:chgData name="ali ahmed" userId="94ceedc92ee82183" providerId="LiveId" clId="{E83FEE5A-0148-4C20-8E6C-FD6C25B708E5}" dt="2024-08-26T10:42:04.838" v="685" actId="20577"/>
          <ac:spMkLst>
            <pc:docMk/>
            <pc:sldMk cId="0" sldId="259"/>
            <ac:spMk id="13" creationId="{00000000-0000-0000-0000-000000000000}"/>
          </ac:spMkLst>
        </pc:spChg>
        <pc:spChg chg="mod">
          <ac:chgData name="ali ahmed" userId="94ceedc92ee82183" providerId="LiveId" clId="{E83FEE5A-0148-4C20-8E6C-FD6C25B708E5}" dt="2024-08-22T12:34:50.437" v="187" actId="1076"/>
          <ac:spMkLst>
            <pc:docMk/>
            <pc:sldMk cId="0" sldId="259"/>
            <ac:spMk id="14" creationId="{00000000-0000-0000-0000-000000000000}"/>
          </ac:spMkLst>
        </pc:spChg>
        <pc:spChg chg="del">
          <ac:chgData name="ali ahmed" userId="94ceedc92ee82183" providerId="LiveId" clId="{E83FEE5A-0148-4C20-8E6C-FD6C25B708E5}" dt="2024-08-22T12:34:41.562" v="184" actId="478"/>
          <ac:spMkLst>
            <pc:docMk/>
            <pc:sldMk cId="0" sldId="259"/>
            <ac:spMk id="15" creationId="{00000000-0000-0000-0000-000000000000}"/>
          </ac:spMkLst>
        </pc:spChg>
        <pc:grpChg chg="mod">
          <ac:chgData name="ali ahmed" userId="94ceedc92ee82183" providerId="LiveId" clId="{E83FEE5A-0148-4C20-8E6C-FD6C25B708E5}" dt="2024-08-22T12:33:43.512" v="168" actId="1076"/>
          <ac:grpSpMkLst>
            <pc:docMk/>
            <pc:sldMk cId="0" sldId="259"/>
            <ac:grpSpMk id="5" creationId="{00000000-0000-0000-0000-000000000000}"/>
          </ac:grpSpMkLst>
        </pc:grpChg>
      </pc:sldChg>
      <pc:sldChg chg="modSp mod">
        <pc:chgData name="ali ahmed" userId="94ceedc92ee82183" providerId="LiveId" clId="{E83FEE5A-0148-4C20-8E6C-FD6C25B708E5}" dt="2024-08-26T10:39:09.154" v="639" actId="20577"/>
        <pc:sldMkLst>
          <pc:docMk/>
          <pc:sldMk cId="0" sldId="260"/>
        </pc:sldMkLst>
        <pc:spChg chg="mod">
          <ac:chgData name="ali ahmed" userId="94ceedc92ee82183" providerId="LiveId" clId="{E83FEE5A-0148-4C20-8E6C-FD6C25B708E5}" dt="2024-08-26T10:39:09.154" v="639" actId="20577"/>
          <ac:spMkLst>
            <pc:docMk/>
            <pc:sldMk cId="0" sldId="260"/>
            <ac:spMk id="18" creationId="{00000000-0000-0000-0000-000000000000}"/>
          </ac:spMkLst>
        </pc:spChg>
      </pc:sldChg>
      <pc:sldChg chg="addSp delSp modSp mod">
        <pc:chgData name="ali ahmed" userId="94ceedc92ee82183" providerId="LiveId" clId="{E83FEE5A-0148-4C20-8E6C-FD6C25B708E5}" dt="2024-08-26T10:39:18.570" v="643" actId="20577"/>
        <pc:sldMkLst>
          <pc:docMk/>
          <pc:sldMk cId="0" sldId="261"/>
        </pc:sldMkLst>
        <pc:spChg chg="mod">
          <ac:chgData name="ali ahmed" userId="94ceedc92ee82183" providerId="LiveId" clId="{E83FEE5A-0148-4C20-8E6C-FD6C25B708E5}" dt="2024-08-26T10:39:18.570" v="643" actId="20577"/>
          <ac:spMkLst>
            <pc:docMk/>
            <pc:sldMk cId="0" sldId="261"/>
            <ac:spMk id="18" creationId="{00000000-0000-0000-0000-000000000000}"/>
          </ac:spMkLst>
        </pc:spChg>
        <pc:picChg chg="add mod">
          <ac:chgData name="ali ahmed" userId="94ceedc92ee82183" providerId="LiveId" clId="{E83FEE5A-0148-4C20-8E6C-FD6C25B708E5}" dt="2024-08-26T09:52:54.222" v="601" actId="14100"/>
          <ac:picMkLst>
            <pc:docMk/>
            <pc:sldMk cId="0" sldId="261"/>
            <ac:picMk id="4" creationId="{7289F0BD-E172-57E2-8635-28D4693C6D81}"/>
          </ac:picMkLst>
        </pc:picChg>
        <pc:picChg chg="del">
          <ac:chgData name="ali ahmed" userId="94ceedc92ee82183" providerId="LiveId" clId="{E83FEE5A-0148-4C20-8E6C-FD6C25B708E5}" dt="2024-08-26T09:52:31.044" v="591" actId="478"/>
          <ac:picMkLst>
            <pc:docMk/>
            <pc:sldMk cId="0" sldId="261"/>
            <ac:picMk id="27" creationId="{C2B3D840-BFDF-8E2D-3301-E2D1E884E287}"/>
          </ac:picMkLst>
        </pc:picChg>
      </pc:sldChg>
      <pc:sldChg chg="modSp mod">
        <pc:chgData name="ali ahmed" userId="94ceedc92ee82183" providerId="LiveId" clId="{E83FEE5A-0148-4C20-8E6C-FD6C25B708E5}" dt="2024-08-26T10:39:14.376" v="641" actId="20577"/>
        <pc:sldMkLst>
          <pc:docMk/>
          <pc:sldMk cId="0" sldId="263"/>
        </pc:sldMkLst>
        <pc:spChg chg="mod">
          <ac:chgData name="ali ahmed" userId="94ceedc92ee82183" providerId="LiveId" clId="{E83FEE5A-0148-4C20-8E6C-FD6C25B708E5}" dt="2024-08-26T10:39:14.376" v="641" actId="20577"/>
          <ac:spMkLst>
            <pc:docMk/>
            <pc:sldMk cId="0" sldId="263"/>
            <ac:spMk id="20" creationId="{00000000-0000-0000-0000-000000000000}"/>
          </ac:spMkLst>
        </pc:spChg>
      </pc:sldChg>
      <pc:sldChg chg="addSp delSp modSp mod">
        <pc:chgData name="ali ahmed" userId="94ceedc92ee82183" providerId="LiveId" clId="{E83FEE5A-0148-4C20-8E6C-FD6C25B708E5}" dt="2024-08-26T10:39:23.533" v="645" actId="20577"/>
        <pc:sldMkLst>
          <pc:docMk/>
          <pc:sldMk cId="0" sldId="264"/>
        </pc:sldMkLst>
        <pc:spChg chg="mod">
          <ac:chgData name="ali ahmed" userId="94ceedc92ee82183" providerId="LiveId" clId="{E83FEE5A-0148-4C20-8E6C-FD6C25B708E5}" dt="2024-08-26T10:39:23.533" v="645" actId="20577"/>
          <ac:spMkLst>
            <pc:docMk/>
            <pc:sldMk cId="0" sldId="264"/>
            <ac:spMk id="22" creationId="{00000000-0000-0000-0000-000000000000}"/>
          </ac:spMkLst>
        </pc:spChg>
        <pc:picChg chg="add mod">
          <ac:chgData name="ali ahmed" userId="94ceedc92ee82183" providerId="LiveId" clId="{E83FEE5A-0148-4C20-8E6C-FD6C25B708E5}" dt="2024-08-26T09:59:33.730" v="609" actId="14100"/>
          <ac:picMkLst>
            <pc:docMk/>
            <pc:sldMk cId="0" sldId="264"/>
            <ac:picMk id="4" creationId="{8840ABEE-89CA-C725-6E95-F1829FE44EE3}"/>
          </ac:picMkLst>
        </pc:picChg>
        <pc:picChg chg="del mod">
          <ac:chgData name="ali ahmed" userId="94ceedc92ee82183" providerId="LiveId" clId="{E83FEE5A-0148-4C20-8E6C-FD6C25B708E5}" dt="2024-08-26T09:59:23.432" v="603" actId="478"/>
          <ac:picMkLst>
            <pc:docMk/>
            <pc:sldMk cId="0" sldId="264"/>
            <ac:picMk id="31" creationId="{ED52BDEC-3EC8-486E-D013-B4893D0B5F51}"/>
          </ac:picMkLst>
        </pc:picChg>
      </pc:sldChg>
      <pc:sldChg chg="del">
        <pc:chgData name="ali ahmed" userId="94ceedc92ee82183" providerId="LiveId" clId="{E83FEE5A-0148-4C20-8E6C-FD6C25B708E5}" dt="2024-08-26T06:17:49.533" v="376" actId="47"/>
        <pc:sldMkLst>
          <pc:docMk/>
          <pc:sldMk cId="0" sldId="265"/>
        </pc:sldMkLst>
      </pc:sldChg>
      <pc:sldChg chg="del">
        <pc:chgData name="ali ahmed" userId="94ceedc92ee82183" providerId="LiveId" clId="{E83FEE5A-0148-4C20-8E6C-FD6C25B708E5}" dt="2024-08-26T06:18:20.939" v="379" actId="47"/>
        <pc:sldMkLst>
          <pc:docMk/>
          <pc:sldMk cId="0" sldId="266"/>
        </pc:sldMkLst>
      </pc:sldChg>
      <pc:sldChg chg="modSp mod">
        <pc:chgData name="ali ahmed" userId="94ceedc92ee82183" providerId="LiveId" clId="{E83FEE5A-0148-4C20-8E6C-FD6C25B708E5}" dt="2024-08-26T10:40:05.815" v="654" actId="20577"/>
        <pc:sldMkLst>
          <pc:docMk/>
          <pc:sldMk cId="0" sldId="267"/>
        </pc:sldMkLst>
        <pc:spChg chg="mod">
          <ac:chgData name="ali ahmed" userId="94ceedc92ee82183" providerId="LiveId" clId="{E83FEE5A-0148-4C20-8E6C-FD6C25B708E5}" dt="2024-08-26T06:46:29.294" v="460" actId="1076"/>
          <ac:spMkLst>
            <pc:docMk/>
            <pc:sldMk cId="0" sldId="267"/>
            <ac:spMk id="3" creationId="{00000000-0000-0000-0000-000000000000}"/>
          </ac:spMkLst>
        </pc:spChg>
        <pc:spChg chg="mod">
          <ac:chgData name="ali ahmed" userId="94ceedc92ee82183" providerId="LiveId" clId="{E83FEE5A-0148-4C20-8E6C-FD6C25B708E5}" dt="2024-08-26T06:46:35.845" v="462" actId="5793"/>
          <ac:spMkLst>
            <pc:docMk/>
            <pc:sldMk cId="0" sldId="267"/>
            <ac:spMk id="13" creationId="{00000000-0000-0000-0000-000000000000}"/>
          </ac:spMkLst>
        </pc:spChg>
        <pc:spChg chg="mod">
          <ac:chgData name="ali ahmed" userId="94ceedc92ee82183" providerId="LiveId" clId="{E83FEE5A-0148-4C20-8E6C-FD6C25B708E5}" dt="2024-08-26T10:40:05.815" v="654" actId="20577"/>
          <ac:spMkLst>
            <pc:docMk/>
            <pc:sldMk cId="0" sldId="267"/>
            <ac:spMk id="16" creationId="{00000000-0000-0000-0000-000000000000}"/>
          </ac:spMkLst>
        </pc:spChg>
      </pc:sldChg>
      <pc:sldChg chg="modSp mod">
        <pc:chgData name="ali ahmed" userId="94ceedc92ee82183" providerId="LiveId" clId="{E83FEE5A-0148-4C20-8E6C-FD6C25B708E5}" dt="2024-08-26T10:41:05.143" v="676" actId="20577"/>
        <pc:sldMkLst>
          <pc:docMk/>
          <pc:sldMk cId="0" sldId="268"/>
        </pc:sldMkLst>
        <pc:spChg chg="mod">
          <ac:chgData name="ali ahmed" userId="94ceedc92ee82183" providerId="LiveId" clId="{E83FEE5A-0148-4C20-8E6C-FD6C25B708E5}" dt="2024-08-26T06:46:46.791" v="464" actId="5793"/>
          <ac:spMkLst>
            <pc:docMk/>
            <pc:sldMk cId="0" sldId="268"/>
            <ac:spMk id="20" creationId="{00000000-0000-0000-0000-000000000000}"/>
          </ac:spMkLst>
        </pc:spChg>
        <pc:spChg chg="mod">
          <ac:chgData name="ali ahmed" userId="94ceedc92ee82183" providerId="LiveId" clId="{E83FEE5A-0148-4C20-8E6C-FD6C25B708E5}" dt="2024-08-26T06:22:13.829" v="428" actId="1076"/>
          <ac:spMkLst>
            <pc:docMk/>
            <pc:sldMk cId="0" sldId="268"/>
            <ac:spMk id="23" creationId="{00000000-0000-0000-0000-000000000000}"/>
          </ac:spMkLst>
        </pc:spChg>
        <pc:spChg chg="mod">
          <ac:chgData name="ali ahmed" userId="94ceedc92ee82183" providerId="LiveId" clId="{E83FEE5A-0148-4C20-8E6C-FD6C25B708E5}" dt="2024-08-26T10:41:05.143" v="676" actId="20577"/>
          <ac:spMkLst>
            <pc:docMk/>
            <pc:sldMk cId="0" sldId="268"/>
            <ac:spMk id="24" creationId="{00000000-0000-0000-0000-000000000000}"/>
          </ac:spMkLst>
        </pc:spChg>
        <pc:picChg chg="mod">
          <ac:chgData name="ali ahmed" userId="94ceedc92ee82183" providerId="LiveId" clId="{E83FEE5A-0148-4C20-8E6C-FD6C25B708E5}" dt="2024-08-26T06:46:49.654" v="465" actId="1076"/>
          <ac:picMkLst>
            <pc:docMk/>
            <pc:sldMk cId="0" sldId="268"/>
            <ac:picMk id="32" creationId="{CB9984E1-7B9A-55B7-0CBE-E65A5A14D194}"/>
          </ac:picMkLst>
        </pc:picChg>
      </pc:sldChg>
      <pc:sldChg chg="addSp delSp modSp mod">
        <pc:chgData name="ali ahmed" userId="94ceedc92ee82183" providerId="LiveId" clId="{E83FEE5A-0148-4C20-8E6C-FD6C25B708E5}" dt="2024-08-26T10:40:41.075" v="670" actId="20577"/>
        <pc:sldMkLst>
          <pc:docMk/>
          <pc:sldMk cId="0" sldId="269"/>
        </pc:sldMkLst>
        <pc:spChg chg="add mod">
          <ac:chgData name="ali ahmed" userId="94ceedc92ee82183" providerId="LiveId" clId="{E83FEE5A-0148-4C20-8E6C-FD6C25B708E5}" dt="2024-08-25T13:11:47.857" v="375" actId="1076"/>
          <ac:spMkLst>
            <pc:docMk/>
            <pc:sldMk cId="0" sldId="269"/>
            <ac:spMk id="5" creationId="{9E080DD5-4B6A-3D2C-E5B7-FC39D2F4DD20}"/>
          </ac:spMkLst>
        </pc:spChg>
        <pc:spChg chg="mod">
          <ac:chgData name="ali ahmed" userId="94ceedc92ee82183" providerId="LiveId" clId="{E83FEE5A-0148-4C20-8E6C-FD6C25B708E5}" dt="2024-08-26T10:40:41.075" v="670" actId="20577"/>
          <ac:spMkLst>
            <pc:docMk/>
            <pc:sldMk cId="0" sldId="269"/>
            <ac:spMk id="56" creationId="{00000000-0000-0000-0000-000000000000}"/>
          </ac:spMkLst>
        </pc:spChg>
        <pc:spChg chg="mod">
          <ac:chgData name="ali ahmed" userId="94ceedc92ee82183" providerId="LiveId" clId="{E83FEE5A-0148-4C20-8E6C-FD6C25B708E5}" dt="2024-08-26T06:51:11.606" v="467" actId="20577"/>
          <ac:spMkLst>
            <pc:docMk/>
            <pc:sldMk cId="0" sldId="269"/>
            <ac:spMk id="59" creationId="{1F5B77DD-6A1C-984B-2B7E-CF2F5BD964FD}"/>
          </ac:spMkLst>
        </pc:spChg>
        <pc:spChg chg="del mod">
          <ac:chgData name="ali ahmed" userId="94ceedc92ee82183" providerId="LiveId" clId="{E83FEE5A-0148-4C20-8E6C-FD6C25B708E5}" dt="2024-08-25T13:10:38.761" v="354" actId="478"/>
          <ac:spMkLst>
            <pc:docMk/>
            <pc:sldMk cId="0" sldId="269"/>
            <ac:spMk id="63" creationId="{516C5197-06EF-7FC7-73E2-481A686AC50B}"/>
          </ac:spMkLst>
        </pc:spChg>
        <pc:spChg chg="mod">
          <ac:chgData name="ali ahmed" userId="94ceedc92ee82183" providerId="LiveId" clId="{E83FEE5A-0148-4C20-8E6C-FD6C25B708E5}" dt="2024-08-25T13:11:42.944" v="372" actId="1076"/>
          <ac:spMkLst>
            <pc:docMk/>
            <pc:sldMk cId="0" sldId="269"/>
            <ac:spMk id="65" creationId="{754F0658-51D8-529B-F7B7-C47F616AEFF7}"/>
          </ac:spMkLst>
        </pc:spChg>
      </pc:sldChg>
      <pc:sldChg chg="modSp mod">
        <pc:chgData name="ali ahmed" userId="94ceedc92ee82183" providerId="LiveId" clId="{E83FEE5A-0148-4C20-8E6C-FD6C25B708E5}" dt="2024-08-26T10:40:46.730" v="674" actId="20577"/>
        <pc:sldMkLst>
          <pc:docMk/>
          <pc:sldMk cId="0" sldId="270"/>
        </pc:sldMkLst>
        <pc:spChg chg="mod">
          <ac:chgData name="ali ahmed" userId="94ceedc92ee82183" providerId="LiveId" clId="{E83FEE5A-0148-4C20-8E6C-FD6C25B708E5}" dt="2024-08-26T10:40:46.730" v="674" actId="20577"/>
          <ac:spMkLst>
            <pc:docMk/>
            <pc:sldMk cId="0" sldId="270"/>
            <ac:spMk id="14" creationId="{00000000-0000-0000-0000-000000000000}"/>
          </ac:spMkLst>
        </pc:spChg>
      </pc:sldChg>
      <pc:sldChg chg="del">
        <pc:chgData name="ali ahmed" userId="94ceedc92ee82183" providerId="LiveId" clId="{E83FEE5A-0148-4C20-8E6C-FD6C25B708E5}" dt="2024-08-26T10:02:39.175" v="611" actId="47"/>
        <pc:sldMkLst>
          <pc:docMk/>
          <pc:sldMk cId="2270543282" sldId="271"/>
        </pc:sldMkLst>
      </pc:sldChg>
      <pc:sldChg chg="del">
        <pc:chgData name="ali ahmed" userId="94ceedc92ee82183" providerId="LiveId" clId="{E83FEE5A-0148-4C20-8E6C-FD6C25B708E5}" dt="2024-08-26T10:02:32.086" v="610" actId="47"/>
        <pc:sldMkLst>
          <pc:docMk/>
          <pc:sldMk cId="3006725552" sldId="271"/>
        </pc:sldMkLst>
      </pc:sldChg>
      <pc:sldChg chg="new del">
        <pc:chgData name="ali ahmed" userId="94ceedc92ee82183" providerId="LiveId" clId="{E83FEE5A-0148-4C20-8E6C-FD6C25B708E5}" dt="2024-08-26T07:11:07.797" v="471" actId="680"/>
        <pc:sldMkLst>
          <pc:docMk/>
          <pc:sldMk cId="4112525934" sldId="271"/>
        </pc:sldMkLst>
      </pc:sldChg>
      <pc:sldChg chg="addSp delSp modSp mod">
        <pc:chgData name="ali ahmed" userId="94ceedc92ee82183" providerId="LiveId" clId="{E83FEE5A-0148-4C20-8E6C-FD6C25B708E5}" dt="2024-08-26T10:39:58.308" v="651" actId="20577"/>
        <pc:sldMkLst>
          <pc:docMk/>
          <pc:sldMk cId="4206435065" sldId="271"/>
        </pc:sldMkLst>
        <pc:spChg chg="mod">
          <ac:chgData name="ali ahmed" userId="94ceedc92ee82183" providerId="LiveId" clId="{E83FEE5A-0148-4C20-8E6C-FD6C25B708E5}" dt="2024-08-26T10:37:48.900" v="619"/>
          <ac:spMkLst>
            <pc:docMk/>
            <pc:sldMk cId="4206435065" sldId="271"/>
            <ac:spMk id="19" creationId="{00000000-0000-0000-0000-000000000000}"/>
          </ac:spMkLst>
        </pc:spChg>
        <pc:spChg chg="mod">
          <ac:chgData name="ali ahmed" userId="94ceedc92ee82183" providerId="LiveId" clId="{E83FEE5A-0148-4C20-8E6C-FD6C25B708E5}" dt="2024-08-26T10:39:58.308" v="651" actId="20577"/>
          <ac:spMkLst>
            <pc:docMk/>
            <pc:sldMk cId="4206435065" sldId="271"/>
            <ac:spMk id="22" creationId="{00000000-0000-0000-0000-000000000000}"/>
          </ac:spMkLst>
        </pc:spChg>
        <pc:spChg chg="mod">
          <ac:chgData name="ali ahmed" userId="94ceedc92ee82183" providerId="LiveId" clId="{E83FEE5A-0148-4C20-8E6C-FD6C25B708E5}" dt="2024-08-26T10:38:28.006" v="625" actId="1076"/>
          <ac:spMkLst>
            <pc:docMk/>
            <pc:sldMk cId="4206435065" sldId="271"/>
            <ac:spMk id="23" creationId="{00000000-0000-0000-0000-000000000000}"/>
          </ac:spMkLst>
        </pc:spChg>
        <pc:picChg chg="del">
          <ac:chgData name="ali ahmed" userId="94ceedc92ee82183" providerId="LiveId" clId="{E83FEE5A-0148-4C20-8E6C-FD6C25B708E5}" dt="2024-08-26T10:37:31.520" v="612" actId="478"/>
          <ac:picMkLst>
            <pc:docMk/>
            <pc:sldMk cId="4206435065" sldId="271"/>
            <ac:picMk id="4" creationId="{8840ABEE-89CA-C725-6E95-F1829FE44EE3}"/>
          </ac:picMkLst>
        </pc:picChg>
        <pc:picChg chg="add mod">
          <ac:chgData name="ali ahmed" userId="94ceedc92ee82183" providerId="LiveId" clId="{E83FEE5A-0148-4C20-8E6C-FD6C25B708E5}" dt="2024-08-26T10:37:51.954" v="620" actId="1076"/>
          <ac:picMkLst>
            <pc:docMk/>
            <pc:sldMk cId="4206435065" sldId="271"/>
            <ac:picMk id="5" creationId="{FEC3DDEA-E502-822F-DD3F-062E283E1169}"/>
          </ac:picMkLst>
        </pc:picChg>
      </pc:sldChg>
      <pc:sldChg chg="new del">
        <pc:chgData name="ali ahmed" userId="94ceedc92ee82183" providerId="LiveId" clId="{E83FEE5A-0148-4C20-8E6C-FD6C25B708E5}" dt="2024-08-26T07:11:07.388" v="470" actId="680"/>
        <pc:sldMkLst>
          <pc:docMk/>
          <pc:sldMk cId="1455076416" sldId="272"/>
        </pc:sldMkLst>
      </pc:sldChg>
    </pc:docChg>
  </pc:docChgLst>
  <pc:docChgLst>
    <pc:chgData name="ali ahmed" userId="94ceedc92ee82183" providerId="LiveId" clId="{156B49C0-6E81-46C6-8A7B-5440F65FEDDD}"/>
    <pc:docChg chg="undo custSel modSld">
      <pc:chgData name="ali ahmed" userId="94ceedc92ee82183" providerId="LiveId" clId="{156B49C0-6E81-46C6-8A7B-5440F65FEDDD}" dt="2024-08-29T09:55:26.596" v="390" actId="20578"/>
      <pc:docMkLst>
        <pc:docMk/>
      </pc:docMkLst>
      <pc:sldChg chg="modSp mod">
        <pc:chgData name="ali ahmed" userId="94ceedc92ee82183" providerId="LiveId" clId="{156B49C0-6E81-46C6-8A7B-5440F65FEDDD}" dt="2024-08-27T07:38:34.767" v="189" actId="20577"/>
        <pc:sldMkLst>
          <pc:docMk/>
          <pc:sldMk cId="0" sldId="256"/>
        </pc:sldMkLst>
        <pc:spChg chg="mod">
          <ac:chgData name="ali ahmed" userId="94ceedc92ee82183" providerId="LiveId" clId="{156B49C0-6E81-46C6-8A7B-5440F65FEDDD}" dt="2024-08-27T07:38:34.767" v="189" actId="20577"/>
          <ac:spMkLst>
            <pc:docMk/>
            <pc:sldMk cId="0" sldId="256"/>
            <ac:spMk id="14" creationId="{00000000-0000-0000-0000-000000000000}"/>
          </ac:spMkLst>
        </pc:spChg>
      </pc:sldChg>
      <pc:sldChg chg="modSp mod">
        <pc:chgData name="ali ahmed" userId="94ceedc92ee82183" providerId="LiveId" clId="{156B49C0-6E81-46C6-8A7B-5440F65FEDDD}" dt="2024-08-27T07:38:45.970" v="190" actId="20577"/>
        <pc:sldMkLst>
          <pc:docMk/>
          <pc:sldMk cId="0" sldId="257"/>
        </pc:sldMkLst>
        <pc:spChg chg="mod">
          <ac:chgData name="ali ahmed" userId="94ceedc92ee82183" providerId="LiveId" clId="{156B49C0-6E81-46C6-8A7B-5440F65FEDDD}" dt="2024-08-27T06:21:25.151" v="22" actId="14100"/>
          <ac:spMkLst>
            <pc:docMk/>
            <pc:sldMk cId="0" sldId="257"/>
            <ac:spMk id="9" creationId="{00000000-0000-0000-0000-000000000000}"/>
          </ac:spMkLst>
        </pc:spChg>
        <pc:spChg chg="mod">
          <ac:chgData name="ali ahmed" userId="94ceedc92ee82183" providerId="LiveId" clId="{156B49C0-6E81-46C6-8A7B-5440F65FEDDD}" dt="2024-08-27T06:21:49.747" v="26" actId="14100"/>
          <ac:spMkLst>
            <pc:docMk/>
            <pc:sldMk cId="0" sldId="257"/>
            <ac:spMk id="10" creationId="{00000000-0000-0000-0000-000000000000}"/>
          </ac:spMkLst>
        </pc:spChg>
        <pc:spChg chg="mod">
          <ac:chgData name="ali ahmed" userId="94ceedc92ee82183" providerId="LiveId" clId="{156B49C0-6E81-46C6-8A7B-5440F65FEDDD}" dt="2024-08-27T06:21:38.350" v="25" actId="1076"/>
          <ac:spMkLst>
            <pc:docMk/>
            <pc:sldMk cId="0" sldId="257"/>
            <ac:spMk id="15" creationId="{00000000-0000-0000-0000-000000000000}"/>
          </ac:spMkLst>
        </pc:spChg>
        <pc:spChg chg="mod">
          <ac:chgData name="ali ahmed" userId="94ceedc92ee82183" providerId="LiveId" clId="{156B49C0-6E81-46C6-8A7B-5440F65FEDDD}" dt="2024-08-27T07:38:29.970" v="187" actId="20577"/>
          <ac:spMkLst>
            <pc:docMk/>
            <pc:sldMk cId="0" sldId="257"/>
            <ac:spMk id="30" creationId="{00000000-0000-0000-0000-000000000000}"/>
          </ac:spMkLst>
        </pc:spChg>
        <pc:spChg chg="mod">
          <ac:chgData name="ali ahmed" userId="94ceedc92ee82183" providerId="LiveId" clId="{156B49C0-6E81-46C6-8A7B-5440F65FEDDD}" dt="2024-08-27T07:38:45.970" v="190" actId="20577"/>
          <ac:spMkLst>
            <pc:docMk/>
            <pc:sldMk cId="0" sldId="257"/>
            <ac:spMk id="35" creationId="{00000000-0000-0000-0000-000000000000}"/>
          </ac:spMkLst>
        </pc:spChg>
      </pc:sldChg>
      <pc:sldChg chg="modSp mod">
        <pc:chgData name="ali ahmed" userId="94ceedc92ee82183" providerId="LiveId" clId="{156B49C0-6E81-46C6-8A7B-5440F65FEDDD}" dt="2024-08-29T09:55:26.596" v="390" actId="20578"/>
        <pc:sldMkLst>
          <pc:docMk/>
          <pc:sldMk cId="0" sldId="258"/>
        </pc:sldMkLst>
        <pc:spChg chg="mod">
          <ac:chgData name="ali ahmed" userId="94ceedc92ee82183" providerId="LiveId" clId="{156B49C0-6E81-46C6-8A7B-5440F65FEDDD}" dt="2024-08-28T06:07:19.905" v="362" actId="14100"/>
          <ac:spMkLst>
            <pc:docMk/>
            <pc:sldMk cId="0" sldId="258"/>
            <ac:spMk id="3" creationId="{00000000-0000-0000-0000-000000000000}"/>
          </ac:spMkLst>
        </pc:spChg>
        <pc:spChg chg="mod">
          <ac:chgData name="ali ahmed" userId="94ceedc92ee82183" providerId="LiveId" clId="{156B49C0-6E81-46C6-8A7B-5440F65FEDDD}" dt="2024-08-27T07:38:18.469" v="183" actId="20577"/>
          <ac:spMkLst>
            <pc:docMk/>
            <pc:sldMk cId="0" sldId="258"/>
            <ac:spMk id="7" creationId="{00000000-0000-0000-0000-000000000000}"/>
          </ac:spMkLst>
        </pc:spChg>
        <pc:spChg chg="mod">
          <ac:chgData name="ali ahmed" userId="94ceedc92ee82183" providerId="LiveId" clId="{156B49C0-6E81-46C6-8A7B-5440F65FEDDD}" dt="2024-08-27T06:22:08.262" v="27" actId="20577"/>
          <ac:spMkLst>
            <pc:docMk/>
            <pc:sldMk cId="0" sldId="258"/>
            <ac:spMk id="14" creationId="{00000000-0000-0000-0000-000000000000}"/>
          </ac:spMkLst>
        </pc:spChg>
        <pc:spChg chg="mod">
          <ac:chgData name="ali ahmed" userId="94ceedc92ee82183" providerId="LiveId" clId="{156B49C0-6E81-46C6-8A7B-5440F65FEDDD}" dt="2024-08-29T09:55:26.596" v="390" actId="20578"/>
          <ac:spMkLst>
            <pc:docMk/>
            <pc:sldMk cId="0" sldId="258"/>
            <ac:spMk id="15" creationId="{00000000-0000-0000-0000-000000000000}"/>
          </ac:spMkLst>
        </pc:spChg>
      </pc:sldChg>
      <pc:sldChg chg="addSp delSp modSp mod">
        <pc:chgData name="ali ahmed" userId="94ceedc92ee82183" providerId="LiveId" clId="{156B49C0-6E81-46C6-8A7B-5440F65FEDDD}" dt="2024-08-28T09:46:34.879" v="363"/>
        <pc:sldMkLst>
          <pc:docMk/>
          <pc:sldMk cId="0" sldId="260"/>
        </pc:sldMkLst>
        <pc:spChg chg="mod">
          <ac:chgData name="ali ahmed" userId="94ceedc92ee82183" providerId="LiveId" clId="{156B49C0-6E81-46C6-8A7B-5440F65FEDDD}" dt="2024-08-27T07:25:35.345" v="37"/>
          <ac:spMkLst>
            <pc:docMk/>
            <pc:sldMk cId="0" sldId="260"/>
            <ac:spMk id="15" creationId="{00000000-0000-0000-0000-000000000000}"/>
          </ac:spMkLst>
        </pc:spChg>
        <pc:spChg chg="mod">
          <ac:chgData name="ali ahmed" userId="94ceedc92ee82183" providerId="LiveId" clId="{156B49C0-6E81-46C6-8A7B-5440F65FEDDD}" dt="2024-08-27T07:38:09.015" v="177" actId="20577"/>
          <ac:spMkLst>
            <pc:docMk/>
            <pc:sldMk cId="0" sldId="260"/>
            <ac:spMk id="18" creationId="{00000000-0000-0000-0000-000000000000}"/>
          </ac:spMkLst>
        </pc:spChg>
        <pc:spChg chg="mod">
          <ac:chgData name="ali ahmed" userId="94ceedc92ee82183" providerId="LiveId" clId="{156B49C0-6E81-46C6-8A7B-5440F65FEDDD}" dt="2024-08-28T09:46:34.879" v="363"/>
          <ac:spMkLst>
            <pc:docMk/>
            <pc:sldMk cId="0" sldId="260"/>
            <ac:spMk id="22" creationId="{00000000-0000-0000-0000-000000000000}"/>
          </ac:spMkLst>
        </pc:spChg>
        <pc:picChg chg="add mod">
          <ac:chgData name="ali ahmed" userId="94ceedc92ee82183" providerId="LiveId" clId="{156B49C0-6E81-46C6-8A7B-5440F65FEDDD}" dt="2024-08-27T07:55:15.891" v="337" actId="1076"/>
          <ac:picMkLst>
            <pc:docMk/>
            <pc:sldMk cId="0" sldId="260"/>
            <ac:picMk id="4" creationId="{5E6FA48F-77D9-585F-5351-E7FA7E8B8347}"/>
          </ac:picMkLst>
        </pc:picChg>
        <pc:picChg chg="del">
          <ac:chgData name="ali ahmed" userId="94ceedc92ee82183" providerId="LiveId" clId="{156B49C0-6E81-46C6-8A7B-5440F65FEDDD}" dt="2024-08-27T07:25:17.687" v="30" actId="478"/>
          <ac:picMkLst>
            <pc:docMk/>
            <pc:sldMk cId="0" sldId="260"/>
            <ac:picMk id="24" creationId="{39A0AA04-0685-491C-BC52-B8E71BE33896}"/>
          </ac:picMkLst>
        </pc:picChg>
      </pc:sldChg>
      <pc:sldChg chg="addSp delSp modSp mod">
        <pc:chgData name="ali ahmed" userId="94ceedc92ee82183" providerId="LiveId" clId="{156B49C0-6E81-46C6-8A7B-5440F65FEDDD}" dt="2024-08-28T09:53:14.263" v="371" actId="14100"/>
        <pc:sldMkLst>
          <pc:docMk/>
          <pc:sldMk cId="0" sldId="261"/>
        </pc:sldMkLst>
        <pc:spChg chg="mod">
          <ac:chgData name="ali ahmed" userId="94ceedc92ee82183" providerId="LiveId" clId="{156B49C0-6E81-46C6-8A7B-5440F65FEDDD}" dt="2024-08-27T07:29:13.438" v="69"/>
          <ac:spMkLst>
            <pc:docMk/>
            <pc:sldMk cId="0" sldId="261"/>
            <ac:spMk id="15" creationId="{00000000-0000-0000-0000-000000000000}"/>
          </ac:spMkLst>
        </pc:spChg>
        <pc:spChg chg="mod">
          <ac:chgData name="ali ahmed" userId="94ceedc92ee82183" providerId="LiveId" clId="{156B49C0-6E81-46C6-8A7B-5440F65FEDDD}" dt="2024-08-27T07:37:51.592" v="168" actId="20577"/>
          <ac:spMkLst>
            <pc:docMk/>
            <pc:sldMk cId="0" sldId="261"/>
            <ac:spMk id="18" creationId="{00000000-0000-0000-0000-000000000000}"/>
          </ac:spMkLst>
        </pc:spChg>
        <pc:spChg chg="mod">
          <ac:chgData name="ali ahmed" userId="94ceedc92ee82183" providerId="LiveId" clId="{156B49C0-6E81-46C6-8A7B-5440F65FEDDD}" dt="2024-08-27T07:55:02.734" v="336" actId="1076"/>
          <ac:spMkLst>
            <pc:docMk/>
            <pc:sldMk cId="0" sldId="261"/>
            <ac:spMk id="22" creationId="{00000000-0000-0000-0000-000000000000}"/>
          </ac:spMkLst>
        </pc:spChg>
        <pc:picChg chg="del">
          <ac:chgData name="ali ahmed" userId="94ceedc92ee82183" providerId="LiveId" clId="{156B49C0-6E81-46C6-8A7B-5440F65FEDDD}" dt="2024-08-27T07:32:52.722" v="70" actId="478"/>
          <ac:picMkLst>
            <pc:docMk/>
            <pc:sldMk cId="0" sldId="261"/>
            <ac:picMk id="4" creationId="{7289F0BD-E172-57E2-8635-28D4693C6D81}"/>
          </ac:picMkLst>
        </pc:picChg>
        <pc:picChg chg="add mod">
          <ac:chgData name="ali ahmed" userId="94ceedc92ee82183" providerId="LiveId" clId="{156B49C0-6E81-46C6-8A7B-5440F65FEDDD}" dt="2024-08-28T09:53:14.263" v="371" actId="14100"/>
          <ac:picMkLst>
            <pc:docMk/>
            <pc:sldMk cId="0" sldId="261"/>
            <ac:picMk id="4" creationId="{7B0234C4-4F7C-00E1-4C18-9C1515732A94}"/>
          </ac:picMkLst>
        </pc:picChg>
        <pc:picChg chg="add del mod">
          <ac:chgData name="ali ahmed" userId="94ceedc92ee82183" providerId="LiveId" clId="{156B49C0-6E81-46C6-8A7B-5440F65FEDDD}" dt="2024-08-27T07:40:07.048" v="191" actId="478"/>
          <ac:picMkLst>
            <pc:docMk/>
            <pc:sldMk cId="0" sldId="261"/>
            <ac:picMk id="5" creationId="{C8369163-3BA8-E651-392A-4C322CAEDFF9}"/>
          </ac:picMkLst>
        </pc:picChg>
        <pc:picChg chg="add del mod">
          <ac:chgData name="ali ahmed" userId="94ceedc92ee82183" providerId="LiveId" clId="{156B49C0-6E81-46C6-8A7B-5440F65FEDDD}" dt="2024-08-28T09:52:59.828" v="366" actId="478"/>
          <ac:picMkLst>
            <pc:docMk/>
            <pc:sldMk cId="0" sldId="261"/>
            <ac:picMk id="7" creationId="{F0CB557F-9A2E-33A3-51B3-59FB0CA433E5}"/>
          </ac:picMkLst>
        </pc:picChg>
      </pc:sldChg>
      <pc:sldChg chg="addSp delSp modSp mod">
        <pc:chgData name="ali ahmed" userId="94ceedc92ee82183" providerId="LiveId" clId="{156B49C0-6E81-46C6-8A7B-5440F65FEDDD}" dt="2024-08-27T08:01:32.201" v="338"/>
        <pc:sldMkLst>
          <pc:docMk/>
          <pc:sldMk cId="0" sldId="263"/>
        </pc:sldMkLst>
        <pc:spChg chg="mod">
          <ac:chgData name="ali ahmed" userId="94ceedc92ee82183" providerId="LiveId" clId="{156B49C0-6E81-46C6-8A7B-5440F65FEDDD}" dt="2024-08-27T07:26:45.268" v="51" actId="403"/>
          <ac:spMkLst>
            <pc:docMk/>
            <pc:sldMk cId="0" sldId="263"/>
            <ac:spMk id="13" creationId="{00000000-0000-0000-0000-000000000000}"/>
          </ac:spMkLst>
        </pc:spChg>
        <pc:spChg chg="mod">
          <ac:chgData name="ali ahmed" userId="94ceedc92ee82183" providerId="LiveId" clId="{156B49C0-6E81-46C6-8A7B-5440F65FEDDD}" dt="2024-08-27T08:01:32.201" v="338"/>
          <ac:spMkLst>
            <pc:docMk/>
            <pc:sldMk cId="0" sldId="263"/>
            <ac:spMk id="16" creationId="{00000000-0000-0000-0000-000000000000}"/>
          </ac:spMkLst>
        </pc:spChg>
        <pc:spChg chg="mod">
          <ac:chgData name="ali ahmed" userId="94ceedc92ee82183" providerId="LiveId" clId="{156B49C0-6E81-46C6-8A7B-5440F65FEDDD}" dt="2024-08-27T07:38:00.640" v="173" actId="20577"/>
          <ac:spMkLst>
            <pc:docMk/>
            <pc:sldMk cId="0" sldId="263"/>
            <ac:spMk id="20" creationId="{00000000-0000-0000-0000-000000000000}"/>
          </ac:spMkLst>
        </pc:spChg>
        <pc:picChg chg="add mod">
          <ac:chgData name="ali ahmed" userId="94ceedc92ee82183" providerId="LiveId" clId="{156B49C0-6E81-46C6-8A7B-5440F65FEDDD}" dt="2024-08-27T07:25:51.127" v="44" actId="14100"/>
          <ac:picMkLst>
            <pc:docMk/>
            <pc:sldMk cId="0" sldId="263"/>
            <ac:picMk id="3" creationId="{7D638778-F991-0266-F44E-3BD245B7467A}"/>
          </ac:picMkLst>
        </pc:picChg>
        <pc:picChg chg="del">
          <ac:chgData name="ali ahmed" userId="94ceedc92ee82183" providerId="LiveId" clId="{156B49C0-6E81-46C6-8A7B-5440F65FEDDD}" dt="2024-08-27T07:25:42.189" v="38" actId="478"/>
          <ac:picMkLst>
            <pc:docMk/>
            <pc:sldMk cId="0" sldId="263"/>
            <ac:picMk id="23" creationId="{D29CEB12-033B-997E-273C-FBC091A74194}"/>
          </ac:picMkLst>
        </pc:picChg>
      </pc:sldChg>
      <pc:sldChg chg="addSp delSp modSp mod">
        <pc:chgData name="ali ahmed" userId="94ceedc92ee82183" providerId="LiveId" clId="{156B49C0-6E81-46C6-8A7B-5440F65FEDDD}" dt="2024-08-28T09:54:20.575" v="377" actId="14100"/>
        <pc:sldMkLst>
          <pc:docMk/>
          <pc:sldMk cId="0" sldId="264"/>
        </pc:sldMkLst>
        <pc:spChg chg="mod">
          <ac:chgData name="ali ahmed" userId="94ceedc92ee82183" providerId="LiveId" clId="{156B49C0-6E81-46C6-8A7B-5440F65FEDDD}" dt="2024-08-27T08:07:25.306" v="340" actId="14100"/>
          <ac:spMkLst>
            <pc:docMk/>
            <pc:sldMk cId="0" sldId="264"/>
            <ac:spMk id="3" creationId="{00000000-0000-0000-0000-000000000000}"/>
          </ac:spMkLst>
        </pc:spChg>
        <pc:spChg chg="mod">
          <ac:chgData name="ali ahmed" userId="94ceedc92ee82183" providerId="LiveId" clId="{156B49C0-6E81-46C6-8A7B-5440F65FEDDD}" dt="2024-08-27T07:33:32.178" v="84" actId="14100"/>
          <ac:spMkLst>
            <pc:docMk/>
            <pc:sldMk cId="0" sldId="264"/>
            <ac:spMk id="19" creationId="{00000000-0000-0000-0000-000000000000}"/>
          </ac:spMkLst>
        </pc:spChg>
        <pc:spChg chg="mod">
          <ac:chgData name="ali ahmed" userId="94ceedc92ee82183" providerId="LiveId" clId="{156B49C0-6E81-46C6-8A7B-5440F65FEDDD}" dt="2024-08-27T07:37:21.669" v="155" actId="20577"/>
          <ac:spMkLst>
            <pc:docMk/>
            <pc:sldMk cId="0" sldId="264"/>
            <ac:spMk id="22" creationId="{00000000-0000-0000-0000-000000000000}"/>
          </ac:spMkLst>
        </pc:spChg>
        <pc:spChg chg="mod">
          <ac:chgData name="ali ahmed" userId="94ceedc92ee82183" providerId="LiveId" clId="{156B49C0-6E81-46C6-8A7B-5440F65FEDDD}" dt="2024-08-27T08:07:11.884" v="339"/>
          <ac:spMkLst>
            <pc:docMk/>
            <pc:sldMk cId="0" sldId="264"/>
            <ac:spMk id="23" creationId="{00000000-0000-0000-0000-000000000000}"/>
          </ac:spMkLst>
        </pc:spChg>
        <pc:picChg chg="add mod">
          <ac:chgData name="ali ahmed" userId="94ceedc92ee82183" providerId="LiveId" clId="{156B49C0-6E81-46C6-8A7B-5440F65FEDDD}" dt="2024-08-28T09:54:20.575" v="377" actId="14100"/>
          <ac:picMkLst>
            <pc:docMk/>
            <pc:sldMk cId="0" sldId="264"/>
            <ac:picMk id="4" creationId="{8748C0EE-D5E5-5708-98B7-091D039479E5}"/>
          </ac:picMkLst>
        </pc:picChg>
        <pc:picChg chg="del mod">
          <ac:chgData name="ali ahmed" userId="94ceedc92ee82183" providerId="LiveId" clId="{156B49C0-6E81-46C6-8A7B-5440F65FEDDD}" dt="2024-08-27T07:33:20.472" v="77" actId="478"/>
          <ac:picMkLst>
            <pc:docMk/>
            <pc:sldMk cId="0" sldId="264"/>
            <ac:picMk id="4" creationId="{8840ABEE-89CA-C725-6E95-F1829FE44EE3}"/>
          </ac:picMkLst>
        </pc:picChg>
        <pc:picChg chg="add del mod">
          <ac:chgData name="ali ahmed" userId="94ceedc92ee82183" providerId="LiveId" clId="{156B49C0-6E81-46C6-8A7B-5440F65FEDDD}" dt="2024-08-28T09:53:48.804" v="372" actId="478"/>
          <ac:picMkLst>
            <pc:docMk/>
            <pc:sldMk cId="0" sldId="264"/>
            <ac:picMk id="5" creationId="{875B0728-C26E-506B-3E37-740900F4E7D9}"/>
          </ac:picMkLst>
        </pc:picChg>
      </pc:sldChg>
      <pc:sldChg chg="addSp delSp modSp mod">
        <pc:chgData name="ali ahmed" userId="94ceedc92ee82183" providerId="LiveId" clId="{156B49C0-6E81-46C6-8A7B-5440F65FEDDD}" dt="2024-08-27T08:13:12.027" v="353" actId="1035"/>
        <pc:sldMkLst>
          <pc:docMk/>
          <pc:sldMk cId="0" sldId="267"/>
        </pc:sldMkLst>
        <pc:spChg chg="mod">
          <ac:chgData name="ali ahmed" userId="94ceedc92ee82183" providerId="LiveId" clId="{156B49C0-6E81-46C6-8A7B-5440F65FEDDD}" dt="2024-08-27T07:28:32.777" v="66" actId="255"/>
          <ac:spMkLst>
            <pc:docMk/>
            <pc:sldMk cId="0" sldId="267"/>
            <ac:spMk id="13" creationId="{00000000-0000-0000-0000-000000000000}"/>
          </ac:spMkLst>
        </pc:spChg>
        <pc:spChg chg="mod">
          <ac:chgData name="ali ahmed" userId="94ceedc92ee82183" providerId="LiveId" clId="{156B49C0-6E81-46C6-8A7B-5440F65FEDDD}" dt="2024-08-27T07:36:49.367" v="146" actId="1076"/>
          <ac:spMkLst>
            <pc:docMk/>
            <pc:sldMk cId="0" sldId="267"/>
            <ac:spMk id="15" creationId="{00000000-0000-0000-0000-000000000000}"/>
          </ac:spMkLst>
        </pc:spChg>
        <pc:spChg chg="mod">
          <ac:chgData name="ali ahmed" userId="94ceedc92ee82183" providerId="LiveId" clId="{156B49C0-6E81-46C6-8A7B-5440F65FEDDD}" dt="2024-08-27T07:37:30.013" v="160" actId="20577"/>
          <ac:spMkLst>
            <pc:docMk/>
            <pc:sldMk cId="0" sldId="267"/>
            <ac:spMk id="16" creationId="{00000000-0000-0000-0000-000000000000}"/>
          </ac:spMkLst>
        </pc:spChg>
        <pc:picChg chg="add del mod">
          <ac:chgData name="ali ahmed" userId="94ceedc92ee82183" providerId="LiveId" clId="{156B49C0-6E81-46C6-8A7B-5440F65FEDDD}" dt="2024-08-27T08:11:43.114" v="349" actId="478"/>
          <ac:picMkLst>
            <pc:docMk/>
            <pc:sldMk cId="0" sldId="267"/>
            <ac:picMk id="4" creationId="{72733777-7276-AB3A-EBAB-7A469EDF44D2}"/>
          </ac:picMkLst>
        </pc:picChg>
        <pc:picChg chg="add mod">
          <ac:chgData name="ali ahmed" userId="94ceedc92ee82183" providerId="LiveId" clId="{156B49C0-6E81-46C6-8A7B-5440F65FEDDD}" dt="2024-08-27T08:13:12.027" v="353" actId="1035"/>
          <ac:picMkLst>
            <pc:docMk/>
            <pc:sldMk cId="0" sldId="267"/>
            <ac:picMk id="5" creationId="{932F7FAD-90CC-8BBD-5A4F-E19287217748}"/>
          </ac:picMkLst>
        </pc:picChg>
        <pc:picChg chg="del">
          <ac:chgData name="ali ahmed" userId="94ceedc92ee82183" providerId="LiveId" clId="{156B49C0-6E81-46C6-8A7B-5440F65FEDDD}" dt="2024-08-27T07:33:55.335" v="95" actId="478"/>
          <ac:picMkLst>
            <pc:docMk/>
            <pc:sldMk cId="0" sldId="267"/>
            <ac:picMk id="19" creationId="{CFA7B049-BF33-6E37-07C0-D5337E747A52}"/>
          </ac:picMkLst>
        </pc:picChg>
      </pc:sldChg>
      <pc:sldChg chg="addSp delSp modSp mod">
        <pc:chgData name="ali ahmed" userId="94ceedc92ee82183" providerId="LiveId" clId="{156B49C0-6E81-46C6-8A7B-5440F65FEDDD}" dt="2024-08-27T08:11:40.099" v="348" actId="14100"/>
        <pc:sldMkLst>
          <pc:docMk/>
          <pc:sldMk cId="0" sldId="268"/>
        </pc:sldMkLst>
        <pc:spChg chg="mod">
          <ac:chgData name="ali ahmed" userId="94ceedc92ee82183" providerId="LiveId" clId="{156B49C0-6E81-46C6-8A7B-5440F65FEDDD}" dt="2024-08-27T07:34:22.790" v="113" actId="14100"/>
          <ac:spMkLst>
            <pc:docMk/>
            <pc:sldMk cId="0" sldId="268"/>
            <ac:spMk id="20" creationId="{00000000-0000-0000-0000-000000000000}"/>
          </ac:spMkLst>
        </pc:spChg>
        <pc:spChg chg="mod">
          <ac:chgData name="ali ahmed" userId="94ceedc92ee82183" providerId="LiveId" clId="{156B49C0-6E81-46C6-8A7B-5440F65FEDDD}" dt="2024-08-27T07:37:34.592" v="162" actId="20577"/>
          <ac:spMkLst>
            <pc:docMk/>
            <pc:sldMk cId="0" sldId="268"/>
            <ac:spMk id="24" creationId="{00000000-0000-0000-0000-000000000000}"/>
          </ac:spMkLst>
        </pc:spChg>
        <pc:picChg chg="add del mod">
          <ac:chgData name="ali ahmed" userId="94ceedc92ee82183" providerId="LiveId" clId="{156B49C0-6E81-46C6-8A7B-5440F65FEDDD}" dt="2024-08-27T08:11:35.193" v="346" actId="478"/>
          <ac:picMkLst>
            <pc:docMk/>
            <pc:sldMk cId="0" sldId="268"/>
            <ac:picMk id="4" creationId="{DDBCB2F9-F1FF-0D72-D376-EA28FAB372ED}"/>
          </ac:picMkLst>
        </pc:picChg>
        <pc:picChg chg="add mod">
          <ac:chgData name="ali ahmed" userId="94ceedc92ee82183" providerId="LiveId" clId="{156B49C0-6E81-46C6-8A7B-5440F65FEDDD}" dt="2024-08-27T08:11:40.099" v="348" actId="14100"/>
          <ac:picMkLst>
            <pc:docMk/>
            <pc:sldMk cId="0" sldId="268"/>
            <ac:picMk id="5" creationId="{D83404E3-06B5-C5C3-F79A-3AC38AAB2916}"/>
          </ac:picMkLst>
        </pc:picChg>
        <pc:picChg chg="del mod">
          <ac:chgData name="ali ahmed" userId="94ceedc92ee82183" providerId="LiveId" clId="{156B49C0-6E81-46C6-8A7B-5440F65FEDDD}" dt="2024-08-27T07:34:07.601" v="104" actId="478"/>
          <ac:picMkLst>
            <pc:docMk/>
            <pc:sldMk cId="0" sldId="268"/>
            <ac:picMk id="32" creationId="{CB9984E1-7B9A-55B7-0CBE-E65A5A14D194}"/>
          </ac:picMkLst>
        </pc:picChg>
      </pc:sldChg>
      <pc:sldChg chg="modSp mod">
        <pc:chgData name="ali ahmed" userId="94ceedc92ee82183" providerId="LiveId" clId="{156B49C0-6E81-46C6-8A7B-5440F65FEDDD}" dt="2024-08-28T09:55:54.332" v="386" actId="1076"/>
        <pc:sldMkLst>
          <pc:docMk/>
          <pc:sldMk cId="0" sldId="269"/>
        </pc:sldMkLst>
        <pc:spChg chg="mod">
          <ac:chgData name="ali ahmed" userId="94ceedc92ee82183" providerId="LiveId" clId="{156B49C0-6E81-46C6-8A7B-5440F65FEDDD}" dt="2024-08-27T10:18:47.567" v="357" actId="14100"/>
          <ac:spMkLst>
            <pc:docMk/>
            <pc:sldMk cId="0" sldId="269"/>
            <ac:spMk id="2" creationId="{00000000-0000-0000-0000-000000000000}"/>
          </ac:spMkLst>
        </pc:spChg>
        <pc:spChg chg="mod">
          <ac:chgData name="ali ahmed" userId="94ceedc92ee82183" providerId="LiveId" clId="{156B49C0-6E81-46C6-8A7B-5440F65FEDDD}" dt="2024-08-28T09:55:54.332" v="386" actId="1076"/>
          <ac:spMkLst>
            <pc:docMk/>
            <pc:sldMk cId="0" sldId="269"/>
            <ac:spMk id="4" creationId="{00000000-0000-0000-0000-000000000000}"/>
          </ac:spMkLst>
        </pc:spChg>
        <pc:spChg chg="mod">
          <ac:chgData name="ali ahmed" userId="94ceedc92ee82183" providerId="LiveId" clId="{156B49C0-6E81-46C6-8A7B-5440F65FEDDD}" dt="2024-08-27T10:18:44.140" v="356" actId="1076"/>
          <ac:spMkLst>
            <pc:docMk/>
            <pc:sldMk cId="0" sldId="269"/>
            <ac:spMk id="5" creationId="{9E080DD5-4B6A-3D2C-E5B7-FC39D2F4DD20}"/>
          </ac:spMkLst>
        </pc:spChg>
        <pc:spChg chg="mod">
          <ac:chgData name="ali ahmed" userId="94ceedc92ee82183" providerId="LiveId" clId="{156B49C0-6E81-46C6-8A7B-5440F65FEDDD}" dt="2024-08-27T07:37:39.232" v="164" actId="20577"/>
          <ac:spMkLst>
            <pc:docMk/>
            <pc:sldMk cId="0" sldId="269"/>
            <ac:spMk id="56" creationId="{00000000-0000-0000-0000-000000000000}"/>
          </ac:spMkLst>
        </pc:spChg>
        <pc:spChg chg="mod">
          <ac:chgData name="ali ahmed" userId="94ceedc92ee82183" providerId="LiveId" clId="{156B49C0-6E81-46C6-8A7B-5440F65FEDDD}" dt="2024-08-27T10:18:50.089" v="358" actId="14100"/>
          <ac:spMkLst>
            <pc:docMk/>
            <pc:sldMk cId="0" sldId="269"/>
            <ac:spMk id="58" creationId="{DBC999D8-D8C0-618F-D8AA-FB2E01A53964}"/>
          </ac:spMkLst>
        </pc:spChg>
        <pc:spChg chg="mod">
          <ac:chgData name="ali ahmed" userId="94ceedc92ee82183" providerId="LiveId" clId="{156B49C0-6E81-46C6-8A7B-5440F65FEDDD}" dt="2024-08-27T07:35:04.842" v="121" actId="1076"/>
          <ac:spMkLst>
            <pc:docMk/>
            <pc:sldMk cId="0" sldId="269"/>
            <ac:spMk id="59" creationId="{1F5B77DD-6A1C-984B-2B7E-CF2F5BD964FD}"/>
          </ac:spMkLst>
        </pc:spChg>
        <pc:spChg chg="mod">
          <ac:chgData name="ali ahmed" userId="94ceedc92ee82183" providerId="LiveId" clId="{156B49C0-6E81-46C6-8A7B-5440F65FEDDD}" dt="2024-08-27T07:36:06.409" v="134" actId="113"/>
          <ac:spMkLst>
            <pc:docMk/>
            <pc:sldMk cId="0" sldId="269"/>
            <ac:spMk id="65" creationId="{754F0658-51D8-529B-F7B7-C47F616AEFF7}"/>
          </ac:spMkLst>
        </pc:spChg>
      </pc:sldChg>
      <pc:sldChg chg="modSp mod">
        <pc:chgData name="ali ahmed" userId="94ceedc92ee82183" providerId="LiveId" clId="{156B49C0-6E81-46C6-8A7B-5440F65FEDDD}" dt="2024-08-27T07:36:29.631" v="140" actId="20577"/>
        <pc:sldMkLst>
          <pc:docMk/>
          <pc:sldMk cId="0" sldId="270"/>
        </pc:sldMkLst>
        <pc:spChg chg="mod">
          <ac:chgData name="ali ahmed" userId="94ceedc92ee82183" providerId="LiveId" clId="{156B49C0-6E81-46C6-8A7B-5440F65FEDDD}" dt="2024-08-27T07:36:29.631" v="140" actId="20577"/>
          <ac:spMkLst>
            <pc:docMk/>
            <pc:sldMk cId="0" sldId="270"/>
            <ac:spMk id="14" creationId="{00000000-0000-0000-0000-000000000000}"/>
          </ac:spMkLst>
        </pc:spChg>
      </pc:sldChg>
      <pc:sldChg chg="addSp delSp modSp mod">
        <pc:chgData name="ali ahmed" userId="94ceedc92ee82183" providerId="LiveId" clId="{156B49C0-6E81-46C6-8A7B-5440F65FEDDD}" dt="2024-08-28T09:55:23.005" v="383" actId="14100"/>
        <pc:sldMkLst>
          <pc:docMk/>
          <pc:sldMk cId="4206435065" sldId="271"/>
        </pc:sldMkLst>
        <pc:spChg chg="mod">
          <ac:chgData name="ali ahmed" userId="94ceedc92ee82183" providerId="LiveId" clId="{156B49C0-6E81-46C6-8A7B-5440F65FEDDD}" dt="2024-08-27T10:04:50.104" v="355" actId="14100"/>
          <ac:spMkLst>
            <pc:docMk/>
            <pc:sldMk cId="4206435065" sldId="271"/>
            <ac:spMk id="3" creationId="{00000000-0000-0000-0000-000000000000}"/>
          </ac:spMkLst>
        </pc:spChg>
        <pc:spChg chg="mod">
          <ac:chgData name="ali ahmed" userId="94ceedc92ee82183" providerId="LiveId" clId="{156B49C0-6E81-46C6-8A7B-5440F65FEDDD}" dt="2024-08-27T07:37:25.810" v="157" actId="20577"/>
          <ac:spMkLst>
            <pc:docMk/>
            <pc:sldMk cId="4206435065" sldId="271"/>
            <ac:spMk id="22" creationId="{00000000-0000-0000-0000-000000000000}"/>
          </ac:spMkLst>
        </pc:spChg>
        <pc:spChg chg="mod">
          <ac:chgData name="ali ahmed" userId="94ceedc92ee82183" providerId="LiveId" clId="{156B49C0-6E81-46C6-8A7B-5440F65FEDDD}" dt="2024-08-27T10:04:41.144" v="354" actId="20577"/>
          <ac:spMkLst>
            <pc:docMk/>
            <pc:sldMk cId="4206435065" sldId="271"/>
            <ac:spMk id="23" creationId="{00000000-0000-0000-0000-000000000000}"/>
          </ac:spMkLst>
        </pc:spChg>
        <pc:picChg chg="add del mod">
          <ac:chgData name="ali ahmed" userId="94ceedc92ee82183" providerId="LiveId" clId="{156B49C0-6E81-46C6-8A7B-5440F65FEDDD}" dt="2024-08-28T09:54:59.898" v="378" actId="478"/>
          <ac:picMkLst>
            <pc:docMk/>
            <pc:sldMk cId="4206435065" sldId="271"/>
            <ac:picMk id="4" creationId="{2BC85CA0-DAED-EFEC-DC7B-8B88E46002B6}"/>
          </ac:picMkLst>
        </pc:picChg>
        <pc:picChg chg="add mod">
          <ac:chgData name="ali ahmed" userId="94ceedc92ee82183" providerId="LiveId" clId="{156B49C0-6E81-46C6-8A7B-5440F65FEDDD}" dt="2024-08-28T09:55:23.005" v="383" actId="14100"/>
          <ac:picMkLst>
            <pc:docMk/>
            <pc:sldMk cId="4206435065" sldId="271"/>
            <ac:picMk id="5" creationId="{DDAAEC5C-203E-EFFD-D4E6-7DA3C7A13F37}"/>
          </ac:picMkLst>
        </pc:picChg>
        <pc:picChg chg="add del mod">
          <ac:chgData name="ali ahmed" userId="94ceedc92ee82183" providerId="LiveId" clId="{156B49C0-6E81-46C6-8A7B-5440F65FEDDD}" dt="2024-08-27T07:33:39.225" v="88" actId="478"/>
          <ac:picMkLst>
            <pc:docMk/>
            <pc:sldMk cId="4206435065" sldId="271"/>
            <ac:picMk id="5" creationId="{FEC3DDEA-E502-822F-DD3F-062E283E116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datasets/ddosad/ecommerce-customer-service-satisfac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62870">
                <a:alpha val="100000"/>
              </a:srgbClr>
            </a:gs>
            <a:gs pos="100000">
              <a:srgbClr val="2C187E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678598" y="23883"/>
            <a:ext cx="12857485" cy="10239233"/>
          </a:xfrm>
          <a:custGeom>
            <a:avLst/>
            <a:gdLst/>
            <a:ahLst/>
            <a:cxnLst/>
            <a:rect l="l" t="t" r="r" b="b"/>
            <a:pathLst>
              <a:path w="12857485" h="10239233">
                <a:moveTo>
                  <a:pt x="0" y="0"/>
                </a:moveTo>
                <a:lnTo>
                  <a:pt x="12857485" y="0"/>
                </a:lnTo>
                <a:lnTo>
                  <a:pt x="12857485" y="10239234"/>
                </a:lnTo>
                <a:lnTo>
                  <a:pt x="0" y="10239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2230610" y="4211384"/>
            <a:ext cx="5028690" cy="4450390"/>
          </a:xfrm>
          <a:custGeom>
            <a:avLst/>
            <a:gdLst/>
            <a:ahLst/>
            <a:cxnLst/>
            <a:rect l="l" t="t" r="r" b="b"/>
            <a:pathLst>
              <a:path w="5028690" h="4450390">
                <a:moveTo>
                  <a:pt x="0" y="0"/>
                </a:moveTo>
                <a:lnTo>
                  <a:pt x="5028690" y="0"/>
                </a:lnTo>
                <a:lnTo>
                  <a:pt x="5028690" y="4450390"/>
                </a:lnTo>
                <a:lnTo>
                  <a:pt x="0" y="44503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44188" y="1625226"/>
            <a:ext cx="5028690" cy="4450390"/>
          </a:xfrm>
          <a:custGeom>
            <a:avLst/>
            <a:gdLst/>
            <a:ahLst/>
            <a:cxnLst/>
            <a:rect l="l" t="t" r="r" b="b"/>
            <a:pathLst>
              <a:path w="5028690" h="4450390">
                <a:moveTo>
                  <a:pt x="0" y="0"/>
                </a:moveTo>
                <a:lnTo>
                  <a:pt x="5028689" y="0"/>
                </a:lnTo>
                <a:lnTo>
                  <a:pt x="5028689" y="4450390"/>
                </a:lnTo>
                <a:lnTo>
                  <a:pt x="0" y="44503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3864442" y="3294180"/>
            <a:ext cx="10559115" cy="4401227"/>
            <a:chOff x="0" y="0"/>
            <a:chExt cx="2781002" cy="115917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81002" cy="1159171"/>
            </a:xfrm>
            <a:custGeom>
              <a:avLst/>
              <a:gdLst/>
              <a:ahLst/>
              <a:cxnLst/>
              <a:rect l="l" t="t" r="r" b="b"/>
              <a:pathLst>
                <a:path w="2781002" h="1159171">
                  <a:moveTo>
                    <a:pt x="44725" y="0"/>
                  </a:moveTo>
                  <a:lnTo>
                    <a:pt x="2736277" y="0"/>
                  </a:lnTo>
                  <a:cubicBezTo>
                    <a:pt x="2760977" y="0"/>
                    <a:pt x="2781002" y="20024"/>
                    <a:pt x="2781002" y="44725"/>
                  </a:cubicBezTo>
                  <a:lnTo>
                    <a:pt x="2781002" y="1114446"/>
                  </a:lnTo>
                  <a:cubicBezTo>
                    <a:pt x="2781002" y="1139147"/>
                    <a:pt x="2760977" y="1159171"/>
                    <a:pt x="2736277" y="1159171"/>
                  </a:cubicBezTo>
                  <a:lnTo>
                    <a:pt x="44725" y="1159171"/>
                  </a:lnTo>
                  <a:cubicBezTo>
                    <a:pt x="32863" y="1159171"/>
                    <a:pt x="21487" y="1154459"/>
                    <a:pt x="13100" y="1146071"/>
                  </a:cubicBezTo>
                  <a:cubicBezTo>
                    <a:pt x="4712" y="1137684"/>
                    <a:pt x="0" y="1126308"/>
                    <a:pt x="0" y="1114446"/>
                  </a:cubicBezTo>
                  <a:lnTo>
                    <a:pt x="0" y="44725"/>
                  </a:lnTo>
                  <a:cubicBezTo>
                    <a:pt x="0" y="20024"/>
                    <a:pt x="20024" y="0"/>
                    <a:pt x="4472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81000"/>
                  </a:srgbClr>
                </a:gs>
                <a:gs pos="100000">
                  <a:srgbClr val="8875D7">
                    <a:alpha val="81000"/>
                  </a:srgbClr>
                </a:gs>
              </a:gsLst>
              <a:lin ang="0"/>
            </a:gradFill>
            <a:ln w="38100" cap="rnd">
              <a:solidFill>
                <a:srgbClr val="FFFFFF">
                  <a:alpha val="8078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81002" cy="11972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4387554" y="5808109"/>
            <a:ext cx="9134101" cy="822069"/>
          </a:xfrm>
          <a:custGeom>
            <a:avLst/>
            <a:gdLst/>
            <a:ahLst/>
            <a:cxnLst/>
            <a:rect l="l" t="t" r="r" b="b"/>
            <a:pathLst>
              <a:path w="9134101" h="822069">
                <a:moveTo>
                  <a:pt x="0" y="0"/>
                </a:moveTo>
                <a:lnTo>
                  <a:pt x="9134101" y="0"/>
                </a:lnTo>
                <a:lnTo>
                  <a:pt x="9134101" y="822069"/>
                </a:lnTo>
                <a:lnTo>
                  <a:pt x="0" y="82206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sz="4400" dirty="0">
                <a:solidFill>
                  <a:schemeClr val="bg1"/>
                </a:solidFill>
              </a:rPr>
              <a:t>Name: Ali Ahmed Ali</a:t>
            </a:r>
            <a:endParaRPr lang="en-US" dirty="0"/>
          </a:p>
        </p:txBody>
      </p:sp>
      <p:sp>
        <p:nvSpPr>
          <p:cNvPr id="10" name="TextBox 10"/>
          <p:cNvSpPr txBox="1"/>
          <p:nvPr/>
        </p:nvSpPr>
        <p:spPr>
          <a:xfrm>
            <a:off x="5684174" y="3790629"/>
            <a:ext cx="7231228" cy="15113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4400" b="1" kern="100" dirty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E-commers Customer Service Satisfaction</a:t>
            </a:r>
            <a:endParaRPr lang="en-US" sz="4400" b="1" kern="100" dirty="0">
              <a:solidFill>
                <a:schemeClr val="bg1"/>
              </a:solidFill>
              <a:effectLst/>
              <a:latin typeface="Arial Black" panose="020B0A040201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383821" y="9062294"/>
            <a:ext cx="1093928" cy="226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807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Page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83821" y="9336914"/>
            <a:ext cx="719153" cy="23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807" dirty="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1/12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62870">
                <a:alpha val="100000"/>
              </a:srgbClr>
            </a:gs>
            <a:gs pos="100000">
              <a:srgbClr val="2C187E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990601" y="104903"/>
            <a:ext cx="8863530" cy="10239233"/>
          </a:xfrm>
          <a:custGeom>
            <a:avLst/>
            <a:gdLst/>
            <a:ahLst/>
            <a:cxnLst/>
            <a:rect l="l" t="t" r="r" b="b"/>
            <a:pathLst>
              <a:path w="12857485" h="10239233">
                <a:moveTo>
                  <a:pt x="12857485" y="0"/>
                </a:moveTo>
                <a:lnTo>
                  <a:pt x="0" y="0"/>
                </a:lnTo>
                <a:lnTo>
                  <a:pt x="0" y="10239233"/>
                </a:lnTo>
                <a:lnTo>
                  <a:pt x="12857485" y="10239233"/>
                </a:lnTo>
                <a:lnTo>
                  <a:pt x="12857485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TextBox 20"/>
          <p:cNvSpPr txBox="1"/>
          <p:nvPr/>
        </p:nvSpPr>
        <p:spPr>
          <a:xfrm>
            <a:off x="609777" y="636400"/>
            <a:ext cx="17221021" cy="1242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highest 2 </a:t>
            </a:r>
            <a:r>
              <a:rPr lang="en-US" sz="3600" b="1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Customer Rating</a:t>
            </a:r>
            <a:r>
              <a:rPr lang="en-US" sz="36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for the employee get in </a:t>
            </a:r>
            <a:r>
              <a:rPr lang="en-GB" sz="36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tenure bucket (employees insurance)?</a:t>
            </a:r>
            <a:endParaRPr lang="en-US" sz="3600" b="1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36857" y="9030087"/>
            <a:ext cx="1093928" cy="226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807" dirty="0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Page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38200" y="9266339"/>
            <a:ext cx="719153" cy="23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807" dirty="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10/12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102973" y="8860422"/>
            <a:ext cx="15727825" cy="8577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46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ea typeface="TT Norms"/>
                <a:cs typeface="TT Norms"/>
                <a:sym typeface="TT Norms"/>
              </a:rPr>
              <a:t>Employees with longer tenures (&gt;90, 31-60) have higher performance than those with shorter tenures (0-30, 61-90). The “on-the-job training” category also has a relatively high proportion of top performers.</a:t>
            </a:r>
          </a:p>
        </p:txBody>
      </p:sp>
      <p:pic>
        <p:nvPicPr>
          <p:cNvPr id="5" name="Picture 4" descr="A graph on a screen&#10;&#10;Description automatically generated">
            <a:extLst>
              <a:ext uri="{FF2B5EF4-FFF2-40B4-BE49-F238E27FC236}">
                <a16:creationId xmlns:a16="http://schemas.microsoft.com/office/drawing/2014/main" id="{D83404E3-06B5-C5C3-F79A-3AC38AAB29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01" y="1870813"/>
            <a:ext cx="16769399" cy="68882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62870">
                <a:alpha val="100000"/>
              </a:srgbClr>
            </a:gs>
            <a:gs pos="100000">
              <a:srgbClr val="2C187E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318253" y="23883"/>
            <a:ext cx="10807948" cy="10239233"/>
          </a:xfrm>
          <a:custGeom>
            <a:avLst/>
            <a:gdLst/>
            <a:ahLst/>
            <a:cxnLst/>
            <a:rect l="l" t="t" r="r" b="b"/>
            <a:pathLst>
              <a:path w="12857485" h="10239233">
                <a:moveTo>
                  <a:pt x="0" y="0"/>
                </a:moveTo>
                <a:lnTo>
                  <a:pt x="12857485" y="0"/>
                </a:lnTo>
                <a:lnTo>
                  <a:pt x="12857485" y="10239234"/>
                </a:lnTo>
                <a:lnTo>
                  <a:pt x="0" y="10239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4159976" y="1096264"/>
            <a:ext cx="10550960" cy="7155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586"/>
              </a:lnSpc>
              <a:spcBef>
                <a:spcPct val="0"/>
              </a:spcBef>
            </a:pPr>
            <a:r>
              <a:rPr lang="en-US" sz="9600" b="1" dirty="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Recommendation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383821" y="9062294"/>
            <a:ext cx="1093928" cy="226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807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Page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383821" y="9336914"/>
            <a:ext cx="719153" cy="23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807" dirty="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11/12</a:t>
            </a:r>
          </a:p>
        </p:txBody>
      </p:sp>
      <p:sp>
        <p:nvSpPr>
          <p:cNvPr id="57" name="Freeform 12">
            <a:extLst>
              <a:ext uri="{FF2B5EF4-FFF2-40B4-BE49-F238E27FC236}">
                <a16:creationId xmlns:a16="http://schemas.microsoft.com/office/drawing/2014/main" id="{BE0CD648-2932-F2BF-180A-4538EDB476EC}"/>
              </a:ext>
            </a:extLst>
          </p:cNvPr>
          <p:cNvSpPr/>
          <p:nvPr/>
        </p:nvSpPr>
        <p:spPr>
          <a:xfrm>
            <a:off x="762722" y="2172511"/>
            <a:ext cx="607960" cy="612555"/>
          </a:xfrm>
          <a:custGeom>
            <a:avLst/>
            <a:gdLst/>
            <a:ahLst/>
            <a:cxnLst/>
            <a:rect l="l" t="t" r="r" b="b"/>
            <a:pathLst>
              <a:path w="607960" h="612555">
                <a:moveTo>
                  <a:pt x="0" y="0"/>
                </a:moveTo>
                <a:lnTo>
                  <a:pt x="607960" y="0"/>
                </a:lnTo>
                <a:lnTo>
                  <a:pt x="607960" y="612554"/>
                </a:lnTo>
                <a:lnTo>
                  <a:pt x="0" y="6125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8" name="Freeform 2">
            <a:extLst>
              <a:ext uri="{FF2B5EF4-FFF2-40B4-BE49-F238E27FC236}">
                <a16:creationId xmlns:a16="http://schemas.microsoft.com/office/drawing/2014/main" id="{DBC999D8-D8C0-618F-D8AA-FB2E01A53964}"/>
              </a:ext>
            </a:extLst>
          </p:cNvPr>
          <p:cNvSpPr/>
          <p:nvPr/>
        </p:nvSpPr>
        <p:spPr>
          <a:xfrm>
            <a:off x="8229600" y="0"/>
            <a:ext cx="10896601" cy="10239233"/>
          </a:xfrm>
          <a:custGeom>
            <a:avLst/>
            <a:gdLst/>
            <a:ahLst/>
            <a:cxnLst/>
            <a:rect l="l" t="t" r="r" b="b"/>
            <a:pathLst>
              <a:path w="12857485" h="10239233">
                <a:moveTo>
                  <a:pt x="0" y="0"/>
                </a:moveTo>
                <a:lnTo>
                  <a:pt x="12857485" y="0"/>
                </a:lnTo>
                <a:lnTo>
                  <a:pt x="12857485" y="10239234"/>
                </a:lnTo>
                <a:lnTo>
                  <a:pt x="0" y="10239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9" name="TextBox 32">
            <a:extLst>
              <a:ext uri="{FF2B5EF4-FFF2-40B4-BE49-F238E27FC236}">
                <a16:creationId xmlns:a16="http://schemas.microsoft.com/office/drawing/2014/main" id="{1F5B77DD-6A1C-984B-2B7E-CF2F5BD964FD}"/>
              </a:ext>
            </a:extLst>
          </p:cNvPr>
          <p:cNvSpPr txBox="1"/>
          <p:nvPr/>
        </p:nvSpPr>
        <p:spPr>
          <a:xfrm>
            <a:off x="1743397" y="2093196"/>
            <a:ext cx="16070676" cy="1242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Enhance employee performance by implementing policies that promote longer tenures</a:t>
            </a:r>
          </a:p>
        </p:txBody>
      </p:sp>
      <p:sp>
        <p:nvSpPr>
          <p:cNvPr id="60" name="Freeform 12">
            <a:extLst>
              <a:ext uri="{FF2B5EF4-FFF2-40B4-BE49-F238E27FC236}">
                <a16:creationId xmlns:a16="http://schemas.microsoft.com/office/drawing/2014/main" id="{C183D3BD-2BE9-8462-8413-ABF87F2ACD8F}"/>
              </a:ext>
            </a:extLst>
          </p:cNvPr>
          <p:cNvSpPr/>
          <p:nvPr/>
        </p:nvSpPr>
        <p:spPr>
          <a:xfrm>
            <a:off x="794348" y="4332904"/>
            <a:ext cx="607960" cy="612555"/>
          </a:xfrm>
          <a:custGeom>
            <a:avLst/>
            <a:gdLst/>
            <a:ahLst/>
            <a:cxnLst/>
            <a:rect l="l" t="t" r="r" b="b"/>
            <a:pathLst>
              <a:path w="607960" h="612555">
                <a:moveTo>
                  <a:pt x="0" y="0"/>
                </a:moveTo>
                <a:lnTo>
                  <a:pt x="607960" y="0"/>
                </a:lnTo>
                <a:lnTo>
                  <a:pt x="607960" y="612554"/>
                </a:lnTo>
                <a:lnTo>
                  <a:pt x="0" y="6125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1" name="Freeform 12">
            <a:extLst>
              <a:ext uri="{FF2B5EF4-FFF2-40B4-BE49-F238E27FC236}">
                <a16:creationId xmlns:a16="http://schemas.microsoft.com/office/drawing/2014/main" id="{5B642570-3AAB-E326-84F6-68307D282CD8}"/>
              </a:ext>
            </a:extLst>
          </p:cNvPr>
          <p:cNvSpPr/>
          <p:nvPr/>
        </p:nvSpPr>
        <p:spPr>
          <a:xfrm>
            <a:off x="813032" y="6493297"/>
            <a:ext cx="607960" cy="612555"/>
          </a:xfrm>
          <a:custGeom>
            <a:avLst/>
            <a:gdLst/>
            <a:ahLst/>
            <a:cxnLst/>
            <a:rect l="l" t="t" r="r" b="b"/>
            <a:pathLst>
              <a:path w="607960" h="612555">
                <a:moveTo>
                  <a:pt x="0" y="0"/>
                </a:moveTo>
                <a:lnTo>
                  <a:pt x="607960" y="0"/>
                </a:lnTo>
                <a:lnTo>
                  <a:pt x="607960" y="612554"/>
                </a:lnTo>
                <a:lnTo>
                  <a:pt x="0" y="6125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4F0658-51D8-529B-F7B7-C47F616AEFF7}"/>
              </a:ext>
            </a:extLst>
          </p:cNvPr>
          <p:cNvSpPr txBox="1"/>
          <p:nvPr/>
        </p:nvSpPr>
        <p:spPr>
          <a:xfrm>
            <a:off x="1734655" y="6429471"/>
            <a:ext cx="15401603" cy="698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Give addressing problems that take a long time priority.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80DD5-4B6A-3D2C-E5B7-FC39D2F4DD20}"/>
              </a:ext>
            </a:extLst>
          </p:cNvPr>
          <p:cNvSpPr txBox="1"/>
          <p:nvPr/>
        </p:nvSpPr>
        <p:spPr>
          <a:xfrm>
            <a:off x="1566397" y="4332904"/>
            <a:ext cx="16424676" cy="698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Optimize shift scheduling to align with productivity patterns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62870">
                <a:alpha val="100000"/>
              </a:srgbClr>
            </a:gs>
            <a:gs pos="100000">
              <a:srgbClr val="2C187E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678598" y="23883"/>
            <a:ext cx="12857485" cy="10239233"/>
          </a:xfrm>
          <a:custGeom>
            <a:avLst/>
            <a:gdLst/>
            <a:ahLst/>
            <a:cxnLst/>
            <a:rect l="l" t="t" r="r" b="b"/>
            <a:pathLst>
              <a:path w="12857485" h="10239233">
                <a:moveTo>
                  <a:pt x="0" y="0"/>
                </a:moveTo>
                <a:lnTo>
                  <a:pt x="12857485" y="0"/>
                </a:lnTo>
                <a:lnTo>
                  <a:pt x="12857485" y="10239234"/>
                </a:lnTo>
                <a:lnTo>
                  <a:pt x="0" y="10239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1009263" y="3294180"/>
            <a:ext cx="20213694" cy="4401227"/>
            <a:chOff x="0" y="0"/>
            <a:chExt cx="5323771" cy="115917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23771" cy="1159171"/>
            </a:xfrm>
            <a:custGeom>
              <a:avLst/>
              <a:gdLst/>
              <a:ahLst/>
              <a:cxnLst/>
              <a:rect l="l" t="t" r="r" b="b"/>
              <a:pathLst>
                <a:path w="5323771" h="1159171">
                  <a:moveTo>
                    <a:pt x="23363" y="0"/>
                  </a:moveTo>
                  <a:lnTo>
                    <a:pt x="5300408" y="0"/>
                  </a:lnTo>
                  <a:cubicBezTo>
                    <a:pt x="5313311" y="0"/>
                    <a:pt x="5323771" y="10460"/>
                    <a:pt x="5323771" y="23363"/>
                  </a:cubicBezTo>
                  <a:lnTo>
                    <a:pt x="5323771" y="1135808"/>
                  </a:lnTo>
                  <a:cubicBezTo>
                    <a:pt x="5323771" y="1148711"/>
                    <a:pt x="5313311" y="1159171"/>
                    <a:pt x="5300408" y="1159171"/>
                  </a:cubicBezTo>
                  <a:lnTo>
                    <a:pt x="23363" y="1159171"/>
                  </a:lnTo>
                  <a:cubicBezTo>
                    <a:pt x="10460" y="1159171"/>
                    <a:pt x="0" y="1148711"/>
                    <a:pt x="0" y="1135808"/>
                  </a:cubicBezTo>
                  <a:lnTo>
                    <a:pt x="0" y="23363"/>
                  </a:lnTo>
                  <a:cubicBezTo>
                    <a:pt x="0" y="10460"/>
                    <a:pt x="10460" y="0"/>
                    <a:pt x="2336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81000"/>
                  </a:srgbClr>
                </a:gs>
                <a:gs pos="100000">
                  <a:srgbClr val="8875D7">
                    <a:alpha val="81000"/>
                  </a:srgbClr>
                </a:gs>
              </a:gsLst>
              <a:lin ang="0"/>
            </a:gradFill>
            <a:ln w="38100" cap="rnd">
              <a:solidFill>
                <a:srgbClr val="FFFFFF">
                  <a:alpha val="8078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323771" cy="11972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232678" y="7752780"/>
            <a:ext cx="14020982" cy="1261888"/>
          </a:xfrm>
          <a:custGeom>
            <a:avLst/>
            <a:gdLst/>
            <a:ahLst/>
            <a:cxnLst/>
            <a:rect l="l" t="t" r="r" b="b"/>
            <a:pathLst>
              <a:path w="14020982" h="1261888">
                <a:moveTo>
                  <a:pt x="0" y="0"/>
                </a:moveTo>
                <a:lnTo>
                  <a:pt x="14020982" y="0"/>
                </a:lnTo>
                <a:lnTo>
                  <a:pt x="14020982" y="1261889"/>
                </a:lnTo>
                <a:lnTo>
                  <a:pt x="0" y="12618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9000"/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3566129" y="3916341"/>
            <a:ext cx="11354081" cy="2206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22"/>
              </a:lnSpc>
              <a:spcBef>
                <a:spcPct val="0"/>
              </a:spcBef>
            </a:pPr>
            <a:r>
              <a:rPr lang="en-US" sz="12873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Thank You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83821" y="9062294"/>
            <a:ext cx="1093928" cy="226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807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Page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83821" y="9336914"/>
            <a:ext cx="719153" cy="23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807" dirty="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12/12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62870">
                <a:alpha val="100000"/>
              </a:srgbClr>
            </a:gs>
            <a:gs pos="100000">
              <a:srgbClr val="2C187E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1524001" y="104903"/>
            <a:ext cx="9396930" cy="10239233"/>
          </a:xfrm>
          <a:custGeom>
            <a:avLst/>
            <a:gdLst/>
            <a:ahLst/>
            <a:cxnLst/>
            <a:rect l="l" t="t" r="r" b="b"/>
            <a:pathLst>
              <a:path w="12857485" h="10239233">
                <a:moveTo>
                  <a:pt x="12857485" y="0"/>
                </a:moveTo>
                <a:lnTo>
                  <a:pt x="0" y="0"/>
                </a:lnTo>
                <a:lnTo>
                  <a:pt x="0" y="10239233"/>
                </a:lnTo>
                <a:lnTo>
                  <a:pt x="12857485" y="10239233"/>
                </a:lnTo>
                <a:lnTo>
                  <a:pt x="12857485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-1055679" y="3323869"/>
            <a:ext cx="8764354" cy="3333653"/>
            <a:chOff x="0" y="0"/>
            <a:chExt cx="2308307" cy="87799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08307" cy="877999"/>
            </a:xfrm>
            <a:custGeom>
              <a:avLst/>
              <a:gdLst/>
              <a:ahLst/>
              <a:cxnLst/>
              <a:rect l="l" t="t" r="r" b="b"/>
              <a:pathLst>
                <a:path w="2308307" h="877999">
                  <a:moveTo>
                    <a:pt x="53884" y="0"/>
                  </a:moveTo>
                  <a:lnTo>
                    <a:pt x="2254423" y="0"/>
                  </a:lnTo>
                  <a:cubicBezTo>
                    <a:pt x="2268714" y="0"/>
                    <a:pt x="2282420" y="5677"/>
                    <a:pt x="2292525" y="15782"/>
                  </a:cubicBezTo>
                  <a:cubicBezTo>
                    <a:pt x="2302630" y="25887"/>
                    <a:pt x="2308307" y="39593"/>
                    <a:pt x="2308307" y="53884"/>
                  </a:cubicBezTo>
                  <a:lnTo>
                    <a:pt x="2308307" y="824115"/>
                  </a:lnTo>
                  <a:cubicBezTo>
                    <a:pt x="2308307" y="838406"/>
                    <a:pt x="2302630" y="852112"/>
                    <a:pt x="2292525" y="862217"/>
                  </a:cubicBezTo>
                  <a:cubicBezTo>
                    <a:pt x="2282420" y="872322"/>
                    <a:pt x="2268714" y="877999"/>
                    <a:pt x="2254423" y="877999"/>
                  </a:cubicBezTo>
                  <a:lnTo>
                    <a:pt x="53884" y="877999"/>
                  </a:lnTo>
                  <a:cubicBezTo>
                    <a:pt x="39593" y="877999"/>
                    <a:pt x="25887" y="872322"/>
                    <a:pt x="15782" y="862217"/>
                  </a:cubicBezTo>
                  <a:cubicBezTo>
                    <a:pt x="5677" y="852112"/>
                    <a:pt x="0" y="838406"/>
                    <a:pt x="0" y="824115"/>
                  </a:cubicBezTo>
                  <a:lnTo>
                    <a:pt x="0" y="53884"/>
                  </a:lnTo>
                  <a:cubicBezTo>
                    <a:pt x="0" y="39593"/>
                    <a:pt x="5677" y="25887"/>
                    <a:pt x="15782" y="15782"/>
                  </a:cubicBezTo>
                  <a:cubicBezTo>
                    <a:pt x="25887" y="5677"/>
                    <a:pt x="39593" y="0"/>
                    <a:pt x="5388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81000"/>
                  </a:srgbClr>
                </a:gs>
                <a:gs pos="100000">
                  <a:srgbClr val="8875D7">
                    <a:alpha val="81000"/>
                  </a:srgbClr>
                </a:gs>
              </a:gsLst>
              <a:lin ang="0"/>
            </a:gradFill>
            <a:ln w="38100" cap="rnd">
              <a:solidFill>
                <a:srgbClr val="FFFFFF">
                  <a:alpha val="8078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308307" cy="9160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>
            <a:off x="9213518" y="3849186"/>
            <a:ext cx="5188282" cy="5185"/>
          </a:xfrm>
          <a:prstGeom prst="line">
            <a:avLst/>
          </a:prstGeom>
          <a:ln w="19050" cap="flat">
            <a:solidFill>
              <a:srgbClr val="FFFFFF">
                <a:alpha val="37647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>
            <a:off x="9144000" y="5247371"/>
            <a:ext cx="5791200" cy="15305"/>
          </a:xfrm>
          <a:prstGeom prst="line">
            <a:avLst/>
          </a:prstGeom>
          <a:ln w="19050" cap="flat">
            <a:solidFill>
              <a:srgbClr val="FFFFFF">
                <a:alpha val="37647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AutoShape 10"/>
          <p:cNvSpPr/>
          <p:nvPr/>
        </p:nvSpPr>
        <p:spPr>
          <a:xfrm>
            <a:off x="9144000" y="6463744"/>
            <a:ext cx="6172200" cy="35797"/>
          </a:xfrm>
          <a:prstGeom prst="line">
            <a:avLst/>
          </a:prstGeom>
          <a:ln w="19050" cap="flat">
            <a:solidFill>
              <a:srgbClr val="FFFFFF">
                <a:alpha val="37647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8765679" y="3397950"/>
            <a:ext cx="607960" cy="612555"/>
          </a:xfrm>
          <a:custGeom>
            <a:avLst/>
            <a:gdLst/>
            <a:ahLst/>
            <a:cxnLst/>
            <a:rect l="l" t="t" r="r" b="b"/>
            <a:pathLst>
              <a:path w="607960" h="612555">
                <a:moveTo>
                  <a:pt x="0" y="0"/>
                </a:moveTo>
                <a:lnTo>
                  <a:pt x="607960" y="0"/>
                </a:lnTo>
                <a:lnTo>
                  <a:pt x="607960" y="612554"/>
                </a:lnTo>
                <a:lnTo>
                  <a:pt x="0" y="6125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8765679" y="4837222"/>
            <a:ext cx="607960" cy="612555"/>
          </a:xfrm>
          <a:custGeom>
            <a:avLst/>
            <a:gdLst/>
            <a:ahLst/>
            <a:cxnLst/>
            <a:rect l="l" t="t" r="r" b="b"/>
            <a:pathLst>
              <a:path w="607960" h="612555">
                <a:moveTo>
                  <a:pt x="0" y="0"/>
                </a:moveTo>
                <a:lnTo>
                  <a:pt x="607960" y="0"/>
                </a:lnTo>
                <a:lnTo>
                  <a:pt x="607960" y="612554"/>
                </a:lnTo>
                <a:lnTo>
                  <a:pt x="0" y="6125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8737885" y="5970216"/>
            <a:ext cx="607960" cy="612555"/>
          </a:xfrm>
          <a:custGeom>
            <a:avLst/>
            <a:gdLst/>
            <a:ahLst/>
            <a:cxnLst/>
            <a:rect l="l" t="t" r="r" b="b"/>
            <a:pathLst>
              <a:path w="607960" h="612555">
                <a:moveTo>
                  <a:pt x="0" y="0"/>
                </a:moveTo>
                <a:lnTo>
                  <a:pt x="607960" y="0"/>
                </a:lnTo>
                <a:lnTo>
                  <a:pt x="607960" y="612555"/>
                </a:lnTo>
                <a:lnTo>
                  <a:pt x="0" y="6125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TextBox 29"/>
          <p:cNvSpPr txBox="1"/>
          <p:nvPr/>
        </p:nvSpPr>
        <p:spPr>
          <a:xfrm>
            <a:off x="1383821" y="9062294"/>
            <a:ext cx="1093928" cy="226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807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Page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383821" y="9336914"/>
            <a:ext cx="719153" cy="23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807" dirty="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2/12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383821" y="3872334"/>
            <a:ext cx="6646842" cy="1882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28"/>
              </a:lnSpc>
              <a:spcBef>
                <a:spcPct val="0"/>
              </a:spcBef>
            </a:pPr>
            <a:r>
              <a:rPr lang="en-US" sz="11020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Content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9677400" y="3297492"/>
            <a:ext cx="4724400" cy="530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586"/>
              </a:lnSpc>
              <a:spcBef>
                <a:spcPct val="0"/>
              </a:spcBef>
            </a:pPr>
            <a:r>
              <a:rPr lang="en-US" sz="4800" b="1" dirty="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Introduction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9712712" y="4695964"/>
            <a:ext cx="2818564" cy="53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86"/>
              </a:lnSpc>
              <a:spcBef>
                <a:spcPct val="0"/>
              </a:spcBef>
            </a:pPr>
            <a:r>
              <a:rPr lang="en-US" sz="4800" b="1" dirty="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Analysis 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9677400" y="5861737"/>
            <a:ext cx="8153400" cy="530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586"/>
              </a:lnSpc>
              <a:spcBef>
                <a:spcPct val="0"/>
              </a:spcBef>
            </a:pPr>
            <a:r>
              <a:rPr lang="en-US" sz="4800" b="1" dirty="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Recommendation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62870">
                <a:alpha val="100000"/>
              </a:srgbClr>
            </a:gs>
            <a:gs pos="100000">
              <a:srgbClr val="2C187E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9502873" y="-255289"/>
            <a:ext cx="9928127" cy="10239233"/>
          </a:xfrm>
          <a:custGeom>
            <a:avLst/>
            <a:gdLst/>
            <a:ahLst/>
            <a:cxnLst/>
            <a:rect l="l" t="t" r="r" b="b"/>
            <a:pathLst>
              <a:path w="12857485" h="10239233">
                <a:moveTo>
                  <a:pt x="0" y="0"/>
                </a:moveTo>
                <a:lnTo>
                  <a:pt x="12857485" y="0"/>
                </a:lnTo>
                <a:lnTo>
                  <a:pt x="12857485" y="10239234"/>
                </a:lnTo>
                <a:lnTo>
                  <a:pt x="0" y="10239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383821" y="9062294"/>
            <a:ext cx="1093928" cy="226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807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Page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83821" y="9336914"/>
            <a:ext cx="719153" cy="23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807" dirty="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3/12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-89667" y="4463601"/>
            <a:ext cx="8764354" cy="2436273"/>
            <a:chOff x="0" y="0"/>
            <a:chExt cx="2308307" cy="6416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308307" cy="641652"/>
            </a:xfrm>
            <a:custGeom>
              <a:avLst/>
              <a:gdLst/>
              <a:ahLst/>
              <a:cxnLst/>
              <a:rect l="l" t="t" r="r" b="b"/>
              <a:pathLst>
                <a:path w="2308307" h="641652">
                  <a:moveTo>
                    <a:pt x="53884" y="0"/>
                  </a:moveTo>
                  <a:lnTo>
                    <a:pt x="2254423" y="0"/>
                  </a:lnTo>
                  <a:cubicBezTo>
                    <a:pt x="2268714" y="0"/>
                    <a:pt x="2282420" y="5677"/>
                    <a:pt x="2292525" y="15782"/>
                  </a:cubicBezTo>
                  <a:cubicBezTo>
                    <a:pt x="2302630" y="25887"/>
                    <a:pt x="2308307" y="39593"/>
                    <a:pt x="2308307" y="53884"/>
                  </a:cubicBezTo>
                  <a:lnTo>
                    <a:pt x="2308307" y="587768"/>
                  </a:lnTo>
                  <a:cubicBezTo>
                    <a:pt x="2308307" y="602059"/>
                    <a:pt x="2302630" y="615765"/>
                    <a:pt x="2292525" y="625870"/>
                  </a:cubicBezTo>
                  <a:cubicBezTo>
                    <a:pt x="2282420" y="635975"/>
                    <a:pt x="2268714" y="641652"/>
                    <a:pt x="2254423" y="641652"/>
                  </a:cubicBezTo>
                  <a:lnTo>
                    <a:pt x="53884" y="641652"/>
                  </a:lnTo>
                  <a:cubicBezTo>
                    <a:pt x="39593" y="641652"/>
                    <a:pt x="25887" y="635975"/>
                    <a:pt x="15782" y="625870"/>
                  </a:cubicBezTo>
                  <a:cubicBezTo>
                    <a:pt x="5677" y="615765"/>
                    <a:pt x="0" y="602059"/>
                    <a:pt x="0" y="587768"/>
                  </a:cubicBezTo>
                  <a:lnTo>
                    <a:pt x="0" y="53884"/>
                  </a:lnTo>
                  <a:cubicBezTo>
                    <a:pt x="0" y="39593"/>
                    <a:pt x="5677" y="25887"/>
                    <a:pt x="15782" y="15782"/>
                  </a:cubicBezTo>
                  <a:cubicBezTo>
                    <a:pt x="25887" y="5677"/>
                    <a:pt x="39593" y="0"/>
                    <a:pt x="5388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81000"/>
                  </a:srgbClr>
                </a:gs>
                <a:gs pos="100000">
                  <a:srgbClr val="8875D7">
                    <a:alpha val="81000"/>
                  </a:srgbClr>
                </a:gs>
              </a:gsLst>
              <a:lin ang="0"/>
            </a:gradFill>
            <a:ln w="38100" cap="rnd">
              <a:solidFill>
                <a:srgbClr val="FFFFFF">
                  <a:alpha val="8078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308307" cy="6797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04413" y="862565"/>
            <a:ext cx="8457344" cy="1905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5428"/>
              </a:lnSpc>
              <a:spcBef>
                <a:spcPct val="0"/>
              </a:spcBef>
            </a:pPr>
            <a:r>
              <a:rPr lang="en-US" sz="11020" dirty="0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Introduction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27786" y="4864328"/>
            <a:ext cx="8457343" cy="8801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398"/>
              </a:lnSpc>
            </a:pPr>
            <a:r>
              <a:rPr lang="en-US" sz="6879" dirty="0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Problem Statement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858516" y="1825617"/>
            <a:ext cx="6484903" cy="3932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 chose data from the site</a:t>
            </a:r>
            <a:r>
              <a:rPr lang="en-US" sz="20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(Kaggle) the link: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u="sng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https://www.kaggle.com/datasets/ddosad/ecommerce-customer-service-satisfaction</a:t>
            </a:r>
            <a:r>
              <a:rPr lang="en-US" sz="20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000" b="1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Note: </a:t>
            </a:r>
            <a:r>
              <a:rPr lang="en-GB" sz="20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original information has been obscured, and the dataset has been fabricated to ensure that the original details are hidden.</a:t>
            </a:r>
            <a:endParaRPr lang="en-US" sz="2000" b="1" kern="100" dirty="0">
              <a:solidFill>
                <a:schemeClr val="bg1"/>
              </a:solidFill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1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0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Topic Title</a:t>
            </a:r>
            <a:r>
              <a:rPr lang="en-GB" sz="20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is (eCommerce Customer Service Satisfaction) for shop sit his name is </a:t>
            </a:r>
            <a:r>
              <a:rPr lang="en-US" sz="2000" b="1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shopzilla</a:t>
            </a:r>
            <a:r>
              <a:rPr lang="en-US" sz="20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826921" y="6057900"/>
            <a:ext cx="6484903" cy="2630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marR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Shopzilla</a:t>
            </a:r>
            <a:r>
              <a:rPr lang="en-US" sz="24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is shopping site.</a:t>
            </a:r>
          </a:p>
          <a:p>
            <a:pPr marL="342900" marR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Shopzilla</a:t>
            </a:r>
            <a:r>
              <a:rPr lang="en-US" sz="24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is shopping site</a:t>
            </a:r>
            <a:r>
              <a:rPr lang="en-US" sz="2400" b="1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want to understand consumer behavior and evaluate the effectiveness of customer service to maintain their reputation for customer service.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62870">
                <a:alpha val="100000"/>
              </a:srgbClr>
            </a:gs>
            <a:gs pos="100000">
              <a:srgbClr val="2C187E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609601" y="1"/>
            <a:ext cx="8482530" cy="10344136"/>
          </a:xfrm>
          <a:custGeom>
            <a:avLst/>
            <a:gdLst/>
            <a:ahLst/>
            <a:cxnLst/>
            <a:rect l="l" t="t" r="r" b="b"/>
            <a:pathLst>
              <a:path w="12857485" h="10239233">
                <a:moveTo>
                  <a:pt x="12857485" y="0"/>
                </a:moveTo>
                <a:lnTo>
                  <a:pt x="0" y="0"/>
                </a:lnTo>
                <a:lnTo>
                  <a:pt x="0" y="10239233"/>
                </a:lnTo>
                <a:lnTo>
                  <a:pt x="12857485" y="10239233"/>
                </a:lnTo>
                <a:lnTo>
                  <a:pt x="12857485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490809" y="3245417"/>
            <a:ext cx="2505177" cy="1343401"/>
          </a:xfrm>
          <a:custGeom>
            <a:avLst/>
            <a:gdLst/>
            <a:ahLst/>
            <a:cxnLst/>
            <a:rect l="l" t="t" r="r" b="b"/>
            <a:pathLst>
              <a:path w="2505177" h="1343401">
                <a:moveTo>
                  <a:pt x="0" y="0"/>
                </a:moveTo>
                <a:lnTo>
                  <a:pt x="2505177" y="0"/>
                </a:lnTo>
                <a:lnTo>
                  <a:pt x="2505177" y="1343401"/>
                </a:lnTo>
                <a:lnTo>
                  <a:pt x="0" y="13434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914400" y="408337"/>
            <a:ext cx="16611600" cy="12022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909"/>
              </a:lnSpc>
            </a:pPr>
            <a:r>
              <a:rPr lang="en-US" sz="4000" dirty="0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How effective are managers at managing communication channels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83821" y="9062294"/>
            <a:ext cx="1093928" cy="226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807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Page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83821" y="9336914"/>
            <a:ext cx="719153" cy="23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807" dirty="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4/12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477749" y="8402928"/>
            <a:ext cx="14402648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46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TT Norms"/>
                <a:ea typeface="TT Norms"/>
                <a:sym typeface="TT Norms"/>
              </a:rPr>
              <a:t>All Managers are almost at 4 </a:t>
            </a:r>
            <a:r>
              <a:rPr lang="en-US" sz="2800" dirty="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Customer Rating</a:t>
            </a:r>
            <a:r>
              <a:rPr lang="en-US" sz="2800" dirty="0">
                <a:solidFill>
                  <a:srgbClr val="FFFFFF"/>
                </a:solidFill>
                <a:latin typeface="TT Norms"/>
                <a:ea typeface="TT Norms"/>
                <a:sym typeface="TT Norms"/>
              </a:rPr>
              <a:t> in (Inbound) and (Outcall), except</a:t>
            </a:r>
            <a:r>
              <a:rPr lang="ar-BH" sz="2800" dirty="0">
                <a:solidFill>
                  <a:srgbClr val="FFFFFF"/>
                </a:solidFill>
                <a:latin typeface="TT Norms"/>
                <a:ea typeface="TT Norms"/>
                <a:sym typeface="TT Norms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TT Norms"/>
                <a:ea typeface="TT Norms"/>
                <a:sym typeface="TT Norms"/>
              </a:rPr>
              <a:t>(Email) is lower than 4</a:t>
            </a:r>
          </a:p>
        </p:txBody>
      </p:sp>
      <p:pic>
        <p:nvPicPr>
          <p:cNvPr id="4" name="Picture 3" descr="A graph of customer rating&#10;&#10;Description automatically generated">
            <a:extLst>
              <a:ext uri="{FF2B5EF4-FFF2-40B4-BE49-F238E27FC236}">
                <a16:creationId xmlns:a16="http://schemas.microsoft.com/office/drawing/2014/main" id="{5E6FA48F-77D9-585F-5351-E7FA7E8B83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46830"/>
            <a:ext cx="15965997" cy="65781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62870">
                <a:alpha val="100000"/>
              </a:srgbClr>
            </a:gs>
            <a:gs pos="100000">
              <a:srgbClr val="2C187E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8318252" y="23883"/>
            <a:ext cx="12857485" cy="10239233"/>
          </a:xfrm>
          <a:custGeom>
            <a:avLst/>
            <a:gdLst/>
            <a:ahLst/>
            <a:cxnLst/>
            <a:rect l="l" t="t" r="r" b="b"/>
            <a:pathLst>
              <a:path w="12857485" h="10239233">
                <a:moveTo>
                  <a:pt x="0" y="0"/>
                </a:moveTo>
                <a:lnTo>
                  <a:pt x="12857485" y="0"/>
                </a:lnTo>
                <a:lnTo>
                  <a:pt x="12857485" y="10239234"/>
                </a:lnTo>
                <a:lnTo>
                  <a:pt x="0" y="10239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4206862" y="5049465"/>
            <a:ext cx="2190052" cy="2176364"/>
          </a:xfrm>
          <a:custGeom>
            <a:avLst/>
            <a:gdLst/>
            <a:ahLst/>
            <a:cxnLst/>
            <a:rect l="l" t="t" r="r" b="b"/>
            <a:pathLst>
              <a:path w="2190052" h="2176364">
                <a:moveTo>
                  <a:pt x="0" y="0"/>
                </a:moveTo>
                <a:lnTo>
                  <a:pt x="2190052" y="0"/>
                </a:lnTo>
                <a:lnTo>
                  <a:pt x="2190052" y="2176364"/>
                </a:lnTo>
                <a:lnTo>
                  <a:pt x="0" y="21763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381001" y="224564"/>
            <a:ext cx="17471032" cy="9085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54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How many orders for each </a:t>
            </a:r>
            <a:r>
              <a:rPr lang="en-US" sz="54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Customer Rating</a:t>
            </a:r>
            <a:r>
              <a:rPr lang="en-GB" sz="54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do they get?</a:t>
            </a:r>
            <a:endParaRPr lang="en-US" sz="5400" b="1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002942" y="8627426"/>
            <a:ext cx="13684858" cy="8577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46"/>
              </a:lnSpc>
              <a:spcBef>
                <a:spcPct val="0"/>
              </a:spcBef>
            </a:pPr>
            <a:r>
              <a:rPr lang="en-US" sz="2461" dirty="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while a significant percentage of orders get the maximum Customer Rating of 5, a many of them still have a relatively low rating of 1.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83821" y="9062294"/>
            <a:ext cx="1093928" cy="226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807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Page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83821" y="9336914"/>
            <a:ext cx="719153" cy="23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807" dirty="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5/12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D638778-F991-0266-F44E-3BD245B74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85" y="1655937"/>
            <a:ext cx="17293047" cy="67959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62870">
                <a:alpha val="100000"/>
              </a:srgbClr>
            </a:gs>
            <a:gs pos="100000">
              <a:srgbClr val="2C187E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8318252" y="23883"/>
            <a:ext cx="12857485" cy="10239233"/>
          </a:xfrm>
          <a:custGeom>
            <a:avLst/>
            <a:gdLst/>
            <a:ahLst/>
            <a:cxnLst/>
            <a:rect l="l" t="t" r="r" b="b"/>
            <a:pathLst>
              <a:path w="12857485" h="10239233">
                <a:moveTo>
                  <a:pt x="0" y="0"/>
                </a:moveTo>
                <a:lnTo>
                  <a:pt x="12857485" y="0"/>
                </a:lnTo>
                <a:lnTo>
                  <a:pt x="12857485" y="10239234"/>
                </a:lnTo>
                <a:lnTo>
                  <a:pt x="0" y="10239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6715686" y="5840517"/>
            <a:ext cx="2190052" cy="2176364"/>
          </a:xfrm>
          <a:custGeom>
            <a:avLst/>
            <a:gdLst/>
            <a:ahLst/>
            <a:cxnLst/>
            <a:rect l="l" t="t" r="r" b="b"/>
            <a:pathLst>
              <a:path w="2190052" h="2176364">
                <a:moveTo>
                  <a:pt x="0" y="0"/>
                </a:moveTo>
                <a:lnTo>
                  <a:pt x="2190052" y="0"/>
                </a:lnTo>
                <a:lnTo>
                  <a:pt x="2190052" y="2176364"/>
                </a:lnTo>
                <a:lnTo>
                  <a:pt x="0" y="21763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112092" y="346561"/>
            <a:ext cx="17698620" cy="22858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77"/>
              </a:lnSpc>
            </a:pPr>
            <a:r>
              <a:rPr lang="en-US" sz="4000" dirty="0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What is the</a:t>
            </a:r>
            <a:r>
              <a:rPr lang="en-US" sz="4000" b="1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Customer Rating </a:t>
            </a:r>
            <a:r>
              <a:rPr lang="en-US" sz="4000" dirty="0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of the problems that take the longest time to solving problems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83821" y="9062294"/>
            <a:ext cx="1093928" cy="226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807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Page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83821" y="9336914"/>
            <a:ext cx="719153" cy="23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807" dirty="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6/12</a:t>
            </a:r>
          </a:p>
        </p:txBody>
      </p:sp>
      <p:sp>
        <p:nvSpPr>
          <p:cNvPr id="19" name="Freeform 19"/>
          <p:cNvSpPr/>
          <p:nvPr/>
        </p:nvSpPr>
        <p:spPr>
          <a:xfrm>
            <a:off x="-446654" y="3003956"/>
            <a:ext cx="2190052" cy="2176364"/>
          </a:xfrm>
          <a:custGeom>
            <a:avLst/>
            <a:gdLst/>
            <a:ahLst/>
            <a:cxnLst/>
            <a:rect l="l" t="t" r="r" b="b"/>
            <a:pathLst>
              <a:path w="2190052" h="2176364">
                <a:moveTo>
                  <a:pt x="0" y="0"/>
                </a:moveTo>
                <a:lnTo>
                  <a:pt x="2190051" y="0"/>
                </a:lnTo>
                <a:lnTo>
                  <a:pt x="2190051" y="2176364"/>
                </a:lnTo>
                <a:lnTo>
                  <a:pt x="0" y="21763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TextBox 22"/>
          <p:cNvSpPr txBox="1"/>
          <p:nvPr/>
        </p:nvSpPr>
        <p:spPr>
          <a:xfrm>
            <a:off x="2477749" y="9062294"/>
            <a:ext cx="15048250" cy="3352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454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ea typeface="TT Norms"/>
                <a:cs typeface="TT Norms"/>
                <a:sym typeface="TT Norms"/>
              </a:rPr>
              <a:t>the graph shows that as the "Days to issue responded" decreases, the customer rating tends to increase.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0234C4-4F7C-00E1-4C18-9C1515732A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52" y="2702276"/>
            <a:ext cx="17698619" cy="59464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62870">
                <a:alpha val="100000"/>
              </a:srgbClr>
            </a:gs>
            <a:gs pos="100000">
              <a:srgbClr val="2C187E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8318253" y="23883"/>
            <a:ext cx="10587486" cy="10239233"/>
          </a:xfrm>
          <a:custGeom>
            <a:avLst/>
            <a:gdLst/>
            <a:ahLst/>
            <a:cxnLst/>
            <a:rect l="l" t="t" r="r" b="b"/>
            <a:pathLst>
              <a:path w="12857485" h="10239233">
                <a:moveTo>
                  <a:pt x="0" y="0"/>
                </a:moveTo>
                <a:lnTo>
                  <a:pt x="12857485" y="0"/>
                </a:lnTo>
                <a:lnTo>
                  <a:pt x="12857485" y="10239234"/>
                </a:lnTo>
                <a:lnTo>
                  <a:pt x="0" y="10239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6715686" y="5840517"/>
            <a:ext cx="2190052" cy="2176364"/>
          </a:xfrm>
          <a:custGeom>
            <a:avLst/>
            <a:gdLst/>
            <a:ahLst/>
            <a:cxnLst/>
            <a:rect l="l" t="t" r="r" b="b"/>
            <a:pathLst>
              <a:path w="2190052" h="2176364">
                <a:moveTo>
                  <a:pt x="0" y="0"/>
                </a:moveTo>
                <a:lnTo>
                  <a:pt x="2190052" y="0"/>
                </a:lnTo>
                <a:lnTo>
                  <a:pt x="2190052" y="2176364"/>
                </a:lnTo>
                <a:lnTo>
                  <a:pt x="0" y="21763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-446654" y="3003956"/>
            <a:ext cx="2190052" cy="2176364"/>
          </a:xfrm>
          <a:custGeom>
            <a:avLst/>
            <a:gdLst/>
            <a:ahLst/>
            <a:cxnLst/>
            <a:rect l="l" t="t" r="r" b="b"/>
            <a:pathLst>
              <a:path w="2190052" h="2176364">
                <a:moveTo>
                  <a:pt x="0" y="0"/>
                </a:moveTo>
                <a:lnTo>
                  <a:pt x="2190051" y="0"/>
                </a:lnTo>
                <a:lnTo>
                  <a:pt x="2190051" y="2176364"/>
                </a:lnTo>
                <a:lnTo>
                  <a:pt x="0" y="21763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TextBox 19"/>
          <p:cNvSpPr txBox="1"/>
          <p:nvPr/>
        </p:nvSpPr>
        <p:spPr>
          <a:xfrm>
            <a:off x="633132" y="396035"/>
            <a:ext cx="17350067" cy="16570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What is the Customer Rating of the sub problem for the top 3 problems that take the longest time?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83821" y="9062294"/>
            <a:ext cx="1093928" cy="226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807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Page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83821" y="9336914"/>
            <a:ext cx="719153" cy="23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807" dirty="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7/12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042500" y="8619069"/>
            <a:ext cx="15483500" cy="6687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454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The customer rating and response time (by days) for the subproblems under the "TOP 3 PROBLEMS" are broken out in detail in the graph.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48C0EE-D5E5-5708-98B7-091D039479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2270119"/>
            <a:ext cx="17602199" cy="60683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62870">
                <a:alpha val="100000"/>
              </a:srgbClr>
            </a:gs>
            <a:gs pos="100000">
              <a:srgbClr val="2C187E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8318252" y="23883"/>
            <a:ext cx="10729493" cy="10239233"/>
          </a:xfrm>
          <a:custGeom>
            <a:avLst/>
            <a:gdLst/>
            <a:ahLst/>
            <a:cxnLst/>
            <a:rect l="l" t="t" r="r" b="b"/>
            <a:pathLst>
              <a:path w="12857485" h="10239233">
                <a:moveTo>
                  <a:pt x="0" y="0"/>
                </a:moveTo>
                <a:lnTo>
                  <a:pt x="12857485" y="0"/>
                </a:lnTo>
                <a:lnTo>
                  <a:pt x="12857485" y="10239234"/>
                </a:lnTo>
                <a:lnTo>
                  <a:pt x="0" y="10239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16715686" y="5840517"/>
            <a:ext cx="2190052" cy="2176364"/>
          </a:xfrm>
          <a:custGeom>
            <a:avLst/>
            <a:gdLst/>
            <a:ahLst/>
            <a:cxnLst/>
            <a:rect l="l" t="t" r="r" b="b"/>
            <a:pathLst>
              <a:path w="2190052" h="2176364">
                <a:moveTo>
                  <a:pt x="0" y="0"/>
                </a:moveTo>
                <a:lnTo>
                  <a:pt x="2190052" y="0"/>
                </a:lnTo>
                <a:lnTo>
                  <a:pt x="2190052" y="2176364"/>
                </a:lnTo>
                <a:lnTo>
                  <a:pt x="0" y="21763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Freeform 15"/>
          <p:cNvSpPr/>
          <p:nvPr/>
        </p:nvSpPr>
        <p:spPr>
          <a:xfrm>
            <a:off x="-446654" y="3003956"/>
            <a:ext cx="2190052" cy="2176364"/>
          </a:xfrm>
          <a:custGeom>
            <a:avLst/>
            <a:gdLst/>
            <a:ahLst/>
            <a:cxnLst/>
            <a:rect l="l" t="t" r="r" b="b"/>
            <a:pathLst>
              <a:path w="2190052" h="2176364">
                <a:moveTo>
                  <a:pt x="0" y="0"/>
                </a:moveTo>
                <a:lnTo>
                  <a:pt x="2190051" y="0"/>
                </a:lnTo>
                <a:lnTo>
                  <a:pt x="2190051" y="2176364"/>
                </a:lnTo>
                <a:lnTo>
                  <a:pt x="0" y="21763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27264" y="396035"/>
            <a:ext cx="17855935" cy="1067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47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T Norms Bold"/>
                <a:ea typeface="TT Norms Bold"/>
                <a:cs typeface="TT Norms Bold"/>
                <a:sym typeface="TT Norms Bold"/>
              </a:rPr>
              <a:t>How does the scheduling of shift periods impact employees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83821" y="9062294"/>
            <a:ext cx="1093928" cy="226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T Norms Bold"/>
                <a:ea typeface="TT Norms Bold"/>
                <a:cs typeface="TT Norms Bold"/>
                <a:sym typeface="TT Norms Bold"/>
              </a:rPr>
              <a:t>Page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83821" y="9336914"/>
            <a:ext cx="719153" cy="23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T Norms"/>
                <a:ea typeface="TT Norms"/>
                <a:cs typeface="TT Norms"/>
                <a:sym typeface="TT Norms"/>
              </a:rPr>
              <a:t>8/12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102974" y="8220151"/>
            <a:ext cx="15483500" cy="9666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(morning and evening) have slightly lower customer satisfaction scores than shifts (afternoon, split, night)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ABDABC-4259-42C3-53BF-94487433A2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92" y="1813332"/>
            <a:ext cx="17156408" cy="62469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6435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62870">
                <a:alpha val="100000"/>
              </a:srgbClr>
            </a:gs>
            <a:gs pos="100000">
              <a:srgbClr val="2C187E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8132956" y="23883"/>
            <a:ext cx="10752338" cy="10239233"/>
          </a:xfrm>
          <a:custGeom>
            <a:avLst/>
            <a:gdLst/>
            <a:ahLst/>
            <a:cxnLst/>
            <a:rect l="l" t="t" r="r" b="b"/>
            <a:pathLst>
              <a:path w="12857485" h="10239233">
                <a:moveTo>
                  <a:pt x="0" y="0"/>
                </a:moveTo>
                <a:lnTo>
                  <a:pt x="12857485" y="0"/>
                </a:lnTo>
                <a:lnTo>
                  <a:pt x="12857485" y="10239234"/>
                </a:lnTo>
                <a:lnTo>
                  <a:pt x="0" y="10239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6715686" y="5840517"/>
            <a:ext cx="2190052" cy="2176364"/>
          </a:xfrm>
          <a:custGeom>
            <a:avLst/>
            <a:gdLst/>
            <a:ahLst/>
            <a:cxnLst/>
            <a:rect l="l" t="t" r="r" b="b"/>
            <a:pathLst>
              <a:path w="2190052" h="2176364">
                <a:moveTo>
                  <a:pt x="0" y="0"/>
                </a:moveTo>
                <a:lnTo>
                  <a:pt x="2190052" y="0"/>
                </a:lnTo>
                <a:lnTo>
                  <a:pt x="2190052" y="2176364"/>
                </a:lnTo>
                <a:lnTo>
                  <a:pt x="0" y="21763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446654" y="3003956"/>
            <a:ext cx="2190052" cy="2176364"/>
          </a:xfrm>
          <a:custGeom>
            <a:avLst/>
            <a:gdLst/>
            <a:ahLst/>
            <a:cxnLst/>
            <a:rect l="l" t="t" r="r" b="b"/>
            <a:pathLst>
              <a:path w="2190052" h="2176364">
                <a:moveTo>
                  <a:pt x="0" y="0"/>
                </a:moveTo>
                <a:lnTo>
                  <a:pt x="2190051" y="0"/>
                </a:lnTo>
                <a:lnTo>
                  <a:pt x="2190051" y="2176364"/>
                </a:lnTo>
                <a:lnTo>
                  <a:pt x="0" y="21763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552786" y="726182"/>
            <a:ext cx="17182428" cy="8075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highest 2 </a:t>
            </a:r>
            <a:r>
              <a:rPr lang="en-US" sz="4800" b="1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Customer Rating </a:t>
            </a:r>
            <a:r>
              <a:rPr lang="en-US" sz="4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for the employee get in shifts?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96433" y="8999103"/>
            <a:ext cx="1093928" cy="226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807" dirty="0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Page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96433" y="9327805"/>
            <a:ext cx="719153" cy="23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807" dirty="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9/12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102974" y="8746924"/>
            <a:ext cx="15194425" cy="8577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46"/>
              </a:lnSpc>
              <a:spcBef>
                <a:spcPct val="0"/>
              </a:spcBef>
            </a:pPr>
            <a:r>
              <a:rPr lang="en-US" sz="2461" dirty="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(Morning and evening) shifts have the highest number of top performers, while (night) shifts have the lowest number of top performers.</a:t>
            </a:r>
          </a:p>
        </p:txBody>
      </p:sp>
      <p:pic>
        <p:nvPicPr>
          <p:cNvPr id="5" name="Picture 4" descr="A graph on a computer screen&#10;&#10;Description automatically generated">
            <a:extLst>
              <a:ext uri="{FF2B5EF4-FFF2-40B4-BE49-F238E27FC236}">
                <a16:creationId xmlns:a16="http://schemas.microsoft.com/office/drawing/2014/main" id="{932F7FAD-90CC-8BBD-5A4F-E192872177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76" y="1790700"/>
            <a:ext cx="17182428" cy="64741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445</Words>
  <Application>Microsoft Office PowerPoint</Application>
  <PresentationFormat>Custom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 Black</vt:lpstr>
      <vt:lpstr>TT Norms Bold</vt:lpstr>
      <vt:lpstr>Arial</vt:lpstr>
      <vt:lpstr>Calibri</vt:lpstr>
      <vt:lpstr>Aptos</vt:lpstr>
      <vt:lpstr>TT Norms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Text Magic Studio Magic Design for Presentations L&amp;P</dc:title>
  <cp:lastModifiedBy>ali ahmed</cp:lastModifiedBy>
  <cp:revision>10</cp:revision>
  <dcterms:created xsi:type="dcterms:W3CDTF">2006-08-16T00:00:00Z</dcterms:created>
  <dcterms:modified xsi:type="dcterms:W3CDTF">2024-08-29T09:55:35Z</dcterms:modified>
  <dc:identifier>DAGOjTe9UAQ</dc:identifier>
</cp:coreProperties>
</file>