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458B13-C04B-475B-8B34-CCAF6AC4160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49D2-1C02-4A23-AD14-38E69F303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008F7-9783-42E5-B04A-B7D4A06C5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855A-E056-4FF7-9AED-3F75592C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0DD5-33E5-46DD-B5B2-CDCA8F0EA20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B079-5092-4E28-94E8-57C3C3EC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1F49-9B58-47C6-B6F3-1973106F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6073-1A1E-4825-A136-DDD830C3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7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C1B5-EE24-4D07-8C85-40C805A5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A2364-5D9A-4B04-89B0-15263FEDE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351C-3460-4930-B09D-2147B8E6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0DD5-33E5-46DD-B5B2-CDCA8F0EA20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C3978-1CF0-4FE4-B9AD-6BB35745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6831-905E-4004-8E62-BAD63CAB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6073-1A1E-4825-A136-DDD830C3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5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2CEAA-0651-4A44-B9EF-325DDF1D5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D29A3-CB4D-4BD7-A6E5-A2F05E474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6EB0-00F4-4E2C-9A35-902DEAE1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0DD5-33E5-46DD-B5B2-CDCA8F0EA20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E4601-2239-4762-98F5-12FCFCC5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B52E-C88F-43BF-BA4C-A6F97037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6073-1A1E-4825-A136-DDD830C3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2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4953-5C76-4F84-8904-AB075374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AD84-A3D9-4481-B041-A5FA1C64B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7BCF5-E6F6-47CA-A1C7-A18575F8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0DD5-33E5-46DD-B5B2-CDCA8F0EA20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D792-C7D4-4A0D-B6B2-A8C43F7A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2354-1D9A-4B25-B68C-F61925EC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6073-1A1E-4825-A136-DDD830C3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49B2-D1F0-42DF-8D7A-21B7C6ED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F3AE4-488E-4682-96B5-C267E873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D2BD6-C78F-4147-BBF5-7F486B98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0DD5-33E5-46DD-B5B2-CDCA8F0EA20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3D676-C5F9-4C84-ACA0-CD730D92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5726-E5C9-4634-9419-3535EC96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6073-1A1E-4825-A136-DDD830C3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8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354-15E8-483D-BC02-90A684BA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C81E-23C7-4098-89CD-727716B69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B8CD7-9507-43BD-902C-62403EC4C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5F1A3-71E6-45A3-901C-696B0732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0DD5-33E5-46DD-B5B2-CDCA8F0EA20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BDDFF-7E96-46CD-8941-A31E35EE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2AE31-3B53-4763-A2C5-EB872727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6073-1A1E-4825-A136-DDD830C3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70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91E3-48B9-451C-B840-AB1EEBEA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0FCF4-661E-42DA-AA68-D0C41C55F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7A9A9-EACF-41F1-B67F-7393C76F4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7F725-2C84-4172-8D4B-FF6D6FB4C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638A0-D060-45FA-A679-70CD6504D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F246C-7C55-4613-B698-6666C8FC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0DD5-33E5-46DD-B5B2-CDCA8F0EA20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6FFD9-18B7-4E8E-85A4-4D70C9FF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7D05D-6F2A-401F-AF94-28EEDF66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6073-1A1E-4825-A136-DDD830C3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9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67CD-E959-45E1-A55A-68D24C7B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F760C-A26F-4775-AEEF-B4D49EE3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0DD5-33E5-46DD-B5B2-CDCA8F0EA20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837DD-FF8A-4807-B1CD-53672F35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C8F44-E206-4BB3-A0FA-7B15314E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6073-1A1E-4825-A136-DDD830C3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8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A4D3A-AE38-46CB-8B0C-4744DADE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0DD5-33E5-46DD-B5B2-CDCA8F0EA20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19FED-45BF-4F23-84FD-6CB5FF3A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CB08E-114E-420C-A2FD-CF56488D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6073-1A1E-4825-A136-DDD830C3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86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FA4B-7025-4640-9D97-819F0049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670B-79E8-4B37-9784-4B1C6E79C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5AE30-24A1-4283-90D2-4ED9E81A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0D758-BE68-436A-812A-DE719329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0DD5-33E5-46DD-B5B2-CDCA8F0EA20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95D7C-C763-4485-A5A9-3DD89DF4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B43F5-2AFC-4B9B-AA0B-D9E4F2BD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6073-1A1E-4825-A136-DDD830C3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2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483E-3B39-43BD-87F3-C8069714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D7319-24E2-41E3-8723-2DB46628D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B389E-0FDF-442E-8FBE-9E52EC988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FCCAF-BA75-4368-ACEB-5F2C42D7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0DD5-33E5-46DD-B5B2-CDCA8F0EA20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DB6EE-9F3F-49ED-867A-AF1B9866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092AF-026C-4E16-B8F1-EF709549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6073-1A1E-4825-A136-DDD830C3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49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9E989-A991-471C-AA1F-0A9D22C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EE21F-E317-4999-9594-47E45E68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A8A99-6B2F-489F-9E73-070A44B56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E0DD5-33E5-46DD-B5B2-CDCA8F0EA209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1BC0-F171-41C1-A8C2-B0505D1B3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3277-2F06-4B87-9D0C-35C1523C5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6073-1A1E-4825-A136-DDD830C3F7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8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6FC2C8-C167-45DB-9011-45F4C226ABBF}"/>
              </a:ext>
            </a:extLst>
          </p:cNvPr>
          <p:cNvSpPr/>
          <p:nvPr/>
        </p:nvSpPr>
        <p:spPr>
          <a:xfrm>
            <a:off x="1828799" y="1846556"/>
            <a:ext cx="1615736" cy="1216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Alloy model with counting command</a:t>
            </a:r>
            <a:endParaRPr lang="zh-CN" altLang="en-US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1DDDC13-0840-4D8F-8A26-B8CED8073657}"/>
              </a:ext>
            </a:extLst>
          </p:cNvPr>
          <p:cNvSpPr/>
          <p:nvPr/>
        </p:nvSpPr>
        <p:spPr>
          <a:xfrm>
            <a:off x="3444535" y="2379215"/>
            <a:ext cx="1145220" cy="150921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61513-3066-432B-BA1C-FE52F14DBF3F}"/>
              </a:ext>
            </a:extLst>
          </p:cNvPr>
          <p:cNvSpPr/>
          <p:nvPr/>
        </p:nvSpPr>
        <p:spPr>
          <a:xfrm>
            <a:off x="4589755" y="1928673"/>
            <a:ext cx="1704513" cy="10520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Alloy Parsing</a:t>
            </a:r>
            <a:endParaRPr lang="zh-CN" altLang="en-US" b="1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5E317FE-FE31-4B72-8476-6427E995C827}"/>
              </a:ext>
            </a:extLst>
          </p:cNvPr>
          <p:cNvSpPr/>
          <p:nvPr/>
        </p:nvSpPr>
        <p:spPr>
          <a:xfrm>
            <a:off x="6294268" y="2361459"/>
            <a:ext cx="1145220" cy="150921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354FD4-48EA-41EC-AF3E-021961C07758}"/>
              </a:ext>
            </a:extLst>
          </p:cNvPr>
          <p:cNvSpPr/>
          <p:nvPr/>
        </p:nvSpPr>
        <p:spPr>
          <a:xfrm>
            <a:off x="7439488" y="1928673"/>
            <a:ext cx="1704513" cy="10520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Kodkod</a:t>
            </a:r>
            <a:endParaRPr lang="zh-CN" altLang="en-US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2D91134-D3EA-48B8-A00E-99CB722F568C}"/>
              </a:ext>
            </a:extLst>
          </p:cNvPr>
          <p:cNvSpPr/>
          <p:nvPr/>
        </p:nvSpPr>
        <p:spPr>
          <a:xfrm rot="5400000">
            <a:off x="7719133" y="3477826"/>
            <a:ext cx="1145220" cy="150921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C56AF4-A2CB-4624-9EEC-BF10DCE720E5}"/>
              </a:ext>
            </a:extLst>
          </p:cNvPr>
          <p:cNvSpPr/>
          <p:nvPr/>
        </p:nvSpPr>
        <p:spPr>
          <a:xfrm>
            <a:off x="7439488" y="4125897"/>
            <a:ext cx="1704513" cy="10520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SAT formula with Primary variables</a:t>
            </a:r>
            <a:endParaRPr lang="zh-CN" altLang="en-US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D09E983-CA44-4506-8C2F-8B9FB2E81ABC}"/>
              </a:ext>
            </a:extLst>
          </p:cNvPr>
          <p:cNvSpPr/>
          <p:nvPr/>
        </p:nvSpPr>
        <p:spPr>
          <a:xfrm rot="10800000">
            <a:off x="6294268" y="4576437"/>
            <a:ext cx="1145220" cy="150921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4A0E1C-08FA-4A64-82CF-56636AE02E08}"/>
              </a:ext>
            </a:extLst>
          </p:cNvPr>
          <p:cNvSpPr/>
          <p:nvPr/>
        </p:nvSpPr>
        <p:spPr>
          <a:xfrm>
            <a:off x="4589754" y="4032679"/>
            <a:ext cx="1704513" cy="114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Projected Model Counter</a:t>
            </a:r>
            <a:endParaRPr lang="zh-CN" altLang="en-US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1228351-5922-4685-8733-A5F0D6CEE066}"/>
              </a:ext>
            </a:extLst>
          </p:cNvPr>
          <p:cNvSpPr/>
          <p:nvPr/>
        </p:nvSpPr>
        <p:spPr>
          <a:xfrm rot="10800000">
            <a:off x="3444533" y="4529828"/>
            <a:ext cx="1145220" cy="150921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EEF834-CC3E-49A3-B40D-39A9C87F701D}"/>
              </a:ext>
            </a:extLst>
          </p:cNvPr>
          <p:cNvSpPr/>
          <p:nvPr/>
        </p:nvSpPr>
        <p:spPr>
          <a:xfrm>
            <a:off x="1890941" y="4003826"/>
            <a:ext cx="1553587" cy="1145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Count Result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6607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Hu</dc:creator>
  <cp:lastModifiedBy>Yang Hu</cp:lastModifiedBy>
  <cp:revision>46</cp:revision>
  <dcterms:created xsi:type="dcterms:W3CDTF">2020-01-22T16:33:42Z</dcterms:created>
  <dcterms:modified xsi:type="dcterms:W3CDTF">2020-06-11T17:54:28Z</dcterms:modified>
</cp:coreProperties>
</file>