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sldIdLst>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112"/>
    <a:srgbClr val="F9F0D5"/>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F42050-5B89-50C5-BD53-E193C69F11D5}" v="3" dt="2024-10-06T06:10:06.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p:normalViewPr>
  <p:slideViewPr>
    <p:cSldViewPr snapToGrid="0">
      <p:cViewPr varScale="1">
        <p:scale>
          <a:sx n="64" d="100"/>
          <a:sy n="64" d="100"/>
        </p:scale>
        <p:origin x="748" y="4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ruthi Itagalli" userId="S::prakruthi.itagalli@cdw.com::0aeee8f3-9d36-42e6-9755-a50b209397c0" providerId="AD" clId="Web-{47F42050-5B89-50C5-BD53-E193C69F11D5}"/>
    <pc:docChg chg="modSld">
      <pc:chgData name="Prakruthi Itagalli" userId="S::prakruthi.itagalli@cdw.com::0aeee8f3-9d36-42e6-9755-a50b209397c0" providerId="AD" clId="Web-{47F42050-5B89-50C5-BD53-E193C69F11D5}" dt="2024-10-06T06:10:06.772" v="2" actId="20577"/>
      <pc:docMkLst>
        <pc:docMk/>
      </pc:docMkLst>
      <pc:sldChg chg="modSp">
        <pc:chgData name="Prakruthi Itagalli" userId="S::prakruthi.itagalli@cdw.com::0aeee8f3-9d36-42e6-9755-a50b209397c0" providerId="AD" clId="Web-{47F42050-5B89-50C5-BD53-E193C69F11D5}" dt="2024-10-06T06:10:06.772" v="2" actId="20577"/>
        <pc:sldMkLst>
          <pc:docMk/>
          <pc:sldMk cId="2987316224" sldId="258"/>
        </pc:sldMkLst>
        <pc:spChg chg="mod">
          <ac:chgData name="Prakruthi Itagalli" userId="S::prakruthi.itagalli@cdw.com::0aeee8f3-9d36-42e6-9755-a50b209397c0" providerId="AD" clId="Web-{47F42050-5B89-50C5-BD53-E193C69F11D5}" dt="2024-10-06T06:10:06.772" v="2" actId="20577"/>
          <ac:spMkLst>
            <pc:docMk/>
            <pc:sldMk cId="2987316224" sldId="258"/>
            <ac:spMk id="3" creationId="{C7C60B03-EDE8-1D9D-F1E3-8D11DE4E62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A6B41B-D251-8B64-411A-957F66C8010A}"/>
              </a:ext>
            </a:extLst>
          </p:cNvPr>
          <p:cNvSpPr>
            <a:spLocks noGrp="1"/>
          </p:cNvSpPr>
          <p:nvPr>
            <p:ph type="title" hasCustomPrompt="1"/>
          </p:nvPr>
        </p:nvSpPr>
        <p:spPr>
          <a:xfrm>
            <a:off x="2815856" y="184372"/>
            <a:ext cx="6560288" cy="496111"/>
          </a:xfrm>
          <a:prstGeom prst="rect">
            <a:avLst/>
          </a:prstGeom>
        </p:spPr>
        <p:txBody>
          <a:bodyPr/>
          <a:lstStyle>
            <a:lvl1pPr algn="ctr">
              <a:defRPr sz="3200" b="1">
                <a:solidFill>
                  <a:srgbClr val="F9F0D5"/>
                </a:solidFill>
              </a:defRPr>
            </a:lvl1pPr>
          </a:lstStyle>
          <a:p>
            <a:r>
              <a:rPr lang="en-GB" dirty="0"/>
              <a:t>CLICK HERE TO ADD TITLE</a:t>
            </a:r>
            <a:endParaRPr lang="en-US" dirty="0"/>
          </a:p>
        </p:txBody>
      </p:sp>
      <p:sp>
        <p:nvSpPr>
          <p:cNvPr id="18" name="Content Placeholder 17">
            <a:extLst>
              <a:ext uri="{FF2B5EF4-FFF2-40B4-BE49-F238E27FC236}">
                <a16:creationId xmlns:a16="http://schemas.microsoft.com/office/drawing/2014/main" id="{859B4A37-8357-6CEA-7960-3AD2D2A9021C}"/>
              </a:ext>
            </a:extLst>
          </p:cNvPr>
          <p:cNvSpPr>
            <a:spLocks noGrp="1"/>
          </p:cNvSpPr>
          <p:nvPr>
            <p:ph sz="quarter" idx="10" hasCustomPrompt="1"/>
          </p:nvPr>
        </p:nvSpPr>
        <p:spPr>
          <a:xfrm>
            <a:off x="616688" y="1594884"/>
            <a:ext cx="5146159" cy="3721395"/>
          </a:xfrm>
          <a:prstGeom prst="rect">
            <a:avLst/>
          </a:prstGeom>
        </p:spPr>
        <p:txBody>
          <a:bodyPr/>
          <a:lstStyle>
            <a:lvl1pPr marL="0" indent="0" algn="just">
              <a:buNone/>
              <a:defRPr sz="1400">
                <a:solidFill>
                  <a:srgbClr val="EBEBEB"/>
                </a:solidFill>
              </a:defRPr>
            </a:lvl1pPr>
          </a:lstStyle>
          <a:p>
            <a:pPr lvl="0"/>
            <a:r>
              <a:rPr lang="en-US" dirty="0"/>
              <a:t>Add content here</a:t>
            </a:r>
          </a:p>
        </p:txBody>
      </p:sp>
      <p:sp>
        <p:nvSpPr>
          <p:cNvPr id="20" name="Content Placeholder 17">
            <a:extLst>
              <a:ext uri="{FF2B5EF4-FFF2-40B4-BE49-F238E27FC236}">
                <a16:creationId xmlns:a16="http://schemas.microsoft.com/office/drawing/2014/main" id="{EE212CFB-0C2F-E421-74AF-8CEE4B3AAB52}"/>
              </a:ext>
            </a:extLst>
          </p:cNvPr>
          <p:cNvSpPr>
            <a:spLocks noGrp="1"/>
          </p:cNvSpPr>
          <p:nvPr>
            <p:ph sz="quarter" idx="11" hasCustomPrompt="1"/>
          </p:nvPr>
        </p:nvSpPr>
        <p:spPr>
          <a:xfrm>
            <a:off x="6429155" y="1594883"/>
            <a:ext cx="5146159" cy="3721395"/>
          </a:xfrm>
          <a:prstGeom prst="rect">
            <a:avLst/>
          </a:prstGeom>
        </p:spPr>
        <p:txBody>
          <a:bodyPr/>
          <a:lstStyle>
            <a:lvl1pPr marL="0" indent="0">
              <a:buNone/>
              <a:defRPr sz="1400">
                <a:solidFill>
                  <a:srgbClr val="EBEBEB"/>
                </a:solidFill>
              </a:defRPr>
            </a:lvl1pPr>
          </a:lstStyle>
          <a:p>
            <a:pPr lvl="0"/>
            <a:r>
              <a:rPr lang="en-US" dirty="0"/>
              <a:t>Add content here</a:t>
            </a:r>
          </a:p>
        </p:txBody>
      </p:sp>
      <p:sp>
        <p:nvSpPr>
          <p:cNvPr id="22" name="Text Placeholder 21">
            <a:extLst>
              <a:ext uri="{FF2B5EF4-FFF2-40B4-BE49-F238E27FC236}">
                <a16:creationId xmlns:a16="http://schemas.microsoft.com/office/drawing/2014/main" id="{0DF4234D-3BCE-ADCE-34AE-D4B2E9D002F8}"/>
              </a:ext>
            </a:extLst>
          </p:cNvPr>
          <p:cNvSpPr>
            <a:spLocks noGrp="1"/>
          </p:cNvSpPr>
          <p:nvPr>
            <p:ph type="body" sz="quarter" idx="12" hasCustomPrompt="1"/>
          </p:nvPr>
        </p:nvSpPr>
        <p:spPr>
          <a:xfrm>
            <a:off x="2815856" y="5808360"/>
            <a:ext cx="1705586" cy="298192"/>
          </a:xfrm>
          <a:prstGeom prst="rect">
            <a:avLst/>
          </a:prstGeom>
        </p:spPr>
        <p:txBody>
          <a:bodyPr/>
          <a:lstStyle>
            <a:lvl1pPr marL="0" indent="0">
              <a:buNone/>
              <a:defRPr sz="1800">
                <a:solidFill>
                  <a:srgbClr val="F9F0D5"/>
                </a:solidFill>
              </a:defRPr>
            </a:lvl1pPr>
          </a:lstStyle>
          <a:p>
            <a:pPr lvl="0"/>
            <a:r>
              <a:rPr lang="en-US" dirty="0"/>
              <a:t>SPEAKER-1</a:t>
            </a:r>
          </a:p>
        </p:txBody>
      </p:sp>
      <p:sp>
        <p:nvSpPr>
          <p:cNvPr id="23" name="Text Placeholder 21">
            <a:extLst>
              <a:ext uri="{FF2B5EF4-FFF2-40B4-BE49-F238E27FC236}">
                <a16:creationId xmlns:a16="http://schemas.microsoft.com/office/drawing/2014/main" id="{AB8D048A-BBFC-AB05-8DC9-88DBDE6CB94B}"/>
              </a:ext>
            </a:extLst>
          </p:cNvPr>
          <p:cNvSpPr>
            <a:spLocks noGrp="1"/>
          </p:cNvSpPr>
          <p:nvPr>
            <p:ph type="body" sz="quarter" idx="13" hasCustomPrompt="1"/>
          </p:nvPr>
        </p:nvSpPr>
        <p:spPr>
          <a:xfrm>
            <a:off x="5576363" y="5808360"/>
            <a:ext cx="1705584" cy="298192"/>
          </a:xfrm>
          <a:prstGeom prst="rect">
            <a:avLst/>
          </a:prstGeom>
        </p:spPr>
        <p:txBody>
          <a:bodyPr/>
          <a:lstStyle>
            <a:lvl1pPr marL="0" indent="0">
              <a:buNone/>
              <a:defRPr sz="1800">
                <a:solidFill>
                  <a:srgbClr val="F9F0D5"/>
                </a:solidFill>
              </a:defRPr>
            </a:lvl1pPr>
          </a:lstStyle>
          <a:p>
            <a:pPr lvl="0"/>
            <a:r>
              <a:rPr lang="en-US" dirty="0"/>
              <a:t>SPEAKER-2</a:t>
            </a:r>
          </a:p>
        </p:txBody>
      </p:sp>
      <p:sp>
        <p:nvSpPr>
          <p:cNvPr id="24" name="Text Placeholder 21">
            <a:extLst>
              <a:ext uri="{FF2B5EF4-FFF2-40B4-BE49-F238E27FC236}">
                <a16:creationId xmlns:a16="http://schemas.microsoft.com/office/drawing/2014/main" id="{BA357E57-4D69-AFA6-0EA0-CDD4F1A05414}"/>
              </a:ext>
            </a:extLst>
          </p:cNvPr>
          <p:cNvSpPr>
            <a:spLocks noGrp="1"/>
          </p:cNvSpPr>
          <p:nvPr>
            <p:ph type="body" sz="quarter" idx="14" hasCustomPrompt="1"/>
          </p:nvPr>
        </p:nvSpPr>
        <p:spPr>
          <a:xfrm>
            <a:off x="8565329" y="5808360"/>
            <a:ext cx="1621629" cy="298192"/>
          </a:xfrm>
          <a:prstGeom prst="rect">
            <a:avLst/>
          </a:prstGeom>
        </p:spPr>
        <p:txBody>
          <a:bodyPr/>
          <a:lstStyle>
            <a:lvl1pPr marL="0" indent="0">
              <a:buNone/>
              <a:defRPr sz="1800">
                <a:solidFill>
                  <a:srgbClr val="F9F0D5"/>
                </a:solidFill>
              </a:defRPr>
            </a:lvl1pPr>
          </a:lstStyle>
          <a:p>
            <a:pPr lvl="0"/>
            <a:r>
              <a:rPr lang="en-US" dirty="0"/>
              <a:t>SPEAKER-3</a:t>
            </a:r>
          </a:p>
        </p:txBody>
      </p:sp>
      <p:sp>
        <p:nvSpPr>
          <p:cNvPr id="25" name="Text Placeholder 21">
            <a:extLst>
              <a:ext uri="{FF2B5EF4-FFF2-40B4-BE49-F238E27FC236}">
                <a16:creationId xmlns:a16="http://schemas.microsoft.com/office/drawing/2014/main" id="{8D7BD1CC-39A3-D403-6880-291A16DB9904}"/>
              </a:ext>
            </a:extLst>
          </p:cNvPr>
          <p:cNvSpPr>
            <a:spLocks noGrp="1"/>
          </p:cNvSpPr>
          <p:nvPr>
            <p:ph type="body" sz="quarter" idx="15" hasCustomPrompt="1"/>
          </p:nvPr>
        </p:nvSpPr>
        <p:spPr>
          <a:xfrm>
            <a:off x="2815856" y="6220425"/>
            <a:ext cx="1705585" cy="298192"/>
          </a:xfrm>
          <a:prstGeom prst="rect">
            <a:avLst/>
          </a:prstGeom>
        </p:spPr>
        <p:txBody>
          <a:bodyPr/>
          <a:lstStyle>
            <a:lvl1pPr marL="0" indent="0">
              <a:buNone/>
              <a:defRPr sz="1800">
                <a:solidFill>
                  <a:srgbClr val="F9F0D5"/>
                </a:solidFill>
              </a:defRPr>
            </a:lvl1pPr>
          </a:lstStyle>
          <a:p>
            <a:pPr lvl="0"/>
            <a:r>
              <a:rPr lang="en-US" dirty="0"/>
              <a:t>SPEAKER-4</a:t>
            </a:r>
          </a:p>
        </p:txBody>
      </p:sp>
      <p:sp>
        <p:nvSpPr>
          <p:cNvPr id="26" name="Text Placeholder 21">
            <a:extLst>
              <a:ext uri="{FF2B5EF4-FFF2-40B4-BE49-F238E27FC236}">
                <a16:creationId xmlns:a16="http://schemas.microsoft.com/office/drawing/2014/main" id="{4DB6BACD-6AD6-1619-00FE-0CBEC0D7AC49}"/>
              </a:ext>
            </a:extLst>
          </p:cNvPr>
          <p:cNvSpPr>
            <a:spLocks noGrp="1"/>
          </p:cNvSpPr>
          <p:nvPr>
            <p:ph type="body" sz="quarter" idx="16" hasCustomPrompt="1"/>
          </p:nvPr>
        </p:nvSpPr>
        <p:spPr>
          <a:xfrm>
            <a:off x="5576364" y="6220425"/>
            <a:ext cx="1705583" cy="298192"/>
          </a:xfrm>
          <a:prstGeom prst="rect">
            <a:avLst/>
          </a:prstGeom>
        </p:spPr>
        <p:txBody>
          <a:bodyPr/>
          <a:lstStyle>
            <a:lvl1pPr marL="0" indent="0">
              <a:buNone/>
              <a:defRPr sz="1800">
                <a:solidFill>
                  <a:srgbClr val="F9F0D5"/>
                </a:solidFill>
              </a:defRPr>
            </a:lvl1pPr>
          </a:lstStyle>
          <a:p>
            <a:pPr lvl="0"/>
            <a:r>
              <a:rPr lang="en-US" dirty="0"/>
              <a:t>SPEAKER-5</a:t>
            </a:r>
          </a:p>
        </p:txBody>
      </p:sp>
    </p:spTree>
    <p:extLst>
      <p:ext uri="{BB962C8B-B14F-4D97-AF65-F5344CB8AC3E}">
        <p14:creationId xmlns:p14="http://schemas.microsoft.com/office/powerpoint/2010/main" val="3933509359"/>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microsoft.com/office/2007/relationships/hdphoto" Target="../media/hdphoto1.wdp"/><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ack background with white dots&#10;&#10;Description automatically generated with medium confidence">
            <a:extLst>
              <a:ext uri="{FF2B5EF4-FFF2-40B4-BE49-F238E27FC236}">
                <a16:creationId xmlns:a16="http://schemas.microsoft.com/office/drawing/2014/main" id="{001697A9-F3F4-05C2-90BA-1DA81DB653C5}"/>
              </a:ext>
            </a:extLst>
          </p:cNvPr>
          <p:cNvPicPr>
            <a:picLocks noChangeAspect="1"/>
          </p:cNvPicPr>
          <p:nvPr userDrawn="1"/>
        </p:nvPicPr>
        <p:blipFill>
          <a:blip r:embed="rId3"/>
          <a:stretch>
            <a:fillRect/>
          </a:stretch>
        </p:blipFill>
        <p:spPr>
          <a:xfrm>
            <a:off x="0" y="0"/>
            <a:ext cx="12192000" cy="6858000"/>
          </a:xfrm>
          <a:prstGeom prst="rect">
            <a:avLst/>
          </a:prstGeom>
          <a:ln>
            <a:noFill/>
          </a:ln>
        </p:spPr>
      </p:pic>
      <p:pic>
        <p:nvPicPr>
          <p:cNvPr id="13" name="Picture 12" descr="A dark purple square&#10;&#10;Description automatically generated with medium confidence">
            <a:extLst>
              <a:ext uri="{FF2B5EF4-FFF2-40B4-BE49-F238E27FC236}">
                <a16:creationId xmlns:a16="http://schemas.microsoft.com/office/drawing/2014/main" id="{A31AB639-9308-E44E-7F81-7396DF0CDCF3}"/>
              </a:ext>
            </a:extLst>
          </p:cNvPr>
          <p:cNvPicPr>
            <a:picLocks noChangeAspect="1"/>
          </p:cNvPicPr>
          <p:nvPr userDrawn="1"/>
        </p:nvPicPr>
        <p:blipFill>
          <a:blip r:embed="rId4">
            <a:extLst>
              <a:ext uri="{BEBA8EAE-BF5A-486C-A8C5-ECC9F3942E4B}">
                <a14:imgProps xmlns:a14="http://schemas.microsoft.com/office/drawing/2010/main">
                  <a14:imgLayer r:embed="rId5">
                    <a14:imgEffect>
                      <a14:artisticFilmGrain/>
                    </a14:imgEffect>
                    <a14:imgEffect>
                      <a14:brightnessContrast bright="-38000" contrast="17000"/>
                    </a14:imgEffect>
                  </a14:imgLayer>
                </a14:imgProps>
              </a:ext>
            </a:extLst>
          </a:blip>
          <a:stretch>
            <a:fillRect/>
          </a:stretch>
        </p:blipFill>
        <p:spPr>
          <a:xfrm>
            <a:off x="435573" y="1034202"/>
            <a:ext cx="5503147" cy="4601133"/>
          </a:xfrm>
          <a:prstGeom prst="rect">
            <a:avLst/>
          </a:prstGeom>
          <a:ln w="19050">
            <a:noFill/>
          </a:ln>
        </p:spPr>
      </p:pic>
      <p:pic>
        <p:nvPicPr>
          <p:cNvPr id="16" name="Picture 15" descr="A dark purple square&#10;&#10;Description automatically generated with medium confidence">
            <a:extLst>
              <a:ext uri="{FF2B5EF4-FFF2-40B4-BE49-F238E27FC236}">
                <a16:creationId xmlns:a16="http://schemas.microsoft.com/office/drawing/2014/main" id="{081F34B6-6D82-6C97-950B-BE6131627FA5}"/>
              </a:ext>
            </a:extLst>
          </p:cNvPr>
          <p:cNvPicPr>
            <a:picLocks noChangeAspect="1"/>
          </p:cNvPicPr>
          <p:nvPr userDrawn="1"/>
        </p:nvPicPr>
        <p:blipFill>
          <a:blip r:embed="rId4">
            <a:extLst>
              <a:ext uri="{BEBA8EAE-BF5A-486C-A8C5-ECC9F3942E4B}">
                <a14:imgProps xmlns:a14="http://schemas.microsoft.com/office/drawing/2010/main">
                  <a14:imgLayer r:embed="rId6">
                    <a14:imgEffect>
                      <a14:artisticFilmGrain/>
                    </a14:imgEffect>
                    <a14:imgEffect>
                      <a14:brightnessContrast bright="-38000" contrast="17000"/>
                    </a14:imgEffect>
                  </a14:imgLayer>
                </a14:imgProps>
              </a:ext>
            </a:extLst>
          </a:blip>
          <a:stretch>
            <a:fillRect/>
          </a:stretch>
        </p:blipFill>
        <p:spPr>
          <a:xfrm>
            <a:off x="6265631" y="1011800"/>
            <a:ext cx="5503147" cy="4601133"/>
          </a:xfrm>
          <a:prstGeom prst="rect">
            <a:avLst/>
          </a:prstGeom>
          <a:ln w="19050">
            <a:noFill/>
          </a:ln>
        </p:spPr>
      </p:pic>
      <p:grpSp>
        <p:nvGrpSpPr>
          <p:cNvPr id="23" name="Group 22">
            <a:extLst>
              <a:ext uri="{FF2B5EF4-FFF2-40B4-BE49-F238E27FC236}">
                <a16:creationId xmlns:a16="http://schemas.microsoft.com/office/drawing/2014/main" id="{E7ED5944-7A6D-E4FC-953C-9E7FC45E79B2}"/>
              </a:ext>
            </a:extLst>
          </p:cNvPr>
          <p:cNvGrpSpPr/>
          <p:nvPr userDrawn="1"/>
        </p:nvGrpSpPr>
        <p:grpSpPr>
          <a:xfrm>
            <a:off x="2365373" y="955019"/>
            <a:ext cx="1534885" cy="502418"/>
            <a:chOff x="2397854" y="402280"/>
            <a:chExt cx="1534885" cy="502418"/>
          </a:xfrm>
          <a:solidFill>
            <a:srgbClr val="F9F0D5"/>
          </a:solidFill>
        </p:grpSpPr>
        <p:sp>
          <p:nvSpPr>
            <p:cNvPr id="18" name="Rounded Rectangle 17">
              <a:extLst>
                <a:ext uri="{FF2B5EF4-FFF2-40B4-BE49-F238E27FC236}">
                  <a16:creationId xmlns:a16="http://schemas.microsoft.com/office/drawing/2014/main" id="{1F6D6A72-8B71-5C36-F8C1-D5E4F3AAB15C}"/>
                </a:ext>
              </a:extLst>
            </p:cNvPr>
            <p:cNvSpPr/>
            <p:nvPr userDrawn="1"/>
          </p:nvSpPr>
          <p:spPr>
            <a:xfrm>
              <a:off x="2397854" y="402280"/>
              <a:ext cx="1534885" cy="502418"/>
            </a:xfrm>
            <a:prstGeom prst="roundRect">
              <a:avLst/>
            </a:prstGeom>
            <a:gr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C79D5489-247E-3C3C-61A9-229F5B85A317}"/>
                </a:ext>
              </a:extLst>
            </p:cNvPr>
            <p:cNvSpPr txBox="1"/>
            <p:nvPr userDrawn="1"/>
          </p:nvSpPr>
          <p:spPr>
            <a:xfrm>
              <a:off x="2429754" y="481463"/>
              <a:ext cx="1463086" cy="369332"/>
            </a:xfrm>
            <a:prstGeom prst="rect">
              <a:avLst/>
            </a:prstGeom>
            <a:grpFill/>
            <a:ln w="9525">
              <a:noFill/>
            </a:ln>
          </p:spPr>
          <p:txBody>
            <a:bodyPr wrap="square" rtlCol="0" anchor="ctr">
              <a:spAutoFit/>
            </a:bodyPr>
            <a:lstStyle/>
            <a:p>
              <a:r>
                <a:rPr lang="en-US" b="1" i="0" dirty="0">
                  <a:solidFill>
                    <a:srgbClr val="260112"/>
                  </a:solidFill>
                  <a:latin typeface="Poppins" pitchFamily="2" charset="77"/>
                  <a:cs typeface="Poppins" pitchFamily="2" charset="77"/>
                </a:rPr>
                <a:t>ABSTRACT</a:t>
              </a:r>
            </a:p>
          </p:txBody>
        </p:sp>
      </p:grpSp>
      <p:pic>
        <p:nvPicPr>
          <p:cNvPr id="32" name="Picture 31" descr="A black circle with a black background&#10;&#10;Description automatically generated">
            <a:extLst>
              <a:ext uri="{FF2B5EF4-FFF2-40B4-BE49-F238E27FC236}">
                <a16:creationId xmlns:a16="http://schemas.microsoft.com/office/drawing/2014/main" id="{5FF6B0A6-B4E9-B332-2372-6DE6434A142A}"/>
              </a:ext>
            </a:extLst>
          </p:cNvPr>
          <p:cNvPicPr>
            <a:picLocks noChangeAspect="1"/>
          </p:cNvPicPr>
          <p:nvPr userDrawn="1"/>
        </p:nvPicPr>
        <p:blipFill>
          <a:blip r:embed="rId7">
            <a:alphaModFix amt="50000"/>
          </a:blip>
          <a:srcRect l="25071" t="22353"/>
          <a:stretch/>
        </p:blipFill>
        <p:spPr>
          <a:xfrm>
            <a:off x="0" y="-44186"/>
            <a:ext cx="1199016" cy="1163618"/>
          </a:xfrm>
          <a:prstGeom prst="rect">
            <a:avLst/>
          </a:prstGeom>
        </p:spPr>
      </p:pic>
      <p:pic>
        <p:nvPicPr>
          <p:cNvPr id="27" name="Picture 26" descr="A dark purple square&#10;&#10;Description automatically generated with medium confidence">
            <a:extLst>
              <a:ext uri="{FF2B5EF4-FFF2-40B4-BE49-F238E27FC236}">
                <a16:creationId xmlns:a16="http://schemas.microsoft.com/office/drawing/2014/main" id="{4DA4260C-0FDC-E789-53A5-3269A477A74B}"/>
              </a:ext>
            </a:extLst>
          </p:cNvPr>
          <p:cNvPicPr>
            <a:picLocks noChangeAspect="1"/>
          </p:cNvPicPr>
          <p:nvPr userDrawn="1"/>
        </p:nvPicPr>
        <p:blipFill>
          <a:blip r:embed="rId4">
            <a:extLst>
              <a:ext uri="{BEBA8EAE-BF5A-486C-A8C5-ECC9F3942E4B}">
                <a14:imgProps xmlns:a14="http://schemas.microsoft.com/office/drawing/2010/main">
                  <a14:imgLayer r:embed="rId8">
                    <a14:imgEffect>
                      <a14:artisticFilmGrain/>
                    </a14:imgEffect>
                    <a14:imgEffect>
                      <a14:brightnessContrast bright="-38000" contrast="17000"/>
                    </a14:imgEffect>
                  </a14:imgLayer>
                </a14:imgProps>
              </a:ext>
            </a:extLst>
          </a:blip>
          <a:stretch>
            <a:fillRect/>
          </a:stretch>
        </p:blipFill>
        <p:spPr>
          <a:xfrm>
            <a:off x="435572" y="5752796"/>
            <a:ext cx="11333205" cy="871937"/>
          </a:xfrm>
          <a:prstGeom prst="rect">
            <a:avLst/>
          </a:prstGeom>
          <a:ln w="19050">
            <a:noFill/>
          </a:ln>
        </p:spPr>
      </p:pic>
      <p:pic>
        <p:nvPicPr>
          <p:cNvPr id="34" name="Picture 33" descr="A purple circle with black background&#10;&#10;Description automatically generated">
            <a:extLst>
              <a:ext uri="{FF2B5EF4-FFF2-40B4-BE49-F238E27FC236}">
                <a16:creationId xmlns:a16="http://schemas.microsoft.com/office/drawing/2014/main" id="{38395317-1541-9AC5-E21B-57A9EA6FCB1A}"/>
              </a:ext>
            </a:extLst>
          </p:cNvPr>
          <p:cNvPicPr>
            <a:picLocks noChangeAspect="1"/>
          </p:cNvPicPr>
          <p:nvPr userDrawn="1"/>
        </p:nvPicPr>
        <p:blipFill>
          <a:blip r:embed="rId9">
            <a:alphaModFix amt="70000"/>
          </a:blip>
          <a:srcRect l="30725"/>
          <a:stretch/>
        </p:blipFill>
        <p:spPr>
          <a:xfrm>
            <a:off x="3230" y="1100404"/>
            <a:ext cx="384284" cy="519497"/>
          </a:xfrm>
          <a:prstGeom prst="rect">
            <a:avLst/>
          </a:prstGeom>
        </p:spPr>
      </p:pic>
      <p:pic>
        <p:nvPicPr>
          <p:cNvPr id="38" name="Picture 37" descr="A white text on a black background&#10;&#10;Description automatically generated">
            <a:extLst>
              <a:ext uri="{FF2B5EF4-FFF2-40B4-BE49-F238E27FC236}">
                <a16:creationId xmlns:a16="http://schemas.microsoft.com/office/drawing/2014/main" id="{3597593A-B5E8-56E0-DC20-A3BA2E92B19A}"/>
              </a:ext>
            </a:extLst>
          </p:cNvPr>
          <p:cNvPicPr>
            <a:picLocks noChangeAspect="1"/>
          </p:cNvPicPr>
          <p:nvPr userDrawn="1"/>
        </p:nvPicPr>
        <p:blipFill>
          <a:blip r:embed="rId10"/>
          <a:stretch>
            <a:fillRect/>
          </a:stretch>
        </p:blipFill>
        <p:spPr>
          <a:xfrm>
            <a:off x="11343942" y="6102279"/>
            <a:ext cx="715740" cy="385399"/>
          </a:xfrm>
          <a:prstGeom prst="rect">
            <a:avLst/>
          </a:prstGeom>
        </p:spPr>
      </p:pic>
      <p:pic>
        <p:nvPicPr>
          <p:cNvPr id="40" name="Picture 39" descr="A white text on a black background&#10;&#10;Description automatically generated">
            <a:extLst>
              <a:ext uri="{FF2B5EF4-FFF2-40B4-BE49-F238E27FC236}">
                <a16:creationId xmlns:a16="http://schemas.microsoft.com/office/drawing/2014/main" id="{808F1EAF-06B4-AAFB-61AD-3810EAC5BBE0}"/>
              </a:ext>
            </a:extLst>
          </p:cNvPr>
          <p:cNvPicPr>
            <a:picLocks noChangeAspect="1"/>
          </p:cNvPicPr>
          <p:nvPr userDrawn="1"/>
        </p:nvPicPr>
        <p:blipFill>
          <a:blip r:embed="rId11"/>
          <a:stretch>
            <a:fillRect/>
          </a:stretch>
        </p:blipFill>
        <p:spPr>
          <a:xfrm>
            <a:off x="10515600" y="220462"/>
            <a:ext cx="1544082" cy="432143"/>
          </a:xfrm>
          <a:prstGeom prst="rect">
            <a:avLst/>
          </a:prstGeom>
        </p:spPr>
      </p:pic>
      <p:grpSp>
        <p:nvGrpSpPr>
          <p:cNvPr id="41" name="Group 40">
            <a:extLst>
              <a:ext uri="{FF2B5EF4-FFF2-40B4-BE49-F238E27FC236}">
                <a16:creationId xmlns:a16="http://schemas.microsoft.com/office/drawing/2014/main" id="{5D50991E-15DF-4D09-A59B-B9A5A86B68B4}"/>
              </a:ext>
            </a:extLst>
          </p:cNvPr>
          <p:cNvGrpSpPr/>
          <p:nvPr userDrawn="1"/>
        </p:nvGrpSpPr>
        <p:grpSpPr>
          <a:xfrm>
            <a:off x="8249761" y="901116"/>
            <a:ext cx="1534885" cy="502418"/>
            <a:chOff x="2397854" y="402280"/>
            <a:chExt cx="1534885" cy="502418"/>
          </a:xfrm>
          <a:solidFill>
            <a:srgbClr val="F9F0D5"/>
          </a:solidFill>
        </p:grpSpPr>
        <p:sp>
          <p:nvSpPr>
            <p:cNvPr id="42" name="Rounded Rectangle 41">
              <a:extLst>
                <a:ext uri="{FF2B5EF4-FFF2-40B4-BE49-F238E27FC236}">
                  <a16:creationId xmlns:a16="http://schemas.microsoft.com/office/drawing/2014/main" id="{9B5937BF-7E93-E478-B26E-B06234EA080F}"/>
                </a:ext>
              </a:extLst>
            </p:cNvPr>
            <p:cNvSpPr/>
            <p:nvPr userDrawn="1"/>
          </p:nvSpPr>
          <p:spPr>
            <a:xfrm>
              <a:off x="2397854" y="402280"/>
              <a:ext cx="1534885" cy="502418"/>
            </a:xfrm>
            <a:prstGeom prst="roundRect">
              <a:avLst/>
            </a:prstGeom>
            <a:gr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4A851460-926A-C752-5F7A-F0B3BBB7CF45}"/>
                </a:ext>
              </a:extLst>
            </p:cNvPr>
            <p:cNvSpPr txBox="1"/>
            <p:nvPr userDrawn="1"/>
          </p:nvSpPr>
          <p:spPr>
            <a:xfrm>
              <a:off x="2473629" y="491984"/>
              <a:ext cx="1383334" cy="369332"/>
            </a:xfrm>
            <a:prstGeom prst="rect">
              <a:avLst/>
            </a:prstGeom>
            <a:grpFill/>
            <a:ln w="9525">
              <a:noFill/>
            </a:ln>
          </p:spPr>
          <p:txBody>
            <a:bodyPr wrap="square" rtlCol="0" anchor="ctr">
              <a:spAutoFit/>
            </a:bodyPr>
            <a:lstStyle/>
            <a:p>
              <a:r>
                <a:rPr lang="en-US" b="1" i="0" dirty="0">
                  <a:solidFill>
                    <a:srgbClr val="260112"/>
                  </a:solidFill>
                  <a:latin typeface="Poppins" pitchFamily="2" charset="77"/>
                  <a:cs typeface="Poppins" pitchFamily="2" charset="77"/>
                </a:rPr>
                <a:t>SOLUTION</a:t>
              </a:r>
            </a:p>
          </p:txBody>
        </p:sp>
      </p:grpSp>
      <p:grpSp>
        <p:nvGrpSpPr>
          <p:cNvPr id="44" name="Group 43">
            <a:extLst>
              <a:ext uri="{FF2B5EF4-FFF2-40B4-BE49-F238E27FC236}">
                <a16:creationId xmlns:a16="http://schemas.microsoft.com/office/drawing/2014/main" id="{7DBE639B-15DE-62A0-BEEF-6386F27986A3}"/>
              </a:ext>
            </a:extLst>
          </p:cNvPr>
          <p:cNvGrpSpPr/>
          <p:nvPr userDrawn="1"/>
        </p:nvGrpSpPr>
        <p:grpSpPr>
          <a:xfrm>
            <a:off x="435572" y="5937555"/>
            <a:ext cx="1534885" cy="502418"/>
            <a:chOff x="2397854" y="402280"/>
            <a:chExt cx="1534885" cy="502418"/>
          </a:xfrm>
          <a:solidFill>
            <a:srgbClr val="F9F0D5"/>
          </a:solidFill>
        </p:grpSpPr>
        <p:sp>
          <p:nvSpPr>
            <p:cNvPr id="45" name="Rounded Rectangle 44">
              <a:extLst>
                <a:ext uri="{FF2B5EF4-FFF2-40B4-BE49-F238E27FC236}">
                  <a16:creationId xmlns:a16="http://schemas.microsoft.com/office/drawing/2014/main" id="{6D5B6C67-F9AB-1712-1BB0-BDC36C86F682}"/>
                </a:ext>
              </a:extLst>
            </p:cNvPr>
            <p:cNvSpPr/>
            <p:nvPr userDrawn="1"/>
          </p:nvSpPr>
          <p:spPr>
            <a:xfrm>
              <a:off x="2397854" y="402280"/>
              <a:ext cx="1534885" cy="502418"/>
            </a:xfrm>
            <a:prstGeom prst="roundRect">
              <a:avLst/>
            </a:prstGeom>
            <a:gr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94827A5B-819B-87C7-021A-0D9E6C5C9749}"/>
                </a:ext>
              </a:extLst>
            </p:cNvPr>
            <p:cNvSpPr txBox="1"/>
            <p:nvPr userDrawn="1"/>
          </p:nvSpPr>
          <p:spPr>
            <a:xfrm>
              <a:off x="2460918" y="482346"/>
              <a:ext cx="1408756" cy="369332"/>
            </a:xfrm>
            <a:prstGeom prst="rect">
              <a:avLst/>
            </a:prstGeom>
            <a:grpFill/>
            <a:ln w="9525">
              <a:noFill/>
            </a:ln>
          </p:spPr>
          <p:txBody>
            <a:bodyPr wrap="square" rtlCol="0" anchor="ctr">
              <a:spAutoFit/>
            </a:bodyPr>
            <a:lstStyle/>
            <a:p>
              <a:r>
                <a:rPr lang="en-US" b="1" i="0" dirty="0">
                  <a:solidFill>
                    <a:srgbClr val="260112"/>
                  </a:solidFill>
                  <a:latin typeface="Poppins" pitchFamily="2" charset="77"/>
                  <a:cs typeface="Poppins" pitchFamily="2" charset="77"/>
                </a:rPr>
                <a:t>SPEAKERS</a:t>
              </a:r>
            </a:p>
          </p:txBody>
        </p:sp>
      </p:grpSp>
    </p:spTree>
    <p:extLst>
      <p:ext uri="{BB962C8B-B14F-4D97-AF65-F5344CB8AC3E}">
        <p14:creationId xmlns:p14="http://schemas.microsoft.com/office/powerpoint/2010/main" val="121824409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Memento_(film)" TargetMode="External"/><Relationship Id="rId2" Type="http://schemas.openxmlformats.org/officeDocument/2006/relationships/hyperlink" Target="https://en.wikipedia.org/wiki/Ghajini_(2008_fil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AEE7-972A-AE49-AFA6-26461514CBB5}"/>
              </a:ext>
            </a:extLst>
          </p:cNvPr>
          <p:cNvSpPr>
            <a:spLocks noGrp="1"/>
          </p:cNvSpPr>
          <p:nvPr>
            <p:ph type="title"/>
          </p:nvPr>
        </p:nvSpPr>
        <p:spPr>
          <a:xfrm>
            <a:off x="2815856" y="184372"/>
            <a:ext cx="6765466" cy="496111"/>
          </a:xfrm>
        </p:spPr>
        <p:txBody>
          <a:bodyPr/>
          <a:lstStyle/>
          <a:p>
            <a:r>
              <a:rPr lang="en-US" sz="2800" dirty="0"/>
              <a:t>Memory as a Service-Emotions in the cloud</a:t>
            </a:r>
          </a:p>
        </p:txBody>
      </p:sp>
      <p:sp>
        <p:nvSpPr>
          <p:cNvPr id="3" name="Content Placeholder 2">
            <a:extLst>
              <a:ext uri="{FF2B5EF4-FFF2-40B4-BE49-F238E27FC236}">
                <a16:creationId xmlns:a16="http://schemas.microsoft.com/office/drawing/2014/main" id="{C7C60B03-EDE8-1D9D-F1E3-8D11DE4E62B7}"/>
              </a:ext>
            </a:extLst>
          </p:cNvPr>
          <p:cNvSpPr>
            <a:spLocks noGrp="1"/>
          </p:cNvSpPr>
          <p:nvPr>
            <p:ph sz="quarter" idx="10"/>
          </p:nvPr>
        </p:nvSpPr>
        <p:spPr/>
        <p:txBody>
          <a:bodyPr lIns="91440" tIns="45720" rIns="91440" bIns="45720" anchor="t"/>
          <a:lstStyle/>
          <a:p>
            <a:pPr>
              <a:lnSpc>
                <a:spcPct val="100000"/>
              </a:lnSpc>
            </a:pPr>
            <a:r>
              <a:rPr lang="en-US" dirty="0">
                <a:latin typeface="Aptos" panose="020B0004020202020204" pitchFamily="34" charset="0"/>
                <a:cs typeface="Poppins" pitchFamily="2" charset="77"/>
              </a:rPr>
              <a:t>Memory as a Service (</a:t>
            </a:r>
            <a:r>
              <a:rPr lang="en-US" dirty="0" err="1">
                <a:latin typeface="Aptos" panose="020B0004020202020204" pitchFamily="34" charset="0"/>
                <a:cs typeface="Poppins" pitchFamily="2" charset="77"/>
              </a:rPr>
              <a:t>MaaS</a:t>
            </a:r>
            <a:r>
              <a:rPr lang="en-US" dirty="0">
                <a:latin typeface="Aptos" panose="020B0004020202020204" pitchFamily="34" charset="0"/>
                <a:cs typeface="Poppins" pitchFamily="2" charset="77"/>
              </a:rPr>
              <a:t>) leverages non-invasive Brain-Computer Interface (BCI) technologies such as EEG, </a:t>
            </a:r>
            <a:r>
              <a:rPr lang="en-US" dirty="0" err="1">
                <a:latin typeface="Aptos" panose="020B0004020202020204" pitchFamily="34" charset="0"/>
                <a:cs typeface="Poppins" pitchFamily="2" charset="77"/>
              </a:rPr>
              <a:t>fNIRS</a:t>
            </a:r>
            <a:r>
              <a:rPr lang="en-US" dirty="0">
                <a:latin typeface="Aptos" panose="020B0004020202020204" pitchFamily="34" charset="0"/>
                <a:cs typeface="Poppins" pitchFamily="2" charset="77"/>
              </a:rPr>
              <a:t>, and Transcranial Direct Current Stimulation (</a:t>
            </a:r>
            <a:r>
              <a:rPr lang="en-US" dirty="0" err="1">
                <a:latin typeface="Aptos" panose="020B0004020202020204" pitchFamily="34" charset="0"/>
                <a:cs typeface="Poppins" pitchFamily="2" charset="77"/>
              </a:rPr>
              <a:t>tDCS</a:t>
            </a:r>
            <a:r>
              <a:rPr lang="en-US" dirty="0">
                <a:latin typeface="Aptos" panose="020B0004020202020204" pitchFamily="34" charset="0"/>
                <a:cs typeface="Poppins" pitchFamily="2" charset="77"/>
              </a:rPr>
              <a:t>) to store and recall emotions and specific memories. These memories capture sensory experiences and entire events, preserved as rich, multi-dimensional data in a secure cloud platform.</a:t>
            </a:r>
          </a:p>
          <a:p>
            <a:pPr>
              <a:lnSpc>
                <a:spcPct val="100000"/>
              </a:lnSpc>
            </a:pPr>
            <a:r>
              <a:rPr lang="en-US" dirty="0">
                <a:latin typeface="Aptos"/>
                <a:cs typeface="Poppins"/>
              </a:rPr>
              <a:t>Users can access their memories on demand through devices like mobile phones (for a 2D experience) or BCI-integrated AR glasses for a more immersive experience. </a:t>
            </a:r>
            <a:r>
              <a:rPr lang="en-US" dirty="0" err="1">
                <a:latin typeface="Aptos"/>
                <a:cs typeface="Poppins"/>
              </a:rPr>
              <a:t>MaaS</a:t>
            </a:r>
            <a:r>
              <a:rPr lang="en-US" dirty="0">
                <a:latin typeface="Aptos"/>
                <a:cs typeface="Poppins"/>
              </a:rPr>
              <a:t> allows users to vividly relive past experiences, enhanced by emotional playback through </a:t>
            </a:r>
            <a:r>
              <a:rPr lang="en-US" dirty="0" err="1">
                <a:latin typeface="Aptos"/>
                <a:cs typeface="Poppins"/>
              </a:rPr>
              <a:t>tDCS</a:t>
            </a:r>
            <a:r>
              <a:rPr lang="en-US" dirty="0">
                <a:latin typeface="Aptos"/>
                <a:cs typeface="Poppins"/>
              </a:rPr>
              <a:t> integration. By applying </a:t>
            </a:r>
            <a:r>
              <a:rPr lang="en-US" dirty="0" err="1">
                <a:latin typeface="Aptos"/>
                <a:cs typeface="Poppins"/>
              </a:rPr>
              <a:t>tDCS</a:t>
            </a:r>
            <a:r>
              <a:rPr lang="en-US" dirty="0">
                <a:latin typeface="Aptos"/>
                <a:cs typeface="Poppins"/>
              </a:rPr>
              <a:t> during memory recall, the emotional intensity of the memory is amplified, offering a deeply immersive and authentic recollection. This service has a range of valuable applications, from remembering important day-to-day details to reliving cherished moments with emotional richness..</a:t>
            </a:r>
          </a:p>
        </p:txBody>
      </p:sp>
      <p:sp>
        <p:nvSpPr>
          <p:cNvPr id="4" name="Content Placeholder 3">
            <a:extLst>
              <a:ext uri="{FF2B5EF4-FFF2-40B4-BE49-F238E27FC236}">
                <a16:creationId xmlns:a16="http://schemas.microsoft.com/office/drawing/2014/main" id="{197FAF28-4160-E8C2-563D-A222834170F5}"/>
              </a:ext>
            </a:extLst>
          </p:cNvPr>
          <p:cNvSpPr>
            <a:spLocks noGrp="1"/>
          </p:cNvSpPr>
          <p:nvPr>
            <p:ph sz="quarter" idx="11"/>
          </p:nvPr>
        </p:nvSpPr>
        <p:spPr>
          <a:xfrm>
            <a:off x="6429155" y="1335310"/>
            <a:ext cx="5146159" cy="3980969"/>
          </a:xfrm>
        </p:spPr>
        <p:txBody>
          <a:bodyPr/>
          <a:lstStyle/>
          <a:p>
            <a:pPr>
              <a:lnSpc>
                <a:spcPct val="100000"/>
              </a:lnSpc>
            </a:pPr>
            <a:r>
              <a:rPr lang="en-US" b="1" i="0" dirty="0" err="1">
                <a:effectLst/>
                <a:latin typeface="Aptos" panose="020B0004020202020204" pitchFamily="34" charset="0"/>
                <a:cs typeface="Poppins" pitchFamily="2" charset="77"/>
              </a:rPr>
              <a:t>MaaS</a:t>
            </a:r>
            <a:r>
              <a:rPr lang="en-US" b="1" i="0" dirty="0">
                <a:effectLst/>
                <a:latin typeface="Aptos" panose="020B0004020202020204" pitchFamily="34" charset="0"/>
                <a:cs typeface="Poppins" pitchFamily="2" charset="77"/>
              </a:rPr>
              <a:t>(powered by </a:t>
            </a:r>
            <a:r>
              <a:rPr lang="en-US" b="1" dirty="0">
                <a:latin typeface="Aptos" panose="020B0004020202020204" pitchFamily="34" charset="0"/>
                <a:cs typeface="Poppins" pitchFamily="2" charset="77"/>
              </a:rPr>
              <a:t>BCI-integrated AR glasses</a:t>
            </a:r>
            <a:r>
              <a:rPr lang="en-US" b="1" i="0" dirty="0">
                <a:effectLst/>
                <a:latin typeface="Aptos" panose="020B0004020202020204" pitchFamily="34" charset="0"/>
                <a:cs typeface="Poppins" pitchFamily="2" charset="77"/>
              </a:rPr>
              <a:t>) </a:t>
            </a:r>
            <a:r>
              <a:rPr lang="en-US" i="0" dirty="0">
                <a:effectLst/>
                <a:latin typeface="Aptos" panose="020B0004020202020204" pitchFamily="34" charset="0"/>
                <a:cs typeface="Poppins" pitchFamily="2" charset="77"/>
              </a:rPr>
              <a:t>to save </a:t>
            </a:r>
            <a:r>
              <a:rPr lang="en-US" b="1" i="0" dirty="0">
                <a:effectLst/>
                <a:latin typeface="Aptos" panose="020B0004020202020204" pitchFamily="34" charset="0"/>
                <a:cs typeface="Poppins" pitchFamily="2" charset="77"/>
              </a:rPr>
              <a:t>Ghajini(</a:t>
            </a:r>
            <a:r>
              <a:rPr lang="en-US" b="1" i="0" dirty="0">
                <a:effectLst/>
                <a:latin typeface="Aptos" panose="020B0004020202020204" pitchFamily="34" charset="0"/>
                <a:cs typeface="Poppins" pitchFamily="2" charset="77"/>
                <a:hlinkClick r:id="rId2"/>
              </a:rPr>
              <a:t>https://en.wikipedia.org/wiki/Ghajini_(2008_film)</a:t>
            </a:r>
            <a:r>
              <a:rPr lang="en-US" b="1" i="0" dirty="0">
                <a:effectLst/>
                <a:latin typeface="Aptos" panose="020B0004020202020204" pitchFamily="34" charset="0"/>
                <a:cs typeface="Poppins" pitchFamily="2" charset="77"/>
              </a:rPr>
              <a:t>), or Memento(</a:t>
            </a:r>
            <a:r>
              <a:rPr lang="en-US" b="1" i="0" dirty="0">
                <a:effectLst/>
                <a:latin typeface="Aptos" panose="020B0004020202020204" pitchFamily="34" charset="0"/>
                <a:cs typeface="Poppins" pitchFamily="2" charset="77"/>
                <a:hlinkClick r:id="rId3"/>
              </a:rPr>
              <a:t>https://en.wikipedia.org/wiki/Memento_(film)</a:t>
            </a:r>
            <a:r>
              <a:rPr lang="en-US" b="1" i="0" dirty="0">
                <a:effectLst/>
                <a:latin typeface="Aptos" panose="020B0004020202020204" pitchFamily="34" charset="0"/>
                <a:cs typeface="Poppins" pitchFamily="2" charset="77"/>
              </a:rPr>
              <a:t>):</a:t>
            </a:r>
          </a:p>
          <a:p>
            <a:pPr>
              <a:lnSpc>
                <a:spcPct val="100000"/>
              </a:lnSpc>
            </a:pPr>
            <a:r>
              <a:rPr lang="en-US" i="0" dirty="0">
                <a:effectLst/>
                <a:latin typeface="Aptos" panose="020B0004020202020204" pitchFamily="34" charset="0"/>
                <a:cs typeface="Poppins" pitchFamily="2" charset="77"/>
              </a:rPr>
              <a:t>Imagine a scenario where the protagonist from Ghajini or Memento is introduced to </a:t>
            </a:r>
            <a:r>
              <a:rPr lang="en-US" i="0" dirty="0" err="1">
                <a:effectLst/>
                <a:latin typeface="Aptos" panose="020B0004020202020204" pitchFamily="34" charset="0"/>
                <a:cs typeface="Poppins" pitchFamily="2" charset="77"/>
              </a:rPr>
              <a:t>MaaS</a:t>
            </a:r>
            <a:r>
              <a:rPr lang="en-US" i="0" dirty="0">
                <a:effectLst/>
                <a:latin typeface="Aptos" panose="020B0004020202020204" pitchFamily="34" charset="0"/>
                <a:cs typeface="Poppins" pitchFamily="2" charset="77"/>
              </a:rPr>
              <a:t>. Instead of relying on tattoos or Polaroid pictures to remember crucial details.</a:t>
            </a:r>
          </a:p>
          <a:p>
            <a:pPr>
              <a:lnSpc>
                <a:spcPct val="100000"/>
              </a:lnSpc>
            </a:pPr>
            <a:r>
              <a:rPr lang="en-US" dirty="0">
                <a:latin typeface="Aptos" panose="020B0004020202020204" pitchFamily="34" charset="0"/>
                <a:cs typeface="Poppins" pitchFamily="2" charset="77"/>
              </a:rPr>
              <a:t>The character wears BCI-integrated AR glasses that store each memory and event as they happen. Every time they need to remember something, they can simply access it through their glasses. Their BCI device could send reminders to replay memories at crucial moments, making sure they don't forget essential details like who the villain is or where they’ve hidden clues.</a:t>
            </a:r>
          </a:p>
          <a:p>
            <a:pPr>
              <a:lnSpc>
                <a:spcPct val="100000"/>
              </a:lnSpc>
            </a:pPr>
            <a:r>
              <a:rPr lang="en-US" dirty="0">
                <a:latin typeface="Aptos" panose="020B0004020202020204" pitchFamily="34" charset="0"/>
                <a:cs typeface="Poppins" pitchFamily="2" charset="77"/>
              </a:rPr>
              <a:t>Instead of reliving traumatic moments over and over again, they can replay the memory with emotions controlled through </a:t>
            </a:r>
            <a:r>
              <a:rPr lang="en-US" dirty="0" err="1">
                <a:latin typeface="Aptos" panose="020B0004020202020204" pitchFamily="34" charset="0"/>
                <a:cs typeface="Poppins" pitchFamily="2" charset="77"/>
              </a:rPr>
              <a:t>tDCS</a:t>
            </a:r>
            <a:r>
              <a:rPr lang="en-US" dirty="0">
                <a:latin typeface="Aptos" panose="020B0004020202020204" pitchFamily="34" charset="0"/>
                <a:cs typeface="Poppins" pitchFamily="2" charset="77"/>
              </a:rPr>
              <a:t>. This could help the character feel more at peace or recall happier emotions when replaying certain memories. </a:t>
            </a:r>
            <a:endParaRPr lang="en-US" dirty="0"/>
          </a:p>
        </p:txBody>
      </p:sp>
      <p:sp>
        <p:nvSpPr>
          <p:cNvPr id="6" name="Text Placeholder 5">
            <a:extLst>
              <a:ext uri="{FF2B5EF4-FFF2-40B4-BE49-F238E27FC236}">
                <a16:creationId xmlns:a16="http://schemas.microsoft.com/office/drawing/2014/main" id="{7A806F1D-4E7A-98D9-33C4-8E46C019E3B1}"/>
              </a:ext>
            </a:extLst>
          </p:cNvPr>
          <p:cNvSpPr>
            <a:spLocks noGrp="1"/>
          </p:cNvSpPr>
          <p:nvPr>
            <p:ph type="body" sz="quarter" idx="13"/>
          </p:nvPr>
        </p:nvSpPr>
        <p:spPr/>
        <p:txBody>
          <a:bodyPr/>
          <a:lstStyle/>
          <a:p>
            <a:r>
              <a:rPr lang="en-US" dirty="0"/>
              <a:t>Prakruthi</a:t>
            </a:r>
          </a:p>
          <a:p>
            <a:endParaRPr lang="en-US" dirty="0"/>
          </a:p>
        </p:txBody>
      </p:sp>
      <p:sp>
        <p:nvSpPr>
          <p:cNvPr id="7" name="Text Placeholder 6">
            <a:extLst>
              <a:ext uri="{FF2B5EF4-FFF2-40B4-BE49-F238E27FC236}">
                <a16:creationId xmlns:a16="http://schemas.microsoft.com/office/drawing/2014/main" id="{193429F1-FA56-91B0-5BAA-02F347669160}"/>
              </a:ext>
            </a:extLst>
          </p:cNvPr>
          <p:cNvSpPr>
            <a:spLocks noGrp="1"/>
          </p:cNvSpPr>
          <p:nvPr>
            <p:ph type="body" sz="quarter" idx="14"/>
          </p:nvPr>
        </p:nvSpPr>
        <p:spPr/>
        <p:txBody>
          <a:bodyPr/>
          <a:lstStyle/>
          <a:p>
            <a:r>
              <a:rPr lang="en-US" dirty="0"/>
              <a:t>Poornima</a:t>
            </a:r>
          </a:p>
          <a:p>
            <a:endParaRPr lang="en-US" dirty="0"/>
          </a:p>
        </p:txBody>
      </p:sp>
      <p:sp>
        <p:nvSpPr>
          <p:cNvPr id="16" name="Text Placeholder 15">
            <a:extLst>
              <a:ext uri="{FF2B5EF4-FFF2-40B4-BE49-F238E27FC236}">
                <a16:creationId xmlns:a16="http://schemas.microsoft.com/office/drawing/2014/main" id="{9E0822CB-3B73-875F-288F-51D547A3EB32}"/>
              </a:ext>
            </a:extLst>
          </p:cNvPr>
          <p:cNvSpPr>
            <a:spLocks noGrp="1"/>
          </p:cNvSpPr>
          <p:nvPr>
            <p:ph type="body" sz="quarter" idx="12"/>
          </p:nvPr>
        </p:nvSpPr>
        <p:spPr/>
        <p:txBody>
          <a:bodyPr/>
          <a:lstStyle/>
          <a:p>
            <a:r>
              <a:rPr lang="en-US" dirty="0"/>
              <a:t>Rajalakshmi</a:t>
            </a:r>
          </a:p>
        </p:txBody>
      </p:sp>
    </p:spTree>
    <p:extLst>
      <p:ext uri="{BB962C8B-B14F-4D97-AF65-F5344CB8AC3E}">
        <p14:creationId xmlns:p14="http://schemas.microsoft.com/office/powerpoint/2010/main" val="298731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ingle-Slider-Allspark24" id="{FC760CDC-3131-9440-920F-89348E82B91D}" vid="{92D507E7-7F6B-1C43-B2ED-DD614C3325F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87602A58291C24FA9551169ABEBBF05" ma:contentTypeVersion="4" ma:contentTypeDescription="Create a new document." ma:contentTypeScope="" ma:versionID="eb6cf7fe6091223a5cf4f9d7c76a9e66">
  <xsd:schema xmlns:xsd="http://www.w3.org/2001/XMLSchema" xmlns:xs="http://www.w3.org/2001/XMLSchema" xmlns:p="http://schemas.microsoft.com/office/2006/metadata/properties" xmlns:ns2="959514af-48be-4301-889d-fa660e15a2cb" targetNamespace="http://schemas.microsoft.com/office/2006/metadata/properties" ma:root="true" ma:fieldsID="75ed533ec8caa7d58d46f199b190d9b2" ns2:_="">
    <xsd:import namespace="959514af-48be-4301-889d-fa660e15a2c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9514af-48be-4301-889d-fa660e15a2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2930A4-CD97-4041-91ED-888A1B5336C1}">
  <ds:schemaRefs>
    <ds:schemaRef ds:uri="http://schemas.microsoft.com/sharepoint/v3/contenttype/forms"/>
  </ds:schemaRefs>
</ds:datastoreItem>
</file>

<file path=customXml/itemProps2.xml><?xml version="1.0" encoding="utf-8"?>
<ds:datastoreItem xmlns:ds="http://schemas.openxmlformats.org/officeDocument/2006/customXml" ds:itemID="{192111A0-E120-44DF-8AE2-472E4056C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9514af-48be-4301-889d-fa660e15a2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Single-Slider-Allspark24_Memory</Template>
  <TotalTime>33</TotalTime>
  <Words>336</Words>
  <Application>Microsoft Office PowerPoint</Application>
  <PresentationFormat>Widescreen</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Memory as a Service-Emotions in the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Prakruthi Itagalli</dc:creator>
  <cp:lastModifiedBy>Prakruthi Itagalli</cp:lastModifiedBy>
  <cp:revision>4</cp:revision>
  <dcterms:created xsi:type="dcterms:W3CDTF">2024-10-06T05:16:31Z</dcterms:created>
  <dcterms:modified xsi:type="dcterms:W3CDTF">2024-10-06T06:10:15Z</dcterms:modified>
</cp:coreProperties>
</file>