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9" r:id="rId1"/>
  </p:sldMasterIdLst>
  <p:notesMasterIdLst>
    <p:notesMasterId r:id="rId16"/>
  </p:notesMasterIdLst>
  <p:sldIdLst>
    <p:sldId id="430" r:id="rId2"/>
    <p:sldId id="416" r:id="rId3"/>
    <p:sldId id="429" r:id="rId4"/>
    <p:sldId id="421" r:id="rId5"/>
    <p:sldId id="422" r:id="rId6"/>
    <p:sldId id="431" r:id="rId7"/>
    <p:sldId id="436" r:id="rId8"/>
    <p:sldId id="432" r:id="rId9"/>
    <p:sldId id="433" r:id="rId10"/>
    <p:sldId id="434" r:id="rId11"/>
    <p:sldId id="437" r:id="rId12"/>
    <p:sldId id="438" r:id="rId13"/>
    <p:sldId id="428" r:id="rId14"/>
    <p:sldId id="43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291" autoAdjust="0"/>
  </p:normalViewPr>
  <p:slideViewPr>
    <p:cSldViewPr>
      <p:cViewPr varScale="1">
        <p:scale>
          <a:sx n="82" d="100"/>
          <a:sy n="82" d="100"/>
        </p:scale>
        <p:origin x="145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4B40-50BC-3DFB-62BE-1494BA85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FDE80-7C04-3559-320B-770F4673C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93D2B-0A3E-B24A-6110-F3E2AB0D4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6D99E-F5EC-5CEB-CE53-298E7F584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7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21">
            <a:extLst>
              <a:ext uri="{FF2B5EF4-FFF2-40B4-BE49-F238E27FC236}">
                <a16:creationId xmlns:a16="http://schemas.microsoft.com/office/drawing/2014/main" id="{2826C4BB-75A2-E66E-3EC9-0864881E2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9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FDDAB64-4710-FB0B-007C-F47A89EE921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8AFD3A-155A-7845-0A2A-DFCC923EFAC0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ADBE04E-B117-A4B9-9A02-C8CC8CABC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68976B3C-6C0D-DDBC-3B89-298AE6A344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37613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3785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8590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04153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5810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7273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0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88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8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0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62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1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9144000" cy="52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                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G.Michael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               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T.Hemavathi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192371089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4654F-9FEC-235E-9417-4850EEAE939B}"/>
              </a:ext>
            </a:extLst>
          </p:cNvPr>
          <p:cNvSpPr txBox="1"/>
          <p:nvPr/>
        </p:nvSpPr>
        <p:spPr>
          <a:xfrm>
            <a:off x="1524000" y="2514600"/>
            <a:ext cx="56403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LEXICAL ANALYSER:TO IDENTIFY AND CLASSIFY LEXICAL TOKENS</a:t>
            </a:r>
            <a:endParaRPr lang="en-IN" sz="1700" b="1" dirty="0"/>
          </a:p>
        </p:txBody>
      </p:sp>
    </p:spTree>
    <p:extLst>
      <p:ext uri="{BB962C8B-B14F-4D97-AF65-F5344CB8AC3E}">
        <p14:creationId xmlns:p14="http://schemas.microsoft.com/office/powerpoint/2010/main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1D3E1-9A4E-8162-7E13-8AC51F0C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0CAE72-852D-4E99-0E7B-5E96DC83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801C12BF-5914-52D6-6C89-A03A6524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90318-AEE2-A931-CDC9-5CCC22C45CCF}"/>
              </a:ext>
            </a:extLst>
          </p:cNvPr>
          <p:cNvSpPr txBox="1"/>
          <p:nvPr/>
        </p:nvSpPr>
        <p:spPr>
          <a:xfrm>
            <a:off x="685800" y="18288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Lexical Analyser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7EE7A-90C7-74EA-4121-D09F143C4340}"/>
              </a:ext>
            </a:extLst>
          </p:cNvPr>
          <p:cNvSpPr txBox="1"/>
          <p:nvPr/>
        </p:nvSpPr>
        <p:spPr>
          <a:xfrm>
            <a:off x="810766" y="2362200"/>
            <a:ext cx="75224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Tokenization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 machine learning or AI-based techniques to improve token classification.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recognition of context-sensitive keywords for better accuracy Enhanced Error Recovery Mechanisms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 self-correcting algorithms to handle lexical errors more efficiently.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 detailed suggestions instead of just flagging errors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lexical analyzer to support multiple programming languages.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 adaptive tokenization based on language-specific </a:t>
            </a:r>
            <a:r>
              <a:rPr lang="en-US" b="1" i="0" dirty="0">
                <a:effectLst/>
                <a:latin typeface="ui-sans-serif"/>
              </a:rPr>
              <a:t>rules.</a:t>
            </a:r>
          </a:p>
        </p:txBody>
      </p:sp>
    </p:spTree>
    <p:extLst>
      <p:ext uri="{BB962C8B-B14F-4D97-AF65-F5344CB8AC3E}">
        <p14:creationId xmlns:p14="http://schemas.microsoft.com/office/powerpoint/2010/main" val="355448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58E0-03D5-D973-6AA4-BECFB0A0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52" y="1447800"/>
            <a:ext cx="6798735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0E8D-A80D-9DDA-48C5-3ACE26E6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6472-452E-0A24-D263-74D4B82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DF195F-7E26-6FE9-C1F0-1B45F307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156"/>
            <a:ext cx="7467600" cy="129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04CEB-13CC-75F1-3541-E290FE096F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708660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DA93-BB54-E0FE-4998-848C8C95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E834-67A7-9254-076A-7237E618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52" y="1447800"/>
            <a:ext cx="6798735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63557-E0A3-3DC6-715B-598A00E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02442-0BFE-2714-C748-216C4856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8BBA44A3-7C7C-C9F3-52AE-C620F1C2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156"/>
            <a:ext cx="7467600" cy="129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C027E6-00C9-A42D-9AF7-3364AC20A26B}"/>
              </a:ext>
            </a:extLst>
          </p:cNvPr>
          <p:cNvSpPr txBox="1"/>
          <p:nvPr/>
        </p:nvSpPr>
        <p:spPr>
          <a:xfrm>
            <a:off x="762000" y="2362200"/>
            <a:ext cx="7772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Lexical Analyzer identifies and classifies tokens like keywords, identifiers, and operators.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syntax and semantic analysis by converting raw source code into structured tokens.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improves code readability, debugging, and overall program efficiency.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has limitations, such as lack of syntax understanding and handling context-sensitive tokens.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enhancements, like AI integration and cloud-based processing, can improve its performance.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its challenges, the lexical analyzer remains crucial for compiler design and text processing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continued development will lead to more efficient, intelligent, and versatile language processing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programming languages evolve, lexical analyzers will adapt to support modern coding paradigms and optimization techniques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04941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838200" y="-1371600"/>
            <a:ext cx="9144000" cy="772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7181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F8F07-4DFF-B98E-B98D-6ACCEDC25587}"/>
              </a:ext>
            </a:extLst>
          </p:cNvPr>
          <p:cNvSpPr txBox="1"/>
          <p:nvPr/>
        </p:nvSpPr>
        <p:spPr>
          <a:xfrm>
            <a:off x="3352800" y="1752600"/>
            <a:ext cx="2305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43AA-D9A8-B3D9-65EE-8FB8087020CD}"/>
              </a:ext>
            </a:extLst>
          </p:cNvPr>
          <p:cNvSpPr txBox="1"/>
          <p:nvPr/>
        </p:nvSpPr>
        <p:spPr>
          <a:xfrm>
            <a:off x="685800" y="2286000"/>
            <a:ext cx="7848600" cy="382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8940" indent="-2286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US" sz="13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Aho, A. V., Lam, M. S., Sethi, R., &amp; Ullman, J. D. (2006). Compilers: Principles, Techniques, and Tools. Addison-   Wesley.</a:t>
            </a:r>
          </a:p>
          <a:p>
            <a:pPr marL="408940" indent="-2286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t, S., &amp; Deroy, A. (2024). Generative AI and Its Impact on Personalized Intelligent Tutoring Systems.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arXiv:2410.10650.</a:t>
            </a:r>
          </a:p>
          <a:p>
            <a:pPr marL="408940" indent="-2286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St-Hilaire, F., Vu, D. D., Frau, A., Burns, N.,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Faraji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Potochny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... &amp; Serban, I. V. (2022). A New Era: Intelligent Tutoring Systems Will Transform Online Learning for Millions.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arXiv:2203.03724.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indent="-2286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St-Hilaire, F., Vu, D. D., Frau, A., Burns, N.,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Faraji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Potochny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... &amp; Serban, I. V. (2022). A New Era: Intelligent Tutoring Systems Will Transform Online Learning for Millions.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arXiv:2203.03724.</a:t>
            </a:r>
          </a:p>
        </p:txBody>
      </p:sp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22B52-8C3B-AA88-BEF9-9D08DD8EF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535B-29D5-C19B-F0F1-F367FF62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3F6D9F-CB1A-677F-E8AF-79DF0ABC1BC9}"/>
              </a:ext>
            </a:extLst>
          </p:cNvPr>
          <p:cNvSpPr txBox="1">
            <a:spLocks/>
          </p:cNvSpPr>
          <p:nvPr/>
        </p:nvSpPr>
        <p:spPr>
          <a:xfrm>
            <a:off x="838200" y="-1371600"/>
            <a:ext cx="9144000" cy="772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9AA5F228-FEEB-CB47-7B12-1DF62C74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7181"/>
            <a:ext cx="7696200" cy="8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F2CFA-AF61-B03C-8DEB-5D0A773BF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6" y="1809682"/>
            <a:ext cx="7696200" cy="40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58" y="1651786"/>
            <a:ext cx="7499350" cy="63421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33" y="2286000"/>
            <a:ext cx="7735402" cy="39539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source code into tokens for further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include keywords, identifiers, operators, and literals.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 regular expressions and finite automata for token recognition.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lexical analyzer is the first phase of a compiler.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lexical analysis improves compiler performance and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ui-sans-serif"/>
              </a:rPr>
              <a:t>It removes whitespace, comments, and unnecessary characters from the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ui-sans-serif"/>
              </a:rPr>
              <a:t>The lexical analyzer detects and reports lexical errors in the source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ui-sans-serif"/>
              </a:rPr>
              <a:t>It interacts with the symbol table to store identifiers and their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ui-sans-serif"/>
              </a:rPr>
              <a:t>Lexical analyzers are implemented using tools like Lex, Flex, and ANTLR.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phase ensures that the parser receives a clean and structured input.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196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8202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194C0F-18A0-3A5E-B162-B6AECC3CFF84}"/>
              </a:ext>
            </a:extLst>
          </p:cNvPr>
          <p:cNvSpPr txBox="1"/>
          <p:nvPr/>
        </p:nvSpPr>
        <p:spPr>
          <a:xfrm>
            <a:off x="3429000" y="15807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E66D1E-7935-D827-F4C0-96D947F4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27057"/>
            <a:ext cx="8305800" cy="447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lexical analyzer is responsible for reading the source code sequentially.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groups characters into meaningful sequences called tokens.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represent different elements like keywords, literals, and symbols.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simplifies the work of the syntax analyzer (parser).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analyzer ignores whitespace, comments, and delimiters.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input program follows the lexical rules of the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Errors like invalid characters and unrecognized symbols are detected here.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plays a crucial role in converting high-level code into machine-processable 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analyzers are implemented using tools like Lex and Flex.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phase makes compilation faster and more structured.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analyzer uses pattern matching techniques to identify tokens.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making the compilation process efficient and error-free.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lexical analysis, the compiler would struggle to interpret raw source code.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bridge between the source code and the syntax analyzer.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lexical analyzer improves the overall performance of a compiler.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245DEC2-C1A9-95F7-86CD-F6273FE2DDC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315248"/>
            <a:ext cx="36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1"/>
            <a:ext cx="6953372" cy="137358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Importance of Lexical </a:t>
            </a:r>
            <a:r>
              <a:rPr lang="en-US" sz="3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Analyser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518"/>
            <a:ext cx="7973786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888B0D-91EC-E2F2-EB07-7D41C344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135"/>
            <a:ext cx="7745185" cy="3864347"/>
          </a:xfrm>
        </p:spPr>
        <p:txBody>
          <a:bodyPr>
            <a:normAutofit fontScale="85000" lnSpcReduction="20000"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Lexical Analyzer identifies and classifies lexical tokens like keywords, identifiers, and operators.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converts raw code into structured tokens, simplifying syntax analysis and code interpretation.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invalid tokens improves error handling and debugging.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performance by filtering out unnecessary elements like spaces and comments.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is widely used in compilers, interpreters, text processing, and NLP applications.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efficiency ensures accurate and streamlined language processing.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499350" cy="14017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Overview of Lexical </a:t>
            </a:r>
            <a:r>
              <a:rPr lang="en-US" sz="3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Analyser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0732"/>
            <a:ext cx="7924800" cy="12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AEF68DA-64B8-70C8-E687-E6874E9A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7" y="1867787"/>
            <a:ext cx="8256024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Process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Lexical Analyzer scans source code and converts it into meaningful tokens.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tokens include keywords, identifiers, operators, literals, and special symbols.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removes unnecessary elements like whitespace and comments to improve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&amp; Debugging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invalid tokens enhances error handling and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plays a key role in compilers, interpreters, text processing, and NLP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Compilation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 first phase of compilation, it ensures structured and optimized code execution.</a:t>
            </a:r>
          </a:p>
          <a:p>
            <a:pPr algn="l"/>
            <a:r>
              <a:rPr lang="en-US" sz="1600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Enhancement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analyzer speeds up the compilation process by structuring raw code efficiently.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reduces processing time for the syntax and semantic analysis phases.</a:t>
            </a: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 in Computing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programming language compilers, query processors, and scripting engines.</a:t>
            </a:r>
          </a:p>
          <a:p>
            <a:pPr algn="l"/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02E89-B7B3-6A71-78AA-3A9FDF74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392"/>
            <a:ext cx="17569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F15A-A298-FA3F-ADEF-28032CF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7034C-D01A-971B-40F5-00A52F2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DF51AB8F-C312-F622-62A5-65C75628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5"/>
            <a:ext cx="7863035" cy="12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054BF-E956-F437-8648-A25B335BB798}"/>
              </a:ext>
            </a:extLst>
          </p:cNvPr>
          <p:cNvSpPr txBox="1"/>
          <p:nvPr/>
        </p:nvSpPr>
        <p:spPr>
          <a:xfrm>
            <a:off x="990600" y="1820332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in Lexical Analyser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4D8E-FD4B-7510-0351-6470F48EF5A1}"/>
              </a:ext>
            </a:extLst>
          </p:cNvPr>
          <p:cNvSpPr txBox="1"/>
          <p:nvPr/>
        </p:nvSpPr>
        <p:spPr>
          <a:xfrm>
            <a:off x="685800" y="2466663"/>
            <a:ext cx="8153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 (Lexical Analyzer Generator)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popular tool for generating lexical </a:t>
            </a:r>
            <a:r>
              <a:rPr lang="en-IN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analyzers</a:t>
            </a: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conjunction with </a:t>
            </a:r>
            <a:r>
              <a:rPr lang="en-IN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(Yet Another Compiler Compiler) for syntax analysis.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regular expressions into C code for token recognition.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Ragel</a:t>
            </a:r>
            <a:r>
              <a:rPr lang="en-IN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(State Machine Compiler)</a:t>
            </a:r>
            <a:endParaRPr lang="en-IN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lexical analysis and finite state machines.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code in C, C++, Java, and Ruby, making it versatile.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embedded systems and protocol parsing.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PLY (Python Lex-</a:t>
            </a:r>
            <a:r>
              <a:rPr lang="en-IN" sz="16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1600" b="1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Python-based implementation of Lex &amp; </a:t>
            </a:r>
            <a:r>
              <a:rPr lang="en-IN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creating interpreters, compilers, and language parsers in Python.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and ease of integration with Python projects.</a:t>
            </a: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64D10-6436-114B-9BBD-C3477AA1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8359D-5A87-E32F-7F7D-CFE5D09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3066296D-F04D-2293-DF39-16E4562B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8EA253-E91C-AD9A-B80A-5E47DF385A85}"/>
              </a:ext>
            </a:extLst>
          </p:cNvPr>
          <p:cNvSpPr txBox="1"/>
          <p:nvPr/>
        </p:nvSpPr>
        <p:spPr>
          <a:xfrm>
            <a:off x="990600" y="1828801"/>
            <a:ext cx="698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"Lexical Analyzer: To Identify and Classify Lexical Tokens"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408CC-613E-311D-9D85-410EA451F401}"/>
              </a:ext>
            </a:extLst>
          </p:cNvPr>
          <p:cNvSpPr txBox="1"/>
          <p:nvPr/>
        </p:nvSpPr>
        <p:spPr>
          <a:xfrm>
            <a:off x="914400" y="2819400"/>
            <a:ext cx="75582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Understand Syntax &amp; Semantics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later stages like parsing and semantic analysis for deeper understanding.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Handling Context-Sensitive Tokens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programming languages have context-sensitive keywords (e.g., "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vs. variable name), which lexical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analyzers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cannot distinguish on their own.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lexical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breaks down code into tokens but cannot detect syntax or semantic errors.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analysis requires additional processing beyond lexical analysis</a:t>
            </a:r>
            <a:r>
              <a:rPr lang="en-IN" b="0" i="0" dirty="0"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23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F8BF-5493-5024-A686-5C7D8B3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BBDBA-2606-EDE4-9266-59253AEA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0120AAF8-7B60-AD61-264B-C64C4A85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385C1-D52A-B687-B20D-5233B8381D85}"/>
              </a:ext>
            </a:extLst>
          </p:cNvPr>
          <p:cNvSpPr txBox="1"/>
          <p:nvPr/>
        </p:nvSpPr>
        <p:spPr>
          <a:xfrm>
            <a:off x="1371600" y="165178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the Lexical Analyser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2B5A6-6199-F225-4DD3-1A3E1850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438400"/>
            <a:ext cx="7924800" cy="3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7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A170A-1AAE-41F0-6157-2062F91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31A42-82B6-C961-A7EF-6071806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C177943-ACBB-2C18-A8F9-A8BC2C50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F8F0E6-C486-3855-C9BA-1AF0D6ECE630}"/>
              </a:ext>
            </a:extLst>
          </p:cNvPr>
          <p:cNvSpPr txBox="1"/>
          <p:nvPr/>
        </p:nvSpPr>
        <p:spPr>
          <a:xfrm>
            <a:off x="1066800" y="165178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Lexical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8F69D-DD00-33C2-25BC-AA71AB05D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2298116"/>
            <a:ext cx="7608110" cy="36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6904</TotalTime>
  <Words>1233</Words>
  <Application>Microsoft Office PowerPoint</Application>
  <PresentationFormat>On-screen Show (4:3)</PresentationFormat>
  <Paragraphs>143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PowerPoint Presentation</vt:lpstr>
      <vt:lpstr>ABSTRACT</vt:lpstr>
      <vt:lpstr>PowerPoint Presentation</vt:lpstr>
      <vt:lpstr>Importance of Lexical Analyser</vt:lpstr>
      <vt:lpstr>Overview of Lexical Analyser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Conclusion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hemavathihema427@gmail.com</cp:lastModifiedBy>
  <cp:revision>417</cp:revision>
  <dcterms:created xsi:type="dcterms:W3CDTF">2000-07-06T15:05:59Z</dcterms:created>
  <dcterms:modified xsi:type="dcterms:W3CDTF">2025-03-20T07:13:11Z</dcterms:modified>
</cp:coreProperties>
</file>