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8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0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6000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34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856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93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73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2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9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0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3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0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640" y="895810"/>
            <a:ext cx="5826719" cy="1646302"/>
          </a:xfrm>
        </p:spPr>
        <p:txBody>
          <a:bodyPr>
            <a:normAutofit fontScale="90000"/>
          </a:bodyPr>
          <a:lstStyle/>
          <a:p>
            <a:r>
              <a:rPr lang="en-IN" dirty="0"/>
              <a:t>IMDB Movies Dataset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163" y="3126602"/>
            <a:ext cx="7763674" cy="1096899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Allu Pragathi</a:t>
            </a:r>
            <a:endParaRPr sz="2400" dirty="0"/>
          </a:p>
          <a:p>
            <a:pPr algn="ctr"/>
            <a:r>
              <a:rPr sz="2400" dirty="0"/>
              <a:t>Reg. No: </a:t>
            </a:r>
            <a:r>
              <a:rPr lang="en-US" sz="2400" dirty="0"/>
              <a:t>12224160</a:t>
            </a:r>
            <a:r>
              <a:rPr sz="2400" dirty="0"/>
              <a:t> | Roll No: </a:t>
            </a:r>
            <a:r>
              <a:rPr lang="en-US" sz="2400" dirty="0"/>
              <a:t>46</a:t>
            </a:r>
            <a:r>
              <a:rPr sz="2400" dirty="0"/>
              <a:t> | K22UR</a:t>
            </a:r>
          </a:p>
          <a:p>
            <a:pPr algn="ctr"/>
            <a:r>
              <a:rPr sz="2400" dirty="0"/>
              <a:t>Supervisor: Mr. Karan Kumar Das</a:t>
            </a:r>
          </a:p>
          <a:p>
            <a:pPr algn="ctr"/>
            <a:r>
              <a:rPr sz="2400" dirty="0"/>
              <a:t>Lovely Professional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Metrics: MAE, RMSE, R² Score.</a:t>
            </a:r>
          </a:p>
          <a:p>
            <a:r>
              <a:rPr dirty="0" err="1"/>
              <a:t>XGBoost</a:t>
            </a:r>
            <a:r>
              <a:rPr dirty="0"/>
              <a:t> gave best performance: R² = </a:t>
            </a:r>
            <a:r>
              <a:rPr lang="en-US" dirty="0"/>
              <a:t>0.68</a:t>
            </a:r>
            <a:r>
              <a:rPr dirty="0"/>
              <a:t>.</a:t>
            </a:r>
          </a:p>
          <a:p>
            <a:r>
              <a:rPr dirty="0"/>
              <a:t>Random Forest also showed strong results.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Robust model for predicting laptop prices developed.</a:t>
            </a:r>
          </a:p>
          <a:p>
            <a:r>
              <a:t>XGBoost outperforms others in accuracy and generalization.</a:t>
            </a:r>
          </a:p>
          <a:p>
            <a:r>
              <a:t>Project bridges gap in price transparency and market strategy.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Deploy as web/mobile app.</a:t>
            </a:r>
          </a:p>
          <a:p>
            <a:r>
              <a:rPr dirty="0"/>
              <a:t>Use real-time data via web scraping.</a:t>
            </a:r>
          </a:p>
          <a:p>
            <a:r>
              <a:rPr dirty="0"/>
              <a:t>Explore deep learning and XAI tools.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Kaggle: </a:t>
            </a:r>
            <a:r>
              <a:rPr lang="en-US" dirty="0"/>
              <a:t>IMDB Movies </a:t>
            </a:r>
            <a:r>
              <a:rPr dirty="0"/>
              <a:t>Dataset.</a:t>
            </a:r>
          </a:p>
          <a:p>
            <a:r>
              <a:rPr dirty="0"/>
              <a:t>Scikit-learn, Pandas, Matplotlib documentation.</a:t>
            </a:r>
          </a:p>
          <a:p>
            <a:r>
              <a:rPr dirty="0"/>
              <a:t>Research papers and online ML communities.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Questions and Feedback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Predict movie ratings using ML models based on movie features. </a:t>
            </a:r>
          </a:p>
          <a:p>
            <a:r>
              <a:rPr lang="en-US" dirty="0"/>
              <a:t>Helps viewers and production houses make informed decisions about content and performance.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Movie ratings vary due to factors like genre, cast, director, runtime, and budget.</a:t>
            </a:r>
          </a:p>
          <a:p>
            <a:r>
              <a:rPr lang="en-US" dirty="0"/>
              <a:t>It's difficult for viewers to assess a movie’s quality beforehand.</a:t>
            </a:r>
          </a:p>
          <a:p>
            <a:r>
              <a:rPr lang="en-US" dirty="0"/>
              <a:t>Studios and platforms need data-driven insights for content planning and promotion.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 ML model to predict laptop prices.</a:t>
            </a:r>
          </a:p>
          <a:p>
            <a:r>
              <a:t>Identify key features affecting pricing.</a:t>
            </a:r>
          </a:p>
          <a:p>
            <a:r>
              <a:t>Compare regression models: Linear, Lasso, Random Forest, XGBoost.</a:t>
            </a:r>
          </a:p>
          <a:p>
            <a:r>
              <a:t>Scope limited to structured, offline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Used Kaggle datasets for training and testing.</a:t>
            </a:r>
          </a:p>
          <a:p>
            <a:r>
              <a:t>Random Forest and XGBoost outperform basic models.</a:t>
            </a:r>
          </a:p>
          <a:p>
            <a:r>
              <a:t>Previous works support ensemble methods for price prediction.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IN" dirty="0"/>
              <a:t>Data Source: Kaggle (1300+ records).</a:t>
            </a:r>
          </a:p>
          <a:p>
            <a:r>
              <a:rPr lang="en-US" dirty="0"/>
              <a:t>Features: Genre, Director, Main Cast, Runtime, Budget, Language, Country, Release Year, etc.</a:t>
            </a:r>
          </a:p>
          <a:p>
            <a:r>
              <a:rPr lang="en-IN" dirty="0"/>
              <a:t>Target: Price (Continuous).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Handled missing values and outliers (IQR).</a:t>
            </a:r>
          </a:p>
          <a:p>
            <a:r>
              <a:t>Normalized numeric data using MinMaxScaler.</a:t>
            </a:r>
          </a:p>
          <a:p>
            <a:r>
              <a:t>Categorical encoding via Label/One-Hot Encoding.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Introduced performance index, engine power tiers, and fuel efficiency score.</a:t>
            </a:r>
          </a:p>
          <a:p>
            <a:r>
              <a:rPr lang="en-US" dirty="0"/>
              <a:t>Binary indicators: Sunroof, Automatic Transmission.</a:t>
            </a:r>
          </a:p>
          <a:p>
            <a:r>
              <a:rPr lang="en-US" dirty="0"/>
              <a:t>Grouped car segments and brand popularity.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Linear, Ridge, Lasso Regression.</a:t>
            </a:r>
          </a:p>
          <a:p>
            <a:r>
              <a:t>Random Forest, Gradient Boosting, XGBoost Regressor.</a:t>
            </a:r>
          </a:p>
          <a:p>
            <a:r>
              <a:t>GridSearchCV and 5-fold CV used for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388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IMDB Movies Dataset </vt:lpstr>
      <vt:lpstr>Introduction</vt:lpstr>
      <vt:lpstr>Problem Statement</vt:lpstr>
      <vt:lpstr>Objectives &amp; Scope</vt:lpstr>
      <vt:lpstr>Literature Review</vt:lpstr>
      <vt:lpstr>Dataset Description</vt:lpstr>
      <vt:lpstr>Data Preprocessing</vt:lpstr>
      <vt:lpstr>Feature Engineering</vt:lpstr>
      <vt:lpstr>Machine Learning Models</vt:lpstr>
      <vt:lpstr>Model Evaluation &amp; Results</vt:lpstr>
      <vt:lpstr>Conclusion</vt:lpstr>
      <vt:lpstr>Future Scope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Hari Hara naidu</dc:creator>
  <cp:keywords/>
  <dc:description>generated using python-pptx</dc:description>
  <cp:lastModifiedBy>Hari Hara Naidu</cp:lastModifiedBy>
  <cp:revision>5</cp:revision>
  <dcterms:created xsi:type="dcterms:W3CDTF">2013-01-27T09:14:16Z</dcterms:created>
  <dcterms:modified xsi:type="dcterms:W3CDTF">2025-04-30T17:40:51Z</dcterms:modified>
  <cp:category/>
</cp:coreProperties>
</file>